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6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U\Fast%20Timing\03012013\64mm%5e2-meshAPD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LU\Fast%20Timing\03012013\64mm%5e2-meshAP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1"/>
          <c:marker>
            <c:symbol val="none"/>
          </c:marker>
          <c:xVal>
            <c:numRef>
              <c:f>'ATF1315'!$A$501:$A$2500</c:f>
              <c:numCache>
                <c:formatCode>0.00E+00</c:formatCode>
                <c:ptCount val="2000"/>
                <c:pt idx="0">
                  <c:v>-6.8861999999999997E-9</c:v>
                </c:pt>
                <c:pt idx="1">
                  <c:v>-6.8800000000000002E-9</c:v>
                </c:pt>
                <c:pt idx="2">
                  <c:v>-6.8737000000000004E-9</c:v>
                </c:pt>
                <c:pt idx="3">
                  <c:v>-6.8675000000000001E-9</c:v>
                </c:pt>
                <c:pt idx="4">
                  <c:v>-6.8612000000000003E-9</c:v>
                </c:pt>
                <c:pt idx="5">
                  <c:v>-6.855E-9</c:v>
                </c:pt>
                <c:pt idx="6">
                  <c:v>-6.8487000000000001E-9</c:v>
                </c:pt>
                <c:pt idx="7">
                  <c:v>-6.8424999999999999E-9</c:v>
                </c:pt>
                <c:pt idx="8">
                  <c:v>-6.8362E-9</c:v>
                </c:pt>
                <c:pt idx="9">
                  <c:v>-6.8299999999999998E-9</c:v>
                </c:pt>
                <c:pt idx="10">
                  <c:v>-6.8236999999999999E-9</c:v>
                </c:pt>
                <c:pt idx="11">
                  <c:v>-6.8174999999999997E-9</c:v>
                </c:pt>
                <c:pt idx="12">
                  <c:v>-6.8111999999999998E-9</c:v>
                </c:pt>
                <c:pt idx="13">
                  <c:v>-6.8050000000000004E-9</c:v>
                </c:pt>
                <c:pt idx="14">
                  <c:v>-6.7986999999999997E-9</c:v>
                </c:pt>
                <c:pt idx="15">
                  <c:v>-6.7925000000000003E-9</c:v>
                </c:pt>
                <c:pt idx="16">
                  <c:v>-6.7862000000000004E-9</c:v>
                </c:pt>
                <c:pt idx="17">
                  <c:v>-6.7800000000000002E-9</c:v>
                </c:pt>
                <c:pt idx="18">
                  <c:v>-6.7737000000000003E-9</c:v>
                </c:pt>
                <c:pt idx="19">
                  <c:v>-6.7675E-9</c:v>
                </c:pt>
                <c:pt idx="20">
                  <c:v>-6.7612000000000002E-9</c:v>
                </c:pt>
                <c:pt idx="21">
                  <c:v>-6.7549999999999999E-9</c:v>
                </c:pt>
                <c:pt idx="22">
                  <c:v>-6.7487000000000001E-9</c:v>
                </c:pt>
                <c:pt idx="23">
                  <c:v>-6.7424999999999998E-9</c:v>
                </c:pt>
                <c:pt idx="24">
                  <c:v>-6.7362E-9</c:v>
                </c:pt>
                <c:pt idx="25">
                  <c:v>-6.7299999999999997E-9</c:v>
                </c:pt>
                <c:pt idx="26">
                  <c:v>-6.7236999999999998E-9</c:v>
                </c:pt>
                <c:pt idx="27">
                  <c:v>-6.7174999999999996E-9</c:v>
                </c:pt>
                <c:pt idx="28">
                  <c:v>-6.7111999999999997E-9</c:v>
                </c:pt>
                <c:pt idx="29">
                  <c:v>-6.7050000000000003E-9</c:v>
                </c:pt>
                <c:pt idx="30">
                  <c:v>-6.6986999999999996E-9</c:v>
                </c:pt>
                <c:pt idx="31">
                  <c:v>-6.6925000000000002E-9</c:v>
                </c:pt>
                <c:pt idx="32">
                  <c:v>-6.6862000000000003E-9</c:v>
                </c:pt>
                <c:pt idx="33">
                  <c:v>-6.6800000000000001E-9</c:v>
                </c:pt>
                <c:pt idx="34">
                  <c:v>-6.6737000000000002E-9</c:v>
                </c:pt>
                <c:pt idx="35">
                  <c:v>-6.6675E-9</c:v>
                </c:pt>
                <c:pt idx="36">
                  <c:v>-6.6612000000000001E-9</c:v>
                </c:pt>
                <c:pt idx="37">
                  <c:v>-6.6549999999999999E-9</c:v>
                </c:pt>
                <c:pt idx="38">
                  <c:v>-6.6487E-9</c:v>
                </c:pt>
                <c:pt idx="39">
                  <c:v>-6.6424999999999998E-9</c:v>
                </c:pt>
                <c:pt idx="40">
                  <c:v>-6.6361999999999999E-9</c:v>
                </c:pt>
                <c:pt idx="41">
                  <c:v>-6.6299999999999996E-9</c:v>
                </c:pt>
                <c:pt idx="42">
                  <c:v>-6.6236999999999998E-9</c:v>
                </c:pt>
                <c:pt idx="43">
                  <c:v>-6.6175000000000004E-9</c:v>
                </c:pt>
                <c:pt idx="44">
                  <c:v>-6.6111999999999997E-9</c:v>
                </c:pt>
                <c:pt idx="45">
                  <c:v>-6.6050000000000002E-9</c:v>
                </c:pt>
                <c:pt idx="46">
                  <c:v>-6.5987000000000004E-9</c:v>
                </c:pt>
                <c:pt idx="47">
                  <c:v>-6.5925000000000001E-9</c:v>
                </c:pt>
                <c:pt idx="48">
                  <c:v>-6.5862000000000003E-9</c:v>
                </c:pt>
                <c:pt idx="49">
                  <c:v>-6.58E-9</c:v>
                </c:pt>
                <c:pt idx="50">
                  <c:v>-6.5737000000000002E-9</c:v>
                </c:pt>
                <c:pt idx="51">
                  <c:v>-6.5674999999999999E-9</c:v>
                </c:pt>
                <c:pt idx="52">
                  <c:v>-6.5612E-9</c:v>
                </c:pt>
                <c:pt idx="53">
                  <c:v>-6.5549999999999998E-9</c:v>
                </c:pt>
                <c:pt idx="54">
                  <c:v>-6.5486999999999999E-9</c:v>
                </c:pt>
                <c:pt idx="55">
                  <c:v>-6.5424999999999997E-9</c:v>
                </c:pt>
                <c:pt idx="56">
                  <c:v>-6.5361999999999998E-9</c:v>
                </c:pt>
                <c:pt idx="57">
                  <c:v>-6.5300000000000004E-9</c:v>
                </c:pt>
                <c:pt idx="58">
                  <c:v>-6.5236999999999997E-9</c:v>
                </c:pt>
                <c:pt idx="59">
                  <c:v>-6.5175000000000003E-9</c:v>
                </c:pt>
                <c:pt idx="60">
                  <c:v>-6.5111999999999996E-9</c:v>
                </c:pt>
                <c:pt idx="61">
                  <c:v>-6.5050000000000002E-9</c:v>
                </c:pt>
                <c:pt idx="62">
                  <c:v>-6.4987000000000003E-9</c:v>
                </c:pt>
                <c:pt idx="63">
                  <c:v>-6.4925000000000001E-9</c:v>
                </c:pt>
                <c:pt idx="64">
                  <c:v>-6.4862000000000002E-9</c:v>
                </c:pt>
                <c:pt idx="65">
                  <c:v>-6.48E-9</c:v>
                </c:pt>
                <c:pt idx="66">
                  <c:v>-6.4737000000000001E-9</c:v>
                </c:pt>
                <c:pt idx="67">
                  <c:v>-6.4674999999999998E-9</c:v>
                </c:pt>
                <c:pt idx="68">
                  <c:v>-6.4612E-9</c:v>
                </c:pt>
                <c:pt idx="69">
                  <c:v>-6.4549999999999997E-9</c:v>
                </c:pt>
                <c:pt idx="70">
                  <c:v>-6.4486999999999999E-9</c:v>
                </c:pt>
                <c:pt idx="71">
                  <c:v>-6.4424999999999996E-9</c:v>
                </c:pt>
                <c:pt idx="72">
                  <c:v>-6.4361999999999998E-9</c:v>
                </c:pt>
                <c:pt idx="73">
                  <c:v>-6.4300000000000003E-9</c:v>
                </c:pt>
                <c:pt idx="74">
                  <c:v>-6.4236999999999996E-9</c:v>
                </c:pt>
                <c:pt idx="75">
                  <c:v>-6.4175000000000002E-9</c:v>
                </c:pt>
                <c:pt idx="76">
                  <c:v>-6.4112000000000004E-9</c:v>
                </c:pt>
                <c:pt idx="77">
                  <c:v>-6.4050000000000001E-9</c:v>
                </c:pt>
                <c:pt idx="78">
                  <c:v>-6.3987000000000002E-9</c:v>
                </c:pt>
                <c:pt idx="79">
                  <c:v>-6.3925E-9</c:v>
                </c:pt>
                <c:pt idx="80">
                  <c:v>-6.3862000000000001E-9</c:v>
                </c:pt>
                <c:pt idx="81">
                  <c:v>-6.3799999999999999E-9</c:v>
                </c:pt>
                <c:pt idx="82">
                  <c:v>-6.3737E-9</c:v>
                </c:pt>
                <c:pt idx="83">
                  <c:v>-6.3674999999999998E-9</c:v>
                </c:pt>
                <c:pt idx="84">
                  <c:v>-6.3611999999999999E-9</c:v>
                </c:pt>
                <c:pt idx="85">
                  <c:v>-6.3549999999999997E-9</c:v>
                </c:pt>
                <c:pt idx="86">
                  <c:v>-6.3486999999999998E-9</c:v>
                </c:pt>
                <c:pt idx="87">
                  <c:v>-6.3425000000000004E-9</c:v>
                </c:pt>
                <c:pt idx="88">
                  <c:v>-6.3361999999999997E-9</c:v>
                </c:pt>
                <c:pt idx="89">
                  <c:v>-6.3300000000000003E-9</c:v>
                </c:pt>
                <c:pt idx="90">
                  <c:v>-6.3237000000000004E-9</c:v>
                </c:pt>
                <c:pt idx="91">
                  <c:v>-6.3175000000000002E-9</c:v>
                </c:pt>
                <c:pt idx="92">
                  <c:v>-6.3112000000000003E-9</c:v>
                </c:pt>
                <c:pt idx="93">
                  <c:v>-6.305E-9</c:v>
                </c:pt>
                <c:pt idx="94">
                  <c:v>-6.2987000000000002E-9</c:v>
                </c:pt>
                <c:pt idx="95">
                  <c:v>-6.2924999999999999E-9</c:v>
                </c:pt>
                <c:pt idx="96">
                  <c:v>-6.2862000000000001E-9</c:v>
                </c:pt>
                <c:pt idx="97">
                  <c:v>-6.2799999999999998E-9</c:v>
                </c:pt>
                <c:pt idx="98">
                  <c:v>-6.2737E-9</c:v>
                </c:pt>
                <c:pt idx="99">
                  <c:v>-6.2674999999999997E-9</c:v>
                </c:pt>
                <c:pt idx="100">
                  <c:v>-6.2611999999999998E-9</c:v>
                </c:pt>
                <c:pt idx="101">
                  <c:v>-6.2549999999999996E-9</c:v>
                </c:pt>
                <c:pt idx="102">
                  <c:v>-6.2486999999999997E-9</c:v>
                </c:pt>
                <c:pt idx="103">
                  <c:v>-6.2425000000000003E-9</c:v>
                </c:pt>
                <c:pt idx="104">
                  <c:v>-6.2361999999999996E-9</c:v>
                </c:pt>
                <c:pt idx="105">
                  <c:v>-6.2300000000000002E-9</c:v>
                </c:pt>
                <c:pt idx="106">
                  <c:v>-6.2237000000000003E-9</c:v>
                </c:pt>
                <c:pt idx="107">
                  <c:v>-6.2175000000000001E-9</c:v>
                </c:pt>
                <c:pt idx="108">
                  <c:v>-6.2112000000000002E-9</c:v>
                </c:pt>
                <c:pt idx="109">
                  <c:v>-6.205E-9</c:v>
                </c:pt>
                <c:pt idx="110">
                  <c:v>-6.1987000000000001E-9</c:v>
                </c:pt>
                <c:pt idx="111">
                  <c:v>-6.1924999999999999E-9</c:v>
                </c:pt>
                <c:pt idx="112">
                  <c:v>-6.1862E-9</c:v>
                </c:pt>
                <c:pt idx="113">
                  <c:v>-6.1799999999999998E-9</c:v>
                </c:pt>
                <c:pt idx="114">
                  <c:v>-6.1736999999999999E-9</c:v>
                </c:pt>
                <c:pt idx="115">
                  <c:v>-6.1674999999999996E-9</c:v>
                </c:pt>
                <c:pt idx="116">
                  <c:v>-6.1611999999999998E-9</c:v>
                </c:pt>
                <c:pt idx="117">
                  <c:v>-6.1550000000000004E-9</c:v>
                </c:pt>
                <c:pt idx="118">
                  <c:v>-6.1486999999999997E-9</c:v>
                </c:pt>
                <c:pt idx="119">
                  <c:v>-6.1425000000000002E-9</c:v>
                </c:pt>
                <c:pt idx="120">
                  <c:v>-6.1362000000000004E-9</c:v>
                </c:pt>
                <c:pt idx="121">
                  <c:v>-6.1300000000000001E-9</c:v>
                </c:pt>
                <c:pt idx="122">
                  <c:v>-6.1237000000000003E-9</c:v>
                </c:pt>
                <c:pt idx="123">
                  <c:v>-6.1175E-9</c:v>
                </c:pt>
                <c:pt idx="124">
                  <c:v>-6.1112000000000002E-9</c:v>
                </c:pt>
                <c:pt idx="125">
                  <c:v>-6.1049999999999999E-9</c:v>
                </c:pt>
                <c:pt idx="126">
                  <c:v>-6.0987E-9</c:v>
                </c:pt>
                <c:pt idx="127">
                  <c:v>-6.0924999999999998E-9</c:v>
                </c:pt>
                <c:pt idx="128">
                  <c:v>-6.0861999999999999E-9</c:v>
                </c:pt>
                <c:pt idx="129">
                  <c:v>-6.0799999999999997E-9</c:v>
                </c:pt>
                <c:pt idx="130">
                  <c:v>-6.0736999999999998E-9</c:v>
                </c:pt>
                <c:pt idx="131">
                  <c:v>-6.0675000000000004E-9</c:v>
                </c:pt>
                <c:pt idx="132">
                  <c:v>-6.0611999999999997E-9</c:v>
                </c:pt>
                <c:pt idx="133">
                  <c:v>-6.0550000000000003E-9</c:v>
                </c:pt>
                <c:pt idx="134">
                  <c:v>-6.0486999999999996E-9</c:v>
                </c:pt>
                <c:pt idx="135">
                  <c:v>-6.0425000000000002E-9</c:v>
                </c:pt>
                <c:pt idx="136">
                  <c:v>-6.0362000000000003E-9</c:v>
                </c:pt>
                <c:pt idx="137">
                  <c:v>-6.0300000000000001E-9</c:v>
                </c:pt>
                <c:pt idx="138">
                  <c:v>-6.0237000000000002E-9</c:v>
                </c:pt>
                <c:pt idx="139">
                  <c:v>-6.0175E-9</c:v>
                </c:pt>
                <c:pt idx="140">
                  <c:v>-6.0112000000000001E-9</c:v>
                </c:pt>
                <c:pt idx="141">
                  <c:v>-6.0049999999999998E-9</c:v>
                </c:pt>
                <c:pt idx="142">
                  <c:v>-5.9987E-9</c:v>
                </c:pt>
                <c:pt idx="143">
                  <c:v>-5.9924999999999997E-9</c:v>
                </c:pt>
                <c:pt idx="144">
                  <c:v>-5.9861999999999999E-9</c:v>
                </c:pt>
                <c:pt idx="145">
                  <c:v>-5.9799999999999996E-9</c:v>
                </c:pt>
                <c:pt idx="146">
                  <c:v>-5.9736999999999998E-9</c:v>
                </c:pt>
                <c:pt idx="147">
                  <c:v>-5.9675000000000003E-9</c:v>
                </c:pt>
                <c:pt idx="148">
                  <c:v>-5.9611999999999996E-9</c:v>
                </c:pt>
                <c:pt idx="149">
                  <c:v>-5.9550000000000002E-9</c:v>
                </c:pt>
                <c:pt idx="150">
                  <c:v>-5.9487000000000004E-9</c:v>
                </c:pt>
                <c:pt idx="151">
                  <c:v>-5.9425000000000001E-9</c:v>
                </c:pt>
                <c:pt idx="152">
                  <c:v>-5.9362000000000002E-9</c:v>
                </c:pt>
                <c:pt idx="153">
                  <c:v>-5.93E-9</c:v>
                </c:pt>
                <c:pt idx="154">
                  <c:v>-5.9237000000000001E-9</c:v>
                </c:pt>
                <c:pt idx="155">
                  <c:v>-5.9174999999999999E-9</c:v>
                </c:pt>
                <c:pt idx="156">
                  <c:v>-5.9112E-9</c:v>
                </c:pt>
                <c:pt idx="157">
                  <c:v>-5.9049999999999998E-9</c:v>
                </c:pt>
                <c:pt idx="158">
                  <c:v>-5.8986999999999999E-9</c:v>
                </c:pt>
                <c:pt idx="159">
                  <c:v>-5.8924999999999997E-9</c:v>
                </c:pt>
                <c:pt idx="160">
                  <c:v>-5.8861999999999998E-9</c:v>
                </c:pt>
                <c:pt idx="161">
                  <c:v>-5.8800000000000004E-9</c:v>
                </c:pt>
                <c:pt idx="162">
                  <c:v>-5.8736999999999997E-9</c:v>
                </c:pt>
                <c:pt idx="163">
                  <c:v>-5.8675000000000003E-9</c:v>
                </c:pt>
                <c:pt idx="164">
                  <c:v>-5.8612000000000004E-9</c:v>
                </c:pt>
                <c:pt idx="165">
                  <c:v>-5.8550000000000002E-9</c:v>
                </c:pt>
                <c:pt idx="166">
                  <c:v>-5.8487000000000003E-9</c:v>
                </c:pt>
                <c:pt idx="167">
                  <c:v>-5.8425E-9</c:v>
                </c:pt>
                <c:pt idx="168">
                  <c:v>-5.8362000000000002E-9</c:v>
                </c:pt>
                <c:pt idx="169">
                  <c:v>-5.8299999999999999E-9</c:v>
                </c:pt>
                <c:pt idx="170">
                  <c:v>-5.8237000000000001E-9</c:v>
                </c:pt>
                <c:pt idx="171">
                  <c:v>-5.8174999999999998E-9</c:v>
                </c:pt>
                <c:pt idx="172">
                  <c:v>-5.8112E-9</c:v>
                </c:pt>
                <c:pt idx="173">
                  <c:v>-5.8049999999999997E-9</c:v>
                </c:pt>
                <c:pt idx="174">
                  <c:v>-5.7986999999999998E-9</c:v>
                </c:pt>
                <c:pt idx="175">
                  <c:v>-5.7924999999999996E-9</c:v>
                </c:pt>
                <c:pt idx="176">
                  <c:v>-5.7861999999999997E-9</c:v>
                </c:pt>
                <c:pt idx="177">
                  <c:v>-5.7800000000000003E-9</c:v>
                </c:pt>
                <c:pt idx="178">
                  <c:v>-5.7736999999999996E-9</c:v>
                </c:pt>
                <c:pt idx="179">
                  <c:v>-5.7675000000000002E-9</c:v>
                </c:pt>
                <c:pt idx="180">
                  <c:v>-5.7612000000000003E-9</c:v>
                </c:pt>
                <c:pt idx="181">
                  <c:v>-5.7550000000000001E-9</c:v>
                </c:pt>
                <c:pt idx="182">
                  <c:v>-5.7487000000000002E-9</c:v>
                </c:pt>
                <c:pt idx="183">
                  <c:v>-5.7425E-9</c:v>
                </c:pt>
                <c:pt idx="184">
                  <c:v>-5.7362000000000001E-9</c:v>
                </c:pt>
                <c:pt idx="185">
                  <c:v>-5.7299999999999999E-9</c:v>
                </c:pt>
                <c:pt idx="186">
                  <c:v>-5.7237E-9</c:v>
                </c:pt>
                <c:pt idx="187">
                  <c:v>-5.7174999999999997E-9</c:v>
                </c:pt>
                <c:pt idx="188">
                  <c:v>-5.7111999999999999E-9</c:v>
                </c:pt>
                <c:pt idx="189">
                  <c:v>-5.7049999999999996E-9</c:v>
                </c:pt>
                <c:pt idx="190">
                  <c:v>-5.6986999999999998E-9</c:v>
                </c:pt>
                <c:pt idx="191">
                  <c:v>-5.6925000000000003E-9</c:v>
                </c:pt>
                <c:pt idx="192">
                  <c:v>-5.6861999999999997E-9</c:v>
                </c:pt>
                <c:pt idx="193">
                  <c:v>-5.6800000000000002E-9</c:v>
                </c:pt>
                <c:pt idx="194">
                  <c:v>-5.6737000000000004E-9</c:v>
                </c:pt>
                <c:pt idx="195">
                  <c:v>-5.6675000000000001E-9</c:v>
                </c:pt>
                <c:pt idx="196">
                  <c:v>-5.6612000000000003E-9</c:v>
                </c:pt>
                <c:pt idx="197">
                  <c:v>-5.655E-9</c:v>
                </c:pt>
                <c:pt idx="198">
                  <c:v>-5.6487000000000001E-9</c:v>
                </c:pt>
                <c:pt idx="199">
                  <c:v>-5.6424999999999999E-9</c:v>
                </c:pt>
                <c:pt idx="200">
                  <c:v>-5.6362E-9</c:v>
                </c:pt>
                <c:pt idx="201">
                  <c:v>-5.6299999999999998E-9</c:v>
                </c:pt>
                <c:pt idx="202">
                  <c:v>-5.6236999999999999E-9</c:v>
                </c:pt>
                <c:pt idx="203">
                  <c:v>-5.6174999999999997E-9</c:v>
                </c:pt>
                <c:pt idx="204">
                  <c:v>-5.6111999999999998E-9</c:v>
                </c:pt>
                <c:pt idx="205">
                  <c:v>-5.6050000000000004E-9</c:v>
                </c:pt>
                <c:pt idx="206">
                  <c:v>-5.5986999999999997E-9</c:v>
                </c:pt>
                <c:pt idx="207">
                  <c:v>-5.5925000000000003E-9</c:v>
                </c:pt>
                <c:pt idx="208">
                  <c:v>-5.5861999999999996E-9</c:v>
                </c:pt>
                <c:pt idx="209">
                  <c:v>-5.5800000000000002E-9</c:v>
                </c:pt>
                <c:pt idx="210">
                  <c:v>-5.5737000000000003E-9</c:v>
                </c:pt>
                <c:pt idx="211">
                  <c:v>-5.5675000000000001E-9</c:v>
                </c:pt>
                <c:pt idx="212">
                  <c:v>-5.5612000000000002E-9</c:v>
                </c:pt>
                <c:pt idx="213">
                  <c:v>-5.5549999999999999E-9</c:v>
                </c:pt>
                <c:pt idx="214">
                  <c:v>-5.5487000000000001E-9</c:v>
                </c:pt>
                <c:pt idx="215">
                  <c:v>-5.5424999999999998E-9</c:v>
                </c:pt>
                <c:pt idx="216">
                  <c:v>-5.5362E-9</c:v>
                </c:pt>
                <c:pt idx="217">
                  <c:v>-5.5299999999999997E-9</c:v>
                </c:pt>
                <c:pt idx="218">
                  <c:v>-5.5236999999999999E-9</c:v>
                </c:pt>
                <c:pt idx="219">
                  <c:v>-5.5174999999999996E-9</c:v>
                </c:pt>
                <c:pt idx="220">
                  <c:v>-5.5111999999999997E-9</c:v>
                </c:pt>
                <c:pt idx="221">
                  <c:v>-5.5050000000000003E-9</c:v>
                </c:pt>
                <c:pt idx="222">
                  <c:v>-5.4986999999999996E-9</c:v>
                </c:pt>
                <c:pt idx="223">
                  <c:v>-5.4925000000000002E-9</c:v>
                </c:pt>
                <c:pt idx="224">
                  <c:v>-5.4862000000000003E-9</c:v>
                </c:pt>
                <c:pt idx="225">
                  <c:v>-5.4800000000000001E-9</c:v>
                </c:pt>
                <c:pt idx="226">
                  <c:v>-5.4737000000000002E-9</c:v>
                </c:pt>
                <c:pt idx="227">
                  <c:v>-5.4675E-9</c:v>
                </c:pt>
                <c:pt idx="228">
                  <c:v>-5.4612000000000001E-9</c:v>
                </c:pt>
                <c:pt idx="229">
                  <c:v>-5.4549999999999999E-9</c:v>
                </c:pt>
                <c:pt idx="230">
                  <c:v>-5.4487E-9</c:v>
                </c:pt>
                <c:pt idx="231">
                  <c:v>-5.4424999999999998E-9</c:v>
                </c:pt>
                <c:pt idx="232">
                  <c:v>-5.4361999999999999E-9</c:v>
                </c:pt>
                <c:pt idx="233">
                  <c:v>-5.4299999999999997E-9</c:v>
                </c:pt>
                <c:pt idx="234">
                  <c:v>-5.4236999999999998E-9</c:v>
                </c:pt>
                <c:pt idx="235">
                  <c:v>-5.4175000000000004E-9</c:v>
                </c:pt>
                <c:pt idx="236">
                  <c:v>-5.4111999999999997E-9</c:v>
                </c:pt>
                <c:pt idx="237">
                  <c:v>-5.4050000000000003E-9</c:v>
                </c:pt>
                <c:pt idx="238">
                  <c:v>-5.3987000000000004E-9</c:v>
                </c:pt>
                <c:pt idx="239">
                  <c:v>-5.3925000000000001E-9</c:v>
                </c:pt>
                <c:pt idx="240">
                  <c:v>-5.3862000000000003E-9</c:v>
                </c:pt>
                <c:pt idx="241">
                  <c:v>-5.38E-9</c:v>
                </c:pt>
                <c:pt idx="242">
                  <c:v>-5.3737000000000002E-9</c:v>
                </c:pt>
                <c:pt idx="243">
                  <c:v>-5.3674999999999999E-9</c:v>
                </c:pt>
                <c:pt idx="244">
                  <c:v>-5.3612000000000001E-9</c:v>
                </c:pt>
                <c:pt idx="245">
                  <c:v>-5.3549999999999998E-9</c:v>
                </c:pt>
                <c:pt idx="246">
                  <c:v>-5.3486999999999999E-9</c:v>
                </c:pt>
                <c:pt idx="247">
                  <c:v>-5.3424999999999997E-9</c:v>
                </c:pt>
                <c:pt idx="248">
                  <c:v>-5.3361999999999998E-9</c:v>
                </c:pt>
                <c:pt idx="249">
                  <c:v>-5.3300000000000004E-9</c:v>
                </c:pt>
                <c:pt idx="250">
                  <c:v>-5.3236999999999997E-9</c:v>
                </c:pt>
                <c:pt idx="251">
                  <c:v>-5.3175000000000003E-9</c:v>
                </c:pt>
                <c:pt idx="252">
                  <c:v>-5.3111999999999996E-9</c:v>
                </c:pt>
                <c:pt idx="253">
                  <c:v>-5.3050000000000002E-9</c:v>
                </c:pt>
                <c:pt idx="254">
                  <c:v>-5.2987000000000003E-9</c:v>
                </c:pt>
                <c:pt idx="255">
                  <c:v>-5.2925000000000001E-9</c:v>
                </c:pt>
                <c:pt idx="256">
                  <c:v>-5.2862000000000002E-9</c:v>
                </c:pt>
                <c:pt idx="257">
                  <c:v>-5.28E-9</c:v>
                </c:pt>
                <c:pt idx="258">
                  <c:v>-5.2737000000000001E-9</c:v>
                </c:pt>
                <c:pt idx="259">
                  <c:v>-5.2674999999999999E-9</c:v>
                </c:pt>
                <c:pt idx="260">
                  <c:v>-5.2612E-9</c:v>
                </c:pt>
                <c:pt idx="261">
                  <c:v>-5.2549999999999997E-9</c:v>
                </c:pt>
                <c:pt idx="262">
                  <c:v>-5.2486999999999999E-9</c:v>
                </c:pt>
                <c:pt idx="263">
                  <c:v>-5.2424999999999996E-9</c:v>
                </c:pt>
                <c:pt idx="264">
                  <c:v>-5.2361999999999998E-9</c:v>
                </c:pt>
                <c:pt idx="265">
                  <c:v>-5.2300000000000003E-9</c:v>
                </c:pt>
                <c:pt idx="266">
                  <c:v>-5.2236999999999997E-9</c:v>
                </c:pt>
                <c:pt idx="267">
                  <c:v>-5.2175000000000002E-9</c:v>
                </c:pt>
                <c:pt idx="268">
                  <c:v>-5.2112000000000004E-9</c:v>
                </c:pt>
                <c:pt idx="269">
                  <c:v>-5.2050000000000001E-9</c:v>
                </c:pt>
                <c:pt idx="270">
                  <c:v>-5.1987000000000003E-9</c:v>
                </c:pt>
                <c:pt idx="271">
                  <c:v>-5.1925E-9</c:v>
                </c:pt>
                <c:pt idx="272">
                  <c:v>-5.1862000000000001E-9</c:v>
                </c:pt>
                <c:pt idx="273">
                  <c:v>-5.1799999999999999E-9</c:v>
                </c:pt>
                <c:pt idx="274">
                  <c:v>-5.1737E-9</c:v>
                </c:pt>
                <c:pt idx="275">
                  <c:v>-5.1674999999999998E-9</c:v>
                </c:pt>
                <c:pt idx="276">
                  <c:v>-5.1611999999999999E-9</c:v>
                </c:pt>
                <c:pt idx="277">
                  <c:v>-5.1549999999999997E-9</c:v>
                </c:pt>
                <c:pt idx="278">
                  <c:v>-5.1486999999999998E-9</c:v>
                </c:pt>
                <c:pt idx="279">
                  <c:v>-5.1425000000000004E-9</c:v>
                </c:pt>
                <c:pt idx="280">
                  <c:v>-5.1361999999999997E-9</c:v>
                </c:pt>
                <c:pt idx="281">
                  <c:v>-5.1300000000000003E-9</c:v>
                </c:pt>
                <c:pt idx="282">
                  <c:v>-5.1237000000000004E-9</c:v>
                </c:pt>
                <c:pt idx="283">
                  <c:v>-5.1175000000000002E-9</c:v>
                </c:pt>
                <c:pt idx="284">
                  <c:v>-5.1112000000000003E-9</c:v>
                </c:pt>
                <c:pt idx="285">
                  <c:v>-5.1050000000000001E-9</c:v>
                </c:pt>
                <c:pt idx="286">
                  <c:v>-5.0987000000000002E-9</c:v>
                </c:pt>
                <c:pt idx="287">
                  <c:v>-5.0924999999999999E-9</c:v>
                </c:pt>
                <c:pt idx="288">
                  <c:v>-5.0862000000000001E-9</c:v>
                </c:pt>
                <c:pt idx="289">
                  <c:v>-5.0799999999999998E-9</c:v>
                </c:pt>
                <c:pt idx="290">
                  <c:v>-5.0737E-9</c:v>
                </c:pt>
                <c:pt idx="291">
                  <c:v>-5.0674999999999997E-9</c:v>
                </c:pt>
                <c:pt idx="292">
                  <c:v>-5.0611999999999999E-9</c:v>
                </c:pt>
                <c:pt idx="293">
                  <c:v>-5.0549999999999996E-9</c:v>
                </c:pt>
                <c:pt idx="294">
                  <c:v>-5.0486999999999997E-9</c:v>
                </c:pt>
                <c:pt idx="295">
                  <c:v>-5.0425000000000003E-9</c:v>
                </c:pt>
                <c:pt idx="296">
                  <c:v>-5.0361999999999996E-9</c:v>
                </c:pt>
                <c:pt idx="297">
                  <c:v>-5.0300000000000002E-9</c:v>
                </c:pt>
                <c:pt idx="298">
                  <c:v>-5.0237000000000003E-9</c:v>
                </c:pt>
                <c:pt idx="299">
                  <c:v>-5.0175000000000001E-9</c:v>
                </c:pt>
                <c:pt idx="300">
                  <c:v>-5.0112000000000002E-9</c:v>
                </c:pt>
                <c:pt idx="301">
                  <c:v>-5.005E-9</c:v>
                </c:pt>
                <c:pt idx="302">
                  <c:v>-4.9987000000000001E-9</c:v>
                </c:pt>
                <c:pt idx="303">
                  <c:v>-4.9924999999999999E-9</c:v>
                </c:pt>
                <c:pt idx="304">
                  <c:v>-4.9862E-9</c:v>
                </c:pt>
                <c:pt idx="305">
                  <c:v>-4.9799999999999998E-9</c:v>
                </c:pt>
                <c:pt idx="306">
                  <c:v>-4.9736999999999999E-9</c:v>
                </c:pt>
                <c:pt idx="307">
                  <c:v>-4.9674999999999996E-9</c:v>
                </c:pt>
                <c:pt idx="308">
                  <c:v>-4.9611999999999998E-9</c:v>
                </c:pt>
                <c:pt idx="309">
                  <c:v>-4.9550000000000004E-9</c:v>
                </c:pt>
                <c:pt idx="310">
                  <c:v>-4.9486999999999997E-9</c:v>
                </c:pt>
                <c:pt idx="311">
                  <c:v>-4.9425000000000003E-9</c:v>
                </c:pt>
                <c:pt idx="312">
                  <c:v>-4.9362000000000004E-9</c:v>
                </c:pt>
                <c:pt idx="313">
                  <c:v>-4.9300000000000001E-9</c:v>
                </c:pt>
                <c:pt idx="314">
                  <c:v>-4.9237000000000003E-9</c:v>
                </c:pt>
                <c:pt idx="315">
                  <c:v>-4.9175E-9</c:v>
                </c:pt>
                <c:pt idx="316">
                  <c:v>-4.9112000000000002E-9</c:v>
                </c:pt>
                <c:pt idx="317">
                  <c:v>-4.9049999999999999E-9</c:v>
                </c:pt>
                <c:pt idx="318">
                  <c:v>-4.8987000000000001E-9</c:v>
                </c:pt>
                <c:pt idx="319">
                  <c:v>-4.8924999999999998E-9</c:v>
                </c:pt>
                <c:pt idx="320">
                  <c:v>-4.8861999999999999E-9</c:v>
                </c:pt>
                <c:pt idx="321">
                  <c:v>-4.8799999999999997E-9</c:v>
                </c:pt>
                <c:pt idx="322">
                  <c:v>-4.8736999999999998E-9</c:v>
                </c:pt>
                <c:pt idx="323">
                  <c:v>-4.8675000000000004E-9</c:v>
                </c:pt>
                <c:pt idx="324">
                  <c:v>-4.8611999999999997E-9</c:v>
                </c:pt>
                <c:pt idx="325">
                  <c:v>-4.8550000000000003E-9</c:v>
                </c:pt>
                <c:pt idx="326">
                  <c:v>-4.8486999999999996E-9</c:v>
                </c:pt>
                <c:pt idx="327">
                  <c:v>-4.8425000000000002E-9</c:v>
                </c:pt>
                <c:pt idx="328">
                  <c:v>-4.8362000000000003E-9</c:v>
                </c:pt>
                <c:pt idx="329">
                  <c:v>-4.8300000000000001E-9</c:v>
                </c:pt>
                <c:pt idx="330">
                  <c:v>-4.8237000000000002E-9</c:v>
                </c:pt>
                <c:pt idx="331">
                  <c:v>-4.8175E-9</c:v>
                </c:pt>
                <c:pt idx="332">
                  <c:v>-4.8112000000000001E-9</c:v>
                </c:pt>
                <c:pt idx="333">
                  <c:v>-4.8049999999999998E-9</c:v>
                </c:pt>
                <c:pt idx="334">
                  <c:v>-4.7987E-9</c:v>
                </c:pt>
                <c:pt idx="335">
                  <c:v>-4.7924999999999997E-9</c:v>
                </c:pt>
                <c:pt idx="336">
                  <c:v>-4.7861999999999999E-9</c:v>
                </c:pt>
                <c:pt idx="337">
                  <c:v>-4.7799999999999996E-9</c:v>
                </c:pt>
                <c:pt idx="338">
                  <c:v>-4.7736999999999998E-9</c:v>
                </c:pt>
                <c:pt idx="339">
                  <c:v>-4.7675000000000003E-9</c:v>
                </c:pt>
                <c:pt idx="340">
                  <c:v>-4.7611999999999996E-9</c:v>
                </c:pt>
                <c:pt idx="341">
                  <c:v>-4.7550000000000002E-9</c:v>
                </c:pt>
                <c:pt idx="342">
                  <c:v>-4.7487000000000004E-9</c:v>
                </c:pt>
                <c:pt idx="343">
                  <c:v>-4.7425000000000001E-9</c:v>
                </c:pt>
                <c:pt idx="344">
                  <c:v>-4.7362000000000003E-9</c:v>
                </c:pt>
                <c:pt idx="345">
                  <c:v>-4.73E-9</c:v>
                </c:pt>
                <c:pt idx="346">
                  <c:v>-4.7237000000000001E-9</c:v>
                </c:pt>
                <c:pt idx="347">
                  <c:v>-4.7174999999999999E-9</c:v>
                </c:pt>
                <c:pt idx="348">
                  <c:v>-4.7112E-9</c:v>
                </c:pt>
                <c:pt idx="349">
                  <c:v>-4.7049999999999998E-9</c:v>
                </c:pt>
                <c:pt idx="350">
                  <c:v>-4.6986999999999999E-9</c:v>
                </c:pt>
                <c:pt idx="351">
                  <c:v>-4.6924999999999997E-9</c:v>
                </c:pt>
                <c:pt idx="352">
                  <c:v>-4.6861999999999998E-9</c:v>
                </c:pt>
                <c:pt idx="353">
                  <c:v>-4.6800000000000004E-9</c:v>
                </c:pt>
                <c:pt idx="354">
                  <c:v>-4.6736999999999997E-9</c:v>
                </c:pt>
                <c:pt idx="355">
                  <c:v>-4.6675000000000003E-9</c:v>
                </c:pt>
                <c:pt idx="356">
                  <c:v>-4.6612000000000004E-9</c:v>
                </c:pt>
                <c:pt idx="357">
                  <c:v>-4.6550000000000002E-9</c:v>
                </c:pt>
                <c:pt idx="358">
                  <c:v>-4.6487000000000003E-9</c:v>
                </c:pt>
                <c:pt idx="359">
                  <c:v>-4.6425E-9</c:v>
                </c:pt>
                <c:pt idx="360">
                  <c:v>-4.6362000000000002E-9</c:v>
                </c:pt>
                <c:pt idx="361">
                  <c:v>-4.6299999999999999E-9</c:v>
                </c:pt>
                <c:pt idx="362">
                  <c:v>-4.6237000000000001E-9</c:v>
                </c:pt>
                <c:pt idx="363">
                  <c:v>-4.6174999999999998E-9</c:v>
                </c:pt>
                <c:pt idx="364">
                  <c:v>-4.6112E-9</c:v>
                </c:pt>
                <c:pt idx="365">
                  <c:v>-4.6049999999999997E-9</c:v>
                </c:pt>
                <c:pt idx="366">
                  <c:v>-4.5986999999999998E-9</c:v>
                </c:pt>
                <c:pt idx="367">
                  <c:v>-4.5924999999999996E-9</c:v>
                </c:pt>
                <c:pt idx="368">
                  <c:v>-4.5861999999999997E-9</c:v>
                </c:pt>
                <c:pt idx="369">
                  <c:v>-4.5800000000000003E-9</c:v>
                </c:pt>
                <c:pt idx="370">
                  <c:v>-4.5736999999999996E-9</c:v>
                </c:pt>
                <c:pt idx="371">
                  <c:v>-4.5675000000000002E-9</c:v>
                </c:pt>
                <c:pt idx="372">
                  <c:v>-4.5612000000000003E-9</c:v>
                </c:pt>
                <c:pt idx="373">
                  <c:v>-4.5550000000000001E-9</c:v>
                </c:pt>
                <c:pt idx="374">
                  <c:v>-4.5487000000000002E-9</c:v>
                </c:pt>
                <c:pt idx="375">
                  <c:v>-4.5425E-9</c:v>
                </c:pt>
                <c:pt idx="376">
                  <c:v>-4.5362000000000001E-9</c:v>
                </c:pt>
                <c:pt idx="377">
                  <c:v>-4.5299999999999999E-9</c:v>
                </c:pt>
                <c:pt idx="378">
                  <c:v>-4.5237E-9</c:v>
                </c:pt>
                <c:pt idx="379">
                  <c:v>-4.5174999999999998E-9</c:v>
                </c:pt>
                <c:pt idx="380">
                  <c:v>-4.5111999999999999E-9</c:v>
                </c:pt>
                <c:pt idx="381">
                  <c:v>-4.5049999999999996E-9</c:v>
                </c:pt>
                <c:pt idx="382">
                  <c:v>-4.4986999999999998E-9</c:v>
                </c:pt>
                <c:pt idx="383">
                  <c:v>-4.4925000000000004E-9</c:v>
                </c:pt>
                <c:pt idx="384">
                  <c:v>-4.4861999999999997E-9</c:v>
                </c:pt>
                <c:pt idx="385">
                  <c:v>-4.4800000000000002E-9</c:v>
                </c:pt>
                <c:pt idx="386">
                  <c:v>-4.4737000000000004E-9</c:v>
                </c:pt>
                <c:pt idx="387">
                  <c:v>-4.4675000000000001E-9</c:v>
                </c:pt>
                <c:pt idx="388">
                  <c:v>-4.4612000000000003E-9</c:v>
                </c:pt>
                <c:pt idx="389">
                  <c:v>-4.455E-9</c:v>
                </c:pt>
                <c:pt idx="390">
                  <c:v>-4.4487000000000002E-9</c:v>
                </c:pt>
                <c:pt idx="391">
                  <c:v>-4.4424999999999999E-9</c:v>
                </c:pt>
                <c:pt idx="392">
                  <c:v>-4.4362E-9</c:v>
                </c:pt>
                <c:pt idx="393">
                  <c:v>-4.4299999999999998E-9</c:v>
                </c:pt>
                <c:pt idx="394">
                  <c:v>-4.4236999999999999E-9</c:v>
                </c:pt>
                <c:pt idx="395">
                  <c:v>-4.4174999999999997E-9</c:v>
                </c:pt>
                <c:pt idx="396">
                  <c:v>-4.4111999999999998E-9</c:v>
                </c:pt>
                <c:pt idx="397">
                  <c:v>-4.4050000000000004E-9</c:v>
                </c:pt>
                <c:pt idx="398">
                  <c:v>-4.3986999999999997E-9</c:v>
                </c:pt>
                <c:pt idx="399">
                  <c:v>-4.3925000000000003E-9</c:v>
                </c:pt>
                <c:pt idx="400">
                  <c:v>-4.3861999999999996E-9</c:v>
                </c:pt>
                <c:pt idx="401">
                  <c:v>-4.3800000000000002E-9</c:v>
                </c:pt>
                <c:pt idx="402">
                  <c:v>-4.3737000000000003E-9</c:v>
                </c:pt>
                <c:pt idx="403">
                  <c:v>-4.3675000000000001E-9</c:v>
                </c:pt>
                <c:pt idx="404">
                  <c:v>-4.3612000000000002E-9</c:v>
                </c:pt>
                <c:pt idx="405">
                  <c:v>-4.355E-9</c:v>
                </c:pt>
                <c:pt idx="406">
                  <c:v>-4.3487000000000001E-9</c:v>
                </c:pt>
                <c:pt idx="407">
                  <c:v>-4.3424999999999998E-9</c:v>
                </c:pt>
                <c:pt idx="408">
                  <c:v>-4.3362E-9</c:v>
                </c:pt>
                <c:pt idx="409">
                  <c:v>-4.3299999999999997E-9</c:v>
                </c:pt>
                <c:pt idx="410">
                  <c:v>-4.3236999999999999E-9</c:v>
                </c:pt>
                <c:pt idx="411">
                  <c:v>-4.3174999999999996E-9</c:v>
                </c:pt>
                <c:pt idx="412">
                  <c:v>-4.3111999999999998E-9</c:v>
                </c:pt>
                <c:pt idx="413">
                  <c:v>-4.3050000000000003E-9</c:v>
                </c:pt>
                <c:pt idx="414">
                  <c:v>-4.2986999999999996E-9</c:v>
                </c:pt>
                <c:pt idx="415">
                  <c:v>-4.2925000000000002E-9</c:v>
                </c:pt>
                <c:pt idx="416">
                  <c:v>-4.2862000000000004E-9</c:v>
                </c:pt>
                <c:pt idx="417">
                  <c:v>-4.2800000000000001E-9</c:v>
                </c:pt>
                <c:pt idx="418">
                  <c:v>-4.2737000000000002E-9</c:v>
                </c:pt>
                <c:pt idx="419">
                  <c:v>-4.2675E-9</c:v>
                </c:pt>
                <c:pt idx="420">
                  <c:v>-4.2612000000000001E-9</c:v>
                </c:pt>
                <c:pt idx="421">
                  <c:v>-4.2549999999999999E-9</c:v>
                </c:pt>
                <c:pt idx="422">
                  <c:v>-4.2487E-9</c:v>
                </c:pt>
                <c:pt idx="423">
                  <c:v>-4.2424999999999998E-9</c:v>
                </c:pt>
                <c:pt idx="424">
                  <c:v>-4.2361999999999999E-9</c:v>
                </c:pt>
                <c:pt idx="425">
                  <c:v>-4.2299999999999997E-9</c:v>
                </c:pt>
                <c:pt idx="426">
                  <c:v>-4.2236999999999998E-9</c:v>
                </c:pt>
                <c:pt idx="427">
                  <c:v>-4.2175000000000004E-9</c:v>
                </c:pt>
                <c:pt idx="428">
                  <c:v>-4.2111999999999997E-9</c:v>
                </c:pt>
                <c:pt idx="429">
                  <c:v>-4.2050000000000003E-9</c:v>
                </c:pt>
                <c:pt idx="430">
                  <c:v>-4.1987000000000004E-9</c:v>
                </c:pt>
                <c:pt idx="431">
                  <c:v>-4.1925000000000002E-9</c:v>
                </c:pt>
                <c:pt idx="432">
                  <c:v>-4.1862000000000003E-9</c:v>
                </c:pt>
                <c:pt idx="433">
                  <c:v>-4.18E-9</c:v>
                </c:pt>
                <c:pt idx="434">
                  <c:v>-4.1737000000000002E-9</c:v>
                </c:pt>
                <c:pt idx="435">
                  <c:v>-4.1674999999999999E-9</c:v>
                </c:pt>
                <c:pt idx="436">
                  <c:v>-4.1612000000000001E-9</c:v>
                </c:pt>
                <c:pt idx="437">
                  <c:v>-4.1549999999999998E-9</c:v>
                </c:pt>
                <c:pt idx="438">
                  <c:v>-4.1487E-9</c:v>
                </c:pt>
                <c:pt idx="439">
                  <c:v>-4.1424999999999997E-9</c:v>
                </c:pt>
                <c:pt idx="440">
                  <c:v>-4.1361999999999998E-9</c:v>
                </c:pt>
                <c:pt idx="441">
                  <c:v>-4.1299999999999996E-9</c:v>
                </c:pt>
                <c:pt idx="442">
                  <c:v>-4.1236999999999997E-9</c:v>
                </c:pt>
                <c:pt idx="443">
                  <c:v>-4.1175000000000003E-9</c:v>
                </c:pt>
                <c:pt idx="444">
                  <c:v>-4.1111999999999996E-9</c:v>
                </c:pt>
                <c:pt idx="445">
                  <c:v>-4.1050000000000002E-9</c:v>
                </c:pt>
                <c:pt idx="446">
                  <c:v>-4.0987000000000003E-9</c:v>
                </c:pt>
                <c:pt idx="447">
                  <c:v>-4.0925000000000001E-9</c:v>
                </c:pt>
                <c:pt idx="448">
                  <c:v>-4.0862000000000002E-9</c:v>
                </c:pt>
                <c:pt idx="449">
                  <c:v>-4.08E-9</c:v>
                </c:pt>
                <c:pt idx="450">
                  <c:v>-4.0737000000000001E-9</c:v>
                </c:pt>
                <c:pt idx="451">
                  <c:v>-4.0674999999999999E-9</c:v>
                </c:pt>
                <c:pt idx="452">
                  <c:v>-4.0612E-9</c:v>
                </c:pt>
                <c:pt idx="453">
                  <c:v>-4.0549999999999997E-9</c:v>
                </c:pt>
                <c:pt idx="454">
                  <c:v>-4.0486999999999999E-9</c:v>
                </c:pt>
                <c:pt idx="455">
                  <c:v>-4.0424999999999996E-9</c:v>
                </c:pt>
                <c:pt idx="456">
                  <c:v>-4.0361999999999998E-9</c:v>
                </c:pt>
                <c:pt idx="457">
                  <c:v>-4.0300000000000004E-9</c:v>
                </c:pt>
                <c:pt idx="458">
                  <c:v>-4.0236999999999997E-9</c:v>
                </c:pt>
                <c:pt idx="459">
                  <c:v>-4.0175000000000002E-9</c:v>
                </c:pt>
                <c:pt idx="460">
                  <c:v>-4.0112000000000004E-9</c:v>
                </c:pt>
                <c:pt idx="461">
                  <c:v>-4.0050000000000001E-9</c:v>
                </c:pt>
                <c:pt idx="462">
                  <c:v>-3.9987000000000003E-9</c:v>
                </c:pt>
                <c:pt idx="463">
                  <c:v>-3.9925E-9</c:v>
                </c:pt>
                <c:pt idx="464">
                  <c:v>-3.9862000000000002E-9</c:v>
                </c:pt>
                <c:pt idx="465">
                  <c:v>-3.9799999999999999E-9</c:v>
                </c:pt>
                <c:pt idx="466">
                  <c:v>-3.9737E-9</c:v>
                </c:pt>
                <c:pt idx="467">
                  <c:v>-3.9674999999999998E-9</c:v>
                </c:pt>
                <c:pt idx="468">
                  <c:v>-3.9611999999999999E-9</c:v>
                </c:pt>
                <c:pt idx="469">
                  <c:v>-3.9549999999999997E-9</c:v>
                </c:pt>
                <c:pt idx="470">
                  <c:v>-3.9486999999999998E-9</c:v>
                </c:pt>
                <c:pt idx="471">
                  <c:v>-3.9425000000000004E-9</c:v>
                </c:pt>
                <c:pt idx="472">
                  <c:v>-3.9361999999999997E-9</c:v>
                </c:pt>
                <c:pt idx="473">
                  <c:v>-3.9300000000000003E-9</c:v>
                </c:pt>
                <c:pt idx="474">
                  <c:v>-3.9236999999999996E-9</c:v>
                </c:pt>
                <c:pt idx="475">
                  <c:v>-3.9175000000000002E-9</c:v>
                </c:pt>
                <c:pt idx="476">
                  <c:v>-3.9112000000000003E-9</c:v>
                </c:pt>
                <c:pt idx="477">
                  <c:v>-3.9050000000000001E-9</c:v>
                </c:pt>
                <c:pt idx="478">
                  <c:v>-3.8987000000000002E-9</c:v>
                </c:pt>
                <c:pt idx="479">
                  <c:v>-3.8924999999999999E-9</c:v>
                </c:pt>
                <c:pt idx="480">
                  <c:v>-3.8862000000000001E-9</c:v>
                </c:pt>
                <c:pt idx="481">
                  <c:v>-3.8799999999999998E-9</c:v>
                </c:pt>
                <c:pt idx="482">
                  <c:v>-3.8737E-9</c:v>
                </c:pt>
                <c:pt idx="483">
                  <c:v>-3.8674999999999997E-9</c:v>
                </c:pt>
                <c:pt idx="484">
                  <c:v>-3.8611999999999999E-9</c:v>
                </c:pt>
                <c:pt idx="485">
                  <c:v>-3.8549999999999996E-9</c:v>
                </c:pt>
                <c:pt idx="486">
                  <c:v>-3.8486999999999997E-9</c:v>
                </c:pt>
                <c:pt idx="487">
                  <c:v>-3.8425000000000003E-9</c:v>
                </c:pt>
                <c:pt idx="488">
                  <c:v>-3.8361999999999996E-9</c:v>
                </c:pt>
                <c:pt idx="489">
                  <c:v>-3.8300000000000002E-9</c:v>
                </c:pt>
                <c:pt idx="490">
                  <c:v>-3.8237000000000004E-9</c:v>
                </c:pt>
                <c:pt idx="491">
                  <c:v>-3.8175000000000001E-9</c:v>
                </c:pt>
                <c:pt idx="492">
                  <c:v>-3.8112000000000002E-9</c:v>
                </c:pt>
                <c:pt idx="493">
                  <c:v>-3.805E-9</c:v>
                </c:pt>
                <c:pt idx="494">
                  <c:v>-3.7987000000000001E-9</c:v>
                </c:pt>
                <c:pt idx="495">
                  <c:v>-3.7924999999999999E-9</c:v>
                </c:pt>
                <c:pt idx="496">
                  <c:v>-3.7862E-9</c:v>
                </c:pt>
                <c:pt idx="497">
                  <c:v>-3.7799999999999998E-9</c:v>
                </c:pt>
                <c:pt idx="498">
                  <c:v>-3.7736999999999999E-9</c:v>
                </c:pt>
                <c:pt idx="499">
                  <c:v>-3.7674999999999997E-9</c:v>
                </c:pt>
                <c:pt idx="500">
                  <c:v>-3.7611999999999998E-9</c:v>
                </c:pt>
                <c:pt idx="501">
                  <c:v>-3.7550000000000004E-9</c:v>
                </c:pt>
                <c:pt idx="502">
                  <c:v>-3.7486999999999997E-9</c:v>
                </c:pt>
                <c:pt idx="503">
                  <c:v>-3.7425000000000003E-9</c:v>
                </c:pt>
                <c:pt idx="504">
                  <c:v>-3.7362000000000004E-9</c:v>
                </c:pt>
                <c:pt idx="505">
                  <c:v>-3.7300000000000001E-9</c:v>
                </c:pt>
                <c:pt idx="506">
                  <c:v>-3.7236999999999999E-9</c:v>
                </c:pt>
                <c:pt idx="507">
                  <c:v>-3.7175E-9</c:v>
                </c:pt>
                <c:pt idx="508">
                  <c:v>-3.7112000000000002E-9</c:v>
                </c:pt>
                <c:pt idx="509">
                  <c:v>-3.7049999999999999E-9</c:v>
                </c:pt>
                <c:pt idx="510">
                  <c:v>-3.6987000000000001E-9</c:v>
                </c:pt>
                <c:pt idx="511">
                  <c:v>-3.6924999999999998E-9</c:v>
                </c:pt>
                <c:pt idx="512">
                  <c:v>-3.6861999999999999E-9</c:v>
                </c:pt>
                <c:pt idx="513">
                  <c:v>-3.6800000000000001E-9</c:v>
                </c:pt>
                <c:pt idx="514">
                  <c:v>-3.6736999999999998E-9</c:v>
                </c:pt>
                <c:pt idx="515">
                  <c:v>-3.6675E-9</c:v>
                </c:pt>
                <c:pt idx="516">
                  <c:v>-3.6612000000000001E-9</c:v>
                </c:pt>
                <c:pt idx="517">
                  <c:v>-3.6549999999999999E-9</c:v>
                </c:pt>
                <c:pt idx="518">
                  <c:v>-3.6487E-9</c:v>
                </c:pt>
                <c:pt idx="519">
                  <c:v>-3.6425000000000002E-9</c:v>
                </c:pt>
                <c:pt idx="520">
                  <c:v>-3.6361999999999999E-9</c:v>
                </c:pt>
                <c:pt idx="521">
                  <c:v>-3.6300000000000001E-9</c:v>
                </c:pt>
                <c:pt idx="522">
                  <c:v>-3.6236999999999998E-9</c:v>
                </c:pt>
                <c:pt idx="523">
                  <c:v>-3.6175E-9</c:v>
                </c:pt>
                <c:pt idx="524">
                  <c:v>-3.6112000000000001E-9</c:v>
                </c:pt>
                <c:pt idx="525">
                  <c:v>-3.6049999999999999E-9</c:v>
                </c:pt>
                <c:pt idx="526">
                  <c:v>-3.5987E-9</c:v>
                </c:pt>
                <c:pt idx="527">
                  <c:v>-3.5925000000000002E-9</c:v>
                </c:pt>
                <c:pt idx="528">
                  <c:v>-3.5861999999999999E-9</c:v>
                </c:pt>
                <c:pt idx="529">
                  <c:v>-3.58E-9</c:v>
                </c:pt>
                <c:pt idx="530">
                  <c:v>-3.5737000000000002E-9</c:v>
                </c:pt>
                <c:pt idx="531">
                  <c:v>-3.5674999999999999E-9</c:v>
                </c:pt>
                <c:pt idx="532">
                  <c:v>-3.5612000000000001E-9</c:v>
                </c:pt>
                <c:pt idx="533">
                  <c:v>-3.5549999999999998E-9</c:v>
                </c:pt>
                <c:pt idx="534">
                  <c:v>-3.5487E-9</c:v>
                </c:pt>
                <c:pt idx="535">
                  <c:v>-3.5425000000000001E-9</c:v>
                </c:pt>
                <c:pt idx="536">
                  <c:v>-3.5361999999999998E-9</c:v>
                </c:pt>
                <c:pt idx="537">
                  <c:v>-3.53E-9</c:v>
                </c:pt>
                <c:pt idx="538">
                  <c:v>-3.5237000000000001E-9</c:v>
                </c:pt>
                <c:pt idx="539">
                  <c:v>-3.5174999999999999E-9</c:v>
                </c:pt>
                <c:pt idx="540">
                  <c:v>-3.5112E-9</c:v>
                </c:pt>
                <c:pt idx="541">
                  <c:v>-3.5050000000000002E-9</c:v>
                </c:pt>
                <c:pt idx="542">
                  <c:v>-3.4986999999999999E-9</c:v>
                </c:pt>
                <c:pt idx="543">
                  <c:v>-3.4925000000000001E-9</c:v>
                </c:pt>
                <c:pt idx="544">
                  <c:v>-3.4861999999999998E-9</c:v>
                </c:pt>
                <c:pt idx="545">
                  <c:v>-3.48E-9</c:v>
                </c:pt>
                <c:pt idx="546">
                  <c:v>-3.4737000000000001E-9</c:v>
                </c:pt>
                <c:pt idx="547">
                  <c:v>-3.4674999999999999E-9</c:v>
                </c:pt>
                <c:pt idx="548">
                  <c:v>-3.4612E-9</c:v>
                </c:pt>
                <c:pt idx="549">
                  <c:v>-3.4550000000000002E-9</c:v>
                </c:pt>
                <c:pt idx="550">
                  <c:v>-3.4486999999999999E-9</c:v>
                </c:pt>
                <c:pt idx="551">
                  <c:v>-3.4425000000000001E-9</c:v>
                </c:pt>
                <c:pt idx="552">
                  <c:v>-3.4362000000000002E-9</c:v>
                </c:pt>
                <c:pt idx="553">
                  <c:v>-3.4299999999999999E-9</c:v>
                </c:pt>
                <c:pt idx="554">
                  <c:v>-3.4237000000000001E-9</c:v>
                </c:pt>
                <c:pt idx="555">
                  <c:v>-3.4174999999999998E-9</c:v>
                </c:pt>
                <c:pt idx="556">
                  <c:v>-3.4112E-9</c:v>
                </c:pt>
                <c:pt idx="557">
                  <c:v>-3.4050000000000001E-9</c:v>
                </c:pt>
                <c:pt idx="558">
                  <c:v>-3.3986999999999999E-9</c:v>
                </c:pt>
                <c:pt idx="559">
                  <c:v>-3.3925E-9</c:v>
                </c:pt>
                <c:pt idx="560">
                  <c:v>-3.3862000000000002E-9</c:v>
                </c:pt>
                <c:pt idx="561">
                  <c:v>-3.3799999999999999E-9</c:v>
                </c:pt>
                <c:pt idx="562">
                  <c:v>-3.3737E-9</c:v>
                </c:pt>
                <c:pt idx="563">
                  <c:v>-3.3674999999999998E-9</c:v>
                </c:pt>
                <c:pt idx="564">
                  <c:v>-3.3611999999999999E-9</c:v>
                </c:pt>
                <c:pt idx="565">
                  <c:v>-3.3550000000000001E-9</c:v>
                </c:pt>
                <c:pt idx="566">
                  <c:v>-3.3486999999999998E-9</c:v>
                </c:pt>
                <c:pt idx="567">
                  <c:v>-3.3425E-9</c:v>
                </c:pt>
                <c:pt idx="568">
                  <c:v>-3.3362000000000001E-9</c:v>
                </c:pt>
                <c:pt idx="569">
                  <c:v>-3.3299999999999999E-9</c:v>
                </c:pt>
                <c:pt idx="570">
                  <c:v>-3.3237E-9</c:v>
                </c:pt>
                <c:pt idx="571">
                  <c:v>-3.3175000000000002E-9</c:v>
                </c:pt>
                <c:pt idx="572">
                  <c:v>-3.3111999999999999E-9</c:v>
                </c:pt>
                <c:pt idx="573">
                  <c:v>-3.3050000000000001E-9</c:v>
                </c:pt>
                <c:pt idx="574">
                  <c:v>-3.2987000000000002E-9</c:v>
                </c:pt>
                <c:pt idx="575">
                  <c:v>-3.2925E-9</c:v>
                </c:pt>
                <c:pt idx="576">
                  <c:v>-3.2862000000000001E-9</c:v>
                </c:pt>
                <c:pt idx="577">
                  <c:v>-3.2799999999999998E-9</c:v>
                </c:pt>
                <c:pt idx="578">
                  <c:v>-3.2737E-9</c:v>
                </c:pt>
                <c:pt idx="579">
                  <c:v>-3.2675000000000001E-9</c:v>
                </c:pt>
                <c:pt idx="580">
                  <c:v>-3.2611999999999999E-9</c:v>
                </c:pt>
                <c:pt idx="581">
                  <c:v>-3.255E-9</c:v>
                </c:pt>
                <c:pt idx="582">
                  <c:v>-3.2487000000000002E-9</c:v>
                </c:pt>
                <c:pt idx="583">
                  <c:v>-3.2424999999999999E-9</c:v>
                </c:pt>
                <c:pt idx="584">
                  <c:v>-3.2362000000000001E-9</c:v>
                </c:pt>
                <c:pt idx="585">
                  <c:v>-3.2299999999999998E-9</c:v>
                </c:pt>
                <c:pt idx="586">
                  <c:v>-3.2236999999999999E-9</c:v>
                </c:pt>
                <c:pt idx="587">
                  <c:v>-3.2175000000000001E-9</c:v>
                </c:pt>
                <c:pt idx="588">
                  <c:v>-3.2111999999999998E-9</c:v>
                </c:pt>
                <c:pt idx="589">
                  <c:v>-3.205E-9</c:v>
                </c:pt>
                <c:pt idx="590">
                  <c:v>-3.1987000000000001E-9</c:v>
                </c:pt>
                <c:pt idx="591">
                  <c:v>-3.1924999999999999E-9</c:v>
                </c:pt>
                <c:pt idx="592">
                  <c:v>-3.1862E-9</c:v>
                </c:pt>
                <c:pt idx="593">
                  <c:v>-3.1800000000000002E-9</c:v>
                </c:pt>
                <c:pt idx="594">
                  <c:v>-3.1736999999999999E-9</c:v>
                </c:pt>
                <c:pt idx="595">
                  <c:v>-3.1675000000000001E-9</c:v>
                </c:pt>
                <c:pt idx="596">
                  <c:v>-3.1611999999999998E-9</c:v>
                </c:pt>
                <c:pt idx="597">
                  <c:v>-3.155E-9</c:v>
                </c:pt>
                <c:pt idx="598">
                  <c:v>-3.1487000000000001E-9</c:v>
                </c:pt>
                <c:pt idx="599">
                  <c:v>-3.1424999999999998E-9</c:v>
                </c:pt>
                <c:pt idx="600">
                  <c:v>-3.1362E-9</c:v>
                </c:pt>
                <c:pt idx="601">
                  <c:v>-3.1300000000000002E-9</c:v>
                </c:pt>
                <c:pt idx="602">
                  <c:v>-3.1236999999999999E-9</c:v>
                </c:pt>
                <c:pt idx="603">
                  <c:v>-3.1175E-9</c:v>
                </c:pt>
                <c:pt idx="604">
                  <c:v>-3.1112000000000002E-9</c:v>
                </c:pt>
                <c:pt idx="605">
                  <c:v>-3.1049999999999999E-9</c:v>
                </c:pt>
                <c:pt idx="606">
                  <c:v>-3.0987000000000001E-9</c:v>
                </c:pt>
                <c:pt idx="607">
                  <c:v>-3.0924999999999998E-9</c:v>
                </c:pt>
                <c:pt idx="608">
                  <c:v>-3.0862E-9</c:v>
                </c:pt>
                <c:pt idx="609">
                  <c:v>-3.0800000000000001E-9</c:v>
                </c:pt>
                <c:pt idx="610">
                  <c:v>-3.0736999999999998E-9</c:v>
                </c:pt>
                <c:pt idx="611">
                  <c:v>-3.0675E-9</c:v>
                </c:pt>
                <c:pt idx="612">
                  <c:v>-3.0612000000000001E-9</c:v>
                </c:pt>
                <c:pt idx="613">
                  <c:v>-3.0549999999999999E-9</c:v>
                </c:pt>
                <c:pt idx="614">
                  <c:v>-3.0487E-9</c:v>
                </c:pt>
                <c:pt idx="615">
                  <c:v>-3.0425000000000002E-9</c:v>
                </c:pt>
                <c:pt idx="616">
                  <c:v>-3.0361999999999999E-9</c:v>
                </c:pt>
                <c:pt idx="617">
                  <c:v>-3.0300000000000001E-9</c:v>
                </c:pt>
                <c:pt idx="618">
                  <c:v>-3.0236999999999998E-9</c:v>
                </c:pt>
                <c:pt idx="619">
                  <c:v>-3.0175E-9</c:v>
                </c:pt>
                <c:pt idx="620">
                  <c:v>-3.0112000000000001E-9</c:v>
                </c:pt>
                <c:pt idx="621">
                  <c:v>-3.0049999999999999E-9</c:v>
                </c:pt>
                <c:pt idx="622">
                  <c:v>-2.9987E-9</c:v>
                </c:pt>
                <c:pt idx="623">
                  <c:v>-2.9925000000000002E-9</c:v>
                </c:pt>
                <c:pt idx="624">
                  <c:v>-2.9861999999999999E-9</c:v>
                </c:pt>
                <c:pt idx="625">
                  <c:v>-2.98E-9</c:v>
                </c:pt>
                <c:pt idx="626">
                  <c:v>-2.9737000000000002E-9</c:v>
                </c:pt>
                <c:pt idx="627">
                  <c:v>-2.9674999999999999E-9</c:v>
                </c:pt>
                <c:pt idx="628">
                  <c:v>-2.9612000000000001E-9</c:v>
                </c:pt>
                <c:pt idx="629">
                  <c:v>-2.9549999999999998E-9</c:v>
                </c:pt>
                <c:pt idx="630">
                  <c:v>-2.9487E-9</c:v>
                </c:pt>
                <c:pt idx="631">
                  <c:v>-2.9425000000000001E-9</c:v>
                </c:pt>
                <c:pt idx="632">
                  <c:v>-2.9361999999999998E-9</c:v>
                </c:pt>
                <c:pt idx="633">
                  <c:v>-2.93E-9</c:v>
                </c:pt>
                <c:pt idx="634">
                  <c:v>-2.9237000000000002E-9</c:v>
                </c:pt>
                <c:pt idx="635">
                  <c:v>-2.9174999999999999E-9</c:v>
                </c:pt>
                <c:pt idx="636">
                  <c:v>-2.9112E-9</c:v>
                </c:pt>
                <c:pt idx="637">
                  <c:v>-2.9050000000000002E-9</c:v>
                </c:pt>
                <c:pt idx="638">
                  <c:v>-2.8986999999999999E-9</c:v>
                </c:pt>
                <c:pt idx="639">
                  <c:v>-2.8925000000000001E-9</c:v>
                </c:pt>
                <c:pt idx="640">
                  <c:v>-2.8861999999999998E-9</c:v>
                </c:pt>
                <c:pt idx="641">
                  <c:v>-2.88E-9</c:v>
                </c:pt>
                <c:pt idx="642">
                  <c:v>-2.8737000000000001E-9</c:v>
                </c:pt>
                <c:pt idx="643">
                  <c:v>-2.8674999999999999E-9</c:v>
                </c:pt>
                <c:pt idx="644">
                  <c:v>-2.8612E-9</c:v>
                </c:pt>
                <c:pt idx="645">
                  <c:v>-2.8550000000000002E-9</c:v>
                </c:pt>
                <c:pt idx="646">
                  <c:v>-2.8486999999999999E-9</c:v>
                </c:pt>
                <c:pt idx="647">
                  <c:v>-2.8425000000000001E-9</c:v>
                </c:pt>
                <c:pt idx="648">
                  <c:v>-2.8362000000000002E-9</c:v>
                </c:pt>
                <c:pt idx="649">
                  <c:v>-2.8299999999999999E-9</c:v>
                </c:pt>
                <c:pt idx="650">
                  <c:v>-2.8237000000000001E-9</c:v>
                </c:pt>
                <c:pt idx="651">
                  <c:v>-2.8174999999999998E-9</c:v>
                </c:pt>
                <c:pt idx="652">
                  <c:v>-2.8112E-9</c:v>
                </c:pt>
                <c:pt idx="653">
                  <c:v>-2.8050000000000001E-9</c:v>
                </c:pt>
                <c:pt idx="654">
                  <c:v>-2.7986999999999999E-9</c:v>
                </c:pt>
                <c:pt idx="655">
                  <c:v>-2.7925E-9</c:v>
                </c:pt>
                <c:pt idx="656">
                  <c:v>-2.7862000000000002E-9</c:v>
                </c:pt>
                <c:pt idx="657">
                  <c:v>-2.7799999999999999E-9</c:v>
                </c:pt>
                <c:pt idx="658">
                  <c:v>-2.7737E-9</c:v>
                </c:pt>
                <c:pt idx="659">
                  <c:v>-2.7674999999999998E-9</c:v>
                </c:pt>
                <c:pt idx="660">
                  <c:v>-2.7611999999999999E-9</c:v>
                </c:pt>
                <c:pt idx="661">
                  <c:v>-2.7550000000000001E-9</c:v>
                </c:pt>
                <c:pt idx="662">
                  <c:v>-2.7486999999999998E-9</c:v>
                </c:pt>
                <c:pt idx="663">
                  <c:v>-2.7425E-9</c:v>
                </c:pt>
                <c:pt idx="664">
                  <c:v>-2.7362000000000001E-9</c:v>
                </c:pt>
                <c:pt idx="665">
                  <c:v>-2.7299999999999999E-9</c:v>
                </c:pt>
                <c:pt idx="666">
                  <c:v>-2.7237E-9</c:v>
                </c:pt>
                <c:pt idx="667">
                  <c:v>-2.7175000000000002E-9</c:v>
                </c:pt>
                <c:pt idx="668">
                  <c:v>-2.7111999999999999E-9</c:v>
                </c:pt>
                <c:pt idx="669">
                  <c:v>-2.7050000000000001E-9</c:v>
                </c:pt>
                <c:pt idx="670">
                  <c:v>-2.6987000000000002E-9</c:v>
                </c:pt>
                <c:pt idx="671">
                  <c:v>-2.6925E-9</c:v>
                </c:pt>
                <c:pt idx="672">
                  <c:v>-2.6862000000000001E-9</c:v>
                </c:pt>
                <c:pt idx="673">
                  <c:v>-2.6799999999999998E-9</c:v>
                </c:pt>
                <c:pt idx="674">
                  <c:v>-2.6737E-9</c:v>
                </c:pt>
                <c:pt idx="675">
                  <c:v>-2.6675000000000001E-9</c:v>
                </c:pt>
                <c:pt idx="676">
                  <c:v>-2.6611999999999999E-9</c:v>
                </c:pt>
                <c:pt idx="677">
                  <c:v>-2.655E-9</c:v>
                </c:pt>
                <c:pt idx="678">
                  <c:v>-2.6487000000000002E-9</c:v>
                </c:pt>
                <c:pt idx="679">
                  <c:v>-2.6424999999999999E-9</c:v>
                </c:pt>
                <c:pt idx="680">
                  <c:v>-2.6362000000000001E-9</c:v>
                </c:pt>
                <c:pt idx="681">
                  <c:v>-2.6299999999999998E-9</c:v>
                </c:pt>
                <c:pt idx="682">
                  <c:v>-2.6236999999999999E-9</c:v>
                </c:pt>
                <c:pt idx="683">
                  <c:v>-2.6175000000000001E-9</c:v>
                </c:pt>
                <c:pt idx="684">
                  <c:v>-2.6111999999999998E-9</c:v>
                </c:pt>
                <c:pt idx="685">
                  <c:v>-2.605E-9</c:v>
                </c:pt>
                <c:pt idx="686">
                  <c:v>-2.5987000000000001E-9</c:v>
                </c:pt>
                <c:pt idx="687">
                  <c:v>-2.5924999999999999E-9</c:v>
                </c:pt>
                <c:pt idx="688">
                  <c:v>-2.5862E-9</c:v>
                </c:pt>
                <c:pt idx="689">
                  <c:v>-2.5800000000000002E-9</c:v>
                </c:pt>
                <c:pt idx="690">
                  <c:v>-2.5736999999999999E-9</c:v>
                </c:pt>
                <c:pt idx="691">
                  <c:v>-2.5675000000000001E-9</c:v>
                </c:pt>
                <c:pt idx="692">
                  <c:v>-2.5611999999999998E-9</c:v>
                </c:pt>
                <c:pt idx="693">
                  <c:v>-2.555E-9</c:v>
                </c:pt>
                <c:pt idx="694">
                  <c:v>-2.5487000000000001E-9</c:v>
                </c:pt>
                <c:pt idx="695">
                  <c:v>-2.5424999999999999E-9</c:v>
                </c:pt>
                <c:pt idx="696">
                  <c:v>-2.5362E-9</c:v>
                </c:pt>
                <c:pt idx="697">
                  <c:v>-2.5300000000000002E-9</c:v>
                </c:pt>
                <c:pt idx="698">
                  <c:v>-2.5236999999999999E-9</c:v>
                </c:pt>
                <c:pt idx="699">
                  <c:v>-2.5175E-9</c:v>
                </c:pt>
                <c:pt idx="700">
                  <c:v>-2.5112000000000002E-9</c:v>
                </c:pt>
                <c:pt idx="701">
                  <c:v>-2.5049999999999999E-9</c:v>
                </c:pt>
                <c:pt idx="702">
                  <c:v>-2.4987000000000001E-9</c:v>
                </c:pt>
                <c:pt idx="703">
                  <c:v>-2.4924999999999998E-9</c:v>
                </c:pt>
                <c:pt idx="704">
                  <c:v>-2.4862E-9</c:v>
                </c:pt>
                <c:pt idx="705">
                  <c:v>-2.4800000000000001E-9</c:v>
                </c:pt>
                <c:pt idx="706">
                  <c:v>-2.4736999999999998E-9</c:v>
                </c:pt>
                <c:pt idx="707">
                  <c:v>-2.4675E-9</c:v>
                </c:pt>
                <c:pt idx="708">
                  <c:v>-2.4612000000000001E-9</c:v>
                </c:pt>
                <c:pt idx="709">
                  <c:v>-2.4549999999999999E-9</c:v>
                </c:pt>
                <c:pt idx="710">
                  <c:v>-2.4487E-9</c:v>
                </c:pt>
                <c:pt idx="711">
                  <c:v>-2.4425000000000002E-9</c:v>
                </c:pt>
                <c:pt idx="712">
                  <c:v>-2.4361999999999999E-9</c:v>
                </c:pt>
                <c:pt idx="713">
                  <c:v>-2.4300000000000001E-9</c:v>
                </c:pt>
                <c:pt idx="714">
                  <c:v>-2.4236999999999998E-9</c:v>
                </c:pt>
                <c:pt idx="715">
                  <c:v>-2.4175E-9</c:v>
                </c:pt>
                <c:pt idx="716">
                  <c:v>-2.4112000000000001E-9</c:v>
                </c:pt>
                <c:pt idx="717">
                  <c:v>-2.4049999999999999E-9</c:v>
                </c:pt>
                <c:pt idx="718">
                  <c:v>-2.3987E-9</c:v>
                </c:pt>
                <c:pt idx="719">
                  <c:v>-2.3925000000000002E-9</c:v>
                </c:pt>
                <c:pt idx="720">
                  <c:v>-2.3861999999999999E-9</c:v>
                </c:pt>
                <c:pt idx="721">
                  <c:v>-2.3800000000000001E-9</c:v>
                </c:pt>
                <c:pt idx="722">
                  <c:v>-2.3737000000000002E-9</c:v>
                </c:pt>
                <c:pt idx="723">
                  <c:v>-2.3674999999999999E-9</c:v>
                </c:pt>
                <c:pt idx="724">
                  <c:v>-2.3612000000000001E-9</c:v>
                </c:pt>
                <c:pt idx="725">
                  <c:v>-2.3549999999999998E-9</c:v>
                </c:pt>
                <c:pt idx="726">
                  <c:v>-2.3487E-9</c:v>
                </c:pt>
                <c:pt idx="727">
                  <c:v>-2.3425000000000001E-9</c:v>
                </c:pt>
                <c:pt idx="728">
                  <c:v>-2.3361999999999999E-9</c:v>
                </c:pt>
                <c:pt idx="729">
                  <c:v>-2.33E-9</c:v>
                </c:pt>
                <c:pt idx="730">
                  <c:v>-2.3237000000000002E-9</c:v>
                </c:pt>
                <c:pt idx="731">
                  <c:v>-2.3174999999999999E-9</c:v>
                </c:pt>
                <c:pt idx="732">
                  <c:v>-2.3112E-9</c:v>
                </c:pt>
                <c:pt idx="733">
                  <c:v>-2.3049999999999998E-9</c:v>
                </c:pt>
                <c:pt idx="734">
                  <c:v>-2.2986999999999999E-9</c:v>
                </c:pt>
                <c:pt idx="735">
                  <c:v>-2.2925000000000001E-9</c:v>
                </c:pt>
                <c:pt idx="736">
                  <c:v>-2.2861999999999998E-9</c:v>
                </c:pt>
                <c:pt idx="737">
                  <c:v>-2.28E-9</c:v>
                </c:pt>
                <c:pt idx="738">
                  <c:v>-2.2737000000000001E-9</c:v>
                </c:pt>
                <c:pt idx="739">
                  <c:v>-2.2674999999999999E-9</c:v>
                </c:pt>
                <c:pt idx="740">
                  <c:v>-2.2612E-9</c:v>
                </c:pt>
                <c:pt idx="741">
                  <c:v>-2.2550000000000002E-9</c:v>
                </c:pt>
                <c:pt idx="742">
                  <c:v>-2.2486999999999999E-9</c:v>
                </c:pt>
                <c:pt idx="743">
                  <c:v>-2.2425000000000001E-9</c:v>
                </c:pt>
                <c:pt idx="744">
                  <c:v>-2.2362000000000002E-9</c:v>
                </c:pt>
                <c:pt idx="745">
                  <c:v>-2.23E-9</c:v>
                </c:pt>
                <c:pt idx="746">
                  <c:v>-2.2237000000000001E-9</c:v>
                </c:pt>
                <c:pt idx="747">
                  <c:v>-2.2174999999999998E-9</c:v>
                </c:pt>
                <c:pt idx="748">
                  <c:v>-2.2112E-9</c:v>
                </c:pt>
                <c:pt idx="749">
                  <c:v>-2.2050000000000001E-9</c:v>
                </c:pt>
                <c:pt idx="750">
                  <c:v>-2.1986999999999999E-9</c:v>
                </c:pt>
                <c:pt idx="751">
                  <c:v>-2.1925E-9</c:v>
                </c:pt>
                <c:pt idx="752">
                  <c:v>-2.1862000000000002E-9</c:v>
                </c:pt>
                <c:pt idx="753">
                  <c:v>-2.1799999999999999E-9</c:v>
                </c:pt>
                <c:pt idx="754">
                  <c:v>-2.1737000000000001E-9</c:v>
                </c:pt>
                <c:pt idx="755">
                  <c:v>-2.1674999999999998E-9</c:v>
                </c:pt>
                <c:pt idx="756">
                  <c:v>-2.1611999999999999E-9</c:v>
                </c:pt>
                <c:pt idx="757">
                  <c:v>-2.1550000000000001E-9</c:v>
                </c:pt>
                <c:pt idx="758">
                  <c:v>-2.1486999999999998E-9</c:v>
                </c:pt>
                <c:pt idx="759">
                  <c:v>-2.1425E-9</c:v>
                </c:pt>
                <c:pt idx="760">
                  <c:v>-2.1362000000000001E-9</c:v>
                </c:pt>
                <c:pt idx="761">
                  <c:v>-2.1299999999999999E-9</c:v>
                </c:pt>
                <c:pt idx="762">
                  <c:v>-2.1237E-9</c:v>
                </c:pt>
                <c:pt idx="763">
                  <c:v>-2.1175000000000002E-9</c:v>
                </c:pt>
                <c:pt idx="764">
                  <c:v>-2.1111999999999999E-9</c:v>
                </c:pt>
                <c:pt idx="765">
                  <c:v>-2.1050000000000001E-9</c:v>
                </c:pt>
                <c:pt idx="766">
                  <c:v>-2.0986999999999998E-9</c:v>
                </c:pt>
                <c:pt idx="767">
                  <c:v>-2.0925E-9</c:v>
                </c:pt>
                <c:pt idx="768">
                  <c:v>-2.0862000000000001E-9</c:v>
                </c:pt>
                <c:pt idx="769">
                  <c:v>-2.0799999999999998E-9</c:v>
                </c:pt>
                <c:pt idx="770">
                  <c:v>-2.0737E-9</c:v>
                </c:pt>
                <c:pt idx="771">
                  <c:v>-2.0675000000000001E-9</c:v>
                </c:pt>
                <c:pt idx="772">
                  <c:v>-2.0611999999999999E-9</c:v>
                </c:pt>
                <c:pt idx="773">
                  <c:v>-2.055E-9</c:v>
                </c:pt>
                <c:pt idx="774">
                  <c:v>-2.0487000000000002E-9</c:v>
                </c:pt>
                <c:pt idx="775">
                  <c:v>-2.0424999999999999E-9</c:v>
                </c:pt>
                <c:pt idx="776">
                  <c:v>-2.0362000000000001E-9</c:v>
                </c:pt>
                <c:pt idx="777">
                  <c:v>-2.0299999999999998E-9</c:v>
                </c:pt>
                <c:pt idx="778">
                  <c:v>-2.0236999999999999E-9</c:v>
                </c:pt>
                <c:pt idx="779">
                  <c:v>-2.0175000000000001E-9</c:v>
                </c:pt>
                <c:pt idx="780">
                  <c:v>-2.0111999999999998E-9</c:v>
                </c:pt>
                <c:pt idx="781">
                  <c:v>-2.005E-9</c:v>
                </c:pt>
                <c:pt idx="782">
                  <c:v>-1.9987000000000001E-9</c:v>
                </c:pt>
                <c:pt idx="783">
                  <c:v>-1.9924999999999999E-9</c:v>
                </c:pt>
                <c:pt idx="784">
                  <c:v>-1.9862E-9</c:v>
                </c:pt>
                <c:pt idx="785">
                  <c:v>-1.9800000000000002E-9</c:v>
                </c:pt>
                <c:pt idx="786">
                  <c:v>-1.9736999999999999E-9</c:v>
                </c:pt>
                <c:pt idx="787">
                  <c:v>-1.9675000000000001E-9</c:v>
                </c:pt>
                <c:pt idx="788">
                  <c:v>-1.9611999999999998E-9</c:v>
                </c:pt>
                <c:pt idx="789">
                  <c:v>-1.955E-9</c:v>
                </c:pt>
                <c:pt idx="790">
                  <c:v>-1.9487000000000001E-9</c:v>
                </c:pt>
                <c:pt idx="791">
                  <c:v>-1.9424999999999999E-9</c:v>
                </c:pt>
                <c:pt idx="792">
                  <c:v>-1.9362E-9</c:v>
                </c:pt>
                <c:pt idx="793">
                  <c:v>-1.9300000000000002E-9</c:v>
                </c:pt>
                <c:pt idx="794">
                  <c:v>-1.9236999999999999E-9</c:v>
                </c:pt>
                <c:pt idx="795">
                  <c:v>-1.9175E-9</c:v>
                </c:pt>
                <c:pt idx="796">
                  <c:v>-1.9112000000000002E-9</c:v>
                </c:pt>
                <c:pt idx="797">
                  <c:v>-1.9049999999999999E-9</c:v>
                </c:pt>
                <c:pt idx="798">
                  <c:v>-1.8987000000000001E-9</c:v>
                </c:pt>
                <c:pt idx="799">
                  <c:v>-1.8924999999999998E-9</c:v>
                </c:pt>
                <c:pt idx="800">
                  <c:v>-1.8862E-9</c:v>
                </c:pt>
                <c:pt idx="801">
                  <c:v>-1.8800000000000001E-9</c:v>
                </c:pt>
                <c:pt idx="802">
                  <c:v>-1.8736999999999998E-9</c:v>
                </c:pt>
                <c:pt idx="803">
                  <c:v>-1.8675E-9</c:v>
                </c:pt>
                <c:pt idx="804">
                  <c:v>-1.8611999999999999E-9</c:v>
                </c:pt>
                <c:pt idx="805">
                  <c:v>-1.8549999999999999E-9</c:v>
                </c:pt>
                <c:pt idx="806">
                  <c:v>-1.8487E-9</c:v>
                </c:pt>
                <c:pt idx="807">
                  <c:v>-1.8425E-9</c:v>
                </c:pt>
                <c:pt idx="808">
                  <c:v>-1.8361999999999999E-9</c:v>
                </c:pt>
                <c:pt idx="809">
                  <c:v>-1.8300000000000001E-9</c:v>
                </c:pt>
                <c:pt idx="810">
                  <c:v>-1.8237E-9</c:v>
                </c:pt>
                <c:pt idx="811">
                  <c:v>-1.8175E-9</c:v>
                </c:pt>
                <c:pt idx="812">
                  <c:v>-1.8111999999999999E-9</c:v>
                </c:pt>
                <c:pt idx="813">
                  <c:v>-1.8050000000000001E-9</c:v>
                </c:pt>
                <c:pt idx="814">
                  <c:v>-1.7987E-9</c:v>
                </c:pt>
                <c:pt idx="815">
                  <c:v>-1.7925E-9</c:v>
                </c:pt>
                <c:pt idx="816">
                  <c:v>-1.7862000000000001E-9</c:v>
                </c:pt>
                <c:pt idx="817">
                  <c:v>-1.7800000000000001E-9</c:v>
                </c:pt>
                <c:pt idx="818">
                  <c:v>-1.7737E-9</c:v>
                </c:pt>
                <c:pt idx="819">
                  <c:v>-1.7674999999999999E-9</c:v>
                </c:pt>
                <c:pt idx="820">
                  <c:v>-1.7612000000000001E-9</c:v>
                </c:pt>
                <c:pt idx="821">
                  <c:v>-1.755E-9</c:v>
                </c:pt>
                <c:pt idx="822">
                  <c:v>-1.7487E-9</c:v>
                </c:pt>
                <c:pt idx="823">
                  <c:v>-1.7424999999999999E-9</c:v>
                </c:pt>
                <c:pt idx="824">
                  <c:v>-1.7362000000000001E-9</c:v>
                </c:pt>
                <c:pt idx="825">
                  <c:v>-1.73E-9</c:v>
                </c:pt>
                <c:pt idx="826">
                  <c:v>-1.7237E-9</c:v>
                </c:pt>
                <c:pt idx="827">
                  <c:v>-1.7174999999999999E-9</c:v>
                </c:pt>
                <c:pt idx="828">
                  <c:v>-1.7112E-9</c:v>
                </c:pt>
                <c:pt idx="829">
                  <c:v>-1.705E-9</c:v>
                </c:pt>
                <c:pt idx="830">
                  <c:v>-1.6986999999999999E-9</c:v>
                </c:pt>
                <c:pt idx="831">
                  <c:v>-1.6925000000000001E-9</c:v>
                </c:pt>
                <c:pt idx="832">
                  <c:v>-1.6862E-9</c:v>
                </c:pt>
                <c:pt idx="833">
                  <c:v>-1.68E-9</c:v>
                </c:pt>
                <c:pt idx="834">
                  <c:v>-1.6736999999999999E-9</c:v>
                </c:pt>
                <c:pt idx="835">
                  <c:v>-1.6675000000000001E-9</c:v>
                </c:pt>
                <c:pt idx="836">
                  <c:v>-1.6612E-9</c:v>
                </c:pt>
                <c:pt idx="837">
                  <c:v>-1.655E-9</c:v>
                </c:pt>
                <c:pt idx="838">
                  <c:v>-1.6486999999999999E-9</c:v>
                </c:pt>
                <c:pt idx="839">
                  <c:v>-1.6425000000000001E-9</c:v>
                </c:pt>
                <c:pt idx="840">
                  <c:v>-1.6362E-9</c:v>
                </c:pt>
                <c:pt idx="841">
                  <c:v>-1.63E-9</c:v>
                </c:pt>
                <c:pt idx="842">
                  <c:v>-1.6237000000000001E-9</c:v>
                </c:pt>
                <c:pt idx="843">
                  <c:v>-1.6175E-9</c:v>
                </c:pt>
                <c:pt idx="844">
                  <c:v>-1.6112E-9</c:v>
                </c:pt>
                <c:pt idx="845">
                  <c:v>-1.6049999999999999E-9</c:v>
                </c:pt>
                <c:pt idx="846">
                  <c:v>-1.5987000000000001E-9</c:v>
                </c:pt>
                <c:pt idx="847">
                  <c:v>-1.5925E-9</c:v>
                </c:pt>
                <c:pt idx="848">
                  <c:v>-1.5862E-9</c:v>
                </c:pt>
                <c:pt idx="849">
                  <c:v>-1.5799999999999999E-9</c:v>
                </c:pt>
                <c:pt idx="850">
                  <c:v>-1.5737000000000001E-9</c:v>
                </c:pt>
                <c:pt idx="851">
                  <c:v>-1.5675E-9</c:v>
                </c:pt>
                <c:pt idx="852">
                  <c:v>-1.5611999999999999E-9</c:v>
                </c:pt>
                <c:pt idx="853">
                  <c:v>-1.5549999999999999E-9</c:v>
                </c:pt>
                <c:pt idx="854">
                  <c:v>-1.5487E-9</c:v>
                </c:pt>
                <c:pt idx="855">
                  <c:v>-1.5425E-9</c:v>
                </c:pt>
                <c:pt idx="856">
                  <c:v>-1.5361999999999999E-9</c:v>
                </c:pt>
                <c:pt idx="857">
                  <c:v>-1.5300000000000001E-9</c:v>
                </c:pt>
                <c:pt idx="858">
                  <c:v>-1.5237E-9</c:v>
                </c:pt>
                <c:pt idx="859">
                  <c:v>-1.5175E-9</c:v>
                </c:pt>
                <c:pt idx="860">
                  <c:v>-1.5111999999999999E-9</c:v>
                </c:pt>
                <c:pt idx="861">
                  <c:v>-1.5050000000000001E-9</c:v>
                </c:pt>
                <c:pt idx="862">
                  <c:v>-1.4987E-9</c:v>
                </c:pt>
                <c:pt idx="863">
                  <c:v>-1.4925E-9</c:v>
                </c:pt>
                <c:pt idx="864">
                  <c:v>-1.4862000000000001E-9</c:v>
                </c:pt>
                <c:pt idx="865">
                  <c:v>-1.4800000000000001E-9</c:v>
                </c:pt>
                <c:pt idx="866">
                  <c:v>-1.4737E-9</c:v>
                </c:pt>
                <c:pt idx="867">
                  <c:v>-1.4674999999999999E-9</c:v>
                </c:pt>
                <c:pt idx="868">
                  <c:v>-1.4612000000000001E-9</c:v>
                </c:pt>
                <c:pt idx="869">
                  <c:v>-1.455E-9</c:v>
                </c:pt>
                <c:pt idx="870">
                  <c:v>-1.4487E-9</c:v>
                </c:pt>
                <c:pt idx="871">
                  <c:v>-1.4424999999999999E-9</c:v>
                </c:pt>
                <c:pt idx="872">
                  <c:v>-1.4362000000000001E-9</c:v>
                </c:pt>
                <c:pt idx="873">
                  <c:v>-1.43E-9</c:v>
                </c:pt>
                <c:pt idx="874">
                  <c:v>-1.4237E-9</c:v>
                </c:pt>
                <c:pt idx="875">
                  <c:v>-1.4174999999999999E-9</c:v>
                </c:pt>
                <c:pt idx="876">
                  <c:v>-1.4112E-9</c:v>
                </c:pt>
                <c:pt idx="877">
                  <c:v>-1.405E-9</c:v>
                </c:pt>
                <c:pt idx="878">
                  <c:v>-1.3986999999999999E-9</c:v>
                </c:pt>
                <c:pt idx="879">
                  <c:v>-1.3925000000000001E-9</c:v>
                </c:pt>
                <c:pt idx="880">
                  <c:v>-1.3862E-9</c:v>
                </c:pt>
                <c:pt idx="881">
                  <c:v>-1.38E-9</c:v>
                </c:pt>
                <c:pt idx="882">
                  <c:v>-1.3736999999999999E-9</c:v>
                </c:pt>
                <c:pt idx="883">
                  <c:v>-1.3675000000000001E-9</c:v>
                </c:pt>
                <c:pt idx="884">
                  <c:v>-1.3612E-9</c:v>
                </c:pt>
                <c:pt idx="885">
                  <c:v>-1.355E-9</c:v>
                </c:pt>
                <c:pt idx="886">
                  <c:v>-1.3486999999999999E-9</c:v>
                </c:pt>
                <c:pt idx="887">
                  <c:v>-1.3425000000000001E-9</c:v>
                </c:pt>
                <c:pt idx="888">
                  <c:v>-1.3362E-9</c:v>
                </c:pt>
                <c:pt idx="889">
                  <c:v>-1.33E-9</c:v>
                </c:pt>
                <c:pt idx="890">
                  <c:v>-1.3237000000000001E-9</c:v>
                </c:pt>
                <c:pt idx="891">
                  <c:v>-1.3175000000000001E-9</c:v>
                </c:pt>
                <c:pt idx="892">
                  <c:v>-1.3112E-9</c:v>
                </c:pt>
                <c:pt idx="893">
                  <c:v>-1.3049999999999999E-9</c:v>
                </c:pt>
                <c:pt idx="894">
                  <c:v>-1.2987000000000001E-9</c:v>
                </c:pt>
                <c:pt idx="895">
                  <c:v>-1.2925E-9</c:v>
                </c:pt>
                <c:pt idx="896">
                  <c:v>-1.2862E-9</c:v>
                </c:pt>
                <c:pt idx="897">
                  <c:v>-1.2799999999999999E-9</c:v>
                </c:pt>
                <c:pt idx="898">
                  <c:v>-1.2737000000000001E-9</c:v>
                </c:pt>
                <c:pt idx="899">
                  <c:v>-1.2675E-9</c:v>
                </c:pt>
                <c:pt idx="900">
                  <c:v>-1.2611999999999999E-9</c:v>
                </c:pt>
                <c:pt idx="901">
                  <c:v>-1.2549999999999999E-9</c:v>
                </c:pt>
                <c:pt idx="902">
                  <c:v>-1.2487E-9</c:v>
                </c:pt>
                <c:pt idx="903">
                  <c:v>-1.2425E-9</c:v>
                </c:pt>
                <c:pt idx="904">
                  <c:v>-1.2361999999999999E-9</c:v>
                </c:pt>
                <c:pt idx="905">
                  <c:v>-1.2300000000000001E-9</c:v>
                </c:pt>
                <c:pt idx="906">
                  <c:v>-1.2237E-9</c:v>
                </c:pt>
                <c:pt idx="907">
                  <c:v>-1.2175E-9</c:v>
                </c:pt>
                <c:pt idx="908">
                  <c:v>-1.2111999999999999E-9</c:v>
                </c:pt>
                <c:pt idx="909">
                  <c:v>-1.2050000000000001E-9</c:v>
                </c:pt>
                <c:pt idx="910">
                  <c:v>-1.1987E-9</c:v>
                </c:pt>
                <c:pt idx="911">
                  <c:v>-1.1925E-9</c:v>
                </c:pt>
                <c:pt idx="912">
                  <c:v>-1.1862000000000001E-9</c:v>
                </c:pt>
                <c:pt idx="913">
                  <c:v>-1.1800000000000001E-9</c:v>
                </c:pt>
                <c:pt idx="914">
                  <c:v>-1.1737E-9</c:v>
                </c:pt>
                <c:pt idx="915">
                  <c:v>-1.1674999999999999E-9</c:v>
                </c:pt>
                <c:pt idx="916">
                  <c:v>-1.1612000000000001E-9</c:v>
                </c:pt>
                <c:pt idx="917">
                  <c:v>-1.155E-9</c:v>
                </c:pt>
                <c:pt idx="918">
                  <c:v>-1.1487E-9</c:v>
                </c:pt>
                <c:pt idx="919">
                  <c:v>-1.1424999999999999E-9</c:v>
                </c:pt>
                <c:pt idx="920">
                  <c:v>-1.1362000000000001E-9</c:v>
                </c:pt>
                <c:pt idx="921">
                  <c:v>-1.13E-9</c:v>
                </c:pt>
                <c:pt idx="922">
                  <c:v>-1.1237E-9</c:v>
                </c:pt>
                <c:pt idx="923">
                  <c:v>-1.1174999999999999E-9</c:v>
                </c:pt>
                <c:pt idx="924">
                  <c:v>-1.1112000000000001E-9</c:v>
                </c:pt>
                <c:pt idx="925">
                  <c:v>-1.105E-9</c:v>
                </c:pt>
                <c:pt idx="926">
                  <c:v>-1.0986999999999999E-9</c:v>
                </c:pt>
                <c:pt idx="927">
                  <c:v>-1.0924999999999999E-9</c:v>
                </c:pt>
                <c:pt idx="928">
                  <c:v>-1.0862E-9</c:v>
                </c:pt>
                <c:pt idx="929">
                  <c:v>-1.08E-9</c:v>
                </c:pt>
                <c:pt idx="930">
                  <c:v>-1.0736999999999999E-9</c:v>
                </c:pt>
                <c:pt idx="931">
                  <c:v>-1.0675000000000001E-9</c:v>
                </c:pt>
                <c:pt idx="932">
                  <c:v>-1.0612E-9</c:v>
                </c:pt>
                <c:pt idx="933">
                  <c:v>-1.055E-9</c:v>
                </c:pt>
                <c:pt idx="934">
                  <c:v>-1.0486999999999999E-9</c:v>
                </c:pt>
                <c:pt idx="935">
                  <c:v>-1.0425000000000001E-9</c:v>
                </c:pt>
                <c:pt idx="936">
                  <c:v>-1.0362E-9</c:v>
                </c:pt>
                <c:pt idx="937">
                  <c:v>-1.03E-9</c:v>
                </c:pt>
                <c:pt idx="938">
                  <c:v>-1.0237000000000001E-9</c:v>
                </c:pt>
                <c:pt idx="939">
                  <c:v>-1.0175000000000001E-9</c:v>
                </c:pt>
                <c:pt idx="940">
                  <c:v>-1.0112E-9</c:v>
                </c:pt>
                <c:pt idx="941">
                  <c:v>-1.0049999999999999E-9</c:v>
                </c:pt>
                <c:pt idx="942">
                  <c:v>-9.9870000000000008E-10</c:v>
                </c:pt>
                <c:pt idx="943">
                  <c:v>-9.9250000000000004E-10</c:v>
                </c:pt>
                <c:pt idx="944">
                  <c:v>-9.8619999999999997E-10</c:v>
                </c:pt>
                <c:pt idx="945">
                  <c:v>-9.7999999999999992E-10</c:v>
                </c:pt>
                <c:pt idx="946">
                  <c:v>-9.7370000000000006E-10</c:v>
                </c:pt>
                <c:pt idx="947">
                  <c:v>-9.6750000000000002E-10</c:v>
                </c:pt>
                <c:pt idx="948">
                  <c:v>-9.6119999999999995E-10</c:v>
                </c:pt>
                <c:pt idx="949">
                  <c:v>-9.5499999999999991E-10</c:v>
                </c:pt>
                <c:pt idx="950">
                  <c:v>-9.4870000000000004E-10</c:v>
                </c:pt>
                <c:pt idx="951">
                  <c:v>-9.425E-10</c:v>
                </c:pt>
                <c:pt idx="952">
                  <c:v>-9.3619999999999993E-10</c:v>
                </c:pt>
                <c:pt idx="953">
                  <c:v>-9.2999999999999999E-10</c:v>
                </c:pt>
                <c:pt idx="954">
                  <c:v>-9.2370000000000003E-10</c:v>
                </c:pt>
                <c:pt idx="955">
                  <c:v>-9.1749999999999999E-10</c:v>
                </c:pt>
                <c:pt idx="956">
                  <c:v>-9.1120000000000002E-10</c:v>
                </c:pt>
                <c:pt idx="957">
                  <c:v>-9.0499999999999998E-10</c:v>
                </c:pt>
                <c:pt idx="958">
                  <c:v>-8.9870000000000001E-10</c:v>
                </c:pt>
                <c:pt idx="959">
                  <c:v>-8.9249999999999997E-10</c:v>
                </c:pt>
                <c:pt idx="960">
                  <c:v>-8.862E-10</c:v>
                </c:pt>
                <c:pt idx="961">
                  <c:v>-8.7999999999999996E-10</c:v>
                </c:pt>
                <c:pt idx="962">
                  <c:v>-8.7369999999999999E-10</c:v>
                </c:pt>
                <c:pt idx="963">
                  <c:v>-8.6749999999999995E-10</c:v>
                </c:pt>
                <c:pt idx="964">
                  <c:v>-8.6119999999999998E-10</c:v>
                </c:pt>
                <c:pt idx="965">
                  <c:v>-8.5500000000000005E-10</c:v>
                </c:pt>
                <c:pt idx="966">
                  <c:v>-8.4869999999999997E-10</c:v>
                </c:pt>
                <c:pt idx="967">
                  <c:v>-8.4250000000000004E-10</c:v>
                </c:pt>
                <c:pt idx="968">
                  <c:v>-8.3619999999999997E-10</c:v>
                </c:pt>
                <c:pt idx="969">
                  <c:v>-8.3000000000000003E-10</c:v>
                </c:pt>
                <c:pt idx="970">
                  <c:v>-8.2369999999999996E-10</c:v>
                </c:pt>
                <c:pt idx="971">
                  <c:v>-8.1750000000000002E-10</c:v>
                </c:pt>
                <c:pt idx="972">
                  <c:v>-8.1119999999999995E-10</c:v>
                </c:pt>
                <c:pt idx="973">
                  <c:v>-8.0500000000000001E-10</c:v>
                </c:pt>
                <c:pt idx="974">
                  <c:v>-7.9870000000000004E-10</c:v>
                </c:pt>
                <c:pt idx="975">
                  <c:v>-7.925E-10</c:v>
                </c:pt>
                <c:pt idx="976">
                  <c:v>-7.8620000000000004E-10</c:v>
                </c:pt>
                <c:pt idx="977">
                  <c:v>-7.7999999999999999E-10</c:v>
                </c:pt>
                <c:pt idx="978">
                  <c:v>-7.7370000000000003E-10</c:v>
                </c:pt>
                <c:pt idx="979">
                  <c:v>-7.6749999999999999E-10</c:v>
                </c:pt>
                <c:pt idx="980">
                  <c:v>-7.6120000000000002E-10</c:v>
                </c:pt>
                <c:pt idx="981">
                  <c:v>-7.5499999999999998E-10</c:v>
                </c:pt>
                <c:pt idx="982">
                  <c:v>-7.4870000000000001E-10</c:v>
                </c:pt>
                <c:pt idx="983">
                  <c:v>-7.4249999999999997E-10</c:v>
                </c:pt>
                <c:pt idx="984">
                  <c:v>-7.362E-10</c:v>
                </c:pt>
                <c:pt idx="985">
                  <c:v>-7.2999999999999996E-10</c:v>
                </c:pt>
                <c:pt idx="986">
                  <c:v>-7.2369999999999999E-10</c:v>
                </c:pt>
                <c:pt idx="987">
                  <c:v>-7.1749999999999995E-10</c:v>
                </c:pt>
                <c:pt idx="988">
                  <c:v>-7.1119999999999998E-10</c:v>
                </c:pt>
                <c:pt idx="989">
                  <c:v>-7.0500000000000005E-10</c:v>
                </c:pt>
                <c:pt idx="990">
                  <c:v>-6.9869999999999998E-10</c:v>
                </c:pt>
                <c:pt idx="991">
                  <c:v>-6.9250000000000004E-10</c:v>
                </c:pt>
                <c:pt idx="992">
                  <c:v>-6.8619999999999997E-10</c:v>
                </c:pt>
                <c:pt idx="993">
                  <c:v>-6.8000000000000003E-10</c:v>
                </c:pt>
                <c:pt idx="994">
                  <c:v>-6.7369999999999996E-10</c:v>
                </c:pt>
                <c:pt idx="995">
                  <c:v>-6.6750000000000002E-10</c:v>
                </c:pt>
                <c:pt idx="996">
                  <c:v>-6.6119999999999995E-10</c:v>
                </c:pt>
                <c:pt idx="997">
                  <c:v>-6.5500000000000001E-10</c:v>
                </c:pt>
                <c:pt idx="998">
                  <c:v>-6.4870000000000004E-10</c:v>
                </c:pt>
                <c:pt idx="999">
                  <c:v>-6.425E-10</c:v>
                </c:pt>
                <c:pt idx="1000">
                  <c:v>-6.3620000000000004E-10</c:v>
                </c:pt>
                <c:pt idx="1001">
                  <c:v>-6.3E-10</c:v>
                </c:pt>
                <c:pt idx="1002">
                  <c:v>-6.2370000000000003E-10</c:v>
                </c:pt>
                <c:pt idx="1003">
                  <c:v>-6.1749999999999999E-10</c:v>
                </c:pt>
                <c:pt idx="1004">
                  <c:v>-6.1120000000000002E-10</c:v>
                </c:pt>
                <c:pt idx="1005">
                  <c:v>-6.0499999999999998E-10</c:v>
                </c:pt>
                <c:pt idx="1006">
                  <c:v>-5.9870000000000001E-10</c:v>
                </c:pt>
                <c:pt idx="1007">
                  <c:v>-5.9249999999999997E-10</c:v>
                </c:pt>
                <c:pt idx="1008">
                  <c:v>-5.862E-10</c:v>
                </c:pt>
                <c:pt idx="1009">
                  <c:v>-5.7999999999999996E-10</c:v>
                </c:pt>
                <c:pt idx="1010">
                  <c:v>-5.7369999999999999E-10</c:v>
                </c:pt>
                <c:pt idx="1011">
                  <c:v>-5.6749999999999995E-10</c:v>
                </c:pt>
                <c:pt idx="1012">
                  <c:v>-5.6119999999999999E-10</c:v>
                </c:pt>
                <c:pt idx="1013">
                  <c:v>-5.5500000000000005E-10</c:v>
                </c:pt>
                <c:pt idx="1014">
                  <c:v>-5.4869999999999998E-10</c:v>
                </c:pt>
                <c:pt idx="1015">
                  <c:v>-5.4250000000000004E-10</c:v>
                </c:pt>
                <c:pt idx="1016">
                  <c:v>-5.3619999999999997E-10</c:v>
                </c:pt>
                <c:pt idx="1017">
                  <c:v>-5.3000000000000003E-10</c:v>
                </c:pt>
                <c:pt idx="1018">
                  <c:v>-5.2369999999999996E-10</c:v>
                </c:pt>
                <c:pt idx="1019">
                  <c:v>-5.1750000000000002E-10</c:v>
                </c:pt>
                <c:pt idx="1020">
                  <c:v>-5.1119999999999995E-10</c:v>
                </c:pt>
                <c:pt idx="1021">
                  <c:v>-5.0500000000000001E-10</c:v>
                </c:pt>
                <c:pt idx="1022">
                  <c:v>-4.9870000000000005E-10</c:v>
                </c:pt>
                <c:pt idx="1023">
                  <c:v>-4.9250000000000001E-10</c:v>
                </c:pt>
                <c:pt idx="1024">
                  <c:v>-4.8620000000000004E-10</c:v>
                </c:pt>
                <c:pt idx="1025">
                  <c:v>-4.8E-10</c:v>
                </c:pt>
                <c:pt idx="1026">
                  <c:v>-4.7370000000000003E-10</c:v>
                </c:pt>
                <c:pt idx="1027">
                  <c:v>-4.6749999999999999E-10</c:v>
                </c:pt>
                <c:pt idx="1028">
                  <c:v>-4.6120000000000002E-10</c:v>
                </c:pt>
                <c:pt idx="1029">
                  <c:v>-4.5499999999999998E-10</c:v>
                </c:pt>
                <c:pt idx="1030">
                  <c:v>-4.4870000000000001E-10</c:v>
                </c:pt>
                <c:pt idx="1031">
                  <c:v>-4.4250000000000002E-10</c:v>
                </c:pt>
                <c:pt idx="1032">
                  <c:v>-4.362E-10</c:v>
                </c:pt>
                <c:pt idx="1033">
                  <c:v>-4.3000000000000001E-10</c:v>
                </c:pt>
                <c:pt idx="1034">
                  <c:v>-4.2369999999999999E-10</c:v>
                </c:pt>
                <c:pt idx="1035">
                  <c:v>-4.1750000000000001E-10</c:v>
                </c:pt>
                <c:pt idx="1036">
                  <c:v>-4.1119999999999999E-10</c:v>
                </c:pt>
                <c:pt idx="1037">
                  <c:v>-4.05E-10</c:v>
                </c:pt>
                <c:pt idx="1038">
                  <c:v>-3.9869999999999998E-10</c:v>
                </c:pt>
                <c:pt idx="1039">
                  <c:v>-3.9249999999999999E-10</c:v>
                </c:pt>
                <c:pt idx="1040">
                  <c:v>-3.8620000000000002E-10</c:v>
                </c:pt>
                <c:pt idx="1041">
                  <c:v>-3.7999999999999998E-10</c:v>
                </c:pt>
                <c:pt idx="1042">
                  <c:v>-3.7370000000000001E-10</c:v>
                </c:pt>
                <c:pt idx="1043">
                  <c:v>-3.6750000000000002E-10</c:v>
                </c:pt>
                <c:pt idx="1044">
                  <c:v>-3.612E-10</c:v>
                </c:pt>
                <c:pt idx="1045">
                  <c:v>-3.5500000000000001E-10</c:v>
                </c:pt>
                <c:pt idx="1046">
                  <c:v>-3.487E-10</c:v>
                </c:pt>
                <c:pt idx="1047">
                  <c:v>-3.4250000000000001E-10</c:v>
                </c:pt>
                <c:pt idx="1048">
                  <c:v>-3.3619999999999999E-10</c:v>
                </c:pt>
                <c:pt idx="1049">
                  <c:v>-3.3E-10</c:v>
                </c:pt>
                <c:pt idx="1050">
                  <c:v>-3.2369999999999998E-10</c:v>
                </c:pt>
                <c:pt idx="1051">
                  <c:v>-3.1749999999999999E-10</c:v>
                </c:pt>
                <c:pt idx="1052">
                  <c:v>-3.1120000000000002E-10</c:v>
                </c:pt>
                <c:pt idx="1053">
                  <c:v>-3.0499999999999998E-10</c:v>
                </c:pt>
                <c:pt idx="1054">
                  <c:v>-2.9870000000000001E-10</c:v>
                </c:pt>
                <c:pt idx="1055">
                  <c:v>-2.9250000000000002E-10</c:v>
                </c:pt>
                <c:pt idx="1056">
                  <c:v>-2.862E-10</c:v>
                </c:pt>
                <c:pt idx="1057">
                  <c:v>-2.8000000000000002E-10</c:v>
                </c:pt>
                <c:pt idx="1058">
                  <c:v>-2.737E-10</c:v>
                </c:pt>
                <c:pt idx="1059">
                  <c:v>-2.6750000000000001E-10</c:v>
                </c:pt>
                <c:pt idx="1060">
                  <c:v>-2.6119999999999999E-10</c:v>
                </c:pt>
                <c:pt idx="1061">
                  <c:v>-2.55E-10</c:v>
                </c:pt>
                <c:pt idx="1062">
                  <c:v>-2.4869999999999998E-10</c:v>
                </c:pt>
                <c:pt idx="1063">
                  <c:v>-2.4249999999999999E-10</c:v>
                </c:pt>
                <c:pt idx="1064">
                  <c:v>-2.3620000000000002E-10</c:v>
                </c:pt>
                <c:pt idx="1065">
                  <c:v>-2.3000000000000001E-10</c:v>
                </c:pt>
                <c:pt idx="1066">
                  <c:v>-2.2369999999999999E-10</c:v>
                </c:pt>
                <c:pt idx="1067">
                  <c:v>-2.175E-10</c:v>
                </c:pt>
                <c:pt idx="1068">
                  <c:v>-2.112E-10</c:v>
                </c:pt>
                <c:pt idx="1069">
                  <c:v>-2.0499999999999999E-10</c:v>
                </c:pt>
                <c:pt idx="1070">
                  <c:v>-1.987E-10</c:v>
                </c:pt>
                <c:pt idx="1071">
                  <c:v>-1.9250000000000001E-10</c:v>
                </c:pt>
                <c:pt idx="1072">
                  <c:v>-1.8619999999999999E-10</c:v>
                </c:pt>
                <c:pt idx="1073">
                  <c:v>-1.8E-10</c:v>
                </c:pt>
                <c:pt idx="1074">
                  <c:v>-1.7370000000000001E-10</c:v>
                </c:pt>
                <c:pt idx="1075">
                  <c:v>-1.6749999999999999E-10</c:v>
                </c:pt>
                <c:pt idx="1076">
                  <c:v>-1.612E-10</c:v>
                </c:pt>
                <c:pt idx="1077">
                  <c:v>-1.5500000000000001E-10</c:v>
                </c:pt>
                <c:pt idx="1078">
                  <c:v>-1.4869999999999999E-10</c:v>
                </c:pt>
                <c:pt idx="1079">
                  <c:v>-1.425E-10</c:v>
                </c:pt>
                <c:pt idx="1080">
                  <c:v>-1.3620000000000001E-10</c:v>
                </c:pt>
                <c:pt idx="1081">
                  <c:v>-1.2999999999999999E-10</c:v>
                </c:pt>
                <c:pt idx="1082">
                  <c:v>-1.237E-10</c:v>
                </c:pt>
                <c:pt idx="1083">
                  <c:v>-1.1750000000000001E-10</c:v>
                </c:pt>
                <c:pt idx="1084">
                  <c:v>-1.112E-10</c:v>
                </c:pt>
                <c:pt idx="1085">
                  <c:v>-1.05E-10</c:v>
                </c:pt>
                <c:pt idx="1086">
                  <c:v>-9.8700000000000006E-11</c:v>
                </c:pt>
                <c:pt idx="1087">
                  <c:v>-9.2500000000000004E-11</c:v>
                </c:pt>
                <c:pt idx="1088">
                  <c:v>-8.6199999999999997E-11</c:v>
                </c:pt>
                <c:pt idx="1089">
                  <c:v>-7.9999999999999995E-11</c:v>
                </c:pt>
                <c:pt idx="1090">
                  <c:v>-7.3700000000000001E-11</c:v>
                </c:pt>
                <c:pt idx="1091">
                  <c:v>-6.75E-11</c:v>
                </c:pt>
                <c:pt idx="1092">
                  <c:v>-6.1200000000000006E-11</c:v>
                </c:pt>
                <c:pt idx="1093">
                  <c:v>-5.4999999999999997E-11</c:v>
                </c:pt>
                <c:pt idx="1094">
                  <c:v>-4.8699999999999997E-11</c:v>
                </c:pt>
                <c:pt idx="1095">
                  <c:v>-4.2500000000000002E-11</c:v>
                </c:pt>
                <c:pt idx="1096">
                  <c:v>-3.6200000000000002E-11</c:v>
                </c:pt>
                <c:pt idx="1097">
                  <c:v>-3E-11</c:v>
                </c:pt>
                <c:pt idx="1098">
                  <c:v>-2.37E-11</c:v>
                </c:pt>
                <c:pt idx="1099">
                  <c:v>-1.7500000000000001E-11</c:v>
                </c:pt>
                <c:pt idx="1100">
                  <c:v>-1.1200000000000001E-11</c:v>
                </c:pt>
                <c:pt idx="1101">
                  <c:v>-4.9999999999999997E-12</c:v>
                </c:pt>
                <c:pt idx="1102">
                  <c:v>1.2999999999999999E-12</c:v>
                </c:pt>
                <c:pt idx="1103">
                  <c:v>7.5E-12</c:v>
                </c:pt>
                <c:pt idx="1104">
                  <c:v>1.38E-11</c:v>
                </c:pt>
                <c:pt idx="1105">
                  <c:v>1.9999999999999999E-11</c:v>
                </c:pt>
                <c:pt idx="1106">
                  <c:v>2.6299999999999999E-11</c:v>
                </c:pt>
                <c:pt idx="1107">
                  <c:v>3.2499999999999998E-11</c:v>
                </c:pt>
                <c:pt idx="1108">
                  <c:v>3.8799999999999998E-11</c:v>
                </c:pt>
                <c:pt idx="1109">
                  <c:v>4.5E-11</c:v>
                </c:pt>
                <c:pt idx="1110">
                  <c:v>5.13E-11</c:v>
                </c:pt>
                <c:pt idx="1111">
                  <c:v>5.7500000000000002E-11</c:v>
                </c:pt>
                <c:pt idx="1112">
                  <c:v>6.3800000000000002E-11</c:v>
                </c:pt>
                <c:pt idx="1113">
                  <c:v>7.0000000000000004E-11</c:v>
                </c:pt>
                <c:pt idx="1114">
                  <c:v>7.6299999999999998E-11</c:v>
                </c:pt>
                <c:pt idx="1115">
                  <c:v>8.2499999999999999E-11</c:v>
                </c:pt>
                <c:pt idx="1116">
                  <c:v>8.8800000000000006E-11</c:v>
                </c:pt>
                <c:pt idx="1117">
                  <c:v>9.4999999999999995E-11</c:v>
                </c:pt>
                <c:pt idx="1118">
                  <c:v>1.013E-10</c:v>
                </c:pt>
                <c:pt idx="1119">
                  <c:v>1.075E-10</c:v>
                </c:pt>
                <c:pt idx="1120">
                  <c:v>1.138E-10</c:v>
                </c:pt>
                <c:pt idx="1121">
                  <c:v>1.2E-10</c:v>
                </c:pt>
                <c:pt idx="1122">
                  <c:v>1.2629999999999999E-10</c:v>
                </c:pt>
                <c:pt idx="1123">
                  <c:v>1.3250000000000001E-10</c:v>
                </c:pt>
                <c:pt idx="1124">
                  <c:v>1.388E-10</c:v>
                </c:pt>
                <c:pt idx="1125">
                  <c:v>1.4499999999999999E-10</c:v>
                </c:pt>
                <c:pt idx="1126">
                  <c:v>1.5130000000000001E-10</c:v>
                </c:pt>
                <c:pt idx="1127">
                  <c:v>1.575E-10</c:v>
                </c:pt>
                <c:pt idx="1128">
                  <c:v>1.6379999999999999E-10</c:v>
                </c:pt>
                <c:pt idx="1129">
                  <c:v>1.7000000000000001E-10</c:v>
                </c:pt>
                <c:pt idx="1130">
                  <c:v>1.763E-10</c:v>
                </c:pt>
                <c:pt idx="1131">
                  <c:v>1.8249999999999999E-10</c:v>
                </c:pt>
                <c:pt idx="1132">
                  <c:v>1.8880000000000001E-10</c:v>
                </c:pt>
                <c:pt idx="1133">
                  <c:v>1.95E-10</c:v>
                </c:pt>
                <c:pt idx="1134">
                  <c:v>2.0129999999999999E-10</c:v>
                </c:pt>
                <c:pt idx="1135">
                  <c:v>2.0750000000000001E-10</c:v>
                </c:pt>
                <c:pt idx="1136">
                  <c:v>2.138E-10</c:v>
                </c:pt>
                <c:pt idx="1137">
                  <c:v>2.1999999999999999E-10</c:v>
                </c:pt>
                <c:pt idx="1138">
                  <c:v>2.2630000000000001E-10</c:v>
                </c:pt>
                <c:pt idx="1139">
                  <c:v>2.325E-10</c:v>
                </c:pt>
                <c:pt idx="1140">
                  <c:v>2.3879999999999999E-10</c:v>
                </c:pt>
                <c:pt idx="1141">
                  <c:v>2.4499999999999998E-10</c:v>
                </c:pt>
                <c:pt idx="1142">
                  <c:v>2.513E-10</c:v>
                </c:pt>
                <c:pt idx="1143">
                  <c:v>2.5749999999999999E-10</c:v>
                </c:pt>
                <c:pt idx="1144">
                  <c:v>2.6380000000000001E-10</c:v>
                </c:pt>
                <c:pt idx="1145">
                  <c:v>2.7E-10</c:v>
                </c:pt>
                <c:pt idx="1146">
                  <c:v>2.7630000000000002E-10</c:v>
                </c:pt>
                <c:pt idx="1147">
                  <c:v>2.8250000000000001E-10</c:v>
                </c:pt>
                <c:pt idx="1148">
                  <c:v>2.8879999999999997E-10</c:v>
                </c:pt>
                <c:pt idx="1149">
                  <c:v>2.9500000000000002E-10</c:v>
                </c:pt>
                <c:pt idx="1150">
                  <c:v>3.0129999999999998E-10</c:v>
                </c:pt>
                <c:pt idx="1151">
                  <c:v>3.0750000000000002E-10</c:v>
                </c:pt>
                <c:pt idx="1152">
                  <c:v>3.1379999999999999E-10</c:v>
                </c:pt>
                <c:pt idx="1153">
                  <c:v>3.1999999999999998E-10</c:v>
                </c:pt>
                <c:pt idx="1154">
                  <c:v>3.263E-10</c:v>
                </c:pt>
                <c:pt idx="1155">
                  <c:v>3.3249999999999999E-10</c:v>
                </c:pt>
                <c:pt idx="1156">
                  <c:v>3.3880000000000001E-10</c:v>
                </c:pt>
                <c:pt idx="1157">
                  <c:v>3.45E-10</c:v>
                </c:pt>
                <c:pt idx="1158">
                  <c:v>3.5130000000000002E-10</c:v>
                </c:pt>
                <c:pt idx="1159">
                  <c:v>3.5750000000000001E-10</c:v>
                </c:pt>
                <c:pt idx="1160">
                  <c:v>3.6380000000000003E-10</c:v>
                </c:pt>
                <c:pt idx="1161">
                  <c:v>3.7000000000000001E-10</c:v>
                </c:pt>
                <c:pt idx="1162">
                  <c:v>3.7629999999999998E-10</c:v>
                </c:pt>
                <c:pt idx="1163">
                  <c:v>3.8250000000000002E-10</c:v>
                </c:pt>
                <c:pt idx="1164">
                  <c:v>3.8879999999999999E-10</c:v>
                </c:pt>
                <c:pt idx="1165">
                  <c:v>3.9499999999999998E-10</c:v>
                </c:pt>
                <c:pt idx="1166">
                  <c:v>4.013E-10</c:v>
                </c:pt>
                <c:pt idx="1167">
                  <c:v>4.0749999999999999E-10</c:v>
                </c:pt>
                <c:pt idx="1168">
                  <c:v>4.1380000000000001E-10</c:v>
                </c:pt>
                <c:pt idx="1169">
                  <c:v>4.2E-10</c:v>
                </c:pt>
                <c:pt idx="1170">
                  <c:v>4.2630000000000002E-10</c:v>
                </c:pt>
                <c:pt idx="1171">
                  <c:v>4.3250000000000001E-10</c:v>
                </c:pt>
                <c:pt idx="1172">
                  <c:v>4.3880000000000003E-10</c:v>
                </c:pt>
                <c:pt idx="1173">
                  <c:v>4.4500000000000001E-10</c:v>
                </c:pt>
                <c:pt idx="1174">
                  <c:v>4.5129999999999998E-10</c:v>
                </c:pt>
                <c:pt idx="1175">
                  <c:v>4.5750000000000002E-10</c:v>
                </c:pt>
                <c:pt idx="1176">
                  <c:v>4.6379999999999999E-10</c:v>
                </c:pt>
                <c:pt idx="1177">
                  <c:v>4.7000000000000003E-10</c:v>
                </c:pt>
                <c:pt idx="1178">
                  <c:v>4.763E-10</c:v>
                </c:pt>
                <c:pt idx="1179">
                  <c:v>4.8250000000000004E-10</c:v>
                </c:pt>
                <c:pt idx="1180">
                  <c:v>4.8880000000000001E-10</c:v>
                </c:pt>
                <c:pt idx="1181">
                  <c:v>4.9500000000000005E-10</c:v>
                </c:pt>
                <c:pt idx="1182">
                  <c:v>5.0130000000000002E-10</c:v>
                </c:pt>
                <c:pt idx="1183">
                  <c:v>5.0749999999999995E-10</c:v>
                </c:pt>
                <c:pt idx="1184">
                  <c:v>5.1380000000000002E-10</c:v>
                </c:pt>
                <c:pt idx="1185">
                  <c:v>5.1999999999999996E-10</c:v>
                </c:pt>
                <c:pt idx="1186">
                  <c:v>5.2630000000000003E-10</c:v>
                </c:pt>
                <c:pt idx="1187">
                  <c:v>5.3249999999999997E-10</c:v>
                </c:pt>
                <c:pt idx="1188">
                  <c:v>5.3880000000000004E-10</c:v>
                </c:pt>
                <c:pt idx="1189">
                  <c:v>5.4499999999999998E-10</c:v>
                </c:pt>
                <c:pt idx="1190">
                  <c:v>5.5130000000000005E-10</c:v>
                </c:pt>
                <c:pt idx="1191">
                  <c:v>5.5749999999999999E-10</c:v>
                </c:pt>
                <c:pt idx="1192">
                  <c:v>5.6379999999999996E-10</c:v>
                </c:pt>
                <c:pt idx="1193">
                  <c:v>5.7E-10</c:v>
                </c:pt>
                <c:pt idx="1194">
                  <c:v>5.7629999999999996E-10</c:v>
                </c:pt>
                <c:pt idx="1195">
                  <c:v>5.825E-10</c:v>
                </c:pt>
                <c:pt idx="1196">
                  <c:v>5.8879999999999997E-10</c:v>
                </c:pt>
                <c:pt idx="1197">
                  <c:v>5.9500000000000001E-10</c:v>
                </c:pt>
                <c:pt idx="1198">
                  <c:v>6.0129999999999998E-10</c:v>
                </c:pt>
                <c:pt idx="1199">
                  <c:v>6.0750000000000002E-10</c:v>
                </c:pt>
                <c:pt idx="1200">
                  <c:v>6.1379999999999999E-10</c:v>
                </c:pt>
                <c:pt idx="1201">
                  <c:v>6.2000000000000003E-10</c:v>
                </c:pt>
                <c:pt idx="1202">
                  <c:v>6.263E-10</c:v>
                </c:pt>
                <c:pt idx="1203">
                  <c:v>6.3250000000000004E-10</c:v>
                </c:pt>
                <c:pt idx="1204">
                  <c:v>6.3880000000000001E-10</c:v>
                </c:pt>
                <c:pt idx="1205">
                  <c:v>6.4500000000000005E-10</c:v>
                </c:pt>
                <c:pt idx="1206">
                  <c:v>6.5130000000000002E-10</c:v>
                </c:pt>
                <c:pt idx="1207">
                  <c:v>6.5749999999999995E-10</c:v>
                </c:pt>
                <c:pt idx="1208">
                  <c:v>6.6380000000000002E-10</c:v>
                </c:pt>
                <c:pt idx="1209">
                  <c:v>6.6999999999999996E-10</c:v>
                </c:pt>
                <c:pt idx="1210">
                  <c:v>6.7630000000000003E-10</c:v>
                </c:pt>
                <c:pt idx="1211">
                  <c:v>6.8249999999999997E-10</c:v>
                </c:pt>
                <c:pt idx="1212">
                  <c:v>6.8880000000000004E-10</c:v>
                </c:pt>
                <c:pt idx="1213">
                  <c:v>6.9499999999999998E-10</c:v>
                </c:pt>
                <c:pt idx="1214">
                  <c:v>7.0130000000000005E-10</c:v>
                </c:pt>
                <c:pt idx="1215">
                  <c:v>7.0749999999999999E-10</c:v>
                </c:pt>
                <c:pt idx="1216">
                  <c:v>7.1379999999999995E-10</c:v>
                </c:pt>
                <c:pt idx="1217">
                  <c:v>7.2E-10</c:v>
                </c:pt>
                <c:pt idx="1218">
                  <c:v>7.2629999999999996E-10</c:v>
                </c:pt>
                <c:pt idx="1219">
                  <c:v>7.325E-10</c:v>
                </c:pt>
                <c:pt idx="1220">
                  <c:v>7.3879999999999997E-10</c:v>
                </c:pt>
                <c:pt idx="1221">
                  <c:v>7.4500000000000001E-10</c:v>
                </c:pt>
                <c:pt idx="1222">
                  <c:v>7.5129999999999998E-10</c:v>
                </c:pt>
                <c:pt idx="1223">
                  <c:v>7.5750000000000002E-10</c:v>
                </c:pt>
                <c:pt idx="1224">
                  <c:v>7.6379999999999999E-10</c:v>
                </c:pt>
                <c:pt idx="1225">
                  <c:v>7.7000000000000003E-10</c:v>
                </c:pt>
                <c:pt idx="1226">
                  <c:v>7.763E-10</c:v>
                </c:pt>
                <c:pt idx="1227">
                  <c:v>7.8250000000000004E-10</c:v>
                </c:pt>
                <c:pt idx="1228">
                  <c:v>7.8880000000000001E-10</c:v>
                </c:pt>
                <c:pt idx="1229">
                  <c:v>7.9500000000000005E-10</c:v>
                </c:pt>
                <c:pt idx="1230">
                  <c:v>8.0130000000000001E-10</c:v>
                </c:pt>
                <c:pt idx="1231">
                  <c:v>8.0749999999999995E-10</c:v>
                </c:pt>
                <c:pt idx="1232">
                  <c:v>8.1380000000000002E-10</c:v>
                </c:pt>
                <c:pt idx="1233">
                  <c:v>8.1999999999999996E-10</c:v>
                </c:pt>
                <c:pt idx="1234">
                  <c:v>8.2630000000000003E-10</c:v>
                </c:pt>
                <c:pt idx="1235">
                  <c:v>8.3249999999999997E-10</c:v>
                </c:pt>
                <c:pt idx="1236">
                  <c:v>8.3880000000000004E-10</c:v>
                </c:pt>
                <c:pt idx="1237">
                  <c:v>8.4499999999999998E-10</c:v>
                </c:pt>
                <c:pt idx="1238">
                  <c:v>8.5130000000000005E-10</c:v>
                </c:pt>
                <c:pt idx="1239">
                  <c:v>8.5749999999999999E-10</c:v>
                </c:pt>
                <c:pt idx="1240">
                  <c:v>8.6379999999999995E-10</c:v>
                </c:pt>
                <c:pt idx="1241">
                  <c:v>8.6999999999999999E-10</c:v>
                </c:pt>
                <c:pt idx="1242">
                  <c:v>8.7629999999999996E-10</c:v>
                </c:pt>
                <c:pt idx="1243">
                  <c:v>8.825E-10</c:v>
                </c:pt>
                <c:pt idx="1244">
                  <c:v>8.8879999999999997E-10</c:v>
                </c:pt>
                <c:pt idx="1245">
                  <c:v>8.9500000000000001E-10</c:v>
                </c:pt>
                <c:pt idx="1246">
                  <c:v>9.0129999999999998E-10</c:v>
                </c:pt>
                <c:pt idx="1247">
                  <c:v>9.0750000000000002E-10</c:v>
                </c:pt>
                <c:pt idx="1248">
                  <c:v>9.1379999999999999E-10</c:v>
                </c:pt>
                <c:pt idx="1249">
                  <c:v>9.2000000000000003E-10</c:v>
                </c:pt>
                <c:pt idx="1250">
                  <c:v>9.263E-10</c:v>
                </c:pt>
                <c:pt idx="1251">
                  <c:v>9.3250000000000004E-10</c:v>
                </c:pt>
                <c:pt idx="1252">
                  <c:v>9.387999999999999E-10</c:v>
                </c:pt>
                <c:pt idx="1253">
                  <c:v>9.4499999999999994E-10</c:v>
                </c:pt>
                <c:pt idx="1254">
                  <c:v>9.5130000000000001E-10</c:v>
                </c:pt>
                <c:pt idx="1255">
                  <c:v>9.5750000000000005E-10</c:v>
                </c:pt>
                <c:pt idx="1256">
                  <c:v>9.6379999999999992E-10</c:v>
                </c:pt>
                <c:pt idx="1257">
                  <c:v>9.6999999999999996E-10</c:v>
                </c:pt>
                <c:pt idx="1258">
                  <c:v>9.7630000000000003E-10</c:v>
                </c:pt>
                <c:pt idx="1259">
                  <c:v>9.8250000000000007E-10</c:v>
                </c:pt>
                <c:pt idx="1260">
                  <c:v>9.8879999999999994E-10</c:v>
                </c:pt>
                <c:pt idx="1261">
                  <c:v>9.9499999999999998E-10</c:v>
                </c:pt>
                <c:pt idx="1262">
                  <c:v>1.0013E-9</c:v>
                </c:pt>
                <c:pt idx="1263">
                  <c:v>1.0075000000000001E-9</c:v>
                </c:pt>
                <c:pt idx="1264">
                  <c:v>1.0138E-9</c:v>
                </c:pt>
                <c:pt idx="1265">
                  <c:v>1.02E-9</c:v>
                </c:pt>
                <c:pt idx="1266">
                  <c:v>1.0263000000000001E-9</c:v>
                </c:pt>
                <c:pt idx="1267">
                  <c:v>1.0324999999999999E-9</c:v>
                </c:pt>
                <c:pt idx="1268">
                  <c:v>1.0388E-9</c:v>
                </c:pt>
                <c:pt idx="1269">
                  <c:v>1.045E-9</c:v>
                </c:pt>
                <c:pt idx="1270">
                  <c:v>1.0513000000000001E-9</c:v>
                </c:pt>
                <c:pt idx="1271">
                  <c:v>1.0574999999999999E-9</c:v>
                </c:pt>
                <c:pt idx="1272">
                  <c:v>1.0638E-9</c:v>
                </c:pt>
                <c:pt idx="1273">
                  <c:v>1.07E-9</c:v>
                </c:pt>
                <c:pt idx="1274">
                  <c:v>1.0763000000000001E-9</c:v>
                </c:pt>
                <c:pt idx="1275">
                  <c:v>1.0824999999999999E-9</c:v>
                </c:pt>
                <c:pt idx="1276">
                  <c:v>1.0888E-9</c:v>
                </c:pt>
                <c:pt idx="1277">
                  <c:v>1.095E-9</c:v>
                </c:pt>
                <c:pt idx="1278">
                  <c:v>1.1012999999999999E-9</c:v>
                </c:pt>
                <c:pt idx="1279">
                  <c:v>1.1074999999999999E-9</c:v>
                </c:pt>
                <c:pt idx="1280">
                  <c:v>1.1138E-9</c:v>
                </c:pt>
                <c:pt idx="1281">
                  <c:v>1.1200000000000001E-9</c:v>
                </c:pt>
                <c:pt idx="1282">
                  <c:v>1.1262999999999999E-9</c:v>
                </c:pt>
                <c:pt idx="1283">
                  <c:v>1.1325E-9</c:v>
                </c:pt>
                <c:pt idx="1284">
                  <c:v>1.1388E-9</c:v>
                </c:pt>
                <c:pt idx="1285">
                  <c:v>1.1450000000000001E-9</c:v>
                </c:pt>
                <c:pt idx="1286">
                  <c:v>1.1512999999999999E-9</c:v>
                </c:pt>
                <c:pt idx="1287">
                  <c:v>1.1575E-9</c:v>
                </c:pt>
                <c:pt idx="1288">
                  <c:v>1.1638000000000001E-9</c:v>
                </c:pt>
                <c:pt idx="1289">
                  <c:v>1.1700000000000001E-9</c:v>
                </c:pt>
                <c:pt idx="1290">
                  <c:v>1.1763E-9</c:v>
                </c:pt>
                <c:pt idx="1291">
                  <c:v>1.1825E-9</c:v>
                </c:pt>
                <c:pt idx="1292">
                  <c:v>1.1888000000000001E-9</c:v>
                </c:pt>
                <c:pt idx="1293">
                  <c:v>1.1949999999999999E-9</c:v>
                </c:pt>
                <c:pt idx="1294">
                  <c:v>1.2013E-9</c:v>
                </c:pt>
                <c:pt idx="1295">
                  <c:v>1.2075E-9</c:v>
                </c:pt>
                <c:pt idx="1296">
                  <c:v>1.2138000000000001E-9</c:v>
                </c:pt>
                <c:pt idx="1297">
                  <c:v>1.2199999999999999E-9</c:v>
                </c:pt>
                <c:pt idx="1298">
                  <c:v>1.2263E-9</c:v>
                </c:pt>
                <c:pt idx="1299">
                  <c:v>1.2325E-9</c:v>
                </c:pt>
                <c:pt idx="1300">
                  <c:v>1.2387999999999999E-9</c:v>
                </c:pt>
                <c:pt idx="1301">
                  <c:v>1.2449999999999999E-9</c:v>
                </c:pt>
                <c:pt idx="1302">
                  <c:v>1.2513E-9</c:v>
                </c:pt>
                <c:pt idx="1303">
                  <c:v>1.2575000000000001E-9</c:v>
                </c:pt>
                <c:pt idx="1304">
                  <c:v>1.2637999999999999E-9</c:v>
                </c:pt>
                <c:pt idx="1305">
                  <c:v>1.27E-9</c:v>
                </c:pt>
                <c:pt idx="1306">
                  <c:v>1.2763E-9</c:v>
                </c:pt>
                <c:pt idx="1307">
                  <c:v>1.2825000000000001E-9</c:v>
                </c:pt>
                <c:pt idx="1308">
                  <c:v>1.2887999999999999E-9</c:v>
                </c:pt>
                <c:pt idx="1309">
                  <c:v>1.295E-9</c:v>
                </c:pt>
                <c:pt idx="1310">
                  <c:v>1.3013E-9</c:v>
                </c:pt>
                <c:pt idx="1311">
                  <c:v>1.3075000000000001E-9</c:v>
                </c:pt>
                <c:pt idx="1312">
                  <c:v>1.3138E-9</c:v>
                </c:pt>
                <c:pt idx="1313">
                  <c:v>1.32E-9</c:v>
                </c:pt>
                <c:pt idx="1314">
                  <c:v>1.3263000000000001E-9</c:v>
                </c:pt>
                <c:pt idx="1315">
                  <c:v>1.3325000000000001E-9</c:v>
                </c:pt>
                <c:pt idx="1316">
                  <c:v>1.3388E-9</c:v>
                </c:pt>
                <c:pt idx="1317">
                  <c:v>1.345E-9</c:v>
                </c:pt>
                <c:pt idx="1318">
                  <c:v>1.3513000000000001E-9</c:v>
                </c:pt>
                <c:pt idx="1319">
                  <c:v>1.3574999999999999E-9</c:v>
                </c:pt>
                <c:pt idx="1320">
                  <c:v>1.3638E-9</c:v>
                </c:pt>
                <c:pt idx="1321">
                  <c:v>1.37E-9</c:v>
                </c:pt>
                <c:pt idx="1322">
                  <c:v>1.3763000000000001E-9</c:v>
                </c:pt>
                <c:pt idx="1323">
                  <c:v>1.3824999999999999E-9</c:v>
                </c:pt>
                <c:pt idx="1324">
                  <c:v>1.3888E-9</c:v>
                </c:pt>
                <c:pt idx="1325">
                  <c:v>1.395E-9</c:v>
                </c:pt>
                <c:pt idx="1326">
                  <c:v>1.4012999999999999E-9</c:v>
                </c:pt>
                <c:pt idx="1327">
                  <c:v>1.4074999999999999E-9</c:v>
                </c:pt>
                <c:pt idx="1328">
                  <c:v>1.4138E-9</c:v>
                </c:pt>
                <c:pt idx="1329">
                  <c:v>1.4200000000000001E-9</c:v>
                </c:pt>
                <c:pt idx="1330">
                  <c:v>1.4262999999999999E-9</c:v>
                </c:pt>
                <c:pt idx="1331">
                  <c:v>1.4325E-9</c:v>
                </c:pt>
                <c:pt idx="1332">
                  <c:v>1.4388E-9</c:v>
                </c:pt>
                <c:pt idx="1333">
                  <c:v>1.4450000000000001E-9</c:v>
                </c:pt>
                <c:pt idx="1334">
                  <c:v>1.4512999999999999E-9</c:v>
                </c:pt>
                <c:pt idx="1335">
                  <c:v>1.4575E-9</c:v>
                </c:pt>
                <c:pt idx="1336">
                  <c:v>1.4638000000000001E-9</c:v>
                </c:pt>
                <c:pt idx="1337">
                  <c:v>1.4700000000000001E-9</c:v>
                </c:pt>
                <c:pt idx="1338">
                  <c:v>1.4763E-9</c:v>
                </c:pt>
                <c:pt idx="1339">
                  <c:v>1.4825E-9</c:v>
                </c:pt>
                <c:pt idx="1340">
                  <c:v>1.4888000000000001E-9</c:v>
                </c:pt>
                <c:pt idx="1341">
                  <c:v>1.4949999999999999E-9</c:v>
                </c:pt>
                <c:pt idx="1342">
                  <c:v>1.5013E-9</c:v>
                </c:pt>
                <c:pt idx="1343">
                  <c:v>1.5075E-9</c:v>
                </c:pt>
                <c:pt idx="1344">
                  <c:v>1.5138000000000001E-9</c:v>
                </c:pt>
                <c:pt idx="1345">
                  <c:v>1.5199999999999999E-9</c:v>
                </c:pt>
                <c:pt idx="1346">
                  <c:v>1.5263E-9</c:v>
                </c:pt>
                <c:pt idx="1347">
                  <c:v>1.5325E-9</c:v>
                </c:pt>
                <c:pt idx="1348">
                  <c:v>1.5387999999999999E-9</c:v>
                </c:pt>
                <c:pt idx="1349">
                  <c:v>1.5449999999999999E-9</c:v>
                </c:pt>
                <c:pt idx="1350">
                  <c:v>1.5513E-9</c:v>
                </c:pt>
                <c:pt idx="1351">
                  <c:v>1.5575E-9</c:v>
                </c:pt>
                <c:pt idx="1352">
                  <c:v>1.5637999999999999E-9</c:v>
                </c:pt>
                <c:pt idx="1353">
                  <c:v>1.57E-9</c:v>
                </c:pt>
                <c:pt idx="1354">
                  <c:v>1.5763E-9</c:v>
                </c:pt>
                <c:pt idx="1355">
                  <c:v>1.5825000000000001E-9</c:v>
                </c:pt>
                <c:pt idx="1356">
                  <c:v>1.5887999999999999E-9</c:v>
                </c:pt>
                <c:pt idx="1357">
                  <c:v>1.595E-9</c:v>
                </c:pt>
                <c:pt idx="1358">
                  <c:v>1.6013E-9</c:v>
                </c:pt>
                <c:pt idx="1359">
                  <c:v>1.6075000000000001E-9</c:v>
                </c:pt>
                <c:pt idx="1360">
                  <c:v>1.6137999999999999E-9</c:v>
                </c:pt>
                <c:pt idx="1361">
                  <c:v>1.62E-9</c:v>
                </c:pt>
                <c:pt idx="1362">
                  <c:v>1.6263000000000001E-9</c:v>
                </c:pt>
                <c:pt idx="1363">
                  <c:v>1.6325000000000001E-9</c:v>
                </c:pt>
                <c:pt idx="1364">
                  <c:v>1.6388E-9</c:v>
                </c:pt>
                <c:pt idx="1365">
                  <c:v>1.645E-9</c:v>
                </c:pt>
                <c:pt idx="1366">
                  <c:v>1.6513000000000001E-9</c:v>
                </c:pt>
                <c:pt idx="1367">
                  <c:v>1.6574999999999999E-9</c:v>
                </c:pt>
                <c:pt idx="1368">
                  <c:v>1.6638E-9</c:v>
                </c:pt>
                <c:pt idx="1369">
                  <c:v>1.67E-9</c:v>
                </c:pt>
                <c:pt idx="1370">
                  <c:v>1.6763000000000001E-9</c:v>
                </c:pt>
                <c:pt idx="1371">
                  <c:v>1.6824999999999999E-9</c:v>
                </c:pt>
                <c:pt idx="1372">
                  <c:v>1.6888E-9</c:v>
                </c:pt>
                <c:pt idx="1373">
                  <c:v>1.695E-9</c:v>
                </c:pt>
                <c:pt idx="1374">
                  <c:v>1.7012999999999999E-9</c:v>
                </c:pt>
                <c:pt idx="1375">
                  <c:v>1.7074999999999999E-9</c:v>
                </c:pt>
                <c:pt idx="1376">
                  <c:v>1.7138E-9</c:v>
                </c:pt>
                <c:pt idx="1377">
                  <c:v>1.7200000000000001E-9</c:v>
                </c:pt>
                <c:pt idx="1378">
                  <c:v>1.7262999999999999E-9</c:v>
                </c:pt>
                <c:pt idx="1379">
                  <c:v>1.7325E-9</c:v>
                </c:pt>
                <c:pt idx="1380">
                  <c:v>1.7388E-9</c:v>
                </c:pt>
                <c:pt idx="1381">
                  <c:v>1.7450000000000001E-9</c:v>
                </c:pt>
                <c:pt idx="1382">
                  <c:v>1.7512999999999999E-9</c:v>
                </c:pt>
                <c:pt idx="1383">
                  <c:v>1.7575E-9</c:v>
                </c:pt>
                <c:pt idx="1384">
                  <c:v>1.7638000000000001E-9</c:v>
                </c:pt>
                <c:pt idx="1385">
                  <c:v>1.7700000000000001E-9</c:v>
                </c:pt>
                <c:pt idx="1386">
                  <c:v>1.7763E-9</c:v>
                </c:pt>
                <c:pt idx="1387">
                  <c:v>1.7825E-9</c:v>
                </c:pt>
                <c:pt idx="1388">
                  <c:v>1.7888000000000001E-9</c:v>
                </c:pt>
                <c:pt idx="1389">
                  <c:v>1.7949999999999999E-9</c:v>
                </c:pt>
                <c:pt idx="1390">
                  <c:v>1.8013E-9</c:v>
                </c:pt>
                <c:pt idx="1391">
                  <c:v>1.8075E-9</c:v>
                </c:pt>
                <c:pt idx="1392">
                  <c:v>1.8138000000000001E-9</c:v>
                </c:pt>
                <c:pt idx="1393">
                  <c:v>1.8199999999999999E-9</c:v>
                </c:pt>
                <c:pt idx="1394">
                  <c:v>1.8263E-9</c:v>
                </c:pt>
                <c:pt idx="1395">
                  <c:v>1.8325E-9</c:v>
                </c:pt>
                <c:pt idx="1396">
                  <c:v>1.8388000000000001E-9</c:v>
                </c:pt>
                <c:pt idx="1397">
                  <c:v>1.8449999999999999E-9</c:v>
                </c:pt>
                <c:pt idx="1398">
                  <c:v>1.8513E-9</c:v>
                </c:pt>
                <c:pt idx="1399">
                  <c:v>1.8575E-9</c:v>
                </c:pt>
                <c:pt idx="1400">
                  <c:v>1.8638000000000001E-9</c:v>
                </c:pt>
                <c:pt idx="1401">
                  <c:v>1.87E-9</c:v>
                </c:pt>
                <c:pt idx="1402">
                  <c:v>1.8762999999999998E-9</c:v>
                </c:pt>
                <c:pt idx="1403">
                  <c:v>1.8825000000000001E-9</c:v>
                </c:pt>
                <c:pt idx="1404">
                  <c:v>1.8887999999999999E-9</c:v>
                </c:pt>
                <c:pt idx="1405">
                  <c:v>1.8950000000000002E-9</c:v>
                </c:pt>
                <c:pt idx="1406">
                  <c:v>1.9013E-9</c:v>
                </c:pt>
                <c:pt idx="1407">
                  <c:v>1.9074999999999999E-9</c:v>
                </c:pt>
                <c:pt idx="1408">
                  <c:v>1.9138000000000002E-9</c:v>
                </c:pt>
                <c:pt idx="1409">
                  <c:v>1.92E-9</c:v>
                </c:pt>
                <c:pt idx="1410">
                  <c:v>1.9262999999999999E-9</c:v>
                </c:pt>
                <c:pt idx="1411">
                  <c:v>1.9325000000000001E-9</c:v>
                </c:pt>
                <c:pt idx="1412">
                  <c:v>1.9388E-9</c:v>
                </c:pt>
                <c:pt idx="1413">
                  <c:v>1.9449999999999998E-9</c:v>
                </c:pt>
                <c:pt idx="1414">
                  <c:v>1.9513000000000001E-9</c:v>
                </c:pt>
                <c:pt idx="1415">
                  <c:v>1.9574999999999999E-9</c:v>
                </c:pt>
                <c:pt idx="1416">
                  <c:v>1.9638000000000002E-9</c:v>
                </c:pt>
                <c:pt idx="1417">
                  <c:v>1.97E-9</c:v>
                </c:pt>
                <c:pt idx="1418">
                  <c:v>1.9762999999999999E-9</c:v>
                </c:pt>
                <c:pt idx="1419">
                  <c:v>1.9825000000000001E-9</c:v>
                </c:pt>
                <c:pt idx="1420">
                  <c:v>1.9888E-9</c:v>
                </c:pt>
                <c:pt idx="1421">
                  <c:v>1.9949999999999998E-9</c:v>
                </c:pt>
                <c:pt idx="1422">
                  <c:v>2.0013000000000001E-9</c:v>
                </c:pt>
                <c:pt idx="1423">
                  <c:v>2.0074999999999999E-9</c:v>
                </c:pt>
                <c:pt idx="1424">
                  <c:v>2.0137999999999998E-9</c:v>
                </c:pt>
                <c:pt idx="1425">
                  <c:v>2.0200000000000001E-9</c:v>
                </c:pt>
                <c:pt idx="1426">
                  <c:v>2.0262999999999999E-9</c:v>
                </c:pt>
                <c:pt idx="1427">
                  <c:v>2.0325000000000002E-9</c:v>
                </c:pt>
                <c:pt idx="1428">
                  <c:v>2.0388E-9</c:v>
                </c:pt>
                <c:pt idx="1429">
                  <c:v>2.0449999999999999E-9</c:v>
                </c:pt>
                <c:pt idx="1430">
                  <c:v>2.0513000000000001E-9</c:v>
                </c:pt>
                <c:pt idx="1431">
                  <c:v>2.0575E-9</c:v>
                </c:pt>
                <c:pt idx="1432">
                  <c:v>2.0637999999999998E-9</c:v>
                </c:pt>
                <c:pt idx="1433">
                  <c:v>2.0700000000000001E-9</c:v>
                </c:pt>
                <c:pt idx="1434">
                  <c:v>2.0763E-9</c:v>
                </c:pt>
                <c:pt idx="1435">
                  <c:v>2.0825000000000002E-9</c:v>
                </c:pt>
                <c:pt idx="1436">
                  <c:v>2.0888000000000001E-9</c:v>
                </c:pt>
                <c:pt idx="1437">
                  <c:v>2.0949999999999999E-9</c:v>
                </c:pt>
                <c:pt idx="1438">
                  <c:v>2.1013000000000002E-9</c:v>
                </c:pt>
                <c:pt idx="1439">
                  <c:v>2.1075E-9</c:v>
                </c:pt>
                <c:pt idx="1440">
                  <c:v>2.1137999999999999E-9</c:v>
                </c:pt>
                <c:pt idx="1441">
                  <c:v>2.1200000000000001E-9</c:v>
                </c:pt>
                <c:pt idx="1442">
                  <c:v>2.1263E-9</c:v>
                </c:pt>
                <c:pt idx="1443">
                  <c:v>2.1324999999999998E-9</c:v>
                </c:pt>
                <c:pt idx="1444">
                  <c:v>2.1388000000000001E-9</c:v>
                </c:pt>
                <c:pt idx="1445">
                  <c:v>2.1449999999999999E-9</c:v>
                </c:pt>
                <c:pt idx="1446">
                  <c:v>2.1512999999999998E-9</c:v>
                </c:pt>
                <c:pt idx="1447">
                  <c:v>2.1575E-9</c:v>
                </c:pt>
                <c:pt idx="1448">
                  <c:v>2.1637999999999999E-9</c:v>
                </c:pt>
                <c:pt idx="1449">
                  <c:v>2.1700000000000002E-9</c:v>
                </c:pt>
                <c:pt idx="1450">
                  <c:v>2.1763E-9</c:v>
                </c:pt>
                <c:pt idx="1451">
                  <c:v>2.1824999999999999E-9</c:v>
                </c:pt>
                <c:pt idx="1452">
                  <c:v>2.1888000000000001E-9</c:v>
                </c:pt>
                <c:pt idx="1453">
                  <c:v>2.195E-9</c:v>
                </c:pt>
                <c:pt idx="1454">
                  <c:v>2.2012999999999998E-9</c:v>
                </c:pt>
                <c:pt idx="1455">
                  <c:v>2.2075000000000001E-9</c:v>
                </c:pt>
                <c:pt idx="1456">
                  <c:v>2.2137999999999999E-9</c:v>
                </c:pt>
                <c:pt idx="1457">
                  <c:v>2.2200000000000002E-9</c:v>
                </c:pt>
                <c:pt idx="1458">
                  <c:v>2.2263000000000001E-9</c:v>
                </c:pt>
                <c:pt idx="1459">
                  <c:v>2.2324999999999999E-9</c:v>
                </c:pt>
                <c:pt idx="1460">
                  <c:v>2.2388000000000002E-9</c:v>
                </c:pt>
                <c:pt idx="1461">
                  <c:v>2.245E-9</c:v>
                </c:pt>
                <c:pt idx="1462">
                  <c:v>2.2512999999999999E-9</c:v>
                </c:pt>
                <c:pt idx="1463">
                  <c:v>2.2575000000000001E-9</c:v>
                </c:pt>
                <c:pt idx="1464">
                  <c:v>2.2638E-9</c:v>
                </c:pt>
                <c:pt idx="1465">
                  <c:v>2.2699999999999998E-9</c:v>
                </c:pt>
                <c:pt idx="1466">
                  <c:v>2.2763000000000001E-9</c:v>
                </c:pt>
                <c:pt idx="1467">
                  <c:v>2.2824999999999999E-9</c:v>
                </c:pt>
                <c:pt idx="1468">
                  <c:v>2.2888000000000002E-9</c:v>
                </c:pt>
                <c:pt idx="1469">
                  <c:v>2.295E-9</c:v>
                </c:pt>
                <c:pt idx="1470">
                  <c:v>2.3012999999999999E-9</c:v>
                </c:pt>
                <c:pt idx="1471">
                  <c:v>2.3075000000000001E-9</c:v>
                </c:pt>
                <c:pt idx="1472">
                  <c:v>2.3138E-9</c:v>
                </c:pt>
                <c:pt idx="1473">
                  <c:v>2.3199999999999998E-9</c:v>
                </c:pt>
                <c:pt idx="1474">
                  <c:v>2.3263000000000001E-9</c:v>
                </c:pt>
                <c:pt idx="1475">
                  <c:v>2.3325E-9</c:v>
                </c:pt>
                <c:pt idx="1476">
                  <c:v>2.3387999999999998E-9</c:v>
                </c:pt>
                <c:pt idx="1477">
                  <c:v>2.3450000000000001E-9</c:v>
                </c:pt>
                <c:pt idx="1478">
                  <c:v>2.3512999999999999E-9</c:v>
                </c:pt>
                <c:pt idx="1479">
                  <c:v>2.3575000000000002E-9</c:v>
                </c:pt>
                <c:pt idx="1480">
                  <c:v>2.3638E-9</c:v>
                </c:pt>
                <c:pt idx="1481">
                  <c:v>2.3699999999999999E-9</c:v>
                </c:pt>
                <c:pt idx="1482">
                  <c:v>2.3763000000000002E-9</c:v>
                </c:pt>
                <c:pt idx="1483">
                  <c:v>2.3825E-9</c:v>
                </c:pt>
                <c:pt idx="1484">
                  <c:v>2.3887999999999999E-9</c:v>
                </c:pt>
                <c:pt idx="1485">
                  <c:v>2.3950000000000001E-9</c:v>
                </c:pt>
                <c:pt idx="1486">
                  <c:v>2.4013E-9</c:v>
                </c:pt>
                <c:pt idx="1487">
                  <c:v>2.4074999999999998E-9</c:v>
                </c:pt>
                <c:pt idx="1488">
                  <c:v>2.4138000000000001E-9</c:v>
                </c:pt>
                <c:pt idx="1489">
                  <c:v>2.4199999999999999E-9</c:v>
                </c:pt>
                <c:pt idx="1490">
                  <c:v>2.4263000000000002E-9</c:v>
                </c:pt>
                <c:pt idx="1491">
                  <c:v>2.4325E-9</c:v>
                </c:pt>
                <c:pt idx="1492">
                  <c:v>2.4387999999999999E-9</c:v>
                </c:pt>
                <c:pt idx="1493">
                  <c:v>2.4450000000000001E-9</c:v>
                </c:pt>
                <c:pt idx="1494">
                  <c:v>2.4513E-9</c:v>
                </c:pt>
                <c:pt idx="1495">
                  <c:v>2.4574999999999998E-9</c:v>
                </c:pt>
                <c:pt idx="1496">
                  <c:v>2.4638000000000001E-9</c:v>
                </c:pt>
                <c:pt idx="1497">
                  <c:v>2.4699999999999999E-9</c:v>
                </c:pt>
                <c:pt idx="1498">
                  <c:v>2.4762999999999998E-9</c:v>
                </c:pt>
                <c:pt idx="1499">
                  <c:v>2.4825000000000001E-9</c:v>
                </c:pt>
                <c:pt idx="1500">
                  <c:v>2.4887999999999999E-9</c:v>
                </c:pt>
                <c:pt idx="1501">
                  <c:v>2.4950000000000002E-9</c:v>
                </c:pt>
                <c:pt idx="1502">
                  <c:v>2.5013E-9</c:v>
                </c:pt>
                <c:pt idx="1503">
                  <c:v>2.5074999999999999E-9</c:v>
                </c:pt>
                <c:pt idx="1504">
                  <c:v>2.5138000000000001E-9</c:v>
                </c:pt>
                <c:pt idx="1505">
                  <c:v>2.52E-9</c:v>
                </c:pt>
                <c:pt idx="1506">
                  <c:v>2.5262999999999998E-9</c:v>
                </c:pt>
                <c:pt idx="1507">
                  <c:v>2.5325000000000001E-9</c:v>
                </c:pt>
                <c:pt idx="1508">
                  <c:v>2.5388E-9</c:v>
                </c:pt>
                <c:pt idx="1509">
                  <c:v>2.5449999999999998E-9</c:v>
                </c:pt>
                <c:pt idx="1510">
                  <c:v>2.5513000000000001E-9</c:v>
                </c:pt>
                <c:pt idx="1511">
                  <c:v>2.5574999999999999E-9</c:v>
                </c:pt>
                <c:pt idx="1512">
                  <c:v>2.5638000000000002E-9</c:v>
                </c:pt>
                <c:pt idx="1513">
                  <c:v>2.57E-9</c:v>
                </c:pt>
                <c:pt idx="1514">
                  <c:v>2.5762999999999999E-9</c:v>
                </c:pt>
                <c:pt idx="1515">
                  <c:v>2.5825000000000001E-9</c:v>
                </c:pt>
                <c:pt idx="1516">
                  <c:v>2.5888E-9</c:v>
                </c:pt>
                <c:pt idx="1517">
                  <c:v>2.5949999999999998E-9</c:v>
                </c:pt>
                <c:pt idx="1518">
                  <c:v>2.6013000000000001E-9</c:v>
                </c:pt>
                <c:pt idx="1519">
                  <c:v>2.6074999999999999E-9</c:v>
                </c:pt>
                <c:pt idx="1520">
                  <c:v>2.6137999999999998E-9</c:v>
                </c:pt>
                <c:pt idx="1521">
                  <c:v>2.6200000000000001E-9</c:v>
                </c:pt>
                <c:pt idx="1522">
                  <c:v>2.6262999999999999E-9</c:v>
                </c:pt>
                <c:pt idx="1523">
                  <c:v>2.6325000000000002E-9</c:v>
                </c:pt>
                <c:pt idx="1524">
                  <c:v>2.6388E-9</c:v>
                </c:pt>
                <c:pt idx="1525">
                  <c:v>2.6449999999999999E-9</c:v>
                </c:pt>
                <c:pt idx="1526">
                  <c:v>2.6513000000000001E-9</c:v>
                </c:pt>
                <c:pt idx="1527">
                  <c:v>2.6575E-9</c:v>
                </c:pt>
                <c:pt idx="1528">
                  <c:v>2.6637999999999998E-9</c:v>
                </c:pt>
                <c:pt idx="1529">
                  <c:v>2.6700000000000001E-9</c:v>
                </c:pt>
                <c:pt idx="1530">
                  <c:v>2.6763E-9</c:v>
                </c:pt>
                <c:pt idx="1531">
                  <c:v>2.6825000000000002E-9</c:v>
                </c:pt>
                <c:pt idx="1532">
                  <c:v>2.6888000000000001E-9</c:v>
                </c:pt>
                <c:pt idx="1533">
                  <c:v>2.6949999999999999E-9</c:v>
                </c:pt>
                <c:pt idx="1534">
                  <c:v>2.7013000000000002E-9</c:v>
                </c:pt>
                <c:pt idx="1535">
                  <c:v>2.7075E-9</c:v>
                </c:pt>
                <c:pt idx="1536">
                  <c:v>2.7137999999999999E-9</c:v>
                </c:pt>
                <c:pt idx="1537">
                  <c:v>2.7200000000000001E-9</c:v>
                </c:pt>
                <c:pt idx="1538">
                  <c:v>2.7263E-9</c:v>
                </c:pt>
                <c:pt idx="1539">
                  <c:v>2.7324999999999998E-9</c:v>
                </c:pt>
                <c:pt idx="1540">
                  <c:v>2.7388000000000001E-9</c:v>
                </c:pt>
                <c:pt idx="1541">
                  <c:v>2.7449999999999999E-9</c:v>
                </c:pt>
                <c:pt idx="1542">
                  <c:v>2.7512999999999998E-9</c:v>
                </c:pt>
                <c:pt idx="1543">
                  <c:v>2.7575E-9</c:v>
                </c:pt>
                <c:pt idx="1544">
                  <c:v>2.7637999999999999E-9</c:v>
                </c:pt>
                <c:pt idx="1545">
                  <c:v>2.7700000000000002E-9</c:v>
                </c:pt>
                <c:pt idx="1546">
                  <c:v>2.7763E-9</c:v>
                </c:pt>
                <c:pt idx="1547">
                  <c:v>2.7824999999999999E-9</c:v>
                </c:pt>
                <c:pt idx="1548">
                  <c:v>2.7888000000000001E-9</c:v>
                </c:pt>
                <c:pt idx="1549">
                  <c:v>2.795E-9</c:v>
                </c:pt>
                <c:pt idx="1550">
                  <c:v>2.8012999999999998E-9</c:v>
                </c:pt>
                <c:pt idx="1551">
                  <c:v>2.8075000000000001E-9</c:v>
                </c:pt>
                <c:pt idx="1552">
                  <c:v>2.8137999999999999E-9</c:v>
                </c:pt>
                <c:pt idx="1553">
                  <c:v>2.8200000000000002E-9</c:v>
                </c:pt>
                <c:pt idx="1554">
                  <c:v>2.8263000000000001E-9</c:v>
                </c:pt>
                <c:pt idx="1555">
                  <c:v>2.8324999999999999E-9</c:v>
                </c:pt>
                <c:pt idx="1556">
                  <c:v>2.8388000000000002E-9</c:v>
                </c:pt>
                <c:pt idx="1557">
                  <c:v>2.845E-9</c:v>
                </c:pt>
                <c:pt idx="1558">
                  <c:v>2.8512999999999999E-9</c:v>
                </c:pt>
                <c:pt idx="1559">
                  <c:v>2.8575000000000001E-9</c:v>
                </c:pt>
                <c:pt idx="1560">
                  <c:v>2.8638E-9</c:v>
                </c:pt>
                <c:pt idx="1561">
                  <c:v>2.8699999999999998E-9</c:v>
                </c:pt>
                <c:pt idx="1562">
                  <c:v>2.8763000000000001E-9</c:v>
                </c:pt>
                <c:pt idx="1563">
                  <c:v>2.8824999999999999E-9</c:v>
                </c:pt>
                <c:pt idx="1564">
                  <c:v>2.8888000000000002E-9</c:v>
                </c:pt>
                <c:pt idx="1565">
                  <c:v>2.895E-9</c:v>
                </c:pt>
                <c:pt idx="1566">
                  <c:v>2.9012999999999999E-9</c:v>
                </c:pt>
                <c:pt idx="1567">
                  <c:v>2.9075000000000001E-9</c:v>
                </c:pt>
                <c:pt idx="1568">
                  <c:v>2.9138E-9</c:v>
                </c:pt>
                <c:pt idx="1569">
                  <c:v>2.9199999999999998E-9</c:v>
                </c:pt>
                <c:pt idx="1570">
                  <c:v>2.9263000000000001E-9</c:v>
                </c:pt>
                <c:pt idx="1571">
                  <c:v>2.9325E-9</c:v>
                </c:pt>
                <c:pt idx="1572">
                  <c:v>2.9387999999999998E-9</c:v>
                </c:pt>
                <c:pt idx="1573">
                  <c:v>2.9450000000000001E-9</c:v>
                </c:pt>
                <c:pt idx="1574">
                  <c:v>2.9512999999999999E-9</c:v>
                </c:pt>
                <c:pt idx="1575">
                  <c:v>2.9575000000000002E-9</c:v>
                </c:pt>
                <c:pt idx="1576">
                  <c:v>2.9638E-9</c:v>
                </c:pt>
                <c:pt idx="1577">
                  <c:v>2.9699999999999999E-9</c:v>
                </c:pt>
                <c:pt idx="1578">
                  <c:v>2.9763000000000002E-9</c:v>
                </c:pt>
                <c:pt idx="1579">
                  <c:v>2.9825E-9</c:v>
                </c:pt>
                <c:pt idx="1580">
                  <c:v>2.9887999999999999E-9</c:v>
                </c:pt>
                <c:pt idx="1581">
                  <c:v>2.9950000000000001E-9</c:v>
                </c:pt>
                <c:pt idx="1582">
                  <c:v>3.0013E-9</c:v>
                </c:pt>
                <c:pt idx="1583">
                  <c:v>3.0074999999999998E-9</c:v>
                </c:pt>
                <c:pt idx="1584">
                  <c:v>3.0138000000000001E-9</c:v>
                </c:pt>
                <c:pt idx="1585">
                  <c:v>3.0199999999999999E-9</c:v>
                </c:pt>
                <c:pt idx="1586">
                  <c:v>3.0263000000000002E-9</c:v>
                </c:pt>
                <c:pt idx="1587">
                  <c:v>3.0325E-9</c:v>
                </c:pt>
                <c:pt idx="1588">
                  <c:v>3.0387999999999999E-9</c:v>
                </c:pt>
                <c:pt idx="1589">
                  <c:v>3.0450000000000001E-9</c:v>
                </c:pt>
                <c:pt idx="1590">
                  <c:v>3.0513E-9</c:v>
                </c:pt>
                <c:pt idx="1591">
                  <c:v>3.0574999999999998E-9</c:v>
                </c:pt>
                <c:pt idx="1592">
                  <c:v>3.0638000000000001E-9</c:v>
                </c:pt>
                <c:pt idx="1593">
                  <c:v>3.0699999999999999E-9</c:v>
                </c:pt>
                <c:pt idx="1594">
                  <c:v>3.0762999999999998E-9</c:v>
                </c:pt>
                <c:pt idx="1595">
                  <c:v>3.0825000000000001E-9</c:v>
                </c:pt>
                <c:pt idx="1596">
                  <c:v>3.0887999999999999E-9</c:v>
                </c:pt>
                <c:pt idx="1597">
                  <c:v>3.0950000000000002E-9</c:v>
                </c:pt>
                <c:pt idx="1598">
                  <c:v>3.1013E-9</c:v>
                </c:pt>
                <c:pt idx="1599">
                  <c:v>3.1074999999999999E-9</c:v>
                </c:pt>
                <c:pt idx="1600">
                  <c:v>3.1138000000000001E-9</c:v>
                </c:pt>
                <c:pt idx="1601">
                  <c:v>3.12E-9</c:v>
                </c:pt>
                <c:pt idx="1602">
                  <c:v>3.1262999999999998E-9</c:v>
                </c:pt>
                <c:pt idx="1603">
                  <c:v>3.1325000000000001E-9</c:v>
                </c:pt>
                <c:pt idx="1604">
                  <c:v>3.1388E-9</c:v>
                </c:pt>
                <c:pt idx="1605">
                  <c:v>3.1450000000000002E-9</c:v>
                </c:pt>
                <c:pt idx="1606">
                  <c:v>3.1513000000000001E-9</c:v>
                </c:pt>
                <c:pt idx="1607">
                  <c:v>3.1574999999999999E-9</c:v>
                </c:pt>
                <c:pt idx="1608">
                  <c:v>3.1638000000000002E-9</c:v>
                </c:pt>
                <c:pt idx="1609">
                  <c:v>3.17E-9</c:v>
                </c:pt>
                <c:pt idx="1610">
                  <c:v>3.1762999999999999E-9</c:v>
                </c:pt>
                <c:pt idx="1611">
                  <c:v>3.1825000000000001E-9</c:v>
                </c:pt>
                <c:pt idx="1612">
                  <c:v>3.1888E-9</c:v>
                </c:pt>
                <c:pt idx="1613">
                  <c:v>3.1949999999999998E-9</c:v>
                </c:pt>
                <c:pt idx="1614">
                  <c:v>3.2013000000000001E-9</c:v>
                </c:pt>
                <c:pt idx="1615">
                  <c:v>3.2074999999999999E-9</c:v>
                </c:pt>
                <c:pt idx="1616">
                  <c:v>3.2137999999999998E-9</c:v>
                </c:pt>
                <c:pt idx="1617">
                  <c:v>3.22E-9</c:v>
                </c:pt>
                <c:pt idx="1618">
                  <c:v>3.2262999999999999E-9</c:v>
                </c:pt>
                <c:pt idx="1619">
                  <c:v>3.2325000000000002E-9</c:v>
                </c:pt>
                <c:pt idx="1620">
                  <c:v>3.2388E-9</c:v>
                </c:pt>
                <c:pt idx="1621">
                  <c:v>3.2449999999999999E-9</c:v>
                </c:pt>
                <c:pt idx="1622">
                  <c:v>3.2513000000000001E-9</c:v>
                </c:pt>
                <c:pt idx="1623">
                  <c:v>3.2575E-9</c:v>
                </c:pt>
                <c:pt idx="1624">
                  <c:v>3.2637999999999998E-9</c:v>
                </c:pt>
                <c:pt idx="1625">
                  <c:v>3.2700000000000001E-9</c:v>
                </c:pt>
                <c:pt idx="1626">
                  <c:v>3.2762999999999999E-9</c:v>
                </c:pt>
                <c:pt idx="1627">
                  <c:v>3.2825000000000002E-9</c:v>
                </c:pt>
                <c:pt idx="1628">
                  <c:v>3.2888000000000001E-9</c:v>
                </c:pt>
                <c:pt idx="1629">
                  <c:v>3.2949999999999999E-9</c:v>
                </c:pt>
                <c:pt idx="1630">
                  <c:v>3.3013000000000002E-9</c:v>
                </c:pt>
                <c:pt idx="1631">
                  <c:v>3.3075E-9</c:v>
                </c:pt>
                <c:pt idx="1632">
                  <c:v>3.3137999999999999E-9</c:v>
                </c:pt>
                <c:pt idx="1633">
                  <c:v>3.3200000000000001E-9</c:v>
                </c:pt>
                <c:pt idx="1634">
                  <c:v>3.3263E-9</c:v>
                </c:pt>
                <c:pt idx="1635">
                  <c:v>3.3324999999999998E-9</c:v>
                </c:pt>
                <c:pt idx="1636">
                  <c:v>3.3388000000000001E-9</c:v>
                </c:pt>
                <c:pt idx="1637">
                  <c:v>3.3449999999999999E-9</c:v>
                </c:pt>
                <c:pt idx="1638">
                  <c:v>3.3513000000000002E-9</c:v>
                </c:pt>
                <c:pt idx="1639">
                  <c:v>3.3575E-9</c:v>
                </c:pt>
                <c:pt idx="1640">
                  <c:v>3.3637999999999999E-9</c:v>
                </c:pt>
                <c:pt idx="1641">
                  <c:v>3.3700000000000001E-9</c:v>
                </c:pt>
                <c:pt idx="1642">
                  <c:v>3.3763E-9</c:v>
                </c:pt>
                <c:pt idx="1643">
                  <c:v>3.3824999999999998E-9</c:v>
                </c:pt>
                <c:pt idx="1644">
                  <c:v>3.3888000000000001E-9</c:v>
                </c:pt>
                <c:pt idx="1645">
                  <c:v>3.395E-9</c:v>
                </c:pt>
                <c:pt idx="1646">
                  <c:v>3.4012999999999998E-9</c:v>
                </c:pt>
                <c:pt idx="1647">
                  <c:v>3.4075000000000001E-9</c:v>
                </c:pt>
                <c:pt idx="1648">
                  <c:v>3.4137999999999999E-9</c:v>
                </c:pt>
                <c:pt idx="1649">
                  <c:v>3.4200000000000002E-9</c:v>
                </c:pt>
                <c:pt idx="1650">
                  <c:v>3.4263E-9</c:v>
                </c:pt>
                <c:pt idx="1651">
                  <c:v>3.4324999999999999E-9</c:v>
                </c:pt>
                <c:pt idx="1652">
                  <c:v>3.4388000000000002E-9</c:v>
                </c:pt>
                <c:pt idx="1653">
                  <c:v>3.445E-9</c:v>
                </c:pt>
                <c:pt idx="1654">
                  <c:v>3.4512999999999999E-9</c:v>
                </c:pt>
                <c:pt idx="1655">
                  <c:v>3.4575000000000001E-9</c:v>
                </c:pt>
                <c:pt idx="1656">
                  <c:v>3.4638E-9</c:v>
                </c:pt>
                <c:pt idx="1657">
                  <c:v>3.4699999999999998E-9</c:v>
                </c:pt>
                <c:pt idx="1658">
                  <c:v>3.4763000000000001E-9</c:v>
                </c:pt>
                <c:pt idx="1659">
                  <c:v>3.4824999999999999E-9</c:v>
                </c:pt>
                <c:pt idx="1660">
                  <c:v>3.4888000000000002E-9</c:v>
                </c:pt>
                <c:pt idx="1661">
                  <c:v>3.495E-9</c:v>
                </c:pt>
                <c:pt idx="1662">
                  <c:v>3.5012999999999999E-9</c:v>
                </c:pt>
                <c:pt idx="1663">
                  <c:v>3.5075000000000001E-9</c:v>
                </c:pt>
                <c:pt idx="1664">
                  <c:v>3.5138E-9</c:v>
                </c:pt>
                <c:pt idx="1665">
                  <c:v>3.5199999999999998E-9</c:v>
                </c:pt>
                <c:pt idx="1666">
                  <c:v>3.5263000000000001E-9</c:v>
                </c:pt>
                <c:pt idx="1667">
                  <c:v>3.5325E-9</c:v>
                </c:pt>
                <c:pt idx="1668">
                  <c:v>3.5387999999999998E-9</c:v>
                </c:pt>
                <c:pt idx="1669">
                  <c:v>3.5450000000000001E-9</c:v>
                </c:pt>
                <c:pt idx="1670">
                  <c:v>3.5512999999999999E-9</c:v>
                </c:pt>
                <c:pt idx="1671">
                  <c:v>3.5575000000000002E-9</c:v>
                </c:pt>
                <c:pt idx="1672">
                  <c:v>3.5638E-9</c:v>
                </c:pt>
                <c:pt idx="1673">
                  <c:v>3.5699999999999999E-9</c:v>
                </c:pt>
                <c:pt idx="1674">
                  <c:v>3.5763000000000002E-9</c:v>
                </c:pt>
                <c:pt idx="1675">
                  <c:v>3.5825E-9</c:v>
                </c:pt>
                <c:pt idx="1676">
                  <c:v>3.5887999999999998E-9</c:v>
                </c:pt>
                <c:pt idx="1677">
                  <c:v>3.5950000000000001E-9</c:v>
                </c:pt>
                <c:pt idx="1678">
                  <c:v>3.6013E-9</c:v>
                </c:pt>
                <c:pt idx="1679">
                  <c:v>3.6074999999999998E-9</c:v>
                </c:pt>
                <c:pt idx="1680">
                  <c:v>3.6138000000000001E-9</c:v>
                </c:pt>
                <c:pt idx="1681">
                  <c:v>3.6199999999999999E-9</c:v>
                </c:pt>
                <c:pt idx="1682">
                  <c:v>3.6263000000000002E-9</c:v>
                </c:pt>
                <c:pt idx="1683">
                  <c:v>3.6325E-9</c:v>
                </c:pt>
                <c:pt idx="1684">
                  <c:v>3.6387999999999999E-9</c:v>
                </c:pt>
                <c:pt idx="1685">
                  <c:v>3.6450000000000001E-9</c:v>
                </c:pt>
                <c:pt idx="1686">
                  <c:v>3.6513E-9</c:v>
                </c:pt>
                <c:pt idx="1687">
                  <c:v>3.6574999999999998E-9</c:v>
                </c:pt>
                <c:pt idx="1688">
                  <c:v>3.6638000000000001E-9</c:v>
                </c:pt>
                <c:pt idx="1689">
                  <c:v>3.6699999999999999E-9</c:v>
                </c:pt>
                <c:pt idx="1690">
                  <c:v>3.6762999999999998E-9</c:v>
                </c:pt>
                <c:pt idx="1691">
                  <c:v>3.6825000000000001E-9</c:v>
                </c:pt>
                <c:pt idx="1692">
                  <c:v>3.6887999999999999E-9</c:v>
                </c:pt>
                <c:pt idx="1693">
                  <c:v>3.6950000000000002E-9</c:v>
                </c:pt>
                <c:pt idx="1694">
                  <c:v>3.7013E-9</c:v>
                </c:pt>
                <c:pt idx="1695">
                  <c:v>3.7074999999999999E-9</c:v>
                </c:pt>
                <c:pt idx="1696">
                  <c:v>3.7138000000000001E-9</c:v>
                </c:pt>
                <c:pt idx="1697">
                  <c:v>3.72E-9</c:v>
                </c:pt>
                <c:pt idx="1698">
                  <c:v>3.7263000000000003E-9</c:v>
                </c:pt>
                <c:pt idx="1699">
                  <c:v>3.7324999999999997E-9</c:v>
                </c:pt>
                <c:pt idx="1700">
                  <c:v>3.7388000000000004E-9</c:v>
                </c:pt>
                <c:pt idx="1701">
                  <c:v>3.7449999999999998E-9</c:v>
                </c:pt>
                <c:pt idx="1702">
                  <c:v>3.7512999999999997E-9</c:v>
                </c:pt>
                <c:pt idx="1703">
                  <c:v>3.7574999999999999E-9</c:v>
                </c:pt>
                <c:pt idx="1704">
                  <c:v>3.7637999999999998E-9</c:v>
                </c:pt>
                <c:pt idx="1705">
                  <c:v>3.77E-9</c:v>
                </c:pt>
                <c:pt idx="1706">
                  <c:v>3.7762999999999999E-9</c:v>
                </c:pt>
                <c:pt idx="1707">
                  <c:v>3.7825000000000001E-9</c:v>
                </c:pt>
                <c:pt idx="1708">
                  <c:v>3.7888E-9</c:v>
                </c:pt>
                <c:pt idx="1709">
                  <c:v>3.7950000000000002E-9</c:v>
                </c:pt>
                <c:pt idx="1710">
                  <c:v>3.8013000000000001E-9</c:v>
                </c:pt>
                <c:pt idx="1711">
                  <c:v>3.8075000000000003E-9</c:v>
                </c:pt>
                <c:pt idx="1712">
                  <c:v>3.8138000000000002E-9</c:v>
                </c:pt>
                <c:pt idx="1713">
                  <c:v>3.8199999999999996E-9</c:v>
                </c:pt>
                <c:pt idx="1714">
                  <c:v>3.8263000000000003E-9</c:v>
                </c:pt>
                <c:pt idx="1715">
                  <c:v>3.8324999999999997E-9</c:v>
                </c:pt>
                <c:pt idx="1716">
                  <c:v>3.8387999999999996E-9</c:v>
                </c:pt>
                <c:pt idx="1717">
                  <c:v>3.8449999999999999E-9</c:v>
                </c:pt>
                <c:pt idx="1718">
                  <c:v>3.8512999999999997E-9</c:v>
                </c:pt>
                <c:pt idx="1719">
                  <c:v>3.8575E-9</c:v>
                </c:pt>
                <c:pt idx="1720">
                  <c:v>3.8637999999999998E-9</c:v>
                </c:pt>
                <c:pt idx="1721">
                  <c:v>3.8700000000000001E-9</c:v>
                </c:pt>
                <c:pt idx="1722">
                  <c:v>3.8762999999999999E-9</c:v>
                </c:pt>
                <c:pt idx="1723">
                  <c:v>3.8825000000000002E-9</c:v>
                </c:pt>
                <c:pt idx="1724">
                  <c:v>3.8888000000000001E-9</c:v>
                </c:pt>
                <c:pt idx="1725">
                  <c:v>3.8950000000000003E-9</c:v>
                </c:pt>
                <c:pt idx="1726">
                  <c:v>3.9013000000000002E-9</c:v>
                </c:pt>
                <c:pt idx="1727">
                  <c:v>3.9075000000000004E-9</c:v>
                </c:pt>
                <c:pt idx="1728">
                  <c:v>3.9138000000000003E-9</c:v>
                </c:pt>
                <c:pt idx="1729">
                  <c:v>3.9199999999999997E-9</c:v>
                </c:pt>
                <c:pt idx="1730">
                  <c:v>3.9263000000000004E-9</c:v>
                </c:pt>
                <c:pt idx="1731">
                  <c:v>3.9324999999999998E-9</c:v>
                </c:pt>
                <c:pt idx="1732">
                  <c:v>3.9387999999999997E-9</c:v>
                </c:pt>
                <c:pt idx="1733">
                  <c:v>3.9449999999999999E-9</c:v>
                </c:pt>
                <c:pt idx="1734">
                  <c:v>3.9512999999999998E-9</c:v>
                </c:pt>
                <c:pt idx="1735">
                  <c:v>3.9575E-9</c:v>
                </c:pt>
                <c:pt idx="1736">
                  <c:v>3.9637999999999999E-9</c:v>
                </c:pt>
                <c:pt idx="1737">
                  <c:v>3.9700000000000001E-9</c:v>
                </c:pt>
                <c:pt idx="1738">
                  <c:v>3.9763E-9</c:v>
                </c:pt>
                <c:pt idx="1739">
                  <c:v>3.9825000000000003E-9</c:v>
                </c:pt>
                <c:pt idx="1740">
                  <c:v>3.9888000000000001E-9</c:v>
                </c:pt>
                <c:pt idx="1741">
                  <c:v>3.9950000000000004E-9</c:v>
                </c:pt>
                <c:pt idx="1742">
                  <c:v>4.0013000000000002E-9</c:v>
                </c:pt>
                <c:pt idx="1743">
                  <c:v>4.0074999999999997E-9</c:v>
                </c:pt>
                <c:pt idx="1744">
                  <c:v>4.0138000000000003E-9</c:v>
                </c:pt>
                <c:pt idx="1745">
                  <c:v>4.0199999999999998E-9</c:v>
                </c:pt>
                <c:pt idx="1746">
                  <c:v>4.0262999999999996E-9</c:v>
                </c:pt>
                <c:pt idx="1747">
                  <c:v>4.0324999999999999E-9</c:v>
                </c:pt>
                <c:pt idx="1748">
                  <c:v>4.0387999999999997E-9</c:v>
                </c:pt>
                <c:pt idx="1749">
                  <c:v>4.045E-9</c:v>
                </c:pt>
                <c:pt idx="1750">
                  <c:v>4.0512999999999999E-9</c:v>
                </c:pt>
                <c:pt idx="1751">
                  <c:v>4.0575000000000001E-9</c:v>
                </c:pt>
                <c:pt idx="1752">
                  <c:v>4.0638E-9</c:v>
                </c:pt>
                <c:pt idx="1753">
                  <c:v>4.0700000000000002E-9</c:v>
                </c:pt>
                <c:pt idx="1754">
                  <c:v>4.0763000000000001E-9</c:v>
                </c:pt>
                <c:pt idx="1755">
                  <c:v>4.0825000000000003E-9</c:v>
                </c:pt>
                <c:pt idx="1756">
                  <c:v>4.0888000000000002E-9</c:v>
                </c:pt>
                <c:pt idx="1757">
                  <c:v>4.0949999999999996E-9</c:v>
                </c:pt>
                <c:pt idx="1758">
                  <c:v>4.1013000000000003E-9</c:v>
                </c:pt>
                <c:pt idx="1759">
                  <c:v>4.1074999999999997E-9</c:v>
                </c:pt>
                <c:pt idx="1760">
                  <c:v>4.1137999999999996E-9</c:v>
                </c:pt>
                <c:pt idx="1761">
                  <c:v>4.1199999999999998E-9</c:v>
                </c:pt>
                <c:pt idx="1762">
                  <c:v>4.1262999999999997E-9</c:v>
                </c:pt>
                <c:pt idx="1763">
                  <c:v>4.1324999999999999E-9</c:v>
                </c:pt>
                <c:pt idx="1764">
                  <c:v>4.1387999999999998E-9</c:v>
                </c:pt>
                <c:pt idx="1765">
                  <c:v>4.1450000000000001E-9</c:v>
                </c:pt>
                <c:pt idx="1766">
                  <c:v>4.1512999999999999E-9</c:v>
                </c:pt>
                <c:pt idx="1767">
                  <c:v>4.1575000000000002E-9</c:v>
                </c:pt>
                <c:pt idx="1768">
                  <c:v>4.1638E-9</c:v>
                </c:pt>
                <c:pt idx="1769">
                  <c:v>4.1700000000000003E-9</c:v>
                </c:pt>
                <c:pt idx="1770">
                  <c:v>4.1763000000000001E-9</c:v>
                </c:pt>
                <c:pt idx="1771">
                  <c:v>4.1825000000000004E-9</c:v>
                </c:pt>
                <c:pt idx="1772">
                  <c:v>4.1888000000000003E-9</c:v>
                </c:pt>
                <c:pt idx="1773">
                  <c:v>4.1949999999999997E-9</c:v>
                </c:pt>
                <c:pt idx="1774">
                  <c:v>4.2013000000000004E-9</c:v>
                </c:pt>
                <c:pt idx="1775">
                  <c:v>4.2074999999999998E-9</c:v>
                </c:pt>
                <c:pt idx="1776">
                  <c:v>4.2137999999999997E-9</c:v>
                </c:pt>
                <c:pt idx="1777">
                  <c:v>4.2199999999999999E-9</c:v>
                </c:pt>
                <c:pt idx="1778">
                  <c:v>4.2262999999999998E-9</c:v>
                </c:pt>
                <c:pt idx="1779">
                  <c:v>4.2325E-9</c:v>
                </c:pt>
                <c:pt idx="1780">
                  <c:v>4.2387999999999999E-9</c:v>
                </c:pt>
                <c:pt idx="1781">
                  <c:v>4.2450000000000001E-9</c:v>
                </c:pt>
                <c:pt idx="1782">
                  <c:v>4.2513E-9</c:v>
                </c:pt>
                <c:pt idx="1783">
                  <c:v>4.2575000000000002E-9</c:v>
                </c:pt>
                <c:pt idx="1784">
                  <c:v>4.2638000000000001E-9</c:v>
                </c:pt>
                <c:pt idx="1785">
                  <c:v>4.2700000000000004E-9</c:v>
                </c:pt>
                <c:pt idx="1786">
                  <c:v>4.2763000000000002E-9</c:v>
                </c:pt>
                <c:pt idx="1787">
                  <c:v>4.2824999999999996E-9</c:v>
                </c:pt>
                <c:pt idx="1788">
                  <c:v>4.2888000000000003E-9</c:v>
                </c:pt>
                <c:pt idx="1789">
                  <c:v>4.2949999999999997E-9</c:v>
                </c:pt>
                <c:pt idx="1790">
                  <c:v>4.3012999999999996E-9</c:v>
                </c:pt>
                <c:pt idx="1791">
                  <c:v>4.3074999999999999E-9</c:v>
                </c:pt>
                <c:pt idx="1792">
                  <c:v>4.3137999999999997E-9</c:v>
                </c:pt>
                <c:pt idx="1793">
                  <c:v>4.32E-9</c:v>
                </c:pt>
                <c:pt idx="1794">
                  <c:v>4.3262999999999998E-9</c:v>
                </c:pt>
                <c:pt idx="1795">
                  <c:v>4.3325000000000001E-9</c:v>
                </c:pt>
                <c:pt idx="1796">
                  <c:v>4.3387999999999999E-9</c:v>
                </c:pt>
                <c:pt idx="1797">
                  <c:v>4.3450000000000002E-9</c:v>
                </c:pt>
                <c:pt idx="1798">
                  <c:v>4.3513000000000001E-9</c:v>
                </c:pt>
                <c:pt idx="1799">
                  <c:v>4.3575000000000003E-9</c:v>
                </c:pt>
                <c:pt idx="1800">
                  <c:v>4.3638000000000002E-9</c:v>
                </c:pt>
                <c:pt idx="1801">
                  <c:v>4.3699999999999996E-9</c:v>
                </c:pt>
                <c:pt idx="1802">
                  <c:v>4.3763000000000003E-9</c:v>
                </c:pt>
                <c:pt idx="1803">
                  <c:v>4.3824999999999997E-9</c:v>
                </c:pt>
                <c:pt idx="1804">
                  <c:v>4.3888000000000004E-9</c:v>
                </c:pt>
                <c:pt idx="1805">
                  <c:v>4.3949999999999998E-9</c:v>
                </c:pt>
                <c:pt idx="1806">
                  <c:v>4.4012999999999997E-9</c:v>
                </c:pt>
                <c:pt idx="1807">
                  <c:v>4.4074999999999999E-9</c:v>
                </c:pt>
                <c:pt idx="1808">
                  <c:v>4.4137999999999998E-9</c:v>
                </c:pt>
                <c:pt idx="1809">
                  <c:v>4.42E-9</c:v>
                </c:pt>
                <c:pt idx="1810">
                  <c:v>4.4262999999999999E-9</c:v>
                </c:pt>
                <c:pt idx="1811">
                  <c:v>4.4325000000000002E-9</c:v>
                </c:pt>
                <c:pt idx="1812">
                  <c:v>4.4388E-9</c:v>
                </c:pt>
                <c:pt idx="1813">
                  <c:v>4.4450000000000003E-9</c:v>
                </c:pt>
                <c:pt idx="1814">
                  <c:v>4.4513000000000001E-9</c:v>
                </c:pt>
                <c:pt idx="1815">
                  <c:v>4.4575000000000004E-9</c:v>
                </c:pt>
                <c:pt idx="1816">
                  <c:v>4.4638000000000002E-9</c:v>
                </c:pt>
                <c:pt idx="1817">
                  <c:v>4.4699999999999997E-9</c:v>
                </c:pt>
                <c:pt idx="1818">
                  <c:v>4.4763000000000004E-9</c:v>
                </c:pt>
                <c:pt idx="1819">
                  <c:v>4.4824999999999998E-9</c:v>
                </c:pt>
                <c:pt idx="1820">
                  <c:v>4.4887999999999996E-9</c:v>
                </c:pt>
                <c:pt idx="1821">
                  <c:v>4.4949999999999999E-9</c:v>
                </c:pt>
                <c:pt idx="1822">
                  <c:v>4.5012999999999997E-9</c:v>
                </c:pt>
                <c:pt idx="1823">
                  <c:v>4.5075E-9</c:v>
                </c:pt>
                <c:pt idx="1824">
                  <c:v>4.5137999999999999E-9</c:v>
                </c:pt>
                <c:pt idx="1825">
                  <c:v>4.5200000000000001E-9</c:v>
                </c:pt>
                <c:pt idx="1826">
                  <c:v>4.5263E-9</c:v>
                </c:pt>
                <c:pt idx="1827">
                  <c:v>4.5325000000000002E-9</c:v>
                </c:pt>
                <c:pt idx="1828">
                  <c:v>4.5388000000000001E-9</c:v>
                </c:pt>
                <c:pt idx="1829">
                  <c:v>4.5450000000000003E-9</c:v>
                </c:pt>
                <c:pt idx="1830">
                  <c:v>4.5513000000000002E-9</c:v>
                </c:pt>
                <c:pt idx="1831">
                  <c:v>4.5574999999999996E-9</c:v>
                </c:pt>
                <c:pt idx="1832">
                  <c:v>4.5638000000000003E-9</c:v>
                </c:pt>
                <c:pt idx="1833">
                  <c:v>4.5699999999999997E-9</c:v>
                </c:pt>
                <c:pt idx="1834">
                  <c:v>4.5762999999999996E-9</c:v>
                </c:pt>
                <c:pt idx="1835">
                  <c:v>4.5824999999999998E-9</c:v>
                </c:pt>
                <c:pt idx="1836">
                  <c:v>4.5887999999999997E-9</c:v>
                </c:pt>
                <c:pt idx="1837">
                  <c:v>4.595E-9</c:v>
                </c:pt>
                <c:pt idx="1838">
                  <c:v>4.6012999999999998E-9</c:v>
                </c:pt>
                <c:pt idx="1839">
                  <c:v>4.6075000000000001E-9</c:v>
                </c:pt>
                <c:pt idx="1840">
                  <c:v>4.6137999999999999E-9</c:v>
                </c:pt>
                <c:pt idx="1841">
                  <c:v>4.6200000000000002E-9</c:v>
                </c:pt>
                <c:pt idx="1842">
                  <c:v>4.6263E-9</c:v>
                </c:pt>
                <c:pt idx="1843">
                  <c:v>4.6325000000000003E-9</c:v>
                </c:pt>
                <c:pt idx="1844">
                  <c:v>4.6388000000000002E-9</c:v>
                </c:pt>
                <c:pt idx="1845">
                  <c:v>4.6450000000000004E-9</c:v>
                </c:pt>
                <c:pt idx="1846">
                  <c:v>4.6513000000000003E-9</c:v>
                </c:pt>
                <c:pt idx="1847">
                  <c:v>4.6574999999999997E-9</c:v>
                </c:pt>
                <c:pt idx="1848">
                  <c:v>4.6638000000000004E-9</c:v>
                </c:pt>
                <c:pt idx="1849">
                  <c:v>4.6699999999999998E-9</c:v>
                </c:pt>
                <c:pt idx="1850">
                  <c:v>4.6762999999999997E-9</c:v>
                </c:pt>
                <c:pt idx="1851">
                  <c:v>4.6824999999999999E-9</c:v>
                </c:pt>
                <c:pt idx="1852">
                  <c:v>4.6887999999999998E-9</c:v>
                </c:pt>
                <c:pt idx="1853">
                  <c:v>4.695E-9</c:v>
                </c:pt>
                <c:pt idx="1854">
                  <c:v>4.7012999999999999E-9</c:v>
                </c:pt>
                <c:pt idx="1855">
                  <c:v>4.7075000000000001E-9</c:v>
                </c:pt>
                <c:pt idx="1856">
                  <c:v>4.7138E-9</c:v>
                </c:pt>
                <c:pt idx="1857">
                  <c:v>4.7200000000000002E-9</c:v>
                </c:pt>
                <c:pt idx="1858">
                  <c:v>4.7263000000000001E-9</c:v>
                </c:pt>
                <c:pt idx="1859">
                  <c:v>4.7325000000000004E-9</c:v>
                </c:pt>
                <c:pt idx="1860">
                  <c:v>4.7388000000000002E-9</c:v>
                </c:pt>
                <c:pt idx="1861">
                  <c:v>4.7449999999999996E-9</c:v>
                </c:pt>
                <c:pt idx="1862">
                  <c:v>4.7513000000000003E-9</c:v>
                </c:pt>
                <c:pt idx="1863">
                  <c:v>4.7574999999999998E-9</c:v>
                </c:pt>
                <c:pt idx="1864">
                  <c:v>4.7637999999999996E-9</c:v>
                </c:pt>
                <c:pt idx="1865">
                  <c:v>4.7699999999999999E-9</c:v>
                </c:pt>
                <c:pt idx="1866">
                  <c:v>4.7762999999999997E-9</c:v>
                </c:pt>
                <c:pt idx="1867">
                  <c:v>4.7825E-9</c:v>
                </c:pt>
                <c:pt idx="1868">
                  <c:v>4.7887999999999998E-9</c:v>
                </c:pt>
                <c:pt idx="1869">
                  <c:v>4.7950000000000001E-9</c:v>
                </c:pt>
                <c:pt idx="1870">
                  <c:v>4.8013E-9</c:v>
                </c:pt>
                <c:pt idx="1871">
                  <c:v>4.8075000000000002E-9</c:v>
                </c:pt>
                <c:pt idx="1872">
                  <c:v>4.8138000000000001E-9</c:v>
                </c:pt>
                <c:pt idx="1873">
                  <c:v>4.8200000000000003E-9</c:v>
                </c:pt>
                <c:pt idx="1874">
                  <c:v>4.8263000000000002E-9</c:v>
                </c:pt>
                <c:pt idx="1875">
                  <c:v>4.8324999999999996E-9</c:v>
                </c:pt>
                <c:pt idx="1876">
                  <c:v>4.8388000000000003E-9</c:v>
                </c:pt>
                <c:pt idx="1877">
                  <c:v>4.8449999999999997E-9</c:v>
                </c:pt>
                <c:pt idx="1878">
                  <c:v>4.8513000000000004E-9</c:v>
                </c:pt>
                <c:pt idx="1879">
                  <c:v>4.8574999999999998E-9</c:v>
                </c:pt>
                <c:pt idx="1880">
                  <c:v>4.8637999999999997E-9</c:v>
                </c:pt>
                <c:pt idx="1881">
                  <c:v>4.8699999999999999E-9</c:v>
                </c:pt>
                <c:pt idx="1882">
                  <c:v>4.8762999999999998E-9</c:v>
                </c:pt>
                <c:pt idx="1883">
                  <c:v>4.8825E-9</c:v>
                </c:pt>
                <c:pt idx="1884">
                  <c:v>4.8887999999999999E-9</c:v>
                </c:pt>
                <c:pt idx="1885">
                  <c:v>4.8950000000000002E-9</c:v>
                </c:pt>
                <c:pt idx="1886">
                  <c:v>4.9013E-9</c:v>
                </c:pt>
                <c:pt idx="1887">
                  <c:v>4.9075000000000003E-9</c:v>
                </c:pt>
                <c:pt idx="1888">
                  <c:v>4.9138000000000001E-9</c:v>
                </c:pt>
                <c:pt idx="1889">
                  <c:v>4.9200000000000004E-9</c:v>
                </c:pt>
                <c:pt idx="1890">
                  <c:v>4.9263000000000002E-9</c:v>
                </c:pt>
                <c:pt idx="1891">
                  <c:v>4.9324999999999997E-9</c:v>
                </c:pt>
                <c:pt idx="1892">
                  <c:v>4.9388000000000004E-9</c:v>
                </c:pt>
                <c:pt idx="1893">
                  <c:v>4.9449999999999998E-9</c:v>
                </c:pt>
                <c:pt idx="1894">
                  <c:v>4.9512999999999996E-9</c:v>
                </c:pt>
                <c:pt idx="1895">
                  <c:v>4.9574999999999999E-9</c:v>
                </c:pt>
                <c:pt idx="1896">
                  <c:v>4.9637999999999998E-9</c:v>
                </c:pt>
                <c:pt idx="1897">
                  <c:v>4.97E-9</c:v>
                </c:pt>
                <c:pt idx="1898">
                  <c:v>4.9762999999999999E-9</c:v>
                </c:pt>
                <c:pt idx="1899">
                  <c:v>4.9825000000000001E-9</c:v>
                </c:pt>
                <c:pt idx="1900">
                  <c:v>4.9888E-9</c:v>
                </c:pt>
                <c:pt idx="1901">
                  <c:v>4.9950000000000002E-9</c:v>
                </c:pt>
                <c:pt idx="1902">
                  <c:v>5.0013000000000001E-9</c:v>
                </c:pt>
                <c:pt idx="1903">
                  <c:v>5.0075000000000003E-9</c:v>
                </c:pt>
                <c:pt idx="1904">
                  <c:v>5.0138000000000002E-9</c:v>
                </c:pt>
                <c:pt idx="1905">
                  <c:v>5.0199999999999996E-9</c:v>
                </c:pt>
                <c:pt idx="1906">
                  <c:v>5.0263000000000003E-9</c:v>
                </c:pt>
                <c:pt idx="1907">
                  <c:v>5.0324999999999997E-9</c:v>
                </c:pt>
                <c:pt idx="1908">
                  <c:v>5.0387999999999996E-9</c:v>
                </c:pt>
                <c:pt idx="1909">
                  <c:v>5.0449999999999998E-9</c:v>
                </c:pt>
                <c:pt idx="1910">
                  <c:v>5.0512999999999997E-9</c:v>
                </c:pt>
                <c:pt idx="1911">
                  <c:v>5.0575E-9</c:v>
                </c:pt>
                <c:pt idx="1912">
                  <c:v>5.0637999999999998E-9</c:v>
                </c:pt>
                <c:pt idx="1913">
                  <c:v>5.0700000000000001E-9</c:v>
                </c:pt>
                <c:pt idx="1914">
                  <c:v>5.0762999999999999E-9</c:v>
                </c:pt>
                <c:pt idx="1915">
                  <c:v>5.0825000000000002E-9</c:v>
                </c:pt>
                <c:pt idx="1916">
                  <c:v>5.0888E-9</c:v>
                </c:pt>
                <c:pt idx="1917">
                  <c:v>5.0950000000000003E-9</c:v>
                </c:pt>
                <c:pt idx="1918">
                  <c:v>5.1013000000000002E-9</c:v>
                </c:pt>
                <c:pt idx="1919">
                  <c:v>5.1075000000000004E-9</c:v>
                </c:pt>
                <c:pt idx="1920">
                  <c:v>5.1138000000000003E-9</c:v>
                </c:pt>
                <c:pt idx="1921">
                  <c:v>5.1199999999999997E-9</c:v>
                </c:pt>
                <c:pt idx="1922">
                  <c:v>5.1263000000000004E-9</c:v>
                </c:pt>
                <c:pt idx="1923">
                  <c:v>5.1324999999999998E-9</c:v>
                </c:pt>
                <c:pt idx="1924">
                  <c:v>5.1387999999999997E-9</c:v>
                </c:pt>
                <c:pt idx="1925">
                  <c:v>5.1449999999999999E-9</c:v>
                </c:pt>
                <c:pt idx="1926">
                  <c:v>5.1512999999999998E-9</c:v>
                </c:pt>
                <c:pt idx="1927">
                  <c:v>5.1575E-9</c:v>
                </c:pt>
                <c:pt idx="1928">
                  <c:v>5.1637999999999999E-9</c:v>
                </c:pt>
                <c:pt idx="1929">
                  <c:v>5.1700000000000001E-9</c:v>
                </c:pt>
                <c:pt idx="1930">
                  <c:v>5.1763E-9</c:v>
                </c:pt>
                <c:pt idx="1931">
                  <c:v>5.1825000000000002E-9</c:v>
                </c:pt>
                <c:pt idx="1932">
                  <c:v>5.1888000000000001E-9</c:v>
                </c:pt>
                <c:pt idx="1933">
                  <c:v>5.1950000000000004E-9</c:v>
                </c:pt>
                <c:pt idx="1934">
                  <c:v>5.2013000000000002E-9</c:v>
                </c:pt>
                <c:pt idx="1935">
                  <c:v>5.2074999999999996E-9</c:v>
                </c:pt>
                <c:pt idx="1936">
                  <c:v>5.2138000000000003E-9</c:v>
                </c:pt>
                <c:pt idx="1937">
                  <c:v>5.2199999999999998E-9</c:v>
                </c:pt>
                <c:pt idx="1938">
                  <c:v>5.2262999999999996E-9</c:v>
                </c:pt>
                <c:pt idx="1939">
                  <c:v>5.2324999999999999E-9</c:v>
                </c:pt>
                <c:pt idx="1940">
                  <c:v>5.2387999999999997E-9</c:v>
                </c:pt>
                <c:pt idx="1941">
                  <c:v>5.245E-9</c:v>
                </c:pt>
                <c:pt idx="1942">
                  <c:v>5.2512999999999998E-9</c:v>
                </c:pt>
                <c:pt idx="1943">
                  <c:v>5.2575000000000001E-9</c:v>
                </c:pt>
                <c:pt idx="1944">
                  <c:v>5.2638E-9</c:v>
                </c:pt>
                <c:pt idx="1945">
                  <c:v>5.2700000000000002E-9</c:v>
                </c:pt>
                <c:pt idx="1946">
                  <c:v>5.2763000000000001E-9</c:v>
                </c:pt>
                <c:pt idx="1947">
                  <c:v>5.2825000000000003E-9</c:v>
                </c:pt>
                <c:pt idx="1948">
                  <c:v>5.2888000000000002E-9</c:v>
                </c:pt>
                <c:pt idx="1949">
                  <c:v>5.2949999999999996E-9</c:v>
                </c:pt>
                <c:pt idx="1950">
                  <c:v>5.3013000000000003E-9</c:v>
                </c:pt>
                <c:pt idx="1951">
                  <c:v>5.3074999999999997E-9</c:v>
                </c:pt>
                <c:pt idx="1952">
                  <c:v>5.3138000000000004E-9</c:v>
                </c:pt>
                <c:pt idx="1953">
                  <c:v>5.3199999999999998E-9</c:v>
                </c:pt>
                <c:pt idx="1954">
                  <c:v>5.3262999999999997E-9</c:v>
                </c:pt>
                <c:pt idx="1955">
                  <c:v>5.3324999999999999E-9</c:v>
                </c:pt>
                <c:pt idx="1956">
                  <c:v>5.3387999999999998E-9</c:v>
                </c:pt>
                <c:pt idx="1957">
                  <c:v>5.3450000000000001E-9</c:v>
                </c:pt>
                <c:pt idx="1958">
                  <c:v>5.3512999999999999E-9</c:v>
                </c:pt>
                <c:pt idx="1959">
                  <c:v>5.3575000000000002E-9</c:v>
                </c:pt>
                <c:pt idx="1960">
                  <c:v>5.3638E-9</c:v>
                </c:pt>
                <c:pt idx="1961">
                  <c:v>5.3700000000000003E-9</c:v>
                </c:pt>
                <c:pt idx="1962">
                  <c:v>5.3763000000000001E-9</c:v>
                </c:pt>
                <c:pt idx="1963">
                  <c:v>5.3825000000000004E-9</c:v>
                </c:pt>
                <c:pt idx="1964">
                  <c:v>5.3888000000000003E-9</c:v>
                </c:pt>
                <c:pt idx="1965">
                  <c:v>5.3949999999999997E-9</c:v>
                </c:pt>
                <c:pt idx="1966">
                  <c:v>5.4013000000000004E-9</c:v>
                </c:pt>
                <c:pt idx="1967">
                  <c:v>5.4074999999999998E-9</c:v>
                </c:pt>
                <c:pt idx="1968">
                  <c:v>5.4137999999999996E-9</c:v>
                </c:pt>
                <c:pt idx="1969">
                  <c:v>5.4199999999999999E-9</c:v>
                </c:pt>
                <c:pt idx="1970">
                  <c:v>5.4262999999999998E-9</c:v>
                </c:pt>
                <c:pt idx="1971">
                  <c:v>5.4325E-9</c:v>
                </c:pt>
                <c:pt idx="1972">
                  <c:v>5.4387999999999999E-9</c:v>
                </c:pt>
                <c:pt idx="1973">
                  <c:v>5.4450000000000001E-9</c:v>
                </c:pt>
                <c:pt idx="1974">
                  <c:v>5.4513E-9</c:v>
                </c:pt>
                <c:pt idx="1975">
                  <c:v>5.4575000000000002E-9</c:v>
                </c:pt>
                <c:pt idx="1976">
                  <c:v>5.4638000000000001E-9</c:v>
                </c:pt>
                <c:pt idx="1977">
                  <c:v>5.4700000000000003E-9</c:v>
                </c:pt>
                <c:pt idx="1978">
                  <c:v>5.4763000000000002E-9</c:v>
                </c:pt>
                <c:pt idx="1979">
                  <c:v>5.4824999999999996E-9</c:v>
                </c:pt>
                <c:pt idx="1980">
                  <c:v>5.4888000000000003E-9</c:v>
                </c:pt>
                <c:pt idx="1981">
                  <c:v>5.4949999999999997E-9</c:v>
                </c:pt>
                <c:pt idx="1982">
                  <c:v>5.5012999999999996E-9</c:v>
                </c:pt>
                <c:pt idx="1983">
                  <c:v>5.5074999999999999E-9</c:v>
                </c:pt>
                <c:pt idx="1984">
                  <c:v>5.5137999999999997E-9</c:v>
                </c:pt>
                <c:pt idx="1985">
                  <c:v>5.52E-9</c:v>
                </c:pt>
                <c:pt idx="1986">
                  <c:v>5.5262999999999998E-9</c:v>
                </c:pt>
                <c:pt idx="1987">
                  <c:v>5.5325000000000001E-9</c:v>
                </c:pt>
                <c:pt idx="1988">
                  <c:v>5.5387999999999999E-9</c:v>
                </c:pt>
                <c:pt idx="1989">
                  <c:v>5.5450000000000002E-9</c:v>
                </c:pt>
                <c:pt idx="1990">
                  <c:v>5.5513000000000001E-9</c:v>
                </c:pt>
                <c:pt idx="1991">
                  <c:v>5.5575000000000003E-9</c:v>
                </c:pt>
                <c:pt idx="1992">
                  <c:v>5.5638000000000002E-9</c:v>
                </c:pt>
                <c:pt idx="1993">
                  <c:v>5.5700000000000004E-9</c:v>
                </c:pt>
                <c:pt idx="1994">
                  <c:v>5.5763000000000003E-9</c:v>
                </c:pt>
                <c:pt idx="1995">
                  <c:v>5.5824999999999997E-9</c:v>
                </c:pt>
                <c:pt idx="1996">
                  <c:v>5.5888000000000004E-9</c:v>
                </c:pt>
                <c:pt idx="1997">
                  <c:v>5.5949999999999998E-9</c:v>
                </c:pt>
                <c:pt idx="1998">
                  <c:v>5.6012999999999997E-9</c:v>
                </c:pt>
                <c:pt idx="1999">
                  <c:v>5.6074999999999999E-9</c:v>
                </c:pt>
              </c:numCache>
            </c:numRef>
          </c:xVal>
          <c:yVal>
            <c:numRef>
              <c:f>'ATF1315'!$C$501:$C$2500</c:f>
              <c:numCache>
                <c:formatCode>0.00E+00</c:formatCode>
                <c:ptCount val="2000"/>
                <c:pt idx="0">
                  <c:v>4.3999999999999999E-5</c:v>
                </c:pt>
                <c:pt idx="1">
                  <c:v>4.3999999999999999E-5</c:v>
                </c:pt>
                <c:pt idx="2">
                  <c:v>2.0999999999999999E-5</c:v>
                </c:pt>
                <c:pt idx="3">
                  <c:v>4.3999999999999999E-5</c:v>
                </c:pt>
                <c:pt idx="4">
                  <c:v>4.3999999999999999E-5</c:v>
                </c:pt>
                <c:pt idx="5">
                  <c:v>4.3999999999999999E-5</c:v>
                </c:pt>
                <c:pt idx="6">
                  <c:v>4.3999999999999999E-5</c:v>
                </c:pt>
                <c:pt idx="7">
                  <c:v>4.3999999999999999E-5</c:v>
                </c:pt>
                <c:pt idx="8">
                  <c:v>2.0999999999999999E-5</c:v>
                </c:pt>
                <c:pt idx="9">
                  <c:v>2.0999999999999999E-5</c:v>
                </c:pt>
                <c:pt idx="10">
                  <c:v>2.0999999999999999E-5</c:v>
                </c:pt>
                <c:pt idx="11">
                  <c:v>4.3999999999999999E-5</c:v>
                </c:pt>
                <c:pt idx="12">
                  <c:v>4.3999999999999999E-5</c:v>
                </c:pt>
                <c:pt idx="13">
                  <c:v>2.0999999999999999E-5</c:v>
                </c:pt>
                <c:pt idx="14">
                  <c:v>2.0999999999999999E-5</c:v>
                </c:pt>
                <c:pt idx="15">
                  <c:v>4.3999999999999999E-5</c:v>
                </c:pt>
                <c:pt idx="16">
                  <c:v>4.3999999999999999E-5</c:v>
                </c:pt>
                <c:pt idx="17">
                  <c:v>2.0999999999999999E-5</c:v>
                </c:pt>
                <c:pt idx="18">
                  <c:v>2.0999999999999999E-5</c:v>
                </c:pt>
                <c:pt idx="19">
                  <c:v>-9.9999999999999995E-7</c:v>
                </c:pt>
                <c:pt idx="20">
                  <c:v>4.3999999999999999E-5</c:v>
                </c:pt>
                <c:pt idx="21">
                  <c:v>2.0999999999999999E-5</c:v>
                </c:pt>
                <c:pt idx="22">
                  <c:v>4.3999999999999999E-5</c:v>
                </c:pt>
                <c:pt idx="23">
                  <c:v>2.0999999999999999E-5</c:v>
                </c:pt>
                <c:pt idx="24">
                  <c:v>2.0999999999999999E-5</c:v>
                </c:pt>
                <c:pt idx="25">
                  <c:v>2.0999999999999999E-5</c:v>
                </c:pt>
                <c:pt idx="26">
                  <c:v>2.0999999999999999E-5</c:v>
                </c:pt>
                <c:pt idx="27">
                  <c:v>2.0999999999999999E-5</c:v>
                </c:pt>
                <c:pt idx="28">
                  <c:v>4.3999999999999999E-5</c:v>
                </c:pt>
                <c:pt idx="29">
                  <c:v>-9.9999999999999995E-7</c:v>
                </c:pt>
                <c:pt idx="30">
                  <c:v>2.0999999999999999E-5</c:v>
                </c:pt>
                <c:pt idx="31">
                  <c:v>4.3999999999999999E-5</c:v>
                </c:pt>
                <c:pt idx="32">
                  <c:v>4.3999999999999999E-5</c:v>
                </c:pt>
                <c:pt idx="33">
                  <c:v>2.0999999999999999E-5</c:v>
                </c:pt>
                <c:pt idx="34">
                  <c:v>2.0999999999999999E-5</c:v>
                </c:pt>
                <c:pt idx="35">
                  <c:v>2.0999999999999999E-5</c:v>
                </c:pt>
                <c:pt idx="36">
                  <c:v>4.3999999999999999E-5</c:v>
                </c:pt>
                <c:pt idx="37">
                  <c:v>4.3999999999999999E-5</c:v>
                </c:pt>
                <c:pt idx="38">
                  <c:v>2.0999999999999999E-5</c:v>
                </c:pt>
                <c:pt idx="39">
                  <c:v>4.3999999999999999E-5</c:v>
                </c:pt>
                <c:pt idx="40">
                  <c:v>4.3999999999999999E-5</c:v>
                </c:pt>
                <c:pt idx="41">
                  <c:v>4.3999999999999999E-5</c:v>
                </c:pt>
                <c:pt idx="42">
                  <c:v>2.0999999999999999E-5</c:v>
                </c:pt>
                <c:pt idx="43">
                  <c:v>6.6000000000000005E-5</c:v>
                </c:pt>
                <c:pt idx="44">
                  <c:v>4.3999999999999999E-5</c:v>
                </c:pt>
                <c:pt idx="45">
                  <c:v>2.0999999999999999E-5</c:v>
                </c:pt>
                <c:pt idx="46">
                  <c:v>2.0999999999999999E-5</c:v>
                </c:pt>
                <c:pt idx="47">
                  <c:v>6.6000000000000005E-5</c:v>
                </c:pt>
                <c:pt idx="48">
                  <c:v>6.6000000000000005E-5</c:v>
                </c:pt>
                <c:pt idx="49">
                  <c:v>2.0999999999999999E-5</c:v>
                </c:pt>
                <c:pt idx="50">
                  <c:v>4.3999999999999999E-5</c:v>
                </c:pt>
                <c:pt idx="51">
                  <c:v>4.3999999999999999E-5</c:v>
                </c:pt>
                <c:pt idx="52">
                  <c:v>4.3999999999999999E-5</c:v>
                </c:pt>
                <c:pt idx="53">
                  <c:v>6.6000000000000005E-5</c:v>
                </c:pt>
                <c:pt idx="54">
                  <c:v>4.3999999999999999E-5</c:v>
                </c:pt>
                <c:pt idx="55">
                  <c:v>6.6000000000000005E-5</c:v>
                </c:pt>
                <c:pt idx="56">
                  <c:v>6.6000000000000005E-5</c:v>
                </c:pt>
                <c:pt idx="57">
                  <c:v>6.6000000000000005E-5</c:v>
                </c:pt>
                <c:pt idx="58">
                  <c:v>6.6000000000000005E-5</c:v>
                </c:pt>
                <c:pt idx="59">
                  <c:v>8.7999999999999998E-5</c:v>
                </c:pt>
                <c:pt idx="60">
                  <c:v>8.7999999999999998E-5</c:v>
                </c:pt>
                <c:pt idx="61">
                  <c:v>4.3999999999999999E-5</c:v>
                </c:pt>
                <c:pt idx="62">
                  <c:v>8.7999999999999998E-5</c:v>
                </c:pt>
                <c:pt idx="63">
                  <c:v>8.7999999999999998E-5</c:v>
                </c:pt>
                <c:pt idx="64">
                  <c:v>8.7999999999999998E-5</c:v>
                </c:pt>
                <c:pt idx="65">
                  <c:v>6.6000000000000005E-5</c:v>
                </c:pt>
                <c:pt idx="66">
                  <c:v>6.6000000000000005E-5</c:v>
                </c:pt>
                <c:pt idx="67">
                  <c:v>1.1E-4</c:v>
                </c:pt>
                <c:pt idx="68">
                  <c:v>8.7999999999999998E-5</c:v>
                </c:pt>
                <c:pt idx="69">
                  <c:v>8.7999999999999998E-5</c:v>
                </c:pt>
                <c:pt idx="70">
                  <c:v>1.1E-4</c:v>
                </c:pt>
                <c:pt idx="71">
                  <c:v>1.1E-4</c:v>
                </c:pt>
                <c:pt idx="72">
                  <c:v>6.6000000000000005E-5</c:v>
                </c:pt>
                <c:pt idx="73">
                  <c:v>8.7999999999999998E-5</c:v>
                </c:pt>
                <c:pt idx="74">
                  <c:v>8.7999999999999998E-5</c:v>
                </c:pt>
                <c:pt idx="75">
                  <c:v>1.3300000000000001E-4</c:v>
                </c:pt>
                <c:pt idx="76">
                  <c:v>1.1E-4</c:v>
                </c:pt>
                <c:pt idx="77">
                  <c:v>6.6000000000000005E-5</c:v>
                </c:pt>
                <c:pt idx="78">
                  <c:v>1.3300000000000001E-4</c:v>
                </c:pt>
                <c:pt idx="79">
                  <c:v>1.1E-4</c:v>
                </c:pt>
                <c:pt idx="80">
                  <c:v>1.1E-4</c:v>
                </c:pt>
                <c:pt idx="81">
                  <c:v>8.7999999999999998E-5</c:v>
                </c:pt>
                <c:pt idx="82">
                  <c:v>1.1E-4</c:v>
                </c:pt>
                <c:pt idx="83">
                  <c:v>1.1E-4</c:v>
                </c:pt>
                <c:pt idx="84">
                  <c:v>8.7999999999999998E-5</c:v>
                </c:pt>
                <c:pt idx="85">
                  <c:v>1.1E-4</c:v>
                </c:pt>
                <c:pt idx="86">
                  <c:v>1.3300000000000001E-4</c:v>
                </c:pt>
                <c:pt idx="87">
                  <c:v>1.3300000000000001E-4</c:v>
                </c:pt>
                <c:pt idx="88">
                  <c:v>8.7999999999999998E-5</c:v>
                </c:pt>
                <c:pt idx="89">
                  <c:v>1.3300000000000001E-4</c:v>
                </c:pt>
                <c:pt idx="90">
                  <c:v>1.1E-4</c:v>
                </c:pt>
                <c:pt idx="91">
                  <c:v>1.3300000000000001E-4</c:v>
                </c:pt>
                <c:pt idx="92">
                  <c:v>1.1E-4</c:v>
                </c:pt>
                <c:pt idx="93">
                  <c:v>1.1E-4</c:v>
                </c:pt>
                <c:pt idx="94">
                  <c:v>1.1E-4</c:v>
                </c:pt>
                <c:pt idx="95">
                  <c:v>1.1E-4</c:v>
                </c:pt>
                <c:pt idx="96">
                  <c:v>1.3300000000000001E-4</c:v>
                </c:pt>
                <c:pt idx="97">
                  <c:v>1.3300000000000001E-4</c:v>
                </c:pt>
                <c:pt idx="98">
                  <c:v>1.3300000000000001E-4</c:v>
                </c:pt>
                <c:pt idx="99">
                  <c:v>1.1E-4</c:v>
                </c:pt>
                <c:pt idx="100">
                  <c:v>1.1E-4</c:v>
                </c:pt>
                <c:pt idx="101">
                  <c:v>1.1E-4</c:v>
                </c:pt>
                <c:pt idx="102">
                  <c:v>1.1E-4</c:v>
                </c:pt>
                <c:pt idx="103">
                  <c:v>8.7999999999999998E-5</c:v>
                </c:pt>
                <c:pt idx="104">
                  <c:v>8.7999999999999998E-5</c:v>
                </c:pt>
                <c:pt idx="105">
                  <c:v>1.1E-4</c:v>
                </c:pt>
                <c:pt idx="106">
                  <c:v>1.1E-4</c:v>
                </c:pt>
                <c:pt idx="107">
                  <c:v>1.3300000000000001E-4</c:v>
                </c:pt>
                <c:pt idx="108">
                  <c:v>1.1E-4</c:v>
                </c:pt>
                <c:pt idx="109">
                  <c:v>1.3300000000000001E-4</c:v>
                </c:pt>
                <c:pt idx="110">
                  <c:v>1.1E-4</c:v>
                </c:pt>
                <c:pt idx="111">
                  <c:v>8.7999999999999998E-5</c:v>
                </c:pt>
                <c:pt idx="112">
                  <c:v>8.7999999999999998E-5</c:v>
                </c:pt>
                <c:pt idx="113">
                  <c:v>1.1E-4</c:v>
                </c:pt>
                <c:pt idx="114">
                  <c:v>8.7999999999999998E-5</c:v>
                </c:pt>
                <c:pt idx="115">
                  <c:v>8.7999999999999998E-5</c:v>
                </c:pt>
                <c:pt idx="116">
                  <c:v>6.6000000000000005E-5</c:v>
                </c:pt>
                <c:pt idx="117">
                  <c:v>6.6000000000000005E-5</c:v>
                </c:pt>
                <c:pt idx="118">
                  <c:v>8.7999999999999998E-5</c:v>
                </c:pt>
                <c:pt idx="119">
                  <c:v>6.6000000000000005E-5</c:v>
                </c:pt>
                <c:pt idx="120">
                  <c:v>6.6000000000000005E-5</c:v>
                </c:pt>
                <c:pt idx="121">
                  <c:v>4.3999999999999999E-5</c:v>
                </c:pt>
                <c:pt idx="122">
                  <c:v>6.6000000000000005E-5</c:v>
                </c:pt>
                <c:pt idx="123">
                  <c:v>4.3999999999999999E-5</c:v>
                </c:pt>
                <c:pt idx="124">
                  <c:v>4.3999999999999999E-5</c:v>
                </c:pt>
                <c:pt idx="125">
                  <c:v>8.7999999999999998E-5</c:v>
                </c:pt>
                <c:pt idx="126">
                  <c:v>4.3999999999999999E-5</c:v>
                </c:pt>
                <c:pt idx="127">
                  <c:v>6.6000000000000005E-5</c:v>
                </c:pt>
                <c:pt idx="128">
                  <c:v>4.3999999999999999E-5</c:v>
                </c:pt>
                <c:pt idx="129">
                  <c:v>2.0999999999999999E-5</c:v>
                </c:pt>
                <c:pt idx="130">
                  <c:v>2.0999999999999999E-5</c:v>
                </c:pt>
                <c:pt idx="131">
                  <c:v>2.0999999999999999E-5</c:v>
                </c:pt>
                <c:pt idx="132">
                  <c:v>-9.9999999999999995E-7</c:v>
                </c:pt>
                <c:pt idx="133">
                  <c:v>-9.9999999999999995E-7</c:v>
                </c:pt>
                <c:pt idx="134">
                  <c:v>-9.9999999999999995E-7</c:v>
                </c:pt>
                <c:pt idx="135">
                  <c:v>-2.3E-5</c:v>
                </c:pt>
                <c:pt idx="136">
                  <c:v>-4.5000000000000003E-5</c:v>
                </c:pt>
                <c:pt idx="137">
                  <c:v>-4.5000000000000003E-5</c:v>
                </c:pt>
                <c:pt idx="138">
                  <c:v>-2.3E-5</c:v>
                </c:pt>
                <c:pt idx="139">
                  <c:v>-2.3E-5</c:v>
                </c:pt>
                <c:pt idx="140">
                  <c:v>-6.7000000000000002E-5</c:v>
                </c:pt>
                <c:pt idx="141">
                  <c:v>-6.7000000000000002E-5</c:v>
                </c:pt>
                <c:pt idx="142">
                  <c:v>-6.7000000000000002E-5</c:v>
                </c:pt>
                <c:pt idx="143">
                  <c:v>-6.7000000000000002E-5</c:v>
                </c:pt>
                <c:pt idx="144">
                  <c:v>-6.7000000000000002E-5</c:v>
                </c:pt>
                <c:pt idx="145">
                  <c:v>-4.5000000000000003E-5</c:v>
                </c:pt>
                <c:pt idx="146">
                  <c:v>-9.0000000000000006E-5</c:v>
                </c:pt>
                <c:pt idx="147">
                  <c:v>-1.34E-4</c:v>
                </c:pt>
                <c:pt idx="148">
                  <c:v>-1.56E-4</c:v>
                </c:pt>
                <c:pt idx="149">
                  <c:v>-1.34E-4</c:v>
                </c:pt>
                <c:pt idx="150">
                  <c:v>-1.56E-4</c:v>
                </c:pt>
                <c:pt idx="151">
                  <c:v>-2.0100000000000001E-4</c:v>
                </c:pt>
                <c:pt idx="152">
                  <c:v>-1.56E-4</c:v>
                </c:pt>
                <c:pt idx="153">
                  <c:v>-1.7899999999999999E-4</c:v>
                </c:pt>
                <c:pt idx="154">
                  <c:v>-1.7899999999999999E-4</c:v>
                </c:pt>
                <c:pt idx="155">
                  <c:v>-1.56E-4</c:v>
                </c:pt>
                <c:pt idx="156">
                  <c:v>-2.23E-4</c:v>
                </c:pt>
                <c:pt idx="157">
                  <c:v>-2.23E-4</c:v>
                </c:pt>
                <c:pt idx="158">
                  <c:v>-2.23E-4</c:v>
                </c:pt>
                <c:pt idx="159">
                  <c:v>-2.23E-4</c:v>
                </c:pt>
                <c:pt idx="160">
                  <c:v>-2.4499999999999999E-4</c:v>
                </c:pt>
                <c:pt idx="161">
                  <c:v>-2.23E-4</c:v>
                </c:pt>
                <c:pt idx="162">
                  <c:v>-2.6699999999999998E-4</c:v>
                </c:pt>
                <c:pt idx="163">
                  <c:v>-2.6699999999999998E-4</c:v>
                </c:pt>
                <c:pt idx="164">
                  <c:v>-3.1199999999999999E-4</c:v>
                </c:pt>
                <c:pt idx="165">
                  <c:v>-2.9E-4</c:v>
                </c:pt>
                <c:pt idx="166">
                  <c:v>-2.9E-4</c:v>
                </c:pt>
                <c:pt idx="167">
                  <c:v>-3.3399999999999999E-4</c:v>
                </c:pt>
                <c:pt idx="168">
                  <c:v>-3.5599999999999998E-4</c:v>
                </c:pt>
                <c:pt idx="169">
                  <c:v>-3.3399999999999999E-4</c:v>
                </c:pt>
                <c:pt idx="170">
                  <c:v>-3.5599999999999998E-4</c:v>
                </c:pt>
                <c:pt idx="171">
                  <c:v>-3.3399999999999999E-4</c:v>
                </c:pt>
                <c:pt idx="172">
                  <c:v>-3.5599999999999998E-4</c:v>
                </c:pt>
                <c:pt idx="173">
                  <c:v>-3.5599999999999998E-4</c:v>
                </c:pt>
                <c:pt idx="174">
                  <c:v>-3.79E-4</c:v>
                </c:pt>
                <c:pt idx="175">
                  <c:v>-4.0099999999999999E-4</c:v>
                </c:pt>
                <c:pt idx="176">
                  <c:v>-4.0099999999999999E-4</c:v>
                </c:pt>
                <c:pt idx="177">
                  <c:v>-4.2299999999999998E-4</c:v>
                </c:pt>
                <c:pt idx="178">
                  <c:v>-4.2299999999999998E-4</c:v>
                </c:pt>
                <c:pt idx="179">
                  <c:v>-4.0099999999999999E-4</c:v>
                </c:pt>
                <c:pt idx="180">
                  <c:v>-4.2299999999999998E-4</c:v>
                </c:pt>
                <c:pt idx="181">
                  <c:v>-4.4499999999999997E-4</c:v>
                </c:pt>
                <c:pt idx="182">
                  <c:v>-4.4499999999999997E-4</c:v>
                </c:pt>
                <c:pt idx="183">
                  <c:v>-4.6799999999999999E-4</c:v>
                </c:pt>
                <c:pt idx="184">
                  <c:v>-4.8999999999999998E-4</c:v>
                </c:pt>
                <c:pt idx="185">
                  <c:v>-4.6799999999999999E-4</c:v>
                </c:pt>
                <c:pt idx="186">
                  <c:v>-5.1199999999999998E-4</c:v>
                </c:pt>
                <c:pt idx="187">
                  <c:v>-4.6799999999999999E-4</c:v>
                </c:pt>
                <c:pt idx="188">
                  <c:v>-4.6799999999999999E-4</c:v>
                </c:pt>
                <c:pt idx="189">
                  <c:v>-5.3399999999999997E-4</c:v>
                </c:pt>
                <c:pt idx="190">
                  <c:v>-5.1199999999999998E-4</c:v>
                </c:pt>
                <c:pt idx="191">
                  <c:v>-5.3399999999999997E-4</c:v>
                </c:pt>
                <c:pt idx="192">
                  <c:v>-5.3399999999999997E-4</c:v>
                </c:pt>
                <c:pt idx="193">
                  <c:v>-5.3399999999999997E-4</c:v>
                </c:pt>
                <c:pt idx="194">
                  <c:v>-5.3399999999999997E-4</c:v>
                </c:pt>
                <c:pt idx="195">
                  <c:v>-5.5599999999999996E-4</c:v>
                </c:pt>
                <c:pt idx="196">
                  <c:v>-5.5599999999999996E-4</c:v>
                </c:pt>
                <c:pt idx="197">
                  <c:v>-5.5599999999999996E-4</c:v>
                </c:pt>
                <c:pt idx="198">
                  <c:v>-5.7899999999999998E-4</c:v>
                </c:pt>
                <c:pt idx="199">
                  <c:v>-6.0099999999999997E-4</c:v>
                </c:pt>
                <c:pt idx="200">
                  <c:v>-6.0099999999999997E-4</c:v>
                </c:pt>
                <c:pt idx="201">
                  <c:v>-5.5599999999999996E-4</c:v>
                </c:pt>
                <c:pt idx="202">
                  <c:v>-6.0099999999999997E-4</c:v>
                </c:pt>
                <c:pt idx="203">
                  <c:v>-5.7899999999999998E-4</c:v>
                </c:pt>
                <c:pt idx="204">
                  <c:v>-5.7899999999999998E-4</c:v>
                </c:pt>
                <c:pt idx="205">
                  <c:v>-6.2299999999999996E-4</c:v>
                </c:pt>
                <c:pt idx="206">
                  <c:v>-6.2299999999999996E-4</c:v>
                </c:pt>
                <c:pt idx="207">
                  <c:v>-6.0099999999999997E-4</c:v>
                </c:pt>
                <c:pt idx="208">
                  <c:v>-6.0099999999999997E-4</c:v>
                </c:pt>
                <c:pt idx="209">
                  <c:v>-6.4499999999999996E-4</c:v>
                </c:pt>
                <c:pt idx="210">
                  <c:v>-6.2299999999999996E-4</c:v>
                </c:pt>
                <c:pt idx="211">
                  <c:v>-6.2299999999999996E-4</c:v>
                </c:pt>
                <c:pt idx="212">
                  <c:v>-6.4499999999999996E-4</c:v>
                </c:pt>
                <c:pt idx="213">
                  <c:v>-6.4499999999999996E-4</c:v>
                </c:pt>
                <c:pt idx="214">
                  <c:v>-6.0099999999999997E-4</c:v>
                </c:pt>
                <c:pt idx="215">
                  <c:v>-6.4499999999999996E-4</c:v>
                </c:pt>
                <c:pt idx="216">
                  <c:v>-6.4499999999999996E-4</c:v>
                </c:pt>
                <c:pt idx="217">
                  <c:v>-6.2299999999999996E-4</c:v>
                </c:pt>
                <c:pt idx="218">
                  <c:v>-6.2299999999999996E-4</c:v>
                </c:pt>
                <c:pt idx="219">
                  <c:v>-6.2299999999999996E-4</c:v>
                </c:pt>
                <c:pt idx="220">
                  <c:v>-6.4499999999999996E-4</c:v>
                </c:pt>
                <c:pt idx="221">
                  <c:v>-6.0099999999999997E-4</c:v>
                </c:pt>
                <c:pt idx="222">
                  <c:v>-6.2299999999999996E-4</c:v>
                </c:pt>
                <c:pt idx="223">
                  <c:v>-6.4499999999999996E-4</c:v>
                </c:pt>
                <c:pt idx="224">
                  <c:v>-6.0099999999999997E-4</c:v>
                </c:pt>
                <c:pt idx="225">
                  <c:v>-6.0099999999999997E-4</c:v>
                </c:pt>
                <c:pt idx="226">
                  <c:v>-6.2299999999999996E-4</c:v>
                </c:pt>
                <c:pt idx="227">
                  <c:v>-5.7899999999999998E-4</c:v>
                </c:pt>
                <c:pt idx="228">
                  <c:v>-6.2299999999999996E-4</c:v>
                </c:pt>
                <c:pt idx="229">
                  <c:v>-6.0099999999999997E-4</c:v>
                </c:pt>
                <c:pt idx="230">
                  <c:v>-6.0099999999999997E-4</c:v>
                </c:pt>
                <c:pt idx="231">
                  <c:v>-5.7899999999999998E-4</c:v>
                </c:pt>
                <c:pt idx="232">
                  <c:v>-5.7899999999999998E-4</c:v>
                </c:pt>
                <c:pt idx="233">
                  <c:v>-5.7899999999999998E-4</c:v>
                </c:pt>
                <c:pt idx="234">
                  <c:v>-5.7899999999999998E-4</c:v>
                </c:pt>
                <c:pt idx="235">
                  <c:v>-5.7899999999999998E-4</c:v>
                </c:pt>
                <c:pt idx="236">
                  <c:v>-5.3399999999999997E-4</c:v>
                </c:pt>
                <c:pt idx="237">
                  <c:v>-5.5599999999999996E-4</c:v>
                </c:pt>
                <c:pt idx="238">
                  <c:v>-5.7899999999999998E-4</c:v>
                </c:pt>
                <c:pt idx="239">
                  <c:v>-5.5599999999999996E-4</c:v>
                </c:pt>
                <c:pt idx="240">
                  <c:v>-5.1199999999999998E-4</c:v>
                </c:pt>
                <c:pt idx="241">
                  <c:v>-5.1199999999999998E-4</c:v>
                </c:pt>
                <c:pt idx="242">
                  <c:v>-5.1199999999999998E-4</c:v>
                </c:pt>
                <c:pt idx="243">
                  <c:v>-5.1199999999999998E-4</c:v>
                </c:pt>
                <c:pt idx="244">
                  <c:v>-5.1199999999999998E-4</c:v>
                </c:pt>
                <c:pt idx="245">
                  <c:v>-5.1199999999999998E-4</c:v>
                </c:pt>
                <c:pt idx="246">
                  <c:v>-4.8999999999999998E-4</c:v>
                </c:pt>
                <c:pt idx="247">
                  <c:v>-4.6799999999999999E-4</c:v>
                </c:pt>
                <c:pt idx="248">
                  <c:v>-4.6799999999999999E-4</c:v>
                </c:pt>
                <c:pt idx="249">
                  <c:v>-4.4499999999999997E-4</c:v>
                </c:pt>
                <c:pt idx="250">
                  <c:v>-4.6799999999999999E-4</c:v>
                </c:pt>
                <c:pt idx="251">
                  <c:v>-4.4499999999999997E-4</c:v>
                </c:pt>
                <c:pt idx="252">
                  <c:v>-4.4499999999999997E-4</c:v>
                </c:pt>
                <c:pt idx="253">
                  <c:v>-4.0099999999999999E-4</c:v>
                </c:pt>
                <c:pt idx="254">
                  <c:v>-4.2299999999999998E-4</c:v>
                </c:pt>
                <c:pt idx="255">
                  <c:v>-4.2299999999999998E-4</c:v>
                </c:pt>
                <c:pt idx="256">
                  <c:v>-3.79E-4</c:v>
                </c:pt>
                <c:pt idx="257">
                  <c:v>-3.5599999999999998E-4</c:v>
                </c:pt>
                <c:pt idx="258">
                  <c:v>-3.79E-4</c:v>
                </c:pt>
                <c:pt idx="259">
                  <c:v>-3.5599999999999998E-4</c:v>
                </c:pt>
                <c:pt idx="260">
                  <c:v>-3.79E-4</c:v>
                </c:pt>
                <c:pt idx="261">
                  <c:v>-3.5599999999999998E-4</c:v>
                </c:pt>
                <c:pt idx="262">
                  <c:v>-3.3399999999999999E-4</c:v>
                </c:pt>
                <c:pt idx="263">
                  <c:v>-3.3399999999999999E-4</c:v>
                </c:pt>
                <c:pt idx="264">
                  <c:v>-3.3399999999999999E-4</c:v>
                </c:pt>
                <c:pt idx="265">
                  <c:v>-2.9E-4</c:v>
                </c:pt>
                <c:pt idx="266">
                  <c:v>-2.9E-4</c:v>
                </c:pt>
                <c:pt idx="267">
                  <c:v>-2.4499999999999999E-4</c:v>
                </c:pt>
                <c:pt idx="268">
                  <c:v>-2.4499999999999999E-4</c:v>
                </c:pt>
                <c:pt idx="269">
                  <c:v>-2.4499999999999999E-4</c:v>
                </c:pt>
                <c:pt idx="270">
                  <c:v>-2.4499999999999999E-4</c:v>
                </c:pt>
                <c:pt idx="271">
                  <c:v>-2.23E-4</c:v>
                </c:pt>
                <c:pt idx="272">
                  <c:v>-2.0100000000000001E-4</c:v>
                </c:pt>
                <c:pt idx="273">
                  <c:v>-1.7899999999999999E-4</c:v>
                </c:pt>
                <c:pt idx="274">
                  <c:v>-1.7899999999999999E-4</c:v>
                </c:pt>
                <c:pt idx="275">
                  <c:v>-1.7899999999999999E-4</c:v>
                </c:pt>
                <c:pt idx="276">
                  <c:v>-1.56E-4</c:v>
                </c:pt>
                <c:pt idx="277">
                  <c:v>-1.56E-4</c:v>
                </c:pt>
                <c:pt idx="278">
                  <c:v>-1.34E-4</c:v>
                </c:pt>
                <c:pt idx="279">
                  <c:v>-1.12E-4</c:v>
                </c:pt>
                <c:pt idx="280">
                  <c:v>-1.56E-4</c:v>
                </c:pt>
                <c:pt idx="281">
                  <c:v>-9.0000000000000006E-5</c:v>
                </c:pt>
                <c:pt idx="282">
                  <c:v>-6.7000000000000002E-5</c:v>
                </c:pt>
                <c:pt idx="283">
                  <c:v>-4.5000000000000003E-5</c:v>
                </c:pt>
                <c:pt idx="284">
                  <c:v>-6.7000000000000002E-5</c:v>
                </c:pt>
                <c:pt idx="285">
                  <c:v>-4.5000000000000003E-5</c:v>
                </c:pt>
                <c:pt idx="286">
                  <c:v>-4.5000000000000003E-5</c:v>
                </c:pt>
                <c:pt idx="287">
                  <c:v>-4.5000000000000003E-5</c:v>
                </c:pt>
                <c:pt idx="288">
                  <c:v>-4.5000000000000003E-5</c:v>
                </c:pt>
                <c:pt idx="289">
                  <c:v>-9.9999999999999995E-7</c:v>
                </c:pt>
                <c:pt idx="290">
                  <c:v>-9.9999999999999995E-7</c:v>
                </c:pt>
                <c:pt idx="291">
                  <c:v>-9.9999999999999995E-7</c:v>
                </c:pt>
                <c:pt idx="292">
                  <c:v>-9.9999999999999995E-7</c:v>
                </c:pt>
                <c:pt idx="293">
                  <c:v>-9.9999999999999995E-7</c:v>
                </c:pt>
                <c:pt idx="294">
                  <c:v>4.3999999999999999E-5</c:v>
                </c:pt>
                <c:pt idx="295">
                  <c:v>4.3999999999999999E-5</c:v>
                </c:pt>
                <c:pt idx="296">
                  <c:v>2.0999999999999999E-5</c:v>
                </c:pt>
                <c:pt idx="297">
                  <c:v>6.6000000000000005E-5</c:v>
                </c:pt>
                <c:pt idx="298">
                  <c:v>6.6000000000000005E-5</c:v>
                </c:pt>
                <c:pt idx="299">
                  <c:v>6.6000000000000005E-5</c:v>
                </c:pt>
                <c:pt idx="300">
                  <c:v>8.7999999999999998E-5</c:v>
                </c:pt>
                <c:pt idx="301">
                  <c:v>8.7999999999999998E-5</c:v>
                </c:pt>
                <c:pt idx="302">
                  <c:v>8.7999999999999998E-5</c:v>
                </c:pt>
                <c:pt idx="303">
                  <c:v>6.6000000000000005E-5</c:v>
                </c:pt>
                <c:pt idx="304">
                  <c:v>8.7999999999999998E-5</c:v>
                </c:pt>
                <c:pt idx="305">
                  <c:v>1.1E-4</c:v>
                </c:pt>
                <c:pt idx="306">
                  <c:v>1.3300000000000001E-4</c:v>
                </c:pt>
                <c:pt idx="307">
                  <c:v>1.1E-4</c:v>
                </c:pt>
                <c:pt idx="308">
                  <c:v>1.1E-4</c:v>
                </c:pt>
                <c:pt idx="309">
                  <c:v>1.1E-4</c:v>
                </c:pt>
                <c:pt idx="310">
                  <c:v>1.3300000000000001E-4</c:v>
                </c:pt>
                <c:pt idx="311">
                  <c:v>1.55E-4</c:v>
                </c:pt>
                <c:pt idx="312">
                  <c:v>1.55E-4</c:v>
                </c:pt>
                <c:pt idx="313">
                  <c:v>1.3300000000000001E-4</c:v>
                </c:pt>
                <c:pt idx="314">
                  <c:v>1.55E-4</c:v>
                </c:pt>
                <c:pt idx="315">
                  <c:v>1.7699999999999999E-4</c:v>
                </c:pt>
                <c:pt idx="316">
                  <c:v>1.55E-4</c:v>
                </c:pt>
                <c:pt idx="317">
                  <c:v>1.55E-4</c:v>
                </c:pt>
                <c:pt idx="318">
                  <c:v>1.55E-4</c:v>
                </c:pt>
                <c:pt idx="319">
                  <c:v>1.9900000000000001E-4</c:v>
                </c:pt>
                <c:pt idx="320">
                  <c:v>1.55E-4</c:v>
                </c:pt>
                <c:pt idx="321">
                  <c:v>1.9900000000000001E-4</c:v>
                </c:pt>
                <c:pt idx="322">
                  <c:v>1.7699999999999999E-4</c:v>
                </c:pt>
                <c:pt idx="323">
                  <c:v>1.7699999999999999E-4</c:v>
                </c:pt>
                <c:pt idx="324">
                  <c:v>1.7699999999999999E-4</c:v>
                </c:pt>
                <c:pt idx="325">
                  <c:v>1.55E-4</c:v>
                </c:pt>
                <c:pt idx="326">
                  <c:v>1.7699999999999999E-4</c:v>
                </c:pt>
                <c:pt idx="327">
                  <c:v>1.55E-4</c:v>
                </c:pt>
                <c:pt idx="328">
                  <c:v>1.7699999999999999E-4</c:v>
                </c:pt>
                <c:pt idx="329">
                  <c:v>1.7699999999999999E-4</c:v>
                </c:pt>
                <c:pt idx="330">
                  <c:v>1.9900000000000001E-4</c:v>
                </c:pt>
                <c:pt idx="331">
                  <c:v>1.9900000000000001E-4</c:v>
                </c:pt>
                <c:pt idx="332">
                  <c:v>1.9900000000000001E-4</c:v>
                </c:pt>
                <c:pt idx="333">
                  <c:v>1.7699999999999999E-4</c:v>
                </c:pt>
                <c:pt idx="334">
                  <c:v>1.7699999999999999E-4</c:v>
                </c:pt>
                <c:pt idx="335">
                  <c:v>1.55E-4</c:v>
                </c:pt>
                <c:pt idx="336">
                  <c:v>1.7699999999999999E-4</c:v>
                </c:pt>
                <c:pt idx="337">
                  <c:v>1.7699999999999999E-4</c:v>
                </c:pt>
                <c:pt idx="338">
                  <c:v>1.7699999999999999E-4</c:v>
                </c:pt>
                <c:pt idx="339">
                  <c:v>1.55E-4</c:v>
                </c:pt>
                <c:pt idx="340">
                  <c:v>1.3300000000000001E-4</c:v>
                </c:pt>
                <c:pt idx="341">
                  <c:v>1.1E-4</c:v>
                </c:pt>
                <c:pt idx="342">
                  <c:v>1.7699999999999999E-4</c:v>
                </c:pt>
                <c:pt idx="343">
                  <c:v>1.1E-4</c:v>
                </c:pt>
                <c:pt idx="344">
                  <c:v>1.3300000000000001E-4</c:v>
                </c:pt>
                <c:pt idx="345">
                  <c:v>1.1E-4</c:v>
                </c:pt>
                <c:pt idx="346">
                  <c:v>1.3300000000000001E-4</c:v>
                </c:pt>
                <c:pt idx="347">
                  <c:v>1.3300000000000001E-4</c:v>
                </c:pt>
                <c:pt idx="348">
                  <c:v>1.1E-4</c:v>
                </c:pt>
                <c:pt idx="349">
                  <c:v>1.3300000000000001E-4</c:v>
                </c:pt>
                <c:pt idx="350">
                  <c:v>1.1E-4</c:v>
                </c:pt>
                <c:pt idx="351">
                  <c:v>1.1E-4</c:v>
                </c:pt>
                <c:pt idx="352">
                  <c:v>1.3300000000000001E-4</c:v>
                </c:pt>
                <c:pt idx="353">
                  <c:v>1.1E-4</c:v>
                </c:pt>
                <c:pt idx="354">
                  <c:v>8.7999999999999998E-5</c:v>
                </c:pt>
                <c:pt idx="355">
                  <c:v>8.7999999999999998E-5</c:v>
                </c:pt>
                <c:pt idx="356">
                  <c:v>6.6000000000000005E-5</c:v>
                </c:pt>
                <c:pt idx="357">
                  <c:v>6.6000000000000005E-5</c:v>
                </c:pt>
                <c:pt idx="358">
                  <c:v>1.1E-4</c:v>
                </c:pt>
                <c:pt idx="359">
                  <c:v>6.6000000000000005E-5</c:v>
                </c:pt>
                <c:pt idx="360">
                  <c:v>8.7999999999999998E-5</c:v>
                </c:pt>
                <c:pt idx="361">
                  <c:v>4.3999999999999999E-5</c:v>
                </c:pt>
                <c:pt idx="362">
                  <c:v>4.3999999999999999E-5</c:v>
                </c:pt>
                <c:pt idx="363">
                  <c:v>4.3999999999999999E-5</c:v>
                </c:pt>
                <c:pt idx="364">
                  <c:v>4.3999999999999999E-5</c:v>
                </c:pt>
                <c:pt idx="365">
                  <c:v>2.0999999999999999E-5</c:v>
                </c:pt>
                <c:pt idx="366">
                  <c:v>4.3999999999999999E-5</c:v>
                </c:pt>
                <c:pt idx="367">
                  <c:v>-9.9999999999999995E-7</c:v>
                </c:pt>
                <c:pt idx="368">
                  <c:v>2.0999999999999999E-5</c:v>
                </c:pt>
                <c:pt idx="369">
                  <c:v>4.3999999999999999E-5</c:v>
                </c:pt>
                <c:pt idx="370">
                  <c:v>-9.9999999999999995E-7</c:v>
                </c:pt>
                <c:pt idx="371">
                  <c:v>-9.9999999999999995E-7</c:v>
                </c:pt>
                <c:pt idx="372">
                  <c:v>-9.9999999999999995E-7</c:v>
                </c:pt>
                <c:pt idx="373">
                  <c:v>-2.3E-5</c:v>
                </c:pt>
                <c:pt idx="374">
                  <c:v>-9.9999999999999995E-7</c:v>
                </c:pt>
                <c:pt idx="375">
                  <c:v>-4.5000000000000003E-5</c:v>
                </c:pt>
                <c:pt idx="376">
                  <c:v>-4.5000000000000003E-5</c:v>
                </c:pt>
                <c:pt idx="377">
                  <c:v>-2.3E-5</c:v>
                </c:pt>
                <c:pt idx="378">
                  <c:v>-4.5000000000000003E-5</c:v>
                </c:pt>
                <c:pt idx="379">
                  <c:v>-2.3E-5</c:v>
                </c:pt>
                <c:pt idx="380">
                  <c:v>-2.3E-5</c:v>
                </c:pt>
                <c:pt idx="381">
                  <c:v>-6.7000000000000002E-5</c:v>
                </c:pt>
                <c:pt idx="382">
                  <c:v>-6.7000000000000002E-5</c:v>
                </c:pt>
                <c:pt idx="383">
                  <c:v>-6.7000000000000002E-5</c:v>
                </c:pt>
                <c:pt idx="384">
                  <c:v>-6.7000000000000002E-5</c:v>
                </c:pt>
                <c:pt idx="385">
                  <c:v>-6.7000000000000002E-5</c:v>
                </c:pt>
                <c:pt idx="386">
                  <c:v>-9.0000000000000006E-5</c:v>
                </c:pt>
                <c:pt idx="387">
                  <c:v>-9.0000000000000006E-5</c:v>
                </c:pt>
                <c:pt idx="388">
                  <c:v>-9.0000000000000006E-5</c:v>
                </c:pt>
                <c:pt idx="389">
                  <c:v>-1.12E-4</c:v>
                </c:pt>
                <c:pt idx="390">
                  <c:v>-1.12E-4</c:v>
                </c:pt>
                <c:pt idx="391">
                  <c:v>-1.34E-4</c:v>
                </c:pt>
                <c:pt idx="392">
                  <c:v>-1.34E-4</c:v>
                </c:pt>
                <c:pt idx="393">
                  <c:v>-1.34E-4</c:v>
                </c:pt>
                <c:pt idx="394">
                  <c:v>-1.34E-4</c:v>
                </c:pt>
                <c:pt idx="395">
                  <c:v>-1.12E-4</c:v>
                </c:pt>
                <c:pt idx="396">
                  <c:v>-1.12E-4</c:v>
                </c:pt>
                <c:pt idx="397">
                  <c:v>-1.34E-4</c:v>
                </c:pt>
                <c:pt idx="398">
                  <c:v>-1.56E-4</c:v>
                </c:pt>
                <c:pt idx="399">
                  <c:v>-1.34E-4</c:v>
                </c:pt>
                <c:pt idx="400">
                  <c:v>-1.12E-4</c:v>
                </c:pt>
                <c:pt idx="401">
                  <c:v>-1.7899999999999999E-4</c:v>
                </c:pt>
                <c:pt idx="402">
                  <c:v>-1.56E-4</c:v>
                </c:pt>
                <c:pt idx="403">
                  <c:v>-1.56E-4</c:v>
                </c:pt>
                <c:pt idx="404">
                  <c:v>-1.56E-4</c:v>
                </c:pt>
                <c:pt idx="405">
                  <c:v>-1.56E-4</c:v>
                </c:pt>
                <c:pt idx="406">
                  <c:v>-1.56E-4</c:v>
                </c:pt>
                <c:pt idx="407">
                  <c:v>-1.56E-4</c:v>
                </c:pt>
                <c:pt idx="408">
                  <c:v>-1.56E-4</c:v>
                </c:pt>
                <c:pt idx="409">
                  <c:v>-1.56E-4</c:v>
                </c:pt>
                <c:pt idx="410">
                  <c:v>-1.56E-4</c:v>
                </c:pt>
                <c:pt idx="411">
                  <c:v>-1.34E-4</c:v>
                </c:pt>
                <c:pt idx="412">
                  <c:v>-1.56E-4</c:v>
                </c:pt>
                <c:pt idx="413">
                  <c:v>-1.7899999999999999E-4</c:v>
                </c:pt>
                <c:pt idx="414">
                  <c:v>-1.7899999999999999E-4</c:v>
                </c:pt>
                <c:pt idx="415">
                  <c:v>-1.7899999999999999E-4</c:v>
                </c:pt>
                <c:pt idx="416">
                  <c:v>-1.56E-4</c:v>
                </c:pt>
                <c:pt idx="417">
                  <c:v>-1.7899999999999999E-4</c:v>
                </c:pt>
                <c:pt idx="418">
                  <c:v>-1.7899999999999999E-4</c:v>
                </c:pt>
                <c:pt idx="419">
                  <c:v>-1.56E-4</c:v>
                </c:pt>
                <c:pt idx="420">
                  <c:v>-1.7899999999999999E-4</c:v>
                </c:pt>
                <c:pt idx="421">
                  <c:v>-1.56E-4</c:v>
                </c:pt>
                <c:pt idx="422">
                  <c:v>-1.56E-4</c:v>
                </c:pt>
                <c:pt idx="423">
                  <c:v>-1.56E-4</c:v>
                </c:pt>
                <c:pt idx="424">
                  <c:v>-1.7899999999999999E-4</c:v>
                </c:pt>
                <c:pt idx="425">
                  <c:v>-1.34E-4</c:v>
                </c:pt>
                <c:pt idx="426">
                  <c:v>-1.56E-4</c:v>
                </c:pt>
                <c:pt idx="427">
                  <c:v>-1.34E-4</c:v>
                </c:pt>
                <c:pt idx="428">
                  <c:v>-1.56E-4</c:v>
                </c:pt>
                <c:pt idx="429">
                  <c:v>-1.56E-4</c:v>
                </c:pt>
                <c:pt idx="430">
                  <c:v>-1.7899999999999999E-4</c:v>
                </c:pt>
                <c:pt idx="431">
                  <c:v>-1.56E-4</c:v>
                </c:pt>
                <c:pt idx="432">
                  <c:v>-1.34E-4</c:v>
                </c:pt>
                <c:pt idx="433">
                  <c:v>-1.56E-4</c:v>
                </c:pt>
                <c:pt idx="434">
                  <c:v>-1.34E-4</c:v>
                </c:pt>
                <c:pt idx="435">
                  <c:v>-1.34E-4</c:v>
                </c:pt>
                <c:pt idx="436">
                  <c:v>-1.56E-4</c:v>
                </c:pt>
                <c:pt idx="437">
                  <c:v>-1.34E-4</c:v>
                </c:pt>
                <c:pt idx="438">
                  <c:v>-1.34E-4</c:v>
                </c:pt>
                <c:pt idx="439">
                  <c:v>-1.34E-4</c:v>
                </c:pt>
                <c:pt idx="440">
                  <c:v>-1.56E-4</c:v>
                </c:pt>
                <c:pt idx="441">
                  <c:v>-1.34E-4</c:v>
                </c:pt>
                <c:pt idx="442">
                  <c:v>-1.34E-4</c:v>
                </c:pt>
                <c:pt idx="443">
                  <c:v>-1.34E-4</c:v>
                </c:pt>
                <c:pt idx="444">
                  <c:v>-1.12E-4</c:v>
                </c:pt>
                <c:pt idx="445">
                  <c:v>-1.34E-4</c:v>
                </c:pt>
                <c:pt idx="446">
                  <c:v>-1.34E-4</c:v>
                </c:pt>
                <c:pt idx="447">
                  <c:v>-1.12E-4</c:v>
                </c:pt>
                <c:pt idx="448">
                  <c:v>-9.0000000000000006E-5</c:v>
                </c:pt>
                <c:pt idx="449">
                  <c:v>-1.12E-4</c:v>
                </c:pt>
                <c:pt idx="450">
                  <c:v>-9.0000000000000006E-5</c:v>
                </c:pt>
                <c:pt idx="451">
                  <c:v>-9.0000000000000006E-5</c:v>
                </c:pt>
                <c:pt idx="452">
                  <c:v>-9.0000000000000006E-5</c:v>
                </c:pt>
                <c:pt idx="453">
                  <c:v>-1.12E-4</c:v>
                </c:pt>
                <c:pt idx="454">
                  <c:v>-9.0000000000000006E-5</c:v>
                </c:pt>
                <c:pt idx="455">
                  <c:v>-1.12E-4</c:v>
                </c:pt>
                <c:pt idx="456">
                  <c:v>-1.12E-4</c:v>
                </c:pt>
                <c:pt idx="457">
                  <c:v>-1.12E-4</c:v>
                </c:pt>
                <c:pt idx="458">
                  <c:v>-9.0000000000000006E-5</c:v>
                </c:pt>
                <c:pt idx="459">
                  <c:v>-9.0000000000000006E-5</c:v>
                </c:pt>
                <c:pt idx="460">
                  <c:v>-6.7000000000000002E-5</c:v>
                </c:pt>
                <c:pt idx="461">
                  <c:v>-9.0000000000000006E-5</c:v>
                </c:pt>
                <c:pt idx="462">
                  <c:v>-9.0000000000000006E-5</c:v>
                </c:pt>
                <c:pt idx="463">
                  <c:v>-9.0000000000000006E-5</c:v>
                </c:pt>
                <c:pt idx="464">
                  <c:v>-6.7000000000000002E-5</c:v>
                </c:pt>
                <c:pt idx="465">
                  <c:v>-6.7000000000000002E-5</c:v>
                </c:pt>
                <c:pt idx="466">
                  <c:v>-6.7000000000000002E-5</c:v>
                </c:pt>
                <c:pt idx="467">
                  <c:v>-4.5000000000000003E-5</c:v>
                </c:pt>
                <c:pt idx="468">
                  <c:v>-6.7000000000000002E-5</c:v>
                </c:pt>
                <c:pt idx="469">
                  <c:v>-6.7000000000000002E-5</c:v>
                </c:pt>
                <c:pt idx="470">
                  <c:v>-4.5000000000000003E-5</c:v>
                </c:pt>
                <c:pt idx="471">
                  <c:v>-6.7000000000000002E-5</c:v>
                </c:pt>
                <c:pt idx="472">
                  <c:v>-6.7000000000000002E-5</c:v>
                </c:pt>
                <c:pt idx="473">
                  <c:v>-6.7000000000000002E-5</c:v>
                </c:pt>
                <c:pt idx="474">
                  <c:v>-4.5000000000000003E-5</c:v>
                </c:pt>
                <c:pt idx="475">
                  <c:v>-4.5000000000000003E-5</c:v>
                </c:pt>
                <c:pt idx="476">
                  <c:v>-4.5000000000000003E-5</c:v>
                </c:pt>
                <c:pt idx="477">
                  <c:v>-6.7000000000000002E-5</c:v>
                </c:pt>
                <c:pt idx="478">
                  <c:v>-6.7000000000000002E-5</c:v>
                </c:pt>
                <c:pt idx="479">
                  <c:v>-4.5000000000000003E-5</c:v>
                </c:pt>
                <c:pt idx="480">
                  <c:v>-4.5000000000000003E-5</c:v>
                </c:pt>
                <c:pt idx="481">
                  <c:v>-4.5000000000000003E-5</c:v>
                </c:pt>
                <c:pt idx="482">
                  <c:v>-4.5000000000000003E-5</c:v>
                </c:pt>
                <c:pt idx="483">
                  <c:v>-4.5000000000000003E-5</c:v>
                </c:pt>
                <c:pt idx="484">
                  <c:v>-4.5000000000000003E-5</c:v>
                </c:pt>
                <c:pt idx="485">
                  <c:v>-6.7000000000000002E-5</c:v>
                </c:pt>
                <c:pt idx="486">
                  <c:v>-4.5000000000000003E-5</c:v>
                </c:pt>
                <c:pt idx="487">
                  <c:v>-6.7000000000000002E-5</c:v>
                </c:pt>
                <c:pt idx="488">
                  <c:v>-6.7000000000000002E-5</c:v>
                </c:pt>
                <c:pt idx="489">
                  <c:v>-4.5000000000000003E-5</c:v>
                </c:pt>
                <c:pt idx="490">
                  <c:v>-4.5000000000000003E-5</c:v>
                </c:pt>
                <c:pt idx="491">
                  <c:v>-6.7000000000000002E-5</c:v>
                </c:pt>
                <c:pt idx="492">
                  <c:v>-4.5000000000000003E-5</c:v>
                </c:pt>
                <c:pt idx="493">
                  <c:v>-6.7000000000000002E-5</c:v>
                </c:pt>
                <c:pt idx="494">
                  <c:v>-4.5000000000000003E-5</c:v>
                </c:pt>
                <c:pt idx="495">
                  <c:v>-6.7000000000000002E-5</c:v>
                </c:pt>
                <c:pt idx="496">
                  <c:v>-4.5000000000000003E-5</c:v>
                </c:pt>
                <c:pt idx="497">
                  <c:v>-4.5000000000000003E-5</c:v>
                </c:pt>
                <c:pt idx="498">
                  <c:v>-4.5000000000000003E-5</c:v>
                </c:pt>
                <c:pt idx="499">
                  <c:v>-4.5000000000000003E-5</c:v>
                </c:pt>
                <c:pt idx="500">
                  <c:v>-4.5000000000000003E-5</c:v>
                </c:pt>
                <c:pt idx="501">
                  <c:v>-6.7000000000000002E-5</c:v>
                </c:pt>
                <c:pt idx="502">
                  <c:v>-4.5000000000000003E-5</c:v>
                </c:pt>
                <c:pt idx="503">
                  <c:v>-6.7000000000000002E-5</c:v>
                </c:pt>
                <c:pt idx="504">
                  <c:v>-6.7000000000000002E-5</c:v>
                </c:pt>
                <c:pt idx="505">
                  <c:v>-4.5000000000000003E-5</c:v>
                </c:pt>
                <c:pt idx="506">
                  <c:v>-6.7000000000000002E-5</c:v>
                </c:pt>
                <c:pt idx="507">
                  <c:v>-6.7000000000000002E-5</c:v>
                </c:pt>
                <c:pt idx="508">
                  <c:v>-6.7000000000000002E-5</c:v>
                </c:pt>
                <c:pt idx="509">
                  <c:v>-6.7000000000000002E-5</c:v>
                </c:pt>
                <c:pt idx="510">
                  <c:v>-6.7000000000000002E-5</c:v>
                </c:pt>
                <c:pt idx="511">
                  <c:v>-9.0000000000000006E-5</c:v>
                </c:pt>
                <c:pt idx="512">
                  <c:v>-6.7000000000000002E-5</c:v>
                </c:pt>
                <c:pt idx="513">
                  <c:v>-9.0000000000000006E-5</c:v>
                </c:pt>
                <c:pt idx="514">
                  <c:v>-9.0000000000000006E-5</c:v>
                </c:pt>
                <c:pt idx="515">
                  <c:v>-6.7000000000000002E-5</c:v>
                </c:pt>
                <c:pt idx="516">
                  <c:v>-9.0000000000000006E-5</c:v>
                </c:pt>
                <c:pt idx="517">
                  <c:v>-1.12E-4</c:v>
                </c:pt>
                <c:pt idx="518">
                  <c:v>-6.7000000000000002E-5</c:v>
                </c:pt>
                <c:pt idx="519">
                  <c:v>-1.12E-4</c:v>
                </c:pt>
                <c:pt idx="520">
                  <c:v>-9.0000000000000006E-5</c:v>
                </c:pt>
                <c:pt idx="521">
                  <c:v>-9.0000000000000006E-5</c:v>
                </c:pt>
                <c:pt idx="522">
                  <c:v>-6.7000000000000002E-5</c:v>
                </c:pt>
                <c:pt idx="523">
                  <c:v>-1.12E-4</c:v>
                </c:pt>
                <c:pt idx="524">
                  <c:v>-9.0000000000000006E-5</c:v>
                </c:pt>
                <c:pt idx="525">
                  <c:v>-1.12E-4</c:v>
                </c:pt>
                <c:pt idx="526">
                  <c:v>-1.34E-4</c:v>
                </c:pt>
                <c:pt idx="527">
                  <c:v>-1.34E-4</c:v>
                </c:pt>
                <c:pt idx="528">
                  <c:v>-9.0000000000000006E-5</c:v>
                </c:pt>
                <c:pt idx="529">
                  <c:v>-9.0000000000000006E-5</c:v>
                </c:pt>
                <c:pt idx="530">
                  <c:v>-1.34E-4</c:v>
                </c:pt>
                <c:pt idx="531">
                  <c:v>-1.12E-4</c:v>
                </c:pt>
                <c:pt idx="532">
                  <c:v>-1.12E-4</c:v>
                </c:pt>
                <c:pt idx="533">
                  <c:v>-1.34E-4</c:v>
                </c:pt>
                <c:pt idx="534">
                  <c:v>-9.0000000000000006E-5</c:v>
                </c:pt>
                <c:pt idx="535">
                  <c:v>-1.34E-4</c:v>
                </c:pt>
                <c:pt idx="536">
                  <c:v>-1.12E-4</c:v>
                </c:pt>
                <c:pt idx="537">
                  <c:v>-1.12E-4</c:v>
                </c:pt>
                <c:pt idx="538">
                  <c:v>-9.0000000000000006E-5</c:v>
                </c:pt>
                <c:pt idx="539">
                  <c:v>-1.12E-4</c:v>
                </c:pt>
                <c:pt idx="540">
                  <c:v>-1.12E-4</c:v>
                </c:pt>
                <c:pt idx="541">
                  <c:v>-1.34E-4</c:v>
                </c:pt>
                <c:pt idx="542">
                  <c:v>-1.34E-4</c:v>
                </c:pt>
                <c:pt idx="543">
                  <c:v>-1.34E-4</c:v>
                </c:pt>
                <c:pt idx="544">
                  <c:v>-1.12E-4</c:v>
                </c:pt>
                <c:pt idx="545">
                  <c:v>-1.12E-4</c:v>
                </c:pt>
                <c:pt idx="546">
                  <c:v>-1.12E-4</c:v>
                </c:pt>
                <c:pt idx="547">
                  <c:v>-9.0000000000000006E-5</c:v>
                </c:pt>
                <c:pt idx="548">
                  <c:v>-1.12E-4</c:v>
                </c:pt>
                <c:pt idx="549">
                  <c:v>-1.34E-4</c:v>
                </c:pt>
                <c:pt idx="550">
                  <c:v>-1.12E-4</c:v>
                </c:pt>
                <c:pt idx="551">
                  <c:v>-1.34E-4</c:v>
                </c:pt>
                <c:pt idx="552">
                  <c:v>-1.12E-4</c:v>
                </c:pt>
                <c:pt idx="553">
                  <c:v>-1.12E-4</c:v>
                </c:pt>
                <c:pt idx="554">
                  <c:v>-1.12E-4</c:v>
                </c:pt>
                <c:pt idx="555">
                  <c:v>-1.34E-4</c:v>
                </c:pt>
                <c:pt idx="556">
                  <c:v>-1.12E-4</c:v>
                </c:pt>
                <c:pt idx="557">
                  <c:v>-1.34E-4</c:v>
                </c:pt>
                <c:pt idx="558">
                  <c:v>-1.34E-4</c:v>
                </c:pt>
                <c:pt idx="559">
                  <c:v>-1.34E-4</c:v>
                </c:pt>
                <c:pt idx="560">
                  <c:v>-1.12E-4</c:v>
                </c:pt>
                <c:pt idx="561">
                  <c:v>-1.12E-4</c:v>
                </c:pt>
                <c:pt idx="562">
                  <c:v>-1.34E-4</c:v>
                </c:pt>
                <c:pt idx="563">
                  <c:v>-1.12E-4</c:v>
                </c:pt>
                <c:pt idx="564">
                  <c:v>-1.12E-4</c:v>
                </c:pt>
                <c:pt idx="565">
                  <c:v>-1.12E-4</c:v>
                </c:pt>
                <c:pt idx="566">
                  <c:v>-1.12E-4</c:v>
                </c:pt>
                <c:pt idx="567">
                  <c:v>-1.12E-4</c:v>
                </c:pt>
                <c:pt idx="568">
                  <c:v>-1.12E-4</c:v>
                </c:pt>
                <c:pt idx="569">
                  <c:v>-9.0000000000000006E-5</c:v>
                </c:pt>
                <c:pt idx="570">
                  <c:v>-9.0000000000000006E-5</c:v>
                </c:pt>
                <c:pt idx="571">
                  <c:v>-1.12E-4</c:v>
                </c:pt>
                <c:pt idx="572">
                  <c:v>-4.5000000000000003E-5</c:v>
                </c:pt>
                <c:pt idx="573">
                  <c:v>-6.7000000000000002E-5</c:v>
                </c:pt>
                <c:pt idx="574">
                  <c:v>-6.7000000000000002E-5</c:v>
                </c:pt>
                <c:pt idx="575">
                  <c:v>-6.7000000000000002E-5</c:v>
                </c:pt>
                <c:pt idx="576">
                  <c:v>-4.5000000000000003E-5</c:v>
                </c:pt>
                <c:pt idx="577">
                  <c:v>-4.5000000000000003E-5</c:v>
                </c:pt>
                <c:pt idx="578">
                  <c:v>-6.7000000000000002E-5</c:v>
                </c:pt>
                <c:pt idx="579">
                  <c:v>-6.7000000000000002E-5</c:v>
                </c:pt>
                <c:pt idx="580">
                  <c:v>-6.7000000000000002E-5</c:v>
                </c:pt>
                <c:pt idx="581">
                  <c:v>-6.7000000000000002E-5</c:v>
                </c:pt>
                <c:pt idx="582">
                  <c:v>-2.3E-5</c:v>
                </c:pt>
                <c:pt idx="583">
                  <c:v>-4.5000000000000003E-5</c:v>
                </c:pt>
                <c:pt idx="584">
                  <c:v>-4.5000000000000003E-5</c:v>
                </c:pt>
                <c:pt idx="585">
                  <c:v>-2.3E-5</c:v>
                </c:pt>
                <c:pt idx="586">
                  <c:v>-2.3E-5</c:v>
                </c:pt>
                <c:pt idx="587">
                  <c:v>-9.9999999999999995E-7</c:v>
                </c:pt>
                <c:pt idx="588">
                  <c:v>-9.9999999999999995E-7</c:v>
                </c:pt>
                <c:pt idx="589">
                  <c:v>-9.9999999999999995E-7</c:v>
                </c:pt>
                <c:pt idx="590">
                  <c:v>-9.9999999999999995E-7</c:v>
                </c:pt>
                <c:pt idx="591">
                  <c:v>-9.9999999999999995E-7</c:v>
                </c:pt>
                <c:pt idx="592">
                  <c:v>2.0999999999999999E-5</c:v>
                </c:pt>
                <c:pt idx="593">
                  <c:v>-9.9999999999999995E-7</c:v>
                </c:pt>
                <c:pt idx="594">
                  <c:v>-2.3E-5</c:v>
                </c:pt>
                <c:pt idx="595">
                  <c:v>-2.3E-5</c:v>
                </c:pt>
                <c:pt idx="596">
                  <c:v>-9.9999999999999995E-7</c:v>
                </c:pt>
                <c:pt idx="597">
                  <c:v>-9.9999999999999995E-7</c:v>
                </c:pt>
                <c:pt idx="598">
                  <c:v>2.0999999999999999E-5</c:v>
                </c:pt>
                <c:pt idx="599">
                  <c:v>2.0999999999999999E-5</c:v>
                </c:pt>
                <c:pt idx="600">
                  <c:v>2.0999999999999999E-5</c:v>
                </c:pt>
                <c:pt idx="601">
                  <c:v>4.3999999999999999E-5</c:v>
                </c:pt>
                <c:pt idx="602">
                  <c:v>2.0999999999999999E-5</c:v>
                </c:pt>
                <c:pt idx="603">
                  <c:v>2.0999999999999999E-5</c:v>
                </c:pt>
                <c:pt idx="604">
                  <c:v>6.6000000000000005E-5</c:v>
                </c:pt>
                <c:pt idx="605">
                  <c:v>4.3999999999999999E-5</c:v>
                </c:pt>
                <c:pt idx="606">
                  <c:v>4.3999999999999999E-5</c:v>
                </c:pt>
                <c:pt idx="607">
                  <c:v>6.6000000000000005E-5</c:v>
                </c:pt>
                <c:pt idx="608">
                  <c:v>6.6000000000000005E-5</c:v>
                </c:pt>
                <c:pt idx="609">
                  <c:v>4.3999999999999999E-5</c:v>
                </c:pt>
                <c:pt idx="610">
                  <c:v>4.3999999999999999E-5</c:v>
                </c:pt>
                <c:pt idx="611">
                  <c:v>6.6000000000000005E-5</c:v>
                </c:pt>
                <c:pt idx="612">
                  <c:v>6.6000000000000005E-5</c:v>
                </c:pt>
                <c:pt idx="613">
                  <c:v>4.3999999999999999E-5</c:v>
                </c:pt>
                <c:pt idx="614">
                  <c:v>8.7999999999999998E-5</c:v>
                </c:pt>
                <c:pt idx="615">
                  <c:v>4.3999999999999999E-5</c:v>
                </c:pt>
                <c:pt idx="616">
                  <c:v>6.6000000000000005E-5</c:v>
                </c:pt>
                <c:pt idx="617">
                  <c:v>6.6000000000000005E-5</c:v>
                </c:pt>
                <c:pt idx="618">
                  <c:v>1.1E-4</c:v>
                </c:pt>
                <c:pt idx="619">
                  <c:v>8.7999999999999998E-5</c:v>
                </c:pt>
                <c:pt idx="620">
                  <c:v>8.7999999999999998E-5</c:v>
                </c:pt>
                <c:pt idx="621">
                  <c:v>8.7999999999999998E-5</c:v>
                </c:pt>
                <c:pt idx="622">
                  <c:v>8.7999999999999998E-5</c:v>
                </c:pt>
                <c:pt idx="623">
                  <c:v>6.6000000000000005E-5</c:v>
                </c:pt>
                <c:pt idx="624">
                  <c:v>1.1E-4</c:v>
                </c:pt>
                <c:pt idx="625">
                  <c:v>8.7999999999999998E-5</c:v>
                </c:pt>
                <c:pt idx="626">
                  <c:v>1.1E-4</c:v>
                </c:pt>
                <c:pt idx="627">
                  <c:v>8.7999999999999998E-5</c:v>
                </c:pt>
                <c:pt idx="628">
                  <c:v>8.7999999999999998E-5</c:v>
                </c:pt>
                <c:pt idx="629">
                  <c:v>8.7999999999999998E-5</c:v>
                </c:pt>
                <c:pt idx="630">
                  <c:v>8.7999999999999998E-5</c:v>
                </c:pt>
                <c:pt idx="631">
                  <c:v>8.7999999999999998E-5</c:v>
                </c:pt>
                <c:pt idx="632">
                  <c:v>1.1E-4</c:v>
                </c:pt>
                <c:pt idx="633">
                  <c:v>1.3300000000000001E-4</c:v>
                </c:pt>
                <c:pt idx="634">
                  <c:v>1.1E-4</c:v>
                </c:pt>
                <c:pt idx="635">
                  <c:v>1.3300000000000001E-4</c:v>
                </c:pt>
                <c:pt idx="636">
                  <c:v>1.1E-4</c:v>
                </c:pt>
                <c:pt idx="637">
                  <c:v>1.1E-4</c:v>
                </c:pt>
                <c:pt idx="638">
                  <c:v>1.1E-4</c:v>
                </c:pt>
                <c:pt idx="639">
                  <c:v>1.1E-4</c:v>
                </c:pt>
                <c:pt idx="640">
                  <c:v>1.1E-4</c:v>
                </c:pt>
                <c:pt idx="641">
                  <c:v>8.7999999999999998E-5</c:v>
                </c:pt>
                <c:pt idx="642">
                  <c:v>1.1E-4</c:v>
                </c:pt>
                <c:pt idx="643">
                  <c:v>8.7999999999999998E-5</c:v>
                </c:pt>
                <c:pt idx="644">
                  <c:v>1.1E-4</c:v>
                </c:pt>
                <c:pt idx="645">
                  <c:v>6.6000000000000005E-5</c:v>
                </c:pt>
                <c:pt idx="646">
                  <c:v>1.1E-4</c:v>
                </c:pt>
                <c:pt idx="647">
                  <c:v>6.6000000000000005E-5</c:v>
                </c:pt>
                <c:pt idx="648">
                  <c:v>1.1E-4</c:v>
                </c:pt>
                <c:pt idx="649">
                  <c:v>1.3300000000000001E-4</c:v>
                </c:pt>
                <c:pt idx="650">
                  <c:v>8.7999999999999998E-5</c:v>
                </c:pt>
                <c:pt idx="651">
                  <c:v>1.1E-4</c:v>
                </c:pt>
                <c:pt idx="652">
                  <c:v>8.7999999999999998E-5</c:v>
                </c:pt>
                <c:pt idx="653">
                  <c:v>8.7999999999999998E-5</c:v>
                </c:pt>
                <c:pt idx="654">
                  <c:v>6.6000000000000005E-5</c:v>
                </c:pt>
                <c:pt idx="655">
                  <c:v>4.3999999999999999E-5</c:v>
                </c:pt>
                <c:pt idx="656">
                  <c:v>6.6000000000000005E-5</c:v>
                </c:pt>
                <c:pt idx="657">
                  <c:v>8.7999999999999998E-5</c:v>
                </c:pt>
                <c:pt idx="658">
                  <c:v>4.3999999999999999E-5</c:v>
                </c:pt>
                <c:pt idx="659">
                  <c:v>4.3999999999999999E-5</c:v>
                </c:pt>
                <c:pt idx="660">
                  <c:v>2.0999999999999999E-5</c:v>
                </c:pt>
                <c:pt idx="661">
                  <c:v>4.3999999999999999E-5</c:v>
                </c:pt>
                <c:pt idx="662">
                  <c:v>4.3999999999999999E-5</c:v>
                </c:pt>
                <c:pt idx="663">
                  <c:v>2.0999999999999999E-5</c:v>
                </c:pt>
                <c:pt idx="664">
                  <c:v>4.3999999999999999E-5</c:v>
                </c:pt>
                <c:pt idx="665">
                  <c:v>2.0999999999999999E-5</c:v>
                </c:pt>
                <c:pt idx="666">
                  <c:v>2.0999999999999999E-5</c:v>
                </c:pt>
                <c:pt idx="667">
                  <c:v>-2.3E-5</c:v>
                </c:pt>
                <c:pt idx="668">
                  <c:v>-9.9999999999999995E-7</c:v>
                </c:pt>
                <c:pt idx="669">
                  <c:v>2.0999999999999999E-5</c:v>
                </c:pt>
                <c:pt idx="670">
                  <c:v>-9.9999999999999995E-7</c:v>
                </c:pt>
                <c:pt idx="671">
                  <c:v>-2.3E-5</c:v>
                </c:pt>
                <c:pt idx="672">
                  <c:v>-9.9999999999999995E-7</c:v>
                </c:pt>
                <c:pt idx="673">
                  <c:v>-2.3E-5</c:v>
                </c:pt>
                <c:pt idx="674">
                  <c:v>-4.5000000000000003E-5</c:v>
                </c:pt>
                <c:pt idx="675">
                  <c:v>-4.5000000000000003E-5</c:v>
                </c:pt>
                <c:pt idx="676">
                  <c:v>-9.0000000000000006E-5</c:v>
                </c:pt>
                <c:pt idx="677">
                  <c:v>-6.7000000000000002E-5</c:v>
                </c:pt>
                <c:pt idx="678">
                  <c:v>-9.0000000000000006E-5</c:v>
                </c:pt>
                <c:pt idx="679">
                  <c:v>-9.0000000000000006E-5</c:v>
                </c:pt>
                <c:pt idx="680">
                  <c:v>-6.7000000000000002E-5</c:v>
                </c:pt>
                <c:pt idx="681">
                  <c:v>-9.0000000000000006E-5</c:v>
                </c:pt>
                <c:pt idx="682">
                  <c:v>-1.12E-4</c:v>
                </c:pt>
                <c:pt idx="683">
                  <c:v>-1.12E-4</c:v>
                </c:pt>
                <c:pt idx="684">
                  <c:v>-9.0000000000000006E-5</c:v>
                </c:pt>
                <c:pt idx="685">
                  <c:v>-1.56E-4</c:v>
                </c:pt>
                <c:pt idx="686">
                  <c:v>-1.34E-4</c:v>
                </c:pt>
                <c:pt idx="687">
                  <c:v>-1.56E-4</c:v>
                </c:pt>
                <c:pt idx="688">
                  <c:v>-1.7899999999999999E-4</c:v>
                </c:pt>
                <c:pt idx="689">
                  <c:v>-1.7899999999999999E-4</c:v>
                </c:pt>
                <c:pt idx="690">
                  <c:v>-1.7899999999999999E-4</c:v>
                </c:pt>
                <c:pt idx="691">
                  <c:v>-2.0100000000000001E-4</c:v>
                </c:pt>
                <c:pt idx="692">
                  <c:v>-1.7899999999999999E-4</c:v>
                </c:pt>
                <c:pt idx="693">
                  <c:v>-2.0100000000000001E-4</c:v>
                </c:pt>
                <c:pt idx="694">
                  <c:v>-2.0100000000000001E-4</c:v>
                </c:pt>
                <c:pt idx="695">
                  <c:v>-2.23E-4</c:v>
                </c:pt>
                <c:pt idx="696">
                  <c:v>-2.23E-4</c:v>
                </c:pt>
                <c:pt idx="697">
                  <c:v>-2.6699999999999998E-4</c:v>
                </c:pt>
                <c:pt idx="698">
                  <c:v>-2.23E-4</c:v>
                </c:pt>
                <c:pt idx="699">
                  <c:v>-2.23E-4</c:v>
                </c:pt>
                <c:pt idx="700">
                  <c:v>-2.6699999999999998E-4</c:v>
                </c:pt>
                <c:pt idx="701">
                  <c:v>-2.6699999999999998E-4</c:v>
                </c:pt>
                <c:pt idx="702">
                  <c:v>-2.6699999999999998E-4</c:v>
                </c:pt>
                <c:pt idx="703">
                  <c:v>-3.1199999999999999E-4</c:v>
                </c:pt>
                <c:pt idx="704">
                  <c:v>-3.1199999999999999E-4</c:v>
                </c:pt>
                <c:pt idx="705">
                  <c:v>-3.1199999999999999E-4</c:v>
                </c:pt>
                <c:pt idx="706">
                  <c:v>-3.5599999999999998E-4</c:v>
                </c:pt>
                <c:pt idx="707">
                  <c:v>-3.3399999999999999E-4</c:v>
                </c:pt>
                <c:pt idx="708">
                  <c:v>-3.3399999999999999E-4</c:v>
                </c:pt>
                <c:pt idx="709">
                  <c:v>-3.3399999999999999E-4</c:v>
                </c:pt>
                <c:pt idx="710">
                  <c:v>-3.5599999999999998E-4</c:v>
                </c:pt>
                <c:pt idx="711">
                  <c:v>-3.5599999999999998E-4</c:v>
                </c:pt>
                <c:pt idx="712">
                  <c:v>-4.0099999999999999E-4</c:v>
                </c:pt>
                <c:pt idx="713">
                  <c:v>-4.0099999999999999E-4</c:v>
                </c:pt>
                <c:pt idx="714">
                  <c:v>-4.0099999999999999E-4</c:v>
                </c:pt>
                <c:pt idx="715">
                  <c:v>-4.0099999999999999E-4</c:v>
                </c:pt>
                <c:pt idx="716">
                  <c:v>-4.4499999999999997E-4</c:v>
                </c:pt>
                <c:pt idx="717">
                  <c:v>-4.2299999999999998E-4</c:v>
                </c:pt>
                <c:pt idx="718">
                  <c:v>-4.4499999999999997E-4</c:v>
                </c:pt>
                <c:pt idx="719">
                  <c:v>-4.8999999999999998E-4</c:v>
                </c:pt>
                <c:pt idx="720">
                  <c:v>-4.8999999999999998E-4</c:v>
                </c:pt>
                <c:pt idx="721">
                  <c:v>-4.6799999999999999E-4</c:v>
                </c:pt>
                <c:pt idx="722">
                  <c:v>-4.8999999999999998E-4</c:v>
                </c:pt>
                <c:pt idx="723">
                  <c:v>-5.1199999999999998E-4</c:v>
                </c:pt>
                <c:pt idx="724">
                  <c:v>-5.3399999999999997E-4</c:v>
                </c:pt>
                <c:pt idx="725">
                  <c:v>-5.1199999999999998E-4</c:v>
                </c:pt>
                <c:pt idx="726">
                  <c:v>-5.3399999999999997E-4</c:v>
                </c:pt>
                <c:pt idx="727">
                  <c:v>-5.7899999999999998E-4</c:v>
                </c:pt>
                <c:pt idx="728">
                  <c:v>-5.7899999999999998E-4</c:v>
                </c:pt>
                <c:pt idx="729">
                  <c:v>-6.0099999999999997E-4</c:v>
                </c:pt>
                <c:pt idx="730">
                  <c:v>-6.0099999999999997E-4</c:v>
                </c:pt>
                <c:pt idx="731">
                  <c:v>-6.4499999999999996E-4</c:v>
                </c:pt>
                <c:pt idx="732">
                  <c:v>-6.6799999999999997E-4</c:v>
                </c:pt>
                <c:pt idx="733">
                  <c:v>-6.4499999999999996E-4</c:v>
                </c:pt>
                <c:pt idx="734">
                  <c:v>-6.6799999999999997E-4</c:v>
                </c:pt>
                <c:pt idx="735">
                  <c:v>-6.8999999999999997E-4</c:v>
                </c:pt>
                <c:pt idx="736">
                  <c:v>-6.8999999999999997E-4</c:v>
                </c:pt>
                <c:pt idx="737">
                  <c:v>-6.8999999999999997E-4</c:v>
                </c:pt>
                <c:pt idx="738">
                  <c:v>-7.3399999999999995E-4</c:v>
                </c:pt>
                <c:pt idx="739">
                  <c:v>-7.3399999999999995E-4</c:v>
                </c:pt>
                <c:pt idx="740">
                  <c:v>-7.7899999999999996E-4</c:v>
                </c:pt>
                <c:pt idx="741">
                  <c:v>-7.5600000000000005E-4</c:v>
                </c:pt>
                <c:pt idx="742">
                  <c:v>-8.2299999999999995E-4</c:v>
                </c:pt>
                <c:pt idx="743">
                  <c:v>-8.2299999999999995E-4</c:v>
                </c:pt>
                <c:pt idx="744">
                  <c:v>-8.4500000000000005E-4</c:v>
                </c:pt>
                <c:pt idx="745">
                  <c:v>-8.8999999999999995E-4</c:v>
                </c:pt>
                <c:pt idx="746">
                  <c:v>-9.1200000000000005E-4</c:v>
                </c:pt>
                <c:pt idx="747">
                  <c:v>-9.1200000000000005E-4</c:v>
                </c:pt>
                <c:pt idx="748">
                  <c:v>-9.3400000000000004E-4</c:v>
                </c:pt>
                <c:pt idx="749">
                  <c:v>-9.3400000000000004E-4</c:v>
                </c:pt>
                <c:pt idx="750">
                  <c:v>-9.5699999999999995E-4</c:v>
                </c:pt>
                <c:pt idx="751">
                  <c:v>-1.0009999999999999E-3</c:v>
                </c:pt>
                <c:pt idx="752">
                  <c:v>-1.023E-3</c:v>
                </c:pt>
                <c:pt idx="753">
                  <c:v>-1.023E-3</c:v>
                </c:pt>
                <c:pt idx="754">
                  <c:v>-1.0679999999999999E-3</c:v>
                </c:pt>
                <c:pt idx="755">
                  <c:v>-1.09E-3</c:v>
                </c:pt>
                <c:pt idx="756">
                  <c:v>-1.09E-3</c:v>
                </c:pt>
                <c:pt idx="757">
                  <c:v>-1.09E-3</c:v>
                </c:pt>
                <c:pt idx="758">
                  <c:v>-1.157E-3</c:v>
                </c:pt>
                <c:pt idx="759">
                  <c:v>-1.201E-3</c:v>
                </c:pt>
                <c:pt idx="760">
                  <c:v>-1.1789999999999999E-3</c:v>
                </c:pt>
                <c:pt idx="761">
                  <c:v>-1.201E-3</c:v>
                </c:pt>
                <c:pt idx="762">
                  <c:v>-1.245E-3</c:v>
                </c:pt>
                <c:pt idx="763">
                  <c:v>-1.268E-3</c:v>
                </c:pt>
                <c:pt idx="764">
                  <c:v>-1.312E-3</c:v>
                </c:pt>
                <c:pt idx="765">
                  <c:v>-1.2899999999999999E-3</c:v>
                </c:pt>
                <c:pt idx="766">
                  <c:v>-1.3569999999999999E-3</c:v>
                </c:pt>
                <c:pt idx="767">
                  <c:v>-1.379E-3</c:v>
                </c:pt>
                <c:pt idx="768">
                  <c:v>-1.423E-3</c:v>
                </c:pt>
                <c:pt idx="769">
                  <c:v>-1.423E-3</c:v>
                </c:pt>
                <c:pt idx="770">
                  <c:v>-1.49E-3</c:v>
                </c:pt>
                <c:pt idx="771">
                  <c:v>-1.534E-3</c:v>
                </c:pt>
                <c:pt idx="772">
                  <c:v>-1.5120000000000001E-3</c:v>
                </c:pt>
                <c:pt idx="773">
                  <c:v>-1.601E-3</c:v>
                </c:pt>
                <c:pt idx="774">
                  <c:v>-1.5790000000000001E-3</c:v>
                </c:pt>
                <c:pt idx="775">
                  <c:v>-1.668E-3</c:v>
                </c:pt>
                <c:pt idx="776">
                  <c:v>-1.712E-3</c:v>
                </c:pt>
                <c:pt idx="777">
                  <c:v>-1.7340000000000001E-3</c:v>
                </c:pt>
                <c:pt idx="778">
                  <c:v>-1.7340000000000001E-3</c:v>
                </c:pt>
                <c:pt idx="779">
                  <c:v>-1.823E-3</c:v>
                </c:pt>
                <c:pt idx="780">
                  <c:v>-1.8680000000000001E-3</c:v>
                </c:pt>
                <c:pt idx="781">
                  <c:v>-1.8680000000000001E-3</c:v>
                </c:pt>
                <c:pt idx="782">
                  <c:v>-1.934E-3</c:v>
                </c:pt>
                <c:pt idx="783">
                  <c:v>-1.9789999999999999E-3</c:v>
                </c:pt>
                <c:pt idx="784">
                  <c:v>-2.0010000000000002E-3</c:v>
                </c:pt>
                <c:pt idx="785">
                  <c:v>-2.0460000000000001E-3</c:v>
                </c:pt>
                <c:pt idx="786">
                  <c:v>-2.0460000000000001E-3</c:v>
                </c:pt>
                <c:pt idx="787">
                  <c:v>-2.1570000000000001E-3</c:v>
                </c:pt>
                <c:pt idx="788">
                  <c:v>-2.2009999999999998E-3</c:v>
                </c:pt>
                <c:pt idx="789">
                  <c:v>-2.2460000000000002E-3</c:v>
                </c:pt>
                <c:pt idx="790">
                  <c:v>-2.2680000000000001E-3</c:v>
                </c:pt>
                <c:pt idx="791">
                  <c:v>-2.3570000000000002E-3</c:v>
                </c:pt>
                <c:pt idx="792">
                  <c:v>-2.3570000000000002E-3</c:v>
                </c:pt>
                <c:pt idx="793">
                  <c:v>-2.4009999999999999E-3</c:v>
                </c:pt>
                <c:pt idx="794">
                  <c:v>-2.4459999999999998E-3</c:v>
                </c:pt>
                <c:pt idx="795">
                  <c:v>-2.5349999999999999E-3</c:v>
                </c:pt>
                <c:pt idx="796">
                  <c:v>-2.5349999999999999E-3</c:v>
                </c:pt>
                <c:pt idx="797">
                  <c:v>-2.5790000000000001E-3</c:v>
                </c:pt>
                <c:pt idx="798">
                  <c:v>-2.6459999999999999E-3</c:v>
                </c:pt>
                <c:pt idx="799">
                  <c:v>-2.6900000000000001E-3</c:v>
                </c:pt>
                <c:pt idx="800">
                  <c:v>-2.7789999999999998E-3</c:v>
                </c:pt>
                <c:pt idx="801">
                  <c:v>-2.8010000000000001E-3</c:v>
                </c:pt>
                <c:pt idx="802">
                  <c:v>-2.8679999999999999E-3</c:v>
                </c:pt>
                <c:pt idx="803">
                  <c:v>-2.9120000000000001E-3</c:v>
                </c:pt>
                <c:pt idx="804">
                  <c:v>-2.9789999999999999E-3</c:v>
                </c:pt>
                <c:pt idx="805">
                  <c:v>-3.0460000000000001E-3</c:v>
                </c:pt>
                <c:pt idx="806">
                  <c:v>-3.0899999999999999E-3</c:v>
                </c:pt>
                <c:pt idx="807">
                  <c:v>-3.1570000000000001E-3</c:v>
                </c:pt>
                <c:pt idx="808">
                  <c:v>-3.2009999999999999E-3</c:v>
                </c:pt>
                <c:pt idx="809">
                  <c:v>-3.2460000000000002E-3</c:v>
                </c:pt>
                <c:pt idx="810">
                  <c:v>-3.313E-3</c:v>
                </c:pt>
                <c:pt idx="811">
                  <c:v>-3.3570000000000002E-3</c:v>
                </c:pt>
                <c:pt idx="812">
                  <c:v>-3.4459999999999998E-3</c:v>
                </c:pt>
                <c:pt idx="813">
                  <c:v>-3.49E-3</c:v>
                </c:pt>
                <c:pt idx="814">
                  <c:v>-3.5349999999999999E-3</c:v>
                </c:pt>
                <c:pt idx="815">
                  <c:v>-3.6240000000000001E-3</c:v>
                </c:pt>
                <c:pt idx="816">
                  <c:v>-3.6679999999999998E-3</c:v>
                </c:pt>
                <c:pt idx="817">
                  <c:v>-3.7130000000000002E-3</c:v>
                </c:pt>
                <c:pt idx="818">
                  <c:v>-3.7789999999999998E-3</c:v>
                </c:pt>
                <c:pt idx="819">
                  <c:v>-3.8679999999999999E-3</c:v>
                </c:pt>
                <c:pt idx="820">
                  <c:v>-3.8899999999999998E-3</c:v>
                </c:pt>
                <c:pt idx="821">
                  <c:v>-4.0020000000000003E-3</c:v>
                </c:pt>
                <c:pt idx="822">
                  <c:v>-4.0679999999999996E-3</c:v>
                </c:pt>
                <c:pt idx="823">
                  <c:v>-4.1349999999999998E-3</c:v>
                </c:pt>
                <c:pt idx="824">
                  <c:v>-4.1790000000000004E-3</c:v>
                </c:pt>
                <c:pt idx="825">
                  <c:v>-4.2240000000000003E-3</c:v>
                </c:pt>
                <c:pt idx="826">
                  <c:v>-4.313E-3</c:v>
                </c:pt>
                <c:pt idx="827">
                  <c:v>-4.3569999999999998E-3</c:v>
                </c:pt>
                <c:pt idx="828">
                  <c:v>-4.4460000000000003E-3</c:v>
                </c:pt>
                <c:pt idx="829">
                  <c:v>-4.4910000000000002E-3</c:v>
                </c:pt>
                <c:pt idx="830">
                  <c:v>-4.5570000000000003E-3</c:v>
                </c:pt>
                <c:pt idx="831">
                  <c:v>-4.646E-3</c:v>
                </c:pt>
                <c:pt idx="832">
                  <c:v>-4.6909999999999999E-3</c:v>
                </c:pt>
                <c:pt idx="833">
                  <c:v>-4.7569999999999999E-3</c:v>
                </c:pt>
                <c:pt idx="834">
                  <c:v>-4.8679999999999999E-3</c:v>
                </c:pt>
                <c:pt idx="835">
                  <c:v>-4.9129999999999998E-3</c:v>
                </c:pt>
                <c:pt idx="836">
                  <c:v>-4.9569999999999996E-3</c:v>
                </c:pt>
                <c:pt idx="837">
                  <c:v>-5.0460000000000001E-3</c:v>
                </c:pt>
                <c:pt idx="838">
                  <c:v>-5.0679999999999996E-3</c:v>
                </c:pt>
                <c:pt idx="839">
                  <c:v>-5.202E-3</c:v>
                </c:pt>
                <c:pt idx="840">
                  <c:v>-5.2459999999999998E-3</c:v>
                </c:pt>
                <c:pt idx="841">
                  <c:v>-5.313E-3</c:v>
                </c:pt>
                <c:pt idx="842">
                  <c:v>-5.3569999999999998E-3</c:v>
                </c:pt>
                <c:pt idx="843">
                  <c:v>-5.4460000000000003E-3</c:v>
                </c:pt>
                <c:pt idx="844">
                  <c:v>-5.5129999999999997E-3</c:v>
                </c:pt>
                <c:pt idx="845">
                  <c:v>-5.5799999999999999E-3</c:v>
                </c:pt>
                <c:pt idx="846">
                  <c:v>-5.6239999999999997E-3</c:v>
                </c:pt>
                <c:pt idx="847">
                  <c:v>-5.7130000000000002E-3</c:v>
                </c:pt>
                <c:pt idx="848">
                  <c:v>-5.7800000000000004E-3</c:v>
                </c:pt>
                <c:pt idx="849">
                  <c:v>-5.8240000000000002E-3</c:v>
                </c:pt>
                <c:pt idx="850">
                  <c:v>-5.8910000000000004E-3</c:v>
                </c:pt>
                <c:pt idx="851">
                  <c:v>-5.9350000000000002E-3</c:v>
                </c:pt>
                <c:pt idx="852">
                  <c:v>-6.0460000000000002E-3</c:v>
                </c:pt>
                <c:pt idx="853">
                  <c:v>-6.1130000000000004E-3</c:v>
                </c:pt>
                <c:pt idx="854">
                  <c:v>-6.1349999999999998E-3</c:v>
                </c:pt>
                <c:pt idx="855">
                  <c:v>-6.2459999999999998E-3</c:v>
                </c:pt>
                <c:pt idx="856">
                  <c:v>-6.2690000000000003E-3</c:v>
                </c:pt>
                <c:pt idx="857">
                  <c:v>-6.3800000000000003E-3</c:v>
                </c:pt>
                <c:pt idx="858">
                  <c:v>-6.3800000000000003E-3</c:v>
                </c:pt>
                <c:pt idx="859">
                  <c:v>-6.4689999999999999E-3</c:v>
                </c:pt>
                <c:pt idx="860">
                  <c:v>-6.535E-3</c:v>
                </c:pt>
                <c:pt idx="861">
                  <c:v>-6.5799999999999999E-3</c:v>
                </c:pt>
                <c:pt idx="862">
                  <c:v>-6.6239999999999997E-3</c:v>
                </c:pt>
                <c:pt idx="863">
                  <c:v>-6.7130000000000002E-3</c:v>
                </c:pt>
                <c:pt idx="864">
                  <c:v>-6.7799999999999996E-3</c:v>
                </c:pt>
                <c:pt idx="865">
                  <c:v>-6.8240000000000002E-3</c:v>
                </c:pt>
                <c:pt idx="866">
                  <c:v>-6.8910000000000004E-3</c:v>
                </c:pt>
                <c:pt idx="867">
                  <c:v>-6.9129999999999999E-3</c:v>
                </c:pt>
                <c:pt idx="868">
                  <c:v>-6.9800000000000001E-3</c:v>
                </c:pt>
                <c:pt idx="869">
                  <c:v>-7.0470000000000003E-3</c:v>
                </c:pt>
                <c:pt idx="870">
                  <c:v>-7.0689999999999998E-3</c:v>
                </c:pt>
                <c:pt idx="871">
                  <c:v>-7.1349999999999998E-3</c:v>
                </c:pt>
                <c:pt idx="872">
                  <c:v>-7.1799999999999998E-3</c:v>
                </c:pt>
                <c:pt idx="873">
                  <c:v>-7.247E-3</c:v>
                </c:pt>
                <c:pt idx="874">
                  <c:v>-7.3130000000000001E-3</c:v>
                </c:pt>
                <c:pt idx="875">
                  <c:v>-7.4019999999999997E-3</c:v>
                </c:pt>
                <c:pt idx="876">
                  <c:v>-7.4019999999999997E-3</c:v>
                </c:pt>
                <c:pt idx="877">
                  <c:v>-7.424E-3</c:v>
                </c:pt>
                <c:pt idx="878">
                  <c:v>-7.5129999999999997E-3</c:v>
                </c:pt>
                <c:pt idx="879">
                  <c:v>-7.5360000000000002E-3</c:v>
                </c:pt>
                <c:pt idx="880">
                  <c:v>-7.6020000000000003E-3</c:v>
                </c:pt>
                <c:pt idx="881">
                  <c:v>-7.6020000000000003E-3</c:v>
                </c:pt>
                <c:pt idx="882">
                  <c:v>-7.6689999999999996E-3</c:v>
                </c:pt>
                <c:pt idx="883">
                  <c:v>-7.7359999999999998E-3</c:v>
                </c:pt>
                <c:pt idx="884">
                  <c:v>-7.7580000000000001E-3</c:v>
                </c:pt>
                <c:pt idx="885">
                  <c:v>-7.8019999999999999E-3</c:v>
                </c:pt>
                <c:pt idx="886">
                  <c:v>-7.8250000000000004E-3</c:v>
                </c:pt>
                <c:pt idx="887">
                  <c:v>-7.8910000000000004E-3</c:v>
                </c:pt>
                <c:pt idx="888">
                  <c:v>-7.9360000000000003E-3</c:v>
                </c:pt>
                <c:pt idx="889">
                  <c:v>-7.9579999999999998E-3</c:v>
                </c:pt>
                <c:pt idx="890">
                  <c:v>-8.0020000000000004E-3</c:v>
                </c:pt>
                <c:pt idx="891">
                  <c:v>-8.0249999999999991E-3</c:v>
                </c:pt>
                <c:pt idx="892">
                  <c:v>-8.0470000000000003E-3</c:v>
                </c:pt>
                <c:pt idx="893">
                  <c:v>-8.0689999999999998E-3</c:v>
                </c:pt>
                <c:pt idx="894">
                  <c:v>-8.1130000000000004E-3</c:v>
                </c:pt>
                <c:pt idx="895">
                  <c:v>-8.1130000000000004E-3</c:v>
                </c:pt>
                <c:pt idx="896">
                  <c:v>-8.1799999999999998E-3</c:v>
                </c:pt>
                <c:pt idx="897">
                  <c:v>-8.2470000000000009E-3</c:v>
                </c:pt>
                <c:pt idx="898">
                  <c:v>-8.2019999999999992E-3</c:v>
                </c:pt>
                <c:pt idx="899">
                  <c:v>-8.2249999999999997E-3</c:v>
                </c:pt>
                <c:pt idx="900">
                  <c:v>-8.2690000000000003E-3</c:v>
                </c:pt>
                <c:pt idx="901">
                  <c:v>-8.2470000000000009E-3</c:v>
                </c:pt>
                <c:pt idx="902">
                  <c:v>-8.2909999999999998E-3</c:v>
                </c:pt>
                <c:pt idx="903">
                  <c:v>-8.3140000000000002E-3</c:v>
                </c:pt>
                <c:pt idx="904">
                  <c:v>-8.3800000000000003E-3</c:v>
                </c:pt>
                <c:pt idx="905">
                  <c:v>-8.3800000000000003E-3</c:v>
                </c:pt>
                <c:pt idx="906">
                  <c:v>-8.3800000000000003E-3</c:v>
                </c:pt>
                <c:pt idx="907">
                  <c:v>-8.3800000000000003E-3</c:v>
                </c:pt>
                <c:pt idx="908">
                  <c:v>-8.4019999999999997E-3</c:v>
                </c:pt>
                <c:pt idx="909">
                  <c:v>-8.4019999999999997E-3</c:v>
                </c:pt>
                <c:pt idx="910">
                  <c:v>-8.4250000000000002E-3</c:v>
                </c:pt>
                <c:pt idx="911">
                  <c:v>-8.4250000000000002E-3</c:v>
                </c:pt>
                <c:pt idx="912">
                  <c:v>-8.4250000000000002E-3</c:v>
                </c:pt>
                <c:pt idx="913">
                  <c:v>-8.4250000000000002E-3</c:v>
                </c:pt>
                <c:pt idx="914">
                  <c:v>-8.4250000000000002E-3</c:v>
                </c:pt>
                <c:pt idx="915">
                  <c:v>-8.4250000000000002E-3</c:v>
                </c:pt>
                <c:pt idx="916">
                  <c:v>-8.4250000000000002E-3</c:v>
                </c:pt>
                <c:pt idx="917">
                  <c:v>-8.4690000000000008E-3</c:v>
                </c:pt>
                <c:pt idx="918">
                  <c:v>-8.4250000000000002E-3</c:v>
                </c:pt>
                <c:pt idx="919">
                  <c:v>-8.4690000000000008E-3</c:v>
                </c:pt>
                <c:pt idx="920">
                  <c:v>-8.4469999999999996E-3</c:v>
                </c:pt>
                <c:pt idx="921">
                  <c:v>-8.4690000000000008E-3</c:v>
                </c:pt>
                <c:pt idx="922">
                  <c:v>-8.4469999999999996E-3</c:v>
                </c:pt>
                <c:pt idx="923">
                  <c:v>-8.4469999999999996E-3</c:v>
                </c:pt>
                <c:pt idx="924">
                  <c:v>-8.4250000000000002E-3</c:v>
                </c:pt>
                <c:pt idx="925">
                  <c:v>-8.4250000000000002E-3</c:v>
                </c:pt>
                <c:pt idx="926">
                  <c:v>-8.4250000000000002E-3</c:v>
                </c:pt>
                <c:pt idx="927">
                  <c:v>-8.3800000000000003E-3</c:v>
                </c:pt>
                <c:pt idx="928">
                  <c:v>-8.4250000000000002E-3</c:v>
                </c:pt>
                <c:pt idx="929">
                  <c:v>-8.4019999999999997E-3</c:v>
                </c:pt>
                <c:pt idx="930">
                  <c:v>-8.3580000000000008E-3</c:v>
                </c:pt>
                <c:pt idx="931">
                  <c:v>-8.3800000000000003E-3</c:v>
                </c:pt>
                <c:pt idx="932">
                  <c:v>-8.3359999999999997E-3</c:v>
                </c:pt>
                <c:pt idx="933">
                  <c:v>-8.2909999999999998E-3</c:v>
                </c:pt>
                <c:pt idx="934">
                  <c:v>-8.2909999999999998E-3</c:v>
                </c:pt>
                <c:pt idx="935">
                  <c:v>-8.2909999999999998E-3</c:v>
                </c:pt>
                <c:pt idx="936">
                  <c:v>-8.2470000000000009E-3</c:v>
                </c:pt>
                <c:pt idx="937">
                  <c:v>-8.2690000000000003E-3</c:v>
                </c:pt>
                <c:pt idx="938">
                  <c:v>-8.2019999999999992E-3</c:v>
                </c:pt>
                <c:pt idx="939">
                  <c:v>-8.2019999999999992E-3</c:v>
                </c:pt>
                <c:pt idx="940">
                  <c:v>-8.1799999999999998E-3</c:v>
                </c:pt>
                <c:pt idx="941">
                  <c:v>-8.1130000000000004E-3</c:v>
                </c:pt>
                <c:pt idx="942">
                  <c:v>-8.1359999999999991E-3</c:v>
                </c:pt>
                <c:pt idx="943">
                  <c:v>-8.0909999999999992E-3</c:v>
                </c:pt>
                <c:pt idx="944">
                  <c:v>-8.1130000000000004E-3</c:v>
                </c:pt>
                <c:pt idx="945">
                  <c:v>-8.0249999999999991E-3</c:v>
                </c:pt>
                <c:pt idx="946">
                  <c:v>-7.9799999999999992E-3</c:v>
                </c:pt>
                <c:pt idx="947">
                  <c:v>-8.0020000000000004E-3</c:v>
                </c:pt>
                <c:pt idx="948">
                  <c:v>-7.9579999999999998E-3</c:v>
                </c:pt>
                <c:pt idx="949">
                  <c:v>-7.9360000000000003E-3</c:v>
                </c:pt>
                <c:pt idx="950">
                  <c:v>-7.8469999999999998E-3</c:v>
                </c:pt>
                <c:pt idx="951">
                  <c:v>-7.8250000000000004E-3</c:v>
                </c:pt>
                <c:pt idx="952">
                  <c:v>-7.8019999999999999E-3</c:v>
                </c:pt>
                <c:pt idx="953">
                  <c:v>-7.7580000000000001E-3</c:v>
                </c:pt>
                <c:pt idx="954">
                  <c:v>-7.7359999999999998E-3</c:v>
                </c:pt>
                <c:pt idx="955">
                  <c:v>-7.7130000000000002E-3</c:v>
                </c:pt>
                <c:pt idx="956">
                  <c:v>-7.6689999999999996E-3</c:v>
                </c:pt>
                <c:pt idx="957">
                  <c:v>-7.6239999999999997E-3</c:v>
                </c:pt>
                <c:pt idx="958">
                  <c:v>-7.6020000000000003E-3</c:v>
                </c:pt>
                <c:pt idx="959">
                  <c:v>-7.5579999999999996E-3</c:v>
                </c:pt>
                <c:pt idx="960">
                  <c:v>-7.5129999999999997E-3</c:v>
                </c:pt>
                <c:pt idx="961">
                  <c:v>-7.4910000000000003E-3</c:v>
                </c:pt>
                <c:pt idx="962">
                  <c:v>-7.4469999999999996E-3</c:v>
                </c:pt>
                <c:pt idx="963">
                  <c:v>-7.358E-3</c:v>
                </c:pt>
                <c:pt idx="964">
                  <c:v>-7.358E-3</c:v>
                </c:pt>
                <c:pt idx="965">
                  <c:v>-7.3130000000000001E-3</c:v>
                </c:pt>
                <c:pt idx="966">
                  <c:v>-7.2240000000000004E-3</c:v>
                </c:pt>
                <c:pt idx="967">
                  <c:v>-7.2020000000000001E-3</c:v>
                </c:pt>
                <c:pt idx="968">
                  <c:v>-7.2020000000000001E-3</c:v>
                </c:pt>
                <c:pt idx="969">
                  <c:v>-7.1349999999999998E-3</c:v>
                </c:pt>
                <c:pt idx="970">
                  <c:v>-7.0689999999999998E-3</c:v>
                </c:pt>
                <c:pt idx="971">
                  <c:v>-7.0020000000000004E-3</c:v>
                </c:pt>
                <c:pt idx="972">
                  <c:v>-7.0020000000000004E-3</c:v>
                </c:pt>
                <c:pt idx="973">
                  <c:v>-6.9579999999999998E-3</c:v>
                </c:pt>
                <c:pt idx="974">
                  <c:v>-6.9129999999999999E-3</c:v>
                </c:pt>
                <c:pt idx="975">
                  <c:v>-6.8690000000000001E-3</c:v>
                </c:pt>
                <c:pt idx="976">
                  <c:v>-6.8019999999999999E-3</c:v>
                </c:pt>
                <c:pt idx="977">
                  <c:v>-6.7799999999999996E-3</c:v>
                </c:pt>
                <c:pt idx="978">
                  <c:v>-6.7349999999999997E-3</c:v>
                </c:pt>
                <c:pt idx="979">
                  <c:v>-6.7130000000000002E-3</c:v>
                </c:pt>
                <c:pt idx="980">
                  <c:v>-6.6239999999999997E-3</c:v>
                </c:pt>
                <c:pt idx="981">
                  <c:v>-6.6020000000000002E-3</c:v>
                </c:pt>
                <c:pt idx="982">
                  <c:v>-6.4910000000000002E-3</c:v>
                </c:pt>
                <c:pt idx="983">
                  <c:v>-6.4460000000000003E-3</c:v>
                </c:pt>
                <c:pt idx="984">
                  <c:v>-6.4460000000000003E-3</c:v>
                </c:pt>
                <c:pt idx="985">
                  <c:v>-6.3800000000000003E-3</c:v>
                </c:pt>
                <c:pt idx="986">
                  <c:v>-6.3350000000000004E-3</c:v>
                </c:pt>
                <c:pt idx="987">
                  <c:v>-6.313E-3</c:v>
                </c:pt>
                <c:pt idx="988">
                  <c:v>-6.202E-3</c:v>
                </c:pt>
                <c:pt idx="989">
                  <c:v>-6.1799999999999997E-3</c:v>
                </c:pt>
                <c:pt idx="990">
                  <c:v>-6.1349999999999998E-3</c:v>
                </c:pt>
                <c:pt idx="991">
                  <c:v>-6.0910000000000001E-3</c:v>
                </c:pt>
                <c:pt idx="992">
                  <c:v>-6.0239999999999998E-3</c:v>
                </c:pt>
                <c:pt idx="993">
                  <c:v>-6.0020000000000004E-3</c:v>
                </c:pt>
                <c:pt idx="994">
                  <c:v>-5.9129999999999999E-3</c:v>
                </c:pt>
                <c:pt idx="995">
                  <c:v>-5.8690000000000001E-3</c:v>
                </c:pt>
                <c:pt idx="996">
                  <c:v>-5.8690000000000001E-3</c:v>
                </c:pt>
                <c:pt idx="997">
                  <c:v>-5.8019999999999999E-3</c:v>
                </c:pt>
                <c:pt idx="998">
                  <c:v>-5.7130000000000002E-3</c:v>
                </c:pt>
                <c:pt idx="999">
                  <c:v>-5.6690000000000004E-3</c:v>
                </c:pt>
                <c:pt idx="1000">
                  <c:v>-5.6239999999999997E-3</c:v>
                </c:pt>
                <c:pt idx="1001">
                  <c:v>-5.535E-3</c:v>
                </c:pt>
                <c:pt idx="1002">
                  <c:v>-5.5129999999999997E-3</c:v>
                </c:pt>
                <c:pt idx="1003">
                  <c:v>-5.4460000000000003E-3</c:v>
                </c:pt>
                <c:pt idx="1004">
                  <c:v>-5.4019999999999997E-3</c:v>
                </c:pt>
                <c:pt idx="1005">
                  <c:v>-5.3569999999999998E-3</c:v>
                </c:pt>
                <c:pt idx="1006">
                  <c:v>-5.313E-3</c:v>
                </c:pt>
                <c:pt idx="1007">
                  <c:v>-5.2459999999999998E-3</c:v>
                </c:pt>
                <c:pt idx="1008">
                  <c:v>-5.2240000000000003E-3</c:v>
                </c:pt>
                <c:pt idx="1009">
                  <c:v>-5.1570000000000001E-3</c:v>
                </c:pt>
                <c:pt idx="1010">
                  <c:v>-5.1349999999999998E-3</c:v>
                </c:pt>
                <c:pt idx="1011">
                  <c:v>-5.0460000000000001E-3</c:v>
                </c:pt>
                <c:pt idx="1012">
                  <c:v>-5.0239999999999998E-3</c:v>
                </c:pt>
                <c:pt idx="1013">
                  <c:v>-4.9800000000000001E-3</c:v>
                </c:pt>
                <c:pt idx="1014">
                  <c:v>-4.9350000000000002E-3</c:v>
                </c:pt>
                <c:pt idx="1015">
                  <c:v>-4.8459999999999996E-3</c:v>
                </c:pt>
                <c:pt idx="1016">
                  <c:v>-4.7790000000000003E-3</c:v>
                </c:pt>
                <c:pt idx="1017">
                  <c:v>-4.7790000000000003E-3</c:v>
                </c:pt>
                <c:pt idx="1018">
                  <c:v>-4.7130000000000002E-3</c:v>
                </c:pt>
                <c:pt idx="1019">
                  <c:v>-4.646E-3</c:v>
                </c:pt>
                <c:pt idx="1020">
                  <c:v>-4.6020000000000002E-3</c:v>
                </c:pt>
                <c:pt idx="1021">
                  <c:v>-4.5789999999999997E-3</c:v>
                </c:pt>
                <c:pt idx="1022">
                  <c:v>-4.4910000000000002E-3</c:v>
                </c:pt>
                <c:pt idx="1023">
                  <c:v>-4.4460000000000003E-3</c:v>
                </c:pt>
                <c:pt idx="1024">
                  <c:v>-4.424E-3</c:v>
                </c:pt>
                <c:pt idx="1025">
                  <c:v>-4.3790000000000001E-3</c:v>
                </c:pt>
                <c:pt idx="1026">
                  <c:v>-4.3350000000000003E-3</c:v>
                </c:pt>
                <c:pt idx="1027">
                  <c:v>-4.2680000000000001E-3</c:v>
                </c:pt>
                <c:pt idx="1028">
                  <c:v>-4.2240000000000003E-3</c:v>
                </c:pt>
                <c:pt idx="1029">
                  <c:v>-4.202E-3</c:v>
                </c:pt>
                <c:pt idx="1030">
                  <c:v>-4.1130000000000003E-3</c:v>
                </c:pt>
                <c:pt idx="1031">
                  <c:v>-4.0899999999999999E-3</c:v>
                </c:pt>
                <c:pt idx="1032">
                  <c:v>-3.9789999999999999E-3</c:v>
                </c:pt>
                <c:pt idx="1033">
                  <c:v>-3.9569999999999996E-3</c:v>
                </c:pt>
                <c:pt idx="1034">
                  <c:v>-3.9129999999999998E-3</c:v>
                </c:pt>
                <c:pt idx="1035">
                  <c:v>-3.8899999999999998E-3</c:v>
                </c:pt>
                <c:pt idx="1036">
                  <c:v>-3.8240000000000001E-3</c:v>
                </c:pt>
                <c:pt idx="1037">
                  <c:v>-3.7569999999999999E-3</c:v>
                </c:pt>
                <c:pt idx="1038">
                  <c:v>-3.7130000000000002E-3</c:v>
                </c:pt>
                <c:pt idx="1039">
                  <c:v>-3.6459999999999999E-3</c:v>
                </c:pt>
                <c:pt idx="1040">
                  <c:v>-3.6459999999999999E-3</c:v>
                </c:pt>
                <c:pt idx="1041">
                  <c:v>-3.601E-3</c:v>
                </c:pt>
                <c:pt idx="1042">
                  <c:v>-3.5569999999999998E-3</c:v>
                </c:pt>
                <c:pt idx="1043">
                  <c:v>-3.5130000000000001E-3</c:v>
                </c:pt>
                <c:pt idx="1044">
                  <c:v>-3.424E-3</c:v>
                </c:pt>
                <c:pt idx="1045">
                  <c:v>-3.424E-3</c:v>
                </c:pt>
                <c:pt idx="1046">
                  <c:v>-3.3349999999999999E-3</c:v>
                </c:pt>
                <c:pt idx="1047">
                  <c:v>-3.29E-3</c:v>
                </c:pt>
                <c:pt idx="1048">
                  <c:v>-3.2680000000000001E-3</c:v>
                </c:pt>
                <c:pt idx="1049">
                  <c:v>-3.179E-3</c:v>
                </c:pt>
                <c:pt idx="1050">
                  <c:v>-3.1350000000000002E-3</c:v>
                </c:pt>
                <c:pt idx="1051">
                  <c:v>-3.0899999999999999E-3</c:v>
                </c:pt>
                <c:pt idx="1052">
                  <c:v>-3.0460000000000001E-3</c:v>
                </c:pt>
                <c:pt idx="1053">
                  <c:v>-3.0010000000000002E-3</c:v>
                </c:pt>
                <c:pt idx="1054">
                  <c:v>-2.957E-3</c:v>
                </c:pt>
                <c:pt idx="1055">
                  <c:v>-2.9120000000000001E-3</c:v>
                </c:pt>
                <c:pt idx="1056">
                  <c:v>-2.8900000000000002E-3</c:v>
                </c:pt>
                <c:pt idx="1057">
                  <c:v>-2.8240000000000001E-3</c:v>
                </c:pt>
                <c:pt idx="1058">
                  <c:v>-2.7789999999999998E-3</c:v>
                </c:pt>
                <c:pt idx="1059">
                  <c:v>-2.7569999999999999E-3</c:v>
                </c:pt>
                <c:pt idx="1060">
                  <c:v>-2.6900000000000001E-3</c:v>
                </c:pt>
                <c:pt idx="1061">
                  <c:v>-2.6459999999999999E-3</c:v>
                </c:pt>
                <c:pt idx="1062">
                  <c:v>-2.601E-3</c:v>
                </c:pt>
                <c:pt idx="1063">
                  <c:v>-2.5569999999999998E-3</c:v>
                </c:pt>
                <c:pt idx="1064">
                  <c:v>-2.5119999999999999E-3</c:v>
                </c:pt>
                <c:pt idx="1065">
                  <c:v>-2.4009999999999999E-3</c:v>
                </c:pt>
                <c:pt idx="1066">
                  <c:v>-2.4009999999999999E-3</c:v>
                </c:pt>
                <c:pt idx="1067">
                  <c:v>-2.3570000000000002E-3</c:v>
                </c:pt>
                <c:pt idx="1068">
                  <c:v>-2.3119999999999998E-3</c:v>
                </c:pt>
                <c:pt idx="1069">
                  <c:v>-2.2680000000000001E-3</c:v>
                </c:pt>
                <c:pt idx="1070">
                  <c:v>-2.2460000000000002E-3</c:v>
                </c:pt>
                <c:pt idx="1071">
                  <c:v>-2.1570000000000001E-3</c:v>
                </c:pt>
                <c:pt idx="1072">
                  <c:v>-2.1789999999999999E-3</c:v>
                </c:pt>
                <c:pt idx="1073">
                  <c:v>-2.0899999999999998E-3</c:v>
                </c:pt>
                <c:pt idx="1074">
                  <c:v>-2.0460000000000001E-3</c:v>
                </c:pt>
                <c:pt idx="1075">
                  <c:v>-1.9789999999999999E-3</c:v>
                </c:pt>
                <c:pt idx="1076">
                  <c:v>-1.957E-3</c:v>
                </c:pt>
                <c:pt idx="1077">
                  <c:v>-1.9120000000000001E-3</c:v>
                </c:pt>
                <c:pt idx="1078">
                  <c:v>-1.8680000000000001E-3</c:v>
                </c:pt>
                <c:pt idx="1079">
                  <c:v>-1.823E-3</c:v>
                </c:pt>
                <c:pt idx="1080">
                  <c:v>-1.8010000000000001E-3</c:v>
                </c:pt>
                <c:pt idx="1081">
                  <c:v>-1.712E-3</c:v>
                </c:pt>
                <c:pt idx="1082">
                  <c:v>-1.6900000000000001E-3</c:v>
                </c:pt>
                <c:pt idx="1083">
                  <c:v>-1.6230000000000001E-3</c:v>
                </c:pt>
                <c:pt idx="1084">
                  <c:v>-1.557E-3</c:v>
                </c:pt>
                <c:pt idx="1085">
                  <c:v>-1.557E-3</c:v>
                </c:pt>
                <c:pt idx="1086">
                  <c:v>-1.5120000000000001E-3</c:v>
                </c:pt>
                <c:pt idx="1087">
                  <c:v>-1.4679999999999999E-3</c:v>
                </c:pt>
                <c:pt idx="1088">
                  <c:v>-1.4009999999999999E-3</c:v>
                </c:pt>
                <c:pt idx="1089">
                  <c:v>-1.379E-3</c:v>
                </c:pt>
                <c:pt idx="1090">
                  <c:v>-1.3339999999999999E-3</c:v>
                </c:pt>
                <c:pt idx="1091">
                  <c:v>-1.245E-3</c:v>
                </c:pt>
                <c:pt idx="1092">
                  <c:v>-1.245E-3</c:v>
                </c:pt>
                <c:pt idx="1093">
                  <c:v>-1.201E-3</c:v>
                </c:pt>
                <c:pt idx="1094">
                  <c:v>-1.134E-3</c:v>
                </c:pt>
                <c:pt idx="1095">
                  <c:v>-1.0679999999999999E-3</c:v>
                </c:pt>
                <c:pt idx="1096">
                  <c:v>-1.0679999999999999E-3</c:v>
                </c:pt>
                <c:pt idx="1097">
                  <c:v>-9.7900000000000005E-4</c:v>
                </c:pt>
                <c:pt idx="1098">
                  <c:v>-9.5699999999999995E-4</c:v>
                </c:pt>
                <c:pt idx="1099">
                  <c:v>-9.5699999999999995E-4</c:v>
                </c:pt>
                <c:pt idx="1100">
                  <c:v>-8.8999999999999995E-4</c:v>
                </c:pt>
                <c:pt idx="1101">
                  <c:v>-8.4500000000000005E-4</c:v>
                </c:pt>
                <c:pt idx="1102">
                  <c:v>-8.2299999999999995E-4</c:v>
                </c:pt>
                <c:pt idx="1103">
                  <c:v>-7.5600000000000005E-4</c:v>
                </c:pt>
                <c:pt idx="1104">
                  <c:v>-7.1199999999999996E-4</c:v>
                </c:pt>
                <c:pt idx="1105">
                  <c:v>-6.8999999999999997E-4</c:v>
                </c:pt>
                <c:pt idx="1106">
                  <c:v>-6.4499999999999996E-4</c:v>
                </c:pt>
                <c:pt idx="1107">
                  <c:v>-6.0099999999999997E-4</c:v>
                </c:pt>
                <c:pt idx="1108">
                  <c:v>-5.5599999999999996E-4</c:v>
                </c:pt>
                <c:pt idx="1109">
                  <c:v>-5.1199999999999998E-4</c:v>
                </c:pt>
                <c:pt idx="1110">
                  <c:v>-4.6799999999999999E-4</c:v>
                </c:pt>
                <c:pt idx="1111">
                  <c:v>-4.4499999999999997E-4</c:v>
                </c:pt>
                <c:pt idx="1112">
                  <c:v>-4.0099999999999999E-4</c:v>
                </c:pt>
                <c:pt idx="1113">
                  <c:v>-3.3399999999999999E-4</c:v>
                </c:pt>
                <c:pt idx="1114">
                  <c:v>-2.6699999999999998E-4</c:v>
                </c:pt>
                <c:pt idx="1115">
                  <c:v>-2.6699999999999998E-4</c:v>
                </c:pt>
                <c:pt idx="1116">
                  <c:v>-2.6699999999999998E-4</c:v>
                </c:pt>
                <c:pt idx="1117">
                  <c:v>-2.0100000000000001E-4</c:v>
                </c:pt>
                <c:pt idx="1118">
                  <c:v>-1.56E-4</c:v>
                </c:pt>
                <c:pt idx="1119">
                  <c:v>-1.12E-4</c:v>
                </c:pt>
                <c:pt idx="1120">
                  <c:v>-9.0000000000000006E-5</c:v>
                </c:pt>
                <c:pt idx="1121">
                  <c:v>-6.7000000000000002E-5</c:v>
                </c:pt>
                <c:pt idx="1122">
                  <c:v>-4.5000000000000003E-5</c:v>
                </c:pt>
                <c:pt idx="1123">
                  <c:v>2.0999999999999999E-5</c:v>
                </c:pt>
                <c:pt idx="1124">
                  <c:v>4.3999999999999999E-5</c:v>
                </c:pt>
                <c:pt idx="1125">
                  <c:v>8.7999999999999998E-5</c:v>
                </c:pt>
                <c:pt idx="1126">
                  <c:v>1.1E-4</c:v>
                </c:pt>
                <c:pt idx="1127">
                  <c:v>1.3300000000000001E-4</c:v>
                </c:pt>
                <c:pt idx="1128">
                  <c:v>2.22E-4</c:v>
                </c:pt>
                <c:pt idx="1129">
                  <c:v>2.22E-4</c:v>
                </c:pt>
                <c:pt idx="1130">
                  <c:v>2.8800000000000001E-4</c:v>
                </c:pt>
                <c:pt idx="1131">
                  <c:v>3.3300000000000002E-4</c:v>
                </c:pt>
                <c:pt idx="1132">
                  <c:v>3.5500000000000001E-4</c:v>
                </c:pt>
                <c:pt idx="1133">
                  <c:v>3.5500000000000001E-4</c:v>
                </c:pt>
                <c:pt idx="1134">
                  <c:v>3.77E-4</c:v>
                </c:pt>
                <c:pt idx="1135">
                  <c:v>3.9899999999999999E-4</c:v>
                </c:pt>
                <c:pt idx="1136">
                  <c:v>4.66E-4</c:v>
                </c:pt>
                <c:pt idx="1137">
                  <c:v>4.8799999999999999E-4</c:v>
                </c:pt>
                <c:pt idx="1138">
                  <c:v>5.1000000000000004E-4</c:v>
                </c:pt>
                <c:pt idx="1139">
                  <c:v>5.5500000000000005E-4</c:v>
                </c:pt>
                <c:pt idx="1140">
                  <c:v>5.7700000000000004E-4</c:v>
                </c:pt>
                <c:pt idx="1141">
                  <c:v>5.9900000000000003E-4</c:v>
                </c:pt>
                <c:pt idx="1142">
                  <c:v>6.4400000000000004E-4</c:v>
                </c:pt>
                <c:pt idx="1143">
                  <c:v>6.4400000000000004E-4</c:v>
                </c:pt>
                <c:pt idx="1144">
                  <c:v>6.4400000000000004E-4</c:v>
                </c:pt>
                <c:pt idx="1145">
                  <c:v>7.1000000000000002E-4</c:v>
                </c:pt>
                <c:pt idx="1146">
                  <c:v>7.7700000000000002E-4</c:v>
                </c:pt>
                <c:pt idx="1147">
                  <c:v>7.7700000000000002E-4</c:v>
                </c:pt>
                <c:pt idx="1148">
                  <c:v>7.9900000000000001E-4</c:v>
                </c:pt>
                <c:pt idx="1149">
                  <c:v>8.2200000000000003E-4</c:v>
                </c:pt>
                <c:pt idx="1150">
                  <c:v>8.4400000000000002E-4</c:v>
                </c:pt>
                <c:pt idx="1151">
                  <c:v>8.4400000000000002E-4</c:v>
                </c:pt>
                <c:pt idx="1152">
                  <c:v>8.6600000000000002E-4</c:v>
                </c:pt>
                <c:pt idx="1153">
                  <c:v>9.1100000000000003E-4</c:v>
                </c:pt>
                <c:pt idx="1154">
                  <c:v>9.3300000000000002E-4</c:v>
                </c:pt>
                <c:pt idx="1155">
                  <c:v>9.1100000000000003E-4</c:v>
                </c:pt>
                <c:pt idx="1156">
                  <c:v>9.5500000000000001E-4</c:v>
                </c:pt>
                <c:pt idx="1157">
                  <c:v>1.0219999999999999E-3</c:v>
                </c:pt>
                <c:pt idx="1158">
                  <c:v>1.044E-3</c:v>
                </c:pt>
                <c:pt idx="1159">
                  <c:v>1.0219999999999999E-3</c:v>
                </c:pt>
                <c:pt idx="1160">
                  <c:v>1.0660000000000001E-3</c:v>
                </c:pt>
                <c:pt idx="1161">
                  <c:v>1.111E-3</c:v>
                </c:pt>
                <c:pt idx="1162">
                  <c:v>1.088E-3</c:v>
                </c:pt>
                <c:pt idx="1163">
                  <c:v>1.1329999999999999E-3</c:v>
                </c:pt>
                <c:pt idx="1164">
                  <c:v>1.1329999999999999E-3</c:v>
                </c:pt>
                <c:pt idx="1165">
                  <c:v>1.1329999999999999E-3</c:v>
                </c:pt>
                <c:pt idx="1166">
                  <c:v>1.1329999999999999E-3</c:v>
                </c:pt>
                <c:pt idx="1167">
                  <c:v>1.199E-3</c:v>
                </c:pt>
                <c:pt idx="1168">
                  <c:v>1.1770000000000001E-3</c:v>
                </c:pt>
                <c:pt idx="1169">
                  <c:v>1.199E-3</c:v>
                </c:pt>
                <c:pt idx="1170">
                  <c:v>1.222E-3</c:v>
                </c:pt>
                <c:pt idx="1171">
                  <c:v>1.2440000000000001E-3</c:v>
                </c:pt>
                <c:pt idx="1172">
                  <c:v>1.266E-3</c:v>
                </c:pt>
                <c:pt idx="1173">
                  <c:v>1.266E-3</c:v>
                </c:pt>
                <c:pt idx="1174">
                  <c:v>1.266E-3</c:v>
                </c:pt>
                <c:pt idx="1175">
                  <c:v>1.266E-3</c:v>
                </c:pt>
                <c:pt idx="1176">
                  <c:v>1.2880000000000001E-3</c:v>
                </c:pt>
                <c:pt idx="1177">
                  <c:v>1.266E-3</c:v>
                </c:pt>
                <c:pt idx="1178">
                  <c:v>1.2880000000000001E-3</c:v>
                </c:pt>
                <c:pt idx="1179">
                  <c:v>1.3110000000000001E-3</c:v>
                </c:pt>
                <c:pt idx="1180">
                  <c:v>1.3110000000000001E-3</c:v>
                </c:pt>
                <c:pt idx="1181">
                  <c:v>1.3110000000000001E-3</c:v>
                </c:pt>
                <c:pt idx="1182">
                  <c:v>1.3550000000000001E-3</c:v>
                </c:pt>
                <c:pt idx="1183">
                  <c:v>1.333E-3</c:v>
                </c:pt>
                <c:pt idx="1184">
                  <c:v>1.3550000000000001E-3</c:v>
                </c:pt>
                <c:pt idx="1185">
                  <c:v>1.333E-3</c:v>
                </c:pt>
                <c:pt idx="1186">
                  <c:v>1.3550000000000001E-3</c:v>
                </c:pt>
                <c:pt idx="1187">
                  <c:v>1.3550000000000001E-3</c:v>
                </c:pt>
                <c:pt idx="1188">
                  <c:v>1.3550000000000001E-3</c:v>
                </c:pt>
                <c:pt idx="1189">
                  <c:v>1.377E-3</c:v>
                </c:pt>
                <c:pt idx="1190">
                  <c:v>1.3550000000000001E-3</c:v>
                </c:pt>
                <c:pt idx="1191">
                  <c:v>1.3550000000000001E-3</c:v>
                </c:pt>
                <c:pt idx="1192">
                  <c:v>1.333E-3</c:v>
                </c:pt>
                <c:pt idx="1193">
                  <c:v>1.333E-3</c:v>
                </c:pt>
                <c:pt idx="1194">
                  <c:v>1.3550000000000001E-3</c:v>
                </c:pt>
                <c:pt idx="1195">
                  <c:v>1.4E-3</c:v>
                </c:pt>
                <c:pt idx="1196">
                  <c:v>1.3550000000000001E-3</c:v>
                </c:pt>
                <c:pt idx="1197">
                  <c:v>1.3550000000000001E-3</c:v>
                </c:pt>
                <c:pt idx="1198">
                  <c:v>1.3550000000000001E-3</c:v>
                </c:pt>
                <c:pt idx="1199">
                  <c:v>1.377E-3</c:v>
                </c:pt>
                <c:pt idx="1200">
                  <c:v>1.333E-3</c:v>
                </c:pt>
                <c:pt idx="1201">
                  <c:v>1.377E-3</c:v>
                </c:pt>
                <c:pt idx="1202">
                  <c:v>1.377E-3</c:v>
                </c:pt>
                <c:pt idx="1203">
                  <c:v>1.3550000000000001E-3</c:v>
                </c:pt>
                <c:pt idx="1204">
                  <c:v>1.3550000000000001E-3</c:v>
                </c:pt>
                <c:pt idx="1205">
                  <c:v>1.3110000000000001E-3</c:v>
                </c:pt>
                <c:pt idx="1206">
                  <c:v>1.3110000000000001E-3</c:v>
                </c:pt>
                <c:pt idx="1207">
                  <c:v>1.3110000000000001E-3</c:v>
                </c:pt>
                <c:pt idx="1208">
                  <c:v>1.333E-3</c:v>
                </c:pt>
                <c:pt idx="1209">
                  <c:v>1.3110000000000001E-3</c:v>
                </c:pt>
                <c:pt idx="1210">
                  <c:v>1.2880000000000001E-3</c:v>
                </c:pt>
                <c:pt idx="1211">
                  <c:v>1.2880000000000001E-3</c:v>
                </c:pt>
                <c:pt idx="1212">
                  <c:v>1.3110000000000001E-3</c:v>
                </c:pt>
                <c:pt idx="1213">
                  <c:v>1.2440000000000001E-3</c:v>
                </c:pt>
                <c:pt idx="1214">
                  <c:v>1.2440000000000001E-3</c:v>
                </c:pt>
                <c:pt idx="1215">
                  <c:v>1.2440000000000001E-3</c:v>
                </c:pt>
                <c:pt idx="1216">
                  <c:v>1.2440000000000001E-3</c:v>
                </c:pt>
                <c:pt idx="1217">
                  <c:v>1.2440000000000001E-3</c:v>
                </c:pt>
                <c:pt idx="1218">
                  <c:v>1.199E-3</c:v>
                </c:pt>
                <c:pt idx="1219">
                  <c:v>1.155E-3</c:v>
                </c:pt>
                <c:pt idx="1220">
                  <c:v>1.1770000000000001E-3</c:v>
                </c:pt>
                <c:pt idx="1221">
                  <c:v>1.155E-3</c:v>
                </c:pt>
                <c:pt idx="1222">
                  <c:v>1.1329999999999999E-3</c:v>
                </c:pt>
                <c:pt idx="1223">
                  <c:v>1.1329999999999999E-3</c:v>
                </c:pt>
                <c:pt idx="1224">
                  <c:v>1.1329999999999999E-3</c:v>
                </c:pt>
                <c:pt idx="1225">
                  <c:v>1.111E-3</c:v>
                </c:pt>
                <c:pt idx="1226">
                  <c:v>1.0660000000000001E-3</c:v>
                </c:pt>
                <c:pt idx="1227">
                  <c:v>1.088E-3</c:v>
                </c:pt>
                <c:pt idx="1228">
                  <c:v>1.044E-3</c:v>
                </c:pt>
                <c:pt idx="1229">
                  <c:v>1.0219999999999999E-3</c:v>
                </c:pt>
                <c:pt idx="1230">
                  <c:v>9.990000000000001E-4</c:v>
                </c:pt>
                <c:pt idx="1231">
                  <c:v>9.990000000000001E-4</c:v>
                </c:pt>
                <c:pt idx="1232">
                  <c:v>9.5500000000000001E-4</c:v>
                </c:pt>
                <c:pt idx="1233">
                  <c:v>9.77E-4</c:v>
                </c:pt>
                <c:pt idx="1234">
                  <c:v>9.77E-4</c:v>
                </c:pt>
                <c:pt idx="1235">
                  <c:v>9.3300000000000002E-4</c:v>
                </c:pt>
                <c:pt idx="1236">
                  <c:v>9.1100000000000003E-4</c:v>
                </c:pt>
                <c:pt idx="1237">
                  <c:v>8.6600000000000002E-4</c:v>
                </c:pt>
                <c:pt idx="1238">
                  <c:v>8.6600000000000002E-4</c:v>
                </c:pt>
                <c:pt idx="1239">
                  <c:v>8.4400000000000002E-4</c:v>
                </c:pt>
                <c:pt idx="1240">
                  <c:v>8.6600000000000002E-4</c:v>
                </c:pt>
                <c:pt idx="1241">
                  <c:v>7.9900000000000001E-4</c:v>
                </c:pt>
                <c:pt idx="1242">
                  <c:v>7.7700000000000002E-4</c:v>
                </c:pt>
                <c:pt idx="1243">
                  <c:v>7.7700000000000002E-4</c:v>
                </c:pt>
                <c:pt idx="1244">
                  <c:v>7.5500000000000003E-4</c:v>
                </c:pt>
                <c:pt idx="1245">
                  <c:v>7.1000000000000002E-4</c:v>
                </c:pt>
                <c:pt idx="1246">
                  <c:v>7.1000000000000002E-4</c:v>
                </c:pt>
                <c:pt idx="1247">
                  <c:v>6.4400000000000004E-4</c:v>
                </c:pt>
                <c:pt idx="1248">
                  <c:v>6.8800000000000003E-4</c:v>
                </c:pt>
                <c:pt idx="1249">
                  <c:v>6.4400000000000004E-4</c:v>
                </c:pt>
                <c:pt idx="1250">
                  <c:v>6.4400000000000004E-4</c:v>
                </c:pt>
                <c:pt idx="1251">
                  <c:v>5.7700000000000004E-4</c:v>
                </c:pt>
                <c:pt idx="1252">
                  <c:v>5.9900000000000003E-4</c:v>
                </c:pt>
                <c:pt idx="1253">
                  <c:v>5.3300000000000005E-4</c:v>
                </c:pt>
                <c:pt idx="1254">
                  <c:v>5.3300000000000005E-4</c:v>
                </c:pt>
                <c:pt idx="1255">
                  <c:v>4.8799999999999999E-4</c:v>
                </c:pt>
                <c:pt idx="1256">
                  <c:v>4.8799999999999999E-4</c:v>
                </c:pt>
                <c:pt idx="1257">
                  <c:v>4.44E-4</c:v>
                </c:pt>
                <c:pt idx="1258">
                  <c:v>4.44E-4</c:v>
                </c:pt>
                <c:pt idx="1259">
                  <c:v>3.9899999999999999E-4</c:v>
                </c:pt>
                <c:pt idx="1260">
                  <c:v>3.9899999999999999E-4</c:v>
                </c:pt>
                <c:pt idx="1261">
                  <c:v>3.3300000000000002E-4</c:v>
                </c:pt>
                <c:pt idx="1262">
                  <c:v>3.3300000000000002E-4</c:v>
                </c:pt>
                <c:pt idx="1263">
                  <c:v>3.1E-4</c:v>
                </c:pt>
                <c:pt idx="1264">
                  <c:v>2.6600000000000001E-4</c:v>
                </c:pt>
                <c:pt idx="1265">
                  <c:v>2.8800000000000001E-4</c:v>
                </c:pt>
                <c:pt idx="1266">
                  <c:v>1.9900000000000001E-4</c:v>
                </c:pt>
                <c:pt idx="1267">
                  <c:v>1.9900000000000001E-4</c:v>
                </c:pt>
                <c:pt idx="1268">
                  <c:v>1.7699999999999999E-4</c:v>
                </c:pt>
                <c:pt idx="1269">
                  <c:v>1.55E-4</c:v>
                </c:pt>
                <c:pt idx="1270">
                  <c:v>1.55E-4</c:v>
                </c:pt>
                <c:pt idx="1271">
                  <c:v>8.7999999999999998E-5</c:v>
                </c:pt>
                <c:pt idx="1272">
                  <c:v>6.6000000000000005E-5</c:v>
                </c:pt>
                <c:pt idx="1273">
                  <c:v>6.6000000000000005E-5</c:v>
                </c:pt>
                <c:pt idx="1274">
                  <c:v>4.3999999999999999E-5</c:v>
                </c:pt>
                <c:pt idx="1275">
                  <c:v>2.0999999999999999E-5</c:v>
                </c:pt>
                <c:pt idx="1276">
                  <c:v>-2.3E-5</c:v>
                </c:pt>
                <c:pt idx="1277">
                  <c:v>-4.5000000000000003E-5</c:v>
                </c:pt>
                <c:pt idx="1278">
                  <c:v>-9.0000000000000006E-5</c:v>
                </c:pt>
                <c:pt idx="1279">
                  <c:v>-1.34E-4</c:v>
                </c:pt>
                <c:pt idx="1280">
                  <c:v>-1.56E-4</c:v>
                </c:pt>
                <c:pt idx="1281">
                  <c:v>-1.56E-4</c:v>
                </c:pt>
                <c:pt idx="1282">
                  <c:v>-1.56E-4</c:v>
                </c:pt>
                <c:pt idx="1283">
                  <c:v>-2.0100000000000001E-4</c:v>
                </c:pt>
                <c:pt idx="1284">
                  <c:v>-2.4499999999999999E-4</c:v>
                </c:pt>
                <c:pt idx="1285">
                  <c:v>-2.9E-4</c:v>
                </c:pt>
                <c:pt idx="1286">
                  <c:v>-2.6699999999999998E-4</c:v>
                </c:pt>
                <c:pt idx="1287">
                  <c:v>-3.3399999999999999E-4</c:v>
                </c:pt>
                <c:pt idx="1288">
                  <c:v>-3.3399999999999999E-4</c:v>
                </c:pt>
                <c:pt idx="1289">
                  <c:v>-3.5599999999999998E-4</c:v>
                </c:pt>
                <c:pt idx="1290">
                  <c:v>-4.0099999999999999E-4</c:v>
                </c:pt>
                <c:pt idx="1291">
                  <c:v>-4.0099999999999999E-4</c:v>
                </c:pt>
                <c:pt idx="1292">
                  <c:v>-4.0099999999999999E-4</c:v>
                </c:pt>
                <c:pt idx="1293">
                  <c:v>-4.8999999999999998E-4</c:v>
                </c:pt>
                <c:pt idx="1294">
                  <c:v>-4.6799999999999999E-4</c:v>
                </c:pt>
                <c:pt idx="1295">
                  <c:v>-4.8999999999999998E-4</c:v>
                </c:pt>
                <c:pt idx="1296">
                  <c:v>-5.5599999999999996E-4</c:v>
                </c:pt>
                <c:pt idx="1297">
                  <c:v>-5.5599999999999996E-4</c:v>
                </c:pt>
                <c:pt idx="1298">
                  <c:v>-5.7899999999999998E-4</c:v>
                </c:pt>
                <c:pt idx="1299">
                  <c:v>-6.2299999999999996E-4</c:v>
                </c:pt>
                <c:pt idx="1300">
                  <c:v>-6.4499999999999996E-4</c:v>
                </c:pt>
                <c:pt idx="1301">
                  <c:v>-6.8999999999999997E-4</c:v>
                </c:pt>
                <c:pt idx="1302">
                  <c:v>-6.6799999999999997E-4</c:v>
                </c:pt>
                <c:pt idx="1303">
                  <c:v>-7.3399999999999995E-4</c:v>
                </c:pt>
                <c:pt idx="1304">
                  <c:v>-7.5600000000000005E-4</c:v>
                </c:pt>
                <c:pt idx="1305">
                  <c:v>-7.5600000000000005E-4</c:v>
                </c:pt>
                <c:pt idx="1306">
                  <c:v>-8.0099999999999995E-4</c:v>
                </c:pt>
                <c:pt idx="1307">
                  <c:v>-8.2299999999999995E-4</c:v>
                </c:pt>
                <c:pt idx="1308">
                  <c:v>-8.2299999999999995E-4</c:v>
                </c:pt>
                <c:pt idx="1309">
                  <c:v>-8.8999999999999995E-4</c:v>
                </c:pt>
                <c:pt idx="1310">
                  <c:v>-8.8999999999999995E-4</c:v>
                </c:pt>
                <c:pt idx="1311">
                  <c:v>-9.1200000000000005E-4</c:v>
                </c:pt>
                <c:pt idx="1312">
                  <c:v>-9.3400000000000004E-4</c:v>
                </c:pt>
                <c:pt idx="1313">
                  <c:v>-9.5699999999999995E-4</c:v>
                </c:pt>
                <c:pt idx="1314">
                  <c:v>-9.3400000000000004E-4</c:v>
                </c:pt>
                <c:pt idx="1315">
                  <c:v>-1.023E-3</c:v>
                </c:pt>
                <c:pt idx="1316">
                  <c:v>-1.0449999999999999E-3</c:v>
                </c:pt>
                <c:pt idx="1317">
                  <c:v>-1.0679999999999999E-3</c:v>
                </c:pt>
                <c:pt idx="1318">
                  <c:v>-1.0679999999999999E-3</c:v>
                </c:pt>
                <c:pt idx="1319">
                  <c:v>-1.09E-3</c:v>
                </c:pt>
                <c:pt idx="1320">
                  <c:v>-1.1119999999999999E-3</c:v>
                </c:pt>
                <c:pt idx="1321">
                  <c:v>-1.134E-3</c:v>
                </c:pt>
                <c:pt idx="1322">
                  <c:v>-1.1789999999999999E-3</c:v>
                </c:pt>
                <c:pt idx="1323">
                  <c:v>-1.201E-3</c:v>
                </c:pt>
                <c:pt idx="1324">
                  <c:v>-1.1789999999999999E-3</c:v>
                </c:pt>
                <c:pt idx="1325">
                  <c:v>-1.2229999999999999E-3</c:v>
                </c:pt>
                <c:pt idx="1326">
                  <c:v>-1.245E-3</c:v>
                </c:pt>
                <c:pt idx="1327">
                  <c:v>-1.245E-3</c:v>
                </c:pt>
                <c:pt idx="1328">
                  <c:v>-1.2899999999999999E-3</c:v>
                </c:pt>
                <c:pt idx="1329">
                  <c:v>-1.268E-3</c:v>
                </c:pt>
                <c:pt idx="1330">
                  <c:v>-1.312E-3</c:v>
                </c:pt>
                <c:pt idx="1331">
                  <c:v>-1.3339999999999999E-3</c:v>
                </c:pt>
                <c:pt idx="1332">
                  <c:v>-1.3569999999999999E-3</c:v>
                </c:pt>
                <c:pt idx="1333">
                  <c:v>-1.3569999999999999E-3</c:v>
                </c:pt>
                <c:pt idx="1334">
                  <c:v>-1.379E-3</c:v>
                </c:pt>
                <c:pt idx="1335">
                  <c:v>-1.423E-3</c:v>
                </c:pt>
                <c:pt idx="1336">
                  <c:v>-1.423E-3</c:v>
                </c:pt>
                <c:pt idx="1337">
                  <c:v>-1.4450000000000001E-3</c:v>
                </c:pt>
                <c:pt idx="1338">
                  <c:v>-1.4679999999999999E-3</c:v>
                </c:pt>
                <c:pt idx="1339">
                  <c:v>-1.4679999999999999E-3</c:v>
                </c:pt>
                <c:pt idx="1340">
                  <c:v>-1.4679999999999999E-3</c:v>
                </c:pt>
                <c:pt idx="1341">
                  <c:v>-1.534E-3</c:v>
                </c:pt>
                <c:pt idx="1342">
                  <c:v>-1.534E-3</c:v>
                </c:pt>
                <c:pt idx="1343">
                  <c:v>-1.5120000000000001E-3</c:v>
                </c:pt>
                <c:pt idx="1344">
                  <c:v>-1.5790000000000001E-3</c:v>
                </c:pt>
                <c:pt idx="1345">
                  <c:v>-1.5790000000000001E-3</c:v>
                </c:pt>
                <c:pt idx="1346">
                  <c:v>-1.601E-3</c:v>
                </c:pt>
                <c:pt idx="1347">
                  <c:v>-1.601E-3</c:v>
                </c:pt>
                <c:pt idx="1348">
                  <c:v>-1.6230000000000001E-3</c:v>
                </c:pt>
                <c:pt idx="1349">
                  <c:v>-1.6459999999999999E-3</c:v>
                </c:pt>
                <c:pt idx="1350">
                  <c:v>-1.6459999999999999E-3</c:v>
                </c:pt>
                <c:pt idx="1351">
                  <c:v>-1.6900000000000001E-3</c:v>
                </c:pt>
                <c:pt idx="1352">
                  <c:v>-1.668E-3</c:v>
                </c:pt>
                <c:pt idx="1353">
                  <c:v>-1.668E-3</c:v>
                </c:pt>
                <c:pt idx="1354">
                  <c:v>-1.6900000000000001E-3</c:v>
                </c:pt>
                <c:pt idx="1355">
                  <c:v>-1.7570000000000001E-3</c:v>
                </c:pt>
                <c:pt idx="1356">
                  <c:v>-1.712E-3</c:v>
                </c:pt>
                <c:pt idx="1357">
                  <c:v>-1.6900000000000001E-3</c:v>
                </c:pt>
                <c:pt idx="1358">
                  <c:v>-1.712E-3</c:v>
                </c:pt>
                <c:pt idx="1359">
                  <c:v>-1.7570000000000001E-3</c:v>
                </c:pt>
                <c:pt idx="1360">
                  <c:v>-1.779E-3</c:v>
                </c:pt>
                <c:pt idx="1361">
                  <c:v>-1.779E-3</c:v>
                </c:pt>
                <c:pt idx="1362">
                  <c:v>-1.8010000000000001E-3</c:v>
                </c:pt>
                <c:pt idx="1363">
                  <c:v>-1.8010000000000001E-3</c:v>
                </c:pt>
                <c:pt idx="1364">
                  <c:v>-1.823E-3</c:v>
                </c:pt>
                <c:pt idx="1365">
                  <c:v>-1.8010000000000001E-3</c:v>
                </c:pt>
                <c:pt idx="1366">
                  <c:v>-1.823E-3</c:v>
                </c:pt>
                <c:pt idx="1367">
                  <c:v>-1.846E-3</c:v>
                </c:pt>
                <c:pt idx="1368">
                  <c:v>-1.846E-3</c:v>
                </c:pt>
                <c:pt idx="1369">
                  <c:v>-1.823E-3</c:v>
                </c:pt>
                <c:pt idx="1370">
                  <c:v>-1.846E-3</c:v>
                </c:pt>
                <c:pt idx="1371">
                  <c:v>-1.823E-3</c:v>
                </c:pt>
                <c:pt idx="1372">
                  <c:v>-1.846E-3</c:v>
                </c:pt>
                <c:pt idx="1373">
                  <c:v>-1.846E-3</c:v>
                </c:pt>
                <c:pt idx="1374">
                  <c:v>-1.9120000000000001E-3</c:v>
                </c:pt>
                <c:pt idx="1375">
                  <c:v>-1.89E-3</c:v>
                </c:pt>
                <c:pt idx="1376">
                  <c:v>-1.8680000000000001E-3</c:v>
                </c:pt>
                <c:pt idx="1377">
                  <c:v>-1.89E-3</c:v>
                </c:pt>
                <c:pt idx="1378">
                  <c:v>-1.89E-3</c:v>
                </c:pt>
                <c:pt idx="1379">
                  <c:v>-1.89E-3</c:v>
                </c:pt>
                <c:pt idx="1380">
                  <c:v>-1.89E-3</c:v>
                </c:pt>
                <c:pt idx="1381">
                  <c:v>-1.89E-3</c:v>
                </c:pt>
                <c:pt idx="1382">
                  <c:v>-1.89E-3</c:v>
                </c:pt>
                <c:pt idx="1383">
                  <c:v>-1.9120000000000001E-3</c:v>
                </c:pt>
                <c:pt idx="1384">
                  <c:v>-1.934E-3</c:v>
                </c:pt>
                <c:pt idx="1385">
                  <c:v>-1.934E-3</c:v>
                </c:pt>
                <c:pt idx="1386">
                  <c:v>-1.8680000000000001E-3</c:v>
                </c:pt>
                <c:pt idx="1387">
                  <c:v>-1.8680000000000001E-3</c:v>
                </c:pt>
                <c:pt idx="1388">
                  <c:v>-1.89E-3</c:v>
                </c:pt>
                <c:pt idx="1389">
                  <c:v>-1.934E-3</c:v>
                </c:pt>
                <c:pt idx="1390">
                  <c:v>-1.9120000000000001E-3</c:v>
                </c:pt>
                <c:pt idx="1391">
                  <c:v>-1.9120000000000001E-3</c:v>
                </c:pt>
                <c:pt idx="1392">
                  <c:v>-1.9120000000000001E-3</c:v>
                </c:pt>
                <c:pt idx="1393">
                  <c:v>-1.89E-3</c:v>
                </c:pt>
                <c:pt idx="1394">
                  <c:v>-1.89E-3</c:v>
                </c:pt>
                <c:pt idx="1395">
                  <c:v>-1.934E-3</c:v>
                </c:pt>
                <c:pt idx="1396">
                  <c:v>-1.934E-3</c:v>
                </c:pt>
                <c:pt idx="1397">
                  <c:v>-1.89E-3</c:v>
                </c:pt>
                <c:pt idx="1398">
                  <c:v>-1.89E-3</c:v>
                </c:pt>
                <c:pt idx="1399">
                  <c:v>-1.89E-3</c:v>
                </c:pt>
                <c:pt idx="1400">
                  <c:v>-1.89E-3</c:v>
                </c:pt>
                <c:pt idx="1401">
                  <c:v>-1.89E-3</c:v>
                </c:pt>
                <c:pt idx="1402">
                  <c:v>-1.9120000000000001E-3</c:v>
                </c:pt>
                <c:pt idx="1403">
                  <c:v>-1.8680000000000001E-3</c:v>
                </c:pt>
                <c:pt idx="1404">
                  <c:v>-1.89E-3</c:v>
                </c:pt>
                <c:pt idx="1405">
                  <c:v>-1.89E-3</c:v>
                </c:pt>
                <c:pt idx="1406">
                  <c:v>-1.8680000000000001E-3</c:v>
                </c:pt>
                <c:pt idx="1407">
                  <c:v>-1.823E-3</c:v>
                </c:pt>
                <c:pt idx="1408">
                  <c:v>-1.846E-3</c:v>
                </c:pt>
                <c:pt idx="1409">
                  <c:v>-1.8010000000000001E-3</c:v>
                </c:pt>
                <c:pt idx="1410">
                  <c:v>-1.8010000000000001E-3</c:v>
                </c:pt>
                <c:pt idx="1411">
                  <c:v>-1.823E-3</c:v>
                </c:pt>
                <c:pt idx="1412">
                  <c:v>-1.8010000000000001E-3</c:v>
                </c:pt>
                <c:pt idx="1413">
                  <c:v>-1.823E-3</c:v>
                </c:pt>
                <c:pt idx="1414">
                  <c:v>-1.779E-3</c:v>
                </c:pt>
                <c:pt idx="1415">
                  <c:v>-1.779E-3</c:v>
                </c:pt>
                <c:pt idx="1416">
                  <c:v>-1.8010000000000001E-3</c:v>
                </c:pt>
                <c:pt idx="1417">
                  <c:v>-1.7570000000000001E-3</c:v>
                </c:pt>
                <c:pt idx="1418">
                  <c:v>-1.779E-3</c:v>
                </c:pt>
                <c:pt idx="1419">
                  <c:v>-1.712E-3</c:v>
                </c:pt>
                <c:pt idx="1420">
                  <c:v>-1.712E-3</c:v>
                </c:pt>
                <c:pt idx="1421">
                  <c:v>-1.6900000000000001E-3</c:v>
                </c:pt>
                <c:pt idx="1422">
                  <c:v>-1.7340000000000001E-3</c:v>
                </c:pt>
                <c:pt idx="1423">
                  <c:v>-1.6900000000000001E-3</c:v>
                </c:pt>
                <c:pt idx="1424">
                  <c:v>-1.6900000000000001E-3</c:v>
                </c:pt>
                <c:pt idx="1425">
                  <c:v>-1.668E-3</c:v>
                </c:pt>
                <c:pt idx="1426">
                  <c:v>-1.6459999999999999E-3</c:v>
                </c:pt>
                <c:pt idx="1427">
                  <c:v>-1.601E-3</c:v>
                </c:pt>
                <c:pt idx="1428">
                  <c:v>-1.6459999999999999E-3</c:v>
                </c:pt>
                <c:pt idx="1429">
                  <c:v>-1.6459999999999999E-3</c:v>
                </c:pt>
                <c:pt idx="1430">
                  <c:v>-1.601E-3</c:v>
                </c:pt>
                <c:pt idx="1431">
                  <c:v>-1.601E-3</c:v>
                </c:pt>
                <c:pt idx="1432">
                  <c:v>-1.601E-3</c:v>
                </c:pt>
                <c:pt idx="1433">
                  <c:v>-1.5790000000000001E-3</c:v>
                </c:pt>
                <c:pt idx="1434">
                  <c:v>-1.557E-3</c:v>
                </c:pt>
                <c:pt idx="1435">
                  <c:v>-1.534E-3</c:v>
                </c:pt>
                <c:pt idx="1436">
                  <c:v>-1.5120000000000001E-3</c:v>
                </c:pt>
                <c:pt idx="1437">
                  <c:v>-1.5120000000000001E-3</c:v>
                </c:pt>
                <c:pt idx="1438">
                  <c:v>-1.5120000000000001E-3</c:v>
                </c:pt>
                <c:pt idx="1439">
                  <c:v>-1.4679999999999999E-3</c:v>
                </c:pt>
                <c:pt idx="1440">
                  <c:v>-1.4450000000000001E-3</c:v>
                </c:pt>
                <c:pt idx="1441">
                  <c:v>-1.4450000000000001E-3</c:v>
                </c:pt>
                <c:pt idx="1442">
                  <c:v>-1.4450000000000001E-3</c:v>
                </c:pt>
                <c:pt idx="1443">
                  <c:v>-1.4009999999999999E-3</c:v>
                </c:pt>
                <c:pt idx="1444">
                  <c:v>-1.3339999999999999E-3</c:v>
                </c:pt>
                <c:pt idx="1445">
                  <c:v>-1.4009999999999999E-3</c:v>
                </c:pt>
                <c:pt idx="1446">
                  <c:v>-1.3569999999999999E-3</c:v>
                </c:pt>
                <c:pt idx="1447">
                  <c:v>-1.3569999999999999E-3</c:v>
                </c:pt>
                <c:pt idx="1448">
                  <c:v>-1.312E-3</c:v>
                </c:pt>
                <c:pt idx="1449">
                  <c:v>-1.312E-3</c:v>
                </c:pt>
                <c:pt idx="1450">
                  <c:v>-1.312E-3</c:v>
                </c:pt>
                <c:pt idx="1451">
                  <c:v>-1.2899999999999999E-3</c:v>
                </c:pt>
                <c:pt idx="1452">
                  <c:v>-1.268E-3</c:v>
                </c:pt>
                <c:pt idx="1453">
                  <c:v>-1.2229999999999999E-3</c:v>
                </c:pt>
                <c:pt idx="1454">
                  <c:v>-1.2229999999999999E-3</c:v>
                </c:pt>
                <c:pt idx="1455">
                  <c:v>-1.201E-3</c:v>
                </c:pt>
                <c:pt idx="1456">
                  <c:v>-1.1789999999999999E-3</c:v>
                </c:pt>
                <c:pt idx="1457">
                  <c:v>-1.201E-3</c:v>
                </c:pt>
                <c:pt idx="1458">
                  <c:v>-1.134E-3</c:v>
                </c:pt>
                <c:pt idx="1459">
                  <c:v>-1.1119999999999999E-3</c:v>
                </c:pt>
                <c:pt idx="1460">
                  <c:v>-1.09E-3</c:v>
                </c:pt>
                <c:pt idx="1461">
                  <c:v>-1.1119999999999999E-3</c:v>
                </c:pt>
                <c:pt idx="1462">
                  <c:v>-1.09E-3</c:v>
                </c:pt>
                <c:pt idx="1463">
                  <c:v>-1.0449999999999999E-3</c:v>
                </c:pt>
                <c:pt idx="1464">
                  <c:v>-1.023E-3</c:v>
                </c:pt>
                <c:pt idx="1465">
                  <c:v>-1.0009999999999999E-3</c:v>
                </c:pt>
                <c:pt idx="1466">
                  <c:v>-9.7900000000000005E-4</c:v>
                </c:pt>
                <c:pt idx="1467">
                  <c:v>-9.7900000000000005E-4</c:v>
                </c:pt>
                <c:pt idx="1468">
                  <c:v>-9.7900000000000005E-4</c:v>
                </c:pt>
                <c:pt idx="1469">
                  <c:v>-9.1200000000000005E-4</c:v>
                </c:pt>
                <c:pt idx="1470">
                  <c:v>-8.8999999999999995E-4</c:v>
                </c:pt>
                <c:pt idx="1471">
                  <c:v>-9.1200000000000005E-4</c:v>
                </c:pt>
                <c:pt idx="1472">
                  <c:v>-8.6799999999999996E-4</c:v>
                </c:pt>
                <c:pt idx="1473">
                  <c:v>-8.8999999999999995E-4</c:v>
                </c:pt>
                <c:pt idx="1474">
                  <c:v>-8.2299999999999995E-4</c:v>
                </c:pt>
                <c:pt idx="1475">
                  <c:v>-8.0099999999999995E-4</c:v>
                </c:pt>
                <c:pt idx="1476">
                  <c:v>-7.7899999999999996E-4</c:v>
                </c:pt>
                <c:pt idx="1477">
                  <c:v>-7.3399999999999995E-4</c:v>
                </c:pt>
                <c:pt idx="1478">
                  <c:v>-7.3399999999999995E-4</c:v>
                </c:pt>
                <c:pt idx="1479">
                  <c:v>-7.3399999999999995E-4</c:v>
                </c:pt>
                <c:pt idx="1480">
                  <c:v>-6.6799999999999997E-4</c:v>
                </c:pt>
                <c:pt idx="1481">
                  <c:v>-6.6799999999999997E-4</c:v>
                </c:pt>
                <c:pt idx="1482">
                  <c:v>-6.4499999999999996E-4</c:v>
                </c:pt>
                <c:pt idx="1483">
                  <c:v>-6.0099999999999997E-4</c:v>
                </c:pt>
                <c:pt idx="1484">
                  <c:v>-6.4499999999999996E-4</c:v>
                </c:pt>
                <c:pt idx="1485">
                  <c:v>-6.0099999999999997E-4</c:v>
                </c:pt>
                <c:pt idx="1486">
                  <c:v>-5.5599999999999996E-4</c:v>
                </c:pt>
                <c:pt idx="1487">
                  <c:v>-5.5599999999999996E-4</c:v>
                </c:pt>
                <c:pt idx="1488">
                  <c:v>-5.3399999999999997E-4</c:v>
                </c:pt>
                <c:pt idx="1489">
                  <c:v>-5.3399999999999997E-4</c:v>
                </c:pt>
                <c:pt idx="1490">
                  <c:v>-5.1199999999999998E-4</c:v>
                </c:pt>
                <c:pt idx="1491">
                  <c:v>-4.6799999999999999E-4</c:v>
                </c:pt>
                <c:pt idx="1492">
                  <c:v>-4.6799999999999999E-4</c:v>
                </c:pt>
                <c:pt idx="1493">
                  <c:v>-4.4499999999999997E-4</c:v>
                </c:pt>
                <c:pt idx="1494">
                  <c:v>-4.0099999999999999E-4</c:v>
                </c:pt>
                <c:pt idx="1495">
                  <c:v>-3.79E-4</c:v>
                </c:pt>
                <c:pt idx="1496">
                  <c:v>-3.79E-4</c:v>
                </c:pt>
                <c:pt idx="1497">
                  <c:v>-3.1199999999999999E-4</c:v>
                </c:pt>
                <c:pt idx="1498">
                  <c:v>-3.3399999999999999E-4</c:v>
                </c:pt>
                <c:pt idx="1499">
                  <c:v>-2.9E-4</c:v>
                </c:pt>
                <c:pt idx="1500">
                  <c:v>-3.1199999999999999E-4</c:v>
                </c:pt>
                <c:pt idx="1501">
                  <c:v>-2.4499999999999999E-4</c:v>
                </c:pt>
                <c:pt idx="1502">
                  <c:v>-2.6699999999999998E-4</c:v>
                </c:pt>
                <c:pt idx="1503">
                  <c:v>-2.4499999999999999E-4</c:v>
                </c:pt>
                <c:pt idx="1504">
                  <c:v>-2.0100000000000001E-4</c:v>
                </c:pt>
                <c:pt idx="1505">
                  <c:v>-2.23E-4</c:v>
                </c:pt>
                <c:pt idx="1506">
                  <c:v>-1.7899999999999999E-4</c:v>
                </c:pt>
                <c:pt idx="1507">
                  <c:v>-1.34E-4</c:v>
                </c:pt>
                <c:pt idx="1508">
                  <c:v>-1.56E-4</c:v>
                </c:pt>
                <c:pt idx="1509">
                  <c:v>-1.12E-4</c:v>
                </c:pt>
                <c:pt idx="1510">
                  <c:v>-9.0000000000000006E-5</c:v>
                </c:pt>
                <c:pt idx="1511">
                  <c:v>-1.12E-4</c:v>
                </c:pt>
                <c:pt idx="1512">
                  <c:v>-6.7000000000000002E-5</c:v>
                </c:pt>
                <c:pt idx="1513">
                  <c:v>-4.5000000000000003E-5</c:v>
                </c:pt>
                <c:pt idx="1514">
                  <c:v>-2.3E-5</c:v>
                </c:pt>
                <c:pt idx="1515">
                  <c:v>2.0999999999999999E-5</c:v>
                </c:pt>
                <c:pt idx="1516">
                  <c:v>-9.9999999999999995E-7</c:v>
                </c:pt>
                <c:pt idx="1517">
                  <c:v>2.0999999999999999E-5</c:v>
                </c:pt>
                <c:pt idx="1518">
                  <c:v>4.3999999999999999E-5</c:v>
                </c:pt>
                <c:pt idx="1519">
                  <c:v>4.3999999999999999E-5</c:v>
                </c:pt>
                <c:pt idx="1520">
                  <c:v>8.7999999999999998E-5</c:v>
                </c:pt>
                <c:pt idx="1521">
                  <c:v>8.7999999999999998E-5</c:v>
                </c:pt>
                <c:pt idx="1522">
                  <c:v>8.7999999999999998E-5</c:v>
                </c:pt>
                <c:pt idx="1523">
                  <c:v>1.3300000000000001E-4</c:v>
                </c:pt>
                <c:pt idx="1524">
                  <c:v>1.55E-4</c:v>
                </c:pt>
                <c:pt idx="1525">
                  <c:v>1.55E-4</c:v>
                </c:pt>
                <c:pt idx="1526">
                  <c:v>1.9900000000000001E-4</c:v>
                </c:pt>
                <c:pt idx="1527">
                  <c:v>1.9900000000000001E-4</c:v>
                </c:pt>
                <c:pt idx="1528">
                  <c:v>2.22E-4</c:v>
                </c:pt>
                <c:pt idx="1529">
                  <c:v>2.22E-4</c:v>
                </c:pt>
                <c:pt idx="1530">
                  <c:v>2.4399999999999999E-4</c:v>
                </c:pt>
                <c:pt idx="1531">
                  <c:v>2.4399999999999999E-4</c:v>
                </c:pt>
                <c:pt idx="1532">
                  <c:v>2.6600000000000001E-4</c:v>
                </c:pt>
                <c:pt idx="1533">
                  <c:v>3.1E-4</c:v>
                </c:pt>
                <c:pt idx="1534">
                  <c:v>3.1E-4</c:v>
                </c:pt>
                <c:pt idx="1535">
                  <c:v>3.1E-4</c:v>
                </c:pt>
                <c:pt idx="1536">
                  <c:v>3.5500000000000001E-4</c:v>
                </c:pt>
                <c:pt idx="1537">
                  <c:v>3.3300000000000002E-4</c:v>
                </c:pt>
                <c:pt idx="1538">
                  <c:v>3.5500000000000001E-4</c:v>
                </c:pt>
                <c:pt idx="1539">
                  <c:v>3.9899999999999999E-4</c:v>
                </c:pt>
                <c:pt idx="1540">
                  <c:v>3.77E-4</c:v>
                </c:pt>
                <c:pt idx="1541">
                  <c:v>3.77E-4</c:v>
                </c:pt>
                <c:pt idx="1542">
                  <c:v>3.9899999999999999E-4</c:v>
                </c:pt>
                <c:pt idx="1543">
                  <c:v>3.77E-4</c:v>
                </c:pt>
                <c:pt idx="1544">
                  <c:v>3.9899999999999999E-4</c:v>
                </c:pt>
                <c:pt idx="1545">
                  <c:v>4.44E-4</c:v>
                </c:pt>
                <c:pt idx="1546">
                  <c:v>4.2200000000000001E-4</c:v>
                </c:pt>
                <c:pt idx="1547">
                  <c:v>4.44E-4</c:v>
                </c:pt>
                <c:pt idx="1548">
                  <c:v>4.66E-4</c:v>
                </c:pt>
                <c:pt idx="1549">
                  <c:v>4.66E-4</c:v>
                </c:pt>
                <c:pt idx="1550">
                  <c:v>4.66E-4</c:v>
                </c:pt>
                <c:pt idx="1551">
                  <c:v>4.8799999999999999E-4</c:v>
                </c:pt>
                <c:pt idx="1552">
                  <c:v>4.8799999999999999E-4</c:v>
                </c:pt>
                <c:pt idx="1553">
                  <c:v>4.8799999999999999E-4</c:v>
                </c:pt>
                <c:pt idx="1554">
                  <c:v>5.3300000000000005E-4</c:v>
                </c:pt>
                <c:pt idx="1555">
                  <c:v>5.3300000000000005E-4</c:v>
                </c:pt>
                <c:pt idx="1556">
                  <c:v>5.5500000000000005E-4</c:v>
                </c:pt>
                <c:pt idx="1557">
                  <c:v>5.5500000000000005E-4</c:v>
                </c:pt>
                <c:pt idx="1558">
                  <c:v>5.7700000000000004E-4</c:v>
                </c:pt>
                <c:pt idx="1559">
                  <c:v>5.5500000000000005E-4</c:v>
                </c:pt>
                <c:pt idx="1560">
                  <c:v>5.7700000000000004E-4</c:v>
                </c:pt>
                <c:pt idx="1561">
                  <c:v>5.7700000000000004E-4</c:v>
                </c:pt>
                <c:pt idx="1562">
                  <c:v>5.7700000000000004E-4</c:v>
                </c:pt>
                <c:pt idx="1563">
                  <c:v>5.9900000000000003E-4</c:v>
                </c:pt>
                <c:pt idx="1564">
                  <c:v>5.9900000000000003E-4</c:v>
                </c:pt>
                <c:pt idx="1565">
                  <c:v>6.2200000000000005E-4</c:v>
                </c:pt>
                <c:pt idx="1566">
                  <c:v>6.2200000000000005E-4</c:v>
                </c:pt>
                <c:pt idx="1567">
                  <c:v>6.4400000000000004E-4</c:v>
                </c:pt>
                <c:pt idx="1568">
                  <c:v>6.2200000000000005E-4</c:v>
                </c:pt>
                <c:pt idx="1569">
                  <c:v>6.4400000000000004E-4</c:v>
                </c:pt>
                <c:pt idx="1570">
                  <c:v>6.2200000000000005E-4</c:v>
                </c:pt>
                <c:pt idx="1571">
                  <c:v>6.6600000000000003E-4</c:v>
                </c:pt>
                <c:pt idx="1572">
                  <c:v>6.4400000000000004E-4</c:v>
                </c:pt>
                <c:pt idx="1573">
                  <c:v>6.4400000000000004E-4</c:v>
                </c:pt>
                <c:pt idx="1574">
                  <c:v>6.4400000000000004E-4</c:v>
                </c:pt>
                <c:pt idx="1575">
                  <c:v>6.6600000000000003E-4</c:v>
                </c:pt>
                <c:pt idx="1576">
                  <c:v>6.4400000000000004E-4</c:v>
                </c:pt>
                <c:pt idx="1577">
                  <c:v>6.6600000000000003E-4</c:v>
                </c:pt>
                <c:pt idx="1578">
                  <c:v>6.6600000000000003E-4</c:v>
                </c:pt>
                <c:pt idx="1579">
                  <c:v>6.6600000000000003E-4</c:v>
                </c:pt>
                <c:pt idx="1580">
                  <c:v>6.6600000000000003E-4</c:v>
                </c:pt>
                <c:pt idx="1581">
                  <c:v>6.6600000000000003E-4</c:v>
                </c:pt>
                <c:pt idx="1582">
                  <c:v>6.8800000000000003E-4</c:v>
                </c:pt>
                <c:pt idx="1583">
                  <c:v>6.8800000000000003E-4</c:v>
                </c:pt>
                <c:pt idx="1584">
                  <c:v>6.8800000000000003E-4</c:v>
                </c:pt>
                <c:pt idx="1585">
                  <c:v>6.8800000000000003E-4</c:v>
                </c:pt>
                <c:pt idx="1586">
                  <c:v>7.1000000000000002E-4</c:v>
                </c:pt>
                <c:pt idx="1587">
                  <c:v>6.8800000000000003E-4</c:v>
                </c:pt>
                <c:pt idx="1588">
                  <c:v>6.6600000000000003E-4</c:v>
                </c:pt>
                <c:pt idx="1589">
                  <c:v>6.8800000000000003E-4</c:v>
                </c:pt>
                <c:pt idx="1590">
                  <c:v>6.8800000000000003E-4</c:v>
                </c:pt>
                <c:pt idx="1591">
                  <c:v>6.6600000000000003E-4</c:v>
                </c:pt>
                <c:pt idx="1592">
                  <c:v>7.1000000000000002E-4</c:v>
                </c:pt>
                <c:pt idx="1593">
                  <c:v>6.8800000000000003E-4</c:v>
                </c:pt>
                <c:pt idx="1594">
                  <c:v>6.8800000000000003E-4</c:v>
                </c:pt>
                <c:pt idx="1595">
                  <c:v>7.1000000000000002E-4</c:v>
                </c:pt>
                <c:pt idx="1596">
                  <c:v>7.1000000000000002E-4</c:v>
                </c:pt>
                <c:pt idx="1597">
                  <c:v>6.8800000000000003E-4</c:v>
                </c:pt>
                <c:pt idx="1598">
                  <c:v>6.6600000000000003E-4</c:v>
                </c:pt>
                <c:pt idx="1599">
                  <c:v>6.6600000000000003E-4</c:v>
                </c:pt>
                <c:pt idx="1600">
                  <c:v>7.1000000000000002E-4</c:v>
                </c:pt>
                <c:pt idx="1601">
                  <c:v>7.1000000000000002E-4</c:v>
                </c:pt>
                <c:pt idx="1602">
                  <c:v>6.8800000000000003E-4</c:v>
                </c:pt>
                <c:pt idx="1603">
                  <c:v>6.8800000000000003E-4</c:v>
                </c:pt>
                <c:pt idx="1604">
                  <c:v>6.6600000000000003E-4</c:v>
                </c:pt>
                <c:pt idx="1605">
                  <c:v>6.6600000000000003E-4</c:v>
                </c:pt>
                <c:pt idx="1606">
                  <c:v>6.8800000000000003E-4</c:v>
                </c:pt>
                <c:pt idx="1607">
                  <c:v>6.6600000000000003E-4</c:v>
                </c:pt>
                <c:pt idx="1608">
                  <c:v>6.8800000000000003E-4</c:v>
                </c:pt>
                <c:pt idx="1609">
                  <c:v>6.6600000000000003E-4</c:v>
                </c:pt>
                <c:pt idx="1610">
                  <c:v>6.8800000000000003E-4</c:v>
                </c:pt>
                <c:pt idx="1611">
                  <c:v>6.8800000000000003E-4</c:v>
                </c:pt>
                <c:pt idx="1612">
                  <c:v>6.6600000000000003E-4</c:v>
                </c:pt>
                <c:pt idx="1613">
                  <c:v>6.4400000000000004E-4</c:v>
                </c:pt>
                <c:pt idx="1614">
                  <c:v>6.4400000000000004E-4</c:v>
                </c:pt>
                <c:pt idx="1615">
                  <c:v>6.6600000000000003E-4</c:v>
                </c:pt>
                <c:pt idx="1616">
                  <c:v>6.6600000000000003E-4</c:v>
                </c:pt>
                <c:pt idx="1617">
                  <c:v>6.4400000000000004E-4</c:v>
                </c:pt>
                <c:pt idx="1618">
                  <c:v>6.4400000000000004E-4</c:v>
                </c:pt>
                <c:pt idx="1619">
                  <c:v>6.4400000000000004E-4</c:v>
                </c:pt>
                <c:pt idx="1620">
                  <c:v>6.6600000000000003E-4</c:v>
                </c:pt>
                <c:pt idx="1621">
                  <c:v>6.4400000000000004E-4</c:v>
                </c:pt>
                <c:pt idx="1622">
                  <c:v>6.6600000000000003E-4</c:v>
                </c:pt>
                <c:pt idx="1623">
                  <c:v>6.4400000000000004E-4</c:v>
                </c:pt>
                <c:pt idx="1624">
                  <c:v>6.4400000000000004E-4</c:v>
                </c:pt>
                <c:pt idx="1625">
                  <c:v>6.4400000000000004E-4</c:v>
                </c:pt>
                <c:pt idx="1626">
                  <c:v>6.4400000000000004E-4</c:v>
                </c:pt>
                <c:pt idx="1627">
                  <c:v>5.7700000000000004E-4</c:v>
                </c:pt>
                <c:pt idx="1628">
                  <c:v>6.2200000000000005E-4</c:v>
                </c:pt>
                <c:pt idx="1629">
                  <c:v>6.2200000000000005E-4</c:v>
                </c:pt>
                <c:pt idx="1630">
                  <c:v>6.2200000000000005E-4</c:v>
                </c:pt>
                <c:pt idx="1631">
                  <c:v>6.2200000000000005E-4</c:v>
                </c:pt>
                <c:pt idx="1632">
                  <c:v>5.9900000000000003E-4</c:v>
                </c:pt>
                <c:pt idx="1633">
                  <c:v>6.4400000000000004E-4</c:v>
                </c:pt>
                <c:pt idx="1634">
                  <c:v>5.9900000000000003E-4</c:v>
                </c:pt>
                <c:pt idx="1635">
                  <c:v>5.7700000000000004E-4</c:v>
                </c:pt>
                <c:pt idx="1636">
                  <c:v>6.2200000000000005E-4</c:v>
                </c:pt>
                <c:pt idx="1637">
                  <c:v>5.3300000000000005E-4</c:v>
                </c:pt>
                <c:pt idx="1638">
                  <c:v>5.9900000000000003E-4</c:v>
                </c:pt>
                <c:pt idx="1639">
                  <c:v>5.5500000000000005E-4</c:v>
                </c:pt>
                <c:pt idx="1640">
                  <c:v>5.3300000000000005E-4</c:v>
                </c:pt>
                <c:pt idx="1641">
                  <c:v>5.5500000000000005E-4</c:v>
                </c:pt>
                <c:pt idx="1642">
                  <c:v>5.5500000000000005E-4</c:v>
                </c:pt>
                <c:pt idx="1643">
                  <c:v>5.7700000000000004E-4</c:v>
                </c:pt>
                <c:pt idx="1644">
                  <c:v>5.3300000000000005E-4</c:v>
                </c:pt>
                <c:pt idx="1645">
                  <c:v>5.3300000000000005E-4</c:v>
                </c:pt>
                <c:pt idx="1646">
                  <c:v>5.1000000000000004E-4</c:v>
                </c:pt>
                <c:pt idx="1647">
                  <c:v>5.3300000000000005E-4</c:v>
                </c:pt>
                <c:pt idx="1648">
                  <c:v>5.3300000000000005E-4</c:v>
                </c:pt>
                <c:pt idx="1649">
                  <c:v>5.1000000000000004E-4</c:v>
                </c:pt>
                <c:pt idx="1650">
                  <c:v>5.3300000000000005E-4</c:v>
                </c:pt>
                <c:pt idx="1651">
                  <c:v>5.3300000000000005E-4</c:v>
                </c:pt>
                <c:pt idx="1652">
                  <c:v>5.3300000000000005E-4</c:v>
                </c:pt>
                <c:pt idx="1653">
                  <c:v>4.8799999999999999E-4</c:v>
                </c:pt>
                <c:pt idx="1654">
                  <c:v>5.1000000000000004E-4</c:v>
                </c:pt>
                <c:pt idx="1655">
                  <c:v>4.8799999999999999E-4</c:v>
                </c:pt>
                <c:pt idx="1656">
                  <c:v>4.66E-4</c:v>
                </c:pt>
                <c:pt idx="1657">
                  <c:v>4.8799999999999999E-4</c:v>
                </c:pt>
                <c:pt idx="1658">
                  <c:v>4.44E-4</c:v>
                </c:pt>
                <c:pt idx="1659">
                  <c:v>4.8799999999999999E-4</c:v>
                </c:pt>
                <c:pt idx="1660">
                  <c:v>4.8799999999999999E-4</c:v>
                </c:pt>
                <c:pt idx="1661">
                  <c:v>4.44E-4</c:v>
                </c:pt>
                <c:pt idx="1662">
                  <c:v>4.44E-4</c:v>
                </c:pt>
                <c:pt idx="1663">
                  <c:v>4.44E-4</c:v>
                </c:pt>
                <c:pt idx="1664">
                  <c:v>4.66E-4</c:v>
                </c:pt>
                <c:pt idx="1665">
                  <c:v>4.44E-4</c:v>
                </c:pt>
                <c:pt idx="1666">
                  <c:v>4.44E-4</c:v>
                </c:pt>
                <c:pt idx="1667">
                  <c:v>4.2200000000000001E-4</c:v>
                </c:pt>
                <c:pt idx="1668">
                  <c:v>4.2200000000000001E-4</c:v>
                </c:pt>
                <c:pt idx="1669">
                  <c:v>3.9899999999999999E-4</c:v>
                </c:pt>
                <c:pt idx="1670">
                  <c:v>4.2200000000000001E-4</c:v>
                </c:pt>
                <c:pt idx="1671">
                  <c:v>4.2200000000000001E-4</c:v>
                </c:pt>
                <c:pt idx="1672">
                  <c:v>3.9899999999999999E-4</c:v>
                </c:pt>
                <c:pt idx="1673">
                  <c:v>3.9899999999999999E-4</c:v>
                </c:pt>
                <c:pt idx="1674">
                  <c:v>3.77E-4</c:v>
                </c:pt>
                <c:pt idx="1675">
                  <c:v>4.2200000000000001E-4</c:v>
                </c:pt>
                <c:pt idx="1676">
                  <c:v>3.9899999999999999E-4</c:v>
                </c:pt>
                <c:pt idx="1677">
                  <c:v>3.5500000000000001E-4</c:v>
                </c:pt>
                <c:pt idx="1678">
                  <c:v>3.5500000000000001E-4</c:v>
                </c:pt>
                <c:pt idx="1679">
                  <c:v>3.3300000000000002E-4</c:v>
                </c:pt>
                <c:pt idx="1680">
                  <c:v>3.3300000000000002E-4</c:v>
                </c:pt>
                <c:pt idx="1681">
                  <c:v>3.5500000000000001E-4</c:v>
                </c:pt>
                <c:pt idx="1682">
                  <c:v>3.3300000000000002E-4</c:v>
                </c:pt>
                <c:pt idx="1683">
                  <c:v>3.5500000000000001E-4</c:v>
                </c:pt>
                <c:pt idx="1684">
                  <c:v>3.3300000000000002E-4</c:v>
                </c:pt>
                <c:pt idx="1685">
                  <c:v>3.3300000000000002E-4</c:v>
                </c:pt>
                <c:pt idx="1686">
                  <c:v>3.1E-4</c:v>
                </c:pt>
                <c:pt idx="1687">
                  <c:v>3.1E-4</c:v>
                </c:pt>
                <c:pt idx="1688">
                  <c:v>3.1E-4</c:v>
                </c:pt>
                <c:pt idx="1689">
                  <c:v>3.1E-4</c:v>
                </c:pt>
                <c:pt idx="1690">
                  <c:v>2.8800000000000001E-4</c:v>
                </c:pt>
                <c:pt idx="1691">
                  <c:v>3.3300000000000002E-4</c:v>
                </c:pt>
                <c:pt idx="1692">
                  <c:v>3.1E-4</c:v>
                </c:pt>
                <c:pt idx="1693">
                  <c:v>2.8800000000000001E-4</c:v>
                </c:pt>
                <c:pt idx="1694">
                  <c:v>2.8800000000000001E-4</c:v>
                </c:pt>
                <c:pt idx="1695">
                  <c:v>2.6600000000000001E-4</c:v>
                </c:pt>
                <c:pt idx="1696">
                  <c:v>2.8800000000000001E-4</c:v>
                </c:pt>
                <c:pt idx="1697">
                  <c:v>2.6600000000000001E-4</c:v>
                </c:pt>
                <c:pt idx="1698">
                  <c:v>2.4399999999999999E-4</c:v>
                </c:pt>
                <c:pt idx="1699">
                  <c:v>2.4399999999999999E-4</c:v>
                </c:pt>
                <c:pt idx="1700">
                  <c:v>2.22E-4</c:v>
                </c:pt>
                <c:pt idx="1701">
                  <c:v>2.4399999999999999E-4</c:v>
                </c:pt>
                <c:pt idx="1702">
                  <c:v>2.4399999999999999E-4</c:v>
                </c:pt>
                <c:pt idx="1703">
                  <c:v>2.22E-4</c:v>
                </c:pt>
                <c:pt idx="1704">
                  <c:v>1.9900000000000001E-4</c:v>
                </c:pt>
                <c:pt idx="1705">
                  <c:v>2.22E-4</c:v>
                </c:pt>
                <c:pt idx="1706">
                  <c:v>1.9900000000000001E-4</c:v>
                </c:pt>
                <c:pt idx="1707">
                  <c:v>2.22E-4</c:v>
                </c:pt>
                <c:pt idx="1708">
                  <c:v>1.9900000000000001E-4</c:v>
                </c:pt>
                <c:pt idx="1709">
                  <c:v>1.9900000000000001E-4</c:v>
                </c:pt>
                <c:pt idx="1710">
                  <c:v>2.22E-4</c:v>
                </c:pt>
                <c:pt idx="1711">
                  <c:v>1.55E-4</c:v>
                </c:pt>
                <c:pt idx="1712">
                  <c:v>1.7699999999999999E-4</c:v>
                </c:pt>
                <c:pt idx="1713">
                  <c:v>1.7699999999999999E-4</c:v>
                </c:pt>
                <c:pt idx="1714">
                  <c:v>1.3300000000000001E-4</c:v>
                </c:pt>
                <c:pt idx="1715">
                  <c:v>1.3300000000000001E-4</c:v>
                </c:pt>
                <c:pt idx="1716">
                  <c:v>1.3300000000000001E-4</c:v>
                </c:pt>
                <c:pt idx="1717">
                  <c:v>1.3300000000000001E-4</c:v>
                </c:pt>
                <c:pt idx="1718">
                  <c:v>1.1E-4</c:v>
                </c:pt>
                <c:pt idx="1719">
                  <c:v>1.1E-4</c:v>
                </c:pt>
                <c:pt idx="1720">
                  <c:v>8.7999999999999998E-5</c:v>
                </c:pt>
                <c:pt idx="1721">
                  <c:v>1.3300000000000001E-4</c:v>
                </c:pt>
                <c:pt idx="1722">
                  <c:v>8.7999999999999998E-5</c:v>
                </c:pt>
                <c:pt idx="1723">
                  <c:v>1.1E-4</c:v>
                </c:pt>
                <c:pt idx="1724">
                  <c:v>1.3300000000000001E-4</c:v>
                </c:pt>
                <c:pt idx="1725">
                  <c:v>8.7999999999999998E-5</c:v>
                </c:pt>
                <c:pt idx="1726">
                  <c:v>1.1E-4</c:v>
                </c:pt>
                <c:pt idx="1727">
                  <c:v>8.7999999999999998E-5</c:v>
                </c:pt>
                <c:pt idx="1728">
                  <c:v>6.6000000000000005E-5</c:v>
                </c:pt>
                <c:pt idx="1729">
                  <c:v>6.6000000000000005E-5</c:v>
                </c:pt>
                <c:pt idx="1730">
                  <c:v>4.3999999999999999E-5</c:v>
                </c:pt>
                <c:pt idx="1731">
                  <c:v>4.3999999999999999E-5</c:v>
                </c:pt>
                <c:pt idx="1732">
                  <c:v>4.3999999999999999E-5</c:v>
                </c:pt>
                <c:pt idx="1733">
                  <c:v>2.0999999999999999E-5</c:v>
                </c:pt>
                <c:pt idx="1734">
                  <c:v>2.0999999999999999E-5</c:v>
                </c:pt>
                <c:pt idx="1735">
                  <c:v>2.0999999999999999E-5</c:v>
                </c:pt>
                <c:pt idx="1736">
                  <c:v>-9.9999999999999995E-7</c:v>
                </c:pt>
                <c:pt idx="1737">
                  <c:v>2.0999999999999999E-5</c:v>
                </c:pt>
                <c:pt idx="1738">
                  <c:v>-9.9999999999999995E-7</c:v>
                </c:pt>
                <c:pt idx="1739">
                  <c:v>-9.9999999999999995E-7</c:v>
                </c:pt>
                <c:pt idx="1740">
                  <c:v>-9.9999999999999995E-7</c:v>
                </c:pt>
                <c:pt idx="1741">
                  <c:v>-4.5000000000000003E-5</c:v>
                </c:pt>
                <c:pt idx="1742">
                  <c:v>-2.3E-5</c:v>
                </c:pt>
                <c:pt idx="1743">
                  <c:v>-6.7000000000000002E-5</c:v>
                </c:pt>
                <c:pt idx="1744">
                  <c:v>-9.0000000000000006E-5</c:v>
                </c:pt>
                <c:pt idx="1745">
                  <c:v>-2.3E-5</c:v>
                </c:pt>
                <c:pt idx="1746">
                  <c:v>-4.5000000000000003E-5</c:v>
                </c:pt>
                <c:pt idx="1747">
                  <c:v>-6.7000000000000002E-5</c:v>
                </c:pt>
                <c:pt idx="1748">
                  <c:v>-4.5000000000000003E-5</c:v>
                </c:pt>
                <c:pt idx="1749">
                  <c:v>-9.0000000000000006E-5</c:v>
                </c:pt>
                <c:pt idx="1750">
                  <c:v>-1.12E-4</c:v>
                </c:pt>
                <c:pt idx="1751">
                  <c:v>-9.0000000000000006E-5</c:v>
                </c:pt>
                <c:pt idx="1752">
                  <c:v>-1.12E-4</c:v>
                </c:pt>
                <c:pt idx="1753">
                  <c:v>-9.0000000000000006E-5</c:v>
                </c:pt>
                <c:pt idx="1754">
                  <c:v>-1.12E-4</c:v>
                </c:pt>
                <c:pt idx="1755">
                  <c:v>-9.0000000000000006E-5</c:v>
                </c:pt>
                <c:pt idx="1756">
                  <c:v>-9.0000000000000006E-5</c:v>
                </c:pt>
                <c:pt idx="1757">
                  <c:v>-1.34E-4</c:v>
                </c:pt>
                <c:pt idx="1758">
                  <c:v>-1.12E-4</c:v>
                </c:pt>
                <c:pt idx="1759">
                  <c:v>-1.34E-4</c:v>
                </c:pt>
                <c:pt idx="1760">
                  <c:v>-1.12E-4</c:v>
                </c:pt>
                <c:pt idx="1761">
                  <c:v>-1.12E-4</c:v>
                </c:pt>
                <c:pt idx="1762">
                  <c:v>-1.34E-4</c:v>
                </c:pt>
                <c:pt idx="1763">
                  <c:v>-1.56E-4</c:v>
                </c:pt>
                <c:pt idx="1764">
                  <c:v>-1.56E-4</c:v>
                </c:pt>
                <c:pt idx="1765">
                  <c:v>-1.7899999999999999E-4</c:v>
                </c:pt>
                <c:pt idx="1766">
                  <c:v>-1.56E-4</c:v>
                </c:pt>
                <c:pt idx="1767">
                  <c:v>-1.7899999999999999E-4</c:v>
                </c:pt>
                <c:pt idx="1768">
                  <c:v>-1.7899999999999999E-4</c:v>
                </c:pt>
                <c:pt idx="1769">
                  <c:v>-1.7899999999999999E-4</c:v>
                </c:pt>
                <c:pt idx="1770">
                  <c:v>-2.0100000000000001E-4</c:v>
                </c:pt>
                <c:pt idx="1771">
                  <c:v>-1.7899999999999999E-4</c:v>
                </c:pt>
                <c:pt idx="1772">
                  <c:v>-1.56E-4</c:v>
                </c:pt>
                <c:pt idx="1773">
                  <c:v>-2.0100000000000001E-4</c:v>
                </c:pt>
                <c:pt idx="1774">
                  <c:v>-1.7899999999999999E-4</c:v>
                </c:pt>
                <c:pt idx="1775">
                  <c:v>-2.0100000000000001E-4</c:v>
                </c:pt>
                <c:pt idx="1776">
                  <c:v>-2.0100000000000001E-4</c:v>
                </c:pt>
                <c:pt idx="1777">
                  <c:v>-2.0100000000000001E-4</c:v>
                </c:pt>
                <c:pt idx="1778">
                  <c:v>-2.0100000000000001E-4</c:v>
                </c:pt>
                <c:pt idx="1779">
                  <c:v>-2.0100000000000001E-4</c:v>
                </c:pt>
                <c:pt idx="1780">
                  <c:v>-1.7899999999999999E-4</c:v>
                </c:pt>
                <c:pt idx="1781">
                  <c:v>-2.23E-4</c:v>
                </c:pt>
                <c:pt idx="1782">
                  <c:v>-2.0100000000000001E-4</c:v>
                </c:pt>
                <c:pt idx="1783">
                  <c:v>-2.23E-4</c:v>
                </c:pt>
                <c:pt idx="1784">
                  <c:v>-2.0100000000000001E-4</c:v>
                </c:pt>
                <c:pt idx="1785">
                  <c:v>-2.0100000000000001E-4</c:v>
                </c:pt>
                <c:pt idx="1786">
                  <c:v>-2.0100000000000001E-4</c:v>
                </c:pt>
                <c:pt idx="1787">
                  <c:v>-2.23E-4</c:v>
                </c:pt>
                <c:pt idx="1788">
                  <c:v>-2.23E-4</c:v>
                </c:pt>
                <c:pt idx="1789">
                  <c:v>-2.23E-4</c:v>
                </c:pt>
                <c:pt idx="1790">
                  <c:v>-2.4499999999999999E-4</c:v>
                </c:pt>
                <c:pt idx="1791">
                  <c:v>-1.7899999999999999E-4</c:v>
                </c:pt>
                <c:pt idx="1792">
                  <c:v>-2.23E-4</c:v>
                </c:pt>
                <c:pt idx="1793">
                  <c:v>-2.23E-4</c:v>
                </c:pt>
                <c:pt idx="1794">
                  <c:v>-2.23E-4</c:v>
                </c:pt>
                <c:pt idx="1795">
                  <c:v>-2.0100000000000001E-4</c:v>
                </c:pt>
                <c:pt idx="1796">
                  <c:v>-2.0100000000000001E-4</c:v>
                </c:pt>
                <c:pt idx="1797">
                  <c:v>-2.23E-4</c:v>
                </c:pt>
                <c:pt idx="1798">
                  <c:v>-1.7899999999999999E-4</c:v>
                </c:pt>
                <c:pt idx="1799">
                  <c:v>-2.23E-4</c:v>
                </c:pt>
                <c:pt idx="1800">
                  <c:v>-2.0100000000000001E-4</c:v>
                </c:pt>
                <c:pt idx="1801">
                  <c:v>-2.0100000000000001E-4</c:v>
                </c:pt>
                <c:pt idx="1802">
                  <c:v>-2.0100000000000001E-4</c:v>
                </c:pt>
                <c:pt idx="1803">
                  <c:v>-2.0100000000000001E-4</c:v>
                </c:pt>
                <c:pt idx="1804">
                  <c:v>-1.7899999999999999E-4</c:v>
                </c:pt>
                <c:pt idx="1805">
                  <c:v>-2.0100000000000001E-4</c:v>
                </c:pt>
                <c:pt idx="1806">
                  <c:v>-2.23E-4</c:v>
                </c:pt>
                <c:pt idx="1807">
                  <c:v>-1.7899999999999999E-4</c:v>
                </c:pt>
                <c:pt idx="1808">
                  <c:v>-1.56E-4</c:v>
                </c:pt>
                <c:pt idx="1809">
                  <c:v>-1.7899999999999999E-4</c:v>
                </c:pt>
                <c:pt idx="1810">
                  <c:v>-1.7899999999999999E-4</c:v>
                </c:pt>
                <c:pt idx="1811">
                  <c:v>-1.7899999999999999E-4</c:v>
                </c:pt>
                <c:pt idx="1812">
                  <c:v>-1.7899999999999999E-4</c:v>
                </c:pt>
                <c:pt idx="1813">
                  <c:v>-1.56E-4</c:v>
                </c:pt>
                <c:pt idx="1814">
                  <c:v>-1.56E-4</c:v>
                </c:pt>
                <c:pt idx="1815">
                  <c:v>-1.56E-4</c:v>
                </c:pt>
                <c:pt idx="1816">
                  <c:v>-1.7899999999999999E-4</c:v>
                </c:pt>
                <c:pt idx="1817">
                  <c:v>-1.56E-4</c:v>
                </c:pt>
                <c:pt idx="1818">
                  <c:v>-1.34E-4</c:v>
                </c:pt>
                <c:pt idx="1819">
                  <c:v>-1.12E-4</c:v>
                </c:pt>
                <c:pt idx="1820">
                  <c:v>-1.12E-4</c:v>
                </c:pt>
                <c:pt idx="1821">
                  <c:v>-1.12E-4</c:v>
                </c:pt>
                <c:pt idx="1822">
                  <c:v>-1.34E-4</c:v>
                </c:pt>
                <c:pt idx="1823">
                  <c:v>-1.12E-4</c:v>
                </c:pt>
                <c:pt idx="1824">
                  <c:v>-9.0000000000000006E-5</c:v>
                </c:pt>
                <c:pt idx="1825">
                  <c:v>-9.0000000000000006E-5</c:v>
                </c:pt>
                <c:pt idx="1826">
                  <c:v>-1.12E-4</c:v>
                </c:pt>
                <c:pt idx="1827">
                  <c:v>-1.12E-4</c:v>
                </c:pt>
                <c:pt idx="1828">
                  <c:v>-9.0000000000000006E-5</c:v>
                </c:pt>
                <c:pt idx="1829">
                  <c:v>-9.0000000000000006E-5</c:v>
                </c:pt>
                <c:pt idx="1830">
                  <c:v>-6.7000000000000002E-5</c:v>
                </c:pt>
                <c:pt idx="1831">
                  <c:v>-9.0000000000000006E-5</c:v>
                </c:pt>
                <c:pt idx="1832">
                  <c:v>-6.7000000000000002E-5</c:v>
                </c:pt>
                <c:pt idx="1833">
                  <c:v>-6.7000000000000002E-5</c:v>
                </c:pt>
                <c:pt idx="1834">
                  <c:v>-4.5000000000000003E-5</c:v>
                </c:pt>
                <c:pt idx="1835">
                  <c:v>-4.5000000000000003E-5</c:v>
                </c:pt>
                <c:pt idx="1836">
                  <c:v>-2.3E-5</c:v>
                </c:pt>
                <c:pt idx="1837">
                  <c:v>-4.5000000000000003E-5</c:v>
                </c:pt>
                <c:pt idx="1838">
                  <c:v>-6.7000000000000002E-5</c:v>
                </c:pt>
                <c:pt idx="1839">
                  <c:v>-2.3E-5</c:v>
                </c:pt>
                <c:pt idx="1840">
                  <c:v>-9.9999999999999995E-7</c:v>
                </c:pt>
                <c:pt idx="1841">
                  <c:v>2.0999999999999999E-5</c:v>
                </c:pt>
                <c:pt idx="1842">
                  <c:v>-9.9999999999999995E-7</c:v>
                </c:pt>
                <c:pt idx="1843">
                  <c:v>-2.3E-5</c:v>
                </c:pt>
                <c:pt idx="1844">
                  <c:v>-2.3E-5</c:v>
                </c:pt>
                <c:pt idx="1845">
                  <c:v>-9.9999999999999995E-7</c:v>
                </c:pt>
                <c:pt idx="1846">
                  <c:v>-9.9999999999999995E-7</c:v>
                </c:pt>
                <c:pt idx="1847">
                  <c:v>-9.9999999999999995E-7</c:v>
                </c:pt>
                <c:pt idx="1848">
                  <c:v>2.0999999999999999E-5</c:v>
                </c:pt>
                <c:pt idx="1849">
                  <c:v>2.0999999999999999E-5</c:v>
                </c:pt>
                <c:pt idx="1850">
                  <c:v>2.0999999999999999E-5</c:v>
                </c:pt>
                <c:pt idx="1851">
                  <c:v>4.3999999999999999E-5</c:v>
                </c:pt>
                <c:pt idx="1852">
                  <c:v>6.6000000000000005E-5</c:v>
                </c:pt>
                <c:pt idx="1853">
                  <c:v>4.3999999999999999E-5</c:v>
                </c:pt>
                <c:pt idx="1854">
                  <c:v>2.0999999999999999E-5</c:v>
                </c:pt>
                <c:pt idx="1855">
                  <c:v>4.3999999999999999E-5</c:v>
                </c:pt>
                <c:pt idx="1856">
                  <c:v>8.7999999999999998E-5</c:v>
                </c:pt>
                <c:pt idx="1857">
                  <c:v>8.7999999999999998E-5</c:v>
                </c:pt>
                <c:pt idx="1858">
                  <c:v>2.0999999999999999E-5</c:v>
                </c:pt>
                <c:pt idx="1859">
                  <c:v>6.6000000000000005E-5</c:v>
                </c:pt>
                <c:pt idx="1860">
                  <c:v>6.6000000000000005E-5</c:v>
                </c:pt>
                <c:pt idx="1861">
                  <c:v>6.6000000000000005E-5</c:v>
                </c:pt>
                <c:pt idx="1862">
                  <c:v>8.7999999999999998E-5</c:v>
                </c:pt>
                <c:pt idx="1863">
                  <c:v>6.6000000000000005E-5</c:v>
                </c:pt>
                <c:pt idx="1864">
                  <c:v>8.7999999999999998E-5</c:v>
                </c:pt>
                <c:pt idx="1865">
                  <c:v>8.7999999999999998E-5</c:v>
                </c:pt>
                <c:pt idx="1866">
                  <c:v>1.1E-4</c:v>
                </c:pt>
                <c:pt idx="1867">
                  <c:v>1.1E-4</c:v>
                </c:pt>
                <c:pt idx="1868">
                  <c:v>1.3300000000000001E-4</c:v>
                </c:pt>
                <c:pt idx="1869">
                  <c:v>1.3300000000000001E-4</c:v>
                </c:pt>
                <c:pt idx="1870">
                  <c:v>8.7999999999999998E-5</c:v>
                </c:pt>
                <c:pt idx="1871">
                  <c:v>1.1E-4</c:v>
                </c:pt>
                <c:pt idx="1872">
                  <c:v>1.3300000000000001E-4</c:v>
                </c:pt>
                <c:pt idx="1873">
                  <c:v>1.55E-4</c:v>
                </c:pt>
                <c:pt idx="1874">
                  <c:v>8.7999999999999998E-5</c:v>
                </c:pt>
                <c:pt idx="1875">
                  <c:v>1.3300000000000001E-4</c:v>
                </c:pt>
                <c:pt idx="1876">
                  <c:v>1.1E-4</c:v>
                </c:pt>
                <c:pt idx="1877">
                  <c:v>1.3300000000000001E-4</c:v>
                </c:pt>
                <c:pt idx="1878">
                  <c:v>1.55E-4</c:v>
                </c:pt>
                <c:pt idx="1879">
                  <c:v>1.1E-4</c:v>
                </c:pt>
                <c:pt idx="1880">
                  <c:v>1.1E-4</c:v>
                </c:pt>
                <c:pt idx="1881">
                  <c:v>1.3300000000000001E-4</c:v>
                </c:pt>
                <c:pt idx="1882">
                  <c:v>1.55E-4</c:v>
                </c:pt>
                <c:pt idx="1883">
                  <c:v>1.55E-4</c:v>
                </c:pt>
                <c:pt idx="1884">
                  <c:v>1.55E-4</c:v>
                </c:pt>
                <c:pt idx="1885">
                  <c:v>1.3300000000000001E-4</c:v>
                </c:pt>
                <c:pt idx="1886">
                  <c:v>1.3300000000000001E-4</c:v>
                </c:pt>
                <c:pt idx="1887">
                  <c:v>1.3300000000000001E-4</c:v>
                </c:pt>
                <c:pt idx="1888">
                  <c:v>1.55E-4</c:v>
                </c:pt>
                <c:pt idx="1889">
                  <c:v>1.55E-4</c:v>
                </c:pt>
                <c:pt idx="1890">
                  <c:v>1.1E-4</c:v>
                </c:pt>
                <c:pt idx="1891">
                  <c:v>1.1E-4</c:v>
                </c:pt>
                <c:pt idx="1892">
                  <c:v>1.1E-4</c:v>
                </c:pt>
                <c:pt idx="1893">
                  <c:v>1.3300000000000001E-4</c:v>
                </c:pt>
                <c:pt idx="1894">
                  <c:v>1.55E-4</c:v>
                </c:pt>
                <c:pt idx="1895">
                  <c:v>1.3300000000000001E-4</c:v>
                </c:pt>
                <c:pt idx="1896">
                  <c:v>1.3300000000000001E-4</c:v>
                </c:pt>
                <c:pt idx="1897">
                  <c:v>1.1E-4</c:v>
                </c:pt>
                <c:pt idx="1898">
                  <c:v>1.55E-4</c:v>
                </c:pt>
                <c:pt idx="1899">
                  <c:v>1.3300000000000001E-4</c:v>
                </c:pt>
                <c:pt idx="1900">
                  <c:v>1.3300000000000001E-4</c:v>
                </c:pt>
                <c:pt idx="1901">
                  <c:v>1.3300000000000001E-4</c:v>
                </c:pt>
                <c:pt idx="1902">
                  <c:v>8.7999999999999998E-5</c:v>
                </c:pt>
                <c:pt idx="1903">
                  <c:v>8.7999999999999998E-5</c:v>
                </c:pt>
                <c:pt idx="1904">
                  <c:v>1.3300000000000001E-4</c:v>
                </c:pt>
                <c:pt idx="1905">
                  <c:v>1.55E-4</c:v>
                </c:pt>
                <c:pt idx="1906">
                  <c:v>8.7999999999999998E-5</c:v>
                </c:pt>
                <c:pt idx="1907">
                  <c:v>1.1E-4</c:v>
                </c:pt>
                <c:pt idx="1908">
                  <c:v>1.1E-4</c:v>
                </c:pt>
                <c:pt idx="1909">
                  <c:v>1.1E-4</c:v>
                </c:pt>
                <c:pt idx="1910">
                  <c:v>1.1E-4</c:v>
                </c:pt>
                <c:pt idx="1911">
                  <c:v>8.7999999999999998E-5</c:v>
                </c:pt>
                <c:pt idx="1912">
                  <c:v>1.3300000000000001E-4</c:v>
                </c:pt>
                <c:pt idx="1913">
                  <c:v>1.1E-4</c:v>
                </c:pt>
                <c:pt idx="1914">
                  <c:v>1.1E-4</c:v>
                </c:pt>
                <c:pt idx="1915">
                  <c:v>1.1E-4</c:v>
                </c:pt>
                <c:pt idx="1916">
                  <c:v>8.7999999999999998E-5</c:v>
                </c:pt>
                <c:pt idx="1917">
                  <c:v>1.1E-4</c:v>
                </c:pt>
                <c:pt idx="1918">
                  <c:v>8.7999999999999998E-5</c:v>
                </c:pt>
                <c:pt idx="1919">
                  <c:v>8.7999999999999998E-5</c:v>
                </c:pt>
                <c:pt idx="1920">
                  <c:v>8.7999999999999998E-5</c:v>
                </c:pt>
                <c:pt idx="1921">
                  <c:v>1.1E-4</c:v>
                </c:pt>
                <c:pt idx="1922">
                  <c:v>6.6000000000000005E-5</c:v>
                </c:pt>
                <c:pt idx="1923">
                  <c:v>8.7999999999999998E-5</c:v>
                </c:pt>
                <c:pt idx="1924">
                  <c:v>8.7999999999999998E-5</c:v>
                </c:pt>
                <c:pt idx="1925">
                  <c:v>6.6000000000000005E-5</c:v>
                </c:pt>
                <c:pt idx="1926">
                  <c:v>6.6000000000000005E-5</c:v>
                </c:pt>
                <c:pt idx="1927">
                  <c:v>6.6000000000000005E-5</c:v>
                </c:pt>
                <c:pt idx="1928">
                  <c:v>8.7999999999999998E-5</c:v>
                </c:pt>
                <c:pt idx="1929">
                  <c:v>6.6000000000000005E-5</c:v>
                </c:pt>
                <c:pt idx="1930">
                  <c:v>8.7999999999999998E-5</c:v>
                </c:pt>
                <c:pt idx="1931">
                  <c:v>6.6000000000000005E-5</c:v>
                </c:pt>
                <c:pt idx="1932">
                  <c:v>8.7999999999999998E-5</c:v>
                </c:pt>
                <c:pt idx="1933">
                  <c:v>8.7999999999999998E-5</c:v>
                </c:pt>
                <c:pt idx="1934">
                  <c:v>8.7999999999999998E-5</c:v>
                </c:pt>
                <c:pt idx="1935">
                  <c:v>6.6000000000000005E-5</c:v>
                </c:pt>
                <c:pt idx="1936">
                  <c:v>8.7999999999999998E-5</c:v>
                </c:pt>
                <c:pt idx="1937">
                  <c:v>8.7999999999999998E-5</c:v>
                </c:pt>
                <c:pt idx="1938">
                  <c:v>6.6000000000000005E-5</c:v>
                </c:pt>
                <c:pt idx="1939">
                  <c:v>6.6000000000000005E-5</c:v>
                </c:pt>
                <c:pt idx="1940">
                  <c:v>4.3999999999999999E-5</c:v>
                </c:pt>
                <c:pt idx="1941">
                  <c:v>6.6000000000000005E-5</c:v>
                </c:pt>
                <c:pt idx="1942">
                  <c:v>6.6000000000000005E-5</c:v>
                </c:pt>
                <c:pt idx="1943">
                  <c:v>6.6000000000000005E-5</c:v>
                </c:pt>
                <c:pt idx="1944">
                  <c:v>8.7999999999999998E-5</c:v>
                </c:pt>
                <c:pt idx="1945">
                  <c:v>6.6000000000000005E-5</c:v>
                </c:pt>
                <c:pt idx="1946">
                  <c:v>8.7999999999999998E-5</c:v>
                </c:pt>
                <c:pt idx="1947">
                  <c:v>8.7999999999999998E-5</c:v>
                </c:pt>
                <c:pt idx="1948">
                  <c:v>8.7999999999999998E-5</c:v>
                </c:pt>
                <c:pt idx="1949">
                  <c:v>6.6000000000000005E-5</c:v>
                </c:pt>
                <c:pt idx="1950">
                  <c:v>8.7999999999999998E-5</c:v>
                </c:pt>
                <c:pt idx="1951">
                  <c:v>6.6000000000000005E-5</c:v>
                </c:pt>
                <c:pt idx="1952">
                  <c:v>1.1E-4</c:v>
                </c:pt>
                <c:pt idx="1953">
                  <c:v>1.1E-4</c:v>
                </c:pt>
                <c:pt idx="1954">
                  <c:v>1.1E-4</c:v>
                </c:pt>
                <c:pt idx="1955">
                  <c:v>1.1E-4</c:v>
                </c:pt>
                <c:pt idx="1956">
                  <c:v>8.7999999999999998E-5</c:v>
                </c:pt>
                <c:pt idx="1957">
                  <c:v>1.1E-4</c:v>
                </c:pt>
                <c:pt idx="1958">
                  <c:v>1.1E-4</c:v>
                </c:pt>
                <c:pt idx="1959">
                  <c:v>8.7999999999999998E-5</c:v>
                </c:pt>
                <c:pt idx="1960">
                  <c:v>1.3300000000000001E-4</c:v>
                </c:pt>
                <c:pt idx="1961">
                  <c:v>1.3300000000000001E-4</c:v>
                </c:pt>
                <c:pt idx="1962">
                  <c:v>1.3300000000000001E-4</c:v>
                </c:pt>
                <c:pt idx="1963">
                  <c:v>1.3300000000000001E-4</c:v>
                </c:pt>
                <c:pt idx="1964">
                  <c:v>1.55E-4</c:v>
                </c:pt>
                <c:pt idx="1965">
                  <c:v>1.3300000000000001E-4</c:v>
                </c:pt>
                <c:pt idx="1966">
                  <c:v>1.55E-4</c:v>
                </c:pt>
                <c:pt idx="1967">
                  <c:v>1.3300000000000001E-4</c:v>
                </c:pt>
                <c:pt idx="1968">
                  <c:v>1.7699999999999999E-4</c:v>
                </c:pt>
                <c:pt idx="1969">
                  <c:v>1.7699999999999999E-4</c:v>
                </c:pt>
                <c:pt idx="1970">
                  <c:v>1.7699999999999999E-4</c:v>
                </c:pt>
                <c:pt idx="1971">
                  <c:v>1.9900000000000001E-4</c:v>
                </c:pt>
                <c:pt idx="1972">
                  <c:v>1.9900000000000001E-4</c:v>
                </c:pt>
                <c:pt idx="1973">
                  <c:v>2.22E-4</c:v>
                </c:pt>
                <c:pt idx="1974">
                  <c:v>1.9900000000000001E-4</c:v>
                </c:pt>
                <c:pt idx="1975">
                  <c:v>1.7699999999999999E-4</c:v>
                </c:pt>
                <c:pt idx="1976">
                  <c:v>2.22E-4</c:v>
                </c:pt>
                <c:pt idx="1977">
                  <c:v>2.4399999999999999E-4</c:v>
                </c:pt>
                <c:pt idx="1978">
                  <c:v>2.4399999999999999E-4</c:v>
                </c:pt>
                <c:pt idx="1979">
                  <c:v>2.6600000000000001E-4</c:v>
                </c:pt>
                <c:pt idx="1980">
                  <c:v>2.4399999999999999E-4</c:v>
                </c:pt>
                <c:pt idx="1981">
                  <c:v>2.4399999999999999E-4</c:v>
                </c:pt>
                <c:pt idx="1982">
                  <c:v>2.6600000000000001E-4</c:v>
                </c:pt>
                <c:pt idx="1983">
                  <c:v>2.8800000000000001E-4</c:v>
                </c:pt>
                <c:pt idx="1984">
                  <c:v>3.3300000000000002E-4</c:v>
                </c:pt>
                <c:pt idx="1985">
                  <c:v>3.1E-4</c:v>
                </c:pt>
                <c:pt idx="1986">
                  <c:v>3.3300000000000002E-4</c:v>
                </c:pt>
                <c:pt idx="1987">
                  <c:v>3.1E-4</c:v>
                </c:pt>
                <c:pt idx="1988">
                  <c:v>3.3300000000000002E-4</c:v>
                </c:pt>
                <c:pt idx="1989">
                  <c:v>3.5500000000000001E-4</c:v>
                </c:pt>
                <c:pt idx="1990">
                  <c:v>3.77E-4</c:v>
                </c:pt>
                <c:pt idx="1991">
                  <c:v>3.3300000000000002E-4</c:v>
                </c:pt>
                <c:pt idx="1992">
                  <c:v>3.9899999999999999E-4</c:v>
                </c:pt>
                <c:pt idx="1993">
                  <c:v>3.77E-4</c:v>
                </c:pt>
                <c:pt idx="1994">
                  <c:v>3.77E-4</c:v>
                </c:pt>
                <c:pt idx="1995">
                  <c:v>3.9899999999999999E-4</c:v>
                </c:pt>
                <c:pt idx="1996">
                  <c:v>4.2200000000000001E-4</c:v>
                </c:pt>
                <c:pt idx="1997">
                  <c:v>4.2200000000000001E-4</c:v>
                </c:pt>
                <c:pt idx="1998">
                  <c:v>4.2200000000000001E-4</c:v>
                </c:pt>
                <c:pt idx="1999">
                  <c:v>4.2200000000000001E-4</c:v>
                </c:pt>
              </c:numCache>
            </c:numRef>
          </c:yVal>
          <c:smooth val="1"/>
        </c:ser>
        <c:ser>
          <c:idx val="2"/>
          <c:order val="2"/>
          <c:marker>
            <c:symbol val="none"/>
          </c:marker>
          <c:xVal>
            <c:numRef>
              <c:f>'ATF1315'!$A$501:$A$2500</c:f>
              <c:numCache>
                <c:formatCode>0.00E+00</c:formatCode>
                <c:ptCount val="2000"/>
                <c:pt idx="0">
                  <c:v>-6.8861999999999997E-9</c:v>
                </c:pt>
                <c:pt idx="1">
                  <c:v>-6.8800000000000002E-9</c:v>
                </c:pt>
                <c:pt idx="2">
                  <c:v>-6.8737000000000004E-9</c:v>
                </c:pt>
                <c:pt idx="3">
                  <c:v>-6.8675000000000001E-9</c:v>
                </c:pt>
                <c:pt idx="4">
                  <c:v>-6.8612000000000003E-9</c:v>
                </c:pt>
                <c:pt idx="5">
                  <c:v>-6.855E-9</c:v>
                </c:pt>
                <c:pt idx="6">
                  <c:v>-6.8487000000000001E-9</c:v>
                </c:pt>
                <c:pt idx="7">
                  <c:v>-6.8424999999999999E-9</c:v>
                </c:pt>
                <c:pt idx="8">
                  <c:v>-6.8362E-9</c:v>
                </c:pt>
                <c:pt idx="9">
                  <c:v>-6.8299999999999998E-9</c:v>
                </c:pt>
                <c:pt idx="10">
                  <c:v>-6.8236999999999999E-9</c:v>
                </c:pt>
                <c:pt idx="11">
                  <c:v>-6.8174999999999997E-9</c:v>
                </c:pt>
                <c:pt idx="12">
                  <c:v>-6.8111999999999998E-9</c:v>
                </c:pt>
                <c:pt idx="13">
                  <c:v>-6.8050000000000004E-9</c:v>
                </c:pt>
                <c:pt idx="14">
                  <c:v>-6.7986999999999997E-9</c:v>
                </c:pt>
                <c:pt idx="15">
                  <c:v>-6.7925000000000003E-9</c:v>
                </c:pt>
                <c:pt idx="16">
                  <c:v>-6.7862000000000004E-9</c:v>
                </c:pt>
                <c:pt idx="17">
                  <c:v>-6.7800000000000002E-9</c:v>
                </c:pt>
                <c:pt idx="18">
                  <c:v>-6.7737000000000003E-9</c:v>
                </c:pt>
                <c:pt idx="19">
                  <c:v>-6.7675E-9</c:v>
                </c:pt>
                <c:pt idx="20">
                  <c:v>-6.7612000000000002E-9</c:v>
                </c:pt>
                <c:pt idx="21">
                  <c:v>-6.7549999999999999E-9</c:v>
                </c:pt>
                <c:pt idx="22">
                  <c:v>-6.7487000000000001E-9</c:v>
                </c:pt>
                <c:pt idx="23">
                  <c:v>-6.7424999999999998E-9</c:v>
                </c:pt>
                <c:pt idx="24">
                  <c:v>-6.7362E-9</c:v>
                </c:pt>
                <c:pt idx="25">
                  <c:v>-6.7299999999999997E-9</c:v>
                </c:pt>
                <c:pt idx="26">
                  <c:v>-6.7236999999999998E-9</c:v>
                </c:pt>
                <c:pt idx="27">
                  <c:v>-6.7174999999999996E-9</c:v>
                </c:pt>
                <c:pt idx="28">
                  <c:v>-6.7111999999999997E-9</c:v>
                </c:pt>
                <c:pt idx="29">
                  <c:v>-6.7050000000000003E-9</c:v>
                </c:pt>
                <c:pt idx="30">
                  <c:v>-6.6986999999999996E-9</c:v>
                </c:pt>
                <c:pt idx="31">
                  <c:v>-6.6925000000000002E-9</c:v>
                </c:pt>
                <c:pt idx="32">
                  <c:v>-6.6862000000000003E-9</c:v>
                </c:pt>
                <c:pt idx="33">
                  <c:v>-6.6800000000000001E-9</c:v>
                </c:pt>
                <c:pt idx="34">
                  <c:v>-6.6737000000000002E-9</c:v>
                </c:pt>
                <c:pt idx="35">
                  <c:v>-6.6675E-9</c:v>
                </c:pt>
                <c:pt idx="36">
                  <c:v>-6.6612000000000001E-9</c:v>
                </c:pt>
                <c:pt idx="37">
                  <c:v>-6.6549999999999999E-9</c:v>
                </c:pt>
                <c:pt idx="38">
                  <c:v>-6.6487E-9</c:v>
                </c:pt>
                <c:pt idx="39">
                  <c:v>-6.6424999999999998E-9</c:v>
                </c:pt>
                <c:pt idx="40">
                  <c:v>-6.6361999999999999E-9</c:v>
                </c:pt>
                <c:pt idx="41">
                  <c:v>-6.6299999999999996E-9</c:v>
                </c:pt>
                <c:pt idx="42">
                  <c:v>-6.6236999999999998E-9</c:v>
                </c:pt>
                <c:pt idx="43">
                  <c:v>-6.6175000000000004E-9</c:v>
                </c:pt>
                <c:pt idx="44">
                  <c:v>-6.6111999999999997E-9</c:v>
                </c:pt>
                <c:pt idx="45">
                  <c:v>-6.6050000000000002E-9</c:v>
                </c:pt>
                <c:pt idx="46">
                  <c:v>-6.5987000000000004E-9</c:v>
                </c:pt>
                <c:pt idx="47">
                  <c:v>-6.5925000000000001E-9</c:v>
                </c:pt>
                <c:pt idx="48">
                  <c:v>-6.5862000000000003E-9</c:v>
                </c:pt>
                <c:pt idx="49">
                  <c:v>-6.58E-9</c:v>
                </c:pt>
                <c:pt idx="50">
                  <c:v>-6.5737000000000002E-9</c:v>
                </c:pt>
                <c:pt idx="51">
                  <c:v>-6.5674999999999999E-9</c:v>
                </c:pt>
                <c:pt idx="52">
                  <c:v>-6.5612E-9</c:v>
                </c:pt>
                <c:pt idx="53">
                  <c:v>-6.5549999999999998E-9</c:v>
                </c:pt>
                <c:pt idx="54">
                  <c:v>-6.5486999999999999E-9</c:v>
                </c:pt>
                <c:pt idx="55">
                  <c:v>-6.5424999999999997E-9</c:v>
                </c:pt>
                <c:pt idx="56">
                  <c:v>-6.5361999999999998E-9</c:v>
                </c:pt>
                <c:pt idx="57">
                  <c:v>-6.5300000000000004E-9</c:v>
                </c:pt>
                <c:pt idx="58">
                  <c:v>-6.5236999999999997E-9</c:v>
                </c:pt>
                <c:pt idx="59">
                  <c:v>-6.5175000000000003E-9</c:v>
                </c:pt>
                <c:pt idx="60">
                  <c:v>-6.5111999999999996E-9</c:v>
                </c:pt>
                <c:pt idx="61">
                  <c:v>-6.5050000000000002E-9</c:v>
                </c:pt>
                <c:pt idx="62">
                  <c:v>-6.4987000000000003E-9</c:v>
                </c:pt>
                <c:pt idx="63">
                  <c:v>-6.4925000000000001E-9</c:v>
                </c:pt>
                <c:pt idx="64">
                  <c:v>-6.4862000000000002E-9</c:v>
                </c:pt>
                <c:pt idx="65">
                  <c:v>-6.48E-9</c:v>
                </c:pt>
                <c:pt idx="66">
                  <c:v>-6.4737000000000001E-9</c:v>
                </c:pt>
                <c:pt idx="67">
                  <c:v>-6.4674999999999998E-9</c:v>
                </c:pt>
                <c:pt idx="68">
                  <c:v>-6.4612E-9</c:v>
                </c:pt>
                <c:pt idx="69">
                  <c:v>-6.4549999999999997E-9</c:v>
                </c:pt>
                <c:pt idx="70">
                  <c:v>-6.4486999999999999E-9</c:v>
                </c:pt>
                <c:pt idx="71">
                  <c:v>-6.4424999999999996E-9</c:v>
                </c:pt>
                <c:pt idx="72">
                  <c:v>-6.4361999999999998E-9</c:v>
                </c:pt>
                <c:pt idx="73">
                  <c:v>-6.4300000000000003E-9</c:v>
                </c:pt>
                <c:pt idx="74">
                  <c:v>-6.4236999999999996E-9</c:v>
                </c:pt>
                <c:pt idx="75">
                  <c:v>-6.4175000000000002E-9</c:v>
                </c:pt>
                <c:pt idx="76">
                  <c:v>-6.4112000000000004E-9</c:v>
                </c:pt>
                <c:pt idx="77">
                  <c:v>-6.4050000000000001E-9</c:v>
                </c:pt>
                <c:pt idx="78">
                  <c:v>-6.3987000000000002E-9</c:v>
                </c:pt>
                <c:pt idx="79">
                  <c:v>-6.3925E-9</c:v>
                </c:pt>
                <c:pt idx="80">
                  <c:v>-6.3862000000000001E-9</c:v>
                </c:pt>
                <c:pt idx="81">
                  <c:v>-6.3799999999999999E-9</c:v>
                </c:pt>
                <c:pt idx="82">
                  <c:v>-6.3737E-9</c:v>
                </c:pt>
                <c:pt idx="83">
                  <c:v>-6.3674999999999998E-9</c:v>
                </c:pt>
                <c:pt idx="84">
                  <c:v>-6.3611999999999999E-9</c:v>
                </c:pt>
                <c:pt idx="85">
                  <c:v>-6.3549999999999997E-9</c:v>
                </c:pt>
                <c:pt idx="86">
                  <c:v>-6.3486999999999998E-9</c:v>
                </c:pt>
                <c:pt idx="87">
                  <c:v>-6.3425000000000004E-9</c:v>
                </c:pt>
                <c:pt idx="88">
                  <c:v>-6.3361999999999997E-9</c:v>
                </c:pt>
                <c:pt idx="89">
                  <c:v>-6.3300000000000003E-9</c:v>
                </c:pt>
                <c:pt idx="90">
                  <c:v>-6.3237000000000004E-9</c:v>
                </c:pt>
                <c:pt idx="91">
                  <c:v>-6.3175000000000002E-9</c:v>
                </c:pt>
                <c:pt idx="92">
                  <c:v>-6.3112000000000003E-9</c:v>
                </c:pt>
                <c:pt idx="93">
                  <c:v>-6.305E-9</c:v>
                </c:pt>
                <c:pt idx="94">
                  <c:v>-6.2987000000000002E-9</c:v>
                </c:pt>
                <c:pt idx="95">
                  <c:v>-6.2924999999999999E-9</c:v>
                </c:pt>
                <c:pt idx="96">
                  <c:v>-6.2862000000000001E-9</c:v>
                </c:pt>
                <c:pt idx="97">
                  <c:v>-6.2799999999999998E-9</c:v>
                </c:pt>
                <c:pt idx="98">
                  <c:v>-6.2737E-9</c:v>
                </c:pt>
                <c:pt idx="99">
                  <c:v>-6.2674999999999997E-9</c:v>
                </c:pt>
                <c:pt idx="100">
                  <c:v>-6.2611999999999998E-9</c:v>
                </c:pt>
                <c:pt idx="101">
                  <c:v>-6.2549999999999996E-9</c:v>
                </c:pt>
                <c:pt idx="102">
                  <c:v>-6.2486999999999997E-9</c:v>
                </c:pt>
                <c:pt idx="103">
                  <c:v>-6.2425000000000003E-9</c:v>
                </c:pt>
                <c:pt idx="104">
                  <c:v>-6.2361999999999996E-9</c:v>
                </c:pt>
                <c:pt idx="105">
                  <c:v>-6.2300000000000002E-9</c:v>
                </c:pt>
                <c:pt idx="106">
                  <c:v>-6.2237000000000003E-9</c:v>
                </c:pt>
                <c:pt idx="107">
                  <c:v>-6.2175000000000001E-9</c:v>
                </c:pt>
                <c:pt idx="108">
                  <c:v>-6.2112000000000002E-9</c:v>
                </c:pt>
                <c:pt idx="109">
                  <c:v>-6.205E-9</c:v>
                </c:pt>
                <c:pt idx="110">
                  <c:v>-6.1987000000000001E-9</c:v>
                </c:pt>
                <c:pt idx="111">
                  <c:v>-6.1924999999999999E-9</c:v>
                </c:pt>
                <c:pt idx="112">
                  <c:v>-6.1862E-9</c:v>
                </c:pt>
                <c:pt idx="113">
                  <c:v>-6.1799999999999998E-9</c:v>
                </c:pt>
                <c:pt idx="114">
                  <c:v>-6.1736999999999999E-9</c:v>
                </c:pt>
                <c:pt idx="115">
                  <c:v>-6.1674999999999996E-9</c:v>
                </c:pt>
                <c:pt idx="116">
                  <c:v>-6.1611999999999998E-9</c:v>
                </c:pt>
                <c:pt idx="117">
                  <c:v>-6.1550000000000004E-9</c:v>
                </c:pt>
                <c:pt idx="118">
                  <c:v>-6.1486999999999997E-9</c:v>
                </c:pt>
                <c:pt idx="119">
                  <c:v>-6.1425000000000002E-9</c:v>
                </c:pt>
                <c:pt idx="120">
                  <c:v>-6.1362000000000004E-9</c:v>
                </c:pt>
                <c:pt idx="121">
                  <c:v>-6.1300000000000001E-9</c:v>
                </c:pt>
                <c:pt idx="122">
                  <c:v>-6.1237000000000003E-9</c:v>
                </c:pt>
                <c:pt idx="123">
                  <c:v>-6.1175E-9</c:v>
                </c:pt>
                <c:pt idx="124">
                  <c:v>-6.1112000000000002E-9</c:v>
                </c:pt>
                <c:pt idx="125">
                  <c:v>-6.1049999999999999E-9</c:v>
                </c:pt>
                <c:pt idx="126">
                  <c:v>-6.0987E-9</c:v>
                </c:pt>
                <c:pt idx="127">
                  <c:v>-6.0924999999999998E-9</c:v>
                </c:pt>
                <c:pt idx="128">
                  <c:v>-6.0861999999999999E-9</c:v>
                </c:pt>
                <c:pt idx="129">
                  <c:v>-6.0799999999999997E-9</c:v>
                </c:pt>
                <c:pt idx="130">
                  <c:v>-6.0736999999999998E-9</c:v>
                </c:pt>
                <c:pt idx="131">
                  <c:v>-6.0675000000000004E-9</c:v>
                </c:pt>
                <c:pt idx="132">
                  <c:v>-6.0611999999999997E-9</c:v>
                </c:pt>
                <c:pt idx="133">
                  <c:v>-6.0550000000000003E-9</c:v>
                </c:pt>
                <c:pt idx="134">
                  <c:v>-6.0486999999999996E-9</c:v>
                </c:pt>
                <c:pt idx="135">
                  <c:v>-6.0425000000000002E-9</c:v>
                </c:pt>
                <c:pt idx="136">
                  <c:v>-6.0362000000000003E-9</c:v>
                </c:pt>
                <c:pt idx="137">
                  <c:v>-6.0300000000000001E-9</c:v>
                </c:pt>
                <c:pt idx="138">
                  <c:v>-6.0237000000000002E-9</c:v>
                </c:pt>
                <c:pt idx="139">
                  <c:v>-6.0175E-9</c:v>
                </c:pt>
                <c:pt idx="140">
                  <c:v>-6.0112000000000001E-9</c:v>
                </c:pt>
                <c:pt idx="141">
                  <c:v>-6.0049999999999998E-9</c:v>
                </c:pt>
                <c:pt idx="142">
                  <c:v>-5.9987E-9</c:v>
                </c:pt>
                <c:pt idx="143">
                  <c:v>-5.9924999999999997E-9</c:v>
                </c:pt>
                <c:pt idx="144">
                  <c:v>-5.9861999999999999E-9</c:v>
                </c:pt>
                <c:pt idx="145">
                  <c:v>-5.9799999999999996E-9</c:v>
                </c:pt>
                <c:pt idx="146">
                  <c:v>-5.9736999999999998E-9</c:v>
                </c:pt>
                <c:pt idx="147">
                  <c:v>-5.9675000000000003E-9</c:v>
                </c:pt>
                <c:pt idx="148">
                  <c:v>-5.9611999999999996E-9</c:v>
                </c:pt>
                <c:pt idx="149">
                  <c:v>-5.9550000000000002E-9</c:v>
                </c:pt>
                <c:pt idx="150">
                  <c:v>-5.9487000000000004E-9</c:v>
                </c:pt>
                <c:pt idx="151">
                  <c:v>-5.9425000000000001E-9</c:v>
                </c:pt>
                <c:pt idx="152">
                  <c:v>-5.9362000000000002E-9</c:v>
                </c:pt>
                <c:pt idx="153">
                  <c:v>-5.93E-9</c:v>
                </c:pt>
                <c:pt idx="154">
                  <c:v>-5.9237000000000001E-9</c:v>
                </c:pt>
                <c:pt idx="155">
                  <c:v>-5.9174999999999999E-9</c:v>
                </c:pt>
                <c:pt idx="156">
                  <c:v>-5.9112E-9</c:v>
                </c:pt>
                <c:pt idx="157">
                  <c:v>-5.9049999999999998E-9</c:v>
                </c:pt>
                <c:pt idx="158">
                  <c:v>-5.8986999999999999E-9</c:v>
                </c:pt>
                <c:pt idx="159">
                  <c:v>-5.8924999999999997E-9</c:v>
                </c:pt>
                <c:pt idx="160">
                  <c:v>-5.8861999999999998E-9</c:v>
                </c:pt>
                <c:pt idx="161">
                  <c:v>-5.8800000000000004E-9</c:v>
                </c:pt>
                <c:pt idx="162">
                  <c:v>-5.8736999999999997E-9</c:v>
                </c:pt>
                <c:pt idx="163">
                  <c:v>-5.8675000000000003E-9</c:v>
                </c:pt>
                <c:pt idx="164">
                  <c:v>-5.8612000000000004E-9</c:v>
                </c:pt>
                <c:pt idx="165">
                  <c:v>-5.8550000000000002E-9</c:v>
                </c:pt>
                <c:pt idx="166">
                  <c:v>-5.8487000000000003E-9</c:v>
                </c:pt>
                <c:pt idx="167">
                  <c:v>-5.8425E-9</c:v>
                </c:pt>
                <c:pt idx="168">
                  <c:v>-5.8362000000000002E-9</c:v>
                </c:pt>
                <c:pt idx="169">
                  <c:v>-5.8299999999999999E-9</c:v>
                </c:pt>
                <c:pt idx="170">
                  <c:v>-5.8237000000000001E-9</c:v>
                </c:pt>
                <c:pt idx="171">
                  <c:v>-5.8174999999999998E-9</c:v>
                </c:pt>
                <c:pt idx="172">
                  <c:v>-5.8112E-9</c:v>
                </c:pt>
                <c:pt idx="173">
                  <c:v>-5.8049999999999997E-9</c:v>
                </c:pt>
                <c:pt idx="174">
                  <c:v>-5.7986999999999998E-9</c:v>
                </c:pt>
                <c:pt idx="175">
                  <c:v>-5.7924999999999996E-9</c:v>
                </c:pt>
                <c:pt idx="176">
                  <c:v>-5.7861999999999997E-9</c:v>
                </c:pt>
                <c:pt idx="177">
                  <c:v>-5.7800000000000003E-9</c:v>
                </c:pt>
                <c:pt idx="178">
                  <c:v>-5.7736999999999996E-9</c:v>
                </c:pt>
                <c:pt idx="179">
                  <c:v>-5.7675000000000002E-9</c:v>
                </c:pt>
                <c:pt idx="180">
                  <c:v>-5.7612000000000003E-9</c:v>
                </c:pt>
                <c:pt idx="181">
                  <c:v>-5.7550000000000001E-9</c:v>
                </c:pt>
                <c:pt idx="182">
                  <c:v>-5.7487000000000002E-9</c:v>
                </c:pt>
                <c:pt idx="183">
                  <c:v>-5.7425E-9</c:v>
                </c:pt>
                <c:pt idx="184">
                  <c:v>-5.7362000000000001E-9</c:v>
                </c:pt>
                <c:pt idx="185">
                  <c:v>-5.7299999999999999E-9</c:v>
                </c:pt>
                <c:pt idx="186">
                  <c:v>-5.7237E-9</c:v>
                </c:pt>
                <c:pt idx="187">
                  <c:v>-5.7174999999999997E-9</c:v>
                </c:pt>
                <c:pt idx="188">
                  <c:v>-5.7111999999999999E-9</c:v>
                </c:pt>
                <c:pt idx="189">
                  <c:v>-5.7049999999999996E-9</c:v>
                </c:pt>
                <c:pt idx="190">
                  <c:v>-5.6986999999999998E-9</c:v>
                </c:pt>
                <c:pt idx="191">
                  <c:v>-5.6925000000000003E-9</c:v>
                </c:pt>
                <c:pt idx="192">
                  <c:v>-5.6861999999999997E-9</c:v>
                </c:pt>
                <c:pt idx="193">
                  <c:v>-5.6800000000000002E-9</c:v>
                </c:pt>
                <c:pt idx="194">
                  <c:v>-5.6737000000000004E-9</c:v>
                </c:pt>
                <c:pt idx="195">
                  <c:v>-5.6675000000000001E-9</c:v>
                </c:pt>
                <c:pt idx="196">
                  <c:v>-5.6612000000000003E-9</c:v>
                </c:pt>
                <c:pt idx="197">
                  <c:v>-5.655E-9</c:v>
                </c:pt>
                <c:pt idx="198">
                  <c:v>-5.6487000000000001E-9</c:v>
                </c:pt>
                <c:pt idx="199">
                  <c:v>-5.6424999999999999E-9</c:v>
                </c:pt>
                <c:pt idx="200">
                  <c:v>-5.6362E-9</c:v>
                </c:pt>
                <c:pt idx="201">
                  <c:v>-5.6299999999999998E-9</c:v>
                </c:pt>
                <c:pt idx="202">
                  <c:v>-5.6236999999999999E-9</c:v>
                </c:pt>
                <c:pt idx="203">
                  <c:v>-5.6174999999999997E-9</c:v>
                </c:pt>
                <c:pt idx="204">
                  <c:v>-5.6111999999999998E-9</c:v>
                </c:pt>
                <c:pt idx="205">
                  <c:v>-5.6050000000000004E-9</c:v>
                </c:pt>
                <c:pt idx="206">
                  <c:v>-5.5986999999999997E-9</c:v>
                </c:pt>
                <c:pt idx="207">
                  <c:v>-5.5925000000000003E-9</c:v>
                </c:pt>
                <c:pt idx="208">
                  <c:v>-5.5861999999999996E-9</c:v>
                </c:pt>
                <c:pt idx="209">
                  <c:v>-5.5800000000000002E-9</c:v>
                </c:pt>
                <c:pt idx="210">
                  <c:v>-5.5737000000000003E-9</c:v>
                </c:pt>
                <c:pt idx="211">
                  <c:v>-5.5675000000000001E-9</c:v>
                </c:pt>
                <c:pt idx="212">
                  <c:v>-5.5612000000000002E-9</c:v>
                </c:pt>
                <c:pt idx="213">
                  <c:v>-5.5549999999999999E-9</c:v>
                </c:pt>
                <c:pt idx="214">
                  <c:v>-5.5487000000000001E-9</c:v>
                </c:pt>
                <c:pt idx="215">
                  <c:v>-5.5424999999999998E-9</c:v>
                </c:pt>
                <c:pt idx="216">
                  <c:v>-5.5362E-9</c:v>
                </c:pt>
                <c:pt idx="217">
                  <c:v>-5.5299999999999997E-9</c:v>
                </c:pt>
                <c:pt idx="218">
                  <c:v>-5.5236999999999999E-9</c:v>
                </c:pt>
                <c:pt idx="219">
                  <c:v>-5.5174999999999996E-9</c:v>
                </c:pt>
                <c:pt idx="220">
                  <c:v>-5.5111999999999997E-9</c:v>
                </c:pt>
                <c:pt idx="221">
                  <c:v>-5.5050000000000003E-9</c:v>
                </c:pt>
                <c:pt idx="222">
                  <c:v>-5.4986999999999996E-9</c:v>
                </c:pt>
                <c:pt idx="223">
                  <c:v>-5.4925000000000002E-9</c:v>
                </c:pt>
                <c:pt idx="224">
                  <c:v>-5.4862000000000003E-9</c:v>
                </c:pt>
                <c:pt idx="225">
                  <c:v>-5.4800000000000001E-9</c:v>
                </c:pt>
                <c:pt idx="226">
                  <c:v>-5.4737000000000002E-9</c:v>
                </c:pt>
                <c:pt idx="227">
                  <c:v>-5.4675E-9</c:v>
                </c:pt>
                <c:pt idx="228">
                  <c:v>-5.4612000000000001E-9</c:v>
                </c:pt>
                <c:pt idx="229">
                  <c:v>-5.4549999999999999E-9</c:v>
                </c:pt>
                <c:pt idx="230">
                  <c:v>-5.4487E-9</c:v>
                </c:pt>
                <c:pt idx="231">
                  <c:v>-5.4424999999999998E-9</c:v>
                </c:pt>
                <c:pt idx="232">
                  <c:v>-5.4361999999999999E-9</c:v>
                </c:pt>
                <c:pt idx="233">
                  <c:v>-5.4299999999999997E-9</c:v>
                </c:pt>
                <c:pt idx="234">
                  <c:v>-5.4236999999999998E-9</c:v>
                </c:pt>
                <c:pt idx="235">
                  <c:v>-5.4175000000000004E-9</c:v>
                </c:pt>
                <c:pt idx="236">
                  <c:v>-5.4111999999999997E-9</c:v>
                </c:pt>
                <c:pt idx="237">
                  <c:v>-5.4050000000000003E-9</c:v>
                </c:pt>
                <c:pt idx="238">
                  <c:v>-5.3987000000000004E-9</c:v>
                </c:pt>
                <c:pt idx="239">
                  <c:v>-5.3925000000000001E-9</c:v>
                </c:pt>
                <c:pt idx="240">
                  <c:v>-5.3862000000000003E-9</c:v>
                </c:pt>
                <c:pt idx="241">
                  <c:v>-5.38E-9</c:v>
                </c:pt>
                <c:pt idx="242">
                  <c:v>-5.3737000000000002E-9</c:v>
                </c:pt>
                <c:pt idx="243">
                  <c:v>-5.3674999999999999E-9</c:v>
                </c:pt>
                <c:pt idx="244">
                  <c:v>-5.3612000000000001E-9</c:v>
                </c:pt>
                <c:pt idx="245">
                  <c:v>-5.3549999999999998E-9</c:v>
                </c:pt>
                <c:pt idx="246">
                  <c:v>-5.3486999999999999E-9</c:v>
                </c:pt>
                <c:pt idx="247">
                  <c:v>-5.3424999999999997E-9</c:v>
                </c:pt>
                <c:pt idx="248">
                  <c:v>-5.3361999999999998E-9</c:v>
                </c:pt>
                <c:pt idx="249">
                  <c:v>-5.3300000000000004E-9</c:v>
                </c:pt>
                <c:pt idx="250">
                  <c:v>-5.3236999999999997E-9</c:v>
                </c:pt>
                <c:pt idx="251">
                  <c:v>-5.3175000000000003E-9</c:v>
                </c:pt>
                <c:pt idx="252">
                  <c:v>-5.3111999999999996E-9</c:v>
                </c:pt>
                <c:pt idx="253">
                  <c:v>-5.3050000000000002E-9</c:v>
                </c:pt>
                <c:pt idx="254">
                  <c:v>-5.2987000000000003E-9</c:v>
                </c:pt>
                <c:pt idx="255">
                  <c:v>-5.2925000000000001E-9</c:v>
                </c:pt>
                <c:pt idx="256">
                  <c:v>-5.2862000000000002E-9</c:v>
                </c:pt>
                <c:pt idx="257">
                  <c:v>-5.28E-9</c:v>
                </c:pt>
                <c:pt idx="258">
                  <c:v>-5.2737000000000001E-9</c:v>
                </c:pt>
                <c:pt idx="259">
                  <c:v>-5.2674999999999999E-9</c:v>
                </c:pt>
                <c:pt idx="260">
                  <c:v>-5.2612E-9</c:v>
                </c:pt>
                <c:pt idx="261">
                  <c:v>-5.2549999999999997E-9</c:v>
                </c:pt>
                <c:pt idx="262">
                  <c:v>-5.2486999999999999E-9</c:v>
                </c:pt>
                <c:pt idx="263">
                  <c:v>-5.2424999999999996E-9</c:v>
                </c:pt>
                <c:pt idx="264">
                  <c:v>-5.2361999999999998E-9</c:v>
                </c:pt>
                <c:pt idx="265">
                  <c:v>-5.2300000000000003E-9</c:v>
                </c:pt>
                <c:pt idx="266">
                  <c:v>-5.2236999999999997E-9</c:v>
                </c:pt>
                <c:pt idx="267">
                  <c:v>-5.2175000000000002E-9</c:v>
                </c:pt>
                <c:pt idx="268">
                  <c:v>-5.2112000000000004E-9</c:v>
                </c:pt>
                <c:pt idx="269">
                  <c:v>-5.2050000000000001E-9</c:v>
                </c:pt>
                <c:pt idx="270">
                  <c:v>-5.1987000000000003E-9</c:v>
                </c:pt>
                <c:pt idx="271">
                  <c:v>-5.1925E-9</c:v>
                </c:pt>
                <c:pt idx="272">
                  <c:v>-5.1862000000000001E-9</c:v>
                </c:pt>
                <c:pt idx="273">
                  <c:v>-5.1799999999999999E-9</c:v>
                </c:pt>
                <c:pt idx="274">
                  <c:v>-5.1737E-9</c:v>
                </c:pt>
                <c:pt idx="275">
                  <c:v>-5.1674999999999998E-9</c:v>
                </c:pt>
                <c:pt idx="276">
                  <c:v>-5.1611999999999999E-9</c:v>
                </c:pt>
                <c:pt idx="277">
                  <c:v>-5.1549999999999997E-9</c:v>
                </c:pt>
                <c:pt idx="278">
                  <c:v>-5.1486999999999998E-9</c:v>
                </c:pt>
                <c:pt idx="279">
                  <c:v>-5.1425000000000004E-9</c:v>
                </c:pt>
                <c:pt idx="280">
                  <c:v>-5.1361999999999997E-9</c:v>
                </c:pt>
                <c:pt idx="281">
                  <c:v>-5.1300000000000003E-9</c:v>
                </c:pt>
                <c:pt idx="282">
                  <c:v>-5.1237000000000004E-9</c:v>
                </c:pt>
                <c:pt idx="283">
                  <c:v>-5.1175000000000002E-9</c:v>
                </c:pt>
                <c:pt idx="284">
                  <c:v>-5.1112000000000003E-9</c:v>
                </c:pt>
                <c:pt idx="285">
                  <c:v>-5.1050000000000001E-9</c:v>
                </c:pt>
                <c:pt idx="286">
                  <c:v>-5.0987000000000002E-9</c:v>
                </c:pt>
                <c:pt idx="287">
                  <c:v>-5.0924999999999999E-9</c:v>
                </c:pt>
                <c:pt idx="288">
                  <c:v>-5.0862000000000001E-9</c:v>
                </c:pt>
                <c:pt idx="289">
                  <c:v>-5.0799999999999998E-9</c:v>
                </c:pt>
                <c:pt idx="290">
                  <c:v>-5.0737E-9</c:v>
                </c:pt>
                <c:pt idx="291">
                  <c:v>-5.0674999999999997E-9</c:v>
                </c:pt>
                <c:pt idx="292">
                  <c:v>-5.0611999999999999E-9</c:v>
                </c:pt>
                <c:pt idx="293">
                  <c:v>-5.0549999999999996E-9</c:v>
                </c:pt>
                <c:pt idx="294">
                  <c:v>-5.0486999999999997E-9</c:v>
                </c:pt>
                <c:pt idx="295">
                  <c:v>-5.0425000000000003E-9</c:v>
                </c:pt>
                <c:pt idx="296">
                  <c:v>-5.0361999999999996E-9</c:v>
                </c:pt>
                <c:pt idx="297">
                  <c:v>-5.0300000000000002E-9</c:v>
                </c:pt>
                <c:pt idx="298">
                  <c:v>-5.0237000000000003E-9</c:v>
                </c:pt>
                <c:pt idx="299">
                  <c:v>-5.0175000000000001E-9</c:v>
                </c:pt>
                <c:pt idx="300">
                  <c:v>-5.0112000000000002E-9</c:v>
                </c:pt>
                <c:pt idx="301">
                  <c:v>-5.005E-9</c:v>
                </c:pt>
                <c:pt idx="302">
                  <c:v>-4.9987000000000001E-9</c:v>
                </c:pt>
                <c:pt idx="303">
                  <c:v>-4.9924999999999999E-9</c:v>
                </c:pt>
                <c:pt idx="304">
                  <c:v>-4.9862E-9</c:v>
                </c:pt>
                <c:pt idx="305">
                  <c:v>-4.9799999999999998E-9</c:v>
                </c:pt>
                <c:pt idx="306">
                  <c:v>-4.9736999999999999E-9</c:v>
                </c:pt>
                <c:pt idx="307">
                  <c:v>-4.9674999999999996E-9</c:v>
                </c:pt>
                <c:pt idx="308">
                  <c:v>-4.9611999999999998E-9</c:v>
                </c:pt>
                <c:pt idx="309">
                  <c:v>-4.9550000000000004E-9</c:v>
                </c:pt>
                <c:pt idx="310">
                  <c:v>-4.9486999999999997E-9</c:v>
                </c:pt>
                <c:pt idx="311">
                  <c:v>-4.9425000000000003E-9</c:v>
                </c:pt>
                <c:pt idx="312">
                  <c:v>-4.9362000000000004E-9</c:v>
                </c:pt>
                <c:pt idx="313">
                  <c:v>-4.9300000000000001E-9</c:v>
                </c:pt>
                <c:pt idx="314">
                  <c:v>-4.9237000000000003E-9</c:v>
                </c:pt>
                <c:pt idx="315">
                  <c:v>-4.9175E-9</c:v>
                </c:pt>
                <c:pt idx="316">
                  <c:v>-4.9112000000000002E-9</c:v>
                </c:pt>
                <c:pt idx="317">
                  <c:v>-4.9049999999999999E-9</c:v>
                </c:pt>
                <c:pt idx="318">
                  <c:v>-4.8987000000000001E-9</c:v>
                </c:pt>
                <c:pt idx="319">
                  <c:v>-4.8924999999999998E-9</c:v>
                </c:pt>
                <c:pt idx="320">
                  <c:v>-4.8861999999999999E-9</c:v>
                </c:pt>
                <c:pt idx="321">
                  <c:v>-4.8799999999999997E-9</c:v>
                </c:pt>
                <c:pt idx="322">
                  <c:v>-4.8736999999999998E-9</c:v>
                </c:pt>
                <c:pt idx="323">
                  <c:v>-4.8675000000000004E-9</c:v>
                </c:pt>
                <c:pt idx="324">
                  <c:v>-4.8611999999999997E-9</c:v>
                </c:pt>
                <c:pt idx="325">
                  <c:v>-4.8550000000000003E-9</c:v>
                </c:pt>
                <c:pt idx="326">
                  <c:v>-4.8486999999999996E-9</c:v>
                </c:pt>
                <c:pt idx="327">
                  <c:v>-4.8425000000000002E-9</c:v>
                </c:pt>
                <c:pt idx="328">
                  <c:v>-4.8362000000000003E-9</c:v>
                </c:pt>
                <c:pt idx="329">
                  <c:v>-4.8300000000000001E-9</c:v>
                </c:pt>
                <c:pt idx="330">
                  <c:v>-4.8237000000000002E-9</c:v>
                </c:pt>
                <c:pt idx="331">
                  <c:v>-4.8175E-9</c:v>
                </c:pt>
                <c:pt idx="332">
                  <c:v>-4.8112000000000001E-9</c:v>
                </c:pt>
                <c:pt idx="333">
                  <c:v>-4.8049999999999998E-9</c:v>
                </c:pt>
                <c:pt idx="334">
                  <c:v>-4.7987E-9</c:v>
                </c:pt>
                <c:pt idx="335">
                  <c:v>-4.7924999999999997E-9</c:v>
                </c:pt>
                <c:pt idx="336">
                  <c:v>-4.7861999999999999E-9</c:v>
                </c:pt>
                <c:pt idx="337">
                  <c:v>-4.7799999999999996E-9</c:v>
                </c:pt>
                <c:pt idx="338">
                  <c:v>-4.7736999999999998E-9</c:v>
                </c:pt>
                <c:pt idx="339">
                  <c:v>-4.7675000000000003E-9</c:v>
                </c:pt>
                <c:pt idx="340">
                  <c:v>-4.7611999999999996E-9</c:v>
                </c:pt>
                <c:pt idx="341">
                  <c:v>-4.7550000000000002E-9</c:v>
                </c:pt>
                <c:pt idx="342">
                  <c:v>-4.7487000000000004E-9</c:v>
                </c:pt>
                <c:pt idx="343">
                  <c:v>-4.7425000000000001E-9</c:v>
                </c:pt>
                <c:pt idx="344">
                  <c:v>-4.7362000000000003E-9</c:v>
                </c:pt>
                <c:pt idx="345">
                  <c:v>-4.73E-9</c:v>
                </c:pt>
                <c:pt idx="346">
                  <c:v>-4.7237000000000001E-9</c:v>
                </c:pt>
                <c:pt idx="347">
                  <c:v>-4.7174999999999999E-9</c:v>
                </c:pt>
                <c:pt idx="348">
                  <c:v>-4.7112E-9</c:v>
                </c:pt>
                <c:pt idx="349">
                  <c:v>-4.7049999999999998E-9</c:v>
                </c:pt>
                <c:pt idx="350">
                  <c:v>-4.6986999999999999E-9</c:v>
                </c:pt>
                <c:pt idx="351">
                  <c:v>-4.6924999999999997E-9</c:v>
                </c:pt>
                <c:pt idx="352">
                  <c:v>-4.6861999999999998E-9</c:v>
                </c:pt>
                <c:pt idx="353">
                  <c:v>-4.6800000000000004E-9</c:v>
                </c:pt>
                <c:pt idx="354">
                  <c:v>-4.6736999999999997E-9</c:v>
                </c:pt>
                <c:pt idx="355">
                  <c:v>-4.6675000000000003E-9</c:v>
                </c:pt>
                <c:pt idx="356">
                  <c:v>-4.6612000000000004E-9</c:v>
                </c:pt>
                <c:pt idx="357">
                  <c:v>-4.6550000000000002E-9</c:v>
                </c:pt>
                <c:pt idx="358">
                  <c:v>-4.6487000000000003E-9</c:v>
                </c:pt>
                <c:pt idx="359">
                  <c:v>-4.6425E-9</c:v>
                </c:pt>
                <c:pt idx="360">
                  <c:v>-4.6362000000000002E-9</c:v>
                </c:pt>
                <c:pt idx="361">
                  <c:v>-4.6299999999999999E-9</c:v>
                </c:pt>
                <c:pt idx="362">
                  <c:v>-4.6237000000000001E-9</c:v>
                </c:pt>
                <c:pt idx="363">
                  <c:v>-4.6174999999999998E-9</c:v>
                </c:pt>
                <c:pt idx="364">
                  <c:v>-4.6112E-9</c:v>
                </c:pt>
                <c:pt idx="365">
                  <c:v>-4.6049999999999997E-9</c:v>
                </c:pt>
                <c:pt idx="366">
                  <c:v>-4.5986999999999998E-9</c:v>
                </c:pt>
                <c:pt idx="367">
                  <c:v>-4.5924999999999996E-9</c:v>
                </c:pt>
                <c:pt idx="368">
                  <c:v>-4.5861999999999997E-9</c:v>
                </c:pt>
                <c:pt idx="369">
                  <c:v>-4.5800000000000003E-9</c:v>
                </c:pt>
                <c:pt idx="370">
                  <c:v>-4.5736999999999996E-9</c:v>
                </c:pt>
                <c:pt idx="371">
                  <c:v>-4.5675000000000002E-9</c:v>
                </c:pt>
                <c:pt idx="372">
                  <c:v>-4.5612000000000003E-9</c:v>
                </c:pt>
                <c:pt idx="373">
                  <c:v>-4.5550000000000001E-9</c:v>
                </c:pt>
                <c:pt idx="374">
                  <c:v>-4.5487000000000002E-9</c:v>
                </c:pt>
                <c:pt idx="375">
                  <c:v>-4.5425E-9</c:v>
                </c:pt>
                <c:pt idx="376">
                  <c:v>-4.5362000000000001E-9</c:v>
                </c:pt>
                <c:pt idx="377">
                  <c:v>-4.5299999999999999E-9</c:v>
                </c:pt>
                <c:pt idx="378">
                  <c:v>-4.5237E-9</c:v>
                </c:pt>
                <c:pt idx="379">
                  <c:v>-4.5174999999999998E-9</c:v>
                </c:pt>
                <c:pt idx="380">
                  <c:v>-4.5111999999999999E-9</c:v>
                </c:pt>
                <c:pt idx="381">
                  <c:v>-4.5049999999999996E-9</c:v>
                </c:pt>
                <c:pt idx="382">
                  <c:v>-4.4986999999999998E-9</c:v>
                </c:pt>
                <c:pt idx="383">
                  <c:v>-4.4925000000000004E-9</c:v>
                </c:pt>
                <c:pt idx="384">
                  <c:v>-4.4861999999999997E-9</c:v>
                </c:pt>
                <c:pt idx="385">
                  <c:v>-4.4800000000000002E-9</c:v>
                </c:pt>
                <c:pt idx="386">
                  <c:v>-4.4737000000000004E-9</c:v>
                </c:pt>
                <c:pt idx="387">
                  <c:v>-4.4675000000000001E-9</c:v>
                </c:pt>
                <c:pt idx="388">
                  <c:v>-4.4612000000000003E-9</c:v>
                </c:pt>
                <c:pt idx="389">
                  <c:v>-4.455E-9</c:v>
                </c:pt>
                <c:pt idx="390">
                  <c:v>-4.4487000000000002E-9</c:v>
                </c:pt>
                <c:pt idx="391">
                  <c:v>-4.4424999999999999E-9</c:v>
                </c:pt>
                <c:pt idx="392">
                  <c:v>-4.4362E-9</c:v>
                </c:pt>
                <c:pt idx="393">
                  <c:v>-4.4299999999999998E-9</c:v>
                </c:pt>
                <c:pt idx="394">
                  <c:v>-4.4236999999999999E-9</c:v>
                </c:pt>
                <c:pt idx="395">
                  <c:v>-4.4174999999999997E-9</c:v>
                </c:pt>
                <c:pt idx="396">
                  <c:v>-4.4111999999999998E-9</c:v>
                </c:pt>
                <c:pt idx="397">
                  <c:v>-4.4050000000000004E-9</c:v>
                </c:pt>
                <c:pt idx="398">
                  <c:v>-4.3986999999999997E-9</c:v>
                </c:pt>
                <c:pt idx="399">
                  <c:v>-4.3925000000000003E-9</c:v>
                </c:pt>
                <c:pt idx="400">
                  <c:v>-4.3861999999999996E-9</c:v>
                </c:pt>
                <c:pt idx="401">
                  <c:v>-4.3800000000000002E-9</c:v>
                </c:pt>
                <c:pt idx="402">
                  <c:v>-4.3737000000000003E-9</c:v>
                </c:pt>
                <c:pt idx="403">
                  <c:v>-4.3675000000000001E-9</c:v>
                </c:pt>
                <c:pt idx="404">
                  <c:v>-4.3612000000000002E-9</c:v>
                </c:pt>
                <c:pt idx="405">
                  <c:v>-4.355E-9</c:v>
                </c:pt>
                <c:pt idx="406">
                  <c:v>-4.3487000000000001E-9</c:v>
                </c:pt>
                <c:pt idx="407">
                  <c:v>-4.3424999999999998E-9</c:v>
                </c:pt>
                <c:pt idx="408">
                  <c:v>-4.3362E-9</c:v>
                </c:pt>
                <c:pt idx="409">
                  <c:v>-4.3299999999999997E-9</c:v>
                </c:pt>
                <c:pt idx="410">
                  <c:v>-4.3236999999999999E-9</c:v>
                </c:pt>
                <c:pt idx="411">
                  <c:v>-4.3174999999999996E-9</c:v>
                </c:pt>
                <c:pt idx="412">
                  <c:v>-4.3111999999999998E-9</c:v>
                </c:pt>
                <c:pt idx="413">
                  <c:v>-4.3050000000000003E-9</c:v>
                </c:pt>
                <c:pt idx="414">
                  <c:v>-4.2986999999999996E-9</c:v>
                </c:pt>
                <c:pt idx="415">
                  <c:v>-4.2925000000000002E-9</c:v>
                </c:pt>
                <c:pt idx="416">
                  <c:v>-4.2862000000000004E-9</c:v>
                </c:pt>
                <c:pt idx="417">
                  <c:v>-4.2800000000000001E-9</c:v>
                </c:pt>
                <c:pt idx="418">
                  <c:v>-4.2737000000000002E-9</c:v>
                </c:pt>
                <c:pt idx="419">
                  <c:v>-4.2675E-9</c:v>
                </c:pt>
                <c:pt idx="420">
                  <c:v>-4.2612000000000001E-9</c:v>
                </c:pt>
                <c:pt idx="421">
                  <c:v>-4.2549999999999999E-9</c:v>
                </c:pt>
                <c:pt idx="422">
                  <c:v>-4.2487E-9</c:v>
                </c:pt>
                <c:pt idx="423">
                  <c:v>-4.2424999999999998E-9</c:v>
                </c:pt>
                <c:pt idx="424">
                  <c:v>-4.2361999999999999E-9</c:v>
                </c:pt>
                <c:pt idx="425">
                  <c:v>-4.2299999999999997E-9</c:v>
                </c:pt>
                <c:pt idx="426">
                  <c:v>-4.2236999999999998E-9</c:v>
                </c:pt>
                <c:pt idx="427">
                  <c:v>-4.2175000000000004E-9</c:v>
                </c:pt>
                <c:pt idx="428">
                  <c:v>-4.2111999999999997E-9</c:v>
                </c:pt>
                <c:pt idx="429">
                  <c:v>-4.2050000000000003E-9</c:v>
                </c:pt>
                <c:pt idx="430">
                  <c:v>-4.1987000000000004E-9</c:v>
                </c:pt>
                <c:pt idx="431">
                  <c:v>-4.1925000000000002E-9</c:v>
                </c:pt>
                <c:pt idx="432">
                  <c:v>-4.1862000000000003E-9</c:v>
                </c:pt>
                <c:pt idx="433">
                  <c:v>-4.18E-9</c:v>
                </c:pt>
                <c:pt idx="434">
                  <c:v>-4.1737000000000002E-9</c:v>
                </c:pt>
                <c:pt idx="435">
                  <c:v>-4.1674999999999999E-9</c:v>
                </c:pt>
                <c:pt idx="436">
                  <c:v>-4.1612000000000001E-9</c:v>
                </c:pt>
                <c:pt idx="437">
                  <c:v>-4.1549999999999998E-9</c:v>
                </c:pt>
                <c:pt idx="438">
                  <c:v>-4.1487E-9</c:v>
                </c:pt>
                <c:pt idx="439">
                  <c:v>-4.1424999999999997E-9</c:v>
                </c:pt>
                <c:pt idx="440">
                  <c:v>-4.1361999999999998E-9</c:v>
                </c:pt>
                <c:pt idx="441">
                  <c:v>-4.1299999999999996E-9</c:v>
                </c:pt>
                <c:pt idx="442">
                  <c:v>-4.1236999999999997E-9</c:v>
                </c:pt>
                <c:pt idx="443">
                  <c:v>-4.1175000000000003E-9</c:v>
                </c:pt>
                <c:pt idx="444">
                  <c:v>-4.1111999999999996E-9</c:v>
                </c:pt>
                <c:pt idx="445">
                  <c:v>-4.1050000000000002E-9</c:v>
                </c:pt>
                <c:pt idx="446">
                  <c:v>-4.0987000000000003E-9</c:v>
                </c:pt>
                <c:pt idx="447">
                  <c:v>-4.0925000000000001E-9</c:v>
                </c:pt>
                <c:pt idx="448">
                  <c:v>-4.0862000000000002E-9</c:v>
                </c:pt>
                <c:pt idx="449">
                  <c:v>-4.08E-9</c:v>
                </c:pt>
                <c:pt idx="450">
                  <c:v>-4.0737000000000001E-9</c:v>
                </c:pt>
                <c:pt idx="451">
                  <c:v>-4.0674999999999999E-9</c:v>
                </c:pt>
                <c:pt idx="452">
                  <c:v>-4.0612E-9</c:v>
                </c:pt>
                <c:pt idx="453">
                  <c:v>-4.0549999999999997E-9</c:v>
                </c:pt>
                <c:pt idx="454">
                  <c:v>-4.0486999999999999E-9</c:v>
                </c:pt>
                <c:pt idx="455">
                  <c:v>-4.0424999999999996E-9</c:v>
                </c:pt>
                <c:pt idx="456">
                  <c:v>-4.0361999999999998E-9</c:v>
                </c:pt>
                <c:pt idx="457">
                  <c:v>-4.0300000000000004E-9</c:v>
                </c:pt>
                <c:pt idx="458">
                  <c:v>-4.0236999999999997E-9</c:v>
                </c:pt>
                <c:pt idx="459">
                  <c:v>-4.0175000000000002E-9</c:v>
                </c:pt>
                <c:pt idx="460">
                  <c:v>-4.0112000000000004E-9</c:v>
                </c:pt>
                <c:pt idx="461">
                  <c:v>-4.0050000000000001E-9</c:v>
                </c:pt>
                <c:pt idx="462">
                  <c:v>-3.9987000000000003E-9</c:v>
                </c:pt>
                <c:pt idx="463">
                  <c:v>-3.9925E-9</c:v>
                </c:pt>
                <c:pt idx="464">
                  <c:v>-3.9862000000000002E-9</c:v>
                </c:pt>
                <c:pt idx="465">
                  <c:v>-3.9799999999999999E-9</c:v>
                </c:pt>
                <c:pt idx="466">
                  <c:v>-3.9737E-9</c:v>
                </c:pt>
                <c:pt idx="467">
                  <c:v>-3.9674999999999998E-9</c:v>
                </c:pt>
                <c:pt idx="468">
                  <c:v>-3.9611999999999999E-9</c:v>
                </c:pt>
                <c:pt idx="469">
                  <c:v>-3.9549999999999997E-9</c:v>
                </c:pt>
                <c:pt idx="470">
                  <c:v>-3.9486999999999998E-9</c:v>
                </c:pt>
                <c:pt idx="471">
                  <c:v>-3.9425000000000004E-9</c:v>
                </c:pt>
                <c:pt idx="472">
                  <c:v>-3.9361999999999997E-9</c:v>
                </c:pt>
                <c:pt idx="473">
                  <c:v>-3.9300000000000003E-9</c:v>
                </c:pt>
                <c:pt idx="474">
                  <c:v>-3.9236999999999996E-9</c:v>
                </c:pt>
                <c:pt idx="475">
                  <c:v>-3.9175000000000002E-9</c:v>
                </c:pt>
                <c:pt idx="476">
                  <c:v>-3.9112000000000003E-9</c:v>
                </c:pt>
                <c:pt idx="477">
                  <c:v>-3.9050000000000001E-9</c:v>
                </c:pt>
                <c:pt idx="478">
                  <c:v>-3.8987000000000002E-9</c:v>
                </c:pt>
                <c:pt idx="479">
                  <c:v>-3.8924999999999999E-9</c:v>
                </c:pt>
                <c:pt idx="480">
                  <c:v>-3.8862000000000001E-9</c:v>
                </c:pt>
                <c:pt idx="481">
                  <c:v>-3.8799999999999998E-9</c:v>
                </c:pt>
                <c:pt idx="482">
                  <c:v>-3.8737E-9</c:v>
                </c:pt>
                <c:pt idx="483">
                  <c:v>-3.8674999999999997E-9</c:v>
                </c:pt>
                <c:pt idx="484">
                  <c:v>-3.8611999999999999E-9</c:v>
                </c:pt>
                <c:pt idx="485">
                  <c:v>-3.8549999999999996E-9</c:v>
                </c:pt>
                <c:pt idx="486">
                  <c:v>-3.8486999999999997E-9</c:v>
                </c:pt>
                <c:pt idx="487">
                  <c:v>-3.8425000000000003E-9</c:v>
                </c:pt>
                <c:pt idx="488">
                  <c:v>-3.8361999999999996E-9</c:v>
                </c:pt>
                <c:pt idx="489">
                  <c:v>-3.8300000000000002E-9</c:v>
                </c:pt>
                <c:pt idx="490">
                  <c:v>-3.8237000000000004E-9</c:v>
                </c:pt>
                <c:pt idx="491">
                  <c:v>-3.8175000000000001E-9</c:v>
                </c:pt>
                <c:pt idx="492">
                  <c:v>-3.8112000000000002E-9</c:v>
                </c:pt>
                <c:pt idx="493">
                  <c:v>-3.805E-9</c:v>
                </c:pt>
                <c:pt idx="494">
                  <c:v>-3.7987000000000001E-9</c:v>
                </c:pt>
                <c:pt idx="495">
                  <c:v>-3.7924999999999999E-9</c:v>
                </c:pt>
                <c:pt idx="496">
                  <c:v>-3.7862E-9</c:v>
                </c:pt>
                <c:pt idx="497">
                  <c:v>-3.7799999999999998E-9</c:v>
                </c:pt>
                <c:pt idx="498">
                  <c:v>-3.7736999999999999E-9</c:v>
                </c:pt>
                <c:pt idx="499">
                  <c:v>-3.7674999999999997E-9</c:v>
                </c:pt>
                <c:pt idx="500">
                  <c:v>-3.7611999999999998E-9</c:v>
                </c:pt>
                <c:pt idx="501">
                  <c:v>-3.7550000000000004E-9</c:v>
                </c:pt>
                <c:pt idx="502">
                  <c:v>-3.7486999999999997E-9</c:v>
                </c:pt>
                <c:pt idx="503">
                  <c:v>-3.7425000000000003E-9</c:v>
                </c:pt>
                <c:pt idx="504">
                  <c:v>-3.7362000000000004E-9</c:v>
                </c:pt>
                <c:pt idx="505">
                  <c:v>-3.7300000000000001E-9</c:v>
                </c:pt>
                <c:pt idx="506">
                  <c:v>-3.7236999999999999E-9</c:v>
                </c:pt>
                <c:pt idx="507">
                  <c:v>-3.7175E-9</c:v>
                </c:pt>
                <c:pt idx="508">
                  <c:v>-3.7112000000000002E-9</c:v>
                </c:pt>
                <c:pt idx="509">
                  <c:v>-3.7049999999999999E-9</c:v>
                </c:pt>
                <c:pt idx="510">
                  <c:v>-3.6987000000000001E-9</c:v>
                </c:pt>
                <c:pt idx="511">
                  <c:v>-3.6924999999999998E-9</c:v>
                </c:pt>
                <c:pt idx="512">
                  <c:v>-3.6861999999999999E-9</c:v>
                </c:pt>
                <c:pt idx="513">
                  <c:v>-3.6800000000000001E-9</c:v>
                </c:pt>
                <c:pt idx="514">
                  <c:v>-3.6736999999999998E-9</c:v>
                </c:pt>
                <c:pt idx="515">
                  <c:v>-3.6675E-9</c:v>
                </c:pt>
                <c:pt idx="516">
                  <c:v>-3.6612000000000001E-9</c:v>
                </c:pt>
                <c:pt idx="517">
                  <c:v>-3.6549999999999999E-9</c:v>
                </c:pt>
                <c:pt idx="518">
                  <c:v>-3.6487E-9</c:v>
                </c:pt>
                <c:pt idx="519">
                  <c:v>-3.6425000000000002E-9</c:v>
                </c:pt>
                <c:pt idx="520">
                  <c:v>-3.6361999999999999E-9</c:v>
                </c:pt>
                <c:pt idx="521">
                  <c:v>-3.6300000000000001E-9</c:v>
                </c:pt>
                <c:pt idx="522">
                  <c:v>-3.6236999999999998E-9</c:v>
                </c:pt>
                <c:pt idx="523">
                  <c:v>-3.6175E-9</c:v>
                </c:pt>
                <c:pt idx="524">
                  <c:v>-3.6112000000000001E-9</c:v>
                </c:pt>
                <c:pt idx="525">
                  <c:v>-3.6049999999999999E-9</c:v>
                </c:pt>
                <c:pt idx="526">
                  <c:v>-3.5987E-9</c:v>
                </c:pt>
                <c:pt idx="527">
                  <c:v>-3.5925000000000002E-9</c:v>
                </c:pt>
                <c:pt idx="528">
                  <c:v>-3.5861999999999999E-9</c:v>
                </c:pt>
                <c:pt idx="529">
                  <c:v>-3.58E-9</c:v>
                </c:pt>
                <c:pt idx="530">
                  <c:v>-3.5737000000000002E-9</c:v>
                </c:pt>
                <c:pt idx="531">
                  <c:v>-3.5674999999999999E-9</c:v>
                </c:pt>
                <c:pt idx="532">
                  <c:v>-3.5612000000000001E-9</c:v>
                </c:pt>
                <c:pt idx="533">
                  <c:v>-3.5549999999999998E-9</c:v>
                </c:pt>
                <c:pt idx="534">
                  <c:v>-3.5487E-9</c:v>
                </c:pt>
                <c:pt idx="535">
                  <c:v>-3.5425000000000001E-9</c:v>
                </c:pt>
                <c:pt idx="536">
                  <c:v>-3.5361999999999998E-9</c:v>
                </c:pt>
                <c:pt idx="537">
                  <c:v>-3.53E-9</c:v>
                </c:pt>
                <c:pt idx="538">
                  <c:v>-3.5237000000000001E-9</c:v>
                </c:pt>
                <c:pt idx="539">
                  <c:v>-3.5174999999999999E-9</c:v>
                </c:pt>
                <c:pt idx="540">
                  <c:v>-3.5112E-9</c:v>
                </c:pt>
                <c:pt idx="541">
                  <c:v>-3.5050000000000002E-9</c:v>
                </c:pt>
                <c:pt idx="542">
                  <c:v>-3.4986999999999999E-9</c:v>
                </c:pt>
                <c:pt idx="543">
                  <c:v>-3.4925000000000001E-9</c:v>
                </c:pt>
                <c:pt idx="544">
                  <c:v>-3.4861999999999998E-9</c:v>
                </c:pt>
                <c:pt idx="545">
                  <c:v>-3.48E-9</c:v>
                </c:pt>
                <c:pt idx="546">
                  <c:v>-3.4737000000000001E-9</c:v>
                </c:pt>
                <c:pt idx="547">
                  <c:v>-3.4674999999999999E-9</c:v>
                </c:pt>
                <c:pt idx="548">
                  <c:v>-3.4612E-9</c:v>
                </c:pt>
                <c:pt idx="549">
                  <c:v>-3.4550000000000002E-9</c:v>
                </c:pt>
                <c:pt idx="550">
                  <c:v>-3.4486999999999999E-9</c:v>
                </c:pt>
                <c:pt idx="551">
                  <c:v>-3.4425000000000001E-9</c:v>
                </c:pt>
                <c:pt idx="552">
                  <c:v>-3.4362000000000002E-9</c:v>
                </c:pt>
                <c:pt idx="553">
                  <c:v>-3.4299999999999999E-9</c:v>
                </c:pt>
                <c:pt idx="554">
                  <c:v>-3.4237000000000001E-9</c:v>
                </c:pt>
                <c:pt idx="555">
                  <c:v>-3.4174999999999998E-9</c:v>
                </c:pt>
                <c:pt idx="556">
                  <c:v>-3.4112E-9</c:v>
                </c:pt>
                <c:pt idx="557">
                  <c:v>-3.4050000000000001E-9</c:v>
                </c:pt>
                <c:pt idx="558">
                  <c:v>-3.3986999999999999E-9</c:v>
                </c:pt>
                <c:pt idx="559">
                  <c:v>-3.3925E-9</c:v>
                </c:pt>
                <c:pt idx="560">
                  <c:v>-3.3862000000000002E-9</c:v>
                </c:pt>
                <c:pt idx="561">
                  <c:v>-3.3799999999999999E-9</c:v>
                </c:pt>
                <c:pt idx="562">
                  <c:v>-3.3737E-9</c:v>
                </c:pt>
                <c:pt idx="563">
                  <c:v>-3.3674999999999998E-9</c:v>
                </c:pt>
                <c:pt idx="564">
                  <c:v>-3.3611999999999999E-9</c:v>
                </c:pt>
                <c:pt idx="565">
                  <c:v>-3.3550000000000001E-9</c:v>
                </c:pt>
                <c:pt idx="566">
                  <c:v>-3.3486999999999998E-9</c:v>
                </c:pt>
                <c:pt idx="567">
                  <c:v>-3.3425E-9</c:v>
                </c:pt>
                <c:pt idx="568">
                  <c:v>-3.3362000000000001E-9</c:v>
                </c:pt>
                <c:pt idx="569">
                  <c:v>-3.3299999999999999E-9</c:v>
                </c:pt>
                <c:pt idx="570">
                  <c:v>-3.3237E-9</c:v>
                </c:pt>
                <c:pt idx="571">
                  <c:v>-3.3175000000000002E-9</c:v>
                </c:pt>
                <c:pt idx="572">
                  <c:v>-3.3111999999999999E-9</c:v>
                </c:pt>
                <c:pt idx="573">
                  <c:v>-3.3050000000000001E-9</c:v>
                </c:pt>
                <c:pt idx="574">
                  <c:v>-3.2987000000000002E-9</c:v>
                </c:pt>
                <c:pt idx="575">
                  <c:v>-3.2925E-9</c:v>
                </c:pt>
                <c:pt idx="576">
                  <c:v>-3.2862000000000001E-9</c:v>
                </c:pt>
                <c:pt idx="577">
                  <c:v>-3.2799999999999998E-9</c:v>
                </c:pt>
                <c:pt idx="578">
                  <c:v>-3.2737E-9</c:v>
                </c:pt>
                <c:pt idx="579">
                  <c:v>-3.2675000000000001E-9</c:v>
                </c:pt>
                <c:pt idx="580">
                  <c:v>-3.2611999999999999E-9</c:v>
                </c:pt>
                <c:pt idx="581">
                  <c:v>-3.255E-9</c:v>
                </c:pt>
                <c:pt idx="582">
                  <c:v>-3.2487000000000002E-9</c:v>
                </c:pt>
                <c:pt idx="583">
                  <c:v>-3.2424999999999999E-9</c:v>
                </c:pt>
                <c:pt idx="584">
                  <c:v>-3.2362000000000001E-9</c:v>
                </c:pt>
                <c:pt idx="585">
                  <c:v>-3.2299999999999998E-9</c:v>
                </c:pt>
                <c:pt idx="586">
                  <c:v>-3.2236999999999999E-9</c:v>
                </c:pt>
                <c:pt idx="587">
                  <c:v>-3.2175000000000001E-9</c:v>
                </c:pt>
                <c:pt idx="588">
                  <c:v>-3.2111999999999998E-9</c:v>
                </c:pt>
                <c:pt idx="589">
                  <c:v>-3.205E-9</c:v>
                </c:pt>
                <c:pt idx="590">
                  <c:v>-3.1987000000000001E-9</c:v>
                </c:pt>
                <c:pt idx="591">
                  <c:v>-3.1924999999999999E-9</c:v>
                </c:pt>
                <c:pt idx="592">
                  <c:v>-3.1862E-9</c:v>
                </c:pt>
                <c:pt idx="593">
                  <c:v>-3.1800000000000002E-9</c:v>
                </c:pt>
                <c:pt idx="594">
                  <c:v>-3.1736999999999999E-9</c:v>
                </c:pt>
                <c:pt idx="595">
                  <c:v>-3.1675000000000001E-9</c:v>
                </c:pt>
                <c:pt idx="596">
                  <c:v>-3.1611999999999998E-9</c:v>
                </c:pt>
                <c:pt idx="597">
                  <c:v>-3.155E-9</c:v>
                </c:pt>
                <c:pt idx="598">
                  <c:v>-3.1487000000000001E-9</c:v>
                </c:pt>
                <c:pt idx="599">
                  <c:v>-3.1424999999999998E-9</c:v>
                </c:pt>
                <c:pt idx="600">
                  <c:v>-3.1362E-9</c:v>
                </c:pt>
                <c:pt idx="601">
                  <c:v>-3.1300000000000002E-9</c:v>
                </c:pt>
                <c:pt idx="602">
                  <c:v>-3.1236999999999999E-9</c:v>
                </c:pt>
                <c:pt idx="603">
                  <c:v>-3.1175E-9</c:v>
                </c:pt>
                <c:pt idx="604">
                  <c:v>-3.1112000000000002E-9</c:v>
                </c:pt>
                <c:pt idx="605">
                  <c:v>-3.1049999999999999E-9</c:v>
                </c:pt>
                <c:pt idx="606">
                  <c:v>-3.0987000000000001E-9</c:v>
                </c:pt>
                <c:pt idx="607">
                  <c:v>-3.0924999999999998E-9</c:v>
                </c:pt>
                <c:pt idx="608">
                  <c:v>-3.0862E-9</c:v>
                </c:pt>
                <c:pt idx="609">
                  <c:v>-3.0800000000000001E-9</c:v>
                </c:pt>
                <c:pt idx="610">
                  <c:v>-3.0736999999999998E-9</c:v>
                </c:pt>
                <c:pt idx="611">
                  <c:v>-3.0675E-9</c:v>
                </c:pt>
                <c:pt idx="612">
                  <c:v>-3.0612000000000001E-9</c:v>
                </c:pt>
                <c:pt idx="613">
                  <c:v>-3.0549999999999999E-9</c:v>
                </c:pt>
                <c:pt idx="614">
                  <c:v>-3.0487E-9</c:v>
                </c:pt>
                <c:pt idx="615">
                  <c:v>-3.0425000000000002E-9</c:v>
                </c:pt>
                <c:pt idx="616">
                  <c:v>-3.0361999999999999E-9</c:v>
                </c:pt>
                <c:pt idx="617">
                  <c:v>-3.0300000000000001E-9</c:v>
                </c:pt>
                <c:pt idx="618">
                  <c:v>-3.0236999999999998E-9</c:v>
                </c:pt>
                <c:pt idx="619">
                  <c:v>-3.0175E-9</c:v>
                </c:pt>
                <c:pt idx="620">
                  <c:v>-3.0112000000000001E-9</c:v>
                </c:pt>
                <c:pt idx="621">
                  <c:v>-3.0049999999999999E-9</c:v>
                </c:pt>
                <c:pt idx="622">
                  <c:v>-2.9987E-9</c:v>
                </c:pt>
                <c:pt idx="623">
                  <c:v>-2.9925000000000002E-9</c:v>
                </c:pt>
                <c:pt idx="624">
                  <c:v>-2.9861999999999999E-9</c:v>
                </c:pt>
                <c:pt idx="625">
                  <c:v>-2.98E-9</c:v>
                </c:pt>
                <c:pt idx="626">
                  <c:v>-2.9737000000000002E-9</c:v>
                </c:pt>
                <c:pt idx="627">
                  <c:v>-2.9674999999999999E-9</c:v>
                </c:pt>
                <c:pt idx="628">
                  <c:v>-2.9612000000000001E-9</c:v>
                </c:pt>
                <c:pt idx="629">
                  <c:v>-2.9549999999999998E-9</c:v>
                </c:pt>
                <c:pt idx="630">
                  <c:v>-2.9487E-9</c:v>
                </c:pt>
                <c:pt idx="631">
                  <c:v>-2.9425000000000001E-9</c:v>
                </c:pt>
                <c:pt idx="632">
                  <c:v>-2.9361999999999998E-9</c:v>
                </c:pt>
                <c:pt idx="633">
                  <c:v>-2.93E-9</c:v>
                </c:pt>
                <c:pt idx="634">
                  <c:v>-2.9237000000000002E-9</c:v>
                </c:pt>
                <c:pt idx="635">
                  <c:v>-2.9174999999999999E-9</c:v>
                </c:pt>
                <c:pt idx="636">
                  <c:v>-2.9112E-9</c:v>
                </c:pt>
                <c:pt idx="637">
                  <c:v>-2.9050000000000002E-9</c:v>
                </c:pt>
                <c:pt idx="638">
                  <c:v>-2.8986999999999999E-9</c:v>
                </c:pt>
                <c:pt idx="639">
                  <c:v>-2.8925000000000001E-9</c:v>
                </c:pt>
                <c:pt idx="640">
                  <c:v>-2.8861999999999998E-9</c:v>
                </c:pt>
                <c:pt idx="641">
                  <c:v>-2.88E-9</c:v>
                </c:pt>
                <c:pt idx="642">
                  <c:v>-2.8737000000000001E-9</c:v>
                </c:pt>
                <c:pt idx="643">
                  <c:v>-2.8674999999999999E-9</c:v>
                </c:pt>
                <c:pt idx="644">
                  <c:v>-2.8612E-9</c:v>
                </c:pt>
                <c:pt idx="645">
                  <c:v>-2.8550000000000002E-9</c:v>
                </c:pt>
                <c:pt idx="646">
                  <c:v>-2.8486999999999999E-9</c:v>
                </c:pt>
                <c:pt idx="647">
                  <c:v>-2.8425000000000001E-9</c:v>
                </c:pt>
                <c:pt idx="648">
                  <c:v>-2.8362000000000002E-9</c:v>
                </c:pt>
                <c:pt idx="649">
                  <c:v>-2.8299999999999999E-9</c:v>
                </c:pt>
                <c:pt idx="650">
                  <c:v>-2.8237000000000001E-9</c:v>
                </c:pt>
                <c:pt idx="651">
                  <c:v>-2.8174999999999998E-9</c:v>
                </c:pt>
                <c:pt idx="652">
                  <c:v>-2.8112E-9</c:v>
                </c:pt>
                <c:pt idx="653">
                  <c:v>-2.8050000000000001E-9</c:v>
                </c:pt>
                <c:pt idx="654">
                  <c:v>-2.7986999999999999E-9</c:v>
                </c:pt>
                <c:pt idx="655">
                  <c:v>-2.7925E-9</c:v>
                </c:pt>
                <c:pt idx="656">
                  <c:v>-2.7862000000000002E-9</c:v>
                </c:pt>
                <c:pt idx="657">
                  <c:v>-2.7799999999999999E-9</c:v>
                </c:pt>
                <c:pt idx="658">
                  <c:v>-2.7737E-9</c:v>
                </c:pt>
                <c:pt idx="659">
                  <c:v>-2.7674999999999998E-9</c:v>
                </c:pt>
                <c:pt idx="660">
                  <c:v>-2.7611999999999999E-9</c:v>
                </c:pt>
                <c:pt idx="661">
                  <c:v>-2.7550000000000001E-9</c:v>
                </c:pt>
                <c:pt idx="662">
                  <c:v>-2.7486999999999998E-9</c:v>
                </c:pt>
                <c:pt idx="663">
                  <c:v>-2.7425E-9</c:v>
                </c:pt>
                <c:pt idx="664">
                  <c:v>-2.7362000000000001E-9</c:v>
                </c:pt>
                <c:pt idx="665">
                  <c:v>-2.7299999999999999E-9</c:v>
                </c:pt>
                <c:pt idx="666">
                  <c:v>-2.7237E-9</c:v>
                </c:pt>
                <c:pt idx="667">
                  <c:v>-2.7175000000000002E-9</c:v>
                </c:pt>
                <c:pt idx="668">
                  <c:v>-2.7111999999999999E-9</c:v>
                </c:pt>
                <c:pt idx="669">
                  <c:v>-2.7050000000000001E-9</c:v>
                </c:pt>
                <c:pt idx="670">
                  <c:v>-2.6987000000000002E-9</c:v>
                </c:pt>
                <c:pt idx="671">
                  <c:v>-2.6925E-9</c:v>
                </c:pt>
                <c:pt idx="672">
                  <c:v>-2.6862000000000001E-9</c:v>
                </c:pt>
                <c:pt idx="673">
                  <c:v>-2.6799999999999998E-9</c:v>
                </c:pt>
                <c:pt idx="674">
                  <c:v>-2.6737E-9</c:v>
                </c:pt>
                <c:pt idx="675">
                  <c:v>-2.6675000000000001E-9</c:v>
                </c:pt>
                <c:pt idx="676">
                  <c:v>-2.6611999999999999E-9</c:v>
                </c:pt>
                <c:pt idx="677">
                  <c:v>-2.655E-9</c:v>
                </c:pt>
                <c:pt idx="678">
                  <c:v>-2.6487000000000002E-9</c:v>
                </c:pt>
                <c:pt idx="679">
                  <c:v>-2.6424999999999999E-9</c:v>
                </c:pt>
                <c:pt idx="680">
                  <c:v>-2.6362000000000001E-9</c:v>
                </c:pt>
                <c:pt idx="681">
                  <c:v>-2.6299999999999998E-9</c:v>
                </c:pt>
                <c:pt idx="682">
                  <c:v>-2.6236999999999999E-9</c:v>
                </c:pt>
                <c:pt idx="683">
                  <c:v>-2.6175000000000001E-9</c:v>
                </c:pt>
                <c:pt idx="684">
                  <c:v>-2.6111999999999998E-9</c:v>
                </c:pt>
                <c:pt idx="685">
                  <c:v>-2.605E-9</c:v>
                </c:pt>
                <c:pt idx="686">
                  <c:v>-2.5987000000000001E-9</c:v>
                </c:pt>
                <c:pt idx="687">
                  <c:v>-2.5924999999999999E-9</c:v>
                </c:pt>
                <c:pt idx="688">
                  <c:v>-2.5862E-9</c:v>
                </c:pt>
                <c:pt idx="689">
                  <c:v>-2.5800000000000002E-9</c:v>
                </c:pt>
                <c:pt idx="690">
                  <c:v>-2.5736999999999999E-9</c:v>
                </c:pt>
                <c:pt idx="691">
                  <c:v>-2.5675000000000001E-9</c:v>
                </c:pt>
                <c:pt idx="692">
                  <c:v>-2.5611999999999998E-9</c:v>
                </c:pt>
                <c:pt idx="693">
                  <c:v>-2.555E-9</c:v>
                </c:pt>
                <c:pt idx="694">
                  <c:v>-2.5487000000000001E-9</c:v>
                </c:pt>
                <c:pt idx="695">
                  <c:v>-2.5424999999999999E-9</c:v>
                </c:pt>
                <c:pt idx="696">
                  <c:v>-2.5362E-9</c:v>
                </c:pt>
                <c:pt idx="697">
                  <c:v>-2.5300000000000002E-9</c:v>
                </c:pt>
                <c:pt idx="698">
                  <c:v>-2.5236999999999999E-9</c:v>
                </c:pt>
                <c:pt idx="699">
                  <c:v>-2.5175E-9</c:v>
                </c:pt>
                <c:pt idx="700">
                  <c:v>-2.5112000000000002E-9</c:v>
                </c:pt>
                <c:pt idx="701">
                  <c:v>-2.5049999999999999E-9</c:v>
                </c:pt>
                <c:pt idx="702">
                  <c:v>-2.4987000000000001E-9</c:v>
                </c:pt>
                <c:pt idx="703">
                  <c:v>-2.4924999999999998E-9</c:v>
                </c:pt>
                <c:pt idx="704">
                  <c:v>-2.4862E-9</c:v>
                </c:pt>
                <c:pt idx="705">
                  <c:v>-2.4800000000000001E-9</c:v>
                </c:pt>
                <c:pt idx="706">
                  <c:v>-2.4736999999999998E-9</c:v>
                </c:pt>
                <c:pt idx="707">
                  <c:v>-2.4675E-9</c:v>
                </c:pt>
                <c:pt idx="708">
                  <c:v>-2.4612000000000001E-9</c:v>
                </c:pt>
                <c:pt idx="709">
                  <c:v>-2.4549999999999999E-9</c:v>
                </c:pt>
                <c:pt idx="710">
                  <c:v>-2.4487E-9</c:v>
                </c:pt>
                <c:pt idx="711">
                  <c:v>-2.4425000000000002E-9</c:v>
                </c:pt>
                <c:pt idx="712">
                  <c:v>-2.4361999999999999E-9</c:v>
                </c:pt>
                <c:pt idx="713">
                  <c:v>-2.4300000000000001E-9</c:v>
                </c:pt>
                <c:pt idx="714">
                  <c:v>-2.4236999999999998E-9</c:v>
                </c:pt>
                <c:pt idx="715">
                  <c:v>-2.4175E-9</c:v>
                </c:pt>
                <c:pt idx="716">
                  <c:v>-2.4112000000000001E-9</c:v>
                </c:pt>
                <c:pt idx="717">
                  <c:v>-2.4049999999999999E-9</c:v>
                </c:pt>
                <c:pt idx="718">
                  <c:v>-2.3987E-9</c:v>
                </c:pt>
                <c:pt idx="719">
                  <c:v>-2.3925000000000002E-9</c:v>
                </c:pt>
                <c:pt idx="720">
                  <c:v>-2.3861999999999999E-9</c:v>
                </c:pt>
                <c:pt idx="721">
                  <c:v>-2.3800000000000001E-9</c:v>
                </c:pt>
                <c:pt idx="722">
                  <c:v>-2.3737000000000002E-9</c:v>
                </c:pt>
                <c:pt idx="723">
                  <c:v>-2.3674999999999999E-9</c:v>
                </c:pt>
                <c:pt idx="724">
                  <c:v>-2.3612000000000001E-9</c:v>
                </c:pt>
                <c:pt idx="725">
                  <c:v>-2.3549999999999998E-9</c:v>
                </c:pt>
                <c:pt idx="726">
                  <c:v>-2.3487E-9</c:v>
                </c:pt>
                <c:pt idx="727">
                  <c:v>-2.3425000000000001E-9</c:v>
                </c:pt>
                <c:pt idx="728">
                  <c:v>-2.3361999999999999E-9</c:v>
                </c:pt>
                <c:pt idx="729">
                  <c:v>-2.33E-9</c:v>
                </c:pt>
                <c:pt idx="730">
                  <c:v>-2.3237000000000002E-9</c:v>
                </c:pt>
                <c:pt idx="731">
                  <c:v>-2.3174999999999999E-9</c:v>
                </c:pt>
                <c:pt idx="732">
                  <c:v>-2.3112E-9</c:v>
                </c:pt>
                <c:pt idx="733">
                  <c:v>-2.3049999999999998E-9</c:v>
                </c:pt>
                <c:pt idx="734">
                  <c:v>-2.2986999999999999E-9</c:v>
                </c:pt>
                <c:pt idx="735">
                  <c:v>-2.2925000000000001E-9</c:v>
                </c:pt>
                <c:pt idx="736">
                  <c:v>-2.2861999999999998E-9</c:v>
                </c:pt>
                <c:pt idx="737">
                  <c:v>-2.28E-9</c:v>
                </c:pt>
                <c:pt idx="738">
                  <c:v>-2.2737000000000001E-9</c:v>
                </c:pt>
                <c:pt idx="739">
                  <c:v>-2.2674999999999999E-9</c:v>
                </c:pt>
                <c:pt idx="740">
                  <c:v>-2.2612E-9</c:v>
                </c:pt>
                <c:pt idx="741">
                  <c:v>-2.2550000000000002E-9</c:v>
                </c:pt>
                <c:pt idx="742">
                  <c:v>-2.2486999999999999E-9</c:v>
                </c:pt>
                <c:pt idx="743">
                  <c:v>-2.2425000000000001E-9</c:v>
                </c:pt>
                <c:pt idx="744">
                  <c:v>-2.2362000000000002E-9</c:v>
                </c:pt>
                <c:pt idx="745">
                  <c:v>-2.23E-9</c:v>
                </c:pt>
                <c:pt idx="746">
                  <c:v>-2.2237000000000001E-9</c:v>
                </c:pt>
                <c:pt idx="747">
                  <c:v>-2.2174999999999998E-9</c:v>
                </c:pt>
                <c:pt idx="748">
                  <c:v>-2.2112E-9</c:v>
                </c:pt>
                <c:pt idx="749">
                  <c:v>-2.2050000000000001E-9</c:v>
                </c:pt>
                <c:pt idx="750">
                  <c:v>-2.1986999999999999E-9</c:v>
                </c:pt>
                <c:pt idx="751">
                  <c:v>-2.1925E-9</c:v>
                </c:pt>
                <c:pt idx="752">
                  <c:v>-2.1862000000000002E-9</c:v>
                </c:pt>
                <c:pt idx="753">
                  <c:v>-2.1799999999999999E-9</c:v>
                </c:pt>
                <c:pt idx="754">
                  <c:v>-2.1737000000000001E-9</c:v>
                </c:pt>
                <c:pt idx="755">
                  <c:v>-2.1674999999999998E-9</c:v>
                </c:pt>
                <c:pt idx="756">
                  <c:v>-2.1611999999999999E-9</c:v>
                </c:pt>
                <c:pt idx="757">
                  <c:v>-2.1550000000000001E-9</c:v>
                </c:pt>
                <c:pt idx="758">
                  <c:v>-2.1486999999999998E-9</c:v>
                </c:pt>
                <c:pt idx="759">
                  <c:v>-2.1425E-9</c:v>
                </c:pt>
                <c:pt idx="760">
                  <c:v>-2.1362000000000001E-9</c:v>
                </c:pt>
                <c:pt idx="761">
                  <c:v>-2.1299999999999999E-9</c:v>
                </c:pt>
                <c:pt idx="762">
                  <c:v>-2.1237E-9</c:v>
                </c:pt>
                <c:pt idx="763">
                  <c:v>-2.1175000000000002E-9</c:v>
                </c:pt>
                <c:pt idx="764">
                  <c:v>-2.1111999999999999E-9</c:v>
                </c:pt>
                <c:pt idx="765">
                  <c:v>-2.1050000000000001E-9</c:v>
                </c:pt>
                <c:pt idx="766">
                  <c:v>-2.0986999999999998E-9</c:v>
                </c:pt>
                <c:pt idx="767">
                  <c:v>-2.0925E-9</c:v>
                </c:pt>
                <c:pt idx="768">
                  <c:v>-2.0862000000000001E-9</c:v>
                </c:pt>
                <c:pt idx="769">
                  <c:v>-2.0799999999999998E-9</c:v>
                </c:pt>
                <c:pt idx="770">
                  <c:v>-2.0737E-9</c:v>
                </c:pt>
                <c:pt idx="771">
                  <c:v>-2.0675000000000001E-9</c:v>
                </c:pt>
                <c:pt idx="772">
                  <c:v>-2.0611999999999999E-9</c:v>
                </c:pt>
                <c:pt idx="773">
                  <c:v>-2.055E-9</c:v>
                </c:pt>
                <c:pt idx="774">
                  <c:v>-2.0487000000000002E-9</c:v>
                </c:pt>
                <c:pt idx="775">
                  <c:v>-2.0424999999999999E-9</c:v>
                </c:pt>
                <c:pt idx="776">
                  <c:v>-2.0362000000000001E-9</c:v>
                </c:pt>
                <c:pt idx="777">
                  <c:v>-2.0299999999999998E-9</c:v>
                </c:pt>
                <c:pt idx="778">
                  <c:v>-2.0236999999999999E-9</c:v>
                </c:pt>
                <c:pt idx="779">
                  <c:v>-2.0175000000000001E-9</c:v>
                </c:pt>
                <c:pt idx="780">
                  <c:v>-2.0111999999999998E-9</c:v>
                </c:pt>
                <c:pt idx="781">
                  <c:v>-2.005E-9</c:v>
                </c:pt>
                <c:pt idx="782">
                  <c:v>-1.9987000000000001E-9</c:v>
                </c:pt>
                <c:pt idx="783">
                  <c:v>-1.9924999999999999E-9</c:v>
                </c:pt>
                <c:pt idx="784">
                  <c:v>-1.9862E-9</c:v>
                </c:pt>
                <c:pt idx="785">
                  <c:v>-1.9800000000000002E-9</c:v>
                </c:pt>
                <c:pt idx="786">
                  <c:v>-1.9736999999999999E-9</c:v>
                </c:pt>
                <c:pt idx="787">
                  <c:v>-1.9675000000000001E-9</c:v>
                </c:pt>
                <c:pt idx="788">
                  <c:v>-1.9611999999999998E-9</c:v>
                </c:pt>
                <c:pt idx="789">
                  <c:v>-1.955E-9</c:v>
                </c:pt>
                <c:pt idx="790">
                  <c:v>-1.9487000000000001E-9</c:v>
                </c:pt>
                <c:pt idx="791">
                  <c:v>-1.9424999999999999E-9</c:v>
                </c:pt>
                <c:pt idx="792">
                  <c:v>-1.9362E-9</c:v>
                </c:pt>
                <c:pt idx="793">
                  <c:v>-1.9300000000000002E-9</c:v>
                </c:pt>
                <c:pt idx="794">
                  <c:v>-1.9236999999999999E-9</c:v>
                </c:pt>
                <c:pt idx="795">
                  <c:v>-1.9175E-9</c:v>
                </c:pt>
                <c:pt idx="796">
                  <c:v>-1.9112000000000002E-9</c:v>
                </c:pt>
                <c:pt idx="797">
                  <c:v>-1.9049999999999999E-9</c:v>
                </c:pt>
                <c:pt idx="798">
                  <c:v>-1.8987000000000001E-9</c:v>
                </c:pt>
                <c:pt idx="799">
                  <c:v>-1.8924999999999998E-9</c:v>
                </c:pt>
                <c:pt idx="800">
                  <c:v>-1.8862E-9</c:v>
                </c:pt>
                <c:pt idx="801">
                  <c:v>-1.8800000000000001E-9</c:v>
                </c:pt>
                <c:pt idx="802">
                  <c:v>-1.8736999999999998E-9</c:v>
                </c:pt>
                <c:pt idx="803">
                  <c:v>-1.8675E-9</c:v>
                </c:pt>
                <c:pt idx="804">
                  <c:v>-1.8611999999999999E-9</c:v>
                </c:pt>
                <c:pt idx="805">
                  <c:v>-1.8549999999999999E-9</c:v>
                </c:pt>
                <c:pt idx="806">
                  <c:v>-1.8487E-9</c:v>
                </c:pt>
                <c:pt idx="807">
                  <c:v>-1.8425E-9</c:v>
                </c:pt>
                <c:pt idx="808">
                  <c:v>-1.8361999999999999E-9</c:v>
                </c:pt>
                <c:pt idx="809">
                  <c:v>-1.8300000000000001E-9</c:v>
                </c:pt>
                <c:pt idx="810">
                  <c:v>-1.8237E-9</c:v>
                </c:pt>
                <c:pt idx="811">
                  <c:v>-1.8175E-9</c:v>
                </c:pt>
                <c:pt idx="812">
                  <c:v>-1.8111999999999999E-9</c:v>
                </c:pt>
                <c:pt idx="813">
                  <c:v>-1.8050000000000001E-9</c:v>
                </c:pt>
                <c:pt idx="814">
                  <c:v>-1.7987E-9</c:v>
                </c:pt>
                <c:pt idx="815">
                  <c:v>-1.7925E-9</c:v>
                </c:pt>
                <c:pt idx="816">
                  <c:v>-1.7862000000000001E-9</c:v>
                </c:pt>
                <c:pt idx="817">
                  <c:v>-1.7800000000000001E-9</c:v>
                </c:pt>
                <c:pt idx="818">
                  <c:v>-1.7737E-9</c:v>
                </c:pt>
                <c:pt idx="819">
                  <c:v>-1.7674999999999999E-9</c:v>
                </c:pt>
                <c:pt idx="820">
                  <c:v>-1.7612000000000001E-9</c:v>
                </c:pt>
                <c:pt idx="821">
                  <c:v>-1.755E-9</c:v>
                </c:pt>
                <c:pt idx="822">
                  <c:v>-1.7487E-9</c:v>
                </c:pt>
                <c:pt idx="823">
                  <c:v>-1.7424999999999999E-9</c:v>
                </c:pt>
                <c:pt idx="824">
                  <c:v>-1.7362000000000001E-9</c:v>
                </c:pt>
                <c:pt idx="825">
                  <c:v>-1.73E-9</c:v>
                </c:pt>
                <c:pt idx="826">
                  <c:v>-1.7237E-9</c:v>
                </c:pt>
                <c:pt idx="827">
                  <c:v>-1.7174999999999999E-9</c:v>
                </c:pt>
                <c:pt idx="828">
                  <c:v>-1.7112E-9</c:v>
                </c:pt>
                <c:pt idx="829">
                  <c:v>-1.705E-9</c:v>
                </c:pt>
                <c:pt idx="830">
                  <c:v>-1.6986999999999999E-9</c:v>
                </c:pt>
                <c:pt idx="831">
                  <c:v>-1.6925000000000001E-9</c:v>
                </c:pt>
                <c:pt idx="832">
                  <c:v>-1.6862E-9</c:v>
                </c:pt>
                <c:pt idx="833">
                  <c:v>-1.68E-9</c:v>
                </c:pt>
                <c:pt idx="834">
                  <c:v>-1.6736999999999999E-9</c:v>
                </c:pt>
                <c:pt idx="835">
                  <c:v>-1.6675000000000001E-9</c:v>
                </c:pt>
                <c:pt idx="836">
                  <c:v>-1.6612E-9</c:v>
                </c:pt>
                <c:pt idx="837">
                  <c:v>-1.655E-9</c:v>
                </c:pt>
                <c:pt idx="838">
                  <c:v>-1.6486999999999999E-9</c:v>
                </c:pt>
                <c:pt idx="839">
                  <c:v>-1.6425000000000001E-9</c:v>
                </c:pt>
                <c:pt idx="840">
                  <c:v>-1.6362E-9</c:v>
                </c:pt>
                <c:pt idx="841">
                  <c:v>-1.63E-9</c:v>
                </c:pt>
                <c:pt idx="842">
                  <c:v>-1.6237000000000001E-9</c:v>
                </c:pt>
                <c:pt idx="843">
                  <c:v>-1.6175E-9</c:v>
                </c:pt>
                <c:pt idx="844">
                  <c:v>-1.6112E-9</c:v>
                </c:pt>
                <c:pt idx="845">
                  <c:v>-1.6049999999999999E-9</c:v>
                </c:pt>
                <c:pt idx="846">
                  <c:v>-1.5987000000000001E-9</c:v>
                </c:pt>
                <c:pt idx="847">
                  <c:v>-1.5925E-9</c:v>
                </c:pt>
                <c:pt idx="848">
                  <c:v>-1.5862E-9</c:v>
                </c:pt>
                <c:pt idx="849">
                  <c:v>-1.5799999999999999E-9</c:v>
                </c:pt>
                <c:pt idx="850">
                  <c:v>-1.5737000000000001E-9</c:v>
                </c:pt>
                <c:pt idx="851">
                  <c:v>-1.5675E-9</c:v>
                </c:pt>
                <c:pt idx="852">
                  <c:v>-1.5611999999999999E-9</c:v>
                </c:pt>
                <c:pt idx="853">
                  <c:v>-1.5549999999999999E-9</c:v>
                </c:pt>
                <c:pt idx="854">
                  <c:v>-1.5487E-9</c:v>
                </c:pt>
                <c:pt idx="855">
                  <c:v>-1.5425E-9</c:v>
                </c:pt>
                <c:pt idx="856">
                  <c:v>-1.5361999999999999E-9</c:v>
                </c:pt>
                <c:pt idx="857">
                  <c:v>-1.5300000000000001E-9</c:v>
                </c:pt>
                <c:pt idx="858">
                  <c:v>-1.5237E-9</c:v>
                </c:pt>
                <c:pt idx="859">
                  <c:v>-1.5175E-9</c:v>
                </c:pt>
                <c:pt idx="860">
                  <c:v>-1.5111999999999999E-9</c:v>
                </c:pt>
                <c:pt idx="861">
                  <c:v>-1.5050000000000001E-9</c:v>
                </c:pt>
                <c:pt idx="862">
                  <c:v>-1.4987E-9</c:v>
                </c:pt>
                <c:pt idx="863">
                  <c:v>-1.4925E-9</c:v>
                </c:pt>
                <c:pt idx="864">
                  <c:v>-1.4862000000000001E-9</c:v>
                </c:pt>
                <c:pt idx="865">
                  <c:v>-1.4800000000000001E-9</c:v>
                </c:pt>
                <c:pt idx="866">
                  <c:v>-1.4737E-9</c:v>
                </c:pt>
                <c:pt idx="867">
                  <c:v>-1.4674999999999999E-9</c:v>
                </c:pt>
                <c:pt idx="868">
                  <c:v>-1.4612000000000001E-9</c:v>
                </c:pt>
                <c:pt idx="869">
                  <c:v>-1.455E-9</c:v>
                </c:pt>
                <c:pt idx="870">
                  <c:v>-1.4487E-9</c:v>
                </c:pt>
                <c:pt idx="871">
                  <c:v>-1.4424999999999999E-9</c:v>
                </c:pt>
                <c:pt idx="872">
                  <c:v>-1.4362000000000001E-9</c:v>
                </c:pt>
                <c:pt idx="873">
                  <c:v>-1.43E-9</c:v>
                </c:pt>
                <c:pt idx="874">
                  <c:v>-1.4237E-9</c:v>
                </c:pt>
                <c:pt idx="875">
                  <c:v>-1.4174999999999999E-9</c:v>
                </c:pt>
                <c:pt idx="876">
                  <c:v>-1.4112E-9</c:v>
                </c:pt>
                <c:pt idx="877">
                  <c:v>-1.405E-9</c:v>
                </c:pt>
                <c:pt idx="878">
                  <c:v>-1.3986999999999999E-9</c:v>
                </c:pt>
                <c:pt idx="879">
                  <c:v>-1.3925000000000001E-9</c:v>
                </c:pt>
                <c:pt idx="880">
                  <c:v>-1.3862E-9</c:v>
                </c:pt>
                <c:pt idx="881">
                  <c:v>-1.38E-9</c:v>
                </c:pt>
                <c:pt idx="882">
                  <c:v>-1.3736999999999999E-9</c:v>
                </c:pt>
                <c:pt idx="883">
                  <c:v>-1.3675000000000001E-9</c:v>
                </c:pt>
                <c:pt idx="884">
                  <c:v>-1.3612E-9</c:v>
                </c:pt>
                <c:pt idx="885">
                  <c:v>-1.355E-9</c:v>
                </c:pt>
                <c:pt idx="886">
                  <c:v>-1.3486999999999999E-9</c:v>
                </c:pt>
                <c:pt idx="887">
                  <c:v>-1.3425000000000001E-9</c:v>
                </c:pt>
                <c:pt idx="888">
                  <c:v>-1.3362E-9</c:v>
                </c:pt>
                <c:pt idx="889">
                  <c:v>-1.33E-9</c:v>
                </c:pt>
                <c:pt idx="890">
                  <c:v>-1.3237000000000001E-9</c:v>
                </c:pt>
                <c:pt idx="891">
                  <c:v>-1.3175000000000001E-9</c:v>
                </c:pt>
                <c:pt idx="892">
                  <c:v>-1.3112E-9</c:v>
                </c:pt>
                <c:pt idx="893">
                  <c:v>-1.3049999999999999E-9</c:v>
                </c:pt>
                <c:pt idx="894">
                  <c:v>-1.2987000000000001E-9</c:v>
                </c:pt>
                <c:pt idx="895">
                  <c:v>-1.2925E-9</c:v>
                </c:pt>
                <c:pt idx="896">
                  <c:v>-1.2862E-9</c:v>
                </c:pt>
                <c:pt idx="897">
                  <c:v>-1.2799999999999999E-9</c:v>
                </c:pt>
                <c:pt idx="898">
                  <c:v>-1.2737000000000001E-9</c:v>
                </c:pt>
                <c:pt idx="899">
                  <c:v>-1.2675E-9</c:v>
                </c:pt>
                <c:pt idx="900">
                  <c:v>-1.2611999999999999E-9</c:v>
                </c:pt>
                <c:pt idx="901">
                  <c:v>-1.2549999999999999E-9</c:v>
                </c:pt>
                <c:pt idx="902">
                  <c:v>-1.2487E-9</c:v>
                </c:pt>
                <c:pt idx="903">
                  <c:v>-1.2425E-9</c:v>
                </c:pt>
                <c:pt idx="904">
                  <c:v>-1.2361999999999999E-9</c:v>
                </c:pt>
                <c:pt idx="905">
                  <c:v>-1.2300000000000001E-9</c:v>
                </c:pt>
                <c:pt idx="906">
                  <c:v>-1.2237E-9</c:v>
                </c:pt>
                <c:pt idx="907">
                  <c:v>-1.2175E-9</c:v>
                </c:pt>
                <c:pt idx="908">
                  <c:v>-1.2111999999999999E-9</c:v>
                </c:pt>
                <c:pt idx="909">
                  <c:v>-1.2050000000000001E-9</c:v>
                </c:pt>
                <c:pt idx="910">
                  <c:v>-1.1987E-9</c:v>
                </c:pt>
                <c:pt idx="911">
                  <c:v>-1.1925E-9</c:v>
                </c:pt>
                <c:pt idx="912">
                  <c:v>-1.1862000000000001E-9</c:v>
                </c:pt>
                <c:pt idx="913">
                  <c:v>-1.1800000000000001E-9</c:v>
                </c:pt>
                <c:pt idx="914">
                  <c:v>-1.1737E-9</c:v>
                </c:pt>
                <c:pt idx="915">
                  <c:v>-1.1674999999999999E-9</c:v>
                </c:pt>
                <c:pt idx="916">
                  <c:v>-1.1612000000000001E-9</c:v>
                </c:pt>
                <c:pt idx="917">
                  <c:v>-1.155E-9</c:v>
                </c:pt>
                <c:pt idx="918">
                  <c:v>-1.1487E-9</c:v>
                </c:pt>
                <c:pt idx="919">
                  <c:v>-1.1424999999999999E-9</c:v>
                </c:pt>
                <c:pt idx="920">
                  <c:v>-1.1362000000000001E-9</c:v>
                </c:pt>
                <c:pt idx="921">
                  <c:v>-1.13E-9</c:v>
                </c:pt>
                <c:pt idx="922">
                  <c:v>-1.1237E-9</c:v>
                </c:pt>
                <c:pt idx="923">
                  <c:v>-1.1174999999999999E-9</c:v>
                </c:pt>
                <c:pt idx="924">
                  <c:v>-1.1112000000000001E-9</c:v>
                </c:pt>
                <c:pt idx="925">
                  <c:v>-1.105E-9</c:v>
                </c:pt>
                <c:pt idx="926">
                  <c:v>-1.0986999999999999E-9</c:v>
                </c:pt>
                <c:pt idx="927">
                  <c:v>-1.0924999999999999E-9</c:v>
                </c:pt>
                <c:pt idx="928">
                  <c:v>-1.0862E-9</c:v>
                </c:pt>
                <c:pt idx="929">
                  <c:v>-1.08E-9</c:v>
                </c:pt>
                <c:pt idx="930">
                  <c:v>-1.0736999999999999E-9</c:v>
                </c:pt>
                <c:pt idx="931">
                  <c:v>-1.0675000000000001E-9</c:v>
                </c:pt>
                <c:pt idx="932">
                  <c:v>-1.0612E-9</c:v>
                </c:pt>
                <c:pt idx="933">
                  <c:v>-1.055E-9</c:v>
                </c:pt>
                <c:pt idx="934">
                  <c:v>-1.0486999999999999E-9</c:v>
                </c:pt>
                <c:pt idx="935">
                  <c:v>-1.0425000000000001E-9</c:v>
                </c:pt>
                <c:pt idx="936">
                  <c:v>-1.0362E-9</c:v>
                </c:pt>
                <c:pt idx="937">
                  <c:v>-1.03E-9</c:v>
                </c:pt>
                <c:pt idx="938">
                  <c:v>-1.0237000000000001E-9</c:v>
                </c:pt>
                <c:pt idx="939">
                  <c:v>-1.0175000000000001E-9</c:v>
                </c:pt>
                <c:pt idx="940">
                  <c:v>-1.0112E-9</c:v>
                </c:pt>
                <c:pt idx="941">
                  <c:v>-1.0049999999999999E-9</c:v>
                </c:pt>
                <c:pt idx="942">
                  <c:v>-9.9870000000000008E-10</c:v>
                </c:pt>
                <c:pt idx="943">
                  <c:v>-9.9250000000000004E-10</c:v>
                </c:pt>
                <c:pt idx="944">
                  <c:v>-9.8619999999999997E-10</c:v>
                </c:pt>
                <c:pt idx="945">
                  <c:v>-9.7999999999999992E-10</c:v>
                </c:pt>
                <c:pt idx="946">
                  <c:v>-9.7370000000000006E-10</c:v>
                </c:pt>
                <c:pt idx="947">
                  <c:v>-9.6750000000000002E-10</c:v>
                </c:pt>
                <c:pt idx="948">
                  <c:v>-9.6119999999999995E-10</c:v>
                </c:pt>
                <c:pt idx="949">
                  <c:v>-9.5499999999999991E-10</c:v>
                </c:pt>
                <c:pt idx="950">
                  <c:v>-9.4870000000000004E-10</c:v>
                </c:pt>
                <c:pt idx="951">
                  <c:v>-9.425E-10</c:v>
                </c:pt>
                <c:pt idx="952">
                  <c:v>-9.3619999999999993E-10</c:v>
                </c:pt>
                <c:pt idx="953">
                  <c:v>-9.2999999999999999E-10</c:v>
                </c:pt>
                <c:pt idx="954">
                  <c:v>-9.2370000000000003E-10</c:v>
                </c:pt>
                <c:pt idx="955">
                  <c:v>-9.1749999999999999E-10</c:v>
                </c:pt>
                <c:pt idx="956">
                  <c:v>-9.1120000000000002E-10</c:v>
                </c:pt>
                <c:pt idx="957">
                  <c:v>-9.0499999999999998E-10</c:v>
                </c:pt>
                <c:pt idx="958">
                  <c:v>-8.9870000000000001E-10</c:v>
                </c:pt>
                <c:pt idx="959">
                  <c:v>-8.9249999999999997E-10</c:v>
                </c:pt>
                <c:pt idx="960">
                  <c:v>-8.862E-10</c:v>
                </c:pt>
                <c:pt idx="961">
                  <c:v>-8.7999999999999996E-10</c:v>
                </c:pt>
                <c:pt idx="962">
                  <c:v>-8.7369999999999999E-10</c:v>
                </c:pt>
                <c:pt idx="963">
                  <c:v>-8.6749999999999995E-10</c:v>
                </c:pt>
                <c:pt idx="964">
                  <c:v>-8.6119999999999998E-10</c:v>
                </c:pt>
                <c:pt idx="965">
                  <c:v>-8.5500000000000005E-10</c:v>
                </c:pt>
                <c:pt idx="966">
                  <c:v>-8.4869999999999997E-10</c:v>
                </c:pt>
                <c:pt idx="967">
                  <c:v>-8.4250000000000004E-10</c:v>
                </c:pt>
                <c:pt idx="968">
                  <c:v>-8.3619999999999997E-10</c:v>
                </c:pt>
                <c:pt idx="969">
                  <c:v>-8.3000000000000003E-10</c:v>
                </c:pt>
                <c:pt idx="970">
                  <c:v>-8.2369999999999996E-10</c:v>
                </c:pt>
                <c:pt idx="971">
                  <c:v>-8.1750000000000002E-10</c:v>
                </c:pt>
                <c:pt idx="972">
                  <c:v>-8.1119999999999995E-10</c:v>
                </c:pt>
                <c:pt idx="973">
                  <c:v>-8.0500000000000001E-10</c:v>
                </c:pt>
                <c:pt idx="974">
                  <c:v>-7.9870000000000004E-10</c:v>
                </c:pt>
                <c:pt idx="975">
                  <c:v>-7.925E-10</c:v>
                </c:pt>
                <c:pt idx="976">
                  <c:v>-7.8620000000000004E-10</c:v>
                </c:pt>
                <c:pt idx="977">
                  <c:v>-7.7999999999999999E-10</c:v>
                </c:pt>
                <c:pt idx="978">
                  <c:v>-7.7370000000000003E-10</c:v>
                </c:pt>
                <c:pt idx="979">
                  <c:v>-7.6749999999999999E-10</c:v>
                </c:pt>
                <c:pt idx="980">
                  <c:v>-7.6120000000000002E-10</c:v>
                </c:pt>
                <c:pt idx="981">
                  <c:v>-7.5499999999999998E-10</c:v>
                </c:pt>
                <c:pt idx="982">
                  <c:v>-7.4870000000000001E-10</c:v>
                </c:pt>
                <c:pt idx="983">
                  <c:v>-7.4249999999999997E-10</c:v>
                </c:pt>
                <c:pt idx="984">
                  <c:v>-7.362E-10</c:v>
                </c:pt>
                <c:pt idx="985">
                  <c:v>-7.2999999999999996E-10</c:v>
                </c:pt>
                <c:pt idx="986">
                  <c:v>-7.2369999999999999E-10</c:v>
                </c:pt>
                <c:pt idx="987">
                  <c:v>-7.1749999999999995E-10</c:v>
                </c:pt>
                <c:pt idx="988">
                  <c:v>-7.1119999999999998E-10</c:v>
                </c:pt>
                <c:pt idx="989">
                  <c:v>-7.0500000000000005E-10</c:v>
                </c:pt>
                <c:pt idx="990">
                  <c:v>-6.9869999999999998E-10</c:v>
                </c:pt>
                <c:pt idx="991">
                  <c:v>-6.9250000000000004E-10</c:v>
                </c:pt>
                <c:pt idx="992">
                  <c:v>-6.8619999999999997E-10</c:v>
                </c:pt>
                <c:pt idx="993">
                  <c:v>-6.8000000000000003E-10</c:v>
                </c:pt>
                <c:pt idx="994">
                  <c:v>-6.7369999999999996E-10</c:v>
                </c:pt>
                <c:pt idx="995">
                  <c:v>-6.6750000000000002E-10</c:v>
                </c:pt>
                <c:pt idx="996">
                  <c:v>-6.6119999999999995E-10</c:v>
                </c:pt>
                <c:pt idx="997">
                  <c:v>-6.5500000000000001E-10</c:v>
                </c:pt>
                <c:pt idx="998">
                  <c:v>-6.4870000000000004E-10</c:v>
                </c:pt>
                <c:pt idx="999">
                  <c:v>-6.425E-10</c:v>
                </c:pt>
                <c:pt idx="1000">
                  <c:v>-6.3620000000000004E-10</c:v>
                </c:pt>
                <c:pt idx="1001">
                  <c:v>-6.3E-10</c:v>
                </c:pt>
                <c:pt idx="1002">
                  <c:v>-6.2370000000000003E-10</c:v>
                </c:pt>
                <c:pt idx="1003">
                  <c:v>-6.1749999999999999E-10</c:v>
                </c:pt>
                <c:pt idx="1004">
                  <c:v>-6.1120000000000002E-10</c:v>
                </c:pt>
                <c:pt idx="1005">
                  <c:v>-6.0499999999999998E-10</c:v>
                </c:pt>
                <c:pt idx="1006">
                  <c:v>-5.9870000000000001E-10</c:v>
                </c:pt>
                <c:pt idx="1007">
                  <c:v>-5.9249999999999997E-10</c:v>
                </c:pt>
                <c:pt idx="1008">
                  <c:v>-5.862E-10</c:v>
                </c:pt>
                <c:pt idx="1009">
                  <c:v>-5.7999999999999996E-10</c:v>
                </c:pt>
                <c:pt idx="1010">
                  <c:v>-5.7369999999999999E-10</c:v>
                </c:pt>
                <c:pt idx="1011">
                  <c:v>-5.6749999999999995E-10</c:v>
                </c:pt>
                <c:pt idx="1012">
                  <c:v>-5.6119999999999999E-10</c:v>
                </c:pt>
                <c:pt idx="1013">
                  <c:v>-5.5500000000000005E-10</c:v>
                </c:pt>
                <c:pt idx="1014">
                  <c:v>-5.4869999999999998E-10</c:v>
                </c:pt>
                <c:pt idx="1015">
                  <c:v>-5.4250000000000004E-10</c:v>
                </c:pt>
                <c:pt idx="1016">
                  <c:v>-5.3619999999999997E-10</c:v>
                </c:pt>
                <c:pt idx="1017">
                  <c:v>-5.3000000000000003E-10</c:v>
                </c:pt>
                <c:pt idx="1018">
                  <c:v>-5.2369999999999996E-10</c:v>
                </c:pt>
                <c:pt idx="1019">
                  <c:v>-5.1750000000000002E-10</c:v>
                </c:pt>
                <c:pt idx="1020">
                  <c:v>-5.1119999999999995E-10</c:v>
                </c:pt>
                <c:pt idx="1021">
                  <c:v>-5.0500000000000001E-10</c:v>
                </c:pt>
                <c:pt idx="1022">
                  <c:v>-4.9870000000000005E-10</c:v>
                </c:pt>
                <c:pt idx="1023">
                  <c:v>-4.9250000000000001E-10</c:v>
                </c:pt>
                <c:pt idx="1024">
                  <c:v>-4.8620000000000004E-10</c:v>
                </c:pt>
                <c:pt idx="1025">
                  <c:v>-4.8E-10</c:v>
                </c:pt>
                <c:pt idx="1026">
                  <c:v>-4.7370000000000003E-10</c:v>
                </c:pt>
                <c:pt idx="1027">
                  <c:v>-4.6749999999999999E-10</c:v>
                </c:pt>
                <c:pt idx="1028">
                  <c:v>-4.6120000000000002E-10</c:v>
                </c:pt>
                <c:pt idx="1029">
                  <c:v>-4.5499999999999998E-10</c:v>
                </c:pt>
                <c:pt idx="1030">
                  <c:v>-4.4870000000000001E-10</c:v>
                </c:pt>
                <c:pt idx="1031">
                  <c:v>-4.4250000000000002E-10</c:v>
                </c:pt>
                <c:pt idx="1032">
                  <c:v>-4.362E-10</c:v>
                </c:pt>
                <c:pt idx="1033">
                  <c:v>-4.3000000000000001E-10</c:v>
                </c:pt>
                <c:pt idx="1034">
                  <c:v>-4.2369999999999999E-10</c:v>
                </c:pt>
                <c:pt idx="1035">
                  <c:v>-4.1750000000000001E-10</c:v>
                </c:pt>
                <c:pt idx="1036">
                  <c:v>-4.1119999999999999E-10</c:v>
                </c:pt>
                <c:pt idx="1037">
                  <c:v>-4.05E-10</c:v>
                </c:pt>
                <c:pt idx="1038">
                  <c:v>-3.9869999999999998E-10</c:v>
                </c:pt>
                <c:pt idx="1039">
                  <c:v>-3.9249999999999999E-10</c:v>
                </c:pt>
                <c:pt idx="1040">
                  <c:v>-3.8620000000000002E-10</c:v>
                </c:pt>
                <c:pt idx="1041">
                  <c:v>-3.7999999999999998E-10</c:v>
                </c:pt>
                <c:pt idx="1042">
                  <c:v>-3.7370000000000001E-10</c:v>
                </c:pt>
                <c:pt idx="1043">
                  <c:v>-3.6750000000000002E-10</c:v>
                </c:pt>
                <c:pt idx="1044">
                  <c:v>-3.612E-10</c:v>
                </c:pt>
                <c:pt idx="1045">
                  <c:v>-3.5500000000000001E-10</c:v>
                </c:pt>
                <c:pt idx="1046">
                  <c:v>-3.487E-10</c:v>
                </c:pt>
                <c:pt idx="1047">
                  <c:v>-3.4250000000000001E-10</c:v>
                </c:pt>
                <c:pt idx="1048">
                  <c:v>-3.3619999999999999E-10</c:v>
                </c:pt>
                <c:pt idx="1049">
                  <c:v>-3.3E-10</c:v>
                </c:pt>
                <c:pt idx="1050">
                  <c:v>-3.2369999999999998E-10</c:v>
                </c:pt>
                <c:pt idx="1051">
                  <c:v>-3.1749999999999999E-10</c:v>
                </c:pt>
                <c:pt idx="1052">
                  <c:v>-3.1120000000000002E-10</c:v>
                </c:pt>
                <c:pt idx="1053">
                  <c:v>-3.0499999999999998E-10</c:v>
                </c:pt>
                <c:pt idx="1054">
                  <c:v>-2.9870000000000001E-10</c:v>
                </c:pt>
                <c:pt idx="1055">
                  <c:v>-2.9250000000000002E-10</c:v>
                </c:pt>
                <c:pt idx="1056">
                  <c:v>-2.862E-10</c:v>
                </c:pt>
                <c:pt idx="1057">
                  <c:v>-2.8000000000000002E-10</c:v>
                </c:pt>
                <c:pt idx="1058">
                  <c:v>-2.737E-10</c:v>
                </c:pt>
                <c:pt idx="1059">
                  <c:v>-2.6750000000000001E-10</c:v>
                </c:pt>
                <c:pt idx="1060">
                  <c:v>-2.6119999999999999E-10</c:v>
                </c:pt>
                <c:pt idx="1061">
                  <c:v>-2.55E-10</c:v>
                </c:pt>
                <c:pt idx="1062">
                  <c:v>-2.4869999999999998E-10</c:v>
                </c:pt>
                <c:pt idx="1063">
                  <c:v>-2.4249999999999999E-10</c:v>
                </c:pt>
                <c:pt idx="1064">
                  <c:v>-2.3620000000000002E-10</c:v>
                </c:pt>
                <c:pt idx="1065">
                  <c:v>-2.3000000000000001E-10</c:v>
                </c:pt>
                <c:pt idx="1066">
                  <c:v>-2.2369999999999999E-10</c:v>
                </c:pt>
                <c:pt idx="1067">
                  <c:v>-2.175E-10</c:v>
                </c:pt>
                <c:pt idx="1068">
                  <c:v>-2.112E-10</c:v>
                </c:pt>
                <c:pt idx="1069">
                  <c:v>-2.0499999999999999E-10</c:v>
                </c:pt>
                <c:pt idx="1070">
                  <c:v>-1.987E-10</c:v>
                </c:pt>
                <c:pt idx="1071">
                  <c:v>-1.9250000000000001E-10</c:v>
                </c:pt>
                <c:pt idx="1072">
                  <c:v>-1.8619999999999999E-10</c:v>
                </c:pt>
                <c:pt idx="1073">
                  <c:v>-1.8E-10</c:v>
                </c:pt>
                <c:pt idx="1074">
                  <c:v>-1.7370000000000001E-10</c:v>
                </c:pt>
                <c:pt idx="1075">
                  <c:v>-1.6749999999999999E-10</c:v>
                </c:pt>
                <c:pt idx="1076">
                  <c:v>-1.612E-10</c:v>
                </c:pt>
                <c:pt idx="1077">
                  <c:v>-1.5500000000000001E-10</c:v>
                </c:pt>
                <c:pt idx="1078">
                  <c:v>-1.4869999999999999E-10</c:v>
                </c:pt>
                <c:pt idx="1079">
                  <c:v>-1.425E-10</c:v>
                </c:pt>
                <c:pt idx="1080">
                  <c:v>-1.3620000000000001E-10</c:v>
                </c:pt>
                <c:pt idx="1081">
                  <c:v>-1.2999999999999999E-10</c:v>
                </c:pt>
                <c:pt idx="1082">
                  <c:v>-1.237E-10</c:v>
                </c:pt>
                <c:pt idx="1083">
                  <c:v>-1.1750000000000001E-10</c:v>
                </c:pt>
                <c:pt idx="1084">
                  <c:v>-1.112E-10</c:v>
                </c:pt>
                <c:pt idx="1085">
                  <c:v>-1.05E-10</c:v>
                </c:pt>
                <c:pt idx="1086">
                  <c:v>-9.8700000000000006E-11</c:v>
                </c:pt>
                <c:pt idx="1087">
                  <c:v>-9.2500000000000004E-11</c:v>
                </c:pt>
                <c:pt idx="1088">
                  <c:v>-8.6199999999999997E-11</c:v>
                </c:pt>
                <c:pt idx="1089">
                  <c:v>-7.9999999999999995E-11</c:v>
                </c:pt>
                <c:pt idx="1090">
                  <c:v>-7.3700000000000001E-11</c:v>
                </c:pt>
                <c:pt idx="1091">
                  <c:v>-6.75E-11</c:v>
                </c:pt>
                <c:pt idx="1092">
                  <c:v>-6.1200000000000006E-11</c:v>
                </c:pt>
                <c:pt idx="1093">
                  <c:v>-5.4999999999999997E-11</c:v>
                </c:pt>
                <c:pt idx="1094">
                  <c:v>-4.8699999999999997E-11</c:v>
                </c:pt>
                <c:pt idx="1095">
                  <c:v>-4.2500000000000002E-11</c:v>
                </c:pt>
                <c:pt idx="1096">
                  <c:v>-3.6200000000000002E-11</c:v>
                </c:pt>
                <c:pt idx="1097">
                  <c:v>-3E-11</c:v>
                </c:pt>
                <c:pt idx="1098">
                  <c:v>-2.37E-11</c:v>
                </c:pt>
                <c:pt idx="1099">
                  <c:v>-1.7500000000000001E-11</c:v>
                </c:pt>
                <c:pt idx="1100">
                  <c:v>-1.1200000000000001E-11</c:v>
                </c:pt>
                <c:pt idx="1101">
                  <c:v>-4.9999999999999997E-12</c:v>
                </c:pt>
                <c:pt idx="1102">
                  <c:v>1.2999999999999999E-12</c:v>
                </c:pt>
                <c:pt idx="1103">
                  <c:v>7.5E-12</c:v>
                </c:pt>
                <c:pt idx="1104">
                  <c:v>1.38E-11</c:v>
                </c:pt>
                <c:pt idx="1105">
                  <c:v>1.9999999999999999E-11</c:v>
                </c:pt>
                <c:pt idx="1106">
                  <c:v>2.6299999999999999E-11</c:v>
                </c:pt>
                <c:pt idx="1107">
                  <c:v>3.2499999999999998E-11</c:v>
                </c:pt>
                <c:pt idx="1108">
                  <c:v>3.8799999999999998E-11</c:v>
                </c:pt>
                <c:pt idx="1109">
                  <c:v>4.5E-11</c:v>
                </c:pt>
                <c:pt idx="1110">
                  <c:v>5.13E-11</c:v>
                </c:pt>
                <c:pt idx="1111">
                  <c:v>5.7500000000000002E-11</c:v>
                </c:pt>
                <c:pt idx="1112">
                  <c:v>6.3800000000000002E-11</c:v>
                </c:pt>
                <c:pt idx="1113">
                  <c:v>7.0000000000000004E-11</c:v>
                </c:pt>
                <c:pt idx="1114">
                  <c:v>7.6299999999999998E-11</c:v>
                </c:pt>
                <c:pt idx="1115">
                  <c:v>8.2499999999999999E-11</c:v>
                </c:pt>
                <c:pt idx="1116">
                  <c:v>8.8800000000000006E-11</c:v>
                </c:pt>
                <c:pt idx="1117">
                  <c:v>9.4999999999999995E-11</c:v>
                </c:pt>
                <c:pt idx="1118">
                  <c:v>1.013E-10</c:v>
                </c:pt>
                <c:pt idx="1119">
                  <c:v>1.075E-10</c:v>
                </c:pt>
                <c:pt idx="1120">
                  <c:v>1.138E-10</c:v>
                </c:pt>
                <c:pt idx="1121">
                  <c:v>1.2E-10</c:v>
                </c:pt>
                <c:pt idx="1122">
                  <c:v>1.2629999999999999E-10</c:v>
                </c:pt>
                <c:pt idx="1123">
                  <c:v>1.3250000000000001E-10</c:v>
                </c:pt>
                <c:pt idx="1124">
                  <c:v>1.388E-10</c:v>
                </c:pt>
                <c:pt idx="1125">
                  <c:v>1.4499999999999999E-10</c:v>
                </c:pt>
                <c:pt idx="1126">
                  <c:v>1.5130000000000001E-10</c:v>
                </c:pt>
                <c:pt idx="1127">
                  <c:v>1.575E-10</c:v>
                </c:pt>
                <c:pt idx="1128">
                  <c:v>1.6379999999999999E-10</c:v>
                </c:pt>
                <c:pt idx="1129">
                  <c:v>1.7000000000000001E-10</c:v>
                </c:pt>
                <c:pt idx="1130">
                  <c:v>1.763E-10</c:v>
                </c:pt>
                <c:pt idx="1131">
                  <c:v>1.8249999999999999E-10</c:v>
                </c:pt>
                <c:pt idx="1132">
                  <c:v>1.8880000000000001E-10</c:v>
                </c:pt>
                <c:pt idx="1133">
                  <c:v>1.95E-10</c:v>
                </c:pt>
                <c:pt idx="1134">
                  <c:v>2.0129999999999999E-10</c:v>
                </c:pt>
                <c:pt idx="1135">
                  <c:v>2.0750000000000001E-10</c:v>
                </c:pt>
                <c:pt idx="1136">
                  <c:v>2.138E-10</c:v>
                </c:pt>
                <c:pt idx="1137">
                  <c:v>2.1999999999999999E-10</c:v>
                </c:pt>
                <c:pt idx="1138">
                  <c:v>2.2630000000000001E-10</c:v>
                </c:pt>
                <c:pt idx="1139">
                  <c:v>2.325E-10</c:v>
                </c:pt>
                <c:pt idx="1140">
                  <c:v>2.3879999999999999E-10</c:v>
                </c:pt>
                <c:pt idx="1141">
                  <c:v>2.4499999999999998E-10</c:v>
                </c:pt>
                <c:pt idx="1142">
                  <c:v>2.513E-10</c:v>
                </c:pt>
                <c:pt idx="1143">
                  <c:v>2.5749999999999999E-10</c:v>
                </c:pt>
                <c:pt idx="1144">
                  <c:v>2.6380000000000001E-10</c:v>
                </c:pt>
                <c:pt idx="1145">
                  <c:v>2.7E-10</c:v>
                </c:pt>
                <c:pt idx="1146">
                  <c:v>2.7630000000000002E-10</c:v>
                </c:pt>
                <c:pt idx="1147">
                  <c:v>2.8250000000000001E-10</c:v>
                </c:pt>
                <c:pt idx="1148">
                  <c:v>2.8879999999999997E-10</c:v>
                </c:pt>
                <c:pt idx="1149">
                  <c:v>2.9500000000000002E-10</c:v>
                </c:pt>
                <c:pt idx="1150">
                  <c:v>3.0129999999999998E-10</c:v>
                </c:pt>
                <c:pt idx="1151">
                  <c:v>3.0750000000000002E-10</c:v>
                </c:pt>
                <c:pt idx="1152">
                  <c:v>3.1379999999999999E-10</c:v>
                </c:pt>
                <c:pt idx="1153">
                  <c:v>3.1999999999999998E-10</c:v>
                </c:pt>
                <c:pt idx="1154">
                  <c:v>3.263E-10</c:v>
                </c:pt>
                <c:pt idx="1155">
                  <c:v>3.3249999999999999E-10</c:v>
                </c:pt>
                <c:pt idx="1156">
                  <c:v>3.3880000000000001E-10</c:v>
                </c:pt>
                <c:pt idx="1157">
                  <c:v>3.45E-10</c:v>
                </c:pt>
                <c:pt idx="1158">
                  <c:v>3.5130000000000002E-10</c:v>
                </c:pt>
                <c:pt idx="1159">
                  <c:v>3.5750000000000001E-10</c:v>
                </c:pt>
                <c:pt idx="1160">
                  <c:v>3.6380000000000003E-10</c:v>
                </c:pt>
                <c:pt idx="1161">
                  <c:v>3.7000000000000001E-10</c:v>
                </c:pt>
                <c:pt idx="1162">
                  <c:v>3.7629999999999998E-10</c:v>
                </c:pt>
                <c:pt idx="1163">
                  <c:v>3.8250000000000002E-10</c:v>
                </c:pt>
                <c:pt idx="1164">
                  <c:v>3.8879999999999999E-10</c:v>
                </c:pt>
                <c:pt idx="1165">
                  <c:v>3.9499999999999998E-10</c:v>
                </c:pt>
                <c:pt idx="1166">
                  <c:v>4.013E-10</c:v>
                </c:pt>
                <c:pt idx="1167">
                  <c:v>4.0749999999999999E-10</c:v>
                </c:pt>
                <c:pt idx="1168">
                  <c:v>4.1380000000000001E-10</c:v>
                </c:pt>
                <c:pt idx="1169">
                  <c:v>4.2E-10</c:v>
                </c:pt>
                <c:pt idx="1170">
                  <c:v>4.2630000000000002E-10</c:v>
                </c:pt>
                <c:pt idx="1171">
                  <c:v>4.3250000000000001E-10</c:v>
                </c:pt>
                <c:pt idx="1172">
                  <c:v>4.3880000000000003E-10</c:v>
                </c:pt>
                <c:pt idx="1173">
                  <c:v>4.4500000000000001E-10</c:v>
                </c:pt>
                <c:pt idx="1174">
                  <c:v>4.5129999999999998E-10</c:v>
                </c:pt>
                <c:pt idx="1175">
                  <c:v>4.5750000000000002E-10</c:v>
                </c:pt>
                <c:pt idx="1176">
                  <c:v>4.6379999999999999E-10</c:v>
                </c:pt>
                <c:pt idx="1177">
                  <c:v>4.7000000000000003E-10</c:v>
                </c:pt>
                <c:pt idx="1178">
                  <c:v>4.763E-10</c:v>
                </c:pt>
                <c:pt idx="1179">
                  <c:v>4.8250000000000004E-10</c:v>
                </c:pt>
                <c:pt idx="1180">
                  <c:v>4.8880000000000001E-10</c:v>
                </c:pt>
                <c:pt idx="1181">
                  <c:v>4.9500000000000005E-10</c:v>
                </c:pt>
                <c:pt idx="1182">
                  <c:v>5.0130000000000002E-10</c:v>
                </c:pt>
                <c:pt idx="1183">
                  <c:v>5.0749999999999995E-10</c:v>
                </c:pt>
                <c:pt idx="1184">
                  <c:v>5.1380000000000002E-10</c:v>
                </c:pt>
                <c:pt idx="1185">
                  <c:v>5.1999999999999996E-10</c:v>
                </c:pt>
                <c:pt idx="1186">
                  <c:v>5.2630000000000003E-10</c:v>
                </c:pt>
                <c:pt idx="1187">
                  <c:v>5.3249999999999997E-10</c:v>
                </c:pt>
                <c:pt idx="1188">
                  <c:v>5.3880000000000004E-10</c:v>
                </c:pt>
                <c:pt idx="1189">
                  <c:v>5.4499999999999998E-10</c:v>
                </c:pt>
                <c:pt idx="1190">
                  <c:v>5.5130000000000005E-10</c:v>
                </c:pt>
                <c:pt idx="1191">
                  <c:v>5.5749999999999999E-10</c:v>
                </c:pt>
                <c:pt idx="1192">
                  <c:v>5.6379999999999996E-10</c:v>
                </c:pt>
                <c:pt idx="1193">
                  <c:v>5.7E-10</c:v>
                </c:pt>
                <c:pt idx="1194">
                  <c:v>5.7629999999999996E-10</c:v>
                </c:pt>
                <c:pt idx="1195">
                  <c:v>5.825E-10</c:v>
                </c:pt>
                <c:pt idx="1196">
                  <c:v>5.8879999999999997E-10</c:v>
                </c:pt>
                <c:pt idx="1197">
                  <c:v>5.9500000000000001E-10</c:v>
                </c:pt>
                <c:pt idx="1198">
                  <c:v>6.0129999999999998E-10</c:v>
                </c:pt>
                <c:pt idx="1199">
                  <c:v>6.0750000000000002E-10</c:v>
                </c:pt>
                <c:pt idx="1200">
                  <c:v>6.1379999999999999E-10</c:v>
                </c:pt>
                <c:pt idx="1201">
                  <c:v>6.2000000000000003E-10</c:v>
                </c:pt>
                <c:pt idx="1202">
                  <c:v>6.263E-10</c:v>
                </c:pt>
                <c:pt idx="1203">
                  <c:v>6.3250000000000004E-10</c:v>
                </c:pt>
                <c:pt idx="1204">
                  <c:v>6.3880000000000001E-10</c:v>
                </c:pt>
                <c:pt idx="1205">
                  <c:v>6.4500000000000005E-10</c:v>
                </c:pt>
                <c:pt idx="1206">
                  <c:v>6.5130000000000002E-10</c:v>
                </c:pt>
                <c:pt idx="1207">
                  <c:v>6.5749999999999995E-10</c:v>
                </c:pt>
                <c:pt idx="1208">
                  <c:v>6.6380000000000002E-10</c:v>
                </c:pt>
                <c:pt idx="1209">
                  <c:v>6.6999999999999996E-10</c:v>
                </c:pt>
                <c:pt idx="1210">
                  <c:v>6.7630000000000003E-10</c:v>
                </c:pt>
                <c:pt idx="1211">
                  <c:v>6.8249999999999997E-10</c:v>
                </c:pt>
                <c:pt idx="1212">
                  <c:v>6.8880000000000004E-10</c:v>
                </c:pt>
                <c:pt idx="1213">
                  <c:v>6.9499999999999998E-10</c:v>
                </c:pt>
                <c:pt idx="1214">
                  <c:v>7.0130000000000005E-10</c:v>
                </c:pt>
                <c:pt idx="1215">
                  <c:v>7.0749999999999999E-10</c:v>
                </c:pt>
                <c:pt idx="1216">
                  <c:v>7.1379999999999995E-10</c:v>
                </c:pt>
                <c:pt idx="1217">
                  <c:v>7.2E-10</c:v>
                </c:pt>
                <c:pt idx="1218">
                  <c:v>7.2629999999999996E-10</c:v>
                </c:pt>
                <c:pt idx="1219">
                  <c:v>7.325E-10</c:v>
                </c:pt>
                <c:pt idx="1220">
                  <c:v>7.3879999999999997E-10</c:v>
                </c:pt>
                <c:pt idx="1221">
                  <c:v>7.4500000000000001E-10</c:v>
                </c:pt>
                <c:pt idx="1222">
                  <c:v>7.5129999999999998E-10</c:v>
                </c:pt>
                <c:pt idx="1223">
                  <c:v>7.5750000000000002E-10</c:v>
                </c:pt>
                <c:pt idx="1224">
                  <c:v>7.6379999999999999E-10</c:v>
                </c:pt>
                <c:pt idx="1225">
                  <c:v>7.7000000000000003E-10</c:v>
                </c:pt>
                <c:pt idx="1226">
                  <c:v>7.763E-10</c:v>
                </c:pt>
                <c:pt idx="1227">
                  <c:v>7.8250000000000004E-10</c:v>
                </c:pt>
                <c:pt idx="1228">
                  <c:v>7.8880000000000001E-10</c:v>
                </c:pt>
                <c:pt idx="1229">
                  <c:v>7.9500000000000005E-10</c:v>
                </c:pt>
                <c:pt idx="1230">
                  <c:v>8.0130000000000001E-10</c:v>
                </c:pt>
                <c:pt idx="1231">
                  <c:v>8.0749999999999995E-10</c:v>
                </c:pt>
                <c:pt idx="1232">
                  <c:v>8.1380000000000002E-10</c:v>
                </c:pt>
                <c:pt idx="1233">
                  <c:v>8.1999999999999996E-10</c:v>
                </c:pt>
                <c:pt idx="1234">
                  <c:v>8.2630000000000003E-10</c:v>
                </c:pt>
                <c:pt idx="1235">
                  <c:v>8.3249999999999997E-10</c:v>
                </c:pt>
                <c:pt idx="1236">
                  <c:v>8.3880000000000004E-10</c:v>
                </c:pt>
                <c:pt idx="1237">
                  <c:v>8.4499999999999998E-10</c:v>
                </c:pt>
                <c:pt idx="1238">
                  <c:v>8.5130000000000005E-10</c:v>
                </c:pt>
                <c:pt idx="1239">
                  <c:v>8.5749999999999999E-10</c:v>
                </c:pt>
                <c:pt idx="1240">
                  <c:v>8.6379999999999995E-10</c:v>
                </c:pt>
                <c:pt idx="1241">
                  <c:v>8.6999999999999999E-10</c:v>
                </c:pt>
                <c:pt idx="1242">
                  <c:v>8.7629999999999996E-10</c:v>
                </c:pt>
                <c:pt idx="1243">
                  <c:v>8.825E-10</c:v>
                </c:pt>
                <c:pt idx="1244">
                  <c:v>8.8879999999999997E-10</c:v>
                </c:pt>
                <c:pt idx="1245">
                  <c:v>8.9500000000000001E-10</c:v>
                </c:pt>
                <c:pt idx="1246">
                  <c:v>9.0129999999999998E-10</c:v>
                </c:pt>
                <c:pt idx="1247">
                  <c:v>9.0750000000000002E-10</c:v>
                </c:pt>
                <c:pt idx="1248">
                  <c:v>9.1379999999999999E-10</c:v>
                </c:pt>
                <c:pt idx="1249">
                  <c:v>9.2000000000000003E-10</c:v>
                </c:pt>
                <c:pt idx="1250">
                  <c:v>9.263E-10</c:v>
                </c:pt>
                <c:pt idx="1251">
                  <c:v>9.3250000000000004E-10</c:v>
                </c:pt>
                <c:pt idx="1252">
                  <c:v>9.387999999999999E-10</c:v>
                </c:pt>
                <c:pt idx="1253">
                  <c:v>9.4499999999999994E-10</c:v>
                </c:pt>
                <c:pt idx="1254">
                  <c:v>9.5130000000000001E-10</c:v>
                </c:pt>
                <c:pt idx="1255">
                  <c:v>9.5750000000000005E-10</c:v>
                </c:pt>
                <c:pt idx="1256">
                  <c:v>9.6379999999999992E-10</c:v>
                </c:pt>
                <c:pt idx="1257">
                  <c:v>9.6999999999999996E-10</c:v>
                </c:pt>
                <c:pt idx="1258">
                  <c:v>9.7630000000000003E-10</c:v>
                </c:pt>
                <c:pt idx="1259">
                  <c:v>9.8250000000000007E-10</c:v>
                </c:pt>
                <c:pt idx="1260">
                  <c:v>9.8879999999999994E-10</c:v>
                </c:pt>
                <c:pt idx="1261">
                  <c:v>9.9499999999999998E-10</c:v>
                </c:pt>
                <c:pt idx="1262">
                  <c:v>1.0013E-9</c:v>
                </c:pt>
                <c:pt idx="1263">
                  <c:v>1.0075000000000001E-9</c:v>
                </c:pt>
                <c:pt idx="1264">
                  <c:v>1.0138E-9</c:v>
                </c:pt>
                <c:pt idx="1265">
                  <c:v>1.02E-9</c:v>
                </c:pt>
                <c:pt idx="1266">
                  <c:v>1.0263000000000001E-9</c:v>
                </c:pt>
                <c:pt idx="1267">
                  <c:v>1.0324999999999999E-9</c:v>
                </c:pt>
                <c:pt idx="1268">
                  <c:v>1.0388E-9</c:v>
                </c:pt>
                <c:pt idx="1269">
                  <c:v>1.045E-9</c:v>
                </c:pt>
                <c:pt idx="1270">
                  <c:v>1.0513000000000001E-9</c:v>
                </c:pt>
                <c:pt idx="1271">
                  <c:v>1.0574999999999999E-9</c:v>
                </c:pt>
                <c:pt idx="1272">
                  <c:v>1.0638E-9</c:v>
                </c:pt>
                <c:pt idx="1273">
                  <c:v>1.07E-9</c:v>
                </c:pt>
                <c:pt idx="1274">
                  <c:v>1.0763000000000001E-9</c:v>
                </c:pt>
                <c:pt idx="1275">
                  <c:v>1.0824999999999999E-9</c:v>
                </c:pt>
                <c:pt idx="1276">
                  <c:v>1.0888E-9</c:v>
                </c:pt>
                <c:pt idx="1277">
                  <c:v>1.095E-9</c:v>
                </c:pt>
                <c:pt idx="1278">
                  <c:v>1.1012999999999999E-9</c:v>
                </c:pt>
                <c:pt idx="1279">
                  <c:v>1.1074999999999999E-9</c:v>
                </c:pt>
                <c:pt idx="1280">
                  <c:v>1.1138E-9</c:v>
                </c:pt>
                <c:pt idx="1281">
                  <c:v>1.1200000000000001E-9</c:v>
                </c:pt>
                <c:pt idx="1282">
                  <c:v>1.1262999999999999E-9</c:v>
                </c:pt>
                <c:pt idx="1283">
                  <c:v>1.1325E-9</c:v>
                </c:pt>
                <c:pt idx="1284">
                  <c:v>1.1388E-9</c:v>
                </c:pt>
                <c:pt idx="1285">
                  <c:v>1.1450000000000001E-9</c:v>
                </c:pt>
                <c:pt idx="1286">
                  <c:v>1.1512999999999999E-9</c:v>
                </c:pt>
                <c:pt idx="1287">
                  <c:v>1.1575E-9</c:v>
                </c:pt>
                <c:pt idx="1288">
                  <c:v>1.1638000000000001E-9</c:v>
                </c:pt>
                <c:pt idx="1289">
                  <c:v>1.1700000000000001E-9</c:v>
                </c:pt>
                <c:pt idx="1290">
                  <c:v>1.1763E-9</c:v>
                </c:pt>
                <c:pt idx="1291">
                  <c:v>1.1825E-9</c:v>
                </c:pt>
                <c:pt idx="1292">
                  <c:v>1.1888000000000001E-9</c:v>
                </c:pt>
                <c:pt idx="1293">
                  <c:v>1.1949999999999999E-9</c:v>
                </c:pt>
                <c:pt idx="1294">
                  <c:v>1.2013E-9</c:v>
                </c:pt>
                <c:pt idx="1295">
                  <c:v>1.2075E-9</c:v>
                </c:pt>
                <c:pt idx="1296">
                  <c:v>1.2138000000000001E-9</c:v>
                </c:pt>
                <c:pt idx="1297">
                  <c:v>1.2199999999999999E-9</c:v>
                </c:pt>
                <c:pt idx="1298">
                  <c:v>1.2263E-9</c:v>
                </c:pt>
                <c:pt idx="1299">
                  <c:v>1.2325E-9</c:v>
                </c:pt>
                <c:pt idx="1300">
                  <c:v>1.2387999999999999E-9</c:v>
                </c:pt>
                <c:pt idx="1301">
                  <c:v>1.2449999999999999E-9</c:v>
                </c:pt>
                <c:pt idx="1302">
                  <c:v>1.2513E-9</c:v>
                </c:pt>
                <c:pt idx="1303">
                  <c:v>1.2575000000000001E-9</c:v>
                </c:pt>
                <c:pt idx="1304">
                  <c:v>1.2637999999999999E-9</c:v>
                </c:pt>
                <c:pt idx="1305">
                  <c:v>1.27E-9</c:v>
                </c:pt>
                <c:pt idx="1306">
                  <c:v>1.2763E-9</c:v>
                </c:pt>
                <c:pt idx="1307">
                  <c:v>1.2825000000000001E-9</c:v>
                </c:pt>
                <c:pt idx="1308">
                  <c:v>1.2887999999999999E-9</c:v>
                </c:pt>
                <c:pt idx="1309">
                  <c:v>1.295E-9</c:v>
                </c:pt>
                <c:pt idx="1310">
                  <c:v>1.3013E-9</c:v>
                </c:pt>
                <c:pt idx="1311">
                  <c:v>1.3075000000000001E-9</c:v>
                </c:pt>
                <c:pt idx="1312">
                  <c:v>1.3138E-9</c:v>
                </c:pt>
                <c:pt idx="1313">
                  <c:v>1.32E-9</c:v>
                </c:pt>
                <c:pt idx="1314">
                  <c:v>1.3263000000000001E-9</c:v>
                </c:pt>
                <c:pt idx="1315">
                  <c:v>1.3325000000000001E-9</c:v>
                </c:pt>
                <c:pt idx="1316">
                  <c:v>1.3388E-9</c:v>
                </c:pt>
                <c:pt idx="1317">
                  <c:v>1.345E-9</c:v>
                </c:pt>
                <c:pt idx="1318">
                  <c:v>1.3513000000000001E-9</c:v>
                </c:pt>
                <c:pt idx="1319">
                  <c:v>1.3574999999999999E-9</c:v>
                </c:pt>
                <c:pt idx="1320">
                  <c:v>1.3638E-9</c:v>
                </c:pt>
                <c:pt idx="1321">
                  <c:v>1.37E-9</c:v>
                </c:pt>
                <c:pt idx="1322">
                  <c:v>1.3763000000000001E-9</c:v>
                </c:pt>
                <c:pt idx="1323">
                  <c:v>1.3824999999999999E-9</c:v>
                </c:pt>
                <c:pt idx="1324">
                  <c:v>1.3888E-9</c:v>
                </c:pt>
                <c:pt idx="1325">
                  <c:v>1.395E-9</c:v>
                </c:pt>
                <c:pt idx="1326">
                  <c:v>1.4012999999999999E-9</c:v>
                </c:pt>
                <c:pt idx="1327">
                  <c:v>1.4074999999999999E-9</c:v>
                </c:pt>
                <c:pt idx="1328">
                  <c:v>1.4138E-9</c:v>
                </c:pt>
                <c:pt idx="1329">
                  <c:v>1.4200000000000001E-9</c:v>
                </c:pt>
                <c:pt idx="1330">
                  <c:v>1.4262999999999999E-9</c:v>
                </c:pt>
                <c:pt idx="1331">
                  <c:v>1.4325E-9</c:v>
                </c:pt>
                <c:pt idx="1332">
                  <c:v>1.4388E-9</c:v>
                </c:pt>
                <c:pt idx="1333">
                  <c:v>1.4450000000000001E-9</c:v>
                </c:pt>
                <c:pt idx="1334">
                  <c:v>1.4512999999999999E-9</c:v>
                </c:pt>
                <c:pt idx="1335">
                  <c:v>1.4575E-9</c:v>
                </c:pt>
                <c:pt idx="1336">
                  <c:v>1.4638000000000001E-9</c:v>
                </c:pt>
                <c:pt idx="1337">
                  <c:v>1.4700000000000001E-9</c:v>
                </c:pt>
                <c:pt idx="1338">
                  <c:v>1.4763E-9</c:v>
                </c:pt>
                <c:pt idx="1339">
                  <c:v>1.4825E-9</c:v>
                </c:pt>
                <c:pt idx="1340">
                  <c:v>1.4888000000000001E-9</c:v>
                </c:pt>
                <c:pt idx="1341">
                  <c:v>1.4949999999999999E-9</c:v>
                </c:pt>
                <c:pt idx="1342">
                  <c:v>1.5013E-9</c:v>
                </c:pt>
                <c:pt idx="1343">
                  <c:v>1.5075E-9</c:v>
                </c:pt>
                <c:pt idx="1344">
                  <c:v>1.5138000000000001E-9</c:v>
                </c:pt>
                <c:pt idx="1345">
                  <c:v>1.5199999999999999E-9</c:v>
                </c:pt>
                <c:pt idx="1346">
                  <c:v>1.5263E-9</c:v>
                </c:pt>
                <c:pt idx="1347">
                  <c:v>1.5325E-9</c:v>
                </c:pt>
                <c:pt idx="1348">
                  <c:v>1.5387999999999999E-9</c:v>
                </c:pt>
                <c:pt idx="1349">
                  <c:v>1.5449999999999999E-9</c:v>
                </c:pt>
                <c:pt idx="1350">
                  <c:v>1.5513E-9</c:v>
                </c:pt>
                <c:pt idx="1351">
                  <c:v>1.5575E-9</c:v>
                </c:pt>
                <c:pt idx="1352">
                  <c:v>1.5637999999999999E-9</c:v>
                </c:pt>
                <c:pt idx="1353">
                  <c:v>1.57E-9</c:v>
                </c:pt>
                <c:pt idx="1354">
                  <c:v>1.5763E-9</c:v>
                </c:pt>
                <c:pt idx="1355">
                  <c:v>1.5825000000000001E-9</c:v>
                </c:pt>
                <c:pt idx="1356">
                  <c:v>1.5887999999999999E-9</c:v>
                </c:pt>
                <c:pt idx="1357">
                  <c:v>1.595E-9</c:v>
                </c:pt>
                <c:pt idx="1358">
                  <c:v>1.6013E-9</c:v>
                </c:pt>
                <c:pt idx="1359">
                  <c:v>1.6075000000000001E-9</c:v>
                </c:pt>
                <c:pt idx="1360">
                  <c:v>1.6137999999999999E-9</c:v>
                </c:pt>
                <c:pt idx="1361">
                  <c:v>1.62E-9</c:v>
                </c:pt>
                <c:pt idx="1362">
                  <c:v>1.6263000000000001E-9</c:v>
                </c:pt>
                <c:pt idx="1363">
                  <c:v>1.6325000000000001E-9</c:v>
                </c:pt>
                <c:pt idx="1364">
                  <c:v>1.6388E-9</c:v>
                </c:pt>
                <c:pt idx="1365">
                  <c:v>1.645E-9</c:v>
                </c:pt>
                <c:pt idx="1366">
                  <c:v>1.6513000000000001E-9</c:v>
                </c:pt>
                <c:pt idx="1367">
                  <c:v>1.6574999999999999E-9</c:v>
                </c:pt>
                <c:pt idx="1368">
                  <c:v>1.6638E-9</c:v>
                </c:pt>
                <c:pt idx="1369">
                  <c:v>1.67E-9</c:v>
                </c:pt>
                <c:pt idx="1370">
                  <c:v>1.6763000000000001E-9</c:v>
                </c:pt>
                <c:pt idx="1371">
                  <c:v>1.6824999999999999E-9</c:v>
                </c:pt>
                <c:pt idx="1372">
                  <c:v>1.6888E-9</c:v>
                </c:pt>
                <c:pt idx="1373">
                  <c:v>1.695E-9</c:v>
                </c:pt>
                <c:pt idx="1374">
                  <c:v>1.7012999999999999E-9</c:v>
                </c:pt>
                <c:pt idx="1375">
                  <c:v>1.7074999999999999E-9</c:v>
                </c:pt>
                <c:pt idx="1376">
                  <c:v>1.7138E-9</c:v>
                </c:pt>
                <c:pt idx="1377">
                  <c:v>1.7200000000000001E-9</c:v>
                </c:pt>
                <c:pt idx="1378">
                  <c:v>1.7262999999999999E-9</c:v>
                </c:pt>
                <c:pt idx="1379">
                  <c:v>1.7325E-9</c:v>
                </c:pt>
                <c:pt idx="1380">
                  <c:v>1.7388E-9</c:v>
                </c:pt>
                <c:pt idx="1381">
                  <c:v>1.7450000000000001E-9</c:v>
                </c:pt>
                <c:pt idx="1382">
                  <c:v>1.7512999999999999E-9</c:v>
                </c:pt>
                <c:pt idx="1383">
                  <c:v>1.7575E-9</c:v>
                </c:pt>
                <c:pt idx="1384">
                  <c:v>1.7638000000000001E-9</c:v>
                </c:pt>
                <c:pt idx="1385">
                  <c:v>1.7700000000000001E-9</c:v>
                </c:pt>
                <c:pt idx="1386">
                  <c:v>1.7763E-9</c:v>
                </c:pt>
                <c:pt idx="1387">
                  <c:v>1.7825E-9</c:v>
                </c:pt>
                <c:pt idx="1388">
                  <c:v>1.7888000000000001E-9</c:v>
                </c:pt>
                <c:pt idx="1389">
                  <c:v>1.7949999999999999E-9</c:v>
                </c:pt>
                <c:pt idx="1390">
                  <c:v>1.8013E-9</c:v>
                </c:pt>
                <c:pt idx="1391">
                  <c:v>1.8075E-9</c:v>
                </c:pt>
                <c:pt idx="1392">
                  <c:v>1.8138000000000001E-9</c:v>
                </c:pt>
                <c:pt idx="1393">
                  <c:v>1.8199999999999999E-9</c:v>
                </c:pt>
                <c:pt idx="1394">
                  <c:v>1.8263E-9</c:v>
                </c:pt>
                <c:pt idx="1395">
                  <c:v>1.8325E-9</c:v>
                </c:pt>
                <c:pt idx="1396">
                  <c:v>1.8388000000000001E-9</c:v>
                </c:pt>
                <c:pt idx="1397">
                  <c:v>1.8449999999999999E-9</c:v>
                </c:pt>
                <c:pt idx="1398">
                  <c:v>1.8513E-9</c:v>
                </c:pt>
                <c:pt idx="1399">
                  <c:v>1.8575E-9</c:v>
                </c:pt>
                <c:pt idx="1400">
                  <c:v>1.8638000000000001E-9</c:v>
                </c:pt>
                <c:pt idx="1401">
                  <c:v>1.87E-9</c:v>
                </c:pt>
                <c:pt idx="1402">
                  <c:v>1.8762999999999998E-9</c:v>
                </c:pt>
                <c:pt idx="1403">
                  <c:v>1.8825000000000001E-9</c:v>
                </c:pt>
                <c:pt idx="1404">
                  <c:v>1.8887999999999999E-9</c:v>
                </c:pt>
                <c:pt idx="1405">
                  <c:v>1.8950000000000002E-9</c:v>
                </c:pt>
                <c:pt idx="1406">
                  <c:v>1.9013E-9</c:v>
                </c:pt>
                <c:pt idx="1407">
                  <c:v>1.9074999999999999E-9</c:v>
                </c:pt>
                <c:pt idx="1408">
                  <c:v>1.9138000000000002E-9</c:v>
                </c:pt>
                <c:pt idx="1409">
                  <c:v>1.92E-9</c:v>
                </c:pt>
                <c:pt idx="1410">
                  <c:v>1.9262999999999999E-9</c:v>
                </c:pt>
                <c:pt idx="1411">
                  <c:v>1.9325000000000001E-9</c:v>
                </c:pt>
                <c:pt idx="1412">
                  <c:v>1.9388E-9</c:v>
                </c:pt>
                <c:pt idx="1413">
                  <c:v>1.9449999999999998E-9</c:v>
                </c:pt>
                <c:pt idx="1414">
                  <c:v>1.9513000000000001E-9</c:v>
                </c:pt>
                <c:pt idx="1415">
                  <c:v>1.9574999999999999E-9</c:v>
                </c:pt>
                <c:pt idx="1416">
                  <c:v>1.9638000000000002E-9</c:v>
                </c:pt>
                <c:pt idx="1417">
                  <c:v>1.97E-9</c:v>
                </c:pt>
                <c:pt idx="1418">
                  <c:v>1.9762999999999999E-9</c:v>
                </c:pt>
                <c:pt idx="1419">
                  <c:v>1.9825000000000001E-9</c:v>
                </c:pt>
                <c:pt idx="1420">
                  <c:v>1.9888E-9</c:v>
                </c:pt>
                <c:pt idx="1421">
                  <c:v>1.9949999999999998E-9</c:v>
                </c:pt>
                <c:pt idx="1422">
                  <c:v>2.0013000000000001E-9</c:v>
                </c:pt>
                <c:pt idx="1423">
                  <c:v>2.0074999999999999E-9</c:v>
                </c:pt>
                <c:pt idx="1424">
                  <c:v>2.0137999999999998E-9</c:v>
                </c:pt>
                <c:pt idx="1425">
                  <c:v>2.0200000000000001E-9</c:v>
                </c:pt>
                <c:pt idx="1426">
                  <c:v>2.0262999999999999E-9</c:v>
                </c:pt>
                <c:pt idx="1427">
                  <c:v>2.0325000000000002E-9</c:v>
                </c:pt>
                <c:pt idx="1428">
                  <c:v>2.0388E-9</c:v>
                </c:pt>
                <c:pt idx="1429">
                  <c:v>2.0449999999999999E-9</c:v>
                </c:pt>
                <c:pt idx="1430">
                  <c:v>2.0513000000000001E-9</c:v>
                </c:pt>
                <c:pt idx="1431">
                  <c:v>2.0575E-9</c:v>
                </c:pt>
                <c:pt idx="1432">
                  <c:v>2.0637999999999998E-9</c:v>
                </c:pt>
                <c:pt idx="1433">
                  <c:v>2.0700000000000001E-9</c:v>
                </c:pt>
                <c:pt idx="1434">
                  <c:v>2.0763E-9</c:v>
                </c:pt>
                <c:pt idx="1435">
                  <c:v>2.0825000000000002E-9</c:v>
                </c:pt>
                <c:pt idx="1436">
                  <c:v>2.0888000000000001E-9</c:v>
                </c:pt>
                <c:pt idx="1437">
                  <c:v>2.0949999999999999E-9</c:v>
                </c:pt>
                <c:pt idx="1438">
                  <c:v>2.1013000000000002E-9</c:v>
                </c:pt>
                <c:pt idx="1439">
                  <c:v>2.1075E-9</c:v>
                </c:pt>
                <c:pt idx="1440">
                  <c:v>2.1137999999999999E-9</c:v>
                </c:pt>
                <c:pt idx="1441">
                  <c:v>2.1200000000000001E-9</c:v>
                </c:pt>
                <c:pt idx="1442">
                  <c:v>2.1263E-9</c:v>
                </c:pt>
                <c:pt idx="1443">
                  <c:v>2.1324999999999998E-9</c:v>
                </c:pt>
                <c:pt idx="1444">
                  <c:v>2.1388000000000001E-9</c:v>
                </c:pt>
                <c:pt idx="1445">
                  <c:v>2.1449999999999999E-9</c:v>
                </c:pt>
                <c:pt idx="1446">
                  <c:v>2.1512999999999998E-9</c:v>
                </c:pt>
                <c:pt idx="1447">
                  <c:v>2.1575E-9</c:v>
                </c:pt>
                <c:pt idx="1448">
                  <c:v>2.1637999999999999E-9</c:v>
                </c:pt>
                <c:pt idx="1449">
                  <c:v>2.1700000000000002E-9</c:v>
                </c:pt>
                <c:pt idx="1450">
                  <c:v>2.1763E-9</c:v>
                </c:pt>
                <c:pt idx="1451">
                  <c:v>2.1824999999999999E-9</c:v>
                </c:pt>
                <c:pt idx="1452">
                  <c:v>2.1888000000000001E-9</c:v>
                </c:pt>
                <c:pt idx="1453">
                  <c:v>2.195E-9</c:v>
                </c:pt>
                <c:pt idx="1454">
                  <c:v>2.2012999999999998E-9</c:v>
                </c:pt>
                <c:pt idx="1455">
                  <c:v>2.2075000000000001E-9</c:v>
                </c:pt>
                <c:pt idx="1456">
                  <c:v>2.2137999999999999E-9</c:v>
                </c:pt>
                <c:pt idx="1457">
                  <c:v>2.2200000000000002E-9</c:v>
                </c:pt>
                <c:pt idx="1458">
                  <c:v>2.2263000000000001E-9</c:v>
                </c:pt>
                <c:pt idx="1459">
                  <c:v>2.2324999999999999E-9</c:v>
                </c:pt>
                <c:pt idx="1460">
                  <c:v>2.2388000000000002E-9</c:v>
                </c:pt>
                <c:pt idx="1461">
                  <c:v>2.245E-9</c:v>
                </c:pt>
                <c:pt idx="1462">
                  <c:v>2.2512999999999999E-9</c:v>
                </c:pt>
                <c:pt idx="1463">
                  <c:v>2.2575000000000001E-9</c:v>
                </c:pt>
                <c:pt idx="1464">
                  <c:v>2.2638E-9</c:v>
                </c:pt>
                <c:pt idx="1465">
                  <c:v>2.2699999999999998E-9</c:v>
                </c:pt>
                <c:pt idx="1466">
                  <c:v>2.2763000000000001E-9</c:v>
                </c:pt>
                <c:pt idx="1467">
                  <c:v>2.2824999999999999E-9</c:v>
                </c:pt>
                <c:pt idx="1468">
                  <c:v>2.2888000000000002E-9</c:v>
                </c:pt>
                <c:pt idx="1469">
                  <c:v>2.295E-9</c:v>
                </c:pt>
                <c:pt idx="1470">
                  <c:v>2.3012999999999999E-9</c:v>
                </c:pt>
                <c:pt idx="1471">
                  <c:v>2.3075000000000001E-9</c:v>
                </c:pt>
                <c:pt idx="1472">
                  <c:v>2.3138E-9</c:v>
                </c:pt>
                <c:pt idx="1473">
                  <c:v>2.3199999999999998E-9</c:v>
                </c:pt>
                <c:pt idx="1474">
                  <c:v>2.3263000000000001E-9</c:v>
                </c:pt>
                <c:pt idx="1475">
                  <c:v>2.3325E-9</c:v>
                </c:pt>
                <c:pt idx="1476">
                  <c:v>2.3387999999999998E-9</c:v>
                </c:pt>
                <c:pt idx="1477">
                  <c:v>2.3450000000000001E-9</c:v>
                </c:pt>
                <c:pt idx="1478">
                  <c:v>2.3512999999999999E-9</c:v>
                </c:pt>
                <c:pt idx="1479">
                  <c:v>2.3575000000000002E-9</c:v>
                </c:pt>
                <c:pt idx="1480">
                  <c:v>2.3638E-9</c:v>
                </c:pt>
                <c:pt idx="1481">
                  <c:v>2.3699999999999999E-9</c:v>
                </c:pt>
                <c:pt idx="1482">
                  <c:v>2.3763000000000002E-9</c:v>
                </c:pt>
                <c:pt idx="1483">
                  <c:v>2.3825E-9</c:v>
                </c:pt>
                <c:pt idx="1484">
                  <c:v>2.3887999999999999E-9</c:v>
                </c:pt>
                <c:pt idx="1485">
                  <c:v>2.3950000000000001E-9</c:v>
                </c:pt>
                <c:pt idx="1486">
                  <c:v>2.4013E-9</c:v>
                </c:pt>
                <c:pt idx="1487">
                  <c:v>2.4074999999999998E-9</c:v>
                </c:pt>
                <c:pt idx="1488">
                  <c:v>2.4138000000000001E-9</c:v>
                </c:pt>
                <c:pt idx="1489">
                  <c:v>2.4199999999999999E-9</c:v>
                </c:pt>
                <c:pt idx="1490">
                  <c:v>2.4263000000000002E-9</c:v>
                </c:pt>
                <c:pt idx="1491">
                  <c:v>2.4325E-9</c:v>
                </c:pt>
                <c:pt idx="1492">
                  <c:v>2.4387999999999999E-9</c:v>
                </c:pt>
                <c:pt idx="1493">
                  <c:v>2.4450000000000001E-9</c:v>
                </c:pt>
                <c:pt idx="1494">
                  <c:v>2.4513E-9</c:v>
                </c:pt>
                <c:pt idx="1495">
                  <c:v>2.4574999999999998E-9</c:v>
                </c:pt>
                <c:pt idx="1496">
                  <c:v>2.4638000000000001E-9</c:v>
                </c:pt>
                <c:pt idx="1497">
                  <c:v>2.4699999999999999E-9</c:v>
                </c:pt>
                <c:pt idx="1498">
                  <c:v>2.4762999999999998E-9</c:v>
                </c:pt>
                <c:pt idx="1499">
                  <c:v>2.4825000000000001E-9</c:v>
                </c:pt>
                <c:pt idx="1500">
                  <c:v>2.4887999999999999E-9</c:v>
                </c:pt>
                <c:pt idx="1501">
                  <c:v>2.4950000000000002E-9</c:v>
                </c:pt>
                <c:pt idx="1502">
                  <c:v>2.5013E-9</c:v>
                </c:pt>
                <c:pt idx="1503">
                  <c:v>2.5074999999999999E-9</c:v>
                </c:pt>
                <c:pt idx="1504">
                  <c:v>2.5138000000000001E-9</c:v>
                </c:pt>
                <c:pt idx="1505">
                  <c:v>2.52E-9</c:v>
                </c:pt>
                <c:pt idx="1506">
                  <c:v>2.5262999999999998E-9</c:v>
                </c:pt>
                <c:pt idx="1507">
                  <c:v>2.5325000000000001E-9</c:v>
                </c:pt>
                <c:pt idx="1508">
                  <c:v>2.5388E-9</c:v>
                </c:pt>
                <c:pt idx="1509">
                  <c:v>2.5449999999999998E-9</c:v>
                </c:pt>
                <c:pt idx="1510">
                  <c:v>2.5513000000000001E-9</c:v>
                </c:pt>
                <c:pt idx="1511">
                  <c:v>2.5574999999999999E-9</c:v>
                </c:pt>
                <c:pt idx="1512">
                  <c:v>2.5638000000000002E-9</c:v>
                </c:pt>
                <c:pt idx="1513">
                  <c:v>2.57E-9</c:v>
                </c:pt>
                <c:pt idx="1514">
                  <c:v>2.5762999999999999E-9</c:v>
                </c:pt>
                <c:pt idx="1515">
                  <c:v>2.5825000000000001E-9</c:v>
                </c:pt>
                <c:pt idx="1516">
                  <c:v>2.5888E-9</c:v>
                </c:pt>
                <c:pt idx="1517">
                  <c:v>2.5949999999999998E-9</c:v>
                </c:pt>
                <c:pt idx="1518">
                  <c:v>2.6013000000000001E-9</c:v>
                </c:pt>
                <c:pt idx="1519">
                  <c:v>2.6074999999999999E-9</c:v>
                </c:pt>
                <c:pt idx="1520">
                  <c:v>2.6137999999999998E-9</c:v>
                </c:pt>
                <c:pt idx="1521">
                  <c:v>2.6200000000000001E-9</c:v>
                </c:pt>
                <c:pt idx="1522">
                  <c:v>2.6262999999999999E-9</c:v>
                </c:pt>
                <c:pt idx="1523">
                  <c:v>2.6325000000000002E-9</c:v>
                </c:pt>
                <c:pt idx="1524">
                  <c:v>2.6388E-9</c:v>
                </c:pt>
                <c:pt idx="1525">
                  <c:v>2.6449999999999999E-9</c:v>
                </c:pt>
                <c:pt idx="1526">
                  <c:v>2.6513000000000001E-9</c:v>
                </c:pt>
                <c:pt idx="1527">
                  <c:v>2.6575E-9</c:v>
                </c:pt>
                <c:pt idx="1528">
                  <c:v>2.6637999999999998E-9</c:v>
                </c:pt>
                <c:pt idx="1529">
                  <c:v>2.6700000000000001E-9</c:v>
                </c:pt>
                <c:pt idx="1530">
                  <c:v>2.6763E-9</c:v>
                </c:pt>
                <c:pt idx="1531">
                  <c:v>2.6825000000000002E-9</c:v>
                </c:pt>
                <c:pt idx="1532">
                  <c:v>2.6888000000000001E-9</c:v>
                </c:pt>
                <c:pt idx="1533">
                  <c:v>2.6949999999999999E-9</c:v>
                </c:pt>
                <c:pt idx="1534">
                  <c:v>2.7013000000000002E-9</c:v>
                </c:pt>
                <c:pt idx="1535">
                  <c:v>2.7075E-9</c:v>
                </c:pt>
                <c:pt idx="1536">
                  <c:v>2.7137999999999999E-9</c:v>
                </c:pt>
                <c:pt idx="1537">
                  <c:v>2.7200000000000001E-9</c:v>
                </c:pt>
                <c:pt idx="1538">
                  <c:v>2.7263E-9</c:v>
                </c:pt>
                <c:pt idx="1539">
                  <c:v>2.7324999999999998E-9</c:v>
                </c:pt>
                <c:pt idx="1540">
                  <c:v>2.7388000000000001E-9</c:v>
                </c:pt>
                <c:pt idx="1541">
                  <c:v>2.7449999999999999E-9</c:v>
                </c:pt>
                <c:pt idx="1542">
                  <c:v>2.7512999999999998E-9</c:v>
                </c:pt>
                <c:pt idx="1543">
                  <c:v>2.7575E-9</c:v>
                </c:pt>
                <c:pt idx="1544">
                  <c:v>2.7637999999999999E-9</c:v>
                </c:pt>
                <c:pt idx="1545">
                  <c:v>2.7700000000000002E-9</c:v>
                </c:pt>
                <c:pt idx="1546">
                  <c:v>2.7763E-9</c:v>
                </c:pt>
                <c:pt idx="1547">
                  <c:v>2.7824999999999999E-9</c:v>
                </c:pt>
                <c:pt idx="1548">
                  <c:v>2.7888000000000001E-9</c:v>
                </c:pt>
                <c:pt idx="1549">
                  <c:v>2.795E-9</c:v>
                </c:pt>
                <c:pt idx="1550">
                  <c:v>2.8012999999999998E-9</c:v>
                </c:pt>
                <c:pt idx="1551">
                  <c:v>2.8075000000000001E-9</c:v>
                </c:pt>
                <c:pt idx="1552">
                  <c:v>2.8137999999999999E-9</c:v>
                </c:pt>
                <c:pt idx="1553">
                  <c:v>2.8200000000000002E-9</c:v>
                </c:pt>
                <c:pt idx="1554">
                  <c:v>2.8263000000000001E-9</c:v>
                </c:pt>
                <c:pt idx="1555">
                  <c:v>2.8324999999999999E-9</c:v>
                </c:pt>
                <c:pt idx="1556">
                  <c:v>2.8388000000000002E-9</c:v>
                </c:pt>
                <c:pt idx="1557">
                  <c:v>2.845E-9</c:v>
                </c:pt>
                <c:pt idx="1558">
                  <c:v>2.8512999999999999E-9</c:v>
                </c:pt>
                <c:pt idx="1559">
                  <c:v>2.8575000000000001E-9</c:v>
                </c:pt>
                <c:pt idx="1560">
                  <c:v>2.8638E-9</c:v>
                </c:pt>
                <c:pt idx="1561">
                  <c:v>2.8699999999999998E-9</c:v>
                </c:pt>
                <c:pt idx="1562">
                  <c:v>2.8763000000000001E-9</c:v>
                </c:pt>
                <c:pt idx="1563">
                  <c:v>2.8824999999999999E-9</c:v>
                </c:pt>
                <c:pt idx="1564">
                  <c:v>2.8888000000000002E-9</c:v>
                </c:pt>
                <c:pt idx="1565">
                  <c:v>2.895E-9</c:v>
                </c:pt>
                <c:pt idx="1566">
                  <c:v>2.9012999999999999E-9</c:v>
                </c:pt>
                <c:pt idx="1567">
                  <c:v>2.9075000000000001E-9</c:v>
                </c:pt>
                <c:pt idx="1568">
                  <c:v>2.9138E-9</c:v>
                </c:pt>
                <c:pt idx="1569">
                  <c:v>2.9199999999999998E-9</c:v>
                </c:pt>
                <c:pt idx="1570">
                  <c:v>2.9263000000000001E-9</c:v>
                </c:pt>
                <c:pt idx="1571">
                  <c:v>2.9325E-9</c:v>
                </c:pt>
                <c:pt idx="1572">
                  <c:v>2.9387999999999998E-9</c:v>
                </c:pt>
                <c:pt idx="1573">
                  <c:v>2.9450000000000001E-9</c:v>
                </c:pt>
                <c:pt idx="1574">
                  <c:v>2.9512999999999999E-9</c:v>
                </c:pt>
                <c:pt idx="1575">
                  <c:v>2.9575000000000002E-9</c:v>
                </c:pt>
                <c:pt idx="1576">
                  <c:v>2.9638E-9</c:v>
                </c:pt>
                <c:pt idx="1577">
                  <c:v>2.9699999999999999E-9</c:v>
                </c:pt>
                <c:pt idx="1578">
                  <c:v>2.9763000000000002E-9</c:v>
                </c:pt>
                <c:pt idx="1579">
                  <c:v>2.9825E-9</c:v>
                </c:pt>
                <c:pt idx="1580">
                  <c:v>2.9887999999999999E-9</c:v>
                </c:pt>
                <c:pt idx="1581">
                  <c:v>2.9950000000000001E-9</c:v>
                </c:pt>
                <c:pt idx="1582">
                  <c:v>3.0013E-9</c:v>
                </c:pt>
                <c:pt idx="1583">
                  <c:v>3.0074999999999998E-9</c:v>
                </c:pt>
                <c:pt idx="1584">
                  <c:v>3.0138000000000001E-9</c:v>
                </c:pt>
                <c:pt idx="1585">
                  <c:v>3.0199999999999999E-9</c:v>
                </c:pt>
                <c:pt idx="1586">
                  <c:v>3.0263000000000002E-9</c:v>
                </c:pt>
                <c:pt idx="1587">
                  <c:v>3.0325E-9</c:v>
                </c:pt>
                <c:pt idx="1588">
                  <c:v>3.0387999999999999E-9</c:v>
                </c:pt>
                <c:pt idx="1589">
                  <c:v>3.0450000000000001E-9</c:v>
                </c:pt>
                <c:pt idx="1590">
                  <c:v>3.0513E-9</c:v>
                </c:pt>
                <c:pt idx="1591">
                  <c:v>3.0574999999999998E-9</c:v>
                </c:pt>
                <c:pt idx="1592">
                  <c:v>3.0638000000000001E-9</c:v>
                </c:pt>
                <c:pt idx="1593">
                  <c:v>3.0699999999999999E-9</c:v>
                </c:pt>
                <c:pt idx="1594">
                  <c:v>3.0762999999999998E-9</c:v>
                </c:pt>
                <c:pt idx="1595">
                  <c:v>3.0825000000000001E-9</c:v>
                </c:pt>
                <c:pt idx="1596">
                  <c:v>3.0887999999999999E-9</c:v>
                </c:pt>
                <c:pt idx="1597">
                  <c:v>3.0950000000000002E-9</c:v>
                </c:pt>
                <c:pt idx="1598">
                  <c:v>3.1013E-9</c:v>
                </c:pt>
                <c:pt idx="1599">
                  <c:v>3.1074999999999999E-9</c:v>
                </c:pt>
                <c:pt idx="1600">
                  <c:v>3.1138000000000001E-9</c:v>
                </c:pt>
                <c:pt idx="1601">
                  <c:v>3.12E-9</c:v>
                </c:pt>
                <c:pt idx="1602">
                  <c:v>3.1262999999999998E-9</c:v>
                </c:pt>
                <c:pt idx="1603">
                  <c:v>3.1325000000000001E-9</c:v>
                </c:pt>
                <c:pt idx="1604">
                  <c:v>3.1388E-9</c:v>
                </c:pt>
                <c:pt idx="1605">
                  <c:v>3.1450000000000002E-9</c:v>
                </c:pt>
                <c:pt idx="1606">
                  <c:v>3.1513000000000001E-9</c:v>
                </c:pt>
                <c:pt idx="1607">
                  <c:v>3.1574999999999999E-9</c:v>
                </c:pt>
                <c:pt idx="1608">
                  <c:v>3.1638000000000002E-9</c:v>
                </c:pt>
                <c:pt idx="1609">
                  <c:v>3.17E-9</c:v>
                </c:pt>
                <c:pt idx="1610">
                  <c:v>3.1762999999999999E-9</c:v>
                </c:pt>
                <c:pt idx="1611">
                  <c:v>3.1825000000000001E-9</c:v>
                </c:pt>
                <c:pt idx="1612">
                  <c:v>3.1888E-9</c:v>
                </c:pt>
                <c:pt idx="1613">
                  <c:v>3.1949999999999998E-9</c:v>
                </c:pt>
                <c:pt idx="1614">
                  <c:v>3.2013000000000001E-9</c:v>
                </c:pt>
                <c:pt idx="1615">
                  <c:v>3.2074999999999999E-9</c:v>
                </c:pt>
                <c:pt idx="1616">
                  <c:v>3.2137999999999998E-9</c:v>
                </c:pt>
                <c:pt idx="1617">
                  <c:v>3.22E-9</c:v>
                </c:pt>
                <c:pt idx="1618">
                  <c:v>3.2262999999999999E-9</c:v>
                </c:pt>
                <c:pt idx="1619">
                  <c:v>3.2325000000000002E-9</c:v>
                </c:pt>
                <c:pt idx="1620">
                  <c:v>3.2388E-9</c:v>
                </c:pt>
                <c:pt idx="1621">
                  <c:v>3.2449999999999999E-9</c:v>
                </c:pt>
                <c:pt idx="1622">
                  <c:v>3.2513000000000001E-9</c:v>
                </c:pt>
                <c:pt idx="1623">
                  <c:v>3.2575E-9</c:v>
                </c:pt>
                <c:pt idx="1624">
                  <c:v>3.2637999999999998E-9</c:v>
                </c:pt>
                <c:pt idx="1625">
                  <c:v>3.2700000000000001E-9</c:v>
                </c:pt>
                <c:pt idx="1626">
                  <c:v>3.2762999999999999E-9</c:v>
                </c:pt>
                <c:pt idx="1627">
                  <c:v>3.2825000000000002E-9</c:v>
                </c:pt>
                <c:pt idx="1628">
                  <c:v>3.2888000000000001E-9</c:v>
                </c:pt>
                <c:pt idx="1629">
                  <c:v>3.2949999999999999E-9</c:v>
                </c:pt>
                <c:pt idx="1630">
                  <c:v>3.3013000000000002E-9</c:v>
                </c:pt>
                <c:pt idx="1631">
                  <c:v>3.3075E-9</c:v>
                </c:pt>
                <c:pt idx="1632">
                  <c:v>3.3137999999999999E-9</c:v>
                </c:pt>
                <c:pt idx="1633">
                  <c:v>3.3200000000000001E-9</c:v>
                </c:pt>
                <c:pt idx="1634">
                  <c:v>3.3263E-9</c:v>
                </c:pt>
                <c:pt idx="1635">
                  <c:v>3.3324999999999998E-9</c:v>
                </c:pt>
                <c:pt idx="1636">
                  <c:v>3.3388000000000001E-9</c:v>
                </c:pt>
                <c:pt idx="1637">
                  <c:v>3.3449999999999999E-9</c:v>
                </c:pt>
                <c:pt idx="1638">
                  <c:v>3.3513000000000002E-9</c:v>
                </c:pt>
                <c:pt idx="1639">
                  <c:v>3.3575E-9</c:v>
                </c:pt>
                <c:pt idx="1640">
                  <c:v>3.3637999999999999E-9</c:v>
                </c:pt>
                <c:pt idx="1641">
                  <c:v>3.3700000000000001E-9</c:v>
                </c:pt>
                <c:pt idx="1642">
                  <c:v>3.3763E-9</c:v>
                </c:pt>
                <c:pt idx="1643">
                  <c:v>3.3824999999999998E-9</c:v>
                </c:pt>
                <c:pt idx="1644">
                  <c:v>3.3888000000000001E-9</c:v>
                </c:pt>
                <c:pt idx="1645">
                  <c:v>3.395E-9</c:v>
                </c:pt>
                <c:pt idx="1646">
                  <c:v>3.4012999999999998E-9</c:v>
                </c:pt>
                <c:pt idx="1647">
                  <c:v>3.4075000000000001E-9</c:v>
                </c:pt>
                <c:pt idx="1648">
                  <c:v>3.4137999999999999E-9</c:v>
                </c:pt>
                <c:pt idx="1649">
                  <c:v>3.4200000000000002E-9</c:v>
                </c:pt>
                <c:pt idx="1650">
                  <c:v>3.4263E-9</c:v>
                </c:pt>
                <c:pt idx="1651">
                  <c:v>3.4324999999999999E-9</c:v>
                </c:pt>
                <c:pt idx="1652">
                  <c:v>3.4388000000000002E-9</c:v>
                </c:pt>
                <c:pt idx="1653">
                  <c:v>3.445E-9</c:v>
                </c:pt>
                <c:pt idx="1654">
                  <c:v>3.4512999999999999E-9</c:v>
                </c:pt>
                <c:pt idx="1655">
                  <c:v>3.4575000000000001E-9</c:v>
                </c:pt>
                <c:pt idx="1656">
                  <c:v>3.4638E-9</c:v>
                </c:pt>
                <c:pt idx="1657">
                  <c:v>3.4699999999999998E-9</c:v>
                </c:pt>
                <c:pt idx="1658">
                  <c:v>3.4763000000000001E-9</c:v>
                </c:pt>
                <c:pt idx="1659">
                  <c:v>3.4824999999999999E-9</c:v>
                </c:pt>
                <c:pt idx="1660">
                  <c:v>3.4888000000000002E-9</c:v>
                </c:pt>
                <c:pt idx="1661">
                  <c:v>3.495E-9</c:v>
                </c:pt>
                <c:pt idx="1662">
                  <c:v>3.5012999999999999E-9</c:v>
                </c:pt>
                <c:pt idx="1663">
                  <c:v>3.5075000000000001E-9</c:v>
                </c:pt>
                <c:pt idx="1664">
                  <c:v>3.5138E-9</c:v>
                </c:pt>
                <c:pt idx="1665">
                  <c:v>3.5199999999999998E-9</c:v>
                </c:pt>
                <c:pt idx="1666">
                  <c:v>3.5263000000000001E-9</c:v>
                </c:pt>
                <c:pt idx="1667">
                  <c:v>3.5325E-9</c:v>
                </c:pt>
                <c:pt idx="1668">
                  <c:v>3.5387999999999998E-9</c:v>
                </c:pt>
                <c:pt idx="1669">
                  <c:v>3.5450000000000001E-9</c:v>
                </c:pt>
                <c:pt idx="1670">
                  <c:v>3.5512999999999999E-9</c:v>
                </c:pt>
                <c:pt idx="1671">
                  <c:v>3.5575000000000002E-9</c:v>
                </c:pt>
                <c:pt idx="1672">
                  <c:v>3.5638E-9</c:v>
                </c:pt>
                <c:pt idx="1673">
                  <c:v>3.5699999999999999E-9</c:v>
                </c:pt>
                <c:pt idx="1674">
                  <c:v>3.5763000000000002E-9</c:v>
                </c:pt>
                <c:pt idx="1675">
                  <c:v>3.5825E-9</c:v>
                </c:pt>
                <c:pt idx="1676">
                  <c:v>3.5887999999999998E-9</c:v>
                </c:pt>
                <c:pt idx="1677">
                  <c:v>3.5950000000000001E-9</c:v>
                </c:pt>
                <c:pt idx="1678">
                  <c:v>3.6013E-9</c:v>
                </c:pt>
                <c:pt idx="1679">
                  <c:v>3.6074999999999998E-9</c:v>
                </c:pt>
                <c:pt idx="1680">
                  <c:v>3.6138000000000001E-9</c:v>
                </c:pt>
                <c:pt idx="1681">
                  <c:v>3.6199999999999999E-9</c:v>
                </c:pt>
                <c:pt idx="1682">
                  <c:v>3.6263000000000002E-9</c:v>
                </c:pt>
                <c:pt idx="1683">
                  <c:v>3.6325E-9</c:v>
                </c:pt>
                <c:pt idx="1684">
                  <c:v>3.6387999999999999E-9</c:v>
                </c:pt>
                <c:pt idx="1685">
                  <c:v>3.6450000000000001E-9</c:v>
                </c:pt>
                <c:pt idx="1686">
                  <c:v>3.6513E-9</c:v>
                </c:pt>
                <c:pt idx="1687">
                  <c:v>3.6574999999999998E-9</c:v>
                </c:pt>
                <c:pt idx="1688">
                  <c:v>3.6638000000000001E-9</c:v>
                </c:pt>
                <c:pt idx="1689">
                  <c:v>3.6699999999999999E-9</c:v>
                </c:pt>
                <c:pt idx="1690">
                  <c:v>3.6762999999999998E-9</c:v>
                </c:pt>
                <c:pt idx="1691">
                  <c:v>3.6825000000000001E-9</c:v>
                </c:pt>
                <c:pt idx="1692">
                  <c:v>3.6887999999999999E-9</c:v>
                </c:pt>
                <c:pt idx="1693">
                  <c:v>3.6950000000000002E-9</c:v>
                </c:pt>
                <c:pt idx="1694">
                  <c:v>3.7013E-9</c:v>
                </c:pt>
                <c:pt idx="1695">
                  <c:v>3.7074999999999999E-9</c:v>
                </c:pt>
                <c:pt idx="1696">
                  <c:v>3.7138000000000001E-9</c:v>
                </c:pt>
                <c:pt idx="1697">
                  <c:v>3.72E-9</c:v>
                </c:pt>
                <c:pt idx="1698">
                  <c:v>3.7263000000000003E-9</c:v>
                </c:pt>
                <c:pt idx="1699">
                  <c:v>3.7324999999999997E-9</c:v>
                </c:pt>
                <c:pt idx="1700">
                  <c:v>3.7388000000000004E-9</c:v>
                </c:pt>
                <c:pt idx="1701">
                  <c:v>3.7449999999999998E-9</c:v>
                </c:pt>
                <c:pt idx="1702">
                  <c:v>3.7512999999999997E-9</c:v>
                </c:pt>
                <c:pt idx="1703">
                  <c:v>3.7574999999999999E-9</c:v>
                </c:pt>
                <c:pt idx="1704">
                  <c:v>3.7637999999999998E-9</c:v>
                </c:pt>
                <c:pt idx="1705">
                  <c:v>3.77E-9</c:v>
                </c:pt>
                <c:pt idx="1706">
                  <c:v>3.7762999999999999E-9</c:v>
                </c:pt>
                <c:pt idx="1707">
                  <c:v>3.7825000000000001E-9</c:v>
                </c:pt>
                <c:pt idx="1708">
                  <c:v>3.7888E-9</c:v>
                </c:pt>
                <c:pt idx="1709">
                  <c:v>3.7950000000000002E-9</c:v>
                </c:pt>
                <c:pt idx="1710">
                  <c:v>3.8013000000000001E-9</c:v>
                </c:pt>
                <c:pt idx="1711">
                  <c:v>3.8075000000000003E-9</c:v>
                </c:pt>
                <c:pt idx="1712">
                  <c:v>3.8138000000000002E-9</c:v>
                </c:pt>
                <c:pt idx="1713">
                  <c:v>3.8199999999999996E-9</c:v>
                </c:pt>
                <c:pt idx="1714">
                  <c:v>3.8263000000000003E-9</c:v>
                </c:pt>
                <c:pt idx="1715">
                  <c:v>3.8324999999999997E-9</c:v>
                </c:pt>
                <c:pt idx="1716">
                  <c:v>3.8387999999999996E-9</c:v>
                </c:pt>
                <c:pt idx="1717">
                  <c:v>3.8449999999999999E-9</c:v>
                </c:pt>
                <c:pt idx="1718">
                  <c:v>3.8512999999999997E-9</c:v>
                </c:pt>
                <c:pt idx="1719">
                  <c:v>3.8575E-9</c:v>
                </c:pt>
                <c:pt idx="1720">
                  <c:v>3.8637999999999998E-9</c:v>
                </c:pt>
                <c:pt idx="1721">
                  <c:v>3.8700000000000001E-9</c:v>
                </c:pt>
                <c:pt idx="1722">
                  <c:v>3.8762999999999999E-9</c:v>
                </c:pt>
                <c:pt idx="1723">
                  <c:v>3.8825000000000002E-9</c:v>
                </c:pt>
                <c:pt idx="1724">
                  <c:v>3.8888000000000001E-9</c:v>
                </c:pt>
                <c:pt idx="1725">
                  <c:v>3.8950000000000003E-9</c:v>
                </c:pt>
                <c:pt idx="1726">
                  <c:v>3.9013000000000002E-9</c:v>
                </c:pt>
                <c:pt idx="1727">
                  <c:v>3.9075000000000004E-9</c:v>
                </c:pt>
                <c:pt idx="1728">
                  <c:v>3.9138000000000003E-9</c:v>
                </c:pt>
                <c:pt idx="1729">
                  <c:v>3.9199999999999997E-9</c:v>
                </c:pt>
                <c:pt idx="1730">
                  <c:v>3.9263000000000004E-9</c:v>
                </c:pt>
                <c:pt idx="1731">
                  <c:v>3.9324999999999998E-9</c:v>
                </c:pt>
                <c:pt idx="1732">
                  <c:v>3.9387999999999997E-9</c:v>
                </c:pt>
                <c:pt idx="1733">
                  <c:v>3.9449999999999999E-9</c:v>
                </c:pt>
                <c:pt idx="1734">
                  <c:v>3.9512999999999998E-9</c:v>
                </c:pt>
                <c:pt idx="1735">
                  <c:v>3.9575E-9</c:v>
                </c:pt>
                <c:pt idx="1736">
                  <c:v>3.9637999999999999E-9</c:v>
                </c:pt>
                <c:pt idx="1737">
                  <c:v>3.9700000000000001E-9</c:v>
                </c:pt>
                <c:pt idx="1738">
                  <c:v>3.9763E-9</c:v>
                </c:pt>
                <c:pt idx="1739">
                  <c:v>3.9825000000000003E-9</c:v>
                </c:pt>
                <c:pt idx="1740">
                  <c:v>3.9888000000000001E-9</c:v>
                </c:pt>
                <c:pt idx="1741">
                  <c:v>3.9950000000000004E-9</c:v>
                </c:pt>
                <c:pt idx="1742">
                  <c:v>4.0013000000000002E-9</c:v>
                </c:pt>
                <c:pt idx="1743">
                  <c:v>4.0074999999999997E-9</c:v>
                </c:pt>
                <c:pt idx="1744">
                  <c:v>4.0138000000000003E-9</c:v>
                </c:pt>
                <c:pt idx="1745">
                  <c:v>4.0199999999999998E-9</c:v>
                </c:pt>
                <c:pt idx="1746">
                  <c:v>4.0262999999999996E-9</c:v>
                </c:pt>
                <c:pt idx="1747">
                  <c:v>4.0324999999999999E-9</c:v>
                </c:pt>
                <c:pt idx="1748">
                  <c:v>4.0387999999999997E-9</c:v>
                </c:pt>
                <c:pt idx="1749">
                  <c:v>4.045E-9</c:v>
                </c:pt>
                <c:pt idx="1750">
                  <c:v>4.0512999999999999E-9</c:v>
                </c:pt>
                <c:pt idx="1751">
                  <c:v>4.0575000000000001E-9</c:v>
                </c:pt>
                <c:pt idx="1752">
                  <c:v>4.0638E-9</c:v>
                </c:pt>
                <c:pt idx="1753">
                  <c:v>4.0700000000000002E-9</c:v>
                </c:pt>
                <c:pt idx="1754">
                  <c:v>4.0763000000000001E-9</c:v>
                </c:pt>
                <c:pt idx="1755">
                  <c:v>4.0825000000000003E-9</c:v>
                </c:pt>
                <c:pt idx="1756">
                  <c:v>4.0888000000000002E-9</c:v>
                </c:pt>
                <c:pt idx="1757">
                  <c:v>4.0949999999999996E-9</c:v>
                </c:pt>
                <c:pt idx="1758">
                  <c:v>4.1013000000000003E-9</c:v>
                </c:pt>
                <c:pt idx="1759">
                  <c:v>4.1074999999999997E-9</c:v>
                </c:pt>
                <c:pt idx="1760">
                  <c:v>4.1137999999999996E-9</c:v>
                </c:pt>
                <c:pt idx="1761">
                  <c:v>4.1199999999999998E-9</c:v>
                </c:pt>
                <c:pt idx="1762">
                  <c:v>4.1262999999999997E-9</c:v>
                </c:pt>
                <c:pt idx="1763">
                  <c:v>4.1324999999999999E-9</c:v>
                </c:pt>
                <c:pt idx="1764">
                  <c:v>4.1387999999999998E-9</c:v>
                </c:pt>
                <c:pt idx="1765">
                  <c:v>4.1450000000000001E-9</c:v>
                </c:pt>
                <c:pt idx="1766">
                  <c:v>4.1512999999999999E-9</c:v>
                </c:pt>
                <c:pt idx="1767">
                  <c:v>4.1575000000000002E-9</c:v>
                </c:pt>
                <c:pt idx="1768">
                  <c:v>4.1638E-9</c:v>
                </c:pt>
                <c:pt idx="1769">
                  <c:v>4.1700000000000003E-9</c:v>
                </c:pt>
                <c:pt idx="1770">
                  <c:v>4.1763000000000001E-9</c:v>
                </c:pt>
                <c:pt idx="1771">
                  <c:v>4.1825000000000004E-9</c:v>
                </c:pt>
                <c:pt idx="1772">
                  <c:v>4.1888000000000003E-9</c:v>
                </c:pt>
                <c:pt idx="1773">
                  <c:v>4.1949999999999997E-9</c:v>
                </c:pt>
                <c:pt idx="1774">
                  <c:v>4.2013000000000004E-9</c:v>
                </c:pt>
                <c:pt idx="1775">
                  <c:v>4.2074999999999998E-9</c:v>
                </c:pt>
                <c:pt idx="1776">
                  <c:v>4.2137999999999997E-9</c:v>
                </c:pt>
                <c:pt idx="1777">
                  <c:v>4.2199999999999999E-9</c:v>
                </c:pt>
                <c:pt idx="1778">
                  <c:v>4.2262999999999998E-9</c:v>
                </c:pt>
                <c:pt idx="1779">
                  <c:v>4.2325E-9</c:v>
                </c:pt>
                <c:pt idx="1780">
                  <c:v>4.2387999999999999E-9</c:v>
                </c:pt>
                <c:pt idx="1781">
                  <c:v>4.2450000000000001E-9</c:v>
                </c:pt>
                <c:pt idx="1782">
                  <c:v>4.2513E-9</c:v>
                </c:pt>
                <c:pt idx="1783">
                  <c:v>4.2575000000000002E-9</c:v>
                </c:pt>
                <c:pt idx="1784">
                  <c:v>4.2638000000000001E-9</c:v>
                </c:pt>
                <c:pt idx="1785">
                  <c:v>4.2700000000000004E-9</c:v>
                </c:pt>
                <c:pt idx="1786">
                  <c:v>4.2763000000000002E-9</c:v>
                </c:pt>
                <c:pt idx="1787">
                  <c:v>4.2824999999999996E-9</c:v>
                </c:pt>
                <c:pt idx="1788">
                  <c:v>4.2888000000000003E-9</c:v>
                </c:pt>
                <c:pt idx="1789">
                  <c:v>4.2949999999999997E-9</c:v>
                </c:pt>
                <c:pt idx="1790">
                  <c:v>4.3012999999999996E-9</c:v>
                </c:pt>
                <c:pt idx="1791">
                  <c:v>4.3074999999999999E-9</c:v>
                </c:pt>
                <c:pt idx="1792">
                  <c:v>4.3137999999999997E-9</c:v>
                </c:pt>
                <c:pt idx="1793">
                  <c:v>4.32E-9</c:v>
                </c:pt>
                <c:pt idx="1794">
                  <c:v>4.3262999999999998E-9</c:v>
                </c:pt>
                <c:pt idx="1795">
                  <c:v>4.3325000000000001E-9</c:v>
                </c:pt>
                <c:pt idx="1796">
                  <c:v>4.3387999999999999E-9</c:v>
                </c:pt>
                <c:pt idx="1797">
                  <c:v>4.3450000000000002E-9</c:v>
                </c:pt>
                <c:pt idx="1798">
                  <c:v>4.3513000000000001E-9</c:v>
                </c:pt>
                <c:pt idx="1799">
                  <c:v>4.3575000000000003E-9</c:v>
                </c:pt>
                <c:pt idx="1800">
                  <c:v>4.3638000000000002E-9</c:v>
                </c:pt>
                <c:pt idx="1801">
                  <c:v>4.3699999999999996E-9</c:v>
                </c:pt>
                <c:pt idx="1802">
                  <c:v>4.3763000000000003E-9</c:v>
                </c:pt>
                <c:pt idx="1803">
                  <c:v>4.3824999999999997E-9</c:v>
                </c:pt>
                <c:pt idx="1804">
                  <c:v>4.3888000000000004E-9</c:v>
                </c:pt>
                <c:pt idx="1805">
                  <c:v>4.3949999999999998E-9</c:v>
                </c:pt>
                <c:pt idx="1806">
                  <c:v>4.4012999999999997E-9</c:v>
                </c:pt>
                <c:pt idx="1807">
                  <c:v>4.4074999999999999E-9</c:v>
                </c:pt>
                <c:pt idx="1808">
                  <c:v>4.4137999999999998E-9</c:v>
                </c:pt>
                <c:pt idx="1809">
                  <c:v>4.42E-9</c:v>
                </c:pt>
                <c:pt idx="1810">
                  <c:v>4.4262999999999999E-9</c:v>
                </c:pt>
                <c:pt idx="1811">
                  <c:v>4.4325000000000002E-9</c:v>
                </c:pt>
                <c:pt idx="1812">
                  <c:v>4.4388E-9</c:v>
                </c:pt>
                <c:pt idx="1813">
                  <c:v>4.4450000000000003E-9</c:v>
                </c:pt>
                <c:pt idx="1814">
                  <c:v>4.4513000000000001E-9</c:v>
                </c:pt>
                <c:pt idx="1815">
                  <c:v>4.4575000000000004E-9</c:v>
                </c:pt>
                <c:pt idx="1816">
                  <c:v>4.4638000000000002E-9</c:v>
                </c:pt>
                <c:pt idx="1817">
                  <c:v>4.4699999999999997E-9</c:v>
                </c:pt>
                <c:pt idx="1818">
                  <c:v>4.4763000000000004E-9</c:v>
                </c:pt>
                <c:pt idx="1819">
                  <c:v>4.4824999999999998E-9</c:v>
                </c:pt>
                <c:pt idx="1820">
                  <c:v>4.4887999999999996E-9</c:v>
                </c:pt>
                <c:pt idx="1821">
                  <c:v>4.4949999999999999E-9</c:v>
                </c:pt>
                <c:pt idx="1822">
                  <c:v>4.5012999999999997E-9</c:v>
                </c:pt>
                <c:pt idx="1823">
                  <c:v>4.5075E-9</c:v>
                </c:pt>
                <c:pt idx="1824">
                  <c:v>4.5137999999999999E-9</c:v>
                </c:pt>
                <c:pt idx="1825">
                  <c:v>4.5200000000000001E-9</c:v>
                </c:pt>
                <c:pt idx="1826">
                  <c:v>4.5263E-9</c:v>
                </c:pt>
                <c:pt idx="1827">
                  <c:v>4.5325000000000002E-9</c:v>
                </c:pt>
                <c:pt idx="1828">
                  <c:v>4.5388000000000001E-9</c:v>
                </c:pt>
                <c:pt idx="1829">
                  <c:v>4.5450000000000003E-9</c:v>
                </c:pt>
                <c:pt idx="1830">
                  <c:v>4.5513000000000002E-9</c:v>
                </c:pt>
                <c:pt idx="1831">
                  <c:v>4.5574999999999996E-9</c:v>
                </c:pt>
                <c:pt idx="1832">
                  <c:v>4.5638000000000003E-9</c:v>
                </c:pt>
                <c:pt idx="1833">
                  <c:v>4.5699999999999997E-9</c:v>
                </c:pt>
                <c:pt idx="1834">
                  <c:v>4.5762999999999996E-9</c:v>
                </c:pt>
                <c:pt idx="1835">
                  <c:v>4.5824999999999998E-9</c:v>
                </c:pt>
                <c:pt idx="1836">
                  <c:v>4.5887999999999997E-9</c:v>
                </c:pt>
                <c:pt idx="1837">
                  <c:v>4.595E-9</c:v>
                </c:pt>
                <c:pt idx="1838">
                  <c:v>4.6012999999999998E-9</c:v>
                </c:pt>
                <c:pt idx="1839">
                  <c:v>4.6075000000000001E-9</c:v>
                </c:pt>
                <c:pt idx="1840">
                  <c:v>4.6137999999999999E-9</c:v>
                </c:pt>
                <c:pt idx="1841">
                  <c:v>4.6200000000000002E-9</c:v>
                </c:pt>
                <c:pt idx="1842">
                  <c:v>4.6263E-9</c:v>
                </c:pt>
                <c:pt idx="1843">
                  <c:v>4.6325000000000003E-9</c:v>
                </c:pt>
                <c:pt idx="1844">
                  <c:v>4.6388000000000002E-9</c:v>
                </c:pt>
                <c:pt idx="1845">
                  <c:v>4.6450000000000004E-9</c:v>
                </c:pt>
                <c:pt idx="1846">
                  <c:v>4.6513000000000003E-9</c:v>
                </c:pt>
                <c:pt idx="1847">
                  <c:v>4.6574999999999997E-9</c:v>
                </c:pt>
                <c:pt idx="1848">
                  <c:v>4.6638000000000004E-9</c:v>
                </c:pt>
                <c:pt idx="1849">
                  <c:v>4.6699999999999998E-9</c:v>
                </c:pt>
                <c:pt idx="1850">
                  <c:v>4.6762999999999997E-9</c:v>
                </c:pt>
                <c:pt idx="1851">
                  <c:v>4.6824999999999999E-9</c:v>
                </c:pt>
                <c:pt idx="1852">
                  <c:v>4.6887999999999998E-9</c:v>
                </c:pt>
                <c:pt idx="1853">
                  <c:v>4.695E-9</c:v>
                </c:pt>
                <c:pt idx="1854">
                  <c:v>4.7012999999999999E-9</c:v>
                </c:pt>
                <c:pt idx="1855">
                  <c:v>4.7075000000000001E-9</c:v>
                </c:pt>
                <c:pt idx="1856">
                  <c:v>4.7138E-9</c:v>
                </c:pt>
                <c:pt idx="1857">
                  <c:v>4.7200000000000002E-9</c:v>
                </c:pt>
                <c:pt idx="1858">
                  <c:v>4.7263000000000001E-9</c:v>
                </c:pt>
                <c:pt idx="1859">
                  <c:v>4.7325000000000004E-9</c:v>
                </c:pt>
                <c:pt idx="1860">
                  <c:v>4.7388000000000002E-9</c:v>
                </c:pt>
                <c:pt idx="1861">
                  <c:v>4.7449999999999996E-9</c:v>
                </c:pt>
                <c:pt idx="1862">
                  <c:v>4.7513000000000003E-9</c:v>
                </c:pt>
                <c:pt idx="1863">
                  <c:v>4.7574999999999998E-9</c:v>
                </c:pt>
                <c:pt idx="1864">
                  <c:v>4.7637999999999996E-9</c:v>
                </c:pt>
                <c:pt idx="1865">
                  <c:v>4.7699999999999999E-9</c:v>
                </c:pt>
                <c:pt idx="1866">
                  <c:v>4.7762999999999997E-9</c:v>
                </c:pt>
                <c:pt idx="1867">
                  <c:v>4.7825E-9</c:v>
                </c:pt>
                <c:pt idx="1868">
                  <c:v>4.7887999999999998E-9</c:v>
                </c:pt>
                <c:pt idx="1869">
                  <c:v>4.7950000000000001E-9</c:v>
                </c:pt>
                <c:pt idx="1870">
                  <c:v>4.8013E-9</c:v>
                </c:pt>
                <c:pt idx="1871">
                  <c:v>4.8075000000000002E-9</c:v>
                </c:pt>
                <c:pt idx="1872">
                  <c:v>4.8138000000000001E-9</c:v>
                </c:pt>
                <c:pt idx="1873">
                  <c:v>4.8200000000000003E-9</c:v>
                </c:pt>
                <c:pt idx="1874">
                  <c:v>4.8263000000000002E-9</c:v>
                </c:pt>
                <c:pt idx="1875">
                  <c:v>4.8324999999999996E-9</c:v>
                </c:pt>
                <c:pt idx="1876">
                  <c:v>4.8388000000000003E-9</c:v>
                </c:pt>
                <c:pt idx="1877">
                  <c:v>4.8449999999999997E-9</c:v>
                </c:pt>
                <c:pt idx="1878">
                  <c:v>4.8513000000000004E-9</c:v>
                </c:pt>
                <c:pt idx="1879">
                  <c:v>4.8574999999999998E-9</c:v>
                </c:pt>
                <c:pt idx="1880">
                  <c:v>4.8637999999999997E-9</c:v>
                </c:pt>
                <c:pt idx="1881">
                  <c:v>4.8699999999999999E-9</c:v>
                </c:pt>
                <c:pt idx="1882">
                  <c:v>4.8762999999999998E-9</c:v>
                </c:pt>
                <c:pt idx="1883">
                  <c:v>4.8825E-9</c:v>
                </c:pt>
                <c:pt idx="1884">
                  <c:v>4.8887999999999999E-9</c:v>
                </c:pt>
                <c:pt idx="1885">
                  <c:v>4.8950000000000002E-9</c:v>
                </c:pt>
                <c:pt idx="1886">
                  <c:v>4.9013E-9</c:v>
                </c:pt>
                <c:pt idx="1887">
                  <c:v>4.9075000000000003E-9</c:v>
                </c:pt>
                <c:pt idx="1888">
                  <c:v>4.9138000000000001E-9</c:v>
                </c:pt>
                <c:pt idx="1889">
                  <c:v>4.9200000000000004E-9</c:v>
                </c:pt>
                <c:pt idx="1890">
                  <c:v>4.9263000000000002E-9</c:v>
                </c:pt>
                <c:pt idx="1891">
                  <c:v>4.9324999999999997E-9</c:v>
                </c:pt>
                <c:pt idx="1892">
                  <c:v>4.9388000000000004E-9</c:v>
                </c:pt>
                <c:pt idx="1893">
                  <c:v>4.9449999999999998E-9</c:v>
                </c:pt>
                <c:pt idx="1894">
                  <c:v>4.9512999999999996E-9</c:v>
                </c:pt>
                <c:pt idx="1895">
                  <c:v>4.9574999999999999E-9</c:v>
                </c:pt>
                <c:pt idx="1896">
                  <c:v>4.9637999999999998E-9</c:v>
                </c:pt>
                <c:pt idx="1897">
                  <c:v>4.97E-9</c:v>
                </c:pt>
                <c:pt idx="1898">
                  <c:v>4.9762999999999999E-9</c:v>
                </c:pt>
                <c:pt idx="1899">
                  <c:v>4.9825000000000001E-9</c:v>
                </c:pt>
                <c:pt idx="1900">
                  <c:v>4.9888E-9</c:v>
                </c:pt>
                <c:pt idx="1901">
                  <c:v>4.9950000000000002E-9</c:v>
                </c:pt>
                <c:pt idx="1902">
                  <c:v>5.0013000000000001E-9</c:v>
                </c:pt>
                <c:pt idx="1903">
                  <c:v>5.0075000000000003E-9</c:v>
                </c:pt>
                <c:pt idx="1904">
                  <c:v>5.0138000000000002E-9</c:v>
                </c:pt>
                <c:pt idx="1905">
                  <c:v>5.0199999999999996E-9</c:v>
                </c:pt>
                <c:pt idx="1906">
                  <c:v>5.0263000000000003E-9</c:v>
                </c:pt>
                <c:pt idx="1907">
                  <c:v>5.0324999999999997E-9</c:v>
                </c:pt>
                <c:pt idx="1908">
                  <c:v>5.0387999999999996E-9</c:v>
                </c:pt>
                <c:pt idx="1909">
                  <c:v>5.0449999999999998E-9</c:v>
                </c:pt>
                <c:pt idx="1910">
                  <c:v>5.0512999999999997E-9</c:v>
                </c:pt>
                <c:pt idx="1911">
                  <c:v>5.0575E-9</c:v>
                </c:pt>
                <c:pt idx="1912">
                  <c:v>5.0637999999999998E-9</c:v>
                </c:pt>
                <c:pt idx="1913">
                  <c:v>5.0700000000000001E-9</c:v>
                </c:pt>
                <c:pt idx="1914">
                  <c:v>5.0762999999999999E-9</c:v>
                </c:pt>
                <c:pt idx="1915">
                  <c:v>5.0825000000000002E-9</c:v>
                </c:pt>
                <c:pt idx="1916">
                  <c:v>5.0888E-9</c:v>
                </c:pt>
                <c:pt idx="1917">
                  <c:v>5.0950000000000003E-9</c:v>
                </c:pt>
                <c:pt idx="1918">
                  <c:v>5.1013000000000002E-9</c:v>
                </c:pt>
                <c:pt idx="1919">
                  <c:v>5.1075000000000004E-9</c:v>
                </c:pt>
                <c:pt idx="1920">
                  <c:v>5.1138000000000003E-9</c:v>
                </c:pt>
                <c:pt idx="1921">
                  <c:v>5.1199999999999997E-9</c:v>
                </c:pt>
                <c:pt idx="1922">
                  <c:v>5.1263000000000004E-9</c:v>
                </c:pt>
                <c:pt idx="1923">
                  <c:v>5.1324999999999998E-9</c:v>
                </c:pt>
                <c:pt idx="1924">
                  <c:v>5.1387999999999997E-9</c:v>
                </c:pt>
                <c:pt idx="1925">
                  <c:v>5.1449999999999999E-9</c:v>
                </c:pt>
                <c:pt idx="1926">
                  <c:v>5.1512999999999998E-9</c:v>
                </c:pt>
                <c:pt idx="1927">
                  <c:v>5.1575E-9</c:v>
                </c:pt>
                <c:pt idx="1928">
                  <c:v>5.1637999999999999E-9</c:v>
                </c:pt>
                <c:pt idx="1929">
                  <c:v>5.1700000000000001E-9</c:v>
                </c:pt>
                <c:pt idx="1930">
                  <c:v>5.1763E-9</c:v>
                </c:pt>
                <c:pt idx="1931">
                  <c:v>5.1825000000000002E-9</c:v>
                </c:pt>
                <c:pt idx="1932">
                  <c:v>5.1888000000000001E-9</c:v>
                </c:pt>
                <c:pt idx="1933">
                  <c:v>5.1950000000000004E-9</c:v>
                </c:pt>
                <c:pt idx="1934">
                  <c:v>5.2013000000000002E-9</c:v>
                </c:pt>
                <c:pt idx="1935">
                  <c:v>5.2074999999999996E-9</c:v>
                </c:pt>
                <c:pt idx="1936">
                  <c:v>5.2138000000000003E-9</c:v>
                </c:pt>
                <c:pt idx="1937">
                  <c:v>5.2199999999999998E-9</c:v>
                </c:pt>
                <c:pt idx="1938">
                  <c:v>5.2262999999999996E-9</c:v>
                </c:pt>
                <c:pt idx="1939">
                  <c:v>5.2324999999999999E-9</c:v>
                </c:pt>
                <c:pt idx="1940">
                  <c:v>5.2387999999999997E-9</c:v>
                </c:pt>
                <c:pt idx="1941">
                  <c:v>5.245E-9</c:v>
                </c:pt>
                <c:pt idx="1942">
                  <c:v>5.2512999999999998E-9</c:v>
                </c:pt>
                <c:pt idx="1943">
                  <c:v>5.2575000000000001E-9</c:v>
                </c:pt>
                <c:pt idx="1944">
                  <c:v>5.2638E-9</c:v>
                </c:pt>
                <c:pt idx="1945">
                  <c:v>5.2700000000000002E-9</c:v>
                </c:pt>
                <c:pt idx="1946">
                  <c:v>5.2763000000000001E-9</c:v>
                </c:pt>
                <c:pt idx="1947">
                  <c:v>5.2825000000000003E-9</c:v>
                </c:pt>
                <c:pt idx="1948">
                  <c:v>5.2888000000000002E-9</c:v>
                </c:pt>
                <c:pt idx="1949">
                  <c:v>5.2949999999999996E-9</c:v>
                </c:pt>
                <c:pt idx="1950">
                  <c:v>5.3013000000000003E-9</c:v>
                </c:pt>
                <c:pt idx="1951">
                  <c:v>5.3074999999999997E-9</c:v>
                </c:pt>
                <c:pt idx="1952">
                  <c:v>5.3138000000000004E-9</c:v>
                </c:pt>
                <c:pt idx="1953">
                  <c:v>5.3199999999999998E-9</c:v>
                </c:pt>
                <c:pt idx="1954">
                  <c:v>5.3262999999999997E-9</c:v>
                </c:pt>
                <c:pt idx="1955">
                  <c:v>5.3324999999999999E-9</c:v>
                </c:pt>
                <c:pt idx="1956">
                  <c:v>5.3387999999999998E-9</c:v>
                </c:pt>
                <c:pt idx="1957">
                  <c:v>5.3450000000000001E-9</c:v>
                </c:pt>
                <c:pt idx="1958">
                  <c:v>5.3512999999999999E-9</c:v>
                </c:pt>
                <c:pt idx="1959">
                  <c:v>5.3575000000000002E-9</c:v>
                </c:pt>
                <c:pt idx="1960">
                  <c:v>5.3638E-9</c:v>
                </c:pt>
                <c:pt idx="1961">
                  <c:v>5.3700000000000003E-9</c:v>
                </c:pt>
                <c:pt idx="1962">
                  <c:v>5.3763000000000001E-9</c:v>
                </c:pt>
                <c:pt idx="1963">
                  <c:v>5.3825000000000004E-9</c:v>
                </c:pt>
                <c:pt idx="1964">
                  <c:v>5.3888000000000003E-9</c:v>
                </c:pt>
                <c:pt idx="1965">
                  <c:v>5.3949999999999997E-9</c:v>
                </c:pt>
                <c:pt idx="1966">
                  <c:v>5.4013000000000004E-9</c:v>
                </c:pt>
                <c:pt idx="1967">
                  <c:v>5.4074999999999998E-9</c:v>
                </c:pt>
                <c:pt idx="1968">
                  <c:v>5.4137999999999996E-9</c:v>
                </c:pt>
                <c:pt idx="1969">
                  <c:v>5.4199999999999999E-9</c:v>
                </c:pt>
                <c:pt idx="1970">
                  <c:v>5.4262999999999998E-9</c:v>
                </c:pt>
                <c:pt idx="1971">
                  <c:v>5.4325E-9</c:v>
                </c:pt>
                <c:pt idx="1972">
                  <c:v>5.4387999999999999E-9</c:v>
                </c:pt>
                <c:pt idx="1973">
                  <c:v>5.4450000000000001E-9</c:v>
                </c:pt>
                <c:pt idx="1974">
                  <c:v>5.4513E-9</c:v>
                </c:pt>
                <c:pt idx="1975">
                  <c:v>5.4575000000000002E-9</c:v>
                </c:pt>
                <c:pt idx="1976">
                  <c:v>5.4638000000000001E-9</c:v>
                </c:pt>
                <c:pt idx="1977">
                  <c:v>5.4700000000000003E-9</c:v>
                </c:pt>
                <c:pt idx="1978">
                  <c:v>5.4763000000000002E-9</c:v>
                </c:pt>
                <c:pt idx="1979">
                  <c:v>5.4824999999999996E-9</c:v>
                </c:pt>
                <c:pt idx="1980">
                  <c:v>5.4888000000000003E-9</c:v>
                </c:pt>
                <c:pt idx="1981">
                  <c:v>5.4949999999999997E-9</c:v>
                </c:pt>
                <c:pt idx="1982">
                  <c:v>5.5012999999999996E-9</c:v>
                </c:pt>
                <c:pt idx="1983">
                  <c:v>5.5074999999999999E-9</c:v>
                </c:pt>
                <c:pt idx="1984">
                  <c:v>5.5137999999999997E-9</c:v>
                </c:pt>
                <c:pt idx="1985">
                  <c:v>5.52E-9</c:v>
                </c:pt>
                <c:pt idx="1986">
                  <c:v>5.5262999999999998E-9</c:v>
                </c:pt>
                <c:pt idx="1987">
                  <c:v>5.5325000000000001E-9</c:v>
                </c:pt>
                <c:pt idx="1988">
                  <c:v>5.5387999999999999E-9</c:v>
                </c:pt>
                <c:pt idx="1989">
                  <c:v>5.5450000000000002E-9</c:v>
                </c:pt>
                <c:pt idx="1990">
                  <c:v>5.5513000000000001E-9</c:v>
                </c:pt>
                <c:pt idx="1991">
                  <c:v>5.5575000000000003E-9</c:v>
                </c:pt>
                <c:pt idx="1992">
                  <c:v>5.5638000000000002E-9</c:v>
                </c:pt>
                <c:pt idx="1993">
                  <c:v>5.5700000000000004E-9</c:v>
                </c:pt>
                <c:pt idx="1994">
                  <c:v>5.5763000000000003E-9</c:v>
                </c:pt>
                <c:pt idx="1995">
                  <c:v>5.5824999999999997E-9</c:v>
                </c:pt>
                <c:pt idx="1996">
                  <c:v>5.5888000000000004E-9</c:v>
                </c:pt>
                <c:pt idx="1997">
                  <c:v>5.5949999999999998E-9</c:v>
                </c:pt>
                <c:pt idx="1998">
                  <c:v>5.6012999999999997E-9</c:v>
                </c:pt>
                <c:pt idx="1999">
                  <c:v>5.6074999999999999E-9</c:v>
                </c:pt>
              </c:numCache>
            </c:numRef>
          </c:xVal>
          <c:yVal>
            <c:numRef>
              <c:f>'ATF1315'!$D$501:$D$2500</c:f>
              <c:numCache>
                <c:formatCode>0.00E+00</c:formatCode>
                <c:ptCount val="2000"/>
                <c:pt idx="0">
                  <c:v>1.0059999999999999E-3</c:v>
                </c:pt>
                <c:pt idx="1">
                  <c:v>9.8400000000000007E-4</c:v>
                </c:pt>
                <c:pt idx="2">
                  <c:v>1.0059999999999999E-3</c:v>
                </c:pt>
                <c:pt idx="3">
                  <c:v>1.0059999999999999E-3</c:v>
                </c:pt>
                <c:pt idx="4">
                  <c:v>9.8400000000000007E-4</c:v>
                </c:pt>
                <c:pt idx="5">
                  <c:v>9.8400000000000007E-4</c:v>
                </c:pt>
                <c:pt idx="6">
                  <c:v>1.0280000000000001E-3</c:v>
                </c:pt>
                <c:pt idx="7">
                  <c:v>1.0280000000000001E-3</c:v>
                </c:pt>
                <c:pt idx="8">
                  <c:v>1.0499999999999999E-3</c:v>
                </c:pt>
                <c:pt idx="9">
                  <c:v>1.0280000000000001E-3</c:v>
                </c:pt>
                <c:pt idx="10">
                  <c:v>1.0059999999999999E-3</c:v>
                </c:pt>
                <c:pt idx="11">
                  <c:v>1.0280000000000001E-3</c:v>
                </c:pt>
                <c:pt idx="12">
                  <c:v>1.0059999999999999E-3</c:v>
                </c:pt>
                <c:pt idx="13">
                  <c:v>1.072E-3</c:v>
                </c:pt>
                <c:pt idx="14">
                  <c:v>1.0499999999999999E-3</c:v>
                </c:pt>
                <c:pt idx="15">
                  <c:v>1.0499999999999999E-3</c:v>
                </c:pt>
                <c:pt idx="16">
                  <c:v>1.0280000000000001E-3</c:v>
                </c:pt>
                <c:pt idx="17">
                  <c:v>1.0059999999999999E-3</c:v>
                </c:pt>
                <c:pt idx="18">
                  <c:v>1.0499999999999999E-3</c:v>
                </c:pt>
                <c:pt idx="19">
                  <c:v>1.0280000000000001E-3</c:v>
                </c:pt>
                <c:pt idx="20">
                  <c:v>1.0280000000000001E-3</c:v>
                </c:pt>
                <c:pt idx="21">
                  <c:v>1.0280000000000001E-3</c:v>
                </c:pt>
                <c:pt idx="22">
                  <c:v>1.0280000000000001E-3</c:v>
                </c:pt>
                <c:pt idx="23">
                  <c:v>1.0059999999999999E-3</c:v>
                </c:pt>
                <c:pt idx="24">
                  <c:v>9.8400000000000007E-4</c:v>
                </c:pt>
                <c:pt idx="25">
                  <c:v>1.0280000000000001E-3</c:v>
                </c:pt>
                <c:pt idx="26">
                  <c:v>9.8400000000000007E-4</c:v>
                </c:pt>
                <c:pt idx="27">
                  <c:v>1.0059999999999999E-3</c:v>
                </c:pt>
                <c:pt idx="28">
                  <c:v>1.0059999999999999E-3</c:v>
                </c:pt>
                <c:pt idx="29">
                  <c:v>9.8400000000000007E-4</c:v>
                </c:pt>
                <c:pt idx="30">
                  <c:v>1.0059999999999999E-3</c:v>
                </c:pt>
                <c:pt idx="31">
                  <c:v>9.6100000000000005E-4</c:v>
                </c:pt>
                <c:pt idx="32">
                  <c:v>9.6100000000000005E-4</c:v>
                </c:pt>
                <c:pt idx="33">
                  <c:v>9.6100000000000005E-4</c:v>
                </c:pt>
                <c:pt idx="34">
                  <c:v>9.8400000000000007E-4</c:v>
                </c:pt>
                <c:pt idx="35">
                  <c:v>9.6100000000000005E-4</c:v>
                </c:pt>
                <c:pt idx="36">
                  <c:v>9.6100000000000005E-4</c:v>
                </c:pt>
                <c:pt idx="37">
                  <c:v>9.3899999999999995E-4</c:v>
                </c:pt>
                <c:pt idx="38">
                  <c:v>9.6100000000000005E-4</c:v>
                </c:pt>
                <c:pt idx="39">
                  <c:v>9.3899999999999995E-4</c:v>
                </c:pt>
                <c:pt idx="40">
                  <c:v>9.3899999999999995E-4</c:v>
                </c:pt>
                <c:pt idx="41">
                  <c:v>9.1699999999999995E-4</c:v>
                </c:pt>
                <c:pt idx="42">
                  <c:v>9.3899999999999995E-4</c:v>
                </c:pt>
                <c:pt idx="43">
                  <c:v>8.7200000000000005E-4</c:v>
                </c:pt>
                <c:pt idx="44">
                  <c:v>9.1699999999999995E-4</c:v>
                </c:pt>
                <c:pt idx="45">
                  <c:v>8.9499999999999996E-4</c:v>
                </c:pt>
                <c:pt idx="46">
                  <c:v>8.9499999999999996E-4</c:v>
                </c:pt>
                <c:pt idx="47">
                  <c:v>8.7200000000000005E-4</c:v>
                </c:pt>
                <c:pt idx="48">
                  <c:v>8.7200000000000005E-4</c:v>
                </c:pt>
                <c:pt idx="49">
                  <c:v>8.4999999999999995E-4</c:v>
                </c:pt>
                <c:pt idx="50">
                  <c:v>8.2799999999999996E-4</c:v>
                </c:pt>
                <c:pt idx="51">
                  <c:v>8.2799999999999996E-4</c:v>
                </c:pt>
                <c:pt idx="52">
                  <c:v>8.2799999999999996E-4</c:v>
                </c:pt>
                <c:pt idx="53">
                  <c:v>8.0599999999999997E-4</c:v>
                </c:pt>
                <c:pt idx="54">
                  <c:v>8.2799999999999996E-4</c:v>
                </c:pt>
                <c:pt idx="55">
                  <c:v>7.6099999999999996E-4</c:v>
                </c:pt>
                <c:pt idx="56">
                  <c:v>7.8299999999999995E-4</c:v>
                </c:pt>
                <c:pt idx="57">
                  <c:v>7.8299999999999995E-4</c:v>
                </c:pt>
                <c:pt idx="58">
                  <c:v>7.6099999999999996E-4</c:v>
                </c:pt>
                <c:pt idx="59">
                  <c:v>7.3899999999999997E-4</c:v>
                </c:pt>
                <c:pt idx="60">
                  <c:v>7.6099999999999996E-4</c:v>
                </c:pt>
                <c:pt idx="61">
                  <c:v>7.3899999999999997E-4</c:v>
                </c:pt>
                <c:pt idx="62">
                  <c:v>7.1699999999999997E-4</c:v>
                </c:pt>
                <c:pt idx="63">
                  <c:v>7.1699999999999997E-4</c:v>
                </c:pt>
                <c:pt idx="64">
                  <c:v>7.1699999999999997E-4</c:v>
                </c:pt>
                <c:pt idx="65">
                  <c:v>6.9499999999999998E-4</c:v>
                </c:pt>
                <c:pt idx="66">
                  <c:v>6.4999999999999997E-4</c:v>
                </c:pt>
                <c:pt idx="67">
                  <c:v>6.9499999999999998E-4</c:v>
                </c:pt>
                <c:pt idx="68">
                  <c:v>6.7199999999999996E-4</c:v>
                </c:pt>
                <c:pt idx="69">
                  <c:v>6.2799999999999998E-4</c:v>
                </c:pt>
                <c:pt idx="70">
                  <c:v>6.2799999999999998E-4</c:v>
                </c:pt>
                <c:pt idx="71">
                  <c:v>6.0599999999999998E-4</c:v>
                </c:pt>
                <c:pt idx="72">
                  <c:v>6.0599999999999998E-4</c:v>
                </c:pt>
                <c:pt idx="73">
                  <c:v>6.0599999999999998E-4</c:v>
                </c:pt>
                <c:pt idx="74">
                  <c:v>5.6099999999999998E-4</c:v>
                </c:pt>
                <c:pt idx="75">
                  <c:v>5.6099999999999998E-4</c:v>
                </c:pt>
                <c:pt idx="76">
                  <c:v>5.8299999999999997E-4</c:v>
                </c:pt>
                <c:pt idx="77">
                  <c:v>5.6099999999999998E-4</c:v>
                </c:pt>
                <c:pt idx="78">
                  <c:v>5.1699999999999999E-4</c:v>
                </c:pt>
                <c:pt idx="79">
                  <c:v>5.3899999999999998E-4</c:v>
                </c:pt>
                <c:pt idx="80">
                  <c:v>5.1699999999999999E-4</c:v>
                </c:pt>
                <c:pt idx="81">
                  <c:v>5.1699999999999999E-4</c:v>
                </c:pt>
                <c:pt idx="82">
                  <c:v>4.7199999999999998E-4</c:v>
                </c:pt>
                <c:pt idx="83">
                  <c:v>4.7199999999999998E-4</c:v>
                </c:pt>
                <c:pt idx="84">
                  <c:v>4.7199999999999998E-4</c:v>
                </c:pt>
                <c:pt idx="85">
                  <c:v>4.28E-4</c:v>
                </c:pt>
                <c:pt idx="86">
                  <c:v>4.4999999999999999E-4</c:v>
                </c:pt>
                <c:pt idx="87">
                  <c:v>4.06E-4</c:v>
                </c:pt>
                <c:pt idx="88">
                  <c:v>4.06E-4</c:v>
                </c:pt>
                <c:pt idx="89">
                  <c:v>3.8299999999999999E-4</c:v>
                </c:pt>
                <c:pt idx="90">
                  <c:v>3.6099999999999999E-4</c:v>
                </c:pt>
                <c:pt idx="91">
                  <c:v>3.6099999999999999E-4</c:v>
                </c:pt>
                <c:pt idx="92">
                  <c:v>3.6099999999999999E-4</c:v>
                </c:pt>
                <c:pt idx="93">
                  <c:v>3.39E-4</c:v>
                </c:pt>
                <c:pt idx="94">
                  <c:v>3.1700000000000001E-4</c:v>
                </c:pt>
                <c:pt idx="95">
                  <c:v>3.1700000000000001E-4</c:v>
                </c:pt>
                <c:pt idx="96">
                  <c:v>3.1700000000000001E-4</c:v>
                </c:pt>
                <c:pt idx="97">
                  <c:v>3.1700000000000001E-4</c:v>
                </c:pt>
                <c:pt idx="98">
                  <c:v>2.72E-4</c:v>
                </c:pt>
                <c:pt idx="99">
                  <c:v>2.5000000000000001E-4</c:v>
                </c:pt>
                <c:pt idx="100">
                  <c:v>2.72E-4</c:v>
                </c:pt>
                <c:pt idx="101">
                  <c:v>2.0599999999999999E-4</c:v>
                </c:pt>
                <c:pt idx="102">
                  <c:v>2.2800000000000001E-4</c:v>
                </c:pt>
                <c:pt idx="103">
                  <c:v>2.0599999999999999E-4</c:v>
                </c:pt>
                <c:pt idx="104">
                  <c:v>1.83E-4</c:v>
                </c:pt>
                <c:pt idx="105">
                  <c:v>2.0599999999999999E-4</c:v>
                </c:pt>
                <c:pt idx="106">
                  <c:v>1.83E-4</c:v>
                </c:pt>
                <c:pt idx="107">
                  <c:v>1.6100000000000001E-4</c:v>
                </c:pt>
                <c:pt idx="108">
                  <c:v>1.3899999999999999E-4</c:v>
                </c:pt>
                <c:pt idx="109">
                  <c:v>1.3899999999999999E-4</c:v>
                </c:pt>
                <c:pt idx="110">
                  <c:v>1.17E-4</c:v>
                </c:pt>
                <c:pt idx="111">
                  <c:v>1.17E-4</c:v>
                </c:pt>
                <c:pt idx="112">
                  <c:v>1.17E-4</c:v>
                </c:pt>
                <c:pt idx="113">
                  <c:v>1.3899999999999999E-4</c:v>
                </c:pt>
                <c:pt idx="114">
                  <c:v>9.3999999999999994E-5</c:v>
                </c:pt>
                <c:pt idx="115">
                  <c:v>7.2000000000000002E-5</c:v>
                </c:pt>
                <c:pt idx="116">
                  <c:v>7.2000000000000002E-5</c:v>
                </c:pt>
                <c:pt idx="117">
                  <c:v>5.0000000000000002E-5</c:v>
                </c:pt>
                <c:pt idx="118">
                  <c:v>5.0000000000000002E-5</c:v>
                </c:pt>
                <c:pt idx="119">
                  <c:v>5.0000000000000002E-5</c:v>
                </c:pt>
                <c:pt idx="120">
                  <c:v>2.8E-5</c:v>
                </c:pt>
                <c:pt idx="121">
                  <c:v>5.0000000000000002E-5</c:v>
                </c:pt>
                <c:pt idx="122">
                  <c:v>5.0000000000000002E-5</c:v>
                </c:pt>
                <c:pt idx="123">
                  <c:v>-1.7E-5</c:v>
                </c:pt>
                <c:pt idx="124">
                  <c:v>6.0000000000000002E-6</c:v>
                </c:pt>
                <c:pt idx="125">
                  <c:v>6.0000000000000002E-6</c:v>
                </c:pt>
                <c:pt idx="126">
                  <c:v>6.0000000000000002E-6</c:v>
                </c:pt>
                <c:pt idx="127">
                  <c:v>6.0000000000000002E-6</c:v>
                </c:pt>
                <c:pt idx="128">
                  <c:v>6.0000000000000002E-6</c:v>
                </c:pt>
                <c:pt idx="129">
                  <c:v>-1.7E-5</c:v>
                </c:pt>
                <c:pt idx="130">
                  <c:v>-1.7E-5</c:v>
                </c:pt>
                <c:pt idx="131">
                  <c:v>-1.7E-5</c:v>
                </c:pt>
                <c:pt idx="132">
                  <c:v>-1.7E-5</c:v>
                </c:pt>
                <c:pt idx="133">
                  <c:v>-3.8999999999999999E-5</c:v>
                </c:pt>
                <c:pt idx="134">
                  <c:v>-1.7E-5</c:v>
                </c:pt>
                <c:pt idx="135">
                  <c:v>-6.0999999999999999E-5</c:v>
                </c:pt>
                <c:pt idx="136">
                  <c:v>-1.7E-5</c:v>
                </c:pt>
                <c:pt idx="137">
                  <c:v>-3.8999999999999999E-5</c:v>
                </c:pt>
                <c:pt idx="138">
                  <c:v>-6.0999999999999999E-5</c:v>
                </c:pt>
                <c:pt idx="139">
                  <c:v>-3.8999999999999999E-5</c:v>
                </c:pt>
                <c:pt idx="140">
                  <c:v>-3.8999999999999999E-5</c:v>
                </c:pt>
                <c:pt idx="141">
                  <c:v>-3.8999999999999999E-5</c:v>
                </c:pt>
                <c:pt idx="142">
                  <c:v>-3.8999999999999999E-5</c:v>
                </c:pt>
                <c:pt idx="143">
                  <c:v>-6.0999999999999999E-5</c:v>
                </c:pt>
                <c:pt idx="144">
                  <c:v>-6.0999999999999999E-5</c:v>
                </c:pt>
                <c:pt idx="145">
                  <c:v>-3.8999999999999999E-5</c:v>
                </c:pt>
                <c:pt idx="146">
                  <c:v>-3.8999999999999999E-5</c:v>
                </c:pt>
                <c:pt idx="147">
                  <c:v>-3.8999999999999999E-5</c:v>
                </c:pt>
                <c:pt idx="148">
                  <c:v>-6.0999999999999999E-5</c:v>
                </c:pt>
                <c:pt idx="149">
                  <c:v>-8.2999999999999998E-5</c:v>
                </c:pt>
                <c:pt idx="150">
                  <c:v>-3.8999999999999999E-5</c:v>
                </c:pt>
                <c:pt idx="151">
                  <c:v>-3.8999999999999999E-5</c:v>
                </c:pt>
                <c:pt idx="152">
                  <c:v>-6.0999999999999999E-5</c:v>
                </c:pt>
                <c:pt idx="153">
                  <c:v>-1.7E-5</c:v>
                </c:pt>
                <c:pt idx="154">
                  <c:v>-6.0999999999999999E-5</c:v>
                </c:pt>
                <c:pt idx="155">
                  <c:v>-3.8999999999999999E-5</c:v>
                </c:pt>
                <c:pt idx="156">
                  <c:v>-3.8999999999999999E-5</c:v>
                </c:pt>
                <c:pt idx="157">
                  <c:v>-3.8999999999999999E-5</c:v>
                </c:pt>
                <c:pt idx="158">
                  <c:v>-1.7E-5</c:v>
                </c:pt>
                <c:pt idx="159">
                  <c:v>-1.7E-5</c:v>
                </c:pt>
                <c:pt idx="160">
                  <c:v>6.0000000000000002E-6</c:v>
                </c:pt>
                <c:pt idx="161">
                  <c:v>-1.7E-5</c:v>
                </c:pt>
                <c:pt idx="162">
                  <c:v>6.0000000000000002E-6</c:v>
                </c:pt>
                <c:pt idx="163">
                  <c:v>6.0000000000000002E-6</c:v>
                </c:pt>
                <c:pt idx="164">
                  <c:v>6.0000000000000002E-6</c:v>
                </c:pt>
                <c:pt idx="165">
                  <c:v>6.0000000000000002E-6</c:v>
                </c:pt>
                <c:pt idx="166">
                  <c:v>6.0000000000000002E-6</c:v>
                </c:pt>
                <c:pt idx="167">
                  <c:v>6.0000000000000002E-6</c:v>
                </c:pt>
                <c:pt idx="168">
                  <c:v>6.0000000000000002E-6</c:v>
                </c:pt>
                <c:pt idx="169">
                  <c:v>6.0000000000000002E-6</c:v>
                </c:pt>
                <c:pt idx="170">
                  <c:v>6.0000000000000002E-6</c:v>
                </c:pt>
                <c:pt idx="171">
                  <c:v>2.8E-5</c:v>
                </c:pt>
                <c:pt idx="172">
                  <c:v>5.0000000000000002E-5</c:v>
                </c:pt>
                <c:pt idx="173">
                  <c:v>9.3999999999999994E-5</c:v>
                </c:pt>
                <c:pt idx="174">
                  <c:v>5.0000000000000002E-5</c:v>
                </c:pt>
                <c:pt idx="175">
                  <c:v>9.3999999999999994E-5</c:v>
                </c:pt>
                <c:pt idx="176">
                  <c:v>9.3999999999999994E-5</c:v>
                </c:pt>
                <c:pt idx="177">
                  <c:v>1.17E-4</c:v>
                </c:pt>
                <c:pt idx="178">
                  <c:v>9.3999999999999994E-5</c:v>
                </c:pt>
                <c:pt idx="179">
                  <c:v>1.3899999999999999E-4</c:v>
                </c:pt>
                <c:pt idx="180">
                  <c:v>1.17E-4</c:v>
                </c:pt>
                <c:pt idx="181">
                  <c:v>1.17E-4</c:v>
                </c:pt>
                <c:pt idx="182">
                  <c:v>1.3899999999999999E-4</c:v>
                </c:pt>
                <c:pt idx="183">
                  <c:v>1.6100000000000001E-4</c:v>
                </c:pt>
                <c:pt idx="184">
                  <c:v>1.6100000000000001E-4</c:v>
                </c:pt>
                <c:pt idx="185">
                  <c:v>1.6100000000000001E-4</c:v>
                </c:pt>
                <c:pt idx="186">
                  <c:v>1.83E-4</c:v>
                </c:pt>
                <c:pt idx="187">
                  <c:v>1.6100000000000001E-4</c:v>
                </c:pt>
                <c:pt idx="188">
                  <c:v>1.83E-4</c:v>
                </c:pt>
                <c:pt idx="189">
                  <c:v>2.0599999999999999E-4</c:v>
                </c:pt>
                <c:pt idx="190">
                  <c:v>2.2800000000000001E-4</c:v>
                </c:pt>
                <c:pt idx="191">
                  <c:v>2.5000000000000001E-4</c:v>
                </c:pt>
                <c:pt idx="192">
                  <c:v>2.0599999999999999E-4</c:v>
                </c:pt>
                <c:pt idx="193">
                  <c:v>2.72E-4</c:v>
                </c:pt>
                <c:pt idx="194">
                  <c:v>2.2800000000000001E-4</c:v>
                </c:pt>
                <c:pt idx="195">
                  <c:v>2.72E-4</c:v>
                </c:pt>
                <c:pt idx="196">
                  <c:v>2.5000000000000001E-4</c:v>
                </c:pt>
                <c:pt idx="197">
                  <c:v>2.2800000000000001E-4</c:v>
                </c:pt>
                <c:pt idx="198">
                  <c:v>2.9399999999999999E-4</c:v>
                </c:pt>
                <c:pt idx="199">
                  <c:v>2.9399999999999999E-4</c:v>
                </c:pt>
                <c:pt idx="200">
                  <c:v>2.9399999999999999E-4</c:v>
                </c:pt>
                <c:pt idx="201">
                  <c:v>2.72E-4</c:v>
                </c:pt>
                <c:pt idx="202">
                  <c:v>2.9399999999999999E-4</c:v>
                </c:pt>
                <c:pt idx="203">
                  <c:v>2.9399999999999999E-4</c:v>
                </c:pt>
                <c:pt idx="204">
                  <c:v>3.39E-4</c:v>
                </c:pt>
                <c:pt idx="205">
                  <c:v>3.1700000000000001E-4</c:v>
                </c:pt>
                <c:pt idx="206">
                  <c:v>3.39E-4</c:v>
                </c:pt>
                <c:pt idx="207">
                  <c:v>3.6099999999999999E-4</c:v>
                </c:pt>
                <c:pt idx="208">
                  <c:v>3.39E-4</c:v>
                </c:pt>
                <c:pt idx="209">
                  <c:v>3.39E-4</c:v>
                </c:pt>
                <c:pt idx="210">
                  <c:v>3.39E-4</c:v>
                </c:pt>
                <c:pt idx="211">
                  <c:v>3.39E-4</c:v>
                </c:pt>
                <c:pt idx="212">
                  <c:v>3.39E-4</c:v>
                </c:pt>
                <c:pt idx="213">
                  <c:v>3.6099999999999999E-4</c:v>
                </c:pt>
                <c:pt idx="214">
                  <c:v>3.8299999999999999E-4</c:v>
                </c:pt>
                <c:pt idx="215">
                  <c:v>3.8299999999999999E-4</c:v>
                </c:pt>
                <c:pt idx="216">
                  <c:v>3.8299999999999999E-4</c:v>
                </c:pt>
                <c:pt idx="217">
                  <c:v>3.6099999999999999E-4</c:v>
                </c:pt>
                <c:pt idx="218">
                  <c:v>3.8299999999999999E-4</c:v>
                </c:pt>
                <c:pt idx="219">
                  <c:v>3.6099999999999999E-4</c:v>
                </c:pt>
                <c:pt idx="220">
                  <c:v>3.8299999999999999E-4</c:v>
                </c:pt>
                <c:pt idx="221">
                  <c:v>3.8299999999999999E-4</c:v>
                </c:pt>
                <c:pt idx="222">
                  <c:v>4.28E-4</c:v>
                </c:pt>
                <c:pt idx="223">
                  <c:v>3.8299999999999999E-4</c:v>
                </c:pt>
                <c:pt idx="224">
                  <c:v>3.8299999999999999E-4</c:v>
                </c:pt>
                <c:pt idx="225">
                  <c:v>4.06E-4</c:v>
                </c:pt>
                <c:pt idx="226">
                  <c:v>3.6099999999999999E-4</c:v>
                </c:pt>
                <c:pt idx="227">
                  <c:v>4.06E-4</c:v>
                </c:pt>
                <c:pt idx="228">
                  <c:v>3.8299999999999999E-4</c:v>
                </c:pt>
                <c:pt idx="229">
                  <c:v>4.06E-4</c:v>
                </c:pt>
                <c:pt idx="230">
                  <c:v>4.06E-4</c:v>
                </c:pt>
                <c:pt idx="231">
                  <c:v>4.06E-4</c:v>
                </c:pt>
                <c:pt idx="232">
                  <c:v>3.8299999999999999E-4</c:v>
                </c:pt>
                <c:pt idx="233">
                  <c:v>4.06E-4</c:v>
                </c:pt>
                <c:pt idx="234">
                  <c:v>3.8299999999999999E-4</c:v>
                </c:pt>
                <c:pt idx="235">
                  <c:v>4.06E-4</c:v>
                </c:pt>
                <c:pt idx="236">
                  <c:v>4.06E-4</c:v>
                </c:pt>
                <c:pt idx="237">
                  <c:v>4.06E-4</c:v>
                </c:pt>
                <c:pt idx="238">
                  <c:v>4.06E-4</c:v>
                </c:pt>
                <c:pt idx="239">
                  <c:v>4.06E-4</c:v>
                </c:pt>
                <c:pt idx="240">
                  <c:v>3.8299999999999999E-4</c:v>
                </c:pt>
                <c:pt idx="241">
                  <c:v>3.6099999999999999E-4</c:v>
                </c:pt>
                <c:pt idx="242">
                  <c:v>3.8299999999999999E-4</c:v>
                </c:pt>
                <c:pt idx="243">
                  <c:v>3.8299999999999999E-4</c:v>
                </c:pt>
                <c:pt idx="244">
                  <c:v>3.6099999999999999E-4</c:v>
                </c:pt>
                <c:pt idx="245">
                  <c:v>3.6099999999999999E-4</c:v>
                </c:pt>
                <c:pt idx="246">
                  <c:v>3.6099999999999999E-4</c:v>
                </c:pt>
                <c:pt idx="247">
                  <c:v>3.6099999999999999E-4</c:v>
                </c:pt>
                <c:pt idx="248">
                  <c:v>3.39E-4</c:v>
                </c:pt>
                <c:pt idx="249">
                  <c:v>3.39E-4</c:v>
                </c:pt>
                <c:pt idx="250">
                  <c:v>3.1700000000000001E-4</c:v>
                </c:pt>
                <c:pt idx="251">
                  <c:v>3.39E-4</c:v>
                </c:pt>
                <c:pt idx="252">
                  <c:v>3.39E-4</c:v>
                </c:pt>
                <c:pt idx="253">
                  <c:v>3.6099999999999999E-4</c:v>
                </c:pt>
                <c:pt idx="254">
                  <c:v>3.1700000000000001E-4</c:v>
                </c:pt>
                <c:pt idx="255">
                  <c:v>3.1700000000000001E-4</c:v>
                </c:pt>
                <c:pt idx="256">
                  <c:v>2.72E-4</c:v>
                </c:pt>
                <c:pt idx="257">
                  <c:v>2.72E-4</c:v>
                </c:pt>
                <c:pt idx="258">
                  <c:v>2.5000000000000001E-4</c:v>
                </c:pt>
                <c:pt idx="259">
                  <c:v>2.72E-4</c:v>
                </c:pt>
                <c:pt idx="260">
                  <c:v>2.5000000000000001E-4</c:v>
                </c:pt>
                <c:pt idx="261">
                  <c:v>2.2800000000000001E-4</c:v>
                </c:pt>
                <c:pt idx="262">
                  <c:v>2.5000000000000001E-4</c:v>
                </c:pt>
                <c:pt idx="263">
                  <c:v>2.0599999999999999E-4</c:v>
                </c:pt>
                <c:pt idx="264">
                  <c:v>2.2800000000000001E-4</c:v>
                </c:pt>
                <c:pt idx="265">
                  <c:v>2.2800000000000001E-4</c:v>
                </c:pt>
                <c:pt idx="266">
                  <c:v>1.83E-4</c:v>
                </c:pt>
                <c:pt idx="267">
                  <c:v>2.2800000000000001E-4</c:v>
                </c:pt>
                <c:pt idx="268">
                  <c:v>1.6100000000000001E-4</c:v>
                </c:pt>
                <c:pt idx="269">
                  <c:v>1.6100000000000001E-4</c:v>
                </c:pt>
                <c:pt idx="270">
                  <c:v>1.6100000000000001E-4</c:v>
                </c:pt>
                <c:pt idx="271">
                  <c:v>1.6100000000000001E-4</c:v>
                </c:pt>
                <c:pt idx="272">
                  <c:v>1.17E-4</c:v>
                </c:pt>
                <c:pt idx="273">
                  <c:v>1.17E-4</c:v>
                </c:pt>
                <c:pt idx="274">
                  <c:v>9.3999999999999994E-5</c:v>
                </c:pt>
                <c:pt idx="275">
                  <c:v>9.3999999999999994E-5</c:v>
                </c:pt>
                <c:pt idx="276">
                  <c:v>1.17E-4</c:v>
                </c:pt>
                <c:pt idx="277">
                  <c:v>9.3999999999999994E-5</c:v>
                </c:pt>
                <c:pt idx="278">
                  <c:v>7.2000000000000002E-5</c:v>
                </c:pt>
                <c:pt idx="279">
                  <c:v>5.0000000000000002E-5</c:v>
                </c:pt>
                <c:pt idx="280">
                  <c:v>7.2000000000000002E-5</c:v>
                </c:pt>
                <c:pt idx="281">
                  <c:v>5.0000000000000002E-5</c:v>
                </c:pt>
                <c:pt idx="282">
                  <c:v>5.0000000000000002E-5</c:v>
                </c:pt>
                <c:pt idx="283">
                  <c:v>5.0000000000000002E-5</c:v>
                </c:pt>
                <c:pt idx="284">
                  <c:v>5.0000000000000002E-5</c:v>
                </c:pt>
                <c:pt idx="285">
                  <c:v>-1.7E-5</c:v>
                </c:pt>
                <c:pt idx="286">
                  <c:v>6.0000000000000002E-6</c:v>
                </c:pt>
                <c:pt idx="287">
                  <c:v>6.0000000000000002E-6</c:v>
                </c:pt>
                <c:pt idx="288">
                  <c:v>-1.7E-5</c:v>
                </c:pt>
                <c:pt idx="289">
                  <c:v>-3.8999999999999999E-5</c:v>
                </c:pt>
                <c:pt idx="290">
                  <c:v>-3.8999999999999999E-5</c:v>
                </c:pt>
                <c:pt idx="291">
                  <c:v>-3.8999999999999999E-5</c:v>
                </c:pt>
                <c:pt idx="292">
                  <c:v>-6.0999999999999999E-5</c:v>
                </c:pt>
                <c:pt idx="293">
                  <c:v>-8.2999999999999998E-5</c:v>
                </c:pt>
                <c:pt idx="294">
                  <c:v>-6.0999999999999999E-5</c:v>
                </c:pt>
                <c:pt idx="295">
                  <c:v>-6.0999999999999999E-5</c:v>
                </c:pt>
                <c:pt idx="296">
                  <c:v>-6.0999999999999999E-5</c:v>
                </c:pt>
                <c:pt idx="297">
                  <c:v>-6.0999999999999999E-5</c:v>
                </c:pt>
                <c:pt idx="298">
                  <c:v>-8.2999999999999998E-5</c:v>
                </c:pt>
                <c:pt idx="299">
                  <c:v>-1.06E-4</c:v>
                </c:pt>
                <c:pt idx="300">
                  <c:v>-6.0999999999999999E-5</c:v>
                </c:pt>
                <c:pt idx="301">
                  <c:v>-1.06E-4</c:v>
                </c:pt>
                <c:pt idx="302">
                  <c:v>-1.2799999999999999E-4</c:v>
                </c:pt>
                <c:pt idx="303">
                  <c:v>-1.06E-4</c:v>
                </c:pt>
                <c:pt idx="304">
                  <c:v>-1.06E-4</c:v>
                </c:pt>
                <c:pt idx="305">
                  <c:v>-1.2799999999999999E-4</c:v>
                </c:pt>
                <c:pt idx="306">
                  <c:v>-1.06E-4</c:v>
                </c:pt>
                <c:pt idx="307">
                  <c:v>-1.2799999999999999E-4</c:v>
                </c:pt>
                <c:pt idx="308">
                  <c:v>-1.4999999999999999E-4</c:v>
                </c:pt>
                <c:pt idx="309">
                  <c:v>-1.2799999999999999E-4</c:v>
                </c:pt>
                <c:pt idx="310">
                  <c:v>-1.06E-4</c:v>
                </c:pt>
                <c:pt idx="311">
                  <c:v>-1.2799999999999999E-4</c:v>
                </c:pt>
                <c:pt idx="312">
                  <c:v>-1.2799999999999999E-4</c:v>
                </c:pt>
                <c:pt idx="313">
                  <c:v>-1.4999999999999999E-4</c:v>
                </c:pt>
                <c:pt idx="314">
                  <c:v>-1.2799999999999999E-4</c:v>
                </c:pt>
                <c:pt idx="315">
                  <c:v>-8.2999999999999998E-5</c:v>
                </c:pt>
                <c:pt idx="316">
                  <c:v>-8.2999999999999998E-5</c:v>
                </c:pt>
                <c:pt idx="317">
                  <c:v>-1.2799999999999999E-4</c:v>
                </c:pt>
                <c:pt idx="318">
                  <c:v>-1.2799999999999999E-4</c:v>
                </c:pt>
                <c:pt idx="319">
                  <c:v>-1.06E-4</c:v>
                </c:pt>
                <c:pt idx="320">
                  <c:v>-1.06E-4</c:v>
                </c:pt>
                <c:pt idx="321">
                  <c:v>-1.2799999999999999E-4</c:v>
                </c:pt>
                <c:pt idx="322">
                  <c:v>-1.06E-4</c:v>
                </c:pt>
                <c:pt idx="323">
                  <c:v>-8.2999999999999998E-5</c:v>
                </c:pt>
                <c:pt idx="324">
                  <c:v>-1.06E-4</c:v>
                </c:pt>
                <c:pt idx="325">
                  <c:v>-8.2999999999999998E-5</c:v>
                </c:pt>
                <c:pt idx="326">
                  <c:v>-6.0999999999999999E-5</c:v>
                </c:pt>
                <c:pt idx="327">
                  <c:v>-8.2999999999999998E-5</c:v>
                </c:pt>
                <c:pt idx="328">
                  <c:v>-1.06E-4</c:v>
                </c:pt>
                <c:pt idx="329">
                  <c:v>-8.2999999999999998E-5</c:v>
                </c:pt>
                <c:pt idx="330">
                  <c:v>-6.0999999999999999E-5</c:v>
                </c:pt>
                <c:pt idx="331">
                  <c:v>-1.7E-5</c:v>
                </c:pt>
                <c:pt idx="332">
                  <c:v>-3.8999999999999999E-5</c:v>
                </c:pt>
                <c:pt idx="333">
                  <c:v>-1.7E-5</c:v>
                </c:pt>
                <c:pt idx="334">
                  <c:v>-1.7E-5</c:v>
                </c:pt>
                <c:pt idx="335">
                  <c:v>6.0000000000000002E-6</c:v>
                </c:pt>
                <c:pt idx="336">
                  <c:v>2.8E-5</c:v>
                </c:pt>
                <c:pt idx="337">
                  <c:v>-1.7E-5</c:v>
                </c:pt>
                <c:pt idx="338">
                  <c:v>2.8E-5</c:v>
                </c:pt>
                <c:pt idx="339">
                  <c:v>5.0000000000000002E-5</c:v>
                </c:pt>
                <c:pt idx="340">
                  <c:v>2.8E-5</c:v>
                </c:pt>
                <c:pt idx="341">
                  <c:v>7.2000000000000002E-5</c:v>
                </c:pt>
                <c:pt idx="342">
                  <c:v>7.2000000000000002E-5</c:v>
                </c:pt>
                <c:pt idx="343">
                  <c:v>1.17E-4</c:v>
                </c:pt>
                <c:pt idx="344">
                  <c:v>1.17E-4</c:v>
                </c:pt>
                <c:pt idx="345">
                  <c:v>1.17E-4</c:v>
                </c:pt>
                <c:pt idx="346">
                  <c:v>1.17E-4</c:v>
                </c:pt>
                <c:pt idx="347">
                  <c:v>1.6100000000000001E-4</c:v>
                </c:pt>
                <c:pt idx="348">
                  <c:v>1.6100000000000001E-4</c:v>
                </c:pt>
                <c:pt idx="349">
                  <c:v>1.83E-4</c:v>
                </c:pt>
                <c:pt idx="350">
                  <c:v>2.2800000000000001E-4</c:v>
                </c:pt>
                <c:pt idx="351">
                  <c:v>2.2800000000000001E-4</c:v>
                </c:pt>
                <c:pt idx="352">
                  <c:v>2.5000000000000001E-4</c:v>
                </c:pt>
                <c:pt idx="353">
                  <c:v>2.5000000000000001E-4</c:v>
                </c:pt>
                <c:pt idx="354">
                  <c:v>2.72E-4</c:v>
                </c:pt>
                <c:pt idx="355">
                  <c:v>3.1700000000000001E-4</c:v>
                </c:pt>
                <c:pt idx="356">
                  <c:v>3.1700000000000001E-4</c:v>
                </c:pt>
                <c:pt idx="357">
                  <c:v>3.39E-4</c:v>
                </c:pt>
                <c:pt idx="358">
                  <c:v>3.6099999999999999E-4</c:v>
                </c:pt>
                <c:pt idx="359">
                  <c:v>3.8299999999999999E-4</c:v>
                </c:pt>
                <c:pt idx="360">
                  <c:v>3.8299999999999999E-4</c:v>
                </c:pt>
                <c:pt idx="361">
                  <c:v>4.28E-4</c:v>
                </c:pt>
                <c:pt idx="362">
                  <c:v>4.28E-4</c:v>
                </c:pt>
                <c:pt idx="363">
                  <c:v>4.95E-4</c:v>
                </c:pt>
                <c:pt idx="364">
                  <c:v>4.95E-4</c:v>
                </c:pt>
                <c:pt idx="365">
                  <c:v>4.95E-4</c:v>
                </c:pt>
                <c:pt idx="366">
                  <c:v>5.1699999999999999E-4</c:v>
                </c:pt>
                <c:pt idx="367">
                  <c:v>5.3899999999999998E-4</c:v>
                </c:pt>
                <c:pt idx="368">
                  <c:v>5.8299999999999997E-4</c:v>
                </c:pt>
                <c:pt idx="369">
                  <c:v>5.6099999999999998E-4</c:v>
                </c:pt>
                <c:pt idx="370">
                  <c:v>6.0599999999999998E-4</c:v>
                </c:pt>
                <c:pt idx="371">
                  <c:v>6.2799999999999998E-4</c:v>
                </c:pt>
                <c:pt idx="372">
                  <c:v>6.4999999999999997E-4</c:v>
                </c:pt>
                <c:pt idx="373">
                  <c:v>6.7199999999999996E-4</c:v>
                </c:pt>
                <c:pt idx="374">
                  <c:v>6.7199999999999996E-4</c:v>
                </c:pt>
                <c:pt idx="375">
                  <c:v>7.1699999999999997E-4</c:v>
                </c:pt>
                <c:pt idx="376">
                  <c:v>7.3899999999999997E-4</c:v>
                </c:pt>
                <c:pt idx="377">
                  <c:v>7.3899999999999997E-4</c:v>
                </c:pt>
                <c:pt idx="378">
                  <c:v>7.8299999999999995E-4</c:v>
                </c:pt>
                <c:pt idx="379">
                  <c:v>7.8299999999999995E-4</c:v>
                </c:pt>
                <c:pt idx="380">
                  <c:v>8.0599999999999997E-4</c:v>
                </c:pt>
                <c:pt idx="381">
                  <c:v>8.2799999999999996E-4</c:v>
                </c:pt>
                <c:pt idx="382">
                  <c:v>8.4999999999999995E-4</c:v>
                </c:pt>
                <c:pt idx="383">
                  <c:v>8.7200000000000005E-4</c:v>
                </c:pt>
                <c:pt idx="384">
                  <c:v>8.9499999999999996E-4</c:v>
                </c:pt>
                <c:pt idx="385">
                  <c:v>9.1699999999999995E-4</c:v>
                </c:pt>
                <c:pt idx="386">
                  <c:v>9.3899999999999995E-4</c:v>
                </c:pt>
                <c:pt idx="387">
                  <c:v>9.6100000000000005E-4</c:v>
                </c:pt>
                <c:pt idx="388">
                  <c:v>9.6100000000000005E-4</c:v>
                </c:pt>
                <c:pt idx="389">
                  <c:v>1.0059999999999999E-3</c:v>
                </c:pt>
                <c:pt idx="390">
                  <c:v>1.0280000000000001E-3</c:v>
                </c:pt>
                <c:pt idx="391">
                  <c:v>1.0280000000000001E-3</c:v>
                </c:pt>
                <c:pt idx="392">
                  <c:v>1.072E-3</c:v>
                </c:pt>
                <c:pt idx="393">
                  <c:v>1.072E-3</c:v>
                </c:pt>
                <c:pt idx="394">
                  <c:v>1.1169999999999999E-3</c:v>
                </c:pt>
                <c:pt idx="395">
                  <c:v>1.1609999999999999E-3</c:v>
                </c:pt>
                <c:pt idx="396">
                  <c:v>1.0950000000000001E-3</c:v>
                </c:pt>
                <c:pt idx="397">
                  <c:v>1.1609999999999999E-3</c:v>
                </c:pt>
                <c:pt idx="398">
                  <c:v>1.1839999999999999E-3</c:v>
                </c:pt>
                <c:pt idx="399">
                  <c:v>1.206E-3</c:v>
                </c:pt>
                <c:pt idx="400">
                  <c:v>1.25E-3</c:v>
                </c:pt>
                <c:pt idx="401">
                  <c:v>1.2279999999999999E-3</c:v>
                </c:pt>
                <c:pt idx="402">
                  <c:v>1.25E-3</c:v>
                </c:pt>
                <c:pt idx="403">
                  <c:v>1.25E-3</c:v>
                </c:pt>
                <c:pt idx="404">
                  <c:v>1.25E-3</c:v>
                </c:pt>
                <c:pt idx="405">
                  <c:v>1.2949999999999999E-3</c:v>
                </c:pt>
                <c:pt idx="406">
                  <c:v>1.2949999999999999E-3</c:v>
                </c:pt>
                <c:pt idx="407">
                  <c:v>1.2949999999999999E-3</c:v>
                </c:pt>
                <c:pt idx="408">
                  <c:v>1.3389999999999999E-3</c:v>
                </c:pt>
                <c:pt idx="409">
                  <c:v>1.3389999999999999E-3</c:v>
                </c:pt>
                <c:pt idx="410">
                  <c:v>1.361E-3</c:v>
                </c:pt>
                <c:pt idx="411">
                  <c:v>1.3389999999999999E-3</c:v>
                </c:pt>
                <c:pt idx="412">
                  <c:v>1.384E-3</c:v>
                </c:pt>
                <c:pt idx="413">
                  <c:v>1.384E-3</c:v>
                </c:pt>
                <c:pt idx="414">
                  <c:v>1.428E-3</c:v>
                </c:pt>
                <c:pt idx="415">
                  <c:v>1.4059999999999999E-3</c:v>
                </c:pt>
                <c:pt idx="416">
                  <c:v>1.4499999999999999E-3</c:v>
                </c:pt>
                <c:pt idx="417">
                  <c:v>1.4059999999999999E-3</c:v>
                </c:pt>
                <c:pt idx="418">
                  <c:v>1.4499999999999999E-3</c:v>
                </c:pt>
                <c:pt idx="419">
                  <c:v>1.4499999999999999E-3</c:v>
                </c:pt>
                <c:pt idx="420">
                  <c:v>1.4499999999999999E-3</c:v>
                </c:pt>
                <c:pt idx="421">
                  <c:v>1.428E-3</c:v>
                </c:pt>
                <c:pt idx="422">
                  <c:v>1.4729999999999999E-3</c:v>
                </c:pt>
                <c:pt idx="423">
                  <c:v>1.4499999999999999E-3</c:v>
                </c:pt>
                <c:pt idx="424">
                  <c:v>1.495E-3</c:v>
                </c:pt>
                <c:pt idx="425">
                  <c:v>1.495E-3</c:v>
                </c:pt>
                <c:pt idx="426">
                  <c:v>1.495E-3</c:v>
                </c:pt>
                <c:pt idx="427">
                  <c:v>1.4729999999999999E-3</c:v>
                </c:pt>
                <c:pt idx="428">
                  <c:v>1.495E-3</c:v>
                </c:pt>
                <c:pt idx="429">
                  <c:v>1.5169999999999999E-3</c:v>
                </c:pt>
                <c:pt idx="430">
                  <c:v>1.539E-3</c:v>
                </c:pt>
                <c:pt idx="431">
                  <c:v>1.539E-3</c:v>
                </c:pt>
                <c:pt idx="432">
                  <c:v>1.4729999999999999E-3</c:v>
                </c:pt>
                <c:pt idx="433">
                  <c:v>1.495E-3</c:v>
                </c:pt>
                <c:pt idx="434">
                  <c:v>1.495E-3</c:v>
                </c:pt>
                <c:pt idx="435">
                  <c:v>1.495E-3</c:v>
                </c:pt>
                <c:pt idx="436">
                  <c:v>1.4729999999999999E-3</c:v>
                </c:pt>
                <c:pt idx="437">
                  <c:v>1.4729999999999999E-3</c:v>
                </c:pt>
                <c:pt idx="438">
                  <c:v>1.5169999999999999E-3</c:v>
                </c:pt>
                <c:pt idx="439">
                  <c:v>1.495E-3</c:v>
                </c:pt>
                <c:pt idx="440">
                  <c:v>1.495E-3</c:v>
                </c:pt>
                <c:pt idx="441">
                  <c:v>1.4729999999999999E-3</c:v>
                </c:pt>
                <c:pt idx="442">
                  <c:v>1.4729999999999999E-3</c:v>
                </c:pt>
                <c:pt idx="443">
                  <c:v>1.4499999999999999E-3</c:v>
                </c:pt>
                <c:pt idx="444">
                  <c:v>1.4499999999999999E-3</c:v>
                </c:pt>
                <c:pt idx="445">
                  <c:v>1.495E-3</c:v>
                </c:pt>
                <c:pt idx="446">
                  <c:v>1.4729999999999999E-3</c:v>
                </c:pt>
                <c:pt idx="447">
                  <c:v>1.4499999999999999E-3</c:v>
                </c:pt>
                <c:pt idx="448">
                  <c:v>1.4499999999999999E-3</c:v>
                </c:pt>
                <c:pt idx="449">
                  <c:v>1.4059999999999999E-3</c:v>
                </c:pt>
                <c:pt idx="450">
                  <c:v>1.428E-3</c:v>
                </c:pt>
                <c:pt idx="451">
                  <c:v>1.4499999999999999E-3</c:v>
                </c:pt>
                <c:pt idx="452">
                  <c:v>1.4499999999999999E-3</c:v>
                </c:pt>
                <c:pt idx="453">
                  <c:v>1.384E-3</c:v>
                </c:pt>
                <c:pt idx="454">
                  <c:v>1.4059999999999999E-3</c:v>
                </c:pt>
                <c:pt idx="455">
                  <c:v>1.361E-3</c:v>
                </c:pt>
                <c:pt idx="456">
                  <c:v>1.361E-3</c:v>
                </c:pt>
                <c:pt idx="457">
                  <c:v>1.361E-3</c:v>
                </c:pt>
                <c:pt idx="458">
                  <c:v>1.361E-3</c:v>
                </c:pt>
                <c:pt idx="459">
                  <c:v>1.3389999999999999E-3</c:v>
                </c:pt>
                <c:pt idx="460">
                  <c:v>1.3389999999999999E-3</c:v>
                </c:pt>
                <c:pt idx="461">
                  <c:v>1.317E-3</c:v>
                </c:pt>
                <c:pt idx="462">
                  <c:v>1.317E-3</c:v>
                </c:pt>
                <c:pt idx="463">
                  <c:v>1.2719999999999999E-3</c:v>
                </c:pt>
                <c:pt idx="464">
                  <c:v>1.2949999999999999E-3</c:v>
                </c:pt>
                <c:pt idx="465">
                  <c:v>1.25E-3</c:v>
                </c:pt>
                <c:pt idx="466">
                  <c:v>1.25E-3</c:v>
                </c:pt>
                <c:pt idx="467">
                  <c:v>1.25E-3</c:v>
                </c:pt>
                <c:pt idx="468">
                  <c:v>1.25E-3</c:v>
                </c:pt>
                <c:pt idx="469">
                  <c:v>1.206E-3</c:v>
                </c:pt>
                <c:pt idx="470">
                  <c:v>1.206E-3</c:v>
                </c:pt>
                <c:pt idx="471">
                  <c:v>1.206E-3</c:v>
                </c:pt>
                <c:pt idx="472">
                  <c:v>1.1609999999999999E-3</c:v>
                </c:pt>
                <c:pt idx="473">
                  <c:v>1.1609999999999999E-3</c:v>
                </c:pt>
                <c:pt idx="474">
                  <c:v>1.139E-3</c:v>
                </c:pt>
                <c:pt idx="475">
                  <c:v>1.0950000000000001E-3</c:v>
                </c:pt>
                <c:pt idx="476">
                  <c:v>1.139E-3</c:v>
                </c:pt>
                <c:pt idx="477">
                  <c:v>1.0950000000000001E-3</c:v>
                </c:pt>
                <c:pt idx="478">
                  <c:v>1.0499999999999999E-3</c:v>
                </c:pt>
                <c:pt idx="479">
                  <c:v>1.072E-3</c:v>
                </c:pt>
                <c:pt idx="480">
                  <c:v>1.0499999999999999E-3</c:v>
                </c:pt>
                <c:pt idx="481">
                  <c:v>1.0950000000000001E-3</c:v>
                </c:pt>
                <c:pt idx="482">
                  <c:v>1.0059999999999999E-3</c:v>
                </c:pt>
                <c:pt idx="483">
                  <c:v>1.0280000000000001E-3</c:v>
                </c:pt>
                <c:pt idx="484">
                  <c:v>9.8400000000000007E-4</c:v>
                </c:pt>
                <c:pt idx="485">
                  <c:v>9.8400000000000007E-4</c:v>
                </c:pt>
                <c:pt idx="486">
                  <c:v>9.3899999999999995E-4</c:v>
                </c:pt>
                <c:pt idx="487">
                  <c:v>9.6100000000000005E-4</c:v>
                </c:pt>
                <c:pt idx="488">
                  <c:v>9.3899999999999995E-4</c:v>
                </c:pt>
                <c:pt idx="489">
                  <c:v>9.1699999999999995E-4</c:v>
                </c:pt>
                <c:pt idx="490">
                  <c:v>9.1699999999999995E-4</c:v>
                </c:pt>
                <c:pt idx="491">
                  <c:v>8.7200000000000005E-4</c:v>
                </c:pt>
                <c:pt idx="492">
                  <c:v>8.4999999999999995E-4</c:v>
                </c:pt>
                <c:pt idx="493">
                  <c:v>8.4999999999999995E-4</c:v>
                </c:pt>
                <c:pt idx="494">
                  <c:v>8.4999999999999995E-4</c:v>
                </c:pt>
                <c:pt idx="495">
                  <c:v>8.0599999999999997E-4</c:v>
                </c:pt>
                <c:pt idx="496">
                  <c:v>8.2799999999999996E-4</c:v>
                </c:pt>
                <c:pt idx="497">
                  <c:v>8.0599999999999997E-4</c:v>
                </c:pt>
                <c:pt idx="498">
                  <c:v>7.6099999999999996E-4</c:v>
                </c:pt>
                <c:pt idx="499">
                  <c:v>7.6099999999999996E-4</c:v>
                </c:pt>
                <c:pt idx="500">
                  <c:v>7.1699999999999997E-4</c:v>
                </c:pt>
                <c:pt idx="501">
                  <c:v>7.1699999999999997E-4</c:v>
                </c:pt>
                <c:pt idx="502">
                  <c:v>6.7199999999999996E-4</c:v>
                </c:pt>
                <c:pt idx="503">
                  <c:v>6.9499999999999998E-4</c:v>
                </c:pt>
                <c:pt idx="504">
                  <c:v>6.7199999999999996E-4</c:v>
                </c:pt>
                <c:pt idx="505">
                  <c:v>6.2799999999999998E-4</c:v>
                </c:pt>
                <c:pt idx="506">
                  <c:v>6.2799999999999998E-4</c:v>
                </c:pt>
                <c:pt idx="507">
                  <c:v>6.0599999999999998E-4</c:v>
                </c:pt>
                <c:pt idx="508">
                  <c:v>6.0599999999999998E-4</c:v>
                </c:pt>
                <c:pt idx="509">
                  <c:v>5.8299999999999997E-4</c:v>
                </c:pt>
                <c:pt idx="510">
                  <c:v>5.6099999999999998E-4</c:v>
                </c:pt>
                <c:pt idx="511">
                  <c:v>5.3899999999999998E-4</c:v>
                </c:pt>
                <c:pt idx="512">
                  <c:v>5.6099999999999998E-4</c:v>
                </c:pt>
                <c:pt idx="513">
                  <c:v>5.1699999999999999E-4</c:v>
                </c:pt>
                <c:pt idx="514">
                  <c:v>5.1699999999999999E-4</c:v>
                </c:pt>
                <c:pt idx="515">
                  <c:v>4.95E-4</c:v>
                </c:pt>
                <c:pt idx="516">
                  <c:v>4.7199999999999998E-4</c:v>
                </c:pt>
                <c:pt idx="517">
                  <c:v>4.7199999999999998E-4</c:v>
                </c:pt>
                <c:pt idx="518">
                  <c:v>4.7199999999999998E-4</c:v>
                </c:pt>
                <c:pt idx="519">
                  <c:v>4.28E-4</c:v>
                </c:pt>
                <c:pt idx="520">
                  <c:v>4.28E-4</c:v>
                </c:pt>
                <c:pt idx="521">
                  <c:v>4.06E-4</c:v>
                </c:pt>
                <c:pt idx="522">
                  <c:v>4.06E-4</c:v>
                </c:pt>
                <c:pt idx="523">
                  <c:v>4.28E-4</c:v>
                </c:pt>
                <c:pt idx="524">
                  <c:v>3.8299999999999999E-4</c:v>
                </c:pt>
                <c:pt idx="525">
                  <c:v>3.39E-4</c:v>
                </c:pt>
                <c:pt idx="526">
                  <c:v>3.6099999999999999E-4</c:v>
                </c:pt>
                <c:pt idx="527">
                  <c:v>3.1700000000000001E-4</c:v>
                </c:pt>
                <c:pt idx="528">
                  <c:v>3.39E-4</c:v>
                </c:pt>
                <c:pt idx="529">
                  <c:v>3.1700000000000001E-4</c:v>
                </c:pt>
                <c:pt idx="530">
                  <c:v>2.72E-4</c:v>
                </c:pt>
                <c:pt idx="531">
                  <c:v>2.9399999999999999E-4</c:v>
                </c:pt>
                <c:pt idx="532">
                  <c:v>2.72E-4</c:v>
                </c:pt>
                <c:pt idx="533">
                  <c:v>2.9399999999999999E-4</c:v>
                </c:pt>
                <c:pt idx="534">
                  <c:v>2.5000000000000001E-4</c:v>
                </c:pt>
                <c:pt idx="535">
                  <c:v>2.5000000000000001E-4</c:v>
                </c:pt>
                <c:pt idx="536">
                  <c:v>2.2800000000000001E-4</c:v>
                </c:pt>
                <c:pt idx="537">
                  <c:v>2.0599999999999999E-4</c:v>
                </c:pt>
                <c:pt idx="538">
                  <c:v>2.0599999999999999E-4</c:v>
                </c:pt>
                <c:pt idx="539">
                  <c:v>1.83E-4</c:v>
                </c:pt>
                <c:pt idx="540">
                  <c:v>1.83E-4</c:v>
                </c:pt>
                <c:pt idx="541">
                  <c:v>1.3899999999999999E-4</c:v>
                </c:pt>
                <c:pt idx="542">
                  <c:v>1.17E-4</c:v>
                </c:pt>
                <c:pt idx="543">
                  <c:v>1.17E-4</c:v>
                </c:pt>
                <c:pt idx="544">
                  <c:v>1.17E-4</c:v>
                </c:pt>
                <c:pt idx="545">
                  <c:v>7.2000000000000002E-5</c:v>
                </c:pt>
                <c:pt idx="546">
                  <c:v>5.0000000000000002E-5</c:v>
                </c:pt>
                <c:pt idx="547">
                  <c:v>7.2000000000000002E-5</c:v>
                </c:pt>
                <c:pt idx="548">
                  <c:v>7.2000000000000002E-5</c:v>
                </c:pt>
                <c:pt idx="549">
                  <c:v>5.0000000000000002E-5</c:v>
                </c:pt>
                <c:pt idx="550">
                  <c:v>5.0000000000000002E-5</c:v>
                </c:pt>
                <c:pt idx="551">
                  <c:v>2.8E-5</c:v>
                </c:pt>
                <c:pt idx="552">
                  <c:v>6.0000000000000002E-6</c:v>
                </c:pt>
                <c:pt idx="553">
                  <c:v>-1.7E-5</c:v>
                </c:pt>
                <c:pt idx="554">
                  <c:v>-3.8999999999999999E-5</c:v>
                </c:pt>
                <c:pt idx="555">
                  <c:v>-1.7E-5</c:v>
                </c:pt>
                <c:pt idx="556">
                  <c:v>-3.8999999999999999E-5</c:v>
                </c:pt>
                <c:pt idx="557">
                  <c:v>-6.0999999999999999E-5</c:v>
                </c:pt>
                <c:pt idx="558">
                  <c:v>-8.2999999999999998E-5</c:v>
                </c:pt>
                <c:pt idx="559">
                  <c:v>-1.06E-4</c:v>
                </c:pt>
                <c:pt idx="560">
                  <c:v>-1.06E-4</c:v>
                </c:pt>
                <c:pt idx="561">
                  <c:v>-8.2999999999999998E-5</c:v>
                </c:pt>
                <c:pt idx="562">
                  <c:v>-1.06E-4</c:v>
                </c:pt>
                <c:pt idx="563">
                  <c:v>-1.2799999999999999E-4</c:v>
                </c:pt>
                <c:pt idx="564">
                  <c:v>-1.2799999999999999E-4</c:v>
                </c:pt>
                <c:pt idx="565">
                  <c:v>-1.4999999999999999E-4</c:v>
                </c:pt>
                <c:pt idx="566">
                  <c:v>-1.7200000000000001E-4</c:v>
                </c:pt>
                <c:pt idx="567">
                  <c:v>-1.94E-4</c:v>
                </c:pt>
                <c:pt idx="568">
                  <c:v>-1.94E-4</c:v>
                </c:pt>
                <c:pt idx="569">
                  <c:v>-1.94E-4</c:v>
                </c:pt>
                <c:pt idx="570">
                  <c:v>-2.1699999999999999E-4</c:v>
                </c:pt>
                <c:pt idx="571">
                  <c:v>-2.61E-4</c:v>
                </c:pt>
                <c:pt idx="572">
                  <c:v>-2.3900000000000001E-4</c:v>
                </c:pt>
                <c:pt idx="573">
                  <c:v>-2.61E-4</c:v>
                </c:pt>
                <c:pt idx="574">
                  <c:v>-2.61E-4</c:v>
                </c:pt>
                <c:pt idx="575">
                  <c:v>-2.8299999999999999E-4</c:v>
                </c:pt>
                <c:pt idx="576">
                  <c:v>-2.8299999999999999E-4</c:v>
                </c:pt>
                <c:pt idx="577">
                  <c:v>-2.8299999999999999E-4</c:v>
                </c:pt>
                <c:pt idx="578">
                  <c:v>-3.28E-4</c:v>
                </c:pt>
                <c:pt idx="579">
                  <c:v>-3.28E-4</c:v>
                </c:pt>
                <c:pt idx="580">
                  <c:v>-3.5E-4</c:v>
                </c:pt>
                <c:pt idx="581">
                  <c:v>-3.7199999999999999E-4</c:v>
                </c:pt>
                <c:pt idx="582">
                  <c:v>-3.7199999999999999E-4</c:v>
                </c:pt>
                <c:pt idx="583">
                  <c:v>-4.17E-4</c:v>
                </c:pt>
                <c:pt idx="584">
                  <c:v>-4.17E-4</c:v>
                </c:pt>
                <c:pt idx="585">
                  <c:v>-4.3899999999999999E-4</c:v>
                </c:pt>
                <c:pt idx="586">
                  <c:v>-4.3899999999999999E-4</c:v>
                </c:pt>
                <c:pt idx="587">
                  <c:v>-4.6099999999999998E-4</c:v>
                </c:pt>
                <c:pt idx="588">
                  <c:v>-4.6099999999999998E-4</c:v>
                </c:pt>
                <c:pt idx="589">
                  <c:v>-4.6099999999999998E-4</c:v>
                </c:pt>
                <c:pt idx="590">
                  <c:v>-5.0600000000000005E-4</c:v>
                </c:pt>
                <c:pt idx="591">
                  <c:v>-5.2800000000000004E-4</c:v>
                </c:pt>
                <c:pt idx="592">
                  <c:v>-4.8299999999999998E-4</c:v>
                </c:pt>
                <c:pt idx="593">
                  <c:v>-5.2800000000000004E-4</c:v>
                </c:pt>
                <c:pt idx="594">
                  <c:v>-5.2800000000000004E-4</c:v>
                </c:pt>
                <c:pt idx="595">
                  <c:v>-5.2800000000000004E-4</c:v>
                </c:pt>
                <c:pt idx="596">
                  <c:v>-5.2800000000000004E-4</c:v>
                </c:pt>
                <c:pt idx="597">
                  <c:v>-5.7200000000000003E-4</c:v>
                </c:pt>
                <c:pt idx="598">
                  <c:v>-5.9500000000000004E-4</c:v>
                </c:pt>
                <c:pt idx="599">
                  <c:v>-5.9500000000000004E-4</c:v>
                </c:pt>
                <c:pt idx="600">
                  <c:v>-5.9500000000000004E-4</c:v>
                </c:pt>
                <c:pt idx="601">
                  <c:v>-6.1700000000000004E-4</c:v>
                </c:pt>
                <c:pt idx="602">
                  <c:v>-6.3900000000000003E-4</c:v>
                </c:pt>
                <c:pt idx="603">
                  <c:v>-6.6100000000000002E-4</c:v>
                </c:pt>
                <c:pt idx="604">
                  <c:v>-6.6100000000000002E-4</c:v>
                </c:pt>
                <c:pt idx="605">
                  <c:v>-6.8300000000000001E-4</c:v>
                </c:pt>
                <c:pt idx="606">
                  <c:v>-6.6100000000000002E-4</c:v>
                </c:pt>
                <c:pt idx="607">
                  <c:v>-6.8300000000000001E-4</c:v>
                </c:pt>
                <c:pt idx="608">
                  <c:v>-7.0600000000000003E-4</c:v>
                </c:pt>
                <c:pt idx="609">
                  <c:v>-7.0600000000000003E-4</c:v>
                </c:pt>
                <c:pt idx="610">
                  <c:v>-7.2800000000000002E-4</c:v>
                </c:pt>
                <c:pt idx="611">
                  <c:v>-7.0600000000000003E-4</c:v>
                </c:pt>
                <c:pt idx="612">
                  <c:v>-7.2800000000000002E-4</c:v>
                </c:pt>
                <c:pt idx="613">
                  <c:v>-7.5000000000000002E-4</c:v>
                </c:pt>
                <c:pt idx="614">
                  <c:v>-7.5000000000000002E-4</c:v>
                </c:pt>
                <c:pt idx="615">
                  <c:v>-7.5000000000000002E-4</c:v>
                </c:pt>
                <c:pt idx="616">
                  <c:v>-7.5000000000000002E-4</c:v>
                </c:pt>
                <c:pt idx="617">
                  <c:v>-7.5000000000000002E-4</c:v>
                </c:pt>
                <c:pt idx="618">
                  <c:v>-7.9500000000000003E-4</c:v>
                </c:pt>
                <c:pt idx="619">
                  <c:v>-7.7200000000000001E-4</c:v>
                </c:pt>
                <c:pt idx="620">
                  <c:v>-7.5000000000000002E-4</c:v>
                </c:pt>
                <c:pt idx="621">
                  <c:v>-7.7200000000000001E-4</c:v>
                </c:pt>
                <c:pt idx="622">
                  <c:v>-7.7200000000000001E-4</c:v>
                </c:pt>
                <c:pt idx="623">
                  <c:v>-7.7200000000000001E-4</c:v>
                </c:pt>
                <c:pt idx="624">
                  <c:v>-7.7200000000000001E-4</c:v>
                </c:pt>
                <c:pt idx="625">
                  <c:v>-7.7200000000000001E-4</c:v>
                </c:pt>
                <c:pt idx="626">
                  <c:v>-8.1700000000000002E-4</c:v>
                </c:pt>
                <c:pt idx="627">
                  <c:v>-7.7200000000000001E-4</c:v>
                </c:pt>
                <c:pt idx="628">
                  <c:v>-8.1700000000000002E-4</c:v>
                </c:pt>
                <c:pt idx="629">
                  <c:v>-8.1700000000000002E-4</c:v>
                </c:pt>
                <c:pt idx="630">
                  <c:v>-7.9500000000000003E-4</c:v>
                </c:pt>
                <c:pt idx="631">
                  <c:v>-8.1700000000000002E-4</c:v>
                </c:pt>
                <c:pt idx="632">
                  <c:v>-8.1700000000000002E-4</c:v>
                </c:pt>
                <c:pt idx="633">
                  <c:v>-7.7200000000000001E-4</c:v>
                </c:pt>
                <c:pt idx="634">
                  <c:v>-7.9500000000000003E-4</c:v>
                </c:pt>
                <c:pt idx="635">
                  <c:v>-8.1700000000000002E-4</c:v>
                </c:pt>
                <c:pt idx="636">
                  <c:v>-7.9500000000000003E-4</c:v>
                </c:pt>
                <c:pt idx="637">
                  <c:v>-7.9500000000000003E-4</c:v>
                </c:pt>
                <c:pt idx="638">
                  <c:v>-7.9500000000000003E-4</c:v>
                </c:pt>
                <c:pt idx="639">
                  <c:v>-7.9500000000000003E-4</c:v>
                </c:pt>
                <c:pt idx="640">
                  <c:v>-7.9500000000000003E-4</c:v>
                </c:pt>
                <c:pt idx="641">
                  <c:v>-7.5000000000000002E-4</c:v>
                </c:pt>
                <c:pt idx="642">
                  <c:v>-7.5000000000000002E-4</c:v>
                </c:pt>
                <c:pt idx="643">
                  <c:v>-7.5000000000000002E-4</c:v>
                </c:pt>
                <c:pt idx="644">
                  <c:v>-7.7200000000000001E-4</c:v>
                </c:pt>
                <c:pt idx="645">
                  <c:v>-7.5000000000000002E-4</c:v>
                </c:pt>
                <c:pt idx="646">
                  <c:v>-7.5000000000000002E-4</c:v>
                </c:pt>
                <c:pt idx="647">
                  <c:v>-7.5000000000000002E-4</c:v>
                </c:pt>
                <c:pt idx="648">
                  <c:v>-7.2800000000000002E-4</c:v>
                </c:pt>
                <c:pt idx="649">
                  <c:v>-7.5000000000000002E-4</c:v>
                </c:pt>
                <c:pt idx="650">
                  <c:v>-7.0600000000000003E-4</c:v>
                </c:pt>
                <c:pt idx="651">
                  <c:v>-7.0600000000000003E-4</c:v>
                </c:pt>
                <c:pt idx="652">
                  <c:v>-6.8300000000000001E-4</c:v>
                </c:pt>
                <c:pt idx="653">
                  <c:v>-6.3900000000000003E-4</c:v>
                </c:pt>
                <c:pt idx="654">
                  <c:v>-6.6100000000000002E-4</c:v>
                </c:pt>
                <c:pt idx="655">
                  <c:v>-6.3900000000000003E-4</c:v>
                </c:pt>
                <c:pt idx="656">
                  <c:v>-6.1700000000000004E-4</c:v>
                </c:pt>
                <c:pt idx="657">
                  <c:v>-5.7200000000000003E-4</c:v>
                </c:pt>
                <c:pt idx="658">
                  <c:v>-6.1700000000000004E-4</c:v>
                </c:pt>
                <c:pt idx="659">
                  <c:v>-5.7200000000000003E-4</c:v>
                </c:pt>
                <c:pt idx="660">
                  <c:v>-5.9500000000000004E-4</c:v>
                </c:pt>
                <c:pt idx="661">
                  <c:v>-5.7200000000000003E-4</c:v>
                </c:pt>
                <c:pt idx="662">
                  <c:v>-5.2800000000000004E-4</c:v>
                </c:pt>
                <c:pt idx="663">
                  <c:v>-5.0600000000000005E-4</c:v>
                </c:pt>
                <c:pt idx="664">
                  <c:v>-5.0600000000000005E-4</c:v>
                </c:pt>
                <c:pt idx="665">
                  <c:v>-4.8299999999999998E-4</c:v>
                </c:pt>
                <c:pt idx="666">
                  <c:v>-4.6099999999999998E-4</c:v>
                </c:pt>
                <c:pt idx="667">
                  <c:v>-4.6099999999999998E-4</c:v>
                </c:pt>
                <c:pt idx="668">
                  <c:v>-4.3899999999999999E-4</c:v>
                </c:pt>
                <c:pt idx="669">
                  <c:v>-3.9500000000000001E-4</c:v>
                </c:pt>
                <c:pt idx="670">
                  <c:v>-3.9500000000000001E-4</c:v>
                </c:pt>
                <c:pt idx="671">
                  <c:v>-3.7199999999999999E-4</c:v>
                </c:pt>
                <c:pt idx="672">
                  <c:v>-3.28E-4</c:v>
                </c:pt>
                <c:pt idx="673">
                  <c:v>-2.8299999999999999E-4</c:v>
                </c:pt>
                <c:pt idx="674">
                  <c:v>-3.0600000000000001E-4</c:v>
                </c:pt>
                <c:pt idx="675">
                  <c:v>-3.0600000000000001E-4</c:v>
                </c:pt>
                <c:pt idx="676">
                  <c:v>-2.8299999999999999E-4</c:v>
                </c:pt>
                <c:pt idx="677">
                  <c:v>-2.1699999999999999E-4</c:v>
                </c:pt>
                <c:pt idx="678">
                  <c:v>-2.61E-4</c:v>
                </c:pt>
                <c:pt idx="679">
                  <c:v>-2.3900000000000001E-4</c:v>
                </c:pt>
                <c:pt idx="680">
                  <c:v>-1.94E-4</c:v>
                </c:pt>
                <c:pt idx="681">
                  <c:v>-1.94E-4</c:v>
                </c:pt>
                <c:pt idx="682">
                  <c:v>-1.4999999999999999E-4</c:v>
                </c:pt>
                <c:pt idx="683">
                  <c:v>-1.7200000000000001E-4</c:v>
                </c:pt>
                <c:pt idx="684">
                  <c:v>-1.4999999999999999E-4</c:v>
                </c:pt>
                <c:pt idx="685">
                  <c:v>-8.2999999999999998E-5</c:v>
                </c:pt>
                <c:pt idx="686">
                  <c:v>-1.06E-4</c:v>
                </c:pt>
                <c:pt idx="687">
                  <c:v>-6.0999999999999999E-5</c:v>
                </c:pt>
                <c:pt idx="688">
                  <c:v>-6.0999999999999999E-5</c:v>
                </c:pt>
                <c:pt idx="689">
                  <c:v>-1.7E-5</c:v>
                </c:pt>
                <c:pt idx="690">
                  <c:v>6.0000000000000002E-6</c:v>
                </c:pt>
                <c:pt idx="691">
                  <c:v>-1.7E-5</c:v>
                </c:pt>
                <c:pt idx="692">
                  <c:v>2.8E-5</c:v>
                </c:pt>
                <c:pt idx="693">
                  <c:v>2.8E-5</c:v>
                </c:pt>
                <c:pt idx="694">
                  <c:v>5.0000000000000002E-5</c:v>
                </c:pt>
                <c:pt idx="695">
                  <c:v>5.0000000000000002E-5</c:v>
                </c:pt>
                <c:pt idx="696">
                  <c:v>2.8E-5</c:v>
                </c:pt>
                <c:pt idx="697">
                  <c:v>7.2000000000000002E-5</c:v>
                </c:pt>
                <c:pt idx="698">
                  <c:v>9.3999999999999994E-5</c:v>
                </c:pt>
                <c:pt idx="699">
                  <c:v>1.17E-4</c:v>
                </c:pt>
                <c:pt idx="700">
                  <c:v>1.17E-4</c:v>
                </c:pt>
                <c:pt idx="701">
                  <c:v>1.17E-4</c:v>
                </c:pt>
                <c:pt idx="702">
                  <c:v>1.17E-4</c:v>
                </c:pt>
                <c:pt idx="703">
                  <c:v>1.17E-4</c:v>
                </c:pt>
                <c:pt idx="704">
                  <c:v>1.17E-4</c:v>
                </c:pt>
                <c:pt idx="705">
                  <c:v>1.3899999999999999E-4</c:v>
                </c:pt>
                <c:pt idx="706">
                  <c:v>1.83E-4</c:v>
                </c:pt>
                <c:pt idx="707">
                  <c:v>1.83E-4</c:v>
                </c:pt>
                <c:pt idx="708">
                  <c:v>1.83E-4</c:v>
                </c:pt>
                <c:pt idx="709">
                  <c:v>1.3899999999999999E-4</c:v>
                </c:pt>
                <c:pt idx="710">
                  <c:v>1.83E-4</c:v>
                </c:pt>
                <c:pt idx="711">
                  <c:v>1.3899999999999999E-4</c:v>
                </c:pt>
                <c:pt idx="712">
                  <c:v>9.3999999999999994E-5</c:v>
                </c:pt>
                <c:pt idx="713">
                  <c:v>1.17E-4</c:v>
                </c:pt>
                <c:pt idx="714">
                  <c:v>1.17E-4</c:v>
                </c:pt>
                <c:pt idx="715">
                  <c:v>9.3999999999999994E-5</c:v>
                </c:pt>
                <c:pt idx="716">
                  <c:v>9.3999999999999994E-5</c:v>
                </c:pt>
                <c:pt idx="717">
                  <c:v>7.2000000000000002E-5</c:v>
                </c:pt>
                <c:pt idx="718">
                  <c:v>9.3999999999999994E-5</c:v>
                </c:pt>
                <c:pt idx="719">
                  <c:v>5.0000000000000002E-5</c:v>
                </c:pt>
                <c:pt idx="720">
                  <c:v>7.2000000000000002E-5</c:v>
                </c:pt>
                <c:pt idx="721">
                  <c:v>2.8E-5</c:v>
                </c:pt>
                <c:pt idx="722">
                  <c:v>2.8E-5</c:v>
                </c:pt>
                <c:pt idx="723">
                  <c:v>6.0000000000000002E-6</c:v>
                </c:pt>
                <c:pt idx="724">
                  <c:v>-6.0999999999999999E-5</c:v>
                </c:pt>
                <c:pt idx="725">
                  <c:v>-8.2999999999999998E-5</c:v>
                </c:pt>
                <c:pt idx="726">
                  <c:v>-1.06E-4</c:v>
                </c:pt>
                <c:pt idx="727">
                  <c:v>-1.4999999999999999E-4</c:v>
                </c:pt>
                <c:pt idx="728">
                  <c:v>-1.94E-4</c:v>
                </c:pt>
                <c:pt idx="729">
                  <c:v>-2.61E-4</c:v>
                </c:pt>
                <c:pt idx="730">
                  <c:v>-2.8299999999999999E-4</c:v>
                </c:pt>
                <c:pt idx="731">
                  <c:v>-3.0600000000000001E-4</c:v>
                </c:pt>
                <c:pt idx="732">
                  <c:v>-3.7199999999999999E-4</c:v>
                </c:pt>
                <c:pt idx="733">
                  <c:v>-4.17E-4</c:v>
                </c:pt>
                <c:pt idx="734">
                  <c:v>-4.6099999999999998E-4</c:v>
                </c:pt>
                <c:pt idx="735">
                  <c:v>-5.0600000000000005E-4</c:v>
                </c:pt>
                <c:pt idx="736">
                  <c:v>-5.5000000000000003E-4</c:v>
                </c:pt>
                <c:pt idx="737">
                  <c:v>-5.9500000000000004E-4</c:v>
                </c:pt>
                <c:pt idx="738">
                  <c:v>-6.6100000000000002E-4</c:v>
                </c:pt>
                <c:pt idx="739">
                  <c:v>-7.5000000000000002E-4</c:v>
                </c:pt>
                <c:pt idx="740">
                  <c:v>-7.5000000000000002E-4</c:v>
                </c:pt>
                <c:pt idx="741">
                  <c:v>-8.61E-4</c:v>
                </c:pt>
                <c:pt idx="742">
                  <c:v>-9.2800000000000001E-4</c:v>
                </c:pt>
                <c:pt idx="743">
                  <c:v>-1.039E-3</c:v>
                </c:pt>
                <c:pt idx="744">
                  <c:v>-1.0839999999999999E-3</c:v>
                </c:pt>
                <c:pt idx="745">
                  <c:v>-1.15E-3</c:v>
                </c:pt>
                <c:pt idx="746">
                  <c:v>-1.2390000000000001E-3</c:v>
                </c:pt>
                <c:pt idx="747">
                  <c:v>-1.328E-3</c:v>
                </c:pt>
                <c:pt idx="748">
                  <c:v>-1.4170000000000001E-3</c:v>
                </c:pt>
                <c:pt idx="749">
                  <c:v>-1.5499999999999999E-3</c:v>
                </c:pt>
                <c:pt idx="750">
                  <c:v>-1.6169999999999999E-3</c:v>
                </c:pt>
                <c:pt idx="751">
                  <c:v>-1.7060000000000001E-3</c:v>
                </c:pt>
                <c:pt idx="752">
                  <c:v>-1.7730000000000001E-3</c:v>
                </c:pt>
                <c:pt idx="753">
                  <c:v>-1.861E-3</c:v>
                </c:pt>
                <c:pt idx="754">
                  <c:v>-1.9949999999999998E-3</c:v>
                </c:pt>
                <c:pt idx="755">
                  <c:v>-2.0839999999999999E-3</c:v>
                </c:pt>
                <c:pt idx="756">
                  <c:v>-2.1949999999999999E-3</c:v>
                </c:pt>
                <c:pt idx="757">
                  <c:v>-2.3280000000000002E-3</c:v>
                </c:pt>
                <c:pt idx="758">
                  <c:v>-2.4620000000000002E-3</c:v>
                </c:pt>
                <c:pt idx="759">
                  <c:v>-2.5950000000000001E-3</c:v>
                </c:pt>
                <c:pt idx="760">
                  <c:v>-2.728E-3</c:v>
                </c:pt>
                <c:pt idx="761">
                  <c:v>-2.862E-3</c:v>
                </c:pt>
                <c:pt idx="762">
                  <c:v>-2.9510000000000001E-3</c:v>
                </c:pt>
                <c:pt idx="763">
                  <c:v>-3.1059999999999998E-3</c:v>
                </c:pt>
                <c:pt idx="764">
                  <c:v>-3.2169999999999998E-3</c:v>
                </c:pt>
                <c:pt idx="765">
                  <c:v>-3.3279999999999998E-3</c:v>
                </c:pt>
                <c:pt idx="766">
                  <c:v>-3.506E-3</c:v>
                </c:pt>
                <c:pt idx="767">
                  <c:v>-3.617E-3</c:v>
                </c:pt>
                <c:pt idx="768">
                  <c:v>-3.7950000000000002E-3</c:v>
                </c:pt>
                <c:pt idx="769">
                  <c:v>-3.9060000000000002E-3</c:v>
                </c:pt>
                <c:pt idx="770">
                  <c:v>-4.0619999999999996E-3</c:v>
                </c:pt>
                <c:pt idx="771">
                  <c:v>-4.2170000000000003E-3</c:v>
                </c:pt>
                <c:pt idx="772">
                  <c:v>-4.3730000000000002E-3</c:v>
                </c:pt>
                <c:pt idx="773">
                  <c:v>-4.5059999999999996E-3</c:v>
                </c:pt>
                <c:pt idx="774">
                  <c:v>-4.6839999999999998E-3</c:v>
                </c:pt>
                <c:pt idx="775">
                  <c:v>-4.862E-3</c:v>
                </c:pt>
                <c:pt idx="776">
                  <c:v>-5.0400000000000002E-3</c:v>
                </c:pt>
                <c:pt idx="777">
                  <c:v>-5.2180000000000004E-3</c:v>
                </c:pt>
                <c:pt idx="778">
                  <c:v>-5.3959999999999998E-3</c:v>
                </c:pt>
                <c:pt idx="779">
                  <c:v>-5.5960000000000003E-3</c:v>
                </c:pt>
                <c:pt idx="780">
                  <c:v>-5.751E-3</c:v>
                </c:pt>
                <c:pt idx="781">
                  <c:v>-5.9069999999999999E-3</c:v>
                </c:pt>
                <c:pt idx="782">
                  <c:v>-6.0619999999999997E-3</c:v>
                </c:pt>
                <c:pt idx="783">
                  <c:v>-6.2179999999999996E-3</c:v>
                </c:pt>
                <c:pt idx="784">
                  <c:v>-6.4619999999999999E-3</c:v>
                </c:pt>
                <c:pt idx="785">
                  <c:v>-6.6400000000000001E-3</c:v>
                </c:pt>
                <c:pt idx="786">
                  <c:v>-6.796E-3</c:v>
                </c:pt>
                <c:pt idx="787">
                  <c:v>-6.9959999999999996E-3</c:v>
                </c:pt>
                <c:pt idx="788">
                  <c:v>-7.1960000000000001E-3</c:v>
                </c:pt>
                <c:pt idx="789">
                  <c:v>-7.3740000000000003E-3</c:v>
                </c:pt>
                <c:pt idx="790">
                  <c:v>-7.5960000000000003E-3</c:v>
                </c:pt>
                <c:pt idx="791">
                  <c:v>-7.796E-3</c:v>
                </c:pt>
                <c:pt idx="792">
                  <c:v>-8.0180000000000008E-3</c:v>
                </c:pt>
                <c:pt idx="793">
                  <c:v>-8.2179999999999996E-3</c:v>
                </c:pt>
                <c:pt idx="794">
                  <c:v>-8.4180000000000001E-3</c:v>
                </c:pt>
                <c:pt idx="795">
                  <c:v>-8.6180000000000007E-3</c:v>
                </c:pt>
                <c:pt idx="796">
                  <c:v>-8.8179999999999994E-3</c:v>
                </c:pt>
                <c:pt idx="797">
                  <c:v>-9.018E-3</c:v>
                </c:pt>
                <c:pt idx="798">
                  <c:v>-9.2180000000000005E-3</c:v>
                </c:pt>
                <c:pt idx="799">
                  <c:v>-9.4190000000000003E-3</c:v>
                </c:pt>
                <c:pt idx="800">
                  <c:v>-9.6190000000000008E-3</c:v>
                </c:pt>
                <c:pt idx="801">
                  <c:v>-9.8189999999999996E-3</c:v>
                </c:pt>
                <c:pt idx="802">
                  <c:v>-1.0041E-2</c:v>
                </c:pt>
                <c:pt idx="803">
                  <c:v>-1.0263E-2</c:v>
                </c:pt>
                <c:pt idx="804">
                  <c:v>-1.0508E-2</c:v>
                </c:pt>
                <c:pt idx="805">
                  <c:v>-1.0708000000000001E-2</c:v>
                </c:pt>
                <c:pt idx="806">
                  <c:v>-1.0952E-2</c:v>
                </c:pt>
                <c:pt idx="807">
                  <c:v>-1.1152E-2</c:v>
                </c:pt>
                <c:pt idx="808">
                  <c:v>-1.1351999999999999E-2</c:v>
                </c:pt>
                <c:pt idx="809">
                  <c:v>-1.1597E-2</c:v>
                </c:pt>
                <c:pt idx="810">
                  <c:v>-1.1797E-2</c:v>
                </c:pt>
                <c:pt idx="811">
                  <c:v>-1.2019E-2</c:v>
                </c:pt>
                <c:pt idx="812">
                  <c:v>-1.2264000000000001E-2</c:v>
                </c:pt>
                <c:pt idx="813">
                  <c:v>-1.2463999999999999E-2</c:v>
                </c:pt>
                <c:pt idx="814">
                  <c:v>-1.2640999999999999E-2</c:v>
                </c:pt>
                <c:pt idx="815">
                  <c:v>-1.2886E-2</c:v>
                </c:pt>
                <c:pt idx="816">
                  <c:v>-1.3108E-2</c:v>
                </c:pt>
                <c:pt idx="817">
                  <c:v>-1.333E-2</c:v>
                </c:pt>
                <c:pt idx="818">
                  <c:v>-1.3507999999999999E-2</c:v>
                </c:pt>
                <c:pt idx="819">
                  <c:v>-1.3753E-2</c:v>
                </c:pt>
                <c:pt idx="820">
                  <c:v>-1.3975E-2</c:v>
                </c:pt>
                <c:pt idx="821">
                  <c:v>-1.4197E-2</c:v>
                </c:pt>
                <c:pt idx="822">
                  <c:v>-1.4442E-2</c:v>
                </c:pt>
                <c:pt idx="823">
                  <c:v>-1.4642000000000001E-2</c:v>
                </c:pt>
                <c:pt idx="824">
                  <c:v>-1.4864E-2</c:v>
                </c:pt>
                <c:pt idx="825">
                  <c:v>-1.5086E-2</c:v>
                </c:pt>
                <c:pt idx="826">
                  <c:v>-1.5309E-2</c:v>
                </c:pt>
                <c:pt idx="827">
                  <c:v>-1.5464E-2</c:v>
                </c:pt>
                <c:pt idx="828">
                  <c:v>-1.5709000000000001E-2</c:v>
                </c:pt>
                <c:pt idx="829">
                  <c:v>-1.5886000000000001E-2</c:v>
                </c:pt>
                <c:pt idx="830">
                  <c:v>-1.6108999999999998E-2</c:v>
                </c:pt>
                <c:pt idx="831">
                  <c:v>-1.6286999999999999E-2</c:v>
                </c:pt>
                <c:pt idx="832">
                  <c:v>-1.6531000000000001E-2</c:v>
                </c:pt>
                <c:pt idx="833">
                  <c:v>-1.6709000000000002E-2</c:v>
                </c:pt>
                <c:pt idx="834">
                  <c:v>-1.6931000000000002E-2</c:v>
                </c:pt>
                <c:pt idx="835">
                  <c:v>-1.7131E-2</c:v>
                </c:pt>
                <c:pt idx="836">
                  <c:v>-1.7330999999999999E-2</c:v>
                </c:pt>
                <c:pt idx="837">
                  <c:v>-1.7531000000000001E-2</c:v>
                </c:pt>
                <c:pt idx="838">
                  <c:v>-1.7731E-2</c:v>
                </c:pt>
                <c:pt idx="839">
                  <c:v>-1.7930999999999999E-2</c:v>
                </c:pt>
                <c:pt idx="840">
                  <c:v>-1.8109E-2</c:v>
                </c:pt>
                <c:pt idx="841">
                  <c:v>-1.8308999999999999E-2</c:v>
                </c:pt>
                <c:pt idx="842">
                  <c:v>-1.8487E-2</c:v>
                </c:pt>
                <c:pt idx="843">
                  <c:v>-1.8665000000000001E-2</c:v>
                </c:pt>
                <c:pt idx="844">
                  <c:v>-1.882E-2</c:v>
                </c:pt>
                <c:pt idx="845">
                  <c:v>-1.8976E-2</c:v>
                </c:pt>
                <c:pt idx="846">
                  <c:v>-1.9198E-2</c:v>
                </c:pt>
                <c:pt idx="847">
                  <c:v>-1.9331999999999998E-2</c:v>
                </c:pt>
                <c:pt idx="848">
                  <c:v>-1.9508999999999999E-2</c:v>
                </c:pt>
                <c:pt idx="849">
                  <c:v>-1.9687E-2</c:v>
                </c:pt>
                <c:pt idx="850">
                  <c:v>-1.9865000000000001E-2</c:v>
                </c:pt>
                <c:pt idx="851">
                  <c:v>-2.0021000000000001E-2</c:v>
                </c:pt>
                <c:pt idx="852">
                  <c:v>-2.0153999999999998E-2</c:v>
                </c:pt>
                <c:pt idx="853">
                  <c:v>-2.0286999999999999E-2</c:v>
                </c:pt>
                <c:pt idx="854">
                  <c:v>-2.0486999999999998E-2</c:v>
                </c:pt>
                <c:pt idx="855">
                  <c:v>-2.0664999999999999E-2</c:v>
                </c:pt>
                <c:pt idx="856">
                  <c:v>-2.0775999999999999E-2</c:v>
                </c:pt>
                <c:pt idx="857">
                  <c:v>-2.0931999999999999E-2</c:v>
                </c:pt>
                <c:pt idx="858">
                  <c:v>-2.1087000000000002E-2</c:v>
                </c:pt>
                <c:pt idx="859">
                  <c:v>-2.1176E-2</c:v>
                </c:pt>
                <c:pt idx="860">
                  <c:v>-2.1354000000000001E-2</c:v>
                </c:pt>
                <c:pt idx="861">
                  <c:v>-2.1443E-2</c:v>
                </c:pt>
                <c:pt idx="862">
                  <c:v>-2.1576000000000001E-2</c:v>
                </c:pt>
                <c:pt idx="863">
                  <c:v>-2.1687999999999999E-2</c:v>
                </c:pt>
                <c:pt idx="864">
                  <c:v>-2.1798999999999999E-2</c:v>
                </c:pt>
                <c:pt idx="865">
                  <c:v>-2.1954000000000001E-2</c:v>
                </c:pt>
                <c:pt idx="866">
                  <c:v>-2.2043E-2</c:v>
                </c:pt>
                <c:pt idx="867">
                  <c:v>-2.2176999999999999E-2</c:v>
                </c:pt>
                <c:pt idx="868">
                  <c:v>-2.2287999999999999E-2</c:v>
                </c:pt>
                <c:pt idx="869">
                  <c:v>-2.2353999999999999E-2</c:v>
                </c:pt>
                <c:pt idx="870">
                  <c:v>-2.2466E-2</c:v>
                </c:pt>
                <c:pt idx="871">
                  <c:v>-2.2554000000000001E-2</c:v>
                </c:pt>
                <c:pt idx="872">
                  <c:v>-2.2688E-2</c:v>
                </c:pt>
                <c:pt idx="873">
                  <c:v>-2.2754E-2</c:v>
                </c:pt>
                <c:pt idx="874">
                  <c:v>-2.2799E-2</c:v>
                </c:pt>
                <c:pt idx="875">
                  <c:v>-2.2887999999999999E-2</c:v>
                </c:pt>
                <c:pt idx="876">
                  <c:v>-2.2932000000000001E-2</c:v>
                </c:pt>
                <c:pt idx="877">
                  <c:v>-2.3021E-2</c:v>
                </c:pt>
                <c:pt idx="878">
                  <c:v>-2.3088000000000001E-2</c:v>
                </c:pt>
                <c:pt idx="879">
                  <c:v>-2.3132E-2</c:v>
                </c:pt>
                <c:pt idx="880">
                  <c:v>-2.3220999999999999E-2</c:v>
                </c:pt>
                <c:pt idx="881">
                  <c:v>-2.3288E-2</c:v>
                </c:pt>
                <c:pt idx="882">
                  <c:v>-2.3288E-2</c:v>
                </c:pt>
                <c:pt idx="883">
                  <c:v>-2.3376999999999998E-2</c:v>
                </c:pt>
                <c:pt idx="884">
                  <c:v>-2.3399E-2</c:v>
                </c:pt>
                <c:pt idx="885">
                  <c:v>-2.3487999999999998E-2</c:v>
                </c:pt>
                <c:pt idx="886">
                  <c:v>-2.3487999999999998E-2</c:v>
                </c:pt>
                <c:pt idx="887">
                  <c:v>-2.3532000000000001E-2</c:v>
                </c:pt>
                <c:pt idx="888">
                  <c:v>-2.3532000000000001E-2</c:v>
                </c:pt>
                <c:pt idx="889">
                  <c:v>-2.3577000000000001E-2</c:v>
                </c:pt>
                <c:pt idx="890">
                  <c:v>-2.3577000000000001E-2</c:v>
                </c:pt>
                <c:pt idx="891">
                  <c:v>-2.3598999999999998E-2</c:v>
                </c:pt>
                <c:pt idx="892">
                  <c:v>-2.3621E-2</c:v>
                </c:pt>
                <c:pt idx="893">
                  <c:v>-2.3577000000000001E-2</c:v>
                </c:pt>
                <c:pt idx="894">
                  <c:v>-2.3598999999999998E-2</c:v>
                </c:pt>
                <c:pt idx="895">
                  <c:v>-2.3577000000000001E-2</c:v>
                </c:pt>
                <c:pt idx="896">
                  <c:v>-2.3555E-2</c:v>
                </c:pt>
                <c:pt idx="897">
                  <c:v>-2.3598999999999998E-2</c:v>
                </c:pt>
                <c:pt idx="898">
                  <c:v>-2.3577000000000001E-2</c:v>
                </c:pt>
                <c:pt idx="899">
                  <c:v>-2.3555E-2</c:v>
                </c:pt>
                <c:pt idx="900">
                  <c:v>-2.3532000000000001E-2</c:v>
                </c:pt>
                <c:pt idx="901">
                  <c:v>-2.351E-2</c:v>
                </c:pt>
                <c:pt idx="902">
                  <c:v>-2.3466000000000001E-2</c:v>
                </c:pt>
                <c:pt idx="903">
                  <c:v>-2.3466000000000001E-2</c:v>
                </c:pt>
                <c:pt idx="904">
                  <c:v>-2.3442999999999999E-2</c:v>
                </c:pt>
                <c:pt idx="905">
                  <c:v>-2.3421000000000001E-2</c:v>
                </c:pt>
                <c:pt idx="906">
                  <c:v>-2.3376999999999998E-2</c:v>
                </c:pt>
                <c:pt idx="907">
                  <c:v>-2.3265999999999998E-2</c:v>
                </c:pt>
                <c:pt idx="908">
                  <c:v>-2.3243E-2</c:v>
                </c:pt>
                <c:pt idx="909">
                  <c:v>-2.3177E-2</c:v>
                </c:pt>
                <c:pt idx="910">
                  <c:v>-2.3132E-2</c:v>
                </c:pt>
                <c:pt idx="911">
                  <c:v>-2.3066E-2</c:v>
                </c:pt>
                <c:pt idx="912">
                  <c:v>-2.3021E-2</c:v>
                </c:pt>
                <c:pt idx="913">
                  <c:v>-2.2932000000000001E-2</c:v>
                </c:pt>
                <c:pt idx="914">
                  <c:v>-2.2866000000000001E-2</c:v>
                </c:pt>
                <c:pt idx="915">
                  <c:v>-2.2799E-2</c:v>
                </c:pt>
                <c:pt idx="916">
                  <c:v>-2.2754E-2</c:v>
                </c:pt>
                <c:pt idx="917">
                  <c:v>-2.2665999999999999E-2</c:v>
                </c:pt>
                <c:pt idx="918">
                  <c:v>-2.2554000000000001E-2</c:v>
                </c:pt>
                <c:pt idx="919">
                  <c:v>-2.2488000000000001E-2</c:v>
                </c:pt>
                <c:pt idx="920">
                  <c:v>-2.2421E-2</c:v>
                </c:pt>
                <c:pt idx="921">
                  <c:v>-2.2287999999999999E-2</c:v>
                </c:pt>
                <c:pt idx="922">
                  <c:v>-2.2176999999999999E-2</c:v>
                </c:pt>
                <c:pt idx="923">
                  <c:v>-2.2154E-2</c:v>
                </c:pt>
                <c:pt idx="924">
                  <c:v>-2.2043E-2</c:v>
                </c:pt>
                <c:pt idx="925">
                  <c:v>-2.1954000000000001E-2</c:v>
                </c:pt>
                <c:pt idx="926">
                  <c:v>-2.1821E-2</c:v>
                </c:pt>
                <c:pt idx="927">
                  <c:v>-2.171E-2</c:v>
                </c:pt>
                <c:pt idx="928">
                  <c:v>-2.1599E-2</c:v>
                </c:pt>
                <c:pt idx="929">
                  <c:v>-2.1488E-2</c:v>
                </c:pt>
                <c:pt idx="930">
                  <c:v>-2.1375999999999999E-2</c:v>
                </c:pt>
                <c:pt idx="931">
                  <c:v>-2.1332E-2</c:v>
                </c:pt>
                <c:pt idx="932">
                  <c:v>-2.1176E-2</c:v>
                </c:pt>
                <c:pt idx="933">
                  <c:v>-2.1065E-2</c:v>
                </c:pt>
                <c:pt idx="934">
                  <c:v>-2.0910000000000002E-2</c:v>
                </c:pt>
                <c:pt idx="935">
                  <c:v>-2.0799000000000002E-2</c:v>
                </c:pt>
                <c:pt idx="936">
                  <c:v>-2.0687000000000001E-2</c:v>
                </c:pt>
                <c:pt idx="937">
                  <c:v>-2.0598000000000002E-2</c:v>
                </c:pt>
                <c:pt idx="938">
                  <c:v>-2.0465000000000001E-2</c:v>
                </c:pt>
                <c:pt idx="939">
                  <c:v>-2.0310000000000002E-2</c:v>
                </c:pt>
                <c:pt idx="940">
                  <c:v>-2.0175999999999999E-2</c:v>
                </c:pt>
                <c:pt idx="941">
                  <c:v>-2.0065E-2</c:v>
                </c:pt>
                <c:pt idx="942">
                  <c:v>-1.9931999999999998E-2</c:v>
                </c:pt>
                <c:pt idx="943">
                  <c:v>-1.9732E-2</c:v>
                </c:pt>
                <c:pt idx="944">
                  <c:v>-1.9664999999999998E-2</c:v>
                </c:pt>
                <c:pt idx="945">
                  <c:v>-1.9508999999999999E-2</c:v>
                </c:pt>
                <c:pt idx="946">
                  <c:v>-1.9376000000000001E-2</c:v>
                </c:pt>
                <c:pt idx="947">
                  <c:v>-1.9220000000000001E-2</c:v>
                </c:pt>
                <c:pt idx="948">
                  <c:v>-1.9087E-2</c:v>
                </c:pt>
                <c:pt idx="949">
                  <c:v>-1.8976E-2</c:v>
                </c:pt>
                <c:pt idx="950">
                  <c:v>-1.8842999999999999E-2</c:v>
                </c:pt>
                <c:pt idx="951">
                  <c:v>-1.8686999999999999E-2</c:v>
                </c:pt>
                <c:pt idx="952">
                  <c:v>-1.8509000000000001E-2</c:v>
                </c:pt>
                <c:pt idx="953">
                  <c:v>-1.8398000000000001E-2</c:v>
                </c:pt>
                <c:pt idx="954">
                  <c:v>-1.8242000000000001E-2</c:v>
                </c:pt>
                <c:pt idx="955">
                  <c:v>-1.8041999999999999E-2</c:v>
                </c:pt>
                <c:pt idx="956">
                  <c:v>-1.7954000000000001E-2</c:v>
                </c:pt>
                <c:pt idx="957">
                  <c:v>-1.7753000000000001E-2</c:v>
                </c:pt>
                <c:pt idx="958">
                  <c:v>-1.7665E-2</c:v>
                </c:pt>
                <c:pt idx="959">
                  <c:v>-1.7509E-2</c:v>
                </c:pt>
                <c:pt idx="960">
                  <c:v>-1.7330999999999999E-2</c:v>
                </c:pt>
                <c:pt idx="961">
                  <c:v>-1.7198000000000001E-2</c:v>
                </c:pt>
                <c:pt idx="962">
                  <c:v>-1.7087000000000001E-2</c:v>
                </c:pt>
                <c:pt idx="963">
                  <c:v>-1.6886999999999999E-2</c:v>
                </c:pt>
                <c:pt idx="964">
                  <c:v>-1.6730999999999999E-2</c:v>
                </c:pt>
                <c:pt idx="965">
                  <c:v>-1.6598000000000002E-2</c:v>
                </c:pt>
                <c:pt idx="966">
                  <c:v>-1.6487000000000002E-2</c:v>
                </c:pt>
                <c:pt idx="967">
                  <c:v>-1.6286999999999999E-2</c:v>
                </c:pt>
                <c:pt idx="968">
                  <c:v>-1.6153000000000001E-2</c:v>
                </c:pt>
                <c:pt idx="969">
                  <c:v>-1.5997999999999998E-2</c:v>
                </c:pt>
                <c:pt idx="970">
                  <c:v>-1.5841999999999998E-2</c:v>
                </c:pt>
                <c:pt idx="971">
                  <c:v>-1.5709000000000001E-2</c:v>
                </c:pt>
                <c:pt idx="972">
                  <c:v>-1.5509E-2</c:v>
                </c:pt>
                <c:pt idx="973">
                  <c:v>-1.5396999999999999E-2</c:v>
                </c:pt>
                <c:pt idx="974">
                  <c:v>-1.5264E-2</c:v>
                </c:pt>
                <c:pt idx="975">
                  <c:v>-1.5108999999999999E-2</c:v>
                </c:pt>
                <c:pt idx="976">
                  <c:v>-1.4975E-2</c:v>
                </c:pt>
                <c:pt idx="977">
                  <c:v>-1.4841999999999999E-2</c:v>
                </c:pt>
                <c:pt idx="978">
                  <c:v>-1.4685999999999999E-2</c:v>
                </c:pt>
                <c:pt idx="979">
                  <c:v>-1.4553E-2</c:v>
                </c:pt>
                <c:pt idx="980">
                  <c:v>-1.4397E-2</c:v>
                </c:pt>
                <c:pt idx="981">
                  <c:v>-1.4264000000000001E-2</c:v>
                </c:pt>
                <c:pt idx="982">
                  <c:v>-1.4086E-2</c:v>
                </c:pt>
                <c:pt idx="983">
                  <c:v>-1.3953E-2</c:v>
                </c:pt>
                <c:pt idx="984">
                  <c:v>-1.3819E-2</c:v>
                </c:pt>
                <c:pt idx="985">
                  <c:v>-1.3686E-2</c:v>
                </c:pt>
                <c:pt idx="986">
                  <c:v>-1.3553000000000001E-2</c:v>
                </c:pt>
                <c:pt idx="987">
                  <c:v>-1.3396999999999999E-2</c:v>
                </c:pt>
                <c:pt idx="988">
                  <c:v>-1.3240999999999999E-2</c:v>
                </c:pt>
                <c:pt idx="989">
                  <c:v>-1.3153E-2</c:v>
                </c:pt>
                <c:pt idx="990">
                  <c:v>-1.2997E-2</c:v>
                </c:pt>
                <c:pt idx="991">
                  <c:v>-1.2886E-2</c:v>
                </c:pt>
                <c:pt idx="992">
                  <c:v>-1.2708000000000001E-2</c:v>
                </c:pt>
                <c:pt idx="993">
                  <c:v>-1.2597000000000001E-2</c:v>
                </c:pt>
                <c:pt idx="994">
                  <c:v>-1.2486000000000001E-2</c:v>
                </c:pt>
                <c:pt idx="995">
                  <c:v>-1.2352E-2</c:v>
                </c:pt>
                <c:pt idx="996">
                  <c:v>-1.2219000000000001E-2</c:v>
                </c:pt>
                <c:pt idx="997">
                  <c:v>-1.2063000000000001E-2</c:v>
                </c:pt>
                <c:pt idx="998">
                  <c:v>-1.193E-2</c:v>
                </c:pt>
                <c:pt idx="999">
                  <c:v>-1.1797E-2</c:v>
                </c:pt>
                <c:pt idx="1000">
                  <c:v>-1.1663E-2</c:v>
                </c:pt>
                <c:pt idx="1001">
                  <c:v>-1.153E-2</c:v>
                </c:pt>
                <c:pt idx="1002">
                  <c:v>-1.1441E-2</c:v>
                </c:pt>
                <c:pt idx="1003">
                  <c:v>-1.1308E-2</c:v>
                </c:pt>
                <c:pt idx="1004">
                  <c:v>-1.1197E-2</c:v>
                </c:pt>
                <c:pt idx="1005">
                  <c:v>-1.1108E-2</c:v>
                </c:pt>
                <c:pt idx="1006">
                  <c:v>-1.0973999999999999E-2</c:v>
                </c:pt>
                <c:pt idx="1007">
                  <c:v>-1.0841E-2</c:v>
                </c:pt>
                <c:pt idx="1008">
                  <c:v>-1.073E-2</c:v>
                </c:pt>
                <c:pt idx="1009">
                  <c:v>-1.0663000000000001E-2</c:v>
                </c:pt>
                <c:pt idx="1010">
                  <c:v>-1.0529999999999999E-2</c:v>
                </c:pt>
                <c:pt idx="1011">
                  <c:v>-1.0418999999999999E-2</c:v>
                </c:pt>
                <c:pt idx="1012">
                  <c:v>-1.0307999999999999E-2</c:v>
                </c:pt>
                <c:pt idx="1013">
                  <c:v>-1.0196E-2</c:v>
                </c:pt>
                <c:pt idx="1014">
                  <c:v>-1.0085E-2</c:v>
                </c:pt>
                <c:pt idx="1015">
                  <c:v>-9.9740000000000002E-3</c:v>
                </c:pt>
                <c:pt idx="1016">
                  <c:v>-9.8630000000000002E-3</c:v>
                </c:pt>
                <c:pt idx="1017">
                  <c:v>-9.7520000000000003E-3</c:v>
                </c:pt>
                <c:pt idx="1018">
                  <c:v>-9.6410000000000003E-3</c:v>
                </c:pt>
                <c:pt idx="1019">
                  <c:v>-9.5300000000000003E-3</c:v>
                </c:pt>
                <c:pt idx="1020">
                  <c:v>-9.4850000000000004E-3</c:v>
                </c:pt>
                <c:pt idx="1021">
                  <c:v>-9.3959999999999998E-3</c:v>
                </c:pt>
                <c:pt idx="1022">
                  <c:v>-9.2630000000000004E-3</c:v>
                </c:pt>
                <c:pt idx="1023">
                  <c:v>-9.1739999999999999E-3</c:v>
                </c:pt>
                <c:pt idx="1024">
                  <c:v>-9.1520000000000004E-3</c:v>
                </c:pt>
                <c:pt idx="1025">
                  <c:v>-9.0410000000000004E-3</c:v>
                </c:pt>
                <c:pt idx="1026">
                  <c:v>-8.9739999999999993E-3</c:v>
                </c:pt>
                <c:pt idx="1027">
                  <c:v>-8.8629999999999994E-3</c:v>
                </c:pt>
                <c:pt idx="1028">
                  <c:v>-8.796E-3</c:v>
                </c:pt>
                <c:pt idx="1029">
                  <c:v>-8.685E-3</c:v>
                </c:pt>
                <c:pt idx="1030">
                  <c:v>-8.6180000000000007E-3</c:v>
                </c:pt>
                <c:pt idx="1031">
                  <c:v>-8.463E-3</c:v>
                </c:pt>
                <c:pt idx="1032">
                  <c:v>-8.4180000000000001E-3</c:v>
                </c:pt>
                <c:pt idx="1033">
                  <c:v>-8.3070000000000001E-3</c:v>
                </c:pt>
                <c:pt idx="1034">
                  <c:v>-8.2410000000000001E-3</c:v>
                </c:pt>
                <c:pt idx="1035">
                  <c:v>-8.1740000000000007E-3</c:v>
                </c:pt>
                <c:pt idx="1036">
                  <c:v>-8.0850000000000002E-3</c:v>
                </c:pt>
                <c:pt idx="1037">
                  <c:v>-8.0400000000000003E-3</c:v>
                </c:pt>
                <c:pt idx="1038">
                  <c:v>-7.9959999999999996E-3</c:v>
                </c:pt>
                <c:pt idx="1039">
                  <c:v>-7.9290000000000003E-3</c:v>
                </c:pt>
                <c:pt idx="1040">
                  <c:v>-7.8630000000000002E-3</c:v>
                </c:pt>
                <c:pt idx="1041">
                  <c:v>-7.7520000000000002E-3</c:v>
                </c:pt>
                <c:pt idx="1042">
                  <c:v>-7.6629999999999997E-3</c:v>
                </c:pt>
                <c:pt idx="1043">
                  <c:v>-7.6179999999999998E-3</c:v>
                </c:pt>
                <c:pt idx="1044">
                  <c:v>-7.5290000000000001E-3</c:v>
                </c:pt>
                <c:pt idx="1045">
                  <c:v>-7.4850000000000003E-3</c:v>
                </c:pt>
                <c:pt idx="1046">
                  <c:v>-7.4400000000000004E-3</c:v>
                </c:pt>
                <c:pt idx="1047">
                  <c:v>-7.3289999999999996E-3</c:v>
                </c:pt>
                <c:pt idx="1048">
                  <c:v>-7.2630000000000004E-3</c:v>
                </c:pt>
                <c:pt idx="1049">
                  <c:v>-7.1739999999999998E-3</c:v>
                </c:pt>
                <c:pt idx="1050">
                  <c:v>-7.1289999999999999E-3</c:v>
                </c:pt>
                <c:pt idx="1051">
                  <c:v>-7.0850000000000002E-3</c:v>
                </c:pt>
                <c:pt idx="1052">
                  <c:v>-7.0179999999999999E-3</c:v>
                </c:pt>
                <c:pt idx="1053">
                  <c:v>-6.9509999999999997E-3</c:v>
                </c:pt>
                <c:pt idx="1054">
                  <c:v>-6.9290000000000003E-3</c:v>
                </c:pt>
                <c:pt idx="1055">
                  <c:v>-6.862E-3</c:v>
                </c:pt>
                <c:pt idx="1056">
                  <c:v>-6.8399999999999997E-3</c:v>
                </c:pt>
                <c:pt idx="1057">
                  <c:v>-6.7510000000000001E-3</c:v>
                </c:pt>
                <c:pt idx="1058">
                  <c:v>-6.7070000000000003E-3</c:v>
                </c:pt>
                <c:pt idx="1059">
                  <c:v>-6.6620000000000004E-3</c:v>
                </c:pt>
                <c:pt idx="1060">
                  <c:v>-6.574E-3</c:v>
                </c:pt>
                <c:pt idx="1061">
                  <c:v>-6.5069999999999998E-3</c:v>
                </c:pt>
                <c:pt idx="1062">
                  <c:v>-6.4850000000000003E-3</c:v>
                </c:pt>
                <c:pt idx="1063">
                  <c:v>-6.3959999999999998E-3</c:v>
                </c:pt>
                <c:pt idx="1064">
                  <c:v>-6.3730000000000002E-3</c:v>
                </c:pt>
                <c:pt idx="1065">
                  <c:v>-6.3070000000000001E-3</c:v>
                </c:pt>
                <c:pt idx="1066">
                  <c:v>-6.2399999999999999E-3</c:v>
                </c:pt>
                <c:pt idx="1067">
                  <c:v>-6.2179999999999996E-3</c:v>
                </c:pt>
                <c:pt idx="1068">
                  <c:v>-6.1729999999999997E-3</c:v>
                </c:pt>
                <c:pt idx="1069">
                  <c:v>-6.0850000000000001E-3</c:v>
                </c:pt>
                <c:pt idx="1070">
                  <c:v>-6.0850000000000001E-3</c:v>
                </c:pt>
                <c:pt idx="1071">
                  <c:v>-6.0400000000000002E-3</c:v>
                </c:pt>
                <c:pt idx="1072">
                  <c:v>-6.0179999999999999E-3</c:v>
                </c:pt>
                <c:pt idx="1073">
                  <c:v>-5.9290000000000002E-3</c:v>
                </c:pt>
                <c:pt idx="1074">
                  <c:v>-5.9290000000000002E-3</c:v>
                </c:pt>
                <c:pt idx="1075">
                  <c:v>-5.8399999999999997E-3</c:v>
                </c:pt>
                <c:pt idx="1076">
                  <c:v>-5.8180000000000003E-3</c:v>
                </c:pt>
                <c:pt idx="1077">
                  <c:v>-5.7070000000000003E-3</c:v>
                </c:pt>
                <c:pt idx="1078">
                  <c:v>-5.6839999999999998E-3</c:v>
                </c:pt>
                <c:pt idx="1079">
                  <c:v>-5.6179999999999997E-3</c:v>
                </c:pt>
                <c:pt idx="1080">
                  <c:v>-5.5960000000000003E-3</c:v>
                </c:pt>
                <c:pt idx="1081">
                  <c:v>-5.5510000000000004E-3</c:v>
                </c:pt>
                <c:pt idx="1082">
                  <c:v>-5.4619999999999998E-3</c:v>
                </c:pt>
                <c:pt idx="1083">
                  <c:v>-5.4400000000000004E-3</c:v>
                </c:pt>
                <c:pt idx="1084">
                  <c:v>-5.4180000000000001E-3</c:v>
                </c:pt>
                <c:pt idx="1085">
                  <c:v>-5.3509999999999999E-3</c:v>
                </c:pt>
                <c:pt idx="1086">
                  <c:v>-5.3290000000000004E-3</c:v>
                </c:pt>
                <c:pt idx="1087">
                  <c:v>-5.2839999999999996E-3</c:v>
                </c:pt>
                <c:pt idx="1088">
                  <c:v>-5.2620000000000002E-3</c:v>
                </c:pt>
                <c:pt idx="1089">
                  <c:v>-5.1729999999999996E-3</c:v>
                </c:pt>
                <c:pt idx="1090">
                  <c:v>-5.1510000000000002E-3</c:v>
                </c:pt>
                <c:pt idx="1091">
                  <c:v>-5.084E-3</c:v>
                </c:pt>
                <c:pt idx="1092">
                  <c:v>-5.0179999999999999E-3</c:v>
                </c:pt>
                <c:pt idx="1093">
                  <c:v>-5.0179999999999999E-3</c:v>
                </c:pt>
                <c:pt idx="1094">
                  <c:v>-4.9509999999999997E-3</c:v>
                </c:pt>
                <c:pt idx="1095">
                  <c:v>-4.8840000000000003E-3</c:v>
                </c:pt>
                <c:pt idx="1096">
                  <c:v>-4.7949999999999998E-3</c:v>
                </c:pt>
                <c:pt idx="1097">
                  <c:v>-4.7730000000000003E-3</c:v>
                </c:pt>
                <c:pt idx="1098">
                  <c:v>-4.7289999999999997E-3</c:v>
                </c:pt>
                <c:pt idx="1099">
                  <c:v>-4.6839999999999998E-3</c:v>
                </c:pt>
                <c:pt idx="1100">
                  <c:v>-4.6179999999999997E-3</c:v>
                </c:pt>
                <c:pt idx="1101">
                  <c:v>-4.5510000000000004E-3</c:v>
                </c:pt>
                <c:pt idx="1102">
                  <c:v>-4.529E-3</c:v>
                </c:pt>
                <c:pt idx="1103">
                  <c:v>-4.5059999999999996E-3</c:v>
                </c:pt>
                <c:pt idx="1104">
                  <c:v>-4.4180000000000001E-3</c:v>
                </c:pt>
                <c:pt idx="1105">
                  <c:v>-4.3949999999999996E-3</c:v>
                </c:pt>
                <c:pt idx="1106">
                  <c:v>-4.3509999999999998E-3</c:v>
                </c:pt>
                <c:pt idx="1107">
                  <c:v>-4.3059999999999999E-3</c:v>
                </c:pt>
                <c:pt idx="1108">
                  <c:v>-4.2170000000000003E-3</c:v>
                </c:pt>
                <c:pt idx="1109">
                  <c:v>-4.1729999999999996E-3</c:v>
                </c:pt>
                <c:pt idx="1110">
                  <c:v>-4.084E-3</c:v>
                </c:pt>
                <c:pt idx="1111">
                  <c:v>-4.0400000000000002E-3</c:v>
                </c:pt>
                <c:pt idx="1112">
                  <c:v>-3.9509999999999997E-3</c:v>
                </c:pt>
                <c:pt idx="1113">
                  <c:v>-3.9290000000000002E-3</c:v>
                </c:pt>
                <c:pt idx="1114">
                  <c:v>-3.8170000000000001E-3</c:v>
                </c:pt>
                <c:pt idx="1115">
                  <c:v>-3.7950000000000002E-3</c:v>
                </c:pt>
                <c:pt idx="1116">
                  <c:v>-3.7290000000000001E-3</c:v>
                </c:pt>
                <c:pt idx="1117">
                  <c:v>-3.6619999999999999E-3</c:v>
                </c:pt>
                <c:pt idx="1118">
                  <c:v>-3.617E-3</c:v>
                </c:pt>
                <c:pt idx="1119">
                  <c:v>-3.5509999999999999E-3</c:v>
                </c:pt>
                <c:pt idx="1120">
                  <c:v>-3.4840000000000001E-3</c:v>
                </c:pt>
                <c:pt idx="1121">
                  <c:v>-3.4169999999999999E-3</c:v>
                </c:pt>
                <c:pt idx="1122">
                  <c:v>-3.3730000000000001E-3</c:v>
                </c:pt>
                <c:pt idx="1123">
                  <c:v>-3.2620000000000001E-3</c:v>
                </c:pt>
                <c:pt idx="1124">
                  <c:v>-3.2399999999999998E-3</c:v>
                </c:pt>
                <c:pt idx="1125">
                  <c:v>-3.1280000000000001E-3</c:v>
                </c:pt>
                <c:pt idx="1126">
                  <c:v>-3.0839999999999999E-3</c:v>
                </c:pt>
                <c:pt idx="1127">
                  <c:v>-3.0170000000000002E-3</c:v>
                </c:pt>
                <c:pt idx="1128">
                  <c:v>-2.928E-3</c:v>
                </c:pt>
                <c:pt idx="1129">
                  <c:v>-2.8839999999999998E-3</c:v>
                </c:pt>
                <c:pt idx="1130">
                  <c:v>-2.751E-3</c:v>
                </c:pt>
                <c:pt idx="1131">
                  <c:v>-2.7060000000000001E-3</c:v>
                </c:pt>
                <c:pt idx="1132">
                  <c:v>-2.617E-3</c:v>
                </c:pt>
                <c:pt idx="1133">
                  <c:v>-2.5730000000000002E-3</c:v>
                </c:pt>
                <c:pt idx="1134">
                  <c:v>-2.4620000000000002E-3</c:v>
                </c:pt>
                <c:pt idx="1135">
                  <c:v>-2.4169999999999999E-3</c:v>
                </c:pt>
                <c:pt idx="1136">
                  <c:v>-2.3500000000000001E-3</c:v>
                </c:pt>
                <c:pt idx="1137">
                  <c:v>-2.2620000000000001E-3</c:v>
                </c:pt>
                <c:pt idx="1138">
                  <c:v>-2.1949999999999999E-3</c:v>
                </c:pt>
                <c:pt idx="1139">
                  <c:v>-2.1280000000000001E-3</c:v>
                </c:pt>
                <c:pt idx="1140">
                  <c:v>-2.039E-3</c:v>
                </c:pt>
                <c:pt idx="1141">
                  <c:v>-1.928E-3</c:v>
                </c:pt>
                <c:pt idx="1142">
                  <c:v>-1.8389999999999999E-3</c:v>
                </c:pt>
                <c:pt idx="1143">
                  <c:v>-1.7949999999999999E-3</c:v>
                </c:pt>
                <c:pt idx="1144">
                  <c:v>-1.684E-3</c:v>
                </c:pt>
                <c:pt idx="1145">
                  <c:v>-1.6169999999999999E-3</c:v>
                </c:pt>
                <c:pt idx="1146">
                  <c:v>-1.4840000000000001E-3</c:v>
                </c:pt>
                <c:pt idx="1147">
                  <c:v>-1.439E-3</c:v>
                </c:pt>
                <c:pt idx="1148">
                  <c:v>-1.328E-3</c:v>
                </c:pt>
                <c:pt idx="1149">
                  <c:v>-1.261E-3</c:v>
                </c:pt>
                <c:pt idx="1150">
                  <c:v>-1.1720000000000001E-3</c:v>
                </c:pt>
                <c:pt idx="1151">
                  <c:v>-1.0839999999999999E-3</c:v>
                </c:pt>
                <c:pt idx="1152">
                  <c:v>-1.0169999999999999E-3</c:v>
                </c:pt>
                <c:pt idx="1153">
                  <c:v>-9.0600000000000001E-4</c:v>
                </c:pt>
                <c:pt idx="1154">
                  <c:v>-8.3900000000000001E-4</c:v>
                </c:pt>
                <c:pt idx="1155">
                  <c:v>-7.2800000000000002E-4</c:v>
                </c:pt>
                <c:pt idx="1156">
                  <c:v>-6.3900000000000003E-4</c:v>
                </c:pt>
                <c:pt idx="1157">
                  <c:v>-5.5000000000000003E-4</c:v>
                </c:pt>
                <c:pt idx="1158">
                  <c:v>-4.6099999999999998E-4</c:v>
                </c:pt>
                <c:pt idx="1159">
                  <c:v>-3.5E-4</c:v>
                </c:pt>
                <c:pt idx="1160">
                  <c:v>-2.8299999999999999E-4</c:v>
                </c:pt>
                <c:pt idx="1161">
                  <c:v>-1.4999999999999999E-4</c:v>
                </c:pt>
                <c:pt idx="1162">
                  <c:v>-8.2999999999999998E-5</c:v>
                </c:pt>
                <c:pt idx="1163">
                  <c:v>6.0000000000000002E-6</c:v>
                </c:pt>
                <c:pt idx="1164">
                  <c:v>1.17E-4</c:v>
                </c:pt>
                <c:pt idx="1165">
                  <c:v>1.83E-4</c:v>
                </c:pt>
                <c:pt idx="1166">
                  <c:v>2.72E-4</c:v>
                </c:pt>
                <c:pt idx="1167">
                  <c:v>3.1700000000000001E-4</c:v>
                </c:pt>
                <c:pt idx="1168">
                  <c:v>4.4999999999999999E-4</c:v>
                </c:pt>
                <c:pt idx="1169">
                  <c:v>5.3899999999999998E-4</c:v>
                </c:pt>
                <c:pt idx="1170">
                  <c:v>6.7199999999999996E-4</c:v>
                </c:pt>
                <c:pt idx="1171">
                  <c:v>7.3899999999999997E-4</c:v>
                </c:pt>
                <c:pt idx="1172">
                  <c:v>8.2799999999999996E-4</c:v>
                </c:pt>
                <c:pt idx="1173">
                  <c:v>9.3899999999999995E-4</c:v>
                </c:pt>
                <c:pt idx="1174">
                  <c:v>1.0499999999999999E-3</c:v>
                </c:pt>
                <c:pt idx="1175">
                  <c:v>1.1169999999999999E-3</c:v>
                </c:pt>
                <c:pt idx="1176">
                  <c:v>1.2279999999999999E-3</c:v>
                </c:pt>
                <c:pt idx="1177">
                  <c:v>1.2949999999999999E-3</c:v>
                </c:pt>
                <c:pt idx="1178">
                  <c:v>1.428E-3</c:v>
                </c:pt>
                <c:pt idx="1179">
                  <c:v>1.4729999999999999E-3</c:v>
                </c:pt>
                <c:pt idx="1180">
                  <c:v>1.5839999999999999E-3</c:v>
                </c:pt>
                <c:pt idx="1181">
                  <c:v>1.6280000000000001E-3</c:v>
                </c:pt>
                <c:pt idx="1182">
                  <c:v>1.717E-3</c:v>
                </c:pt>
                <c:pt idx="1183">
                  <c:v>1.8730000000000001E-3</c:v>
                </c:pt>
                <c:pt idx="1184">
                  <c:v>1.939E-3</c:v>
                </c:pt>
                <c:pt idx="1185">
                  <c:v>2.0279999999999999E-3</c:v>
                </c:pt>
                <c:pt idx="1186">
                  <c:v>2.0950000000000001E-3</c:v>
                </c:pt>
                <c:pt idx="1187">
                  <c:v>2.2060000000000001E-3</c:v>
                </c:pt>
                <c:pt idx="1188">
                  <c:v>2.2950000000000002E-3</c:v>
                </c:pt>
                <c:pt idx="1189">
                  <c:v>2.362E-3</c:v>
                </c:pt>
                <c:pt idx="1190">
                  <c:v>2.4949999999999998E-3</c:v>
                </c:pt>
                <c:pt idx="1191">
                  <c:v>2.562E-3</c:v>
                </c:pt>
                <c:pt idx="1192">
                  <c:v>2.6059999999999998E-3</c:v>
                </c:pt>
                <c:pt idx="1193">
                  <c:v>2.7169999999999998E-3</c:v>
                </c:pt>
                <c:pt idx="1194">
                  <c:v>2.8059999999999999E-3</c:v>
                </c:pt>
                <c:pt idx="1195">
                  <c:v>2.895E-3</c:v>
                </c:pt>
                <c:pt idx="1196">
                  <c:v>2.9619999999999998E-3</c:v>
                </c:pt>
                <c:pt idx="1197">
                  <c:v>3.0509999999999999E-3</c:v>
                </c:pt>
                <c:pt idx="1198">
                  <c:v>3.1389999999999999E-3</c:v>
                </c:pt>
                <c:pt idx="1199">
                  <c:v>3.2060000000000001E-3</c:v>
                </c:pt>
                <c:pt idx="1200">
                  <c:v>3.251E-3</c:v>
                </c:pt>
                <c:pt idx="1201">
                  <c:v>3.3170000000000001E-3</c:v>
                </c:pt>
                <c:pt idx="1202">
                  <c:v>3.4060000000000002E-3</c:v>
                </c:pt>
                <c:pt idx="1203">
                  <c:v>3.473E-3</c:v>
                </c:pt>
                <c:pt idx="1204">
                  <c:v>3.5620000000000001E-3</c:v>
                </c:pt>
                <c:pt idx="1205">
                  <c:v>3.5839999999999999E-3</c:v>
                </c:pt>
                <c:pt idx="1206">
                  <c:v>3.673E-3</c:v>
                </c:pt>
                <c:pt idx="1207">
                  <c:v>3.7169999999999998E-3</c:v>
                </c:pt>
                <c:pt idx="1208">
                  <c:v>3.8289999999999999E-3</c:v>
                </c:pt>
                <c:pt idx="1209">
                  <c:v>3.895E-3</c:v>
                </c:pt>
                <c:pt idx="1210">
                  <c:v>3.9399999999999999E-3</c:v>
                </c:pt>
                <c:pt idx="1211">
                  <c:v>4.0289999999999996E-3</c:v>
                </c:pt>
                <c:pt idx="1212">
                  <c:v>4.0289999999999996E-3</c:v>
                </c:pt>
                <c:pt idx="1213">
                  <c:v>4.0730000000000002E-3</c:v>
                </c:pt>
                <c:pt idx="1214">
                  <c:v>4.117E-3</c:v>
                </c:pt>
                <c:pt idx="1215">
                  <c:v>4.1840000000000002E-3</c:v>
                </c:pt>
                <c:pt idx="1216">
                  <c:v>4.2509999999999996E-3</c:v>
                </c:pt>
                <c:pt idx="1217">
                  <c:v>4.3179999999999998E-3</c:v>
                </c:pt>
                <c:pt idx="1218">
                  <c:v>4.3620000000000004E-3</c:v>
                </c:pt>
                <c:pt idx="1219">
                  <c:v>4.3620000000000004E-3</c:v>
                </c:pt>
                <c:pt idx="1220">
                  <c:v>4.4060000000000002E-3</c:v>
                </c:pt>
                <c:pt idx="1221">
                  <c:v>4.4510000000000001E-3</c:v>
                </c:pt>
                <c:pt idx="1222">
                  <c:v>4.4510000000000001E-3</c:v>
                </c:pt>
                <c:pt idx="1223">
                  <c:v>4.4949999999999999E-3</c:v>
                </c:pt>
                <c:pt idx="1224">
                  <c:v>4.5840000000000004E-3</c:v>
                </c:pt>
                <c:pt idx="1225">
                  <c:v>4.6059999999999999E-3</c:v>
                </c:pt>
                <c:pt idx="1226">
                  <c:v>4.6290000000000003E-3</c:v>
                </c:pt>
                <c:pt idx="1227">
                  <c:v>4.6290000000000003E-3</c:v>
                </c:pt>
                <c:pt idx="1228">
                  <c:v>4.6730000000000001E-3</c:v>
                </c:pt>
                <c:pt idx="1229">
                  <c:v>4.6730000000000001E-3</c:v>
                </c:pt>
                <c:pt idx="1230">
                  <c:v>4.6950000000000004E-3</c:v>
                </c:pt>
                <c:pt idx="1231">
                  <c:v>4.6730000000000001E-3</c:v>
                </c:pt>
                <c:pt idx="1232">
                  <c:v>4.718E-3</c:v>
                </c:pt>
                <c:pt idx="1233">
                  <c:v>4.718E-3</c:v>
                </c:pt>
                <c:pt idx="1234">
                  <c:v>4.7400000000000003E-3</c:v>
                </c:pt>
                <c:pt idx="1235">
                  <c:v>4.7840000000000001E-3</c:v>
                </c:pt>
                <c:pt idx="1236">
                  <c:v>4.7400000000000003E-3</c:v>
                </c:pt>
                <c:pt idx="1237">
                  <c:v>4.7400000000000003E-3</c:v>
                </c:pt>
                <c:pt idx="1238">
                  <c:v>4.7400000000000003E-3</c:v>
                </c:pt>
                <c:pt idx="1239">
                  <c:v>4.7400000000000003E-3</c:v>
                </c:pt>
                <c:pt idx="1240">
                  <c:v>4.7400000000000003E-3</c:v>
                </c:pt>
                <c:pt idx="1241">
                  <c:v>4.718E-3</c:v>
                </c:pt>
                <c:pt idx="1242">
                  <c:v>4.6950000000000004E-3</c:v>
                </c:pt>
                <c:pt idx="1243">
                  <c:v>4.6950000000000004E-3</c:v>
                </c:pt>
                <c:pt idx="1244">
                  <c:v>4.6509999999999998E-3</c:v>
                </c:pt>
                <c:pt idx="1245">
                  <c:v>4.6290000000000003E-3</c:v>
                </c:pt>
                <c:pt idx="1246">
                  <c:v>4.6059999999999999E-3</c:v>
                </c:pt>
                <c:pt idx="1247">
                  <c:v>4.5620000000000001E-3</c:v>
                </c:pt>
                <c:pt idx="1248">
                  <c:v>4.5620000000000001E-3</c:v>
                </c:pt>
                <c:pt idx="1249">
                  <c:v>4.5180000000000003E-3</c:v>
                </c:pt>
                <c:pt idx="1250">
                  <c:v>4.5180000000000003E-3</c:v>
                </c:pt>
                <c:pt idx="1251">
                  <c:v>4.4289999999999998E-3</c:v>
                </c:pt>
                <c:pt idx="1252">
                  <c:v>4.4289999999999998E-3</c:v>
                </c:pt>
                <c:pt idx="1253">
                  <c:v>4.3839999999999999E-3</c:v>
                </c:pt>
                <c:pt idx="1254">
                  <c:v>4.2950000000000002E-3</c:v>
                </c:pt>
                <c:pt idx="1255">
                  <c:v>4.2729999999999999E-3</c:v>
                </c:pt>
                <c:pt idx="1256">
                  <c:v>4.2290000000000001E-3</c:v>
                </c:pt>
                <c:pt idx="1257">
                  <c:v>4.1619999999999999E-3</c:v>
                </c:pt>
                <c:pt idx="1258">
                  <c:v>4.117E-3</c:v>
                </c:pt>
                <c:pt idx="1259">
                  <c:v>4.0509999999999999E-3</c:v>
                </c:pt>
                <c:pt idx="1260">
                  <c:v>3.9399999999999999E-3</c:v>
                </c:pt>
                <c:pt idx="1261">
                  <c:v>3.895E-3</c:v>
                </c:pt>
                <c:pt idx="1262">
                  <c:v>3.8509999999999998E-3</c:v>
                </c:pt>
                <c:pt idx="1263">
                  <c:v>3.7620000000000002E-3</c:v>
                </c:pt>
                <c:pt idx="1264">
                  <c:v>3.7169999999999998E-3</c:v>
                </c:pt>
                <c:pt idx="1265">
                  <c:v>3.6510000000000002E-3</c:v>
                </c:pt>
                <c:pt idx="1266">
                  <c:v>3.5839999999999999E-3</c:v>
                </c:pt>
                <c:pt idx="1267">
                  <c:v>3.473E-3</c:v>
                </c:pt>
                <c:pt idx="1268">
                  <c:v>3.4280000000000001E-3</c:v>
                </c:pt>
                <c:pt idx="1269">
                  <c:v>3.3400000000000001E-3</c:v>
                </c:pt>
                <c:pt idx="1270">
                  <c:v>3.228E-3</c:v>
                </c:pt>
                <c:pt idx="1271">
                  <c:v>3.1389999999999999E-3</c:v>
                </c:pt>
                <c:pt idx="1272">
                  <c:v>3.0730000000000002E-3</c:v>
                </c:pt>
                <c:pt idx="1273">
                  <c:v>2.9619999999999998E-3</c:v>
                </c:pt>
                <c:pt idx="1274">
                  <c:v>2.8509999999999998E-3</c:v>
                </c:pt>
                <c:pt idx="1275">
                  <c:v>2.7390000000000001E-3</c:v>
                </c:pt>
                <c:pt idx="1276">
                  <c:v>2.673E-3</c:v>
                </c:pt>
                <c:pt idx="1277">
                  <c:v>2.562E-3</c:v>
                </c:pt>
                <c:pt idx="1278">
                  <c:v>2.4499999999999999E-3</c:v>
                </c:pt>
                <c:pt idx="1279">
                  <c:v>2.3389999999999999E-3</c:v>
                </c:pt>
                <c:pt idx="1280">
                  <c:v>2.2499999999999998E-3</c:v>
                </c:pt>
                <c:pt idx="1281">
                  <c:v>2.1840000000000002E-3</c:v>
                </c:pt>
                <c:pt idx="1282">
                  <c:v>2.0730000000000002E-3</c:v>
                </c:pt>
                <c:pt idx="1283">
                  <c:v>1.9170000000000001E-3</c:v>
                </c:pt>
                <c:pt idx="1284">
                  <c:v>1.8060000000000001E-3</c:v>
                </c:pt>
                <c:pt idx="1285">
                  <c:v>1.717E-3</c:v>
                </c:pt>
                <c:pt idx="1286">
                  <c:v>1.539E-3</c:v>
                </c:pt>
                <c:pt idx="1287">
                  <c:v>1.4499999999999999E-3</c:v>
                </c:pt>
                <c:pt idx="1288">
                  <c:v>1.361E-3</c:v>
                </c:pt>
                <c:pt idx="1289">
                  <c:v>1.206E-3</c:v>
                </c:pt>
                <c:pt idx="1290">
                  <c:v>1.0499999999999999E-3</c:v>
                </c:pt>
                <c:pt idx="1291">
                  <c:v>9.1699999999999995E-4</c:v>
                </c:pt>
                <c:pt idx="1292">
                  <c:v>8.4999999999999995E-4</c:v>
                </c:pt>
                <c:pt idx="1293">
                  <c:v>7.1699999999999997E-4</c:v>
                </c:pt>
                <c:pt idx="1294">
                  <c:v>5.8299999999999997E-4</c:v>
                </c:pt>
                <c:pt idx="1295">
                  <c:v>4.4999999999999999E-4</c:v>
                </c:pt>
                <c:pt idx="1296">
                  <c:v>3.1700000000000001E-4</c:v>
                </c:pt>
                <c:pt idx="1297">
                  <c:v>1.83E-4</c:v>
                </c:pt>
                <c:pt idx="1298">
                  <c:v>5.0000000000000002E-5</c:v>
                </c:pt>
                <c:pt idx="1299">
                  <c:v>-6.0999999999999999E-5</c:v>
                </c:pt>
                <c:pt idx="1300">
                  <c:v>-1.94E-4</c:v>
                </c:pt>
                <c:pt idx="1301">
                  <c:v>-3.7199999999999999E-4</c:v>
                </c:pt>
                <c:pt idx="1302">
                  <c:v>-4.8299999999999998E-4</c:v>
                </c:pt>
                <c:pt idx="1303">
                  <c:v>-6.6100000000000002E-4</c:v>
                </c:pt>
                <c:pt idx="1304">
                  <c:v>-7.5000000000000002E-4</c:v>
                </c:pt>
                <c:pt idx="1305">
                  <c:v>-9.0600000000000001E-4</c:v>
                </c:pt>
                <c:pt idx="1306">
                  <c:v>-1.0839999999999999E-3</c:v>
                </c:pt>
                <c:pt idx="1307">
                  <c:v>-1.217E-3</c:v>
                </c:pt>
                <c:pt idx="1308">
                  <c:v>-1.3500000000000001E-3</c:v>
                </c:pt>
                <c:pt idx="1309">
                  <c:v>-1.4840000000000001E-3</c:v>
                </c:pt>
                <c:pt idx="1310">
                  <c:v>-1.5950000000000001E-3</c:v>
                </c:pt>
                <c:pt idx="1311">
                  <c:v>-1.7730000000000001E-3</c:v>
                </c:pt>
                <c:pt idx="1312">
                  <c:v>-1.9059999999999999E-3</c:v>
                </c:pt>
                <c:pt idx="1313">
                  <c:v>-2.062E-3</c:v>
                </c:pt>
                <c:pt idx="1314">
                  <c:v>-2.1949999999999999E-3</c:v>
                </c:pt>
                <c:pt idx="1315">
                  <c:v>-2.3280000000000002E-3</c:v>
                </c:pt>
                <c:pt idx="1316">
                  <c:v>-2.4620000000000002E-3</c:v>
                </c:pt>
                <c:pt idx="1317">
                  <c:v>-2.617E-3</c:v>
                </c:pt>
                <c:pt idx="1318">
                  <c:v>-2.751E-3</c:v>
                </c:pt>
                <c:pt idx="1319">
                  <c:v>-2.928E-3</c:v>
                </c:pt>
                <c:pt idx="1320">
                  <c:v>-3.0170000000000002E-3</c:v>
                </c:pt>
                <c:pt idx="1321">
                  <c:v>-3.173E-3</c:v>
                </c:pt>
                <c:pt idx="1322">
                  <c:v>-3.3279999999999998E-3</c:v>
                </c:pt>
                <c:pt idx="1323">
                  <c:v>-3.4619999999999998E-3</c:v>
                </c:pt>
                <c:pt idx="1324">
                  <c:v>-3.617E-3</c:v>
                </c:pt>
                <c:pt idx="1325">
                  <c:v>-3.7060000000000001E-3</c:v>
                </c:pt>
                <c:pt idx="1326">
                  <c:v>-3.862E-3</c:v>
                </c:pt>
                <c:pt idx="1327">
                  <c:v>-4.0169999999999997E-3</c:v>
                </c:pt>
                <c:pt idx="1328">
                  <c:v>-4.1289999999999999E-3</c:v>
                </c:pt>
                <c:pt idx="1329">
                  <c:v>-4.3059999999999999E-3</c:v>
                </c:pt>
                <c:pt idx="1330">
                  <c:v>-4.4180000000000001E-3</c:v>
                </c:pt>
                <c:pt idx="1331">
                  <c:v>-4.5729999999999998E-3</c:v>
                </c:pt>
                <c:pt idx="1332">
                  <c:v>-4.6839999999999998E-3</c:v>
                </c:pt>
                <c:pt idx="1333">
                  <c:v>-4.8399999999999997E-3</c:v>
                </c:pt>
                <c:pt idx="1334">
                  <c:v>-4.9509999999999997E-3</c:v>
                </c:pt>
                <c:pt idx="1335">
                  <c:v>-5.084E-3</c:v>
                </c:pt>
                <c:pt idx="1336">
                  <c:v>-5.2180000000000004E-3</c:v>
                </c:pt>
                <c:pt idx="1337">
                  <c:v>-5.3290000000000004E-3</c:v>
                </c:pt>
                <c:pt idx="1338">
                  <c:v>-5.4400000000000004E-3</c:v>
                </c:pt>
                <c:pt idx="1339">
                  <c:v>-5.5960000000000003E-3</c:v>
                </c:pt>
                <c:pt idx="1340">
                  <c:v>-5.6839999999999998E-3</c:v>
                </c:pt>
                <c:pt idx="1341">
                  <c:v>-5.7959999999999999E-3</c:v>
                </c:pt>
                <c:pt idx="1342">
                  <c:v>-5.9509999999999997E-3</c:v>
                </c:pt>
                <c:pt idx="1343">
                  <c:v>-6.0619999999999997E-3</c:v>
                </c:pt>
                <c:pt idx="1344">
                  <c:v>-6.1510000000000002E-3</c:v>
                </c:pt>
                <c:pt idx="1345">
                  <c:v>-6.2849999999999998E-3</c:v>
                </c:pt>
                <c:pt idx="1346">
                  <c:v>-6.4180000000000001E-3</c:v>
                </c:pt>
                <c:pt idx="1347">
                  <c:v>-6.5069999999999998E-3</c:v>
                </c:pt>
                <c:pt idx="1348">
                  <c:v>-6.5960000000000003E-3</c:v>
                </c:pt>
                <c:pt idx="1349">
                  <c:v>-6.7070000000000003E-3</c:v>
                </c:pt>
                <c:pt idx="1350">
                  <c:v>-6.862E-3</c:v>
                </c:pt>
                <c:pt idx="1351">
                  <c:v>-6.9509999999999997E-3</c:v>
                </c:pt>
                <c:pt idx="1352">
                  <c:v>-7.0400000000000003E-3</c:v>
                </c:pt>
                <c:pt idx="1353">
                  <c:v>-7.1510000000000002E-3</c:v>
                </c:pt>
                <c:pt idx="1354">
                  <c:v>-7.2630000000000004E-3</c:v>
                </c:pt>
                <c:pt idx="1355">
                  <c:v>-7.3509999999999999E-3</c:v>
                </c:pt>
                <c:pt idx="1356">
                  <c:v>-7.4400000000000004E-3</c:v>
                </c:pt>
                <c:pt idx="1357">
                  <c:v>-7.4850000000000003E-3</c:v>
                </c:pt>
                <c:pt idx="1358">
                  <c:v>-7.574E-3</c:v>
                </c:pt>
                <c:pt idx="1359">
                  <c:v>-7.685E-3</c:v>
                </c:pt>
                <c:pt idx="1360">
                  <c:v>-7.7520000000000002E-3</c:v>
                </c:pt>
                <c:pt idx="1361">
                  <c:v>-7.8849999999999996E-3</c:v>
                </c:pt>
                <c:pt idx="1362">
                  <c:v>-7.9740000000000002E-3</c:v>
                </c:pt>
                <c:pt idx="1363">
                  <c:v>-8.0400000000000003E-3</c:v>
                </c:pt>
                <c:pt idx="1364">
                  <c:v>-8.0850000000000002E-3</c:v>
                </c:pt>
                <c:pt idx="1365">
                  <c:v>-8.1740000000000007E-3</c:v>
                </c:pt>
                <c:pt idx="1366">
                  <c:v>-8.2629999999999995E-3</c:v>
                </c:pt>
                <c:pt idx="1367">
                  <c:v>-8.3070000000000001E-3</c:v>
                </c:pt>
                <c:pt idx="1368">
                  <c:v>-8.3960000000000007E-3</c:v>
                </c:pt>
                <c:pt idx="1369">
                  <c:v>-8.463E-3</c:v>
                </c:pt>
                <c:pt idx="1370">
                  <c:v>-8.5520000000000006E-3</c:v>
                </c:pt>
                <c:pt idx="1371">
                  <c:v>-8.5520000000000006E-3</c:v>
                </c:pt>
                <c:pt idx="1372">
                  <c:v>-8.6630000000000006E-3</c:v>
                </c:pt>
                <c:pt idx="1373">
                  <c:v>-8.6630000000000006E-3</c:v>
                </c:pt>
                <c:pt idx="1374">
                  <c:v>-8.7069999999999995E-3</c:v>
                </c:pt>
                <c:pt idx="1375">
                  <c:v>-8.7519999999999994E-3</c:v>
                </c:pt>
                <c:pt idx="1376">
                  <c:v>-8.7740000000000005E-3</c:v>
                </c:pt>
                <c:pt idx="1377">
                  <c:v>-8.8629999999999994E-3</c:v>
                </c:pt>
                <c:pt idx="1378">
                  <c:v>-8.8850000000000005E-3</c:v>
                </c:pt>
                <c:pt idx="1379">
                  <c:v>-8.9739999999999993E-3</c:v>
                </c:pt>
                <c:pt idx="1380">
                  <c:v>-8.9739999999999993E-3</c:v>
                </c:pt>
                <c:pt idx="1381">
                  <c:v>-9.018E-3</c:v>
                </c:pt>
                <c:pt idx="1382">
                  <c:v>-9.0410000000000004E-3</c:v>
                </c:pt>
                <c:pt idx="1383">
                  <c:v>-9.1070000000000005E-3</c:v>
                </c:pt>
                <c:pt idx="1384">
                  <c:v>-9.1299999999999992E-3</c:v>
                </c:pt>
                <c:pt idx="1385">
                  <c:v>-9.1299999999999992E-3</c:v>
                </c:pt>
                <c:pt idx="1386">
                  <c:v>-9.1739999999999999E-3</c:v>
                </c:pt>
                <c:pt idx="1387">
                  <c:v>-9.1739999999999999E-3</c:v>
                </c:pt>
                <c:pt idx="1388">
                  <c:v>-9.1959999999999993E-3</c:v>
                </c:pt>
                <c:pt idx="1389">
                  <c:v>-9.2180000000000005E-3</c:v>
                </c:pt>
                <c:pt idx="1390">
                  <c:v>-9.2180000000000005E-3</c:v>
                </c:pt>
                <c:pt idx="1391">
                  <c:v>-9.2409999999999992E-3</c:v>
                </c:pt>
                <c:pt idx="1392">
                  <c:v>-9.2409999999999992E-3</c:v>
                </c:pt>
                <c:pt idx="1393">
                  <c:v>-9.2630000000000004E-3</c:v>
                </c:pt>
                <c:pt idx="1394">
                  <c:v>-9.2630000000000004E-3</c:v>
                </c:pt>
                <c:pt idx="1395">
                  <c:v>-9.2630000000000004E-3</c:v>
                </c:pt>
                <c:pt idx="1396">
                  <c:v>-9.2630000000000004E-3</c:v>
                </c:pt>
                <c:pt idx="1397">
                  <c:v>-9.3069999999999993E-3</c:v>
                </c:pt>
                <c:pt idx="1398">
                  <c:v>-9.2409999999999992E-3</c:v>
                </c:pt>
                <c:pt idx="1399">
                  <c:v>-9.2630000000000004E-3</c:v>
                </c:pt>
                <c:pt idx="1400">
                  <c:v>-9.2409999999999992E-3</c:v>
                </c:pt>
                <c:pt idx="1401">
                  <c:v>-9.2409999999999992E-3</c:v>
                </c:pt>
                <c:pt idx="1402">
                  <c:v>-9.2409999999999992E-3</c:v>
                </c:pt>
                <c:pt idx="1403">
                  <c:v>-9.1739999999999999E-3</c:v>
                </c:pt>
                <c:pt idx="1404">
                  <c:v>-9.1959999999999993E-3</c:v>
                </c:pt>
                <c:pt idx="1405">
                  <c:v>-9.1299999999999992E-3</c:v>
                </c:pt>
                <c:pt idx="1406">
                  <c:v>-9.1299999999999992E-3</c:v>
                </c:pt>
                <c:pt idx="1407">
                  <c:v>-9.0849999999999993E-3</c:v>
                </c:pt>
                <c:pt idx="1408">
                  <c:v>-9.0849999999999993E-3</c:v>
                </c:pt>
                <c:pt idx="1409">
                  <c:v>-9.0410000000000004E-3</c:v>
                </c:pt>
                <c:pt idx="1410">
                  <c:v>-8.9960000000000005E-3</c:v>
                </c:pt>
                <c:pt idx="1411">
                  <c:v>-8.9960000000000005E-3</c:v>
                </c:pt>
                <c:pt idx="1412">
                  <c:v>-8.9519999999999999E-3</c:v>
                </c:pt>
                <c:pt idx="1413">
                  <c:v>-8.907E-3</c:v>
                </c:pt>
                <c:pt idx="1414">
                  <c:v>-8.8629999999999994E-3</c:v>
                </c:pt>
                <c:pt idx="1415">
                  <c:v>-8.796E-3</c:v>
                </c:pt>
                <c:pt idx="1416">
                  <c:v>-8.7740000000000005E-3</c:v>
                </c:pt>
                <c:pt idx="1417">
                  <c:v>-8.7069999999999995E-3</c:v>
                </c:pt>
                <c:pt idx="1418">
                  <c:v>-8.6409999999999994E-3</c:v>
                </c:pt>
                <c:pt idx="1419">
                  <c:v>-8.574E-3</c:v>
                </c:pt>
                <c:pt idx="1420">
                  <c:v>-8.5520000000000006E-3</c:v>
                </c:pt>
                <c:pt idx="1421">
                  <c:v>-8.5070000000000007E-3</c:v>
                </c:pt>
                <c:pt idx="1422">
                  <c:v>-8.4410000000000006E-3</c:v>
                </c:pt>
                <c:pt idx="1423">
                  <c:v>-8.3960000000000007E-3</c:v>
                </c:pt>
                <c:pt idx="1424">
                  <c:v>-8.3289999999999996E-3</c:v>
                </c:pt>
                <c:pt idx="1425">
                  <c:v>-8.3070000000000001E-3</c:v>
                </c:pt>
                <c:pt idx="1426">
                  <c:v>-8.2410000000000001E-3</c:v>
                </c:pt>
                <c:pt idx="1427">
                  <c:v>-8.1519999999999995E-3</c:v>
                </c:pt>
                <c:pt idx="1428">
                  <c:v>-8.0850000000000002E-3</c:v>
                </c:pt>
                <c:pt idx="1429">
                  <c:v>-8.0180000000000008E-3</c:v>
                </c:pt>
                <c:pt idx="1430">
                  <c:v>-7.9740000000000002E-3</c:v>
                </c:pt>
                <c:pt idx="1431">
                  <c:v>-7.8630000000000002E-3</c:v>
                </c:pt>
                <c:pt idx="1432">
                  <c:v>-7.8180000000000003E-3</c:v>
                </c:pt>
                <c:pt idx="1433">
                  <c:v>-7.7289999999999998E-3</c:v>
                </c:pt>
                <c:pt idx="1434">
                  <c:v>-7.6400000000000001E-3</c:v>
                </c:pt>
                <c:pt idx="1435">
                  <c:v>-7.5510000000000004E-3</c:v>
                </c:pt>
                <c:pt idx="1436">
                  <c:v>-7.4850000000000003E-3</c:v>
                </c:pt>
                <c:pt idx="1437">
                  <c:v>-7.4400000000000004E-3</c:v>
                </c:pt>
                <c:pt idx="1438">
                  <c:v>-7.3070000000000001E-3</c:v>
                </c:pt>
                <c:pt idx="1439">
                  <c:v>-7.2630000000000004E-3</c:v>
                </c:pt>
                <c:pt idx="1440">
                  <c:v>-7.1739999999999998E-3</c:v>
                </c:pt>
                <c:pt idx="1441">
                  <c:v>-7.1069999999999996E-3</c:v>
                </c:pt>
                <c:pt idx="1442">
                  <c:v>-7.0179999999999999E-3</c:v>
                </c:pt>
                <c:pt idx="1443">
                  <c:v>-6.9290000000000003E-3</c:v>
                </c:pt>
                <c:pt idx="1444">
                  <c:v>-6.8399999999999997E-3</c:v>
                </c:pt>
                <c:pt idx="1445">
                  <c:v>-6.7289999999999997E-3</c:v>
                </c:pt>
                <c:pt idx="1446">
                  <c:v>-6.6620000000000004E-3</c:v>
                </c:pt>
                <c:pt idx="1447">
                  <c:v>-6.5510000000000004E-3</c:v>
                </c:pt>
                <c:pt idx="1448">
                  <c:v>-6.4400000000000004E-3</c:v>
                </c:pt>
                <c:pt idx="1449">
                  <c:v>-6.3730000000000002E-3</c:v>
                </c:pt>
                <c:pt idx="1450">
                  <c:v>-6.3070000000000001E-3</c:v>
                </c:pt>
                <c:pt idx="1451">
                  <c:v>-6.1510000000000002E-3</c:v>
                </c:pt>
                <c:pt idx="1452">
                  <c:v>-6.0619999999999997E-3</c:v>
                </c:pt>
                <c:pt idx="1453">
                  <c:v>-5.973E-3</c:v>
                </c:pt>
                <c:pt idx="1454">
                  <c:v>-5.9069999999999999E-3</c:v>
                </c:pt>
                <c:pt idx="1455">
                  <c:v>-5.7730000000000004E-3</c:v>
                </c:pt>
                <c:pt idx="1456">
                  <c:v>-5.7070000000000003E-3</c:v>
                </c:pt>
                <c:pt idx="1457">
                  <c:v>-5.5960000000000003E-3</c:v>
                </c:pt>
                <c:pt idx="1458">
                  <c:v>-5.4840000000000002E-3</c:v>
                </c:pt>
                <c:pt idx="1459">
                  <c:v>-5.3730000000000002E-3</c:v>
                </c:pt>
                <c:pt idx="1460">
                  <c:v>-5.2839999999999996E-3</c:v>
                </c:pt>
                <c:pt idx="1461">
                  <c:v>-5.1729999999999996E-3</c:v>
                </c:pt>
                <c:pt idx="1462">
                  <c:v>-5.1070000000000004E-3</c:v>
                </c:pt>
                <c:pt idx="1463">
                  <c:v>-4.9290000000000002E-3</c:v>
                </c:pt>
                <c:pt idx="1464">
                  <c:v>-4.8399999999999997E-3</c:v>
                </c:pt>
                <c:pt idx="1465">
                  <c:v>-4.751E-3</c:v>
                </c:pt>
                <c:pt idx="1466">
                  <c:v>-4.6620000000000003E-3</c:v>
                </c:pt>
                <c:pt idx="1467">
                  <c:v>-4.5510000000000004E-3</c:v>
                </c:pt>
                <c:pt idx="1468">
                  <c:v>-4.4400000000000004E-3</c:v>
                </c:pt>
                <c:pt idx="1469">
                  <c:v>-4.3290000000000004E-3</c:v>
                </c:pt>
                <c:pt idx="1470">
                  <c:v>-4.2399999999999998E-3</c:v>
                </c:pt>
                <c:pt idx="1471">
                  <c:v>-4.1289999999999999E-3</c:v>
                </c:pt>
                <c:pt idx="1472">
                  <c:v>-3.9950000000000003E-3</c:v>
                </c:pt>
                <c:pt idx="1473">
                  <c:v>-3.9290000000000002E-3</c:v>
                </c:pt>
                <c:pt idx="1474">
                  <c:v>-3.8170000000000001E-3</c:v>
                </c:pt>
                <c:pt idx="1475">
                  <c:v>-3.751E-3</c:v>
                </c:pt>
                <c:pt idx="1476">
                  <c:v>-3.5729999999999998E-3</c:v>
                </c:pt>
                <c:pt idx="1477">
                  <c:v>-3.4840000000000001E-3</c:v>
                </c:pt>
                <c:pt idx="1478">
                  <c:v>-3.3509999999999998E-3</c:v>
                </c:pt>
                <c:pt idx="1479">
                  <c:v>-3.2399999999999998E-3</c:v>
                </c:pt>
                <c:pt idx="1480">
                  <c:v>-3.1280000000000001E-3</c:v>
                </c:pt>
                <c:pt idx="1481">
                  <c:v>-3.0170000000000002E-3</c:v>
                </c:pt>
                <c:pt idx="1482">
                  <c:v>-2.8839999999999998E-3</c:v>
                </c:pt>
                <c:pt idx="1483">
                  <c:v>-2.8389999999999999E-3</c:v>
                </c:pt>
                <c:pt idx="1484">
                  <c:v>-2.6840000000000002E-3</c:v>
                </c:pt>
                <c:pt idx="1485">
                  <c:v>-2.5950000000000001E-3</c:v>
                </c:pt>
                <c:pt idx="1486">
                  <c:v>-2.4840000000000001E-3</c:v>
                </c:pt>
                <c:pt idx="1487">
                  <c:v>-2.3730000000000001E-3</c:v>
                </c:pt>
                <c:pt idx="1488">
                  <c:v>-2.2390000000000001E-3</c:v>
                </c:pt>
                <c:pt idx="1489">
                  <c:v>-2.15E-3</c:v>
                </c:pt>
                <c:pt idx="1490">
                  <c:v>-2.039E-3</c:v>
                </c:pt>
                <c:pt idx="1491">
                  <c:v>-1.928E-3</c:v>
                </c:pt>
                <c:pt idx="1492">
                  <c:v>-1.7949999999999999E-3</c:v>
                </c:pt>
                <c:pt idx="1493">
                  <c:v>-1.684E-3</c:v>
                </c:pt>
                <c:pt idx="1494">
                  <c:v>-1.5950000000000001E-3</c:v>
                </c:pt>
                <c:pt idx="1495">
                  <c:v>-1.439E-3</c:v>
                </c:pt>
                <c:pt idx="1496">
                  <c:v>-1.328E-3</c:v>
                </c:pt>
                <c:pt idx="1497">
                  <c:v>-1.2390000000000001E-3</c:v>
                </c:pt>
                <c:pt idx="1498">
                  <c:v>-1.0839999999999999E-3</c:v>
                </c:pt>
                <c:pt idx="1499">
                  <c:v>-9.9500000000000001E-4</c:v>
                </c:pt>
                <c:pt idx="1500">
                  <c:v>-9.2800000000000001E-4</c:v>
                </c:pt>
                <c:pt idx="1501">
                  <c:v>-7.7200000000000001E-4</c:v>
                </c:pt>
                <c:pt idx="1502">
                  <c:v>-6.8300000000000001E-4</c:v>
                </c:pt>
                <c:pt idx="1503">
                  <c:v>-5.9500000000000004E-4</c:v>
                </c:pt>
                <c:pt idx="1504">
                  <c:v>-4.8299999999999998E-4</c:v>
                </c:pt>
                <c:pt idx="1505">
                  <c:v>-3.7199999999999999E-4</c:v>
                </c:pt>
                <c:pt idx="1506">
                  <c:v>-2.8299999999999999E-4</c:v>
                </c:pt>
                <c:pt idx="1507">
                  <c:v>-1.4999999999999999E-4</c:v>
                </c:pt>
                <c:pt idx="1508">
                  <c:v>-3.8999999999999999E-5</c:v>
                </c:pt>
                <c:pt idx="1509">
                  <c:v>9.3999999999999994E-5</c:v>
                </c:pt>
                <c:pt idx="1510">
                  <c:v>1.6100000000000001E-4</c:v>
                </c:pt>
                <c:pt idx="1511">
                  <c:v>2.9399999999999999E-4</c:v>
                </c:pt>
                <c:pt idx="1512">
                  <c:v>3.8299999999999999E-4</c:v>
                </c:pt>
                <c:pt idx="1513">
                  <c:v>4.95E-4</c:v>
                </c:pt>
                <c:pt idx="1514">
                  <c:v>6.2799999999999998E-4</c:v>
                </c:pt>
                <c:pt idx="1515">
                  <c:v>7.1699999999999997E-4</c:v>
                </c:pt>
                <c:pt idx="1516">
                  <c:v>8.0599999999999997E-4</c:v>
                </c:pt>
                <c:pt idx="1517">
                  <c:v>8.9499999999999996E-4</c:v>
                </c:pt>
                <c:pt idx="1518">
                  <c:v>1.0059999999999999E-3</c:v>
                </c:pt>
                <c:pt idx="1519">
                  <c:v>1.0950000000000001E-3</c:v>
                </c:pt>
                <c:pt idx="1520">
                  <c:v>1.206E-3</c:v>
                </c:pt>
                <c:pt idx="1521">
                  <c:v>1.2719999999999999E-3</c:v>
                </c:pt>
                <c:pt idx="1522">
                  <c:v>1.384E-3</c:v>
                </c:pt>
                <c:pt idx="1523">
                  <c:v>1.4729999999999999E-3</c:v>
                </c:pt>
                <c:pt idx="1524">
                  <c:v>1.5839999999999999E-3</c:v>
                </c:pt>
                <c:pt idx="1525">
                  <c:v>1.717E-3</c:v>
                </c:pt>
                <c:pt idx="1526">
                  <c:v>1.828E-3</c:v>
                </c:pt>
                <c:pt idx="1527">
                  <c:v>1.895E-3</c:v>
                </c:pt>
                <c:pt idx="1528">
                  <c:v>2.0279999999999999E-3</c:v>
                </c:pt>
                <c:pt idx="1529">
                  <c:v>2.0950000000000001E-3</c:v>
                </c:pt>
                <c:pt idx="1530">
                  <c:v>2.1840000000000002E-3</c:v>
                </c:pt>
                <c:pt idx="1531">
                  <c:v>2.2950000000000002E-3</c:v>
                </c:pt>
                <c:pt idx="1532">
                  <c:v>2.362E-3</c:v>
                </c:pt>
                <c:pt idx="1533">
                  <c:v>2.4729999999999999E-3</c:v>
                </c:pt>
                <c:pt idx="1534">
                  <c:v>2.562E-3</c:v>
                </c:pt>
                <c:pt idx="1535">
                  <c:v>2.6059999999999998E-3</c:v>
                </c:pt>
                <c:pt idx="1536">
                  <c:v>2.7169999999999998E-3</c:v>
                </c:pt>
                <c:pt idx="1537">
                  <c:v>2.8059999999999999E-3</c:v>
                </c:pt>
                <c:pt idx="1538">
                  <c:v>2.895E-3</c:v>
                </c:pt>
                <c:pt idx="1539">
                  <c:v>2.9619999999999998E-3</c:v>
                </c:pt>
                <c:pt idx="1540">
                  <c:v>3.0509999999999999E-3</c:v>
                </c:pt>
                <c:pt idx="1541">
                  <c:v>3.117E-3</c:v>
                </c:pt>
                <c:pt idx="1542">
                  <c:v>3.251E-3</c:v>
                </c:pt>
                <c:pt idx="1543">
                  <c:v>3.3400000000000001E-3</c:v>
                </c:pt>
                <c:pt idx="1544">
                  <c:v>3.4280000000000001E-3</c:v>
                </c:pt>
                <c:pt idx="1545">
                  <c:v>3.4949999999999998E-3</c:v>
                </c:pt>
                <c:pt idx="1546">
                  <c:v>3.6059999999999998E-3</c:v>
                </c:pt>
                <c:pt idx="1547">
                  <c:v>3.6280000000000001E-3</c:v>
                </c:pt>
                <c:pt idx="1548">
                  <c:v>3.7169999999999998E-3</c:v>
                </c:pt>
                <c:pt idx="1549">
                  <c:v>3.8059999999999999E-3</c:v>
                </c:pt>
                <c:pt idx="1550">
                  <c:v>3.8509999999999998E-3</c:v>
                </c:pt>
                <c:pt idx="1551">
                  <c:v>3.9170000000000003E-3</c:v>
                </c:pt>
                <c:pt idx="1552">
                  <c:v>4.006E-3</c:v>
                </c:pt>
                <c:pt idx="1553">
                  <c:v>4.0509999999999999E-3</c:v>
                </c:pt>
                <c:pt idx="1554">
                  <c:v>4.1399999999999996E-3</c:v>
                </c:pt>
                <c:pt idx="1555">
                  <c:v>4.1840000000000002E-3</c:v>
                </c:pt>
                <c:pt idx="1556">
                  <c:v>4.2509999999999996E-3</c:v>
                </c:pt>
                <c:pt idx="1557">
                  <c:v>4.3400000000000001E-3</c:v>
                </c:pt>
                <c:pt idx="1558">
                  <c:v>4.4289999999999998E-3</c:v>
                </c:pt>
                <c:pt idx="1559">
                  <c:v>4.4510000000000001E-3</c:v>
                </c:pt>
                <c:pt idx="1560">
                  <c:v>4.5180000000000003E-3</c:v>
                </c:pt>
                <c:pt idx="1561">
                  <c:v>4.6290000000000003E-3</c:v>
                </c:pt>
                <c:pt idx="1562">
                  <c:v>4.6509999999999998E-3</c:v>
                </c:pt>
                <c:pt idx="1563">
                  <c:v>4.718E-3</c:v>
                </c:pt>
                <c:pt idx="1564">
                  <c:v>4.7619999999999997E-3</c:v>
                </c:pt>
                <c:pt idx="1565">
                  <c:v>4.7840000000000001E-3</c:v>
                </c:pt>
                <c:pt idx="1566">
                  <c:v>4.8729999999999997E-3</c:v>
                </c:pt>
                <c:pt idx="1567">
                  <c:v>4.9399999999999999E-3</c:v>
                </c:pt>
                <c:pt idx="1568">
                  <c:v>4.9399999999999999E-3</c:v>
                </c:pt>
                <c:pt idx="1569">
                  <c:v>5.0289999999999996E-3</c:v>
                </c:pt>
                <c:pt idx="1570">
                  <c:v>5.0949999999999997E-3</c:v>
                </c:pt>
                <c:pt idx="1571">
                  <c:v>5.1399999999999996E-3</c:v>
                </c:pt>
                <c:pt idx="1572">
                  <c:v>5.1840000000000002E-3</c:v>
                </c:pt>
                <c:pt idx="1573">
                  <c:v>5.2069999999999998E-3</c:v>
                </c:pt>
                <c:pt idx="1574">
                  <c:v>5.2729999999999999E-3</c:v>
                </c:pt>
                <c:pt idx="1575">
                  <c:v>5.2950000000000002E-3</c:v>
                </c:pt>
                <c:pt idx="1576">
                  <c:v>5.3179999999999998E-3</c:v>
                </c:pt>
                <c:pt idx="1577">
                  <c:v>5.3839999999999999E-3</c:v>
                </c:pt>
                <c:pt idx="1578">
                  <c:v>5.4510000000000001E-3</c:v>
                </c:pt>
                <c:pt idx="1579">
                  <c:v>5.4510000000000001E-3</c:v>
                </c:pt>
                <c:pt idx="1580">
                  <c:v>5.5180000000000003E-3</c:v>
                </c:pt>
                <c:pt idx="1581">
                  <c:v>5.496E-3</c:v>
                </c:pt>
                <c:pt idx="1582">
                  <c:v>5.5620000000000001E-3</c:v>
                </c:pt>
                <c:pt idx="1583">
                  <c:v>5.5399999999999998E-3</c:v>
                </c:pt>
                <c:pt idx="1584">
                  <c:v>5.607E-3</c:v>
                </c:pt>
                <c:pt idx="1585">
                  <c:v>5.607E-3</c:v>
                </c:pt>
                <c:pt idx="1586">
                  <c:v>5.6509999999999998E-3</c:v>
                </c:pt>
                <c:pt idx="1587">
                  <c:v>5.6730000000000001E-3</c:v>
                </c:pt>
                <c:pt idx="1588">
                  <c:v>5.6959999999999997E-3</c:v>
                </c:pt>
                <c:pt idx="1589">
                  <c:v>5.718E-3</c:v>
                </c:pt>
                <c:pt idx="1590">
                  <c:v>5.7619999999999998E-3</c:v>
                </c:pt>
                <c:pt idx="1591">
                  <c:v>5.7619999999999998E-3</c:v>
                </c:pt>
                <c:pt idx="1592">
                  <c:v>5.7619999999999998E-3</c:v>
                </c:pt>
                <c:pt idx="1593">
                  <c:v>5.7840000000000001E-3</c:v>
                </c:pt>
                <c:pt idx="1594">
                  <c:v>5.7840000000000001E-3</c:v>
                </c:pt>
                <c:pt idx="1595">
                  <c:v>5.829E-3</c:v>
                </c:pt>
                <c:pt idx="1596">
                  <c:v>5.829E-3</c:v>
                </c:pt>
                <c:pt idx="1597">
                  <c:v>5.8069999999999997E-3</c:v>
                </c:pt>
                <c:pt idx="1598">
                  <c:v>5.8069999999999997E-3</c:v>
                </c:pt>
                <c:pt idx="1599">
                  <c:v>5.829E-3</c:v>
                </c:pt>
                <c:pt idx="1600">
                  <c:v>5.829E-3</c:v>
                </c:pt>
                <c:pt idx="1601">
                  <c:v>5.8729999999999997E-3</c:v>
                </c:pt>
                <c:pt idx="1602">
                  <c:v>5.8510000000000003E-3</c:v>
                </c:pt>
                <c:pt idx="1603">
                  <c:v>5.829E-3</c:v>
                </c:pt>
                <c:pt idx="1604">
                  <c:v>5.829E-3</c:v>
                </c:pt>
                <c:pt idx="1605">
                  <c:v>5.8510000000000003E-3</c:v>
                </c:pt>
                <c:pt idx="1606">
                  <c:v>5.829E-3</c:v>
                </c:pt>
                <c:pt idx="1607">
                  <c:v>5.8510000000000003E-3</c:v>
                </c:pt>
                <c:pt idx="1608">
                  <c:v>5.829E-3</c:v>
                </c:pt>
                <c:pt idx="1609">
                  <c:v>5.829E-3</c:v>
                </c:pt>
                <c:pt idx="1610">
                  <c:v>5.829E-3</c:v>
                </c:pt>
                <c:pt idx="1611">
                  <c:v>5.7840000000000001E-3</c:v>
                </c:pt>
                <c:pt idx="1612">
                  <c:v>5.7400000000000003E-3</c:v>
                </c:pt>
                <c:pt idx="1613">
                  <c:v>5.7619999999999998E-3</c:v>
                </c:pt>
                <c:pt idx="1614">
                  <c:v>5.718E-3</c:v>
                </c:pt>
                <c:pt idx="1615">
                  <c:v>5.6959999999999997E-3</c:v>
                </c:pt>
                <c:pt idx="1616">
                  <c:v>5.7400000000000003E-3</c:v>
                </c:pt>
                <c:pt idx="1617">
                  <c:v>5.6730000000000001E-3</c:v>
                </c:pt>
                <c:pt idx="1618">
                  <c:v>5.6509999999999998E-3</c:v>
                </c:pt>
                <c:pt idx="1619">
                  <c:v>5.6290000000000003E-3</c:v>
                </c:pt>
                <c:pt idx="1620">
                  <c:v>5.6290000000000003E-3</c:v>
                </c:pt>
                <c:pt idx="1621">
                  <c:v>5.5840000000000004E-3</c:v>
                </c:pt>
                <c:pt idx="1622">
                  <c:v>5.5840000000000004E-3</c:v>
                </c:pt>
                <c:pt idx="1623">
                  <c:v>5.5180000000000003E-3</c:v>
                </c:pt>
                <c:pt idx="1624">
                  <c:v>5.496E-3</c:v>
                </c:pt>
                <c:pt idx="1625">
                  <c:v>5.4730000000000004E-3</c:v>
                </c:pt>
                <c:pt idx="1626">
                  <c:v>5.4070000000000003E-3</c:v>
                </c:pt>
                <c:pt idx="1627">
                  <c:v>5.4070000000000003E-3</c:v>
                </c:pt>
                <c:pt idx="1628">
                  <c:v>5.3400000000000001E-3</c:v>
                </c:pt>
                <c:pt idx="1629">
                  <c:v>5.3179999999999998E-3</c:v>
                </c:pt>
                <c:pt idx="1630">
                  <c:v>5.2729999999999999E-3</c:v>
                </c:pt>
                <c:pt idx="1631">
                  <c:v>5.2509999999999996E-3</c:v>
                </c:pt>
                <c:pt idx="1632">
                  <c:v>5.1840000000000002E-3</c:v>
                </c:pt>
                <c:pt idx="1633">
                  <c:v>5.1840000000000002E-3</c:v>
                </c:pt>
                <c:pt idx="1634">
                  <c:v>5.1180000000000002E-3</c:v>
                </c:pt>
                <c:pt idx="1635">
                  <c:v>5.0730000000000003E-3</c:v>
                </c:pt>
                <c:pt idx="1636">
                  <c:v>5.0070000000000002E-3</c:v>
                </c:pt>
                <c:pt idx="1637">
                  <c:v>4.9839999999999997E-3</c:v>
                </c:pt>
                <c:pt idx="1638">
                  <c:v>4.9399999999999999E-3</c:v>
                </c:pt>
                <c:pt idx="1639">
                  <c:v>4.895E-3</c:v>
                </c:pt>
                <c:pt idx="1640">
                  <c:v>4.8729999999999997E-3</c:v>
                </c:pt>
                <c:pt idx="1641">
                  <c:v>4.7840000000000001E-3</c:v>
                </c:pt>
                <c:pt idx="1642">
                  <c:v>4.718E-3</c:v>
                </c:pt>
                <c:pt idx="1643">
                  <c:v>4.6950000000000004E-3</c:v>
                </c:pt>
                <c:pt idx="1644">
                  <c:v>4.6290000000000003E-3</c:v>
                </c:pt>
                <c:pt idx="1645">
                  <c:v>4.5840000000000004E-3</c:v>
                </c:pt>
                <c:pt idx="1646">
                  <c:v>4.5180000000000003E-3</c:v>
                </c:pt>
                <c:pt idx="1647">
                  <c:v>4.4730000000000004E-3</c:v>
                </c:pt>
                <c:pt idx="1648">
                  <c:v>4.4060000000000002E-3</c:v>
                </c:pt>
                <c:pt idx="1649">
                  <c:v>4.3400000000000001E-3</c:v>
                </c:pt>
                <c:pt idx="1650">
                  <c:v>4.2950000000000002E-3</c:v>
                </c:pt>
                <c:pt idx="1651">
                  <c:v>4.2509999999999996E-3</c:v>
                </c:pt>
                <c:pt idx="1652">
                  <c:v>4.1619999999999999E-3</c:v>
                </c:pt>
                <c:pt idx="1653">
                  <c:v>4.0949999999999997E-3</c:v>
                </c:pt>
                <c:pt idx="1654">
                  <c:v>4.0509999999999999E-3</c:v>
                </c:pt>
                <c:pt idx="1655">
                  <c:v>4.006E-3</c:v>
                </c:pt>
                <c:pt idx="1656">
                  <c:v>3.9170000000000003E-3</c:v>
                </c:pt>
                <c:pt idx="1657">
                  <c:v>3.8289999999999999E-3</c:v>
                </c:pt>
                <c:pt idx="1658">
                  <c:v>3.784E-3</c:v>
                </c:pt>
                <c:pt idx="1659">
                  <c:v>3.6949999999999999E-3</c:v>
                </c:pt>
                <c:pt idx="1660">
                  <c:v>3.673E-3</c:v>
                </c:pt>
                <c:pt idx="1661">
                  <c:v>3.5839999999999999E-3</c:v>
                </c:pt>
                <c:pt idx="1662">
                  <c:v>3.4949999999999998E-3</c:v>
                </c:pt>
                <c:pt idx="1663">
                  <c:v>3.473E-3</c:v>
                </c:pt>
                <c:pt idx="1664">
                  <c:v>3.362E-3</c:v>
                </c:pt>
                <c:pt idx="1665">
                  <c:v>3.362E-3</c:v>
                </c:pt>
                <c:pt idx="1666">
                  <c:v>3.251E-3</c:v>
                </c:pt>
                <c:pt idx="1667">
                  <c:v>3.1840000000000002E-3</c:v>
                </c:pt>
                <c:pt idx="1668">
                  <c:v>3.1389999999999999E-3</c:v>
                </c:pt>
                <c:pt idx="1669">
                  <c:v>3.0279999999999999E-3</c:v>
                </c:pt>
                <c:pt idx="1670">
                  <c:v>2.9619999999999998E-3</c:v>
                </c:pt>
                <c:pt idx="1671">
                  <c:v>2.895E-3</c:v>
                </c:pt>
                <c:pt idx="1672">
                  <c:v>2.784E-3</c:v>
                </c:pt>
                <c:pt idx="1673">
                  <c:v>2.7620000000000001E-3</c:v>
                </c:pt>
                <c:pt idx="1674">
                  <c:v>2.6949999999999999E-3</c:v>
                </c:pt>
                <c:pt idx="1675">
                  <c:v>2.6059999999999998E-3</c:v>
                </c:pt>
                <c:pt idx="1676">
                  <c:v>2.539E-3</c:v>
                </c:pt>
                <c:pt idx="1677">
                  <c:v>2.4949999999999998E-3</c:v>
                </c:pt>
                <c:pt idx="1678">
                  <c:v>2.4060000000000002E-3</c:v>
                </c:pt>
                <c:pt idx="1679">
                  <c:v>2.317E-3</c:v>
                </c:pt>
                <c:pt idx="1680">
                  <c:v>2.2279999999999999E-3</c:v>
                </c:pt>
                <c:pt idx="1681">
                  <c:v>2.1619999999999999E-3</c:v>
                </c:pt>
                <c:pt idx="1682">
                  <c:v>2.0950000000000001E-3</c:v>
                </c:pt>
                <c:pt idx="1683">
                  <c:v>2.0279999999999999E-3</c:v>
                </c:pt>
                <c:pt idx="1684">
                  <c:v>1.939E-3</c:v>
                </c:pt>
                <c:pt idx="1685">
                  <c:v>1.8730000000000001E-3</c:v>
                </c:pt>
                <c:pt idx="1686">
                  <c:v>1.784E-3</c:v>
                </c:pt>
                <c:pt idx="1687">
                  <c:v>1.6949999999999999E-3</c:v>
                </c:pt>
                <c:pt idx="1688">
                  <c:v>1.606E-3</c:v>
                </c:pt>
                <c:pt idx="1689">
                  <c:v>1.5169999999999999E-3</c:v>
                </c:pt>
                <c:pt idx="1690">
                  <c:v>1.495E-3</c:v>
                </c:pt>
                <c:pt idx="1691">
                  <c:v>1.384E-3</c:v>
                </c:pt>
                <c:pt idx="1692">
                  <c:v>1.3389999999999999E-3</c:v>
                </c:pt>
                <c:pt idx="1693">
                  <c:v>1.25E-3</c:v>
                </c:pt>
                <c:pt idx="1694">
                  <c:v>1.1609999999999999E-3</c:v>
                </c:pt>
                <c:pt idx="1695">
                  <c:v>1.1169999999999999E-3</c:v>
                </c:pt>
                <c:pt idx="1696">
                  <c:v>1.0280000000000001E-3</c:v>
                </c:pt>
                <c:pt idx="1697">
                  <c:v>9.6100000000000005E-4</c:v>
                </c:pt>
                <c:pt idx="1698">
                  <c:v>8.2799999999999996E-4</c:v>
                </c:pt>
                <c:pt idx="1699">
                  <c:v>8.0599999999999997E-4</c:v>
                </c:pt>
                <c:pt idx="1700">
                  <c:v>6.9499999999999998E-4</c:v>
                </c:pt>
                <c:pt idx="1701">
                  <c:v>6.7199999999999996E-4</c:v>
                </c:pt>
                <c:pt idx="1702">
                  <c:v>5.6099999999999998E-4</c:v>
                </c:pt>
                <c:pt idx="1703">
                  <c:v>4.95E-4</c:v>
                </c:pt>
                <c:pt idx="1704">
                  <c:v>4.28E-4</c:v>
                </c:pt>
                <c:pt idx="1705">
                  <c:v>3.1700000000000001E-4</c:v>
                </c:pt>
                <c:pt idx="1706">
                  <c:v>2.2800000000000001E-4</c:v>
                </c:pt>
                <c:pt idx="1707">
                  <c:v>1.83E-4</c:v>
                </c:pt>
                <c:pt idx="1708">
                  <c:v>9.3999999999999994E-5</c:v>
                </c:pt>
                <c:pt idx="1709">
                  <c:v>2.8E-5</c:v>
                </c:pt>
                <c:pt idx="1710">
                  <c:v>-3.8999999999999999E-5</c:v>
                </c:pt>
                <c:pt idx="1711">
                  <c:v>-1.2799999999999999E-4</c:v>
                </c:pt>
                <c:pt idx="1712">
                  <c:v>-2.1699999999999999E-4</c:v>
                </c:pt>
                <c:pt idx="1713">
                  <c:v>-2.61E-4</c:v>
                </c:pt>
                <c:pt idx="1714">
                  <c:v>-3.0600000000000001E-4</c:v>
                </c:pt>
                <c:pt idx="1715">
                  <c:v>-4.17E-4</c:v>
                </c:pt>
                <c:pt idx="1716">
                  <c:v>-4.8299999999999998E-4</c:v>
                </c:pt>
                <c:pt idx="1717">
                  <c:v>-5.2800000000000004E-4</c:v>
                </c:pt>
                <c:pt idx="1718">
                  <c:v>-6.3900000000000003E-4</c:v>
                </c:pt>
                <c:pt idx="1719">
                  <c:v>-7.5000000000000002E-4</c:v>
                </c:pt>
                <c:pt idx="1720">
                  <c:v>-7.9500000000000003E-4</c:v>
                </c:pt>
                <c:pt idx="1721">
                  <c:v>-8.61E-4</c:v>
                </c:pt>
                <c:pt idx="1722">
                  <c:v>-9.2800000000000001E-4</c:v>
                </c:pt>
                <c:pt idx="1723">
                  <c:v>-1.0169999999999999E-3</c:v>
                </c:pt>
                <c:pt idx="1724">
                  <c:v>-1.0839999999999999E-3</c:v>
                </c:pt>
                <c:pt idx="1725">
                  <c:v>-1.15E-3</c:v>
                </c:pt>
                <c:pt idx="1726">
                  <c:v>-1.217E-3</c:v>
                </c:pt>
                <c:pt idx="1727">
                  <c:v>-1.284E-3</c:v>
                </c:pt>
                <c:pt idx="1728">
                  <c:v>-1.3500000000000001E-3</c:v>
                </c:pt>
                <c:pt idx="1729">
                  <c:v>-1.439E-3</c:v>
                </c:pt>
                <c:pt idx="1730">
                  <c:v>-1.4610000000000001E-3</c:v>
                </c:pt>
                <c:pt idx="1731">
                  <c:v>-1.5499999999999999E-3</c:v>
                </c:pt>
                <c:pt idx="1732">
                  <c:v>-1.5950000000000001E-3</c:v>
                </c:pt>
                <c:pt idx="1733">
                  <c:v>-1.7060000000000001E-3</c:v>
                </c:pt>
                <c:pt idx="1734">
                  <c:v>-1.7730000000000001E-3</c:v>
                </c:pt>
                <c:pt idx="1735">
                  <c:v>-1.8389999999999999E-3</c:v>
                </c:pt>
                <c:pt idx="1736">
                  <c:v>-1.928E-3</c:v>
                </c:pt>
                <c:pt idx="1737">
                  <c:v>-1.9499999999999999E-3</c:v>
                </c:pt>
                <c:pt idx="1738">
                  <c:v>-2.039E-3</c:v>
                </c:pt>
                <c:pt idx="1739">
                  <c:v>-2.1059999999999998E-3</c:v>
                </c:pt>
                <c:pt idx="1740">
                  <c:v>-2.15E-3</c:v>
                </c:pt>
                <c:pt idx="1741">
                  <c:v>-2.1949999999999999E-3</c:v>
                </c:pt>
                <c:pt idx="1742">
                  <c:v>-2.284E-3</c:v>
                </c:pt>
                <c:pt idx="1743">
                  <c:v>-2.3280000000000002E-3</c:v>
                </c:pt>
                <c:pt idx="1744">
                  <c:v>-2.3500000000000001E-3</c:v>
                </c:pt>
                <c:pt idx="1745">
                  <c:v>-2.4390000000000002E-3</c:v>
                </c:pt>
                <c:pt idx="1746">
                  <c:v>-2.5279999999999999E-3</c:v>
                </c:pt>
                <c:pt idx="1747">
                  <c:v>-2.5730000000000002E-3</c:v>
                </c:pt>
                <c:pt idx="1748">
                  <c:v>-2.6389999999999999E-3</c:v>
                </c:pt>
                <c:pt idx="1749">
                  <c:v>-2.6840000000000002E-3</c:v>
                </c:pt>
                <c:pt idx="1750">
                  <c:v>-2.7729999999999999E-3</c:v>
                </c:pt>
                <c:pt idx="1751">
                  <c:v>-2.7950000000000002E-3</c:v>
                </c:pt>
                <c:pt idx="1752">
                  <c:v>-2.8839999999999998E-3</c:v>
                </c:pt>
                <c:pt idx="1753">
                  <c:v>-2.9510000000000001E-3</c:v>
                </c:pt>
                <c:pt idx="1754">
                  <c:v>-2.9729999999999999E-3</c:v>
                </c:pt>
                <c:pt idx="1755">
                  <c:v>-3.0620000000000001E-3</c:v>
                </c:pt>
                <c:pt idx="1756">
                  <c:v>-3.1280000000000001E-3</c:v>
                </c:pt>
                <c:pt idx="1757">
                  <c:v>-3.1510000000000002E-3</c:v>
                </c:pt>
                <c:pt idx="1758">
                  <c:v>-3.1949999999999999E-3</c:v>
                </c:pt>
                <c:pt idx="1759">
                  <c:v>-3.2620000000000001E-3</c:v>
                </c:pt>
                <c:pt idx="1760">
                  <c:v>-3.3059999999999999E-3</c:v>
                </c:pt>
                <c:pt idx="1761">
                  <c:v>-3.3730000000000001E-3</c:v>
                </c:pt>
                <c:pt idx="1762">
                  <c:v>-3.395E-3</c:v>
                </c:pt>
                <c:pt idx="1763">
                  <c:v>-3.4399999999999999E-3</c:v>
                </c:pt>
                <c:pt idx="1764">
                  <c:v>-3.4619999999999998E-3</c:v>
                </c:pt>
                <c:pt idx="1765">
                  <c:v>-3.5509999999999999E-3</c:v>
                </c:pt>
                <c:pt idx="1766">
                  <c:v>-3.5950000000000001E-3</c:v>
                </c:pt>
                <c:pt idx="1767">
                  <c:v>-3.64E-3</c:v>
                </c:pt>
                <c:pt idx="1768">
                  <c:v>-3.6840000000000002E-3</c:v>
                </c:pt>
                <c:pt idx="1769">
                  <c:v>-3.751E-3</c:v>
                </c:pt>
                <c:pt idx="1770">
                  <c:v>-3.7950000000000002E-3</c:v>
                </c:pt>
                <c:pt idx="1771">
                  <c:v>-3.7950000000000002E-3</c:v>
                </c:pt>
                <c:pt idx="1772">
                  <c:v>-3.8400000000000001E-3</c:v>
                </c:pt>
                <c:pt idx="1773">
                  <c:v>-3.8839999999999999E-3</c:v>
                </c:pt>
                <c:pt idx="1774">
                  <c:v>-3.9509999999999997E-3</c:v>
                </c:pt>
                <c:pt idx="1775">
                  <c:v>-3.9509999999999997E-3</c:v>
                </c:pt>
                <c:pt idx="1776">
                  <c:v>-4.0169999999999997E-3</c:v>
                </c:pt>
                <c:pt idx="1777">
                  <c:v>-4.0400000000000002E-3</c:v>
                </c:pt>
                <c:pt idx="1778">
                  <c:v>-4.084E-3</c:v>
                </c:pt>
                <c:pt idx="1779">
                  <c:v>-4.1289999999999999E-3</c:v>
                </c:pt>
                <c:pt idx="1780">
                  <c:v>-4.1510000000000002E-3</c:v>
                </c:pt>
                <c:pt idx="1781">
                  <c:v>-4.1510000000000002E-3</c:v>
                </c:pt>
                <c:pt idx="1782">
                  <c:v>-4.1949999999999999E-3</c:v>
                </c:pt>
                <c:pt idx="1783">
                  <c:v>-4.2620000000000002E-3</c:v>
                </c:pt>
                <c:pt idx="1784">
                  <c:v>-4.2839999999999996E-3</c:v>
                </c:pt>
                <c:pt idx="1785">
                  <c:v>-4.3290000000000004E-3</c:v>
                </c:pt>
                <c:pt idx="1786">
                  <c:v>-4.3730000000000002E-3</c:v>
                </c:pt>
                <c:pt idx="1787">
                  <c:v>-4.3730000000000002E-3</c:v>
                </c:pt>
                <c:pt idx="1788">
                  <c:v>-4.3949999999999996E-3</c:v>
                </c:pt>
                <c:pt idx="1789">
                  <c:v>-4.4180000000000001E-3</c:v>
                </c:pt>
                <c:pt idx="1790">
                  <c:v>-4.4619999999999998E-3</c:v>
                </c:pt>
                <c:pt idx="1791">
                  <c:v>-4.4619999999999998E-3</c:v>
                </c:pt>
                <c:pt idx="1792">
                  <c:v>-4.5059999999999996E-3</c:v>
                </c:pt>
                <c:pt idx="1793">
                  <c:v>-4.5059999999999996E-3</c:v>
                </c:pt>
                <c:pt idx="1794">
                  <c:v>-4.529E-3</c:v>
                </c:pt>
                <c:pt idx="1795">
                  <c:v>-4.5950000000000001E-3</c:v>
                </c:pt>
                <c:pt idx="1796">
                  <c:v>-4.5510000000000004E-3</c:v>
                </c:pt>
                <c:pt idx="1797">
                  <c:v>-4.6179999999999997E-3</c:v>
                </c:pt>
                <c:pt idx="1798">
                  <c:v>-4.64E-3</c:v>
                </c:pt>
                <c:pt idx="1799">
                  <c:v>-4.6839999999999998E-3</c:v>
                </c:pt>
                <c:pt idx="1800">
                  <c:v>-4.6839999999999998E-3</c:v>
                </c:pt>
                <c:pt idx="1801">
                  <c:v>-4.6839999999999998E-3</c:v>
                </c:pt>
                <c:pt idx="1802">
                  <c:v>-4.6839999999999998E-3</c:v>
                </c:pt>
                <c:pt idx="1803">
                  <c:v>-4.7060000000000001E-3</c:v>
                </c:pt>
                <c:pt idx="1804">
                  <c:v>-4.7289999999999997E-3</c:v>
                </c:pt>
                <c:pt idx="1805">
                  <c:v>-4.7289999999999997E-3</c:v>
                </c:pt>
                <c:pt idx="1806">
                  <c:v>-4.7289999999999997E-3</c:v>
                </c:pt>
                <c:pt idx="1807">
                  <c:v>-4.751E-3</c:v>
                </c:pt>
                <c:pt idx="1808">
                  <c:v>-4.751E-3</c:v>
                </c:pt>
                <c:pt idx="1809">
                  <c:v>-4.7730000000000003E-3</c:v>
                </c:pt>
                <c:pt idx="1810">
                  <c:v>-4.7949999999999998E-3</c:v>
                </c:pt>
                <c:pt idx="1811">
                  <c:v>-4.8180000000000002E-3</c:v>
                </c:pt>
                <c:pt idx="1812">
                  <c:v>-4.7949999999999998E-3</c:v>
                </c:pt>
                <c:pt idx="1813">
                  <c:v>-4.7949999999999998E-3</c:v>
                </c:pt>
                <c:pt idx="1814">
                  <c:v>-4.8180000000000002E-3</c:v>
                </c:pt>
                <c:pt idx="1815">
                  <c:v>-4.7949999999999998E-3</c:v>
                </c:pt>
                <c:pt idx="1816">
                  <c:v>-4.8180000000000002E-3</c:v>
                </c:pt>
                <c:pt idx="1817">
                  <c:v>-4.8180000000000002E-3</c:v>
                </c:pt>
                <c:pt idx="1818">
                  <c:v>-4.8180000000000002E-3</c:v>
                </c:pt>
                <c:pt idx="1819">
                  <c:v>-4.7949999999999998E-3</c:v>
                </c:pt>
                <c:pt idx="1820">
                  <c:v>-4.7730000000000003E-3</c:v>
                </c:pt>
                <c:pt idx="1821">
                  <c:v>-4.7730000000000003E-3</c:v>
                </c:pt>
                <c:pt idx="1822">
                  <c:v>-4.751E-3</c:v>
                </c:pt>
                <c:pt idx="1823">
                  <c:v>-4.7949999999999998E-3</c:v>
                </c:pt>
                <c:pt idx="1824">
                  <c:v>-4.7289999999999997E-3</c:v>
                </c:pt>
                <c:pt idx="1825">
                  <c:v>-4.7730000000000003E-3</c:v>
                </c:pt>
                <c:pt idx="1826">
                  <c:v>-4.751E-3</c:v>
                </c:pt>
                <c:pt idx="1827">
                  <c:v>-4.751E-3</c:v>
                </c:pt>
                <c:pt idx="1828">
                  <c:v>-4.751E-3</c:v>
                </c:pt>
                <c:pt idx="1829">
                  <c:v>-4.7289999999999997E-3</c:v>
                </c:pt>
                <c:pt idx="1830">
                  <c:v>-4.7289999999999997E-3</c:v>
                </c:pt>
                <c:pt idx="1831">
                  <c:v>-4.6839999999999998E-3</c:v>
                </c:pt>
                <c:pt idx="1832">
                  <c:v>-4.6839999999999998E-3</c:v>
                </c:pt>
                <c:pt idx="1833">
                  <c:v>-4.64E-3</c:v>
                </c:pt>
                <c:pt idx="1834">
                  <c:v>-4.6179999999999997E-3</c:v>
                </c:pt>
                <c:pt idx="1835">
                  <c:v>-4.5950000000000001E-3</c:v>
                </c:pt>
                <c:pt idx="1836">
                  <c:v>-4.5950000000000001E-3</c:v>
                </c:pt>
                <c:pt idx="1837">
                  <c:v>-4.5729999999999998E-3</c:v>
                </c:pt>
                <c:pt idx="1838">
                  <c:v>-4.5059999999999996E-3</c:v>
                </c:pt>
                <c:pt idx="1839">
                  <c:v>-4.529E-3</c:v>
                </c:pt>
                <c:pt idx="1840">
                  <c:v>-4.4840000000000001E-3</c:v>
                </c:pt>
                <c:pt idx="1841">
                  <c:v>-4.4619999999999998E-3</c:v>
                </c:pt>
                <c:pt idx="1842">
                  <c:v>-4.4400000000000004E-3</c:v>
                </c:pt>
                <c:pt idx="1843">
                  <c:v>-4.4180000000000001E-3</c:v>
                </c:pt>
                <c:pt idx="1844">
                  <c:v>-4.3509999999999998E-3</c:v>
                </c:pt>
                <c:pt idx="1845">
                  <c:v>-4.3949999999999996E-3</c:v>
                </c:pt>
                <c:pt idx="1846">
                  <c:v>-4.3509999999999998E-3</c:v>
                </c:pt>
                <c:pt idx="1847">
                  <c:v>-4.3290000000000004E-3</c:v>
                </c:pt>
                <c:pt idx="1848">
                  <c:v>-4.2839999999999996E-3</c:v>
                </c:pt>
                <c:pt idx="1849">
                  <c:v>-4.2399999999999998E-3</c:v>
                </c:pt>
                <c:pt idx="1850">
                  <c:v>-4.1949999999999999E-3</c:v>
                </c:pt>
                <c:pt idx="1851">
                  <c:v>-4.1729999999999996E-3</c:v>
                </c:pt>
                <c:pt idx="1852">
                  <c:v>-4.1289999999999999E-3</c:v>
                </c:pt>
                <c:pt idx="1853">
                  <c:v>-4.1060000000000003E-3</c:v>
                </c:pt>
                <c:pt idx="1854">
                  <c:v>-4.084E-3</c:v>
                </c:pt>
                <c:pt idx="1855">
                  <c:v>-4.0400000000000002E-3</c:v>
                </c:pt>
                <c:pt idx="1856">
                  <c:v>-3.973E-3</c:v>
                </c:pt>
                <c:pt idx="1857">
                  <c:v>-3.9290000000000002E-3</c:v>
                </c:pt>
                <c:pt idx="1858">
                  <c:v>-3.9290000000000002E-3</c:v>
                </c:pt>
                <c:pt idx="1859">
                  <c:v>-3.9060000000000002E-3</c:v>
                </c:pt>
                <c:pt idx="1860">
                  <c:v>-3.8400000000000001E-3</c:v>
                </c:pt>
                <c:pt idx="1861">
                  <c:v>-3.8170000000000001E-3</c:v>
                </c:pt>
                <c:pt idx="1862">
                  <c:v>-3.7290000000000001E-3</c:v>
                </c:pt>
                <c:pt idx="1863">
                  <c:v>-3.6840000000000002E-3</c:v>
                </c:pt>
                <c:pt idx="1864">
                  <c:v>-3.64E-3</c:v>
                </c:pt>
                <c:pt idx="1865">
                  <c:v>-3.5729999999999998E-3</c:v>
                </c:pt>
                <c:pt idx="1866">
                  <c:v>-3.5509999999999999E-3</c:v>
                </c:pt>
                <c:pt idx="1867">
                  <c:v>-3.5279999999999999E-3</c:v>
                </c:pt>
                <c:pt idx="1868">
                  <c:v>-3.4169999999999999E-3</c:v>
                </c:pt>
                <c:pt idx="1869">
                  <c:v>-3.4169999999999999E-3</c:v>
                </c:pt>
                <c:pt idx="1870">
                  <c:v>-3.3509999999999998E-3</c:v>
                </c:pt>
                <c:pt idx="1871">
                  <c:v>-3.3059999999999999E-3</c:v>
                </c:pt>
                <c:pt idx="1872">
                  <c:v>-3.2169999999999998E-3</c:v>
                </c:pt>
                <c:pt idx="1873">
                  <c:v>-3.2169999999999998E-3</c:v>
                </c:pt>
                <c:pt idx="1874">
                  <c:v>-3.1510000000000002E-3</c:v>
                </c:pt>
                <c:pt idx="1875">
                  <c:v>-3.1059999999999998E-3</c:v>
                </c:pt>
                <c:pt idx="1876">
                  <c:v>-3.039E-3</c:v>
                </c:pt>
                <c:pt idx="1877">
                  <c:v>-2.9510000000000001E-3</c:v>
                </c:pt>
                <c:pt idx="1878">
                  <c:v>-2.928E-3</c:v>
                </c:pt>
                <c:pt idx="1879">
                  <c:v>-2.862E-3</c:v>
                </c:pt>
                <c:pt idx="1880">
                  <c:v>-2.7950000000000002E-3</c:v>
                </c:pt>
                <c:pt idx="1881">
                  <c:v>-2.751E-3</c:v>
                </c:pt>
                <c:pt idx="1882">
                  <c:v>-2.6840000000000002E-3</c:v>
                </c:pt>
                <c:pt idx="1883">
                  <c:v>-2.6619999999999999E-3</c:v>
                </c:pt>
                <c:pt idx="1884">
                  <c:v>-2.5509999999999999E-3</c:v>
                </c:pt>
                <c:pt idx="1885">
                  <c:v>-2.506E-3</c:v>
                </c:pt>
                <c:pt idx="1886">
                  <c:v>-2.4390000000000002E-3</c:v>
                </c:pt>
                <c:pt idx="1887">
                  <c:v>-2.395E-3</c:v>
                </c:pt>
                <c:pt idx="1888">
                  <c:v>-2.3500000000000001E-3</c:v>
                </c:pt>
                <c:pt idx="1889">
                  <c:v>-2.3059999999999999E-3</c:v>
                </c:pt>
                <c:pt idx="1890">
                  <c:v>-2.2169999999999998E-3</c:v>
                </c:pt>
                <c:pt idx="1891">
                  <c:v>-2.15E-3</c:v>
                </c:pt>
                <c:pt idx="1892">
                  <c:v>-2.1059999999999998E-3</c:v>
                </c:pt>
                <c:pt idx="1893">
                  <c:v>-2.0170000000000001E-3</c:v>
                </c:pt>
                <c:pt idx="1894">
                  <c:v>-1.9729999999999999E-3</c:v>
                </c:pt>
                <c:pt idx="1895">
                  <c:v>-1.928E-3</c:v>
                </c:pt>
                <c:pt idx="1896">
                  <c:v>-1.8389999999999999E-3</c:v>
                </c:pt>
                <c:pt idx="1897">
                  <c:v>-1.7730000000000001E-3</c:v>
                </c:pt>
                <c:pt idx="1898">
                  <c:v>-1.7279999999999999E-3</c:v>
                </c:pt>
                <c:pt idx="1899">
                  <c:v>-1.6169999999999999E-3</c:v>
                </c:pt>
                <c:pt idx="1900">
                  <c:v>-1.573E-3</c:v>
                </c:pt>
                <c:pt idx="1901">
                  <c:v>-1.506E-3</c:v>
                </c:pt>
                <c:pt idx="1902">
                  <c:v>-1.4170000000000001E-3</c:v>
                </c:pt>
                <c:pt idx="1903">
                  <c:v>-1.4170000000000001E-3</c:v>
                </c:pt>
                <c:pt idx="1904">
                  <c:v>-1.3060000000000001E-3</c:v>
                </c:pt>
                <c:pt idx="1905">
                  <c:v>-1.261E-3</c:v>
                </c:pt>
                <c:pt idx="1906">
                  <c:v>-1.217E-3</c:v>
                </c:pt>
                <c:pt idx="1907">
                  <c:v>-1.1280000000000001E-3</c:v>
                </c:pt>
                <c:pt idx="1908">
                  <c:v>-1.039E-3</c:v>
                </c:pt>
                <c:pt idx="1909">
                  <c:v>-9.7199999999999999E-4</c:v>
                </c:pt>
                <c:pt idx="1910">
                  <c:v>-9.2800000000000001E-4</c:v>
                </c:pt>
                <c:pt idx="1911">
                  <c:v>-8.3900000000000001E-4</c:v>
                </c:pt>
                <c:pt idx="1912">
                  <c:v>-7.5000000000000002E-4</c:v>
                </c:pt>
                <c:pt idx="1913">
                  <c:v>-7.0600000000000003E-4</c:v>
                </c:pt>
                <c:pt idx="1914">
                  <c:v>-6.3900000000000003E-4</c:v>
                </c:pt>
                <c:pt idx="1915">
                  <c:v>-5.7200000000000003E-4</c:v>
                </c:pt>
                <c:pt idx="1916">
                  <c:v>-4.8299999999999998E-4</c:v>
                </c:pt>
                <c:pt idx="1917">
                  <c:v>-4.17E-4</c:v>
                </c:pt>
                <c:pt idx="1918">
                  <c:v>-3.5E-4</c:v>
                </c:pt>
                <c:pt idx="1919">
                  <c:v>-3.28E-4</c:v>
                </c:pt>
                <c:pt idx="1920">
                  <c:v>-1.94E-4</c:v>
                </c:pt>
                <c:pt idx="1921">
                  <c:v>-1.94E-4</c:v>
                </c:pt>
                <c:pt idx="1922">
                  <c:v>-8.2999999999999998E-5</c:v>
                </c:pt>
                <c:pt idx="1923">
                  <c:v>-1.7E-5</c:v>
                </c:pt>
                <c:pt idx="1924">
                  <c:v>2.8E-5</c:v>
                </c:pt>
                <c:pt idx="1925">
                  <c:v>1.17E-4</c:v>
                </c:pt>
                <c:pt idx="1926">
                  <c:v>2.0599999999999999E-4</c:v>
                </c:pt>
                <c:pt idx="1927">
                  <c:v>2.72E-4</c:v>
                </c:pt>
                <c:pt idx="1928">
                  <c:v>3.1700000000000001E-4</c:v>
                </c:pt>
                <c:pt idx="1929">
                  <c:v>4.06E-4</c:v>
                </c:pt>
                <c:pt idx="1930">
                  <c:v>4.28E-4</c:v>
                </c:pt>
                <c:pt idx="1931">
                  <c:v>5.6099999999999998E-4</c:v>
                </c:pt>
                <c:pt idx="1932">
                  <c:v>6.0599999999999998E-4</c:v>
                </c:pt>
                <c:pt idx="1933">
                  <c:v>6.4999999999999997E-4</c:v>
                </c:pt>
                <c:pt idx="1934">
                  <c:v>7.3899999999999997E-4</c:v>
                </c:pt>
                <c:pt idx="1935">
                  <c:v>8.0599999999999997E-4</c:v>
                </c:pt>
                <c:pt idx="1936">
                  <c:v>8.9499999999999996E-4</c:v>
                </c:pt>
                <c:pt idx="1937">
                  <c:v>9.3899999999999995E-4</c:v>
                </c:pt>
                <c:pt idx="1938">
                  <c:v>9.8400000000000007E-4</c:v>
                </c:pt>
                <c:pt idx="1939">
                  <c:v>1.0499999999999999E-3</c:v>
                </c:pt>
                <c:pt idx="1940">
                  <c:v>1.139E-3</c:v>
                </c:pt>
                <c:pt idx="1941">
                  <c:v>1.1609999999999999E-3</c:v>
                </c:pt>
                <c:pt idx="1942">
                  <c:v>1.2949999999999999E-3</c:v>
                </c:pt>
                <c:pt idx="1943">
                  <c:v>1.361E-3</c:v>
                </c:pt>
                <c:pt idx="1944">
                  <c:v>1.4059999999999999E-3</c:v>
                </c:pt>
                <c:pt idx="1945">
                  <c:v>1.495E-3</c:v>
                </c:pt>
                <c:pt idx="1946">
                  <c:v>1.539E-3</c:v>
                </c:pt>
                <c:pt idx="1947">
                  <c:v>1.6280000000000001E-3</c:v>
                </c:pt>
                <c:pt idx="1948">
                  <c:v>1.65E-3</c:v>
                </c:pt>
                <c:pt idx="1949">
                  <c:v>1.7390000000000001E-3</c:v>
                </c:pt>
                <c:pt idx="1950">
                  <c:v>1.8060000000000001E-3</c:v>
                </c:pt>
                <c:pt idx="1951">
                  <c:v>1.8730000000000001E-3</c:v>
                </c:pt>
                <c:pt idx="1952">
                  <c:v>1.9170000000000001E-3</c:v>
                </c:pt>
                <c:pt idx="1953">
                  <c:v>1.9840000000000001E-3</c:v>
                </c:pt>
                <c:pt idx="1954">
                  <c:v>2.0500000000000002E-3</c:v>
                </c:pt>
                <c:pt idx="1955">
                  <c:v>2.117E-3</c:v>
                </c:pt>
                <c:pt idx="1956">
                  <c:v>2.1619999999999999E-3</c:v>
                </c:pt>
                <c:pt idx="1957">
                  <c:v>2.2279999999999999E-3</c:v>
                </c:pt>
                <c:pt idx="1958">
                  <c:v>2.2950000000000002E-3</c:v>
                </c:pt>
                <c:pt idx="1959">
                  <c:v>2.4060000000000002E-3</c:v>
                </c:pt>
                <c:pt idx="1960">
                  <c:v>2.4060000000000002E-3</c:v>
                </c:pt>
                <c:pt idx="1961">
                  <c:v>2.5170000000000001E-3</c:v>
                </c:pt>
                <c:pt idx="1962">
                  <c:v>2.562E-3</c:v>
                </c:pt>
                <c:pt idx="1963">
                  <c:v>2.6280000000000001E-3</c:v>
                </c:pt>
                <c:pt idx="1964">
                  <c:v>2.673E-3</c:v>
                </c:pt>
                <c:pt idx="1965">
                  <c:v>2.7169999999999998E-3</c:v>
                </c:pt>
                <c:pt idx="1966">
                  <c:v>2.8059999999999999E-3</c:v>
                </c:pt>
                <c:pt idx="1967">
                  <c:v>2.8279999999999998E-3</c:v>
                </c:pt>
                <c:pt idx="1968">
                  <c:v>2.9169999999999999E-3</c:v>
                </c:pt>
                <c:pt idx="1969">
                  <c:v>2.9390000000000002E-3</c:v>
                </c:pt>
                <c:pt idx="1970">
                  <c:v>3.0509999999999999E-3</c:v>
                </c:pt>
                <c:pt idx="1971">
                  <c:v>3.0950000000000001E-3</c:v>
                </c:pt>
                <c:pt idx="1972">
                  <c:v>3.1619999999999999E-3</c:v>
                </c:pt>
                <c:pt idx="1973">
                  <c:v>3.228E-3</c:v>
                </c:pt>
                <c:pt idx="1974">
                  <c:v>3.2950000000000002E-3</c:v>
                </c:pt>
                <c:pt idx="1975">
                  <c:v>3.362E-3</c:v>
                </c:pt>
                <c:pt idx="1976">
                  <c:v>3.3839999999999999E-3</c:v>
                </c:pt>
                <c:pt idx="1977">
                  <c:v>3.4510000000000001E-3</c:v>
                </c:pt>
                <c:pt idx="1978">
                  <c:v>3.4949999999999998E-3</c:v>
                </c:pt>
                <c:pt idx="1979">
                  <c:v>3.5839999999999999E-3</c:v>
                </c:pt>
                <c:pt idx="1980">
                  <c:v>3.6280000000000001E-3</c:v>
                </c:pt>
                <c:pt idx="1981">
                  <c:v>3.673E-3</c:v>
                </c:pt>
                <c:pt idx="1982">
                  <c:v>3.673E-3</c:v>
                </c:pt>
                <c:pt idx="1983">
                  <c:v>3.7399999999999998E-3</c:v>
                </c:pt>
                <c:pt idx="1984">
                  <c:v>3.8059999999999999E-3</c:v>
                </c:pt>
                <c:pt idx="1985">
                  <c:v>3.8730000000000001E-3</c:v>
                </c:pt>
                <c:pt idx="1986">
                  <c:v>3.9170000000000003E-3</c:v>
                </c:pt>
                <c:pt idx="1987">
                  <c:v>3.9399999999999999E-3</c:v>
                </c:pt>
                <c:pt idx="1988">
                  <c:v>3.9839999999999997E-3</c:v>
                </c:pt>
                <c:pt idx="1989">
                  <c:v>4.0730000000000002E-3</c:v>
                </c:pt>
                <c:pt idx="1990">
                  <c:v>4.117E-3</c:v>
                </c:pt>
                <c:pt idx="1991">
                  <c:v>4.1619999999999999E-3</c:v>
                </c:pt>
                <c:pt idx="1992">
                  <c:v>4.2059999999999997E-3</c:v>
                </c:pt>
                <c:pt idx="1993">
                  <c:v>4.2509999999999996E-3</c:v>
                </c:pt>
                <c:pt idx="1994">
                  <c:v>4.3179999999999998E-3</c:v>
                </c:pt>
                <c:pt idx="1995">
                  <c:v>4.3620000000000004E-3</c:v>
                </c:pt>
                <c:pt idx="1996">
                  <c:v>4.4060000000000002E-3</c:v>
                </c:pt>
                <c:pt idx="1997">
                  <c:v>4.4510000000000001E-3</c:v>
                </c:pt>
                <c:pt idx="1998">
                  <c:v>4.4730000000000004E-3</c:v>
                </c:pt>
                <c:pt idx="1999">
                  <c:v>4.4949999999999999E-3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377792"/>
        <c:axId val="85412672"/>
      </c:scatterChar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'ATF1315'!$A$501:$A$2500</c:f>
              <c:numCache>
                <c:formatCode>0.00E+00</c:formatCode>
                <c:ptCount val="2000"/>
                <c:pt idx="0">
                  <c:v>-6.8861999999999997E-9</c:v>
                </c:pt>
                <c:pt idx="1">
                  <c:v>-6.8800000000000002E-9</c:v>
                </c:pt>
                <c:pt idx="2">
                  <c:v>-6.8737000000000004E-9</c:v>
                </c:pt>
                <c:pt idx="3">
                  <c:v>-6.8675000000000001E-9</c:v>
                </c:pt>
                <c:pt idx="4">
                  <c:v>-6.8612000000000003E-9</c:v>
                </c:pt>
                <c:pt idx="5">
                  <c:v>-6.855E-9</c:v>
                </c:pt>
                <c:pt idx="6">
                  <c:v>-6.8487000000000001E-9</c:v>
                </c:pt>
                <c:pt idx="7">
                  <c:v>-6.8424999999999999E-9</c:v>
                </c:pt>
                <c:pt idx="8">
                  <c:v>-6.8362E-9</c:v>
                </c:pt>
                <c:pt idx="9">
                  <c:v>-6.8299999999999998E-9</c:v>
                </c:pt>
                <c:pt idx="10">
                  <c:v>-6.8236999999999999E-9</c:v>
                </c:pt>
                <c:pt idx="11">
                  <c:v>-6.8174999999999997E-9</c:v>
                </c:pt>
                <c:pt idx="12">
                  <c:v>-6.8111999999999998E-9</c:v>
                </c:pt>
                <c:pt idx="13">
                  <c:v>-6.8050000000000004E-9</c:v>
                </c:pt>
                <c:pt idx="14">
                  <c:v>-6.7986999999999997E-9</c:v>
                </c:pt>
                <c:pt idx="15">
                  <c:v>-6.7925000000000003E-9</c:v>
                </c:pt>
                <c:pt idx="16">
                  <c:v>-6.7862000000000004E-9</c:v>
                </c:pt>
                <c:pt idx="17">
                  <c:v>-6.7800000000000002E-9</c:v>
                </c:pt>
                <c:pt idx="18">
                  <c:v>-6.7737000000000003E-9</c:v>
                </c:pt>
                <c:pt idx="19">
                  <c:v>-6.7675E-9</c:v>
                </c:pt>
                <c:pt idx="20">
                  <c:v>-6.7612000000000002E-9</c:v>
                </c:pt>
                <c:pt idx="21">
                  <c:v>-6.7549999999999999E-9</c:v>
                </c:pt>
                <c:pt idx="22">
                  <c:v>-6.7487000000000001E-9</c:v>
                </c:pt>
                <c:pt idx="23">
                  <c:v>-6.7424999999999998E-9</c:v>
                </c:pt>
                <c:pt idx="24">
                  <c:v>-6.7362E-9</c:v>
                </c:pt>
                <c:pt idx="25">
                  <c:v>-6.7299999999999997E-9</c:v>
                </c:pt>
                <c:pt idx="26">
                  <c:v>-6.7236999999999998E-9</c:v>
                </c:pt>
                <c:pt idx="27">
                  <c:v>-6.7174999999999996E-9</c:v>
                </c:pt>
                <c:pt idx="28">
                  <c:v>-6.7111999999999997E-9</c:v>
                </c:pt>
                <c:pt idx="29">
                  <c:v>-6.7050000000000003E-9</c:v>
                </c:pt>
                <c:pt idx="30">
                  <c:v>-6.6986999999999996E-9</c:v>
                </c:pt>
                <c:pt idx="31">
                  <c:v>-6.6925000000000002E-9</c:v>
                </c:pt>
                <c:pt idx="32">
                  <c:v>-6.6862000000000003E-9</c:v>
                </c:pt>
                <c:pt idx="33">
                  <c:v>-6.6800000000000001E-9</c:v>
                </c:pt>
                <c:pt idx="34">
                  <c:v>-6.6737000000000002E-9</c:v>
                </c:pt>
                <c:pt idx="35">
                  <c:v>-6.6675E-9</c:v>
                </c:pt>
                <c:pt idx="36">
                  <c:v>-6.6612000000000001E-9</c:v>
                </c:pt>
                <c:pt idx="37">
                  <c:v>-6.6549999999999999E-9</c:v>
                </c:pt>
                <c:pt idx="38">
                  <c:v>-6.6487E-9</c:v>
                </c:pt>
                <c:pt idx="39">
                  <c:v>-6.6424999999999998E-9</c:v>
                </c:pt>
                <c:pt idx="40">
                  <c:v>-6.6361999999999999E-9</c:v>
                </c:pt>
                <c:pt idx="41">
                  <c:v>-6.6299999999999996E-9</c:v>
                </c:pt>
                <c:pt idx="42">
                  <c:v>-6.6236999999999998E-9</c:v>
                </c:pt>
                <c:pt idx="43">
                  <c:v>-6.6175000000000004E-9</c:v>
                </c:pt>
                <c:pt idx="44">
                  <c:v>-6.6111999999999997E-9</c:v>
                </c:pt>
                <c:pt idx="45">
                  <c:v>-6.6050000000000002E-9</c:v>
                </c:pt>
                <c:pt idx="46">
                  <c:v>-6.5987000000000004E-9</c:v>
                </c:pt>
                <c:pt idx="47">
                  <c:v>-6.5925000000000001E-9</c:v>
                </c:pt>
                <c:pt idx="48">
                  <c:v>-6.5862000000000003E-9</c:v>
                </c:pt>
                <c:pt idx="49">
                  <c:v>-6.58E-9</c:v>
                </c:pt>
                <c:pt idx="50">
                  <c:v>-6.5737000000000002E-9</c:v>
                </c:pt>
                <c:pt idx="51">
                  <c:v>-6.5674999999999999E-9</c:v>
                </c:pt>
                <c:pt idx="52">
                  <c:v>-6.5612E-9</c:v>
                </c:pt>
                <c:pt idx="53">
                  <c:v>-6.5549999999999998E-9</c:v>
                </c:pt>
                <c:pt idx="54">
                  <c:v>-6.5486999999999999E-9</c:v>
                </c:pt>
                <c:pt idx="55">
                  <c:v>-6.5424999999999997E-9</c:v>
                </c:pt>
                <c:pt idx="56">
                  <c:v>-6.5361999999999998E-9</c:v>
                </c:pt>
                <c:pt idx="57">
                  <c:v>-6.5300000000000004E-9</c:v>
                </c:pt>
                <c:pt idx="58">
                  <c:v>-6.5236999999999997E-9</c:v>
                </c:pt>
                <c:pt idx="59">
                  <c:v>-6.5175000000000003E-9</c:v>
                </c:pt>
                <c:pt idx="60">
                  <c:v>-6.5111999999999996E-9</c:v>
                </c:pt>
                <c:pt idx="61">
                  <c:v>-6.5050000000000002E-9</c:v>
                </c:pt>
                <c:pt idx="62">
                  <c:v>-6.4987000000000003E-9</c:v>
                </c:pt>
                <c:pt idx="63">
                  <c:v>-6.4925000000000001E-9</c:v>
                </c:pt>
                <c:pt idx="64">
                  <c:v>-6.4862000000000002E-9</c:v>
                </c:pt>
                <c:pt idx="65">
                  <c:v>-6.48E-9</c:v>
                </c:pt>
                <c:pt idx="66">
                  <c:v>-6.4737000000000001E-9</c:v>
                </c:pt>
                <c:pt idx="67">
                  <c:v>-6.4674999999999998E-9</c:v>
                </c:pt>
                <c:pt idx="68">
                  <c:v>-6.4612E-9</c:v>
                </c:pt>
                <c:pt idx="69">
                  <c:v>-6.4549999999999997E-9</c:v>
                </c:pt>
                <c:pt idx="70">
                  <c:v>-6.4486999999999999E-9</c:v>
                </c:pt>
                <c:pt idx="71">
                  <c:v>-6.4424999999999996E-9</c:v>
                </c:pt>
                <c:pt idx="72">
                  <c:v>-6.4361999999999998E-9</c:v>
                </c:pt>
                <c:pt idx="73">
                  <c:v>-6.4300000000000003E-9</c:v>
                </c:pt>
                <c:pt idx="74">
                  <c:v>-6.4236999999999996E-9</c:v>
                </c:pt>
                <c:pt idx="75">
                  <c:v>-6.4175000000000002E-9</c:v>
                </c:pt>
                <c:pt idx="76">
                  <c:v>-6.4112000000000004E-9</c:v>
                </c:pt>
                <c:pt idx="77">
                  <c:v>-6.4050000000000001E-9</c:v>
                </c:pt>
                <c:pt idx="78">
                  <c:v>-6.3987000000000002E-9</c:v>
                </c:pt>
                <c:pt idx="79">
                  <c:v>-6.3925E-9</c:v>
                </c:pt>
                <c:pt idx="80">
                  <c:v>-6.3862000000000001E-9</c:v>
                </c:pt>
                <c:pt idx="81">
                  <c:v>-6.3799999999999999E-9</c:v>
                </c:pt>
                <c:pt idx="82">
                  <c:v>-6.3737E-9</c:v>
                </c:pt>
                <c:pt idx="83">
                  <c:v>-6.3674999999999998E-9</c:v>
                </c:pt>
                <c:pt idx="84">
                  <c:v>-6.3611999999999999E-9</c:v>
                </c:pt>
                <c:pt idx="85">
                  <c:v>-6.3549999999999997E-9</c:v>
                </c:pt>
                <c:pt idx="86">
                  <c:v>-6.3486999999999998E-9</c:v>
                </c:pt>
                <c:pt idx="87">
                  <c:v>-6.3425000000000004E-9</c:v>
                </c:pt>
                <c:pt idx="88">
                  <c:v>-6.3361999999999997E-9</c:v>
                </c:pt>
                <c:pt idx="89">
                  <c:v>-6.3300000000000003E-9</c:v>
                </c:pt>
                <c:pt idx="90">
                  <c:v>-6.3237000000000004E-9</c:v>
                </c:pt>
                <c:pt idx="91">
                  <c:v>-6.3175000000000002E-9</c:v>
                </c:pt>
                <c:pt idx="92">
                  <c:v>-6.3112000000000003E-9</c:v>
                </c:pt>
                <c:pt idx="93">
                  <c:v>-6.305E-9</c:v>
                </c:pt>
                <c:pt idx="94">
                  <c:v>-6.2987000000000002E-9</c:v>
                </c:pt>
                <c:pt idx="95">
                  <c:v>-6.2924999999999999E-9</c:v>
                </c:pt>
                <c:pt idx="96">
                  <c:v>-6.2862000000000001E-9</c:v>
                </c:pt>
                <c:pt idx="97">
                  <c:v>-6.2799999999999998E-9</c:v>
                </c:pt>
                <c:pt idx="98">
                  <c:v>-6.2737E-9</c:v>
                </c:pt>
                <c:pt idx="99">
                  <c:v>-6.2674999999999997E-9</c:v>
                </c:pt>
                <c:pt idx="100">
                  <c:v>-6.2611999999999998E-9</c:v>
                </c:pt>
                <c:pt idx="101">
                  <c:v>-6.2549999999999996E-9</c:v>
                </c:pt>
                <c:pt idx="102">
                  <c:v>-6.2486999999999997E-9</c:v>
                </c:pt>
                <c:pt idx="103">
                  <c:v>-6.2425000000000003E-9</c:v>
                </c:pt>
                <c:pt idx="104">
                  <c:v>-6.2361999999999996E-9</c:v>
                </c:pt>
                <c:pt idx="105">
                  <c:v>-6.2300000000000002E-9</c:v>
                </c:pt>
                <c:pt idx="106">
                  <c:v>-6.2237000000000003E-9</c:v>
                </c:pt>
                <c:pt idx="107">
                  <c:v>-6.2175000000000001E-9</c:v>
                </c:pt>
                <c:pt idx="108">
                  <c:v>-6.2112000000000002E-9</c:v>
                </c:pt>
                <c:pt idx="109">
                  <c:v>-6.205E-9</c:v>
                </c:pt>
                <c:pt idx="110">
                  <c:v>-6.1987000000000001E-9</c:v>
                </c:pt>
                <c:pt idx="111">
                  <c:v>-6.1924999999999999E-9</c:v>
                </c:pt>
                <c:pt idx="112">
                  <c:v>-6.1862E-9</c:v>
                </c:pt>
                <c:pt idx="113">
                  <c:v>-6.1799999999999998E-9</c:v>
                </c:pt>
                <c:pt idx="114">
                  <c:v>-6.1736999999999999E-9</c:v>
                </c:pt>
                <c:pt idx="115">
                  <c:v>-6.1674999999999996E-9</c:v>
                </c:pt>
                <c:pt idx="116">
                  <c:v>-6.1611999999999998E-9</c:v>
                </c:pt>
                <c:pt idx="117">
                  <c:v>-6.1550000000000004E-9</c:v>
                </c:pt>
                <c:pt idx="118">
                  <c:v>-6.1486999999999997E-9</c:v>
                </c:pt>
                <c:pt idx="119">
                  <c:v>-6.1425000000000002E-9</c:v>
                </c:pt>
                <c:pt idx="120">
                  <c:v>-6.1362000000000004E-9</c:v>
                </c:pt>
                <c:pt idx="121">
                  <c:v>-6.1300000000000001E-9</c:v>
                </c:pt>
                <c:pt idx="122">
                  <c:v>-6.1237000000000003E-9</c:v>
                </c:pt>
                <c:pt idx="123">
                  <c:v>-6.1175E-9</c:v>
                </c:pt>
                <c:pt idx="124">
                  <c:v>-6.1112000000000002E-9</c:v>
                </c:pt>
                <c:pt idx="125">
                  <c:v>-6.1049999999999999E-9</c:v>
                </c:pt>
                <c:pt idx="126">
                  <c:v>-6.0987E-9</c:v>
                </c:pt>
                <c:pt idx="127">
                  <c:v>-6.0924999999999998E-9</c:v>
                </c:pt>
                <c:pt idx="128">
                  <c:v>-6.0861999999999999E-9</c:v>
                </c:pt>
                <c:pt idx="129">
                  <c:v>-6.0799999999999997E-9</c:v>
                </c:pt>
                <c:pt idx="130">
                  <c:v>-6.0736999999999998E-9</c:v>
                </c:pt>
                <c:pt idx="131">
                  <c:v>-6.0675000000000004E-9</c:v>
                </c:pt>
                <c:pt idx="132">
                  <c:v>-6.0611999999999997E-9</c:v>
                </c:pt>
                <c:pt idx="133">
                  <c:v>-6.0550000000000003E-9</c:v>
                </c:pt>
                <c:pt idx="134">
                  <c:v>-6.0486999999999996E-9</c:v>
                </c:pt>
                <c:pt idx="135">
                  <c:v>-6.0425000000000002E-9</c:v>
                </c:pt>
                <c:pt idx="136">
                  <c:v>-6.0362000000000003E-9</c:v>
                </c:pt>
                <c:pt idx="137">
                  <c:v>-6.0300000000000001E-9</c:v>
                </c:pt>
                <c:pt idx="138">
                  <c:v>-6.0237000000000002E-9</c:v>
                </c:pt>
                <c:pt idx="139">
                  <c:v>-6.0175E-9</c:v>
                </c:pt>
                <c:pt idx="140">
                  <c:v>-6.0112000000000001E-9</c:v>
                </c:pt>
                <c:pt idx="141">
                  <c:v>-6.0049999999999998E-9</c:v>
                </c:pt>
                <c:pt idx="142">
                  <c:v>-5.9987E-9</c:v>
                </c:pt>
                <c:pt idx="143">
                  <c:v>-5.9924999999999997E-9</c:v>
                </c:pt>
                <c:pt idx="144">
                  <c:v>-5.9861999999999999E-9</c:v>
                </c:pt>
                <c:pt idx="145">
                  <c:v>-5.9799999999999996E-9</c:v>
                </c:pt>
                <c:pt idx="146">
                  <c:v>-5.9736999999999998E-9</c:v>
                </c:pt>
                <c:pt idx="147">
                  <c:v>-5.9675000000000003E-9</c:v>
                </c:pt>
                <c:pt idx="148">
                  <c:v>-5.9611999999999996E-9</c:v>
                </c:pt>
                <c:pt idx="149">
                  <c:v>-5.9550000000000002E-9</c:v>
                </c:pt>
                <c:pt idx="150">
                  <c:v>-5.9487000000000004E-9</c:v>
                </c:pt>
                <c:pt idx="151">
                  <c:v>-5.9425000000000001E-9</c:v>
                </c:pt>
                <c:pt idx="152">
                  <c:v>-5.9362000000000002E-9</c:v>
                </c:pt>
                <c:pt idx="153">
                  <c:v>-5.93E-9</c:v>
                </c:pt>
                <c:pt idx="154">
                  <c:v>-5.9237000000000001E-9</c:v>
                </c:pt>
                <c:pt idx="155">
                  <c:v>-5.9174999999999999E-9</c:v>
                </c:pt>
                <c:pt idx="156">
                  <c:v>-5.9112E-9</c:v>
                </c:pt>
                <c:pt idx="157">
                  <c:v>-5.9049999999999998E-9</c:v>
                </c:pt>
                <c:pt idx="158">
                  <c:v>-5.8986999999999999E-9</c:v>
                </c:pt>
                <c:pt idx="159">
                  <c:v>-5.8924999999999997E-9</c:v>
                </c:pt>
                <c:pt idx="160">
                  <c:v>-5.8861999999999998E-9</c:v>
                </c:pt>
                <c:pt idx="161">
                  <c:v>-5.8800000000000004E-9</c:v>
                </c:pt>
                <c:pt idx="162">
                  <c:v>-5.8736999999999997E-9</c:v>
                </c:pt>
                <c:pt idx="163">
                  <c:v>-5.8675000000000003E-9</c:v>
                </c:pt>
                <c:pt idx="164">
                  <c:v>-5.8612000000000004E-9</c:v>
                </c:pt>
                <c:pt idx="165">
                  <c:v>-5.8550000000000002E-9</c:v>
                </c:pt>
                <c:pt idx="166">
                  <c:v>-5.8487000000000003E-9</c:v>
                </c:pt>
                <c:pt idx="167">
                  <c:v>-5.8425E-9</c:v>
                </c:pt>
                <c:pt idx="168">
                  <c:v>-5.8362000000000002E-9</c:v>
                </c:pt>
                <c:pt idx="169">
                  <c:v>-5.8299999999999999E-9</c:v>
                </c:pt>
                <c:pt idx="170">
                  <c:v>-5.8237000000000001E-9</c:v>
                </c:pt>
                <c:pt idx="171">
                  <c:v>-5.8174999999999998E-9</c:v>
                </c:pt>
                <c:pt idx="172">
                  <c:v>-5.8112E-9</c:v>
                </c:pt>
                <c:pt idx="173">
                  <c:v>-5.8049999999999997E-9</c:v>
                </c:pt>
                <c:pt idx="174">
                  <c:v>-5.7986999999999998E-9</c:v>
                </c:pt>
                <c:pt idx="175">
                  <c:v>-5.7924999999999996E-9</c:v>
                </c:pt>
                <c:pt idx="176">
                  <c:v>-5.7861999999999997E-9</c:v>
                </c:pt>
                <c:pt idx="177">
                  <c:v>-5.7800000000000003E-9</c:v>
                </c:pt>
                <c:pt idx="178">
                  <c:v>-5.7736999999999996E-9</c:v>
                </c:pt>
                <c:pt idx="179">
                  <c:v>-5.7675000000000002E-9</c:v>
                </c:pt>
                <c:pt idx="180">
                  <c:v>-5.7612000000000003E-9</c:v>
                </c:pt>
                <c:pt idx="181">
                  <c:v>-5.7550000000000001E-9</c:v>
                </c:pt>
                <c:pt idx="182">
                  <c:v>-5.7487000000000002E-9</c:v>
                </c:pt>
                <c:pt idx="183">
                  <c:v>-5.7425E-9</c:v>
                </c:pt>
                <c:pt idx="184">
                  <c:v>-5.7362000000000001E-9</c:v>
                </c:pt>
                <c:pt idx="185">
                  <c:v>-5.7299999999999999E-9</c:v>
                </c:pt>
                <c:pt idx="186">
                  <c:v>-5.7237E-9</c:v>
                </c:pt>
                <c:pt idx="187">
                  <c:v>-5.7174999999999997E-9</c:v>
                </c:pt>
                <c:pt idx="188">
                  <c:v>-5.7111999999999999E-9</c:v>
                </c:pt>
                <c:pt idx="189">
                  <c:v>-5.7049999999999996E-9</c:v>
                </c:pt>
                <c:pt idx="190">
                  <c:v>-5.6986999999999998E-9</c:v>
                </c:pt>
                <c:pt idx="191">
                  <c:v>-5.6925000000000003E-9</c:v>
                </c:pt>
                <c:pt idx="192">
                  <c:v>-5.6861999999999997E-9</c:v>
                </c:pt>
                <c:pt idx="193">
                  <c:v>-5.6800000000000002E-9</c:v>
                </c:pt>
                <c:pt idx="194">
                  <c:v>-5.6737000000000004E-9</c:v>
                </c:pt>
                <c:pt idx="195">
                  <c:v>-5.6675000000000001E-9</c:v>
                </c:pt>
                <c:pt idx="196">
                  <c:v>-5.6612000000000003E-9</c:v>
                </c:pt>
                <c:pt idx="197">
                  <c:v>-5.655E-9</c:v>
                </c:pt>
                <c:pt idx="198">
                  <c:v>-5.6487000000000001E-9</c:v>
                </c:pt>
                <c:pt idx="199">
                  <c:v>-5.6424999999999999E-9</c:v>
                </c:pt>
                <c:pt idx="200">
                  <c:v>-5.6362E-9</c:v>
                </c:pt>
                <c:pt idx="201">
                  <c:v>-5.6299999999999998E-9</c:v>
                </c:pt>
                <c:pt idx="202">
                  <c:v>-5.6236999999999999E-9</c:v>
                </c:pt>
                <c:pt idx="203">
                  <c:v>-5.6174999999999997E-9</c:v>
                </c:pt>
                <c:pt idx="204">
                  <c:v>-5.6111999999999998E-9</c:v>
                </c:pt>
                <c:pt idx="205">
                  <c:v>-5.6050000000000004E-9</c:v>
                </c:pt>
                <c:pt idx="206">
                  <c:v>-5.5986999999999997E-9</c:v>
                </c:pt>
                <c:pt idx="207">
                  <c:v>-5.5925000000000003E-9</c:v>
                </c:pt>
                <c:pt idx="208">
                  <c:v>-5.5861999999999996E-9</c:v>
                </c:pt>
                <c:pt idx="209">
                  <c:v>-5.5800000000000002E-9</c:v>
                </c:pt>
                <c:pt idx="210">
                  <c:v>-5.5737000000000003E-9</c:v>
                </c:pt>
                <c:pt idx="211">
                  <c:v>-5.5675000000000001E-9</c:v>
                </c:pt>
                <c:pt idx="212">
                  <c:v>-5.5612000000000002E-9</c:v>
                </c:pt>
                <c:pt idx="213">
                  <c:v>-5.5549999999999999E-9</c:v>
                </c:pt>
                <c:pt idx="214">
                  <c:v>-5.5487000000000001E-9</c:v>
                </c:pt>
                <c:pt idx="215">
                  <c:v>-5.5424999999999998E-9</c:v>
                </c:pt>
                <c:pt idx="216">
                  <c:v>-5.5362E-9</c:v>
                </c:pt>
                <c:pt idx="217">
                  <c:v>-5.5299999999999997E-9</c:v>
                </c:pt>
                <c:pt idx="218">
                  <c:v>-5.5236999999999999E-9</c:v>
                </c:pt>
                <c:pt idx="219">
                  <c:v>-5.5174999999999996E-9</c:v>
                </c:pt>
                <c:pt idx="220">
                  <c:v>-5.5111999999999997E-9</c:v>
                </c:pt>
                <c:pt idx="221">
                  <c:v>-5.5050000000000003E-9</c:v>
                </c:pt>
                <c:pt idx="222">
                  <c:v>-5.4986999999999996E-9</c:v>
                </c:pt>
                <c:pt idx="223">
                  <c:v>-5.4925000000000002E-9</c:v>
                </c:pt>
                <c:pt idx="224">
                  <c:v>-5.4862000000000003E-9</c:v>
                </c:pt>
                <c:pt idx="225">
                  <c:v>-5.4800000000000001E-9</c:v>
                </c:pt>
                <c:pt idx="226">
                  <c:v>-5.4737000000000002E-9</c:v>
                </c:pt>
                <c:pt idx="227">
                  <c:v>-5.4675E-9</c:v>
                </c:pt>
                <c:pt idx="228">
                  <c:v>-5.4612000000000001E-9</c:v>
                </c:pt>
                <c:pt idx="229">
                  <c:v>-5.4549999999999999E-9</c:v>
                </c:pt>
                <c:pt idx="230">
                  <c:v>-5.4487E-9</c:v>
                </c:pt>
                <c:pt idx="231">
                  <c:v>-5.4424999999999998E-9</c:v>
                </c:pt>
                <c:pt idx="232">
                  <c:v>-5.4361999999999999E-9</c:v>
                </c:pt>
                <c:pt idx="233">
                  <c:v>-5.4299999999999997E-9</c:v>
                </c:pt>
                <c:pt idx="234">
                  <c:v>-5.4236999999999998E-9</c:v>
                </c:pt>
                <c:pt idx="235">
                  <c:v>-5.4175000000000004E-9</c:v>
                </c:pt>
                <c:pt idx="236">
                  <c:v>-5.4111999999999997E-9</c:v>
                </c:pt>
                <c:pt idx="237">
                  <c:v>-5.4050000000000003E-9</c:v>
                </c:pt>
                <c:pt idx="238">
                  <c:v>-5.3987000000000004E-9</c:v>
                </c:pt>
                <c:pt idx="239">
                  <c:v>-5.3925000000000001E-9</c:v>
                </c:pt>
                <c:pt idx="240">
                  <c:v>-5.3862000000000003E-9</c:v>
                </c:pt>
                <c:pt idx="241">
                  <c:v>-5.38E-9</c:v>
                </c:pt>
                <c:pt idx="242">
                  <c:v>-5.3737000000000002E-9</c:v>
                </c:pt>
                <c:pt idx="243">
                  <c:v>-5.3674999999999999E-9</c:v>
                </c:pt>
                <c:pt idx="244">
                  <c:v>-5.3612000000000001E-9</c:v>
                </c:pt>
                <c:pt idx="245">
                  <c:v>-5.3549999999999998E-9</c:v>
                </c:pt>
                <c:pt idx="246">
                  <c:v>-5.3486999999999999E-9</c:v>
                </c:pt>
                <c:pt idx="247">
                  <c:v>-5.3424999999999997E-9</c:v>
                </c:pt>
                <c:pt idx="248">
                  <c:v>-5.3361999999999998E-9</c:v>
                </c:pt>
                <c:pt idx="249">
                  <c:v>-5.3300000000000004E-9</c:v>
                </c:pt>
                <c:pt idx="250">
                  <c:v>-5.3236999999999997E-9</c:v>
                </c:pt>
                <c:pt idx="251">
                  <c:v>-5.3175000000000003E-9</c:v>
                </c:pt>
                <c:pt idx="252">
                  <c:v>-5.3111999999999996E-9</c:v>
                </c:pt>
                <c:pt idx="253">
                  <c:v>-5.3050000000000002E-9</c:v>
                </c:pt>
                <c:pt idx="254">
                  <c:v>-5.2987000000000003E-9</c:v>
                </c:pt>
                <c:pt idx="255">
                  <c:v>-5.2925000000000001E-9</c:v>
                </c:pt>
                <c:pt idx="256">
                  <c:v>-5.2862000000000002E-9</c:v>
                </c:pt>
                <c:pt idx="257">
                  <c:v>-5.28E-9</c:v>
                </c:pt>
                <c:pt idx="258">
                  <c:v>-5.2737000000000001E-9</c:v>
                </c:pt>
                <c:pt idx="259">
                  <c:v>-5.2674999999999999E-9</c:v>
                </c:pt>
                <c:pt idx="260">
                  <c:v>-5.2612E-9</c:v>
                </c:pt>
                <c:pt idx="261">
                  <c:v>-5.2549999999999997E-9</c:v>
                </c:pt>
                <c:pt idx="262">
                  <c:v>-5.2486999999999999E-9</c:v>
                </c:pt>
                <c:pt idx="263">
                  <c:v>-5.2424999999999996E-9</c:v>
                </c:pt>
                <c:pt idx="264">
                  <c:v>-5.2361999999999998E-9</c:v>
                </c:pt>
                <c:pt idx="265">
                  <c:v>-5.2300000000000003E-9</c:v>
                </c:pt>
                <c:pt idx="266">
                  <c:v>-5.2236999999999997E-9</c:v>
                </c:pt>
                <c:pt idx="267">
                  <c:v>-5.2175000000000002E-9</c:v>
                </c:pt>
                <c:pt idx="268">
                  <c:v>-5.2112000000000004E-9</c:v>
                </c:pt>
                <c:pt idx="269">
                  <c:v>-5.2050000000000001E-9</c:v>
                </c:pt>
                <c:pt idx="270">
                  <c:v>-5.1987000000000003E-9</c:v>
                </c:pt>
                <c:pt idx="271">
                  <c:v>-5.1925E-9</c:v>
                </c:pt>
                <c:pt idx="272">
                  <c:v>-5.1862000000000001E-9</c:v>
                </c:pt>
                <c:pt idx="273">
                  <c:v>-5.1799999999999999E-9</c:v>
                </c:pt>
                <c:pt idx="274">
                  <c:v>-5.1737E-9</c:v>
                </c:pt>
                <c:pt idx="275">
                  <c:v>-5.1674999999999998E-9</c:v>
                </c:pt>
                <c:pt idx="276">
                  <c:v>-5.1611999999999999E-9</c:v>
                </c:pt>
                <c:pt idx="277">
                  <c:v>-5.1549999999999997E-9</c:v>
                </c:pt>
                <c:pt idx="278">
                  <c:v>-5.1486999999999998E-9</c:v>
                </c:pt>
                <c:pt idx="279">
                  <c:v>-5.1425000000000004E-9</c:v>
                </c:pt>
                <c:pt idx="280">
                  <c:v>-5.1361999999999997E-9</c:v>
                </c:pt>
                <c:pt idx="281">
                  <c:v>-5.1300000000000003E-9</c:v>
                </c:pt>
                <c:pt idx="282">
                  <c:v>-5.1237000000000004E-9</c:v>
                </c:pt>
                <c:pt idx="283">
                  <c:v>-5.1175000000000002E-9</c:v>
                </c:pt>
                <c:pt idx="284">
                  <c:v>-5.1112000000000003E-9</c:v>
                </c:pt>
                <c:pt idx="285">
                  <c:v>-5.1050000000000001E-9</c:v>
                </c:pt>
                <c:pt idx="286">
                  <c:v>-5.0987000000000002E-9</c:v>
                </c:pt>
                <c:pt idx="287">
                  <c:v>-5.0924999999999999E-9</c:v>
                </c:pt>
                <c:pt idx="288">
                  <c:v>-5.0862000000000001E-9</c:v>
                </c:pt>
                <c:pt idx="289">
                  <c:v>-5.0799999999999998E-9</c:v>
                </c:pt>
                <c:pt idx="290">
                  <c:v>-5.0737E-9</c:v>
                </c:pt>
                <c:pt idx="291">
                  <c:v>-5.0674999999999997E-9</c:v>
                </c:pt>
                <c:pt idx="292">
                  <c:v>-5.0611999999999999E-9</c:v>
                </c:pt>
                <c:pt idx="293">
                  <c:v>-5.0549999999999996E-9</c:v>
                </c:pt>
                <c:pt idx="294">
                  <c:v>-5.0486999999999997E-9</c:v>
                </c:pt>
                <c:pt idx="295">
                  <c:v>-5.0425000000000003E-9</c:v>
                </c:pt>
                <c:pt idx="296">
                  <c:v>-5.0361999999999996E-9</c:v>
                </c:pt>
                <c:pt idx="297">
                  <c:v>-5.0300000000000002E-9</c:v>
                </c:pt>
                <c:pt idx="298">
                  <c:v>-5.0237000000000003E-9</c:v>
                </c:pt>
                <c:pt idx="299">
                  <c:v>-5.0175000000000001E-9</c:v>
                </c:pt>
                <c:pt idx="300">
                  <c:v>-5.0112000000000002E-9</c:v>
                </c:pt>
                <c:pt idx="301">
                  <c:v>-5.005E-9</c:v>
                </c:pt>
                <c:pt idx="302">
                  <c:v>-4.9987000000000001E-9</c:v>
                </c:pt>
                <c:pt idx="303">
                  <c:v>-4.9924999999999999E-9</c:v>
                </c:pt>
                <c:pt idx="304">
                  <c:v>-4.9862E-9</c:v>
                </c:pt>
                <c:pt idx="305">
                  <c:v>-4.9799999999999998E-9</c:v>
                </c:pt>
                <c:pt idx="306">
                  <c:v>-4.9736999999999999E-9</c:v>
                </c:pt>
                <c:pt idx="307">
                  <c:v>-4.9674999999999996E-9</c:v>
                </c:pt>
                <c:pt idx="308">
                  <c:v>-4.9611999999999998E-9</c:v>
                </c:pt>
                <c:pt idx="309">
                  <c:v>-4.9550000000000004E-9</c:v>
                </c:pt>
                <c:pt idx="310">
                  <c:v>-4.9486999999999997E-9</c:v>
                </c:pt>
                <c:pt idx="311">
                  <c:v>-4.9425000000000003E-9</c:v>
                </c:pt>
                <c:pt idx="312">
                  <c:v>-4.9362000000000004E-9</c:v>
                </c:pt>
                <c:pt idx="313">
                  <c:v>-4.9300000000000001E-9</c:v>
                </c:pt>
                <c:pt idx="314">
                  <c:v>-4.9237000000000003E-9</c:v>
                </c:pt>
                <c:pt idx="315">
                  <c:v>-4.9175E-9</c:v>
                </c:pt>
                <c:pt idx="316">
                  <c:v>-4.9112000000000002E-9</c:v>
                </c:pt>
                <c:pt idx="317">
                  <c:v>-4.9049999999999999E-9</c:v>
                </c:pt>
                <c:pt idx="318">
                  <c:v>-4.8987000000000001E-9</c:v>
                </c:pt>
                <c:pt idx="319">
                  <c:v>-4.8924999999999998E-9</c:v>
                </c:pt>
                <c:pt idx="320">
                  <c:v>-4.8861999999999999E-9</c:v>
                </c:pt>
                <c:pt idx="321">
                  <c:v>-4.8799999999999997E-9</c:v>
                </c:pt>
                <c:pt idx="322">
                  <c:v>-4.8736999999999998E-9</c:v>
                </c:pt>
                <c:pt idx="323">
                  <c:v>-4.8675000000000004E-9</c:v>
                </c:pt>
                <c:pt idx="324">
                  <c:v>-4.8611999999999997E-9</c:v>
                </c:pt>
                <c:pt idx="325">
                  <c:v>-4.8550000000000003E-9</c:v>
                </c:pt>
                <c:pt idx="326">
                  <c:v>-4.8486999999999996E-9</c:v>
                </c:pt>
                <c:pt idx="327">
                  <c:v>-4.8425000000000002E-9</c:v>
                </c:pt>
                <c:pt idx="328">
                  <c:v>-4.8362000000000003E-9</c:v>
                </c:pt>
                <c:pt idx="329">
                  <c:v>-4.8300000000000001E-9</c:v>
                </c:pt>
                <c:pt idx="330">
                  <c:v>-4.8237000000000002E-9</c:v>
                </c:pt>
                <c:pt idx="331">
                  <c:v>-4.8175E-9</c:v>
                </c:pt>
                <c:pt idx="332">
                  <c:v>-4.8112000000000001E-9</c:v>
                </c:pt>
                <c:pt idx="333">
                  <c:v>-4.8049999999999998E-9</c:v>
                </c:pt>
                <c:pt idx="334">
                  <c:v>-4.7987E-9</c:v>
                </c:pt>
                <c:pt idx="335">
                  <c:v>-4.7924999999999997E-9</c:v>
                </c:pt>
                <c:pt idx="336">
                  <c:v>-4.7861999999999999E-9</c:v>
                </c:pt>
                <c:pt idx="337">
                  <c:v>-4.7799999999999996E-9</c:v>
                </c:pt>
                <c:pt idx="338">
                  <c:v>-4.7736999999999998E-9</c:v>
                </c:pt>
                <c:pt idx="339">
                  <c:v>-4.7675000000000003E-9</c:v>
                </c:pt>
                <c:pt idx="340">
                  <c:v>-4.7611999999999996E-9</c:v>
                </c:pt>
                <c:pt idx="341">
                  <c:v>-4.7550000000000002E-9</c:v>
                </c:pt>
                <c:pt idx="342">
                  <c:v>-4.7487000000000004E-9</c:v>
                </c:pt>
                <c:pt idx="343">
                  <c:v>-4.7425000000000001E-9</c:v>
                </c:pt>
                <c:pt idx="344">
                  <c:v>-4.7362000000000003E-9</c:v>
                </c:pt>
                <c:pt idx="345">
                  <c:v>-4.73E-9</c:v>
                </c:pt>
                <c:pt idx="346">
                  <c:v>-4.7237000000000001E-9</c:v>
                </c:pt>
                <c:pt idx="347">
                  <c:v>-4.7174999999999999E-9</c:v>
                </c:pt>
                <c:pt idx="348">
                  <c:v>-4.7112E-9</c:v>
                </c:pt>
                <c:pt idx="349">
                  <c:v>-4.7049999999999998E-9</c:v>
                </c:pt>
                <c:pt idx="350">
                  <c:v>-4.6986999999999999E-9</c:v>
                </c:pt>
                <c:pt idx="351">
                  <c:v>-4.6924999999999997E-9</c:v>
                </c:pt>
                <c:pt idx="352">
                  <c:v>-4.6861999999999998E-9</c:v>
                </c:pt>
                <c:pt idx="353">
                  <c:v>-4.6800000000000004E-9</c:v>
                </c:pt>
                <c:pt idx="354">
                  <c:v>-4.6736999999999997E-9</c:v>
                </c:pt>
                <c:pt idx="355">
                  <c:v>-4.6675000000000003E-9</c:v>
                </c:pt>
                <c:pt idx="356">
                  <c:v>-4.6612000000000004E-9</c:v>
                </c:pt>
                <c:pt idx="357">
                  <c:v>-4.6550000000000002E-9</c:v>
                </c:pt>
                <c:pt idx="358">
                  <c:v>-4.6487000000000003E-9</c:v>
                </c:pt>
                <c:pt idx="359">
                  <c:v>-4.6425E-9</c:v>
                </c:pt>
                <c:pt idx="360">
                  <c:v>-4.6362000000000002E-9</c:v>
                </c:pt>
                <c:pt idx="361">
                  <c:v>-4.6299999999999999E-9</c:v>
                </c:pt>
                <c:pt idx="362">
                  <c:v>-4.6237000000000001E-9</c:v>
                </c:pt>
                <c:pt idx="363">
                  <c:v>-4.6174999999999998E-9</c:v>
                </c:pt>
                <c:pt idx="364">
                  <c:v>-4.6112E-9</c:v>
                </c:pt>
                <c:pt idx="365">
                  <c:v>-4.6049999999999997E-9</c:v>
                </c:pt>
                <c:pt idx="366">
                  <c:v>-4.5986999999999998E-9</c:v>
                </c:pt>
                <c:pt idx="367">
                  <c:v>-4.5924999999999996E-9</c:v>
                </c:pt>
                <c:pt idx="368">
                  <c:v>-4.5861999999999997E-9</c:v>
                </c:pt>
                <c:pt idx="369">
                  <c:v>-4.5800000000000003E-9</c:v>
                </c:pt>
                <c:pt idx="370">
                  <c:v>-4.5736999999999996E-9</c:v>
                </c:pt>
                <c:pt idx="371">
                  <c:v>-4.5675000000000002E-9</c:v>
                </c:pt>
                <c:pt idx="372">
                  <c:v>-4.5612000000000003E-9</c:v>
                </c:pt>
                <c:pt idx="373">
                  <c:v>-4.5550000000000001E-9</c:v>
                </c:pt>
                <c:pt idx="374">
                  <c:v>-4.5487000000000002E-9</c:v>
                </c:pt>
                <c:pt idx="375">
                  <c:v>-4.5425E-9</c:v>
                </c:pt>
                <c:pt idx="376">
                  <c:v>-4.5362000000000001E-9</c:v>
                </c:pt>
                <c:pt idx="377">
                  <c:v>-4.5299999999999999E-9</c:v>
                </c:pt>
                <c:pt idx="378">
                  <c:v>-4.5237E-9</c:v>
                </c:pt>
                <c:pt idx="379">
                  <c:v>-4.5174999999999998E-9</c:v>
                </c:pt>
                <c:pt idx="380">
                  <c:v>-4.5111999999999999E-9</c:v>
                </c:pt>
                <c:pt idx="381">
                  <c:v>-4.5049999999999996E-9</c:v>
                </c:pt>
                <c:pt idx="382">
                  <c:v>-4.4986999999999998E-9</c:v>
                </c:pt>
                <c:pt idx="383">
                  <c:v>-4.4925000000000004E-9</c:v>
                </c:pt>
                <c:pt idx="384">
                  <c:v>-4.4861999999999997E-9</c:v>
                </c:pt>
                <c:pt idx="385">
                  <c:v>-4.4800000000000002E-9</c:v>
                </c:pt>
                <c:pt idx="386">
                  <c:v>-4.4737000000000004E-9</c:v>
                </c:pt>
                <c:pt idx="387">
                  <c:v>-4.4675000000000001E-9</c:v>
                </c:pt>
                <c:pt idx="388">
                  <c:v>-4.4612000000000003E-9</c:v>
                </c:pt>
                <c:pt idx="389">
                  <c:v>-4.455E-9</c:v>
                </c:pt>
                <c:pt idx="390">
                  <c:v>-4.4487000000000002E-9</c:v>
                </c:pt>
                <c:pt idx="391">
                  <c:v>-4.4424999999999999E-9</c:v>
                </c:pt>
                <c:pt idx="392">
                  <c:v>-4.4362E-9</c:v>
                </c:pt>
                <c:pt idx="393">
                  <c:v>-4.4299999999999998E-9</c:v>
                </c:pt>
                <c:pt idx="394">
                  <c:v>-4.4236999999999999E-9</c:v>
                </c:pt>
                <c:pt idx="395">
                  <c:v>-4.4174999999999997E-9</c:v>
                </c:pt>
                <c:pt idx="396">
                  <c:v>-4.4111999999999998E-9</c:v>
                </c:pt>
                <c:pt idx="397">
                  <c:v>-4.4050000000000004E-9</c:v>
                </c:pt>
                <c:pt idx="398">
                  <c:v>-4.3986999999999997E-9</c:v>
                </c:pt>
                <c:pt idx="399">
                  <c:v>-4.3925000000000003E-9</c:v>
                </c:pt>
                <c:pt idx="400">
                  <c:v>-4.3861999999999996E-9</c:v>
                </c:pt>
                <c:pt idx="401">
                  <c:v>-4.3800000000000002E-9</c:v>
                </c:pt>
                <c:pt idx="402">
                  <c:v>-4.3737000000000003E-9</c:v>
                </c:pt>
                <c:pt idx="403">
                  <c:v>-4.3675000000000001E-9</c:v>
                </c:pt>
                <c:pt idx="404">
                  <c:v>-4.3612000000000002E-9</c:v>
                </c:pt>
                <c:pt idx="405">
                  <c:v>-4.355E-9</c:v>
                </c:pt>
                <c:pt idx="406">
                  <c:v>-4.3487000000000001E-9</c:v>
                </c:pt>
                <c:pt idx="407">
                  <c:v>-4.3424999999999998E-9</c:v>
                </c:pt>
                <c:pt idx="408">
                  <c:v>-4.3362E-9</c:v>
                </c:pt>
                <c:pt idx="409">
                  <c:v>-4.3299999999999997E-9</c:v>
                </c:pt>
                <c:pt idx="410">
                  <c:v>-4.3236999999999999E-9</c:v>
                </c:pt>
                <c:pt idx="411">
                  <c:v>-4.3174999999999996E-9</c:v>
                </c:pt>
                <c:pt idx="412">
                  <c:v>-4.3111999999999998E-9</c:v>
                </c:pt>
                <c:pt idx="413">
                  <c:v>-4.3050000000000003E-9</c:v>
                </c:pt>
                <c:pt idx="414">
                  <c:v>-4.2986999999999996E-9</c:v>
                </c:pt>
                <c:pt idx="415">
                  <c:v>-4.2925000000000002E-9</c:v>
                </c:pt>
                <c:pt idx="416">
                  <c:v>-4.2862000000000004E-9</c:v>
                </c:pt>
                <c:pt idx="417">
                  <c:v>-4.2800000000000001E-9</c:v>
                </c:pt>
                <c:pt idx="418">
                  <c:v>-4.2737000000000002E-9</c:v>
                </c:pt>
                <c:pt idx="419">
                  <c:v>-4.2675E-9</c:v>
                </c:pt>
                <c:pt idx="420">
                  <c:v>-4.2612000000000001E-9</c:v>
                </c:pt>
                <c:pt idx="421">
                  <c:v>-4.2549999999999999E-9</c:v>
                </c:pt>
                <c:pt idx="422">
                  <c:v>-4.2487E-9</c:v>
                </c:pt>
                <c:pt idx="423">
                  <c:v>-4.2424999999999998E-9</c:v>
                </c:pt>
                <c:pt idx="424">
                  <c:v>-4.2361999999999999E-9</c:v>
                </c:pt>
                <c:pt idx="425">
                  <c:v>-4.2299999999999997E-9</c:v>
                </c:pt>
                <c:pt idx="426">
                  <c:v>-4.2236999999999998E-9</c:v>
                </c:pt>
                <c:pt idx="427">
                  <c:v>-4.2175000000000004E-9</c:v>
                </c:pt>
                <c:pt idx="428">
                  <c:v>-4.2111999999999997E-9</c:v>
                </c:pt>
                <c:pt idx="429">
                  <c:v>-4.2050000000000003E-9</c:v>
                </c:pt>
                <c:pt idx="430">
                  <c:v>-4.1987000000000004E-9</c:v>
                </c:pt>
                <c:pt idx="431">
                  <c:v>-4.1925000000000002E-9</c:v>
                </c:pt>
                <c:pt idx="432">
                  <c:v>-4.1862000000000003E-9</c:v>
                </c:pt>
                <c:pt idx="433">
                  <c:v>-4.18E-9</c:v>
                </c:pt>
                <c:pt idx="434">
                  <c:v>-4.1737000000000002E-9</c:v>
                </c:pt>
                <c:pt idx="435">
                  <c:v>-4.1674999999999999E-9</c:v>
                </c:pt>
                <c:pt idx="436">
                  <c:v>-4.1612000000000001E-9</c:v>
                </c:pt>
                <c:pt idx="437">
                  <c:v>-4.1549999999999998E-9</c:v>
                </c:pt>
                <c:pt idx="438">
                  <c:v>-4.1487E-9</c:v>
                </c:pt>
                <c:pt idx="439">
                  <c:v>-4.1424999999999997E-9</c:v>
                </c:pt>
                <c:pt idx="440">
                  <c:v>-4.1361999999999998E-9</c:v>
                </c:pt>
                <c:pt idx="441">
                  <c:v>-4.1299999999999996E-9</c:v>
                </c:pt>
                <c:pt idx="442">
                  <c:v>-4.1236999999999997E-9</c:v>
                </c:pt>
                <c:pt idx="443">
                  <c:v>-4.1175000000000003E-9</c:v>
                </c:pt>
                <c:pt idx="444">
                  <c:v>-4.1111999999999996E-9</c:v>
                </c:pt>
                <c:pt idx="445">
                  <c:v>-4.1050000000000002E-9</c:v>
                </c:pt>
                <c:pt idx="446">
                  <c:v>-4.0987000000000003E-9</c:v>
                </c:pt>
                <c:pt idx="447">
                  <c:v>-4.0925000000000001E-9</c:v>
                </c:pt>
                <c:pt idx="448">
                  <c:v>-4.0862000000000002E-9</c:v>
                </c:pt>
                <c:pt idx="449">
                  <c:v>-4.08E-9</c:v>
                </c:pt>
                <c:pt idx="450">
                  <c:v>-4.0737000000000001E-9</c:v>
                </c:pt>
                <c:pt idx="451">
                  <c:v>-4.0674999999999999E-9</c:v>
                </c:pt>
                <c:pt idx="452">
                  <c:v>-4.0612E-9</c:v>
                </c:pt>
                <c:pt idx="453">
                  <c:v>-4.0549999999999997E-9</c:v>
                </c:pt>
                <c:pt idx="454">
                  <c:v>-4.0486999999999999E-9</c:v>
                </c:pt>
                <c:pt idx="455">
                  <c:v>-4.0424999999999996E-9</c:v>
                </c:pt>
                <c:pt idx="456">
                  <c:v>-4.0361999999999998E-9</c:v>
                </c:pt>
                <c:pt idx="457">
                  <c:v>-4.0300000000000004E-9</c:v>
                </c:pt>
                <c:pt idx="458">
                  <c:v>-4.0236999999999997E-9</c:v>
                </c:pt>
                <c:pt idx="459">
                  <c:v>-4.0175000000000002E-9</c:v>
                </c:pt>
                <c:pt idx="460">
                  <c:v>-4.0112000000000004E-9</c:v>
                </c:pt>
                <c:pt idx="461">
                  <c:v>-4.0050000000000001E-9</c:v>
                </c:pt>
                <c:pt idx="462">
                  <c:v>-3.9987000000000003E-9</c:v>
                </c:pt>
                <c:pt idx="463">
                  <c:v>-3.9925E-9</c:v>
                </c:pt>
                <c:pt idx="464">
                  <c:v>-3.9862000000000002E-9</c:v>
                </c:pt>
                <c:pt idx="465">
                  <c:v>-3.9799999999999999E-9</c:v>
                </c:pt>
                <c:pt idx="466">
                  <c:v>-3.9737E-9</c:v>
                </c:pt>
                <c:pt idx="467">
                  <c:v>-3.9674999999999998E-9</c:v>
                </c:pt>
                <c:pt idx="468">
                  <c:v>-3.9611999999999999E-9</c:v>
                </c:pt>
                <c:pt idx="469">
                  <c:v>-3.9549999999999997E-9</c:v>
                </c:pt>
                <c:pt idx="470">
                  <c:v>-3.9486999999999998E-9</c:v>
                </c:pt>
                <c:pt idx="471">
                  <c:v>-3.9425000000000004E-9</c:v>
                </c:pt>
                <c:pt idx="472">
                  <c:v>-3.9361999999999997E-9</c:v>
                </c:pt>
                <c:pt idx="473">
                  <c:v>-3.9300000000000003E-9</c:v>
                </c:pt>
                <c:pt idx="474">
                  <c:v>-3.9236999999999996E-9</c:v>
                </c:pt>
                <c:pt idx="475">
                  <c:v>-3.9175000000000002E-9</c:v>
                </c:pt>
                <c:pt idx="476">
                  <c:v>-3.9112000000000003E-9</c:v>
                </c:pt>
                <c:pt idx="477">
                  <c:v>-3.9050000000000001E-9</c:v>
                </c:pt>
                <c:pt idx="478">
                  <c:v>-3.8987000000000002E-9</c:v>
                </c:pt>
                <c:pt idx="479">
                  <c:v>-3.8924999999999999E-9</c:v>
                </c:pt>
                <c:pt idx="480">
                  <c:v>-3.8862000000000001E-9</c:v>
                </c:pt>
                <c:pt idx="481">
                  <c:v>-3.8799999999999998E-9</c:v>
                </c:pt>
                <c:pt idx="482">
                  <c:v>-3.8737E-9</c:v>
                </c:pt>
                <c:pt idx="483">
                  <c:v>-3.8674999999999997E-9</c:v>
                </c:pt>
                <c:pt idx="484">
                  <c:v>-3.8611999999999999E-9</c:v>
                </c:pt>
                <c:pt idx="485">
                  <c:v>-3.8549999999999996E-9</c:v>
                </c:pt>
                <c:pt idx="486">
                  <c:v>-3.8486999999999997E-9</c:v>
                </c:pt>
                <c:pt idx="487">
                  <c:v>-3.8425000000000003E-9</c:v>
                </c:pt>
                <c:pt idx="488">
                  <c:v>-3.8361999999999996E-9</c:v>
                </c:pt>
                <c:pt idx="489">
                  <c:v>-3.8300000000000002E-9</c:v>
                </c:pt>
                <c:pt idx="490">
                  <c:v>-3.8237000000000004E-9</c:v>
                </c:pt>
                <c:pt idx="491">
                  <c:v>-3.8175000000000001E-9</c:v>
                </c:pt>
                <c:pt idx="492">
                  <c:v>-3.8112000000000002E-9</c:v>
                </c:pt>
                <c:pt idx="493">
                  <c:v>-3.805E-9</c:v>
                </c:pt>
                <c:pt idx="494">
                  <c:v>-3.7987000000000001E-9</c:v>
                </c:pt>
                <c:pt idx="495">
                  <c:v>-3.7924999999999999E-9</c:v>
                </c:pt>
                <c:pt idx="496">
                  <c:v>-3.7862E-9</c:v>
                </c:pt>
                <c:pt idx="497">
                  <c:v>-3.7799999999999998E-9</c:v>
                </c:pt>
                <c:pt idx="498">
                  <c:v>-3.7736999999999999E-9</c:v>
                </c:pt>
                <c:pt idx="499">
                  <c:v>-3.7674999999999997E-9</c:v>
                </c:pt>
                <c:pt idx="500">
                  <c:v>-3.7611999999999998E-9</c:v>
                </c:pt>
                <c:pt idx="501">
                  <c:v>-3.7550000000000004E-9</c:v>
                </c:pt>
                <c:pt idx="502">
                  <c:v>-3.7486999999999997E-9</c:v>
                </c:pt>
                <c:pt idx="503">
                  <c:v>-3.7425000000000003E-9</c:v>
                </c:pt>
                <c:pt idx="504">
                  <c:v>-3.7362000000000004E-9</c:v>
                </c:pt>
                <c:pt idx="505">
                  <c:v>-3.7300000000000001E-9</c:v>
                </c:pt>
                <c:pt idx="506">
                  <c:v>-3.7236999999999999E-9</c:v>
                </c:pt>
                <c:pt idx="507">
                  <c:v>-3.7175E-9</c:v>
                </c:pt>
                <c:pt idx="508">
                  <c:v>-3.7112000000000002E-9</c:v>
                </c:pt>
                <c:pt idx="509">
                  <c:v>-3.7049999999999999E-9</c:v>
                </c:pt>
                <c:pt idx="510">
                  <c:v>-3.6987000000000001E-9</c:v>
                </c:pt>
                <c:pt idx="511">
                  <c:v>-3.6924999999999998E-9</c:v>
                </c:pt>
                <c:pt idx="512">
                  <c:v>-3.6861999999999999E-9</c:v>
                </c:pt>
                <c:pt idx="513">
                  <c:v>-3.6800000000000001E-9</c:v>
                </c:pt>
                <c:pt idx="514">
                  <c:v>-3.6736999999999998E-9</c:v>
                </c:pt>
                <c:pt idx="515">
                  <c:v>-3.6675E-9</c:v>
                </c:pt>
                <c:pt idx="516">
                  <c:v>-3.6612000000000001E-9</c:v>
                </c:pt>
                <c:pt idx="517">
                  <c:v>-3.6549999999999999E-9</c:v>
                </c:pt>
                <c:pt idx="518">
                  <c:v>-3.6487E-9</c:v>
                </c:pt>
                <c:pt idx="519">
                  <c:v>-3.6425000000000002E-9</c:v>
                </c:pt>
                <c:pt idx="520">
                  <c:v>-3.6361999999999999E-9</c:v>
                </c:pt>
                <c:pt idx="521">
                  <c:v>-3.6300000000000001E-9</c:v>
                </c:pt>
                <c:pt idx="522">
                  <c:v>-3.6236999999999998E-9</c:v>
                </c:pt>
                <c:pt idx="523">
                  <c:v>-3.6175E-9</c:v>
                </c:pt>
                <c:pt idx="524">
                  <c:v>-3.6112000000000001E-9</c:v>
                </c:pt>
                <c:pt idx="525">
                  <c:v>-3.6049999999999999E-9</c:v>
                </c:pt>
                <c:pt idx="526">
                  <c:v>-3.5987E-9</c:v>
                </c:pt>
                <c:pt idx="527">
                  <c:v>-3.5925000000000002E-9</c:v>
                </c:pt>
                <c:pt idx="528">
                  <c:v>-3.5861999999999999E-9</c:v>
                </c:pt>
                <c:pt idx="529">
                  <c:v>-3.58E-9</c:v>
                </c:pt>
                <c:pt idx="530">
                  <c:v>-3.5737000000000002E-9</c:v>
                </c:pt>
                <c:pt idx="531">
                  <c:v>-3.5674999999999999E-9</c:v>
                </c:pt>
                <c:pt idx="532">
                  <c:v>-3.5612000000000001E-9</c:v>
                </c:pt>
                <c:pt idx="533">
                  <c:v>-3.5549999999999998E-9</c:v>
                </c:pt>
                <c:pt idx="534">
                  <c:v>-3.5487E-9</c:v>
                </c:pt>
                <c:pt idx="535">
                  <c:v>-3.5425000000000001E-9</c:v>
                </c:pt>
                <c:pt idx="536">
                  <c:v>-3.5361999999999998E-9</c:v>
                </c:pt>
                <c:pt idx="537">
                  <c:v>-3.53E-9</c:v>
                </c:pt>
                <c:pt idx="538">
                  <c:v>-3.5237000000000001E-9</c:v>
                </c:pt>
                <c:pt idx="539">
                  <c:v>-3.5174999999999999E-9</c:v>
                </c:pt>
                <c:pt idx="540">
                  <c:v>-3.5112E-9</c:v>
                </c:pt>
                <c:pt idx="541">
                  <c:v>-3.5050000000000002E-9</c:v>
                </c:pt>
                <c:pt idx="542">
                  <c:v>-3.4986999999999999E-9</c:v>
                </c:pt>
                <c:pt idx="543">
                  <c:v>-3.4925000000000001E-9</c:v>
                </c:pt>
                <c:pt idx="544">
                  <c:v>-3.4861999999999998E-9</c:v>
                </c:pt>
                <c:pt idx="545">
                  <c:v>-3.48E-9</c:v>
                </c:pt>
                <c:pt idx="546">
                  <c:v>-3.4737000000000001E-9</c:v>
                </c:pt>
                <c:pt idx="547">
                  <c:v>-3.4674999999999999E-9</c:v>
                </c:pt>
                <c:pt idx="548">
                  <c:v>-3.4612E-9</c:v>
                </c:pt>
                <c:pt idx="549">
                  <c:v>-3.4550000000000002E-9</c:v>
                </c:pt>
                <c:pt idx="550">
                  <c:v>-3.4486999999999999E-9</c:v>
                </c:pt>
                <c:pt idx="551">
                  <c:v>-3.4425000000000001E-9</c:v>
                </c:pt>
                <c:pt idx="552">
                  <c:v>-3.4362000000000002E-9</c:v>
                </c:pt>
                <c:pt idx="553">
                  <c:v>-3.4299999999999999E-9</c:v>
                </c:pt>
                <c:pt idx="554">
                  <c:v>-3.4237000000000001E-9</c:v>
                </c:pt>
                <c:pt idx="555">
                  <c:v>-3.4174999999999998E-9</c:v>
                </c:pt>
                <c:pt idx="556">
                  <c:v>-3.4112E-9</c:v>
                </c:pt>
                <c:pt idx="557">
                  <c:v>-3.4050000000000001E-9</c:v>
                </c:pt>
                <c:pt idx="558">
                  <c:v>-3.3986999999999999E-9</c:v>
                </c:pt>
                <c:pt idx="559">
                  <c:v>-3.3925E-9</c:v>
                </c:pt>
                <c:pt idx="560">
                  <c:v>-3.3862000000000002E-9</c:v>
                </c:pt>
                <c:pt idx="561">
                  <c:v>-3.3799999999999999E-9</c:v>
                </c:pt>
                <c:pt idx="562">
                  <c:v>-3.3737E-9</c:v>
                </c:pt>
                <c:pt idx="563">
                  <c:v>-3.3674999999999998E-9</c:v>
                </c:pt>
                <c:pt idx="564">
                  <c:v>-3.3611999999999999E-9</c:v>
                </c:pt>
                <c:pt idx="565">
                  <c:v>-3.3550000000000001E-9</c:v>
                </c:pt>
                <c:pt idx="566">
                  <c:v>-3.3486999999999998E-9</c:v>
                </c:pt>
                <c:pt idx="567">
                  <c:v>-3.3425E-9</c:v>
                </c:pt>
                <c:pt idx="568">
                  <c:v>-3.3362000000000001E-9</c:v>
                </c:pt>
                <c:pt idx="569">
                  <c:v>-3.3299999999999999E-9</c:v>
                </c:pt>
                <c:pt idx="570">
                  <c:v>-3.3237E-9</c:v>
                </c:pt>
                <c:pt idx="571">
                  <c:v>-3.3175000000000002E-9</c:v>
                </c:pt>
                <c:pt idx="572">
                  <c:v>-3.3111999999999999E-9</c:v>
                </c:pt>
                <c:pt idx="573">
                  <c:v>-3.3050000000000001E-9</c:v>
                </c:pt>
                <c:pt idx="574">
                  <c:v>-3.2987000000000002E-9</c:v>
                </c:pt>
                <c:pt idx="575">
                  <c:v>-3.2925E-9</c:v>
                </c:pt>
                <c:pt idx="576">
                  <c:v>-3.2862000000000001E-9</c:v>
                </c:pt>
                <c:pt idx="577">
                  <c:v>-3.2799999999999998E-9</c:v>
                </c:pt>
                <c:pt idx="578">
                  <c:v>-3.2737E-9</c:v>
                </c:pt>
                <c:pt idx="579">
                  <c:v>-3.2675000000000001E-9</c:v>
                </c:pt>
                <c:pt idx="580">
                  <c:v>-3.2611999999999999E-9</c:v>
                </c:pt>
                <c:pt idx="581">
                  <c:v>-3.255E-9</c:v>
                </c:pt>
                <c:pt idx="582">
                  <c:v>-3.2487000000000002E-9</c:v>
                </c:pt>
                <c:pt idx="583">
                  <c:v>-3.2424999999999999E-9</c:v>
                </c:pt>
                <c:pt idx="584">
                  <c:v>-3.2362000000000001E-9</c:v>
                </c:pt>
                <c:pt idx="585">
                  <c:v>-3.2299999999999998E-9</c:v>
                </c:pt>
                <c:pt idx="586">
                  <c:v>-3.2236999999999999E-9</c:v>
                </c:pt>
                <c:pt idx="587">
                  <c:v>-3.2175000000000001E-9</c:v>
                </c:pt>
                <c:pt idx="588">
                  <c:v>-3.2111999999999998E-9</c:v>
                </c:pt>
                <c:pt idx="589">
                  <c:v>-3.205E-9</c:v>
                </c:pt>
                <c:pt idx="590">
                  <c:v>-3.1987000000000001E-9</c:v>
                </c:pt>
                <c:pt idx="591">
                  <c:v>-3.1924999999999999E-9</c:v>
                </c:pt>
                <c:pt idx="592">
                  <c:v>-3.1862E-9</c:v>
                </c:pt>
                <c:pt idx="593">
                  <c:v>-3.1800000000000002E-9</c:v>
                </c:pt>
                <c:pt idx="594">
                  <c:v>-3.1736999999999999E-9</c:v>
                </c:pt>
                <c:pt idx="595">
                  <c:v>-3.1675000000000001E-9</c:v>
                </c:pt>
                <c:pt idx="596">
                  <c:v>-3.1611999999999998E-9</c:v>
                </c:pt>
                <c:pt idx="597">
                  <c:v>-3.155E-9</c:v>
                </c:pt>
                <c:pt idx="598">
                  <c:v>-3.1487000000000001E-9</c:v>
                </c:pt>
                <c:pt idx="599">
                  <c:v>-3.1424999999999998E-9</c:v>
                </c:pt>
                <c:pt idx="600">
                  <c:v>-3.1362E-9</c:v>
                </c:pt>
                <c:pt idx="601">
                  <c:v>-3.1300000000000002E-9</c:v>
                </c:pt>
                <c:pt idx="602">
                  <c:v>-3.1236999999999999E-9</c:v>
                </c:pt>
                <c:pt idx="603">
                  <c:v>-3.1175E-9</c:v>
                </c:pt>
                <c:pt idx="604">
                  <c:v>-3.1112000000000002E-9</c:v>
                </c:pt>
                <c:pt idx="605">
                  <c:v>-3.1049999999999999E-9</c:v>
                </c:pt>
                <c:pt idx="606">
                  <c:v>-3.0987000000000001E-9</c:v>
                </c:pt>
                <c:pt idx="607">
                  <c:v>-3.0924999999999998E-9</c:v>
                </c:pt>
                <c:pt idx="608">
                  <c:v>-3.0862E-9</c:v>
                </c:pt>
                <c:pt idx="609">
                  <c:v>-3.0800000000000001E-9</c:v>
                </c:pt>
                <c:pt idx="610">
                  <c:v>-3.0736999999999998E-9</c:v>
                </c:pt>
                <c:pt idx="611">
                  <c:v>-3.0675E-9</c:v>
                </c:pt>
                <c:pt idx="612">
                  <c:v>-3.0612000000000001E-9</c:v>
                </c:pt>
                <c:pt idx="613">
                  <c:v>-3.0549999999999999E-9</c:v>
                </c:pt>
                <c:pt idx="614">
                  <c:v>-3.0487E-9</c:v>
                </c:pt>
                <c:pt idx="615">
                  <c:v>-3.0425000000000002E-9</c:v>
                </c:pt>
                <c:pt idx="616">
                  <c:v>-3.0361999999999999E-9</c:v>
                </c:pt>
                <c:pt idx="617">
                  <c:v>-3.0300000000000001E-9</c:v>
                </c:pt>
                <c:pt idx="618">
                  <c:v>-3.0236999999999998E-9</c:v>
                </c:pt>
                <c:pt idx="619">
                  <c:v>-3.0175E-9</c:v>
                </c:pt>
                <c:pt idx="620">
                  <c:v>-3.0112000000000001E-9</c:v>
                </c:pt>
                <c:pt idx="621">
                  <c:v>-3.0049999999999999E-9</c:v>
                </c:pt>
                <c:pt idx="622">
                  <c:v>-2.9987E-9</c:v>
                </c:pt>
                <c:pt idx="623">
                  <c:v>-2.9925000000000002E-9</c:v>
                </c:pt>
                <c:pt idx="624">
                  <c:v>-2.9861999999999999E-9</c:v>
                </c:pt>
                <c:pt idx="625">
                  <c:v>-2.98E-9</c:v>
                </c:pt>
                <c:pt idx="626">
                  <c:v>-2.9737000000000002E-9</c:v>
                </c:pt>
                <c:pt idx="627">
                  <c:v>-2.9674999999999999E-9</c:v>
                </c:pt>
                <c:pt idx="628">
                  <c:v>-2.9612000000000001E-9</c:v>
                </c:pt>
                <c:pt idx="629">
                  <c:v>-2.9549999999999998E-9</c:v>
                </c:pt>
                <c:pt idx="630">
                  <c:v>-2.9487E-9</c:v>
                </c:pt>
                <c:pt idx="631">
                  <c:v>-2.9425000000000001E-9</c:v>
                </c:pt>
                <c:pt idx="632">
                  <c:v>-2.9361999999999998E-9</c:v>
                </c:pt>
                <c:pt idx="633">
                  <c:v>-2.93E-9</c:v>
                </c:pt>
                <c:pt idx="634">
                  <c:v>-2.9237000000000002E-9</c:v>
                </c:pt>
                <c:pt idx="635">
                  <c:v>-2.9174999999999999E-9</c:v>
                </c:pt>
                <c:pt idx="636">
                  <c:v>-2.9112E-9</c:v>
                </c:pt>
                <c:pt idx="637">
                  <c:v>-2.9050000000000002E-9</c:v>
                </c:pt>
                <c:pt idx="638">
                  <c:v>-2.8986999999999999E-9</c:v>
                </c:pt>
                <c:pt idx="639">
                  <c:v>-2.8925000000000001E-9</c:v>
                </c:pt>
                <c:pt idx="640">
                  <c:v>-2.8861999999999998E-9</c:v>
                </c:pt>
                <c:pt idx="641">
                  <c:v>-2.88E-9</c:v>
                </c:pt>
                <c:pt idx="642">
                  <c:v>-2.8737000000000001E-9</c:v>
                </c:pt>
                <c:pt idx="643">
                  <c:v>-2.8674999999999999E-9</c:v>
                </c:pt>
                <c:pt idx="644">
                  <c:v>-2.8612E-9</c:v>
                </c:pt>
                <c:pt idx="645">
                  <c:v>-2.8550000000000002E-9</c:v>
                </c:pt>
                <c:pt idx="646">
                  <c:v>-2.8486999999999999E-9</c:v>
                </c:pt>
                <c:pt idx="647">
                  <c:v>-2.8425000000000001E-9</c:v>
                </c:pt>
                <c:pt idx="648">
                  <c:v>-2.8362000000000002E-9</c:v>
                </c:pt>
                <c:pt idx="649">
                  <c:v>-2.8299999999999999E-9</c:v>
                </c:pt>
                <c:pt idx="650">
                  <c:v>-2.8237000000000001E-9</c:v>
                </c:pt>
                <c:pt idx="651">
                  <c:v>-2.8174999999999998E-9</c:v>
                </c:pt>
                <c:pt idx="652">
                  <c:v>-2.8112E-9</c:v>
                </c:pt>
                <c:pt idx="653">
                  <c:v>-2.8050000000000001E-9</c:v>
                </c:pt>
                <c:pt idx="654">
                  <c:v>-2.7986999999999999E-9</c:v>
                </c:pt>
                <c:pt idx="655">
                  <c:v>-2.7925E-9</c:v>
                </c:pt>
                <c:pt idx="656">
                  <c:v>-2.7862000000000002E-9</c:v>
                </c:pt>
                <c:pt idx="657">
                  <c:v>-2.7799999999999999E-9</c:v>
                </c:pt>
                <c:pt idx="658">
                  <c:v>-2.7737E-9</c:v>
                </c:pt>
                <c:pt idx="659">
                  <c:v>-2.7674999999999998E-9</c:v>
                </c:pt>
                <c:pt idx="660">
                  <c:v>-2.7611999999999999E-9</c:v>
                </c:pt>
                <c:pt idx="661">
                  <c:v>-2.7550000000000001E-9</c:v>
                </c:pt>
                <c:pt idx="662">
                  <c:v>-2.7486999999999998E-9</c:v>
                </c:pt>
                <c:pt idx="663">
                  <c:v>-2.7425E-9</c:v>
                </c:pt>
                <c:pt idx="664">
                  <c:v>-2.7362000000000001E-9</c:v>
                </c:pt>
                <c:pt idx="665">
                  <c:v>-2.7299999999999999E-9</c:v>
                </c:pt>
                <c:pt idx="666">
                  <c:v>-2.7237E-9</c:v>
                </c:pt>
                <c:pt idx="667">
                  <c:v>-2.7175000000000002E-9</c:v>
                </c:pt>
                <c:pt idx="668">
                  <c:v>-2.7111999999999999E-9</c:v>
                </c:pt>
                <c:pt idx="669">
                  <c:v>-2.7050000000000001E-9</c:v>
                </c:pt>
                <c:pt idx="670">
                  <c:v>-2.6987000000000002E-9</c:v>
                </c:pt>
                <c:pt idx="671">
                  <c:v>-2.6925E-9</c:v>
                </c:pt>
                <c:pt idx="672">
                  <c:v>-2.6862000000000001E-9</c:v>
                </c:pt>
                <c:pt idx="673">
                  <c:v>-2.6799999999999998E-9</c:v>
                </c:pt>
                <c:pt idx="674">
                  <c:v>-2.6737E-9</c:v>
                </c:pt>
                <c:pt idx="675">
                  <c:v>-2.6675000000000001E-9</c:v>
                </c:pt>
                <c:pt idx="676">
                  <c:v>-2.6611999999999999E-9</c:v>
                </c:pt>
                <c:pt idx="677">
                  <c:v>-2.655E-9</c:v>
                </c:pt>
                <c:pt idx="678">
                  <c:v>-2.6487000000000002E-9</c:v>
                </c:pt>
                <c:pt idx="679">
                  <c:v>-2.6424999999999999E-9</c:v>
                </c:pt>
                <c:pt idx="680">
                  <c:v>-2.6362000000000001E-9</c:v>
                </c:pt>
                <c:pt idx="681">
                  <c:v>-2.6299999999999998E-9</c:v>
                </c:pt>
                <c:pt idx="682">
                  <c:v>-2.6236999999999999E-9</c:v>
                </c:pt>
                <c:pt idx="683">
                  <c:v>-2.6175000000000001E-9</c:v>
                </c:pt>
                <c:pt idx="684">
                  <c:v>-2.6111999999999998E-9</c:v>
                </c:pt>
                <c:pt idx="685">
                  <c:v>-2.605E-9</c:v>
                </c:pt>
                <c:pt idx="686">
                  <c:v>-2.5987000000000001E-9</c:v>
                </c:pt>
                <c:pt idx="687">
                  <c:v>-2.5924999999999999E-9</c:v>
                </c:pt>
                <c:pt idx="688">
                  <c:v>-2.5862E-9</c:v>
                </c:pt>
                <c:pt idx="689">
                  <c:v>-2.5800000000000002E-9</c:v>
                </c:pt>
                <c:pt idx="690">
                  <c:v>-2.5736999999999999E-9</c:v>
                </c:pt>
                <c:pt idx="691">
                  <c:v>-2.5675000000000001E-9</c:v>
                </c:pt>
                <c:pt idx="692">
                  <c:v>-2.5611999999999998E-9</c:v>
                </c:pt>
                <c:pt idx="693">
                  <c:v>-2.555E-9</c:v>
                </c:pt>
                <c:pt idx="694">
                  <c:v>-2.5487000000000001E-9</c:v>
                </c:pt>
                <c:pt idx="695">
                  <c:v>-2.5424999999999999E-9</c:v>
                </c:pt>
                <c:pt idx="696">
                  <c:v>-2.5362E-9</c:v>
                </c:pt>
                <c:pt idx="697">
                  <c:v>-2.5300000000000002E-9</c:v>
                </c:pt>
                <c:pt idx="698">
                  <c:v>-2.5236999999999999E-9</c:v>
                </c:pt>
                <c:pt idx="699">
                  <c:v>-2.5175E-9</c:v>
                </c:pt>
                <c:pt idx="700">
                  <c:v>-2.5112000000000002E-9</c:v>
                </c:pt>
                <c:pt idx="701">
                  <c:v>-2.5049999999999999E-9</c:v>
                </c:pt>
                <c:pt idx="702">
                  <c:v>-2.4987000000000001E-9</c:v>
                </c:pt>
                <c:pt idx="703">
                  <c:v>-2.4924999999999998E-9</c:v>
                </c:pt>
                <c:pt idx="704">
                  <c:v>-2.4862E-9</c:v>
                </c:pt>
                <c:pt idx="705">
                  <c:v>-2.4800000000000001E-9</c:v>
                </c:pt>
                <c:pt idx="706">
                  <c:v>-2.4736999999999998E-9</c:v>
                </c:pt>
                <c:pt idx="707">
                  <c:v>-2.4675E-9</c:v>
                </c:pt>
                <c:pt idx="708">
                  <c:v>-2.4612000000000001E-9</c:v>
                </c:pt>
                <c:pt idx="709">
                  <c:v>-2.4549999999999999E-9</c:v>
                </c:pt>
                <c:pt idx="710">
                  <c:v>-2.4487E-9</c:v>
                </c:pt>
                <c:pt idx="711">
                  <c:v>-2.4425000000000002E-9</c:v>
                </c:pt>
                <c:pt idx="712">
                  <c:v>-2.4361999999999999E-9</c:v>
                </c:pt>
                <c:pt idx="713">
                  <c:v>-2.4300000000000001E-9</c:v>
                </c:pt>
                <c:pt idx="714">
                  <c:v>-2.4236999999999998E-9</c:v>
                </c:pt>
                <c:pt idx="715">
                  <c:v>-2.4175E-9</c:v>
                </c:pt>
                <c:pt idx="716">
                  <c:v>-2.4112000000000001E-9</c:v>
                </c:pt>
                <c:pt idx="717">
                  <c:v>-2.4049999999999999E-9</c:v>
                </c:pt>
                <c:pt idx="718">
                  <c:v>-2.3987E-9</c:v>
                </c:pt>
                <c:pt idx="719">
                  <c:v>-2.3925000000000002E-9</c:v>
                </c:pt>
                <c:pt idx="720">
                  <c:v>-2.3861999999999999E-9</c:v>
                </c:pt>
                <c:pt idx="721">
                  <c:v>-2.3800000000000001E-9</c:v>
                </c:pt>
                <c:pt idx="722">
                  <c:v>-2.3737000000000002E-9</c:v>
                </c:pt>
                <c:pt idx="723">
                  <c:v>-2.3674999999999999E-9</c:v>
                </c:pt>
                <c:pt idx="724">
                  <c:v>-2.3612000000000001E-9</c:v>
                </c:pt>
                <c:pt idx="725">
                  <c:v>-2.3549999999999998E-9</c:v>
                </c:pt>
                <c:pt idx="726">
                  <c:v>-2.3487E-9</c:v>
                </c:pt>
                <c:pt idx="727">
                  <c:v>-2.3425000000000001E-9</c:v>
                </c:pt>
                <c:pt idx="728">
                  <c:v>-2.3361999999999999E-9</c:v>
                </c:pt>
                <c:pt idx="729">
                  <c:v>-2.33E-9</c:v>
                </c:pt>
                <c:pt idx="730">
                  <c:v>-2.3237000000000002E-9</c:v>
                </c:pt>
                <c:pt idx="731">
                  <c:v>-2.3174999999999999E-9</c:v>
                </c:pt>
                <c:pt idx="732">
                  <c:v>-2.3112E-9</c:v>
                </c:pt>
                <c:pt idx="733">
                  <c:v>-2.3049999999999998E-9</c:v>
                </c:pt>
                <c:pt idx="734">
                  <c:v>-2.2986999999999999E-9</c:v>
                </c:pt>
                <c:pt idx="735">
                  <c:v>-2.2925000000000001E-9</c:v>
                </c:pt>
                <c:pt idx="736">
                  <c:v>-2.2861999999999998E-9</c:v>
                </c:pt>
                <c:pt idx="737">
                  <c:v>-2.28E-9</c:v>
                </c:pt>
                <c:pt idx="738">
                  <c:v>-2.2737000000000001E-9</c:v>
                </c:pt>
                <c:pt idx="739">
                  <c:v>-2.2674999999999999E-9</c:v>
                </c:pt>
                <c:pt idx="740">
                  <c:v>-2.2612E-9</c:v>
                </c:pt>
                <c:pt idx="741">
                  <c:v>-2.2550000000000002E-9</c:v>
                </c:pt>
                <c:pt idx="742">
                  <c:v>-2.2486999999999999E-9</c:v>
                </c:pt>
                <c:pt idx="743">
                  <c:v>-2.2425000000000001E-9</c:v>
                </c:pt>
                <c:pt idx="744">
                  <c:v>-2.2362000000000002E-9</c:v>
                </c:pt>
                <c:pt idx="745">
                  <c:v>-2.23E-9</c:v>
                </c:pt>
                <c:pt idx="746">
                  <c:v>-2.2237000000000001E-9</c:v>
                </c:pt>
                <c:pt idx="747">
                  <c:v>-2.2174999999999998E-9</c:v>
                </c:pt>
                <c:pt idx="748">
                  <c:v>-2.2112E-9</c:v>
                </c:pt>
                <c:pt idx="749">
                  <c:v>-2.2050000000000001E-9</c:v>
                </c:pt>
                <c:pt idx="750">
                  <c:v>-2.1986999999999999E-9</c:v>
                </c:pt>
                <c:pt idx="751">
                  <c:v>-2.1925E-9</c:v>
                </c:pt>
                <c:pt idx="752">
                  <c:v>-2.1862000000000002E-9</c:v>
                </c:pt>
                <c:pt idx="753">
                  <c:v>-2.1799999999999999E-9</c:v>
                </c:pt>
                <c:pt idx="754">
                  <c:v>-2.1737000000000001E-9</c:v>
                </c:pt>
                <c:pt idx="755">
                  <c:v>-2.1674999999999998E-9</c:v>
                </c:pt>
                <c:pt idx="756">
                  <c:v>-2.1611999999999999E-9</c:v>
                </c:pt>
                <c:pt idx="757">
                  <c:v>-2.1550000000000001E-9</c:v>
                </c:pt>
                <c:pt idx="758">
                  <c:v>-2.1486999999999998E-9</c:v>
                </c:pt>
                <c:pt idx="759">
                  <c:v>-2.1425E-9</c:v>
                </c:pt>
                <c:pt idx="760">
                  <c:v>-2.1362000000000001E-9</c:v>
                </c:pt>
                <c:pt idx="761">
                  <c:v>-2.1299999999999999E-9</c:v>
                </c:pt>
                <c:pt idx="762">
                  <c:v>-2.1237E-9</c:v>
                </c:pt>
                <c:pt idx="763">
                  <c:v>-2.1175000000000002E-9</c:v>
                </c:pt>
                <c:pt idx="764">
                  <c:v>-2.1111999999999999E-9</c:v>
                </c:pt>
                <c:pt idx="765">
                  <c:v>-2.1050000000000001E-9</c:v>
                </c:pt>
                <c:pt idx="766">
                  <c:v>-2.0986999999999998E-9</c:v>
                </c:pt>
                <c:pt idx="767">
                  <c:v>-2.0925E-9</c:v>
                </c:pt>
                <c:pt idx="768">
                  <c:v>-2.0862000000000001E-9</c:v>
                </c:pt>
                <c:pt idx="769">
                  <c:v>-2.0799999999999998E-9</c:v>
                </c:pt>
                <c:pt idx="770">
                  <c:v>-2.0737E-9</c:v>
                </c:pt>
                <c:pt idx="771">
                  <c:v>-2.0675000000000001E-9</c:v>
                </c:pt>
                <c:pt idx="772">
                  <c:v>-2.0611999999999999E-9</c:v>
                </c:pt>
                <c:pt idx="773">
                  <c:v>-2.055E-9</c:v>
                </c:pt>
                <c:pt idx="774">
                  <c:v>-2.0487000000000002E-9</c:v>
                </c:pt>
                <c:pt idx="775">
                  <c:v>-2.0424999999999999E-9</c:v>
                </c:pt>
                <c:pt idx="776">
                  <c:v>-2.0362000000000001E-9</c:v>
                </c:pt>
                <c:pt idx="777">
                  <c:v>-2.0299999999999998E-9</c:v>
                </c:pt>
                <c:pt idx="778">
                  <c:v>-2.0236999999999999E-9</c:v>
                </c:pt>
                <c:pt idx="779">
                  <c:v>-2.0175000000000001E-9</c:v>
                </c:pt>
                <c:pt idx="780">
                  <c:v>-2.0111999999999998E-9</c:v>
                </c:pt>
                <c:pt idx="781">
                  <c:v>-2.005E-9</c:v>
                </c:pt>
                <c:pt idx="782">
                  <c:v>-1.9987000000000001E-9</c:v>
                </c:pt>
                <c:pt idx="783">
                  <c:v>-1.9924999999999999E-9</c:v>
                </c:pt>
                <c:pt idx="784">
                  <c:v>-1.9862E-9</c:v>
                </c:pt>
                <c:pt idx="785">
                  <c:v>-1.9800000000000002E-9</c:v>
                </c:pt>
                <c:pt idx="786">
                  <c:v>-1.9736999999999999E-9</c:v>
                </c:pt>
                <c:pt idx="787">
                  <c:v>-1.9675000000000001E-9</c:v>
                </c:pt>
                <c:pt idx="788">
                  <c:v>-1.9611999999999998E-9</c:v>
                </c:pt>
                <c:pt idx="789">
                  <c:v>-1.955E-9</c:v>
                </c:pt>
                <c:pt idx="790">
                  <c:v>-1.9487000000000001E-9</c:v>
                </c:pt>
                <c:pt idx="791">
                  <c:v>-1.9424999999999999E-9</c:v>
                </c:pt>
                <c:pt idx="792">
                  <c:v>-1.9362E-9</c:v>
                </c:pt>
                <c:pt idx="793">
                  <c:v>-1.9300000000000002E-9</c:v>
                </c:pt>
                <c:pt idx="794">
                  <c:v>-1.9236999999999999E-9</c:v>
                </c:pt>
                <c:pt idx="795">
                  <c:v>-1.9175E-9</c:v>
                </c:pt>
                <c:pt idx="796">
                  <c:v>-1.9112000000000002E-9</c:v>
                </c:pt>
                <c:pt idx="797">
                  <c:v>-1.9049999999999999E-9</c:v>
                </c:pt>
                <c:pt idx="798">
                  <c:v>-1.8987000000000001E-9</c:v>
                </c:pt>
                <c:pt idx="799">
                  <c:v>-1.8924999999999998E-9</c:v>
                </c:pt>
                <c:pt idx="800">
                  <c:v>-1.8862E-9</c:v>
                </c:pt>
                <c:pt idx="801">
                  <c:v>-1.8800000000000001E-9</c:v>
                </c:pt>
                <c:pt idx="802">
                  <c:v>-1.8736999999999998E-9</c:v>
                </c:pt>
                <c:pt idx="803">
                  <c:v>-1.8675E-9</c:v>
                </c:pt>
                <c:pt idx="804">
                  <c:v>-1.8611999999999999E-9</c:v>
                </c:pt>
                <c:pt idx="805">
                  <c:v>-1.8549999999999999E-9</c:v>
                </c:pt>
                <c:pt idx="806">
                  <c:v>-1.8487E-9</c:v>
                </c:pt>
                <c:pt idx="807">
                  <c:v>-1.8425E-9</c:v>
                </c:pt>
                <c:pt idx="808">
                  <c:v>-1.8361999999999999E-9</c:v>
                </c:pt>
                <c:pt idx="809">
                  <c:v>-1.8300000000000001E-9</c:v>
                </c:pt>
                <c:pt idx="810">
                  <c:v>-1.8237E-9</c:v>
                </c:pt>
                <c:pt idx="811">
                  <c:v>-1.8175E-9</c:v>
                </c:pt>
                <c:pt idx="812">
                  <c:v>-1.8111999999999999E-9</c:v>
                </c:pt>
                <c:pt idx="813">
                  <c:v>-1.8050000000000001E-9</c:v>
                </c:pt>
                <c:pt idx="814">
                  <c:v>-1.7987E-9</c:v>
                </c:pt>
                <c:pt idx="815">
                  <c:v>-1.7925E-9</c:v>
                </c:pt>
                <c:pt idx="816">
                  <c:v>-1.7862000000000001E-9</c:v>
                </c:pt>
                <c:pt idx="817">
                  <c:v>-1.7800000000000001E-9</c:v>
                </c:pt>
                <c:pt idx="818">
                  <c:v>-1.7737E-9</c:v>
                </c:pt>
                <c:pt idx="819">
                  <c:v>-1.7674999999999999E-9</c:v>
                </c:pt>
                <c:pt idx="820">
                  <c:v>-1.7612000000000001E-9</c:v>
                </c:pt>
                <c:pt idx="821">
                  <c:v>-1.755E-9</c:v>
                </c:pt>
                <c:pt idx="822">
                  <c:v>-1.7487E-9</c:v>
                </c:pt>
                <c:pt idx="823">
                  <c:v>-1.7424999999999999E-9</c:v>
                </c:pt>
                <c:pt idx="824">
                  <c:v>-1.7362000000000001E-9</c:v>
                </c:pt>
                <c:pt idx="825">
                  <c:v>-1.73E-9</c:v>
                </c:pt>
                <c:pt idx="826">
                  <c:v>-1.7237E-9</c:v>
                </c:pt>
                <c:pt idx="827">
                  <c:v>-1.7174999999999999E-9</c:v>
                </c:pt>
                <c:pt idx="828">
                  <c:v>-1.7112E-9</c:v>
                </c:pt>
                <c:pt idx="829">
                  <c:v>-1.705E-9</c:v>
                </c:pt>
                <c:pt idx="830">
                  <c:v>-1.6986999999999999E-9</c:v>
                </c:pt>
                <c:pt idx="831">
                  <c:v>-1.6925000000000001E-9</c:v>
                </c:pt>
                <c:pt idx="832">
                  <c:v>-1.6862E-9</c:v>
                </c:pt>
                <c:pt idx="833">
                  <c:v>-1.68E-9</c:v>
                </c:pt>
                <c:pt idx="834">
                  <c:v>-1.6736999999999999E-9</c:v>
                </c:pt>
                <c:pt idx="835">
                  <c:v>-1.6675000000000001E-9</c:v>
                </c:pt>
                <c:pt idx="836">
                  <c:v>-1.6612E-9</c:v>
                </c:pt>
                <c:pt idx="837">
                  <c:v>-1.655E-9</c:v>
                </c:pt>
                <c:pt idx="838">
                  <c:v>-1.6486999999999999E-9</c:v>
                </c:pt>
                <c:pt idx="839">
                  <c:v>-1.6425000000000001E-9</c:v>
                </c:pt>
                <c:pt idx="840">
                  <c:v>-1.6362E-9</c:v>
                </c:pt>
                <c:pt idx="841">
                  <c:v>-1.63E-9</c:v>
                </c:pt>
                <c:pt idx="842">
                  <c:v>-1.6237000000000001E-9</c:v>
                </c:pt>
                <c:pt idx="843">
                  <c:v>-1.6175E-9</c:v>
                </c:pt>
                <c:pt idx="844">
                  <c:v>-1.6112E-9</c:v>
                </c:pt>
                <c:pt idx="845">
                  <c:v>-1.6049999999999999E-9</c:v>
                </c:pt>
                <c:pt idx="846">
                  <c:v>-1.5987000000000001E-9</c:v>
                </c:pt>
                <c:pt idx="847">
                  <c:v>-1.5925E-9</c:v>
                </c:pt>
                <c:pt idx="848">
                  <c:v>-1.5862E-9</c:v>
                </c:pt>
                <c:pt idx="849">
                  <c:v>-1.5799999999999999E-9</c:v>
                </c:pt>
                <c:pt idx="850">
                  <c:v>-1.5737000000000001E-9</c:v>
                </c:pt>
                <c:pt idx="851">
                  <c:v>-1.5675E-9</c:v>
                </c:pt>
                <c:pt idx="852">
                  <c:v>-1.5611999999999999E-9</c:v>
                </c:pt>
                <c:pt idx="853">
                  <c:v>-1.5549999999999999E-9</c:v>
                </c:pt>
                <c:pt idx="854">
                  <c:v>-1.5487E-9</c:v>
                </c:pt>
                <c:pt idx="855">
                  <c:v>-1.5425E-9</c:v>
                </c:pt>
                <c:pt idx="856">
                  <c:v>-1.5361999999999999E-9</c:v>
                </c:pt>
                <c:pt idx="857">
                  <c:v>-1.5300000000000001E-9</c:v>
                </c:pt>
                <c:pt idx="858">
                  <c:v>-1.5237E-9</c:v>
                </c:pt>
                <c:pt idx="859">
                  <c:v>-1.5175E-9</c:v>
                </c:pt>
                <c:pt idx="860">
                  <c:v>-1.5111999999999999E-9</c:v>
                </c:pt>
                <c:pt idx="861">
                  <c:v>-1.5050000000000001E-9</c:v>
                </c:pt>
                <c:pt idx="862">
                  <c:v>-1.4987E-9</c:v>
                </c:pt>
                <c:pt idx="863">
                  <c:v>-1.4925E-9</c:v>
                </c:pt>
                <c:pt idx="864">
                  <c:v>-1.4862000000000001E-9</c:v>
                </c:pt>
                <c:pt idx="865">
                  <c:v>-1.4800000000000001E-9</c:v>
                </c:pt>
                <c:pt idx="866">
                  <c:v>-1.4737E-9</c:v>
                </c:pt>
                <c:pt idx="867">
                  <c:v>-1.4674999999999999E-9</c:v>
                </c:pt>
                <c:pt idx="868">
                  <c:v>-1.4612000000000001E-9</c:v>
                </c:pt>
                <c:pt idx="869">
                  <c:v>-1.455E-9</c:v>
                </c:pt>
                <c:pt idx="870">
                  <c:v>-1.4487E-9</c:v>
                </c:pt>
                <c:pt idx="871">
                  <c:v>-1.4424999999999999E-9</c:v>
                </c:pt>
                <c:pt idx="872">
                  <c:v>-1.4362000000000001E-9</c:v>
                </c:pt>
                <c:pt idx="873">
                  <c:v>-1.43E-9</c:v>
                </c:pt>
                <c:pt idx="874">
                  <c:v>-1.4237E-9</c:v>
                </c:pt>
                <c:pt idx="875">
                  <c:v>-1.4174999999999999E-9</c:v>
                </c:pt>
                <c:pt idx="876">
                  <c:v>-1.4112E-9</c:v>
                </c:pt>
                <c:pt idx="877">
                  <c:v>-1.405E-9</c:v>
                </c:pt>
                <c:pt idx="878">
                  <c:v>-1.3986999999999999E-9</c:v>
                </c:pt>
                <c:pt idx="879">
                  <c:v>-1.3925000000000001E-9</c:v>
                </c:pt>
                <c:pt idx="880">
                  <c:v>-1.3862E-9</c:v>
                </c:pt>
                <c:pt idx="881">
                  <c:v>-1.38E-9</c:v>
                </c:pt>
                <c:pt idx="882">
                  <c:v>-1.3736999999999999E-9</c:v>
                </c:pt>
                <c:pt idx="883">
                  <c:v>-1.3675000000000001E-9</c:v>
                </c:pt>
                <c:pt idx="884">
                  <c:v>-1.3612E-9</c:v>
                </c:pt>
                <c:pt idx="885">
                  <c:v>-1.355E-9</c:v>
                </c:pt>
                <c:pt idx="886">
                  <c:v>-1.3486999999999999E-9</c:v>
                </c:pt>
                <c:pt idx="887">
                  <c:v>-1.3425000000000001E-9</c:v>
                </c:pt>
                <c:pt idx="888">
                  <c:v>-1.3362E-9</c:v>
                </c:pt>
                <c:pt idx="889">
                  <c:v>-1.33E-9</c:v>
                </c:pt>
                <c:pt idx="890">
                  <c:v>-1.3237000000000001E-9</c:v>
                </c:pt>
                <c:pt idx="891">
                  <c:v>-1.3175000000000001E-9</c:v>
                </c:pt>
                <c:pt idx="892">
                  <c:v>-1.3112E-9</c:v>
                </c:pt>
                <c:pt idx="893">
                  <c:v>-1.3049999999999999E-9</c:v>
                </c:pt>
                <c:pt idx="894">
                  <c:v>-1.2987000000000001E-9</c:v>
                </c:pt>
                <c:pt idx="895">
                  <c:v>-1.2925E-9</c:v>
                </c:pt>
                <c:pt idx="896">
                  <c:v>-1.2862E-9</c:v>
                </c:pt>
                <c:pt idx="897">
                  <c:v>-1.2799999999999999E-9</c:v>
                </c:pt>
                <c:pt idx="898">
                  <c:v>-1.2737000000000001E-9</c:v>
                </c:pt>
                <c:pt idx="899">
                  <c:v>-1.2675E-9</c:v>
                </c:pt>
                <c:pt idx="900">
                  <c:v>-1.2611999999999999E-9</c:v>
                </c:pt>
                <c:pt idx="901">
                  <c:v>-1.2549999999999999E-9</c:v>
                </c:pt>
                <c:pt idx="902">
                  <c:v>-1.2487E-9</c:v>
                </c:pt>
                <c:pt idx="903">
                  <c:v>-1.2425E-9</c:v>
                </c:pt>
                <c:pt idx="904">
                  <c:v>-1.2361999999999999E-9</c:v>
                </c:pt>
                <c:pt idx="905">
                  <c:v>-1.2300000000000001E-9</c:v>
                </c:pt>
                <c:pt idx="906">
                  <c:v>-1.2237E-9</c:v>
                </c:pt>
                <c:pt idx="907">
                  <c:v>-1.2175E-9</c:v>
                </c:pt>
                <c:pt idx="908">
                  <c:v>-1.2111999999999999E-9</c:v>
                </c:pt>
                <c:pt idx="909">
                  <c:v>-1.2050000000000001E-9</c:v>
                </c:pt>
                <c:pt idx="910">
                  <c:v>-1.1987E-9</c:v>
                </c:pt>
                <c:pt idx="911">
                  <c:v>-1.1925E-9</c:v>
                </c:pt>
                <c:pt idx="912">
                  <c:v>-1.1862000000000001E-9</c:v>
                </c:pt>
                <c:pt idx="913">
                  <c:v>-1.1800000000000001E-9</c:v>
                </c:pt>
                <c:pt idx="914">
                  <c:v>-1.1737E-9</c:v>
                </c:pt>
                <c:pt idx="915">
                  <c:v>-1.1674999999999999E-9</c:v>
                </c:pt>
                <c:pt idx="916">
                  <c:v>-1.1612000000000001E-9</c:v>
                </c:pt>
                <c:pt idx="917">
                  <c:v>-1.155E-9</c:v>
                </c:pt>
                <c:pt idx="918">
                  <c:v>-1.1487E-9</c:v>
                </c:pt>
                <c:pt idx="919">
                  <c:v>-1.1424999999999999E-9</c:v>
                </c:pt>
                <c:pt idx="920">
                  <c:v>-1.1362000000000001E-9</c:v>
                </c:pt>
                <c:pt idx="921">
                  <c:v>-1.13E-9</c:v>
                </c:pt>
                <c:pt idx="922">
                  <c:v>-1.1237E-9</c:v>
                </c:pt>
                <c:pt idx="923">
                  <c:v>-1.1174999999999999E-9</c:v>
                </c:pt>
                <c:pt idx="924">
                  <c:v>-1.1112000000000001E-9</c:v>
                </c:pt>
                <c:pt idx="925">
                  <c:v>-1.105E-9</c:v>
                </c:pt>
                <c:pt idx="926">
                  <c:v>-1.0986999999999999E-9</c:v>
                </c:pt>
                <c:pt idx="927">
                  <c:v>-1.0924999999999999E-9</c:v>
                </c:pt>
                <c:pt idx="928">
                  <c:v>-1.0862E-9</c:v>
                </c:pt>
                <c:pt idx="929">
                  <c:v>-1.08E-9</c:v>
                </c:pt>
                <c:pt idx="930">
                  <c:v>-1.0736999999999999E-9</c:v>
                </c:pt>
                <c:pt idx="931">
                  <c:v>-1.0675000000000001E-9</c:v>
                </c:pt>
                <c:pt idx="932">
                  <c:v>-1.0612E-9</c:v>
                </c:pt>
                <c:pt idx="933">
                  <c:v>-1.055E-9</c:v>
                </c:pt>
                <c:pt idx="934">
                  <c:v>-1.0486999999999999E-9</c:v>
                </c:pt>
                <c:pt idx="935">
                  <c:v>-1.0425000000000001E-9</c:v>
                </c:pt>
                <c:pt idx="936">
                  <c:v>-1.0362E-9</c:v>
                </c:pt>
                <c:pt idx="937">
                  <c:v>-1.03E-9</c:v>
                </c:pt>
                <c:pt idx="938">
                  <c:v>-1.0237000000000001E-9</c:v>
                </c:pt>
                <c:pt idx="939">
                  <c:v>-1.0175000000000001E-9</c:v>
                </c:pt>
                <c:pt idx="940">
                  <c:v>-1.0112E-9</c:v>
                </c:pt>
                <c:pt idx="941">
                  <c:v>-1.0049999999999999E-9</c:v>
                </c:pt>
                <c:pt idx="942">
                  <c:v>-9.9870000000000008E-10</c:v>
                </c:pt>
                <c:pt idx="943">
                  <c:v>-9.9250000000000004E-10</c:v>
                </c:pt>
                <c:pt idx="944">
                  <c:v>-9.8619999999999997E-10</c:v>
                </c:pt>
                <c:pt idx="945">
                  <c:v>-9.7999999999999992E-10</c:v>
                </c:pt>
                <c:pt idx="946">
                  <c:v>-9.7370000000000006E-10</c:v>
                </c:pt>
                <c:pt idx="947">
                  <c:v>-9.6750000000000002E-10</c:v>
                </c:pt>
                <c:pt idx="948">
                  <c:v>-9.6119999999999995E-10</c:v>
                </c:pt>
                <c:pt idx="949">
                  <c:v>-9.5499999999999991E-10</c:v>
                </c:pt>
                <c:pt idx="950">
                  <c:v>-9.4870000000000004E-10</c:v>
                </c:pt>
                <c:pt idx="951">
                  <c:v>-9.425E-10</c:v>
                </c:pt>
                <c:pt idx="952">
                  <c:v>-9.3619999999999993E-10</c:v>
                </c:pt>
                <c:pt idx="953">
                  <c:v>-9.2999999999999999E-10</c:v>
                </c:pt>
                <c:pt idx="954">
                  <c:v>-9.2370000000000003E-10</c:v>
                </c:pt>
                <c:pt idx="955">
                  <c:v>-9.1749999999999999E-10</c:v>
                </c:pt>
                <c:pt idx="956">
                  <c:v>-9.1120000000000002E-10</c:v>
                </c:pt>
                <c:pt idx="957">
                  <c:v>-9.0499999999999998E-10</c:v>
                </c:pt>
                <c:pt idx="958">
                  <c:v>-8.9870000000000001E-10</c:v>
                </c:pt>
                <c:pt idx="959">
                  <c:v>-8.9249999999999997E-10</c:v>
                </c:pt>
                <c:pt idx="960">
                  <c:v>-8.862E-10</c:v>
                </c:pt>
                <c:pt idx="961">
                  <c:v>-8.7999999999999996E-10</c:v>
                </c:pt>
                <c:pt idx="962">
                  <c:v>-8.7369999999999999E-10</c:v>
                </c:pt>
                <c:pt idx="963">
                  <c:v>-8.6749999999999995E-10</c:v>
                </c:pt>
                <c:pt idx="964">
                  <c:v>-8.6119999999999998E-10</c:v>
                </c:pt>
                <c:pt idx="965">
                  <c:v>-8.5500000000000005E-10</c:v>
                </c:pt>
                <c:pt idx="966">
                  <c:v>-8.4869999999999997E-10</c:v>
                </c:pt>
                <c:pt idx="967">
                  <c:v>-8.4250000000000004E-10</c:v>
                </c:pt>
                <c:pt idx="968">
                  <c:v>-8.3619999999999997E-10</c:v>
                </c:pt>
                <c:pt idx="969">
                  <c:v>-8.3000000000000003E-10</c:v>
                </c:pt>
                <c:pt idx="970">
                  <c:v>-8.2369999999999996E-10</c:v>
                </c:pt>
                <c:pt idx="971">
                  <c:v>-8.1750000000000002E-10</c:v>
                </c:pt>
                <c:pt idx="972">
                  <c:v>-8.1119999999999995E-10</c:v>
                </c:pt>
                <c:pt idx="973">
                  <c:v>-8.0500000000000001E-10</c:v>
                </c:pt>
                <c:pt idx="974">
                  <c:v>-7.9870000000000004E-10</c:v>
                </c:pt>
                <c:pt idx="975">
                  <c:v>-7.925E-10</c:v>
                </c:pt>
                <c:pt idx="976">
                  <c:v>-7.8620000000000004E-10</c:v>
                </c:pt>
                <c:pt idx="977">
                  <c:v>-7.7999999999999999E-10</c:v>
                </c:pt>
                <c:pt idx="978">
                  <c:v>-7.7370000000000003E-10</c:v>
                </c:pt>
                <c:pt idx="979">
                  <c:v>-7.6749999999999999E-10</c:v>
                </c:pt>
                <c:pt idx="980">
                  <c:v>-7.6120000000000002E-10</c:v>
                </c:pt>
                <c:pt idx="981">
                  <c:v>-7.5499999999999998E-10</c:v>
                </c:pt>
                <c:pt idx="982">
                  <c:v>-7.4870000000000001E-10</c:v>
                </c:pt>
                <c:pt idx="983">
                  <c:v>-7.4249999999999997E-10</c:v>
                </c:pt>
                <c:pt idx="984">
                  <c:v>-7.362E-10</c:v>
                </c:pt>
                <c:pt idx="985">
                  <c:v>-7.2999999999999996E-10</c:v>
                </c:pt>
                <c:pt idx="986">
                  <c:v>-7.2369999999999999E-10</c:v>
                </c:pt>
                <c:pt idx="987">
                  <c:v>-7.1749999999999995E-10</c:v>
                </c:pt>
                <c:pt idx="988">
                  <c:v>-7.1119999999999998E-10</c:v>
                </c:pt>
                <c:pt idx="989">
                  <c:v>-7.0500000000000005E-10</c:v>
                </c:pt>
                <c:pt idx="990">
                  <c:v>-6.9869999999999998E-10</c:v>
                </c:pt>
                <c:pt idx="991">
                  <c:v>-6.9250000000000004E-10</c:v>
                </c:pt>
                <c:pt idx="992">
                  <c:v>-6.8619999999999997E-10</c:v>
                </c:pt>
                <c:pt idx="993">
                  <c:v>-6.8000000000000003E-10</c:v>
                </c:pt>
                <c:pt idx="994">
                  <c:v>-6.7369999999999996E-10</c:v>
                </c:pt>
                <c:pt idx="995">
                  <c:v>-6.6750000000000002E-10</c:v>
                </c:pt>
                <c:pt idx="996">
                  <c:v>-6.6119999999999995E-10</c:v>
                </c:pt>
                <c:pt idx="997">
                  <c:v>-6.5500000000000001E-10</c:v>
                </c:pt>
                <c:pt idx="998">
                  <c:v>-6.4870000000000004E-10</c:v>
                </c:pt>
                <c:pt idx="999">
                  <c:v>-6.425E-10</c:v>
                </c:pt>
                <c:pt idx="1000">
                  <c:v>-6.3620000000000004E-10</c:v>
                </c:pt>
                <c:pt idx="1001">
                  <c:v>-6.3E-10</c:v>
                </c:pt>
                <c:pt idx="1002">
                  <c:v>-6.2370000000000003E-10</c:v>
                </c:pt>
                <c:pt idx="1003">
                  <c:v>-6.1749999999999999E-10</c:v>
                </c:pt>
                <c:pt idx="1004">
                  <c:v>-6.1120000000000002E-10</c:v>
                </c:pt>
                <c:pt idx="1005">
                  <c:v>-6.0499999999999998E-10</c:v>
                </c:pt>
                <c:pt idx="1006">
                  <c:v>-5.9870000000000001E-10</c:v>
                </c:pt>
                <c:pt idx="1007">
                  <c:v>-5.9249999999999997E-10</c:v>
                </c:pt>
                <c:pt idx="1008">
                  <c:v>-5.862E-10</c:v>
                </c:pt>
                <c:pt idx="1009">
                  <c:v>-5.7999999999999996E-10</c:v>
                </c:pt>
                <c:pt idx="1010">
                  <c:v>-5.7369999999999999E-10</c:v>
                </c:pt>
                <c:pt idx="1011">
                  <c:v>-5.6749999999999995E-10</c:v>
                </c:pt>
                <c:pt idx="1012">
                  <c:v>-5.6119999999999999E-10</c:v>
                </c:pt>
                <c:pt idx="1013">
                  <c:v>-5.5500000000000005E-10</c:v>
                </c:pt>
                <c:pt idx="1014">
                  <c:v>-5.4869999999999998E-10</c:v>
                </c:pt>
                <c:pt idx="1015">
                  <c:v>-5.4250000000000004E-10</c:v>
                </c:pt>
                <c:pt idx="1016">
                  <c:v>-5.3619999999999997E-10</c:v>
                </c:pt>
                <c:pt idx="1017">
                  <c:v>-5.3000000000000003E-10</c:v>
                </c:pt>
                <c:pt idx="1018">
                  <c:v>-5.2369999999999996E-10</c:v>
                </c:pt>
                <c:pt idx="1019">
                  <c:v>-5.1750000000000002E-10</c:v>
                </c:pt>
                <c:pt idx="1020">
                  <c:v>-5.1119999999999995E-10</c:v>
                </c:pt>
                <c:pt idx="1021">
                  <c:v>-5.0500000000000001E-10</c:v>
                </c:pt>
                <c:pt idx="1022">
                  <c:v>-4.9870000000000005E-10</c:v>
                </c:pt>
                <c:pt idx="1023">
                  <c:v>-4.9250000000000001E-10</c:v>
                </c:pt>
                <c:pt idx="1024">
                  <c:v>-4.8620000000000004E-10</c:v>
                </c:pt>
                <c:pt idx="1025">
                  <c:v>-4.8E-10</c:v>
                </c:pt>
                <c:pt idx="1026">
                  <c:v>-4.7370000000000003E-10</c:v>
                </c:pt>
                <c:pt idx="1027">
                  <c:v>-4.6749999999999999E-10</c:v>
                </c:pt>
                <c:pt idx="1028">
                  <c:v>-4.6120000000000002E-10</c:v>
                </c:pt>
                <c:pt idx="1029">
                  <c:v>-4.5499999999999998E-10</c:v>
                </c:pt>
                <c:pt idx="1030">
                  <c:v>-4.4870000000000001E-10</c:v>
                </c:pt>
                <c:pt idx="1031">
                  <c:v>-4.4250000000000002E-10</c:v>
                </c:pt>
                <c:pt idx="1032">
                  <c:v>-4.362E-10</c:v>
                </c:pt>
                <c:pt idx="1033">
                  <c:v>-4.3000000000000001E-10</c:v>
                </c:pt>
                <c:pt idx="1034">
                  <c:v>-4.2369999999999999E-10</c:v>
                </c:pt>
                <c:pt idx="1035">
                  <c:v>-4.1750000000000001E-10</c:v>
                </c:pt>
                <c:pt idx="1036">
                  <c:v>-4.1119999999999999E-10</c:v>
                </c:pt>
                <c:pt idx="1037">
                  <c:v>-4.05E-10</c:v>
                </c:pt>
                <c:pt idx="1038">
                  <c:v>-3.9869999999999998E-10</c:v>
                </c:pt>
                <c:pt idx="1039">
                  <c:v>-3.9249999999999999E-10</c:v>
                </c:pt>
                <c:pt idx="1040">
                  <c:v>-3.8620000000000002E-10</c:v>
                </c:pt>
                <c:pt idx="1041">
                  <c:v>-3.7999999999999998E-10</c:v>
                </c:pt>
                <c:pt idx="1042">
                  <c:v>-3.7370000000000001E-10</c:v>
                </c:pt>
                <c:pt idx="1043">
                  <c:v>-3.6750000000000002E-10</c:v>
                </c:pt>
                <c:pt idx="1044">
                  <c:v>-3.612E-10</c:v>
                </c:pt>
                <c:pt idx="1045">
                  <c:v>-3.5500000000000001E-10</c:v>
                </c:pt>
                <c:pt idx="1046">
                  <c:v>-3.487E-10</c:v>
                </c:pt>
                <c:pt idx="1047">
                  <c:v>-3.4250000000000001E-10</c:v>
                </c:pt>
                <c:pt idx="1048">
                  <c:v>-3.3619999999999999E-10</c:v>
                </c:pt>
                <c:pt idx="1049">
                  <c:v>-3.3E-10</c:v>
                </c:pt>
                <c:pt idx="1050">
                  <c:v>-3.2369999999999998E-10</c:v>
                </c:pt>
                <c:pt idx="1051">
                  <c:v>-3.1749999999999999E-10</c:v>
                </c:pt>
                <c:pt idx="1052">
                  <c:v>-3.1120000000000002E-10</c:v>
                </c:pt>
                <c:pt idx="1053">
                  <c:v>-3.0499999999999998E-10</c:v>
                </c:pt>
                <c:pt idx="1054">
                  <c:v>-2.9870000000000001E-10</c:v>
                </c:pt>
                <c:pt idx="1055">
                  <c:v>-2.9250000000000002E-10</c:v>
                </c:pt>
                <c:pt idx="1056">
                  <c:v>-2.862E-10</c:v>
                </c:pt>
                <c:pt idx="1057">
                  <c:v>-2.8000000000000002E-10</c:v>
                </c:pt>
                <c:pt idx="1058">
                  <c:v>-2.737E-10</c:v>
                </c:pt>
                <c:pt idx="1059">
                  <c:v>-2.6750000000000001E-10</c:v>
                </c:pt>
                <c:pt idx="1060">
                  <c:v>-2.6119999999999999E-10</c:v>
                </c:pt>
                <c:pt idx="1061">
                  <c:v>-2.55E-10</c:v>
                </c:pt>
                <c:pt idx="1062">
                  <c:v>-2.4869999999999998E-10</c:v>
                </c:pt>
                <c:pt idx="1063">
                  <c:v>-2.4249999999999999E-10</c:v>
                </c:pt>
                <c:pt idx="1064">
                  <c:v>-2.3620000000000002E-10</c:v>
                </c:pt>
                <c:pt idx="1065">
                  <c:v>-2.3000000000000001E-10</c:v>
                </c:pt>
                <c:pt idx="1066">
                  <c:v>-2.2369999999999999E-10</c:v>
                </c:pt>
                <c:pt idx="1067">
                  <c:v>-2.175E-10</c:v>
                </c:pt>
                <c:pt idx="1068">
                  <c:v>-2.112E-10</c:v>
                </c:pt>
                <c:pt idx="1069">
                  <c:v>-2.0499999999999999E-10</c:v>
                </c:pt>
                <c:pt idx="1070">
                  <c:v>-1.987E-10</c:v>
                </c:pt>
                <c:pt idx="1071">
                  <c:v>-1.9250000000000001E-10</c:v>
                </c:pt>
                <c:pt idx="1072">
                  <c:v>-1.8619999999999999E-10</c:v>
                </c:pt>
                <c:pt idx="1073">
                  <c:v>-1.8E-10</c:v>
                </c:pt>
                <c:pt idx="1074">
                  <c:v>-1.7370000000000001E-10</c:v>
                </c:pt>
                <c:pt idx="1075">
                  <c:v>-1.6749999999999999E-10</c:v>
                </c:pt>
                <c:pt idx="1076">
                  <c:v>-1.612E-10</c:v>
                </c:pt>
                <c:pt idx="1077">
                  <c:v>-1.5500000000000001E-10</c:v>
                </c:pt>
                <c:pt idx="1078">
                  <c:v>-1.4869999999999999E-10</c:v>
                </c:pt>
                <c:pt idx="1079">
                  <c:v>-1.425E-10</c:v>
                </c:pt>
                <c:pt idx="1080">
                  <c:v>-1.3620000000000001E-10</c:v>
                </c:pt>
                <c:pt idx="1081">
                  <c:v>-1.2999999999999999E-10</c:v>
                </c:pt>
                <c:pt idx="1082">
                  <c:v>-1.237E-10</c:v>
                </c:pt>
                <c:pt idx="1083">
                  <c:v>-1.1750000000000001E-10</c:v>
                </c:pt>
                <c:pt idx="1084">
                  <c:v>-1.112E-10</c:v>
                </c:pt>
                <c:pt idx="1085">
                  <c:v>-1.05E-10</c:v>
                </c:pt>
                <c:pt idx="1086">
                  <c:v>-9.8700000000000006E-11</c:v>
                </c:pt>
                <c:pt idx="1087">
                  <c:v>-9.2500000000000004E-11</c:v>
                </c:pt>
                <c:pt idx="1088">
                  <c:v>-8.6199999999999997E-11</c:v>
                </c:pt>
                <c:pt idx="1089">
                  <c:v>-7.9999999999999995E-11</c:v>
                </c:pt>
                <c:pt idx="1090">
                  <c:v>-7.3700000000000001E-11</c:v>
                </c:pt>
                <c:pt idx="1091">
                  <c:v>-6.75E-11</c:v>
                </c:pt>
                <c:pt idx="1092">
                  <c:v>-6.1200000000000006E-11</c:v>
                </c:pt>
                <c:pt idx="1093">
                  <c:v>-5.4999999999999997E-11</c:v>
                </c:pt>
                <c:pt idx="1094">
                  <c:v>-4.8699999999999997E-11</c:v>
                </c:pt>
                <c:pt idx="1095">
                  <c:v>-4.2500000000000002E-11</c:v>
                </c:pt>
                <c:pt idx="1096">
                  <c:v>-3.6200000000000002E-11</c:v>
                </c:pt>
                <c:pt idx="1097">
                  <c:v>-3E-11</c:v>
                </c:pt>
                <c:pt idx="1098">
                  <c:v>-2.37E-11</c:v>
                </c:pt>
                <c:pt idx="1099">
                  <c:v>-1.7500000000000001E-11</c:v>
                </c:pt>
                <c:pt idx="1100">
                  <c:v>-1.1200000000000001E-11</c:v>
                </c:pt>
                <c:pt idx="1101">
                  <c:v>-4.9999999999999997E-12</c:v>
                </c:pt>
                <c:pt idx="1102">
                  <c:v>1.2999999999999999E-12</c:v>
                </c:pt>
                <c:pt idx="1103">
                  <c:v>7.5E-12</c:v>
                </c:pt>
                <c:pt idx="1104">
                  <c:v>1.38E-11</c:v>
                </c:pt>
                <c:pt idx="1105">
                  <c:v>1.9999999999999999E-11</c:v>
                </c:pt>
                <c:pt idx="1106">
                  <c:v>2.6299999999999999E-11</c:v>
                </c:pt>
                <c:pt idx="1107">
                  <c:v>3.2499999999999998E-11</c:v>
                </c:pt>
                <c:pt idx="1108">
                  <c:v>3.8799999999999998E-11</c:v>
                </c:pt>
                <c:pt idx="1109">
                  <c:v>4.5E-11</c:v>
                </c:pt>
                <c:pt idx="1110">
                  <c:v>5.13E-11</c:v>
                </c:pt>
                <c:pt idx="1111">
                  <c:v>5.7500000000000002E-11</c:v>
                </c:pt>
                <c:pt idx="1112">
                  <c:v>6.3800000000000002E-11</c:v>
                </c:pt>
                <c:pt idx="1113">
                  <c:v>7.0000000000000004E-11</c:v>
                </c:pt>
                <c:pt idx="1114">
                  <c:v>7.6299999999999998E-11</c:v>
                </c:pt>
                <c:pt idx="1115">
                  <c:v>8.2499999999999999E-11</c:v>
                </c:pt>
                <c:pt idx="1116">
                  <c:v>8.8800000000000006E-11</c:v>
                </c:pt>
                <c:pt idx="1117">
                  <c:v>9.4999999999999995E-11</c:v>
                </c:pt>
                <c:pt idx="1118">
                  <c:v>1.013E-10</c:v>
                </c:pt>
                <c:pt idx="1119">
                  <c:v>1.075E-10</c:v>
                </c:pt>
                <c:pt idx="1120">
                  <c:v>1.138E-10</c:v>
                </c:pt>
                <c:pt idx="1121">
                  <c:v>1.2E-10</c:v>
                </c:pt>
                <c:pt idx="1122">
                  <c:v>1.2629999999999999E-10</c:v>
                </c:pt>
                <c:pt idx="1123">
                  <c:v>1.3250000000000001E-10</c:v>
                </c:pt>
                <c:pt idx="1124">
                  <c:v>1.388E-10</c:v>
                </c:pt>
                <c:pt idx="1125">
                  <c:v>1.4499999999999999E-10</c:v>
                </c:pt>
                <c:pt idx="1126">
                  <c:v>1.5130000000000001E-10</c:v>
                </c:pt>
                <c:pt idx="1127">
                  <c:v>1.575E-10</c:v>
                </c:pt>
                <c:pt idx="1128">
                  <c:v>1.6379999999999999E-10</c:v>
                </c:pt>
                <c:pt idx="1129">
                  <c:v>1.7000000000000001E-10</c:v>
                </c:pt>
                <c:pt idx="1130">
                  <c:v>1.763E-10</c:v>
                </c:pt>
                <c:pt idx="1131">
                  <c:v>1.8249999999999999E-10</c:v>
                </c:pt>
                <c:pt idx="1132">
                  <c:v>1.8880000000000001E-10</c:v>
                </c:pt>
                <c:pt idx="1133">
                  <c:v>1.95E-10</c:v>
                </c:pt>
                <c:pt idx="1134">
                  <c:v>2.0129999999999999E-10</c:v>
                </c:pt>
                <c:pt idx="1135">
                  <c:v>2.0750000000000001E-10</c:v>
                </c:pt>
                <c:pt idx="1136">
                  <c:v>2.138E-10</c:v>
                </c:pt>
                <c:pt idx="1137">
                  <c:v>2.1999999999999999E-10</c:v>
                </c:pt>
                <c:pt idx="1138">
                  <c:v>2.2630000000000001E-10</c:v>
                </c:pt>
                <c:pt idx="1139">
                  <c:v>2.325E-10</c:v>
                </c:pt>
                <c:pt idx="1140">
                  <c:v>2.3879999999999999E-10</c:v>
                </c:pt>
                <c:pt idx="1141">
                  <c:v>2.4499999999999998E-10</c:v>
                </c:pt>
                <c:pt idx="1142">
                  <c:v>2.513E-10</c:v>
                </c:pt>
                <c:pt idx="1143">
                  <c:v>2.5749999999999999E-10</c:v>
                </c:pt>
                <c:pt idx="1144">
                  <c:v>2.6380000000000001E-10</c:v>
                </c:pt>
                <c:pt idx="1145">
                  <c:v>2.7E-10</c:v>
                </c:pt>
                <c:pt idx="1146">
                  <c:v>2.7630000000000002E-10</c:v>
                </c:pt>
                <c:pt idx="1147">
                  <c:v>2.8250000000000001E-10</c:v>
                </c:pt>
                <c:pt idx="1148">
                  <c:v>2.8879999999999997E-10</c:v>
                </c:pt>
                <c:pt idx="1149">
                  <c:v>2.9500000000000002E-10</c:v>
                </c:pt>
                <c:pt idx="1150">
                  <c:v>3.0129999999999998E-10</c:v>
                </c:pt>
                <c:pt idx="1151">
                  <c:v>3.0750000000000002E-10</c:v>
                </c:pt>
                <c:pt idx="1152">
                  <c:v>3.1379999999999999E-10</c:v>
                </c:pt>
                <c:pt idx="1153">
                  <c:v>3.1999999999999998E-10</c:v>
                </c:pt>
                <c:pt idx="1154">
                  <c:v>3.263E-10</c:v>
                </c:pt>
                <c:pt idx="1155">
                  <c:v>3.3249999999999999E-10</c:v>
                </c:pt>
                <c:pt idx="1156">
                  <c:v>3.3880000000000001E-10</c:v>
                </c:pt>
                <c:pt idx="1157">
                  <c:v>3.45E-10</c:v>
                </c:pt>
                <c:pt idx="1158">
                  <c:v>3.5130000000000002E-10</c:v>
                </c:pt>
                <c:pt idx="1159">
                  <c:v>3.5750000000000001E-10</c:v>
                </c:pt>
                <c:pt idx="1160">
                  <c:v>3.6380000000000003E-10</c:v>
                </c:pt>
                <c:pt idx="1161">
                  <c:v>3.7000000000000001E-10</c:v>
                </c:pt>
                <c:pt idx="1162">
                  <c:v>3.7629999999999998E-10</c:v>
                </c:pt>
                <c:pt idx="1163">
                  <c:v>3.8250000000000002E-10</c:v>
                </c:pt>
                <c:pt idx="1164">
                  <c:v>3.8879999999999999E-10</c:v>
                </c:pt>
                <c:pt idx="1165">
                  <c:v>3.9499999999999998E-10</c:v>
                </c:pt>
                <c:pt idx="1166">
                  <c:v>4.013E-10</c:v>
                </c:pt>
                <c:pt idx="1167">
                  <c:v>4.0749999999999999E-10</c:v>
                </c:pt>
                <c:pt idx="1168">
                  <c:v>4.1380000000000001E-10</c:v>
                </c:pt>
                <c:pt idx="1169">
                  <c:v>4.2E-10</c:v>
                </c:pt>
                <c:pt idx="1170">
                  <c:v>4.2630000000000002E-10</c:v>
                </c:pt>
                <c:pt idx="1171">
                  <c:v>4.3250000000000001E-10</c:v>
                </c:pt>
                <c:pt idx="1172">
                  <c:v>4.3880000000000003E-10</c:v>
                </c:pt>
                <c:pt idx="1173">
                  <c:v>4.4500000000000001E-10</c:v>
                </c:pt>
                <c:pt idx="1174">
                  <c:v>4.5129999999999998E-10</c:v>
                </c:pt>
                <c:pt idx="1175">
                  <c:v>4.5750000000000002E-10</c:v>
                </c:pt>
                <c:pt idx="1176">
                  <c:v>4.6379999999999999E-10</c:v>
                </c:pt>
                <c:pt idx="1177">
                  <c:v>4.7000000000000003E-10</c:v>
                </c:pt>
                <c:pt idx="1178">
                  <c:v>4.763E-10</c:v>
                </c:pt>
                <c:pt idx="1179">
                  <c:v>4.8250000000000004E-10</c:v>
                </c:pt>
                <c:pt idx="1180">
                  <c:v>4.8880000000000001E-10</c:v>
                </c:pt>
                <c:pt idx="1181">
                  <c:v>4.9500000000000005E-10</c:v>
                </c:pt>
                <c:pt idx="1182">
                  <c:v>5.0130000000000002E-10</c:v>
                </c:pt>
                <c:pt idx="1183">
                  <c:v>5.0749999999999995E-10</c:v>
                </c:pt>
                <c:pt idx="1184">
                  <c:v>5.1380000000000002E-10</c:v>
                </c:pt>
                <c:pt idx="1185">
                  <c:v>5.1999999999999996E-10</c:v>
                </c:pt>
                <c:pt idx="1186">
                  <c:v>5.2630000000000003E-10</c:v>
                </c:pt>
                <c:pt idx="1187">
                  <c:v>5.3249999999999997E-10</c:v>
                </c:pt>
                <c:pt idx="1188">
                  <c:v>5.3880000000000004E-10</c:v>
                </c:pt>
                <c:pt idx="1189">
                  <c:v>5.4499999999999998E-10</c:v>
                </c:pt>
                <c:pt idx="1190">
                  <c:v>5.5130000000000005E-10</c:v>
                </c:pt>
                <c:pt idx="1191">
                  <c:v>5.5749999999999999E-10</c:v>
                </c:pt>
                <c:pt idx="1192">
                  <c:v>5.6379999999999996E-10</c:v>
                </c:pt>
                <c:pt idx="1193">
                  <c:v>5.7E-10</c:v>
                </c:pt>
                <c:pt idx="1194">
                  <c:v>5.7629999999999996E-10</c:v>
                </c:pt>
                <c:pt idx="1195">
                  <c:v>5.825E-10</c:v>
                </c:pt>
                <c:pt idx="1196">
                  <c:v>5.8879999999999997E-10</c:v>
                </c:pt>
                <c:pt idx="1197">
                  <c:v>5.9500000000000001E-10</c:v>
                </c:pt>
                <c:pt idx="1198">
                  <c:v>6.0129999999999998E-10</c:v>
                </c:pt>
                <c:pt idx="1199">
                  <c:v>6.0750000000000002E-10</c:v>
                </c:pt>
                <c:pt idx="1200">
                  <c:v>6.1379999999999999E-10</c:v>
                </c:pt>
                <c:pt idx="1201">
                  <c:v>6.2000000000000003E-10</c:v>
                </c:pt>
                <c:pt idx="1202">
                  <c:v>6.263E-10</c:v>
                </c:pt>
                <c:pt idx="1203">
                  <c:v>6.3250000000000004E-10</c:v>
                </c:pt>
                <c:pt idx="1204">
                  <c:v>6.3880000000000001E-10</c:v>
                </c:pt>
                <c:pt idx="1205">
                  <c:v>6.4500000000000005E-10</c:v>
                </c:pt>
                <c:pt idx="1206">
                  <c:v>6.5130000000000002E-10</c:v>
                </c:pt>
                <c:pt idx="1207">
                  <c:v>6.5749999999999995E-10</c:v>
                </c:pt>
                <c:pt idx="1208">
                  <c:v>6.6380000000000002E-10</c:v>
                </c:pt>
                <c:pt idx="1209">
                  <c:v>6.6999999999999996E-10</c:v>
                </c:pt>
                <c:pt idx="1210">
                  <c:v>6.7630000000000003E-10</c:v>
                </c:pt>
                <c:pt idx="1211">
                  <c:v>6.8249999999999997E-10</c:v>
                </c:pt>
                <c:pt idx="1212">
                  <c:v>6.8880000000000004E-10</c:v>
                </c:pt>
                <c:pt idx="1213">
                  <c:v>6.9499999999999998E-10</c:v>
                </c:pt>
                <c:pt idx="1214">
                  <c:v>7.0130000000000005E-10</c:v>
                </c:pt>
                <c:pt idx="1215">
                  <c:v>7.0749999999999999E-10</c:v>
                </c:pt>
                <c:pt idx="1216">
                  <c:v>7.1379999999999995E-10</c:v>
                </c:pt>
                <c:pt idx="1217">
                  <c:v>7.2E-10</c:v>
                </c:pt>
                <c:pt idx="1218">
                  <c:v>7.2629999999999996E-10</c:v>
                </c:pt>
                <c:pt idx="1219">
                  <c:v>7.325E-10</c:v>
                </c:pt>
                <c:pt idx="1220">
                  <c:v>7.3879999999999997E-10</c:v>
                </c:pt>
                <c:pt idx="1221">
                  <c:v>7.4500000000000001E-10</c:v>
                </c:pt>
                <c:pt idx="1222">
                  <c:v>7.5129999999999998E-10</c:v>
                </c:pt>
                <c:pt idx="1223">
                  <c:v>7.5750000000000002E-10</c:v>
                </c:pt>
                <c:pt idx="1224">
                  <c:v>7.6379999999999999E-10</c:v>
                </c:pt>
                <c:pt idx="1225">
                  <c:v>7.7000000000000003E-10</c:v>
                </c:pt>
                <c:pt idx="1226">
                  <c:v>7.763E-10</c:v>
                </c:pt>
                <c:pt idx="1227">
                  <c:v>7.8250000000000004E-10</c:v>
                </c:pt>
                <c:pt idx="1228">
                  <c:v>7.8880000000000001E-10</c:v>
                </c:pt>
                <c:pt idx="1229">
                  <c:v>7.9500000000000005E-10</c:v>
                </c:pt>
                <c:pt idx="1230">
                  <c:v>8.0130000000000001E-10</c:v>
                </c:pt>
                <c:pt idx="1231">
                  <c:v>8.0749999999999995E-10</c:v>
                </c:pt>
                <c:pt idx="1232">
                  <c:v>8.1380000000000002E-10</c:v>
                </c:pt>
                <c:pt idx="1233">
                  <c:v>8.1999999999999996E-10</c:v>
                </c:pt>
                <c:pt idx="1234">
                  <c:v>8.2630000000000003E-10</c:v>
                </c:pt>
                <c:pt idx="1235">
                  <c:v>8.3249999999999997E-10</c:v>
                </c:pt>
                <c:pt idx="1236">
                  <c:v>8.3880000000000004E-10</c:v>
                </c:pt>
                <c:pt idx="1237">
                  <c:v>8.4499999999999998E-10</c:v>
                </c:pt>
                <c:pt idx="1238">
                  <c:v>8.5130000000000005E-10</c:v>
                </c:pt>
                <c:pt idx="1239">
                  <c:v>8.5749999999999999E-10</c:v>
                </c:pt>
                <c:pt idx="1240">
                  <c:v>8.6379999999999995E-10</c:v>
                </c:pt>
                <c:pt idx="1241">
                  <c:v>8.6999999999999999E-10</c:v>
                </c:pt>
                <c:pt idx="1242">
                  <c:v>8.7629999999999996E-10</c:v>
                </c:pt>
                <c:pt idx="1243">
                  <c:v>8.825E-10</c:v>
                </c:pt>
                <c:pt idx="1244">
                  <c:v>8.8879999999999997E-10</c:v>
                </c:pt>
                <c:pt idx="1245">
                  <c:v>8.9500000000000001E-10</c:v>
                </c:pt>
                <c:pt idx="1246">
                  <c:v>9.0129999999999998E-10</c:v>
                </c:pt>
                <c:pt idx="1247">
                  <c:v>9.0750000000000002E-10</c:v>
                </c:pt>
                <c:pt idx="1248">
                  <c:v>9.1379999999999999E-10</c:v>
                </c:pt>
                <c:pt idx="1249">
                  <c:v>9.2000000000000003E-10</c:v>
                </c:pt>
                <c:pt idx="1250">
                  <c:v>9.263E-10</c:v>
                </c:pt>
                <c:pt idx="1251">
                  <c:v>9.3250000000000004E-10</c:v>
                </c:pt>
                <c:pt idx="1252">
                  <c:v>9.387999999999999E-10</c:v>
                </c:pt>
                <c:pt idx="1253">
                  <c:v>9.4499999999999994E-10</c:v>
                </c:pt>
                <c:pt idx="1254">
                  <c:v>9.5130000000000001E-10</c:v>
                </c:pt>
                <c:pt idx="1255">
                  <c:v>9.5750000000000005E-10</c:v>
                </c:pt>
                <c:pt idx="1256">
                  <c:v>9.6379999999999992E-10</c:v>
                </c:pt>
                <c:pt idx="1257">
                  <c:v>9.6999999999999996E-10</c:v>
                </c:pt>
                <c:pt idx="1258">
                  <c:v>9.7630000000000003E-10</c:v>
                </c:pt>
                <c:pt idx="1259">
                  <c:v>9.8250000000000007E-10</c:v>
                </c:pt>
                <c:pt idx="1260">
                  <c:v>9.8879999999999994E-10</c:v>
                </c:pt>
                <c:pt idx="1261">
                  <c:v>9.9499999999999998E-10</c:v>
                </c:pt>
                <c:pt idx="1262">
                  <c:v>1.0013E-9</c:v>
                </c:pt>
                <c:pt idx="1263">
                  <c:v>1.0075000000000001E-9</c:v>
                </c:pt>
                <c:pt idx="1264">
                  <c:v>1.0138E-9</c:v>
                </c:pt>
                <c:pt idx="1265">
                  <c:v>1.02E-9</c:v>
                </c:pt>
                <c:pt idx="1266">
                  <c:v>1.0263000000000001E-9</c:v>
                </c:pt>
                <c:pt idx="1267">
                  <c:v>1.0324999999999999E-9</c:v>
                </c:pt>
                <c:pt idx="1268">
                  <c:v>1.0388E-9</c:v>
                </c:pt>
                <c:pt idx="1269">
                  <c:v>1.045E-9</c:v>
                </c:pt>
                <c:pt idx="1270">
                  <c:v>1.0513000000000001E-9</c:v>
                </c:pt>
                <c:pt idx="1271">
                  <c:v>1.0574999999999999E-9</c:v>
                </c:pt>
                <c:pt idx="1272">
                  <c:v>1.0638E-9</c:v>
                </c:pt>
                <c:pt idx="1273">
                  <c:v>1.07E-9</c:v>
                </c:pt>
                <c:pt idx="1274">
                  <c:v>1.0763000000000001E-9</c:v>
                </c:pt>
                <c:pt idx="1275">
                  <c:v>1.0824999999999999E-9</c:v>
                </c:pt>
                <c:pt idx="1276">
                  <c:v>1.0888E-9</c:v>
                </c:pt>
                <c:pt idx="1277">
                  <c:v>1.095E-9</c:v>
                </c:pt>
                <c:pt idx="1278">
                  <c:v>1.1012999999999999E-9</c:v>
                </c:pt>
                <c:pt idx="1279">
                  <c:v>1.1074999999999999E-9</c:v>
                </c:pt>
                <c:pt idx="1280">
                  <c:v>1.1138E-9</c:v>
                </c:pt>
                <c:pt idx="1281">
                  <c:v>1.1200000000000001E-9</c:v>
                </c:pt>
                <c:pt idx="1282">
                  <c:v>1.1262999999999999E-9</c:v>
                </c:pt>
                <c:pt idx="1283">
                  <c:v>1.1325E-9</c:v>
                </c:pt>
                <c:pt idx="1284">
                  <c:v>1.1388E-9</c:v>
                </c:pt>
                <c:pt idx="1285">
                  <c:v>1.1450000000000001E-9</c:v>
                </c:pt>
                <c:pt idx="1286">
                  <c:v>1.1512999999999999E-9</c:v>
                </c:pt>
                <c:pt idx="1287">
                  <c:v>1.1575E-9</c:v>
                </c:pt>
                <c:pt idx="1288">
                  <c:v>1.1638000000000001E-9</c:v>
                </c:pt>
                <c:pt idx="1289">
                  <c:v>1.1700000000000001E-9</c:v>
                </c:pt>
                <c:pt idx="1290">
                  <c:v>1.1763E-9</c:v>
                </c:pt>
                <c:pt idx="1291">
                  <c:v>1.1825E-9</c:v>
                </c:pt>
                <c:pt idx="1292">
                  <c:v>1.1888000000000001E-9</c:v>
                </c:pt>
                <c:pt idx="1293">
                  <c:v>1.1949999999999999E-9</c:v>
                </c:pt>
                <c:pt idx="1294">
                  <c:v>1.2013E-9</c:v>
                </c:pt>
                <c:pt idx="1295">
                  <c:v>1.2075E-9</c:v>
                </c:pt>
                <c:pt idx="1296">
                  <c:v>1.2138000000000001E-9</c:v>
                </c:pt>
                <c:pt idx="1297">
                  <c:v>1.2199999999999999E-9</c:v>
                </c:pt>
                <c:pt idx="1298">
                  <c:v>1.2263E-9</c:v>
                </c:pt>
                <c:pt idx="1299">
                  <c:v>1.2325E-9</c:v>
                </c:pt>
                <c:pt idx="1300">
                  <c:v>1.2387999999999999E-9</c:v>
                </c:pt>
                <c:pt idx="1301">
                  <c:v>1.2449999999999999E-9</c:v>
                </c:pt>
                <c:pt idx="1302">
                  <c:v>1.2513E-9</c:v>
                </c:pt>
                <c:pt idx="1303">
                  <c:v>1.2575000000000001E-9</c:v>
                </c:pt>
                <c:pt idx="1304">
                  <c:v>1.2637999999999999E-9</c:v>
                </c:pt>
                <c:pt idx="1305">
                  <c:v>1.27E-9</c:v>
                </c:pt>
                <c:pt idx="1306">
                  <c:v>1.2763E-9</c:v>
                </c:pt>
                <c:pt idx="1307">
                  <c:v>1.2825000000000001E-9</c:v>
                </c:pt>
                <c:pt idx="1308">
                  <c:v>1.2887999999999999E-9</c:v>
                </c:pt>
                <c:pt idx="1309">
                  <c:v>1.295E-9</c:v>
                </c:pt>
                <c:pt idx="1310">
                  <c:v>1.3013E-9</c:v>
                </c:pt>
                <c:pt idx="1311">
                  <c:v>1.3075000000000001E-9</c:v>
                </c:pt>
                <c:pt idx="1312">
                  <c:v>1.3138E-9</c:v>
                </c:pt>
                <c:pt idx="1313">
                  <c:v>1.32E-9</c:v>
                </c:pt>
                <c:pt idx="1314">
                  <c:v>1.3263000000000001E-9</c:v>
                </c:pt>
                <c:pt idx="1315">
                  <c:v>1.3325000000000001E-9</c:v>
                </c:pt>
                <c:pt idx="1316">
                  <c:v>1.3388E-9</c:v>
                </c:pt>
                <c:pt idx="1317">
                  <c:v>1.345E-9</c:v>
                </c:pt>
                <c:pt idx="1318">
                  <c:v>1.3513000000000001E-9</c:v>
                </c:pt>
                <c:pt idx="1319">
                  <c:v>1.3574999999999999E-9</c:v>
                </c:pt>
                <c:pt idx="1320">
                  <c:v>1.3638E-9</c:v>
                </c:pt>
                <c:pt idx="1321">
                  <c:v>1.37E-9</c:v>
                </c:pt>
                <c:pt idx="1322">
                  <c:v>1.3763000000000001E-9</c:v>
                </c:pt>
                <c:pt idx="1323">
                  <c:v>1.3824999999999999E-9</c:v>
                </c:pt>
                <c:pt idx="1324">
                  <c:v>1.3888E-9</c:v>
                </c:pt>
                <c:pt idx="1325">
                  <c:v>1.395E-9</c:v>
                </c:pt>
                <c:pt idx="1326">
                  <c:v>1.4012999999999999E-9</c:v>
                </c:pt>
                <c:pt idx="1327">
                  <c:v>1.4074999999999999E-9</c:v>
                </c:pt>
                <c:pt idx="1328">
                  <c:v>1.4138E-9</c:v>
                </c:pt>
                <c:pt idx="1329">
                  <c:v>1.4200000000000001E-9</c:v>
                </c:pt>
                <c:pt idx="1330">
                  <c:v>1.4262999999999999E-9</c:v>
                </c:pt>
                <c:pt idx="1331">
                  <c:v>1.4325E-9</c:v>
                </c:pt>
                <c:pt idx="1332">
                  <c:v>1.4388E-9</c:v>
                </c:pt>
                <c:pt idx="1333">
                  <c:v>1.4450000000000001E-9</c:v>
                </c:pt>
                <c:pt idx="1334">
                  <c:v>1.4512999999999999E-9</c:v>
                </c:pt>
                <c:pt idx="1335">
                  <c:v>1.4575E-9</c:v>
                </c:pt>
                <c:pt idx="1336">
                  <c:v>1.4638000000000001E-9</c:v>
                </c:pt>
                <c:pt idx="1337">
                  <c:v>1.4700000000000001E-9</c:v>
                </c:pt>
                <c:pt idx="1338">
                  <c:v>1.4763E-9</c:v>
                </c:pt>
                <c:pt idx="1339">
                  <c:v>1.4825E-9</c:v>
                </c:pt>
                <c:pt idx="1340">
                  <c:v>1.4888000000000001E-9</c:v>
                </c:pt>
                <c:pt idx="1341">
                  <c:v>1.4949999999999999E-9</c:v>
                </c:pt>
                <c:pt idx="1342">
                  <c:v>1.5013E-9</c:v>
                </c:pt>
                <c:pt idx="1343">
                  <c:v>1.5075E-9</c:v>
                </c:pt>
                <c:pt idx="1344">
                  <c:v>1.5138000000000001E-9</c:v>
                </c:pt>
                <c:pt idx="1345">
                  <c:v>1.5199999999999999E-9</c:v>
                </c:pt>
                <c:pt idx="1346">
                  <c:v>1.5263E-9</c:v>
                </c:pt>
                <c:pt idx="1347">
                  <c:v>1.5325E-9</c:v>
                </c:pt>
                <c:pt idx="1348">
                  <c:v>1.5387999999999999E-9</c:v>
                </c:pt>
                <c:pt idx="1349">
                  <c:v>1.5449999999999999E-9</c:v>
                </c:pt>
                <c:pt idx="1350">
                  <c:v>1.5513E-9</c:v>
                </c:pt>
                <c:pt idx="1351">
                  <c:v>1.5575E-9</c:v>
                </c:pt>
                <c:pt idx="1352">
                  <c:v>1.5637999999999999E-9</c:v>
                </c:pt>
                <c:pt idx="1353">
                  <c:v>1.57E-9</c:v>
                </c:pt>
                <c:pt idx="1354">
                  <c:v>1.5763E-9</c:v>
                </c:pt>
                <c:pt idx="1355">
                  <c:v>1.5825000000000001E-9</c:v>
                </c:pt>
                <c:pt idx="1356">
                  <c:v>1.5887999999999999E-9</c:v>
                </c:pt>
                <c:pt idx="1357">
                  <c:v>1.595E-9</c:v>
                </c:pt>
                <c:pt idx="1358">
                  <c:v>1.6013E-9</c:v>
                </c:pt>
                <c:pt idx="1359">
                  <c:v>1.6075000000000001E-9</c:v>
                </c:pt>
                <c:pt idx="1360">
                  <c:v>1.6137999999999999E-9</c:v>
                </c:pt>
                <c:pt idx="1361">
                  <c:v>1.62E-9</c:v>
                </c:pt>
                <c:pt idx="1362">
                  <c:v>1.6263000000000001E-9</c:v>
                </c:pt>
                <c:pt idx="1363">
                  <c:v>1.6325000000000001E-9</c:v>
                </c:pt>
                <c:pt idx="1364">
                  <c:v>1.6388E-9</c:v>
                </c:pt>
                <c:pt idx="1365">
                  <c:v>1.645E-9</c:v>
                </c:pt>
                <c:pt idx="1366">
                  <c:v>1.6513000000000001E-9</c:v>
                </c:pt>
                <c:pt idx="1367">
                  <c:v>1.6574999999999999E-9</c:v>
                </c:pt>
                <c:pt idx="1368">
                  <c:v>1.6638E-9</c:v>
                </c:pt>
                <c:pt idx="1369">
                  <c:v>1.67E-9</c:v>
                </c:pt>
                <c:pt idx="1370">
                  <c:v>1.6763000000000001E-9</c:v>
                </c:pt>
                <c:pt idx="1371">
                  <c:v>1.6824999999999999E-9</c:v>
                </c:pt>
                <c:pt idx="1372">
                  <c:v>1.6888E-9</c:v>
                </c:pt>
                <c:pt idx="1373">
                  <c:v>1.695E-9</c:v>
                </c:pt>
                <c:pt idx="1374">
                  <c:v>1.7012999999999999E-9</c:v>
                </c:pt>
                <c:pt idx="1375">
                  <c:v>1.7074999999999999E-9</c:v>
                </c:pt>
                <c:pt idx="1376">
                  <c:v>1.7138E-9</c:v>
                </c:pt>
                <c:pt idx="1377">
                  <c:v>1.7200000000000001E-9</c:v>
                </c:pt>
                <c:pt idx="1378">
                  <c:v>1.7262999999999999E-9</c:v>
                </c:pt>
                <c:pt idx="1379">
                  <c:v>1.7325E-9</c:v>
                </c:pt>
                <c:pt idx="1380">
                  <c:v>1.7388E-9</c:v>
                </c:pt>
                <c:pt idx="1381">
                  <c:v>1.7450000000000001E-9</c:v>
                </c:pt>
                <c:pt idx="1382">
                  <c:v>1.7512999999999999E-9</c:v>
                </c:pt>
                <c:pt idx="1383">
                  <c:v>1.7575E-9</c:v>
                </c:pt>
                <c:pt idx="1384">
                  <c:v>1.7638000000000001E-9</c:v>
                </c:pt>
                <c:pt idx="1385">
                  <c:v>1.7700000000000001E-9</c:v>
                </c:pt>
                <c:pt idx="1386">
                  <c:v>1.7763E-9</c:v>
                </c:pt>
                <c:pt idx="1387">
                  <c:v>1.7825E-9</c:v>
                </c:pt>
                <c:pt idx="1388">
                  <c:v>1.7888000000000001E-9</c:v>
                </c:pt>
                <c:pt idx="1389">
                  <c:v>1.7949999999999999E-9</c:v>
                </c:pt>
                <c:pt idx="1390">
                  <c:v>1.8013E-9</c:v>
                </c:pt>
                <c:pt idx="1391">
                  <c:v>1.8075E-9</c:v>
                </c:pt>
                <c:pt idx="1392">
                  <c:v>1.8138000000000001E-9</c:v>
                </c:pt>
                <c:pt idx="1393">
                  <c:v>1.8199999999999999E-9</c:v>
                </c:pt>
                <c:pt idx="1394">
                  <c:v>1.8263E-9</c:v>
                </c:pt>
                <c:pt idx="1395">
                  <c:v>1.8325E-9</c:v>
                </c:pt>
                <c:pt idx="1396">
                  <c:v>1.8388000000000001E-9</c:v>
                </c:pt>
                <c:pt idx="1397">
                  <c:v>1.8449999999999999E-9</c:v>
                </c:pt>
                <c:pt idx="1398">
                  <c:v>1.8513E-9</c:v>
                </c:pt>
                <c:pt idx="1399">
                  <c:v>1.8575E-9</c:v>
                </c:pt>
                <c:pt idx="1400">
                  <c:v>1.8638000000000001E-9</c:v>
                </c:pt>
                <c:pt idx="1401">
                  <c:v>1.87E-9</c:v>
                </c:pt>
                <c:pt idx="1402">
                  <c:v>1.8762999999999998E-9</c:v>
                </c:pt>
                <c:pt idx="1403">
                  <c:v>1.8825000000000001E-9</c:v>
                </c:pt>
                <c:pt idx="1404">
                  <c:v>1.8887999999999999E-9</c:v>
                </c:pt>
                <c:pt idx="1405">
                  <c:v>1.8950000000000002E-9</c:v>
                </c:pt>
                <c:pt idx="1406">
                  <c:v>1.9013E-9</c:v>
                </c:pt>
                <c:pt idx="1407">
                  <c:v>1.9074999999999999E-9</c:v>
                </c:pt>
                <c:pt idx="1408">
                  <c:v>1.9138000000000002E-9</c:v>
                </c:pt>
                <c:pt idx="1409">
                  <c:v>1.92E-9</c:v>
                </c:pt>
                <c:pt idx="1410">
                  <c:v>1.9262999999999999E-9</c:v>
                </c:pt>
                <c:pt idx="1411">
                  <c:v>1.9325000000000001E-9</c:v>
                </c:pt>
                <c:pt idx="1412">
                  <c:v>1.9388E-9</c:v>
                </c:pt>
                <c:pt idx="1413">
                  <c:v>1.9449999999999998E-9</c:v>
                </c:pt>
                <c:pt idx="1414">
                  <c:v>1.9513000000000001E-9</c:v>
                </c:pt>
                <c:pt idx="1415">
                  <c:v>1.9574999999999999E-9</c:v>
                </c:pt>
                <c:pt idx="1416">
                  <c:v>1.9638000000000002E-9</c:v>
                </c:pt>
                <c:pt idx="1417">
                  <c:v>1.97E-9</c:v>
                </c:pt>
                <c:pt idx="1418">
                  <c:v>1.9762999999999999E-9</c:v>
                </c:pt>
                <c:pt idx="1419">
                  <c:v>1.9825000000000001E-9</c:v>
                </c:pt>
                <c:pt idx="1420">
                  <c:v>1.9888E-9</c:v>
                </c:pt>
                <c:pt idx="1421">
                  <c:v>1.9949999999999998E-9</c:v>
                </c:pt>
                <c:pt idx="1422">
                  <c:v>2.0013000000000001E-9</c:v>
                </c:pt>
                <c:pt idx="1423">
                  <c:v>2.0074999999999999E-9</c:v>
                </c:pt>
                <c:pt idx="1424">
                  <c:v>2.0137999999999998E-9</c:v>
                </c:pt>
                <c:pt idx="1425">
                  <c:v>2.0200000000000001E-9</c:v>
                </c:pt>
                <c:pt idx="1426">
                  <c:v>2.0262999999999999E-9</c:v>
                </c:pt>
                <c:pt idx="1427">
                  <c:v>2.0325000000000002E-9</c:v>
                </c:pt>
                <c:pt idx="1428">
                  <c:v>2.0388E-9</c:v>
                </c:pt>
                <c:pt idx="1429">
                  <c:v>2.0449999999999999E-9</c:v>
                </c:pt>
                <c:pt idx="1430">
                  <c:v>2.0513000000000001E-9</c:v>
                </c:pt>
                <c:pt idx="1431">
                  <c:v>2.0575E-9</c:v>
                </c:pt>
                <c:pt idx="1432">
                  <c:v>2.0637999999999998E-9</c:v>
                </c:pt>
                <c:pt idx="1433">
                  <c:v>2.0700000000000001E-9</c:v>
                </c:pt>
                <c:pt idx="1434">
                  <c:v>2.0763E-9</c:v>
                </c:pt>
                <c:pt idx="1435">
                  <c:v>2.0825000000000002E-9</c:v>
                </c:pt>
                <c:pt idx="1436">
                  <c:v>2.0888000000000001E-9</c:v>
                </c:pt>
                <c:pt idx="1437">
                  <c:v>2.0949999999999999E-9</c:v>
                </c:pt>
                <c:pt idx="1438">
                  <c:v>2.1013000000000002E-9</c:v>
                </c:pt>
                <c:pt idx="1439">
                  <c:v>2.1075E-9</c:v>
                </c:pt>
                <c:pt idx="1440">
                  <c:v>2.1137999999999999E-9</c:v>
                </c:pt>
                <c:pt idx="1441">
                  <c:v>2.1200000000000001E-9</c:v>
                </c:pt>
                <c:pt idx="1442">
                  <c:v>2.1263E-9</c:v>
                </c:pt>
                <c:pt idx="1443">
                  <c:v>2.1324999999999998E-9</c:v>
                </c:pt>
                <c:pt idx="1444">
                  <c:v>2.1388000000000001E-9</c:v>
                </c:pt>
                <c:pt idx="1445">
                  <c:v>2.1449999999999999E-9</c:v>
                </c:pt>
                <c:pt idx="1446">
                  <c:v>2.1512999999999998E-9</c:v>
                </c:pt>
                <c:pt idx="1447">
                  <c:v>2.1575E-9</c:v>
                </c:pt>
                <c:pt idx="1448">
                  <c:v>2.1637999999999999E-9</c:v>
                </c:pt>
                <c:pt idx="1449">
                  <c:v>2.1700000000000002E-9</c:v>
                </c:pt>
                <c:pt idx="1450">
                  <c:v>2.1763E-9</c:v>
                </c:pt>
                <c:pt idx="1451">
                  <c:v>2.1824999999999999E-9</c:v>
                </c:pt>
                <c:pt idx="1452">
                  <c:v>2.1888000000000001E-9</c:v>
                </c:pt>
                <c:pt idx="1453">
                  <c:v>2.195E-9</c:v>
                </c:pt>
                <c:pt idx="1454">
                  <c:v>2.2012999999999998E-9</c:v>
                </c:pt>
                <c:pt idx="1455">
                  <c:v>2.2075000000000001E-9</c:v>
                </c:pt>
                <c:pt idx="1456">
                  <c:v>2.2137999999999999E-9</c:v>
                </c:pt>
                <c:pt idx="1457">
                  <c:v>2.2200000000000002E-9</c:v>
                </c:pt>
                <c:pt idx="1458">
                  <c:v>2.2263000000000001E-9</c:v>
                </c:pt>
                <c:pt idx="1459">
                  <c:v>2.2324999999999999E-9</c:v>
                </c:pt>
                <c:pt idx="1460">
                  <c:v>2.2388000000000002E-9</c:v>
                </c:pt>
                <c:pt idx="1461">
                  <c:v>2.245E-9</c:v>
                </c:pt>
                <c:pt idx="1462">
                  <c:v>2.2512999999999999E-9</c:v>
                </c:pt>
                <c:pt idx="1463">
                  <c:v>2.2575000000000001E-9</c:v>
                </c:pt>
                <c:pt idx="1464">
                  <c:v>2.2638E-9</c:v>
                </c:pt>
                <c:pt idx="1465">
                  <c:v>2.2699999999999998E-9</c:v>
                </c:pt>
                <c:pt idx="1466">
                  <c:v>2.2763000000000001E-9</c:v>
                </c:pt>
                <c:pt idx="1467">
                  <c:v>2.2824999999999999E-9</c:v>
                </c:pt>
                <c:pt idx="1468">
                  <c:v>2.2888000000000002E-9</c:v>
                </c:pt>
                <c:pt idx="1469">
                  <c:v>2.295E-9</c:v>
                </c:pt>
                <c:pt idx="1470">
                  <c:v>2.3012999999999999E-9</c:v>
                </c:pt>
                <c:pt idx="1471">
                  <c:v>2.3075000000000001E-9</c:v>
                </c:pt>
                <c:pt idx="1472">
                  <c:v>2.3138E-9</c:v>
                </c:pt>
                <c:pt idx="1473">
                  <c:v>2.3199999999999998E-9</c:v>
                </c:pt>
                <c:pt idx="1474">
                  <c:v>2.3263000000000001E-9</c:v>
                </c:pt>
                <c:pt idx="1475">
                  <c:v>2.3325E-9</c:v>
                </c:pt>
                <c:pt idx="1476">
                  <c:v>2.3387999999999998E-9</c:v>
                </c:pt>
                <c:pt idx="1477">
                  <c:v>2.3450000000000001E-9</c:v>
                </c:pt>
                <c:pt idx="1478">
                  <c:v>2.3512999999999999E-9</c:v>
                </c:pt>
                <c:pt idx="1479">
                  <c:v>2.3575000000000002E-9</c:v>
                </c:pt>
                <c:pt idx="1480">
                  <c:v>2.3638E-9</c:v>
                </c:pt>
                <c:pt idx="1481">
                  <c:v>2.3699999999999999E-9</c:v>
                </c:pt>
                <c:pt idx="1482">
                  <c:v>2.3763000000000002E-9</c:v>
                </c:pt>
                <c:pt idx="1483">
                  <c:v>2.3825E-9</c:v>
                </c:pt>
                <c:pt idx="1484">
                  <c:v>2.3887999999999999E-9</c:v>
                </c:pt>
                <c:pt idx="1485">
                  <c:v>2.3950000000000001E-9</c:v>
                </c:pt>
                <c:pt idx="1486">
                  <c:v>2.4013E-9</c:v>
                </c:pt>
                <c:pt idx="1487">
                  <c:v>2.4074999999999998E-9</c:v>
                </c:pt>
                <c:pt idx="1488">
                  <c:v>2.4138000000000001E-9</c:v>
                </c:pt>
                <c:pt idx="1489">
                  <c:v>2.4199999999999999E-9</c:v>
                </c:pt>
                <c:pt idx="1490">
                  <c:v>2.4263000000000002E-9</c:v>
                </c:pt>
                <c:pt idx="1491">
                  <c:v>2.4325E-9</c:v>
                </c:pt>
                <c:pt idx="1492">
                  <c:v>2.4387999999999999E-9</c:v>
                </c:pt>
                <c:pt idx="1493">
                  <c:v>2.4450000000000001E-9</c:v>
                </c:pt>
                <c:pt idx="1494">
                  <c:v>2.4513E-9</c:v>
                </c:pt>
                <c:pt idx="1495">
                  <c:v>2.4574999999999998E-9</c:v>
                </c:pt>
                <c:pt idx="1496">
                  <c:v>2.4638000000000001E-9</c:v>
                </c:pt>
                <c:pt idx="1497">
                  <c:v>2.4699999999999999E-9</c:v>
                </c:pt>
                <c:pt idx="1498">
                  <c:v>2.4762999999999998E-9</c:v>
                </c:pt>
                <c:pt idx="1499">
                  <c:v>2.4825000000000001E-9</c:v>
                </c:pt>
                <c:pt idx="1500">
                  <c:v>2.4887999999999999E-9</c:v>
                </c:pt>
                <c:pt idx="1501">
                  <c:v>2.4950000000000002E-9</c:v>
                </c:pt>
                <c:pt idx="1502">
                  <c:v>2.5013E-9</c:v>
                </c:pt>
                <c:pt idx="1503">
                  <c:v>2.5074999999999999E-9</c:v>
                </c:pt>
                <c:pt idx="1504">
                  <c:v>2.5138000000000001E-9</c:v>
                </c:pt>
                <c:pt idx="1505">
                  <c:v>2.52E-9</c:v>
                </c:pt>
                <c:pt idx="1506">
                  <c:v>2.5262999999999998E-9</c:v>
                </c:pt>
                <c:pt idx="1507">
                  <c:v>2.5325000000000001E-9</c:v>
                </c:pt>
                <c:pt idx="1508">
                  <c:v>2.5388E-9</c:v>
                </c:pt>
                <c:pt idx="1509">
                  <c:v>2.5449999999999998E-9</c:v>
                </c:pt>
                <c:pt idx="1510">
                  <c:v>2.5513000000000001E-9</c:v>
                </c:pt>
                <c:pt idx="1511">
                  <c:v>2.5574999999999999E-9</c:v>
                </c:pt>
                <c:pt idx="1512">
                  <c:v>2.5638000000000002E-9</c:v>
                </c:pt>
                <c:pt idx="1513">
                  <c:v>2.57E-9</c:v>
                </c:pt>
                <c:pt idx="1514">
                  <c:v>2.5762999999999999E-9</c:v>
                </c:pt>
                <c:pt idx="1515">
                  <c:v>2.5825000000000001E-9</c:v>
                </c:pt>
                <c:pt idx="1516">
                  <c:v>2.5888E-9</c:v>
                </c:pt>
                <c:pt idx="1517">
                  <c:v>2.5949999999999998E-9</c:v>
                </c:pt>
                <c:pt idx="1518">
                  <c:v>2.6013000000000001E-9</c:v>
                </c:pt>
                <c:pt idx="1519">
                  <c:v>2.6074999999999999E-9</c:v>
                </c:pt>
                <c:pt idx="1520">
                  <c:v>2.6137999999999998E-9</c:v>
                </c:pt>
                <c:pt idx="1521">
                  <c:v>2.6200000000000001E-9</c:v>
                </c:pt>
                <c:pt idx="1522">
                  <c:v>2.6262999999999999E-9</c:v>
                </c:pt>
                <c:pt idx="1523">
                  <c:v>2.6325000000000002E-9</c:v>
                </c:pt>
                <c:pt idx="1524">
                  <c:v>2.6388E-9</c:v>
                </c:pt>
                <c:pt idx="1525">
                  <c:v>2.6449999999999999E-9</c:v>
                </c:pt>
                <c:pt idx="1526">
                  <c:v>2.6513000000000001E-9</c:v>
                </c:pt>
                <c:pt idx="1527">
                  <c:v>2.6575E-9</c:v>
                </c:pt>
                <c:pt idx="1528">
                  <c:v>2.6637999999999998E-9</c:v>
                </c:pt>
                <c:pt idx="1529">
                  <c:v>2.6700000000000001E-9</c:v>
                </c:pt>
                <c:pt idx="1530">
                  <c:v>2.6763E-9</c:v>
                </c:pt>
                <c:pt idx="1531">
                  <c:v>2.6825000000000002E-9</c:v>
                </c:pt>
                <c:pt idx="1532">
                  <c:v>2.6888000000000001E-9</c:v>
                </c:pt>
                <c:pt idx="1533">
                  <c:v>2.6949999999999999E-9</c:v>
                </c:pt>
                <c:pt idx="1534">
                  <c:v>2.7013000000000002E-9</c:v>
                </c:pt>
                <c:pt idx="1535">
                  <c:v>2.7075E-9</c:v>
                </c:pt>
                <c:pt idx="1536">
                  <c:v>2.7137999999999999E-9</c:v>
                </c:pt>
                <c:pt idx="1537">
                  <c:v>2.7200000000000001E-9</c:v>
                </c:pt>
                <c:pt idx="1538">
                  <c:v>2.7263E-9</c:v>
                </c:pt>
                <c:pt idx="1539">
                  <c:v>2.7324999999999998E-9</c:v>
                </c:pt>
                <c:pt idx="1540">
                  <c:v>2.7388000000000001E-9</c:v>
                </c:pt>
                <c:pt idx="1541">
                  <c:v>2.7449999999999999E-9</c:v>
                </c:pt>
                <c:pt idx="1542">
                  <c:v>2.7512999999999998E-9</c:v>
                </c:pt>
                <c:pt idx="1543">
                  <c:v>2.7575E-9</c:v>
                </c:pt>
                <c:pt idx="1544">
                  <c:v>2.7637999999999999E-9</c:v>
                </c:pt>
                <c:pt idx="1545">
                  <c:v>2.7700000000000002E-9</c:v>
                </c:pt>
                <c:pt idx="1546">
                  <c:v>2.7763E-9</c:v>
                </c:pt>
                <c:pt idx="1547">
                  <c:v>2.7824999999999999E-9</c:v>
                </c:pt>
                <c:pt idx="1548">
                  <c:v>2.7888000000000001E-9</c:v>
                </c:pt>
                <c:pt idx="1549">
                  <c:v>2.795E-9</c:v>
                </c:pt>
                <c:pt idx="1550">
                  <c:v>2.8012999999999998E-9</c:v>
                </c:pt>
                <c:pt idx="1551">
                  <c:v>2.8075000000000001E-9</c:v>
                </c:pt>
                <c:pt idx="1552">
                  <c:v>2.8137999999999999E-9</c:v>
                </c:pt>
                <c:pt idx="1553">
                  <c:v>2.8200000000000002E-9</c:v>
                </c:pt>
                <c:pt idx="1554">
                  <c:v>2.8263000000000001E-9</c:v>
                </c:pt>
                <c:pt idx="1555">
                  <c:v>2.8324999999999999E-9</c:v>
                </c:pt>
                <c:pt idx="1556">
                  <c:v>2.8388000000000002E-9</c:v>
                </c:pt>
                <c:pt idx="1557">
                  <c:v>2.845E-9</c:v>
                </c:pt>
                <c:pt idx="1558">
                  <c:v>2.8512999999999999E-9</c:v>
                </c:pt>
                <c:pt idx="1559">
                  <c:v>2.8575000000000001E-9</c:v>
                </c:pt>
                <c:pt idx="1560">
                  <c:v>2.8638E-9</c:v>
                </c:pt>
                <c:pt idx="1561">
                  <c:v>2.8699999999999998E-9</c:v>
                </c:pt>
                <c:pt idx="1562">
                  <c:v>2.8763000000000001E-9</c:v>
                </c:pt>
                <c:pt idx="1563">
                  <c:v>2.8824999999999999E-9</c:v>
                </c:pt>
                <c:pt idx="1564">
                  <c:v>2.8888000000000002E-9</c:v>
                </c:pt>
                <c:pt idx="1565">
                  <c:v>2.895E-9</c:v>
                </c:pt>
                <c:pt idx="1566">
                  <c:v>2.9012999999999999E-9</c:v>
                </c:pt>
                <c:pt idx="1567">
                  <c:v>2.9075000000000001E-9</c:v>
                </c:pt>
                <c:pt idx="1568">
                  <c:v>2.9138E-9</c:v>
                </c:pt>
                <c:pt idx="1569">
                  <c:v>2.9199999999999998E-9</c:v>
                </c:pt>
                <c:pt idx="1570">
                  <c:v>2.9263000000000001E-9</c:v>
                </c:pt>
                <c:pt idx="1571">
                  <c:v>2.9325E-9</c:v>
                </c:pt>
                <c:pt idx="1572">
                  <c:v>2.9387999999999998E-9</c:v>
                </c:pt>
                <c:pt idx="1573">
                  <c:v>2.9450000000000001E-9</c:v>
                </c:pt>
                <c:pt idx="1574">
                  <c:v>2.9512999999999999E-9</c:v>
                </c:pt>
                <c:pt idx="1575">
                  <c:v>2.9575000000000002E-9</c:v>
                </c:pt>
                <c:pt idx="1576">
                  <c:v>2.9638E-9</c:v>
                </c:pt>
                <c:pt idx="1577">
                  <c:v>2.9699999999999999E-9</c:v>
                </c:pt>
                <c:pt idx="1578">
                  <c:v>2.9763000000000002E-9</c:v>
                </c:pt>
                <c:pt idx="1579">
                  <c:v>2.9825E-9</c:v>
                </c:pt>
                <c:pt idx="1580">
                  <c:v>2.9887999999999999E-9</c:v>
                </c:pt>
                <c:pt idx="1581">
                  <c:v>2.9950000000000001E-9</c:v>
                </c:pt>
                <c:pt idx="1582">
                  <c:v>3.0013E-9</c:v>
                </c:pt>
                <c:pt idx="1583">
                  <c:v>3.0074999999999998E-9</c:v>
                </c:pt>
                <c:pt idx="1584">
                  <c:v>3.0138000000000001E-9</c:v>
                </c:pt>
                <c:pt idx="1585">
                  <c:v>3.0199999999999999E-9</c:v>
                </c:pt>
                <c:pt idx="1586">
                  <c:v>3.0263000000000002E-9</c:v>
                </c:pt>
                <c:pt idx="1587">
                  <c:v>3.0325E-9</c:v>
                </c:pt>
                <c:pt idx="1588">
                  <c:v>3.0387999999999999E-9</c:v>
                </c:pt>
                <c:pt idx="1589">
                  <c:v>3.0450000000000001E-9</c:v>
                </c:pt>
                <c:pt idx="1590">
                  <c:v>3.0513E-9</c:v>
                </c:pt>
                <c:pt idx="1591">
                  <c:v>3.0574999999999998E-9</c:v>
                </c:pt>
                <c:pt idx="1592">
                  <c:v>3.0638000000000001E-9</c:v>
                </c:pt>
                <c:pt idx="1593">
                  <c:v>3.0699999999999999E-9</c:v>
                </c:pt>
                <c:pt idx="1594">
                  <c:v>3.0762999999999998E-9</c:v>
                </c:pt>
                <c:pt idx="1595">
                  <c:v>3.0825000000000001E-9</c:v>
                </c:pt>
                <c:pt idx="1596">
                  <c:v>3.0887999999999999E-9</c:v>
                </c:pt>
                <c:pt idx="1597">
                  <c:v>3.0950000000000002E-9</c:v>
                </c:pt>
                <c:pt idx="1598">
                  <c:v>3.1013E-9</c:v>
                </c:pt>
                <c:pt idx="1599">
                  <c:v>3.1074999999999999E-9</c:v>
                </c:pt>
                <c:pt idx="1600">
                  <c:v>3.1138000000000001E-9</c:v>
                </c:pt>
                <c:pt idx="1601">
                  <c:v>3.12E-9</c:v>
                </c:pt>
                <c:pt idx="1602">
                  <c:v>3.1262999999999998E-9</c:v>
                </c:pt>
                <c:pt idx="1603">
                  <c:v>3.1325000000000001E-9</c:v>
                </c:pt>
                <c:pt idx="1604">
                  <c:v>3.1388E-9</c:v>
                </c:pt>
                <c:pt idx="1605">
                  <c:v>3.1450000000000002E-9</c:v>
                </c:pt>
                <c:pt idx="1606">
                  <c:v>3.1513000000000001E-9</c:v>
                </c:pt>
                <c:pt idx="1607">
                  <c:v>3.1574999999999999E-9</c:v>
                </c:pt>
                <c:pt idx="1608">
                  <c:v>3.1638000000000002E-9</c:v>
                </c:pt>
                <c:pt idx="1609">
                  <c:v>3.17E-9</c:v>
                </c:pt>
                <c:pt idx="1610">
                  <c:v>3.1762999999999999E-9</c:v>
                </c:pt>
                <c:pt idx="1611">
                  <c:v>3.1825000000000001E-9</c:v>
                </c:pt>
                <c:pt idx="1612">
                  <c:v>3.1888E-9</c:v>
                </c:pt>
                <c:pt idx="1613">
                  <c:v>3.1949999999999998E-9</c:v>
                </c:pt>
                <c:pt idx="1614">
                  <c:v>3.2013000000000001E-9</c:v>
                </c:pt>
                <c:pt idx="1615">
                  <c:v>3.2074999999999999E-9</c:v>
                </c:pt>
                <c:pt idx="1616">
                  <c:v>3.2137999999999998E-9</c:v>
                </c:pt>
                <c:pt idx="1617">
                  <c:v>3.22E-9</c:v>
                </c:pt>
                <c:pt idx="1618">
                  <c:v>3.2262999999999999E-9</c:v>
                </c:pt>
                <c:pt idx="1619">
                  <c:v>3.2325000000000002E-9</c:v>
                </c:pt>
                <c:pt idx="1620">
                  <c:v>3.2388E-9</c:v>
                </c:pt>
                <c:pt idx="1621">
                  <c:v>3.2449999999999999E-9</c:v>
                </c:pt>
                <c:pt idx="1622">
                  <c:v>3.2513000000000001E-9</c:v>
                </c:pt>
                <c:pt idx="1623">
                  <c:v>3.2575E-9</c:v>
                </c:pt>
                <c:pt idx="1624">
                  <c:v>3.2637999999999998E-9</c:v>
                </c:pt>
                <c:pt idx="1625">
                  <c:v>3.2700000000000001E-9</c:v>
                </c:pt>
                <c:pt idx="1626">
                  <c:v>3.2762999999999999E-9</c:v>
                </c:pt>
                <c:pt idx="1627">
                  <c:v>3.2825000000000002E-9</c:v>
                </c:pt>
                <c:pt idx="1628">
                  <c:v>3.2888000000000001E-9</c:v>
                </c:pt>
                <c:pt idx="1629">
                  <c:v>3.2949999999999999E-9</c:v>
                </c:pt>
                <c:pt idx="1630">
                  <c:v>3.3013000000000002E-9</c:v>
                </c:pt>
                <c:pt idx="1631">
                  <c:v>3.3075E-9</c:v>
                </c:pt>
                <c:pt idx="1632">
                  <c:v>3.3137999999999999E-9</c:v>
                </c:pt>
                <c:pt idx="1633">
                  <c:v>3.3200000000000001E-9</c:v>
                </c:pt>
                <c:pt idx="1634">
                  <c:v>3.3263E-9</c:v>
                </c:pt>
                <c:pt idx="1635">
                  <c:v>3.3324999999999998E-9</c:v>
                </c:pt>
                <c:pt idx="1636">
                  <c:v>3.3388000000000001E-9</c:v>
                </c:pt>
                <c:pt idx="1637">
                  <c:v>3.3449999999999999E-9</c:v>
                </c:pt>
                <c:pt idx="1638">
                  <c:v>3.3513000000000002E-9</c:v>
                </c:pt>
                <c:pt idx="1639">
                  <c:v>3.3575E-9</c:v>
                </c:pt>
                <c:pt idx="1640">
                  <c:v>3.3637999999999999E-9</c:v>
                </c:pt>
                <c:pt idx="1641">
                  <c:v>3.3700000000000001E-9</c:v>
                </c:pt>
                <c:pt idx="1642">
                  <c:v>3.3763E-9</c:v>
                </c:pt>
                <c:pt idx="1643">
                  <c:v>3.3824999999999998E-9</c:v>
                </c:pt>
                <c:pt idx="1644">
                  <c:v>3.3888000000000001E-9</c:v>
                </c:pt>
                <c:pt idx="1645">
                  <c:v>3.395E-9</c:v>
                </c:pt>
                <c:pt idx="1646">
                  <c:v>3.4012999999999998E-9</c:v>
                </c:pt>
                <c:pt idx="1647">
                  <c:v>3.4075000000000001E-9</c:v>
                </c:pt>
                <c:pt idx="1648">
                  <c:v>3.4137999999999999E-9</c:v>
                </c:pt>
                <c:pt idx="1649">
                  <c:v>3.4200000000000002E-9</c:v>
                </c:pt>
                <c:pt idx="1650">
                  <c:v>3.4263E-9</c:v>
                </c:pt>
                <c:pt idx="1651">
                  <c:v>3.4324999999999999E-9</c:v>
                </c:pt>
                <c:pt idx="1652">
                  <c:v>3.4388000000000002E-9</c:v>
                </c:pt>
                <c:pt idx="1653">
                  <c:v>3.445E-9</c:v>
                </c:pt>
                <c:pt idx="1654">
                  <c:v>3.4512999999999999E-9</c:v>
                </c:pt>
                <c:pt idx="1655">
                  <c:v>3.4575000000000001E-9</c:v>
                </c:pt>
                <c:pt idx="1656">
                  <c:v>3.4638E-9</c:v>
                </c:pt>
                <c:pt idx="1657">
                  <c:v>3.4699999999999998E-9</c:v>
                </c:pt>
                <c:pt idx="1658">
                  <c:v>3.4763000000000001E-9</c:v>
                </c:pt>
                <c:pt idx="1659">
                  <c:v>3.4824999999999999E-9</c:v>
                </c:pt>
                <c:pt idx="1660">
                  <c:v>3.4888000000000002E-9</c:v>
                </c:pt>
                <c:pt idx="1661">
                  <c:v>3.495E-9</c:v>
                </c:pt>
                <c:pt idx="1662">
                  <c:v>3.5012999999999999E-9</c:v>
                </c:pt>
                <c:pt idx="1663">
                  <c:v>3.5075000000000001E-9</c:v>
                </c:pt>
                <c:pt idx="1664">
                  <c:v>3.5138E-9</c:v>
                </c:pt>
                <c:pt idx="1665">
                  <c:v>3.5199999999999998E-9</c:v>
                </c:pt>
                <c:pt idx="1666">
                  <c:v>3.5263000000000001E-9</c:v>
                </c:pt>
                <c:pt idx="1667">
                  <c:v>3.5325E-9</c:v>
                </c:pt>
                <c:pt idx="1668">
                  <c:v>3.5387999999999998E-9</c:v>
                </c:pt>
                <c:pt idx="1669">
                  <c:v>3.5450000000000001E-9</c:v>
                </c:pt>
                <c:pt idx="1670">
                  <c:v>3.5512999999999999E-9</c:v>
                </c:pt>
                <c:pt idx="1671">
                  <c:v>3.5575000000000002E-9</c:v>
                </c:pt>
                <c:pt idx="1672">
                  <c:v>3.5638E-9</c:v>
                </c:pt>
                <c:pt idx="1673">
                  <c:v>3.5699999999999999E-9</c:v>
                </c:pt>
                <c:pt idx="1674">
                  <c:v>3.5763000000000002E-9</c:v>
                </c:pt>
                <c:pt idx="1675">
                  <c:v>3.5825E-9</c:v>
                </c:pt>
                <c:pt idx="1676">
                  <c:v>3.5887999999999998E-9</c:v>
                </c:pt>
                <c:pt idx="1677">
                  <c:v>3.5950000000000001E-9</c:v>
                </c:pt>
                <c:pt idx="1678">
                  <c:v>3.6013E-9</c:v>
                </c:pt>
                <c:pt idx="1679">
                  <c:v>3.6074999999999998E-9</c:v>
                </c:pt>
                <c:pt idx="1680">
                  <c:v>3.6138000000000001E-9</c:v>
                </c:pt>
                <c:pt idx="1681">
                  <c:v>3.6199999999999999E-9</c:v>
                </c:pt>
                <c:pt idx="1682">
                  <c:v>3.6263000000000002E-9</c:v>
                </c:pt>
                <c:pt idx="1683">
                  <c:v>3.6325E-9</c:v>
                </c:pt>
                <c:pt idx="1684">
                  <c:v>3.6387999999999999E-9</c:v>
                </c:pt>
                <c:pt idx="1685">
                  <c:v>3.6450000000000001E-9</c:v>
                </c:pt>
                <c:pt idx="1686">
                  <c:v>3.6513E-9</c:v>
                </c:pt>
                <c:pt idx="1687">
                  <c:v>3.6574999999999998E-9</c:v>
                </c:pt>
                <c:pt idx="1688">
                  <c:v>3.6638000000000001E-9</c:v>
                </c:pt>
                <c:pt idx="1689">
                  <c:v>3.6699999999999999E-9</c:v>
                </c:pt>
                <c:pt idx="1690">
                  <c:v>3.6762999999999998E-9</c:v>
                </c:pt>
                <c:pt idx="1691">
                  <c:v>3.6825000000000001E-9</c:v>
                </c:pt>
                <c:pt idx="1692">
                  <c:v>3.6887999999999999E-9</c:v>
                </c:pt>
                <c:pt idx="1693">
                  <c:v>3.6950000000000002E-9</c:v>
                </c:pt>
                <c:pt idx="1694">
                  <c:v>3.7013E-9</c:v>
                </c:pt>
                <c:pt idx="1695">
                  <c:v>3.7074999999999999E-9</c:v>
                </c:pt>
                <c:pt idx="1696">
                  <c:v>3.7138000000000001E-9</c:v>
                </c:pt>
                <c:pt idx="1697">
                  <c:v>3.72E-9</c:v>
                </c:pt>
                <c:pt idx="1698">
                  <c:v>3.7263000000000003E-9</c:v>
                </c:pt>
                <c:pt idx="1699">
                  <c:v>3.7324999999999997E-9</c:v>
                </c:pt>
                <c:pt idx="1700">
                  <c:v>3.7388000000000004E-9</c:v>
                </c:pt>
                <c:pt idx="1701">
                  <c:v>3.7449999999999998E-9</c:v>
                </c:pt>
                <c:pt idx="1702">
                  <c:v>3.7512999999999997E-9</c:v>
                </c:pt>
                <c:pt idx="1703">
                  <c:v>3.7574999999999999E-9</c:v>
                </c:pt>
                <c:pt idx="1704">
                  <c:v>3.7637999999999998E-9</c:v>
                </c:pt>
                <c:pt idx="1705">
                  <c:v>3.77E-9</c:v>
                </c:pt>
                <c:pt idx="1706">
                  <c:v>3.7762999999999999E-9</c:v>
                </c:pt>
                <c:pt idx="1707">
                  <c:v>3.7825000000000001E-9</c:v>
                </c:pt>
                <c:pt idx="1708">
                  <c:v>3.7888E-9</c:v>
                </c:pt>
                <c:pt idx="1709">
                  <c:v>3.7950000000000002E-9</c:v>
                </c:pt>
                <c:pt idx="1710">
                  <c:v>3.8013000000000001E-9</c:v>
                </c:pt>
                <c:pt idx="1711">
                  <c:v>3.8075000000000003E-9</c:v>
                </c:pt>
                <c:pt idx="1712">
                  <c:v>3.8138000000000002E-9</c:v>
                </c:pt>
                <c:pt idx="1713">
                  <c:v>3.8199999999999996E-9</c:v>
                </c:pt>
                <c:pt idx="1714">
                  <c:v>3.8263000000000003E-9</c:v>
                </c:pt>
                <c:pt idx="1715">
                  <c:v>3.8324999999999997E-9</c:v>
                </c:pt>
                <c:pt idx="1716">
                  <c:v>3.8387999999999996E-9</c:v>
                </c:pt>
                <c:pt idx="1717">
                  <c:v>3.8449999999999999E-9</c:v>
                </c:pt>
                <c:pt idx="1718">
                  <c:v>3.8512999999999997E-9</c:v>
                </c:pt>
                <c:pt idx="1719">
                  <c:v>3.8575E-9</c:v>
                </c:pt>
                <c:pt idx="1720">
                  <c:v>3.8637999999999998E-9</c:v>
                </c:pt>
                <c:pt idx="1721">
                  <c:v>3.8700000000000001E-9</c:v>
                </c:pt>
                <c:pt idx="1722">
                  <c:v>3.8762999999999999E-9</c:v>
                </c:pt>
                <c:pt idx="1723">
                  <c:v>3.8825000000000002E-9</c:v>
                </c:pt>
                <c:pt idx="1724">
                  <c:v>3.8888000000000001E-9</c:v>
                </c:pt>
                <c:pt idx="1725">
                  <c:v>3.8950000000000003E-9</c:v>
                </c:pt>
                <c:pt idx="1726">
                  <c:v>3.9013000000000002E-9</c:v>
                </c:pt>
                <c:pt idx="1727">
                  <c:v>3.9075000000000004E-9</c:v>
                </c:pt>
                <c:pt idx="1728">
                  <c:v>3.9138000000000003E-9</c:v>
                </c:pt>
                <c:pt idx="1729">
                  <c:v>3.9199999999999997E-9</c:v>
                </c:pt>
                <c:pt idx="1730">
                  <c:v>3.9263000000000004E-9</c:v>
                </c:pt>
                <c:pt idx="1731">
                  <c:v>3.9324999999999998E-9</c:v>
                </c:pt>
                <c:pt idx="1732">
                  <c:v>3.9387999999999997E-9</c:v>
                </c:pt>
                <c:pt idx="1733">
                  <c:v>3.9449999999999999E-9</c:v>
                </c:pt>
                <c:pt idx="1734">
                  <c:v>3.9512999999999998E-9</c:v>
                </c:pt>
                <c:pt idx="1735">
                  <c:v>3.9575E-9</c:v>
                </c:pt>
                <c:pt idx="1736">
                  <c:v>3.9637999999999999E-9</c:v>
                </c:pt>
                <c:pt idx="1737">
                  <c:v>3.9700000000000001E-9</c:v>
                </c:pt>
                <c:pt idx="1738">
                  <c:v>3.9763E-9</c:v>
                </c:pt>
                <c:pt idx="1739">
                  <c:v>3.9825000000000003E-9</c:v>
                </c:pt>
                <c:pt idx="1740">
                  <c:v>3.9888000000000001E-9</c:v>
                </c:pt>
                <c:pt idx="1741">
                  <c:v>3.9950000000000004E-9</c:v>
                </c:pt>
                <c:pt idx="1742">
                  <c:v>4.0013000000000002E-9</c:v>
                </c:pt>
                <c:pt idx="1743">
                  <c:v>4.0074999999999997E-9</c:v>
                </c:pt>
                <c:pt idx="1744">
                  <c:v>4.0138000000000003E-9</c:v>
                </c:pt>
                <c:pt idx="1745">
                  <c:v>4.0199999999999998E-9</c:v>
                </c:pt>
                <c:pt idx="1746">
                  <c:v>4.0262999999999996E-9</c:v>
                </c:pt>
                <c:pt idx="1747">
                  <c:v>4.0324999999999999E-9</c:v>
                </c:pt>
                <c:pt idx="1748">
                  <c:v>4.0387999999999997E-9</c:v>
                </c:pt>
                <c:pt idx="1749">
                  <c:v>4.045E-9</c:v>
                </c:pt>
                <c:pt idx="1750">
                  <c:v>4.0512999999999999E-9</c:v>
                </c:pt>
                <c:pt idx="1751">
                  <c:v>4.0575000000000001E-9</c:v>
                </c:pt>
                <c:pt idx="1752">
                  <c:v>4.0638E-9</c:v>
                </c:pt>
                <c:pt idx="1753">
                  <c:v>4.0700000000000002E-9</c:v>
                </c:pt>
                <c:pt idx="1754">
                  <c:v>4.0763000000000001E-9</c:v>
                </c:pt>
                <c:pt idx="1755">
                  <c:v>4.0825000000000003E-9</c:v>
                </c:pt>
                <c:pt idx="1756">
                  <c:v>4.0888000000000002E-9</c:v>
                </c:pt>
                <c:pt idx="1757">
                  <c:v>4.0949999999999996E-9</c:v>
                </c:pt>
                <c:pt idx="1758">
                  <c:v>4.1013000000000003E-9</c:v>
                </c:pt>
                <c:pt idx="1759">
                  <c:v>4.1074999999999997E-9</c:v>
                </c:pt>
                <c:pt idx="1760">
                  <c:v>4.1137999999999996E-9</c:v>
                </c:pt>
                <c:pt idx="1761">
                  <c:v>4.1199999999999998E-9</c:v>
                </c:pt>
                <c:pt idx="1762">
                  <c:v>4.1262999999999997E-9</c:v>
                </c:pt>
                <c:pt idx="1763">
                  <c:v>4.1324999999999999E-9</c:v>
                </c:pt>
                <c:pt idx="1764">
                  <c:v>4.1387999999999998E-9</c:v>
                </c:pt>
                <c:pt idx="1765">
                  <c:v>4.1450000000000001E-9</c:v>
                </c:pt>
                <c:pt idx="1766">
                  <c:v>4.1512999999999999E-9</c:v>
                </c:pt>
                <c:pt idx="1767">
                  <c:v>4.1575000000000002E-9</c:v>
                </c:pt>
                <c:pt idx="1768">
                  <c:v>4.1638E-9</c:v>
                </c:pt>
                <c:pt idx="1769">
                  <c:v>4.1700000000000003E-9</c:v>
                </c:pt>
                <c:pt idx="1770">
                  <c:v>4.1763000000000001E-9</c:v>
                </c:pt>
                <c:pt idx="1771">
                  <c:v>4.1825000000000004E-9</c:v>
                </c:pt>
                <c:pt idx="1772">
                  <c:v>4.1888000000000003E-9</c:v>
                </c:pt>
                <c:pt idx="1773">
                  <c:v>4.1949999999999997E-9</c:v>
                </c:pt>
                <c:pt idx="1774">
                  <c:v>4.2013000000000004E-9</c:v>
                </c:pt>
                <c:pt idx="1775">
                  <c:v>4.2074999999999998E-9</c:v>
                </c:pt>
                <c:pt idx="1776">
                  <c:v>4.2137999999999997E-9</c:v>
                </c:pt>
                <c:pt idx="1777">
                  <c:v>4.2199999999999999E-9</c:v>
                </c:pt>
                <c:pt idx="1778">
                  <c:v>4.2262999999999998E-9</c:v>
                </c:pt>
                <c:pt idx="1779">
                  <c:v>4.2325E-9</c:v>
                </c:pt>
                <c:pt idx="1780">
                  <c:v>4.2387999999999999E-9</c:v>
                </c:pt>
                <c:pt idx="1781">
                  <c:v>4.2450000000000001E-9</c:v>
                </c:pt>
                <c:pt idx="1782">
                  <c:v>4.2513E-9</c:v>
                </c:pt>
                <c:pt idx="1783">
                  <c:v>4.2575000000000002E-9</c:v>
                </c:pt>
                <c:pt idx="1784">
                  <c:v>4.2638000000000001E-9</c:v>
                </c:pt>
                <c:pt idx="1785">
                  <c:v>4.2700000000000004E-9</c:v>
                </c:pt>
                <c:pt idx="1786">
                  <c:v>4.2763000000000002E-9</c:v>
                </c:pt>
                <c:pt idx="1787">
                  <c:v>4.2824999999999996E-9</c:v>
                </c:pt>
                <c:pt idx="1788">
                  <c:v>4.2888000000000003E-9</c:v>
                </c:pt>
                <c:pt idx="1789">
                  <c:v>4.2949999999999997E-9</c:v>
                </c:pt>
                <c:pt idx="1790">
                  <c:v>4.3012999999999996E-9</c:v>
                </c:pt>
                <c:pt idx="1791">
                  <c:v>4.3074999999999999E-9</c:v>
                </c:pt>
                <c:pt idx="1792">
                  <c:v>4.3137999999999997E-9</c:v>
                </c:pt>
                <c:pt idx="1793">
                  <c:v>4.32E-9</c:v>
                </c:pt>
                <c:pt idx="1794">
                  <c:v>4.3262999999999998E-9</c:v>
                </c:pt>
                <c:pt idx="1795">
                  <c:v>4.3325000000000001E-9</c:v>
                </c:pt>
                <c:pt idx="1796">
                  <c:v>4.3387999999999999E-9</c:v>
                </c:pt>
                <c:pt idx="1797">
                  <c:v>4.3450000000000002E-9</c:v>
                </c:pt>
                <c:pt idx="1798">
                  <c:v>4.3513000000000001E-9</c:v>
                </c:pt>
                <c:pt idx="1799">
                  <c:v>4.3575000000000003E-9</c:v>
                </c:pt>
                <c:pt idx="1800">
                  <c:v>4.3638000000000002E-9</c:v>
                </c:pt>
                <c:pt idx="1801">
                  <c:v>4.3699999999999996E-9</c:v>
                </c:pt>
                <c:pt idx="1802">
                  <c:v>4.3763000000000003E-9</c:v>
                </c:pt>
                <c:pt idx="1803">
                  <c:v>4.3824999999999997E-9</c:v>
                </c:pt>
                <c:pt idx="1804">
                  <c:v>4.3888000000000004E-9</c:v>
                </c:pt>
                <c:pt idx="1805">
                  <c:v>4.3949999999999998E-9</c:v>
                </c:pt>
                <c:pt idx="1806">
                  <c:v>4.4012999999999997E-9</c:v>
                </c:pt>
                <c:pt idx="1807">
                  <c:v>4.4074999999999999E-9</c:v>
                </c:pt>
                <c:pt idx="1808">
                  <c:v>4.4137999999999998E-9</c:v>
                </c:pt>
                <c:pt idx="1809">
                  <c:v>4.42E-9</c:v>
                </c:pt>
                <c:pt idx="1810">
                  <c:v>4.4262999999999999E-9</c:v>
                </c:pt>
                <c:pt idx="1811">
                  <c:v>4.4325000000000002E-9</c:v>
                </c:pt>
                <c:pt idx="1812">
                  <c:v>4.4388E-9</c:v>
                </c:pt>
                <c:pt idx="1813">
                  <c:v>4.4450000000000003E-9</c:v>
                </c:pt>
                <c:pt idx="1814">
                  <c:v>4.4513000000000001E-9</c:v>
                </c:pt>
                <c:pt idx="1815">
                  <c:v>4.4575000000000004E-9</c:v>
                </c:pt>
                <c:pt idx="1816">
                  <c:v>4.4638000000000002E-9</c:v>
                </c:pt>
                <c:pt idx="1817">
                  <c:v>4.4699999999999997E-9</c:v>
                </c:pt>
                <c:pt idx="1818">
                  <c:v>4.4763000000000004E-9</c:v>
                </c:pt>
                <c:pt idx="1819">
                  <c:v>4.4824999999999998E-9</c:v>
                </c:pt>
                <c:pt idx="1820">
                  <c:v>4.4887999999999996E-9</c:v>
                </c:pt>
                <c:pt idx="1821">
                  <c:v>4.4949999999999999E-9</c:v>
                </c:pt>
                <c:pt idx="1822">
                  <c:v>4.5012999999999997E-9</c:v>
                </c:pt>
                <c:pt idx="1823">
                  <c:v>4.5075E-9</c:v>
                </c:pt>
                <c:pt idx="1824">
                  <c:v>4.5137999999999999E-9</c:v>
                </c:pt>
                <c:pt idx="1825">
                  <c:v>4.5200000000000001E-9</c:v>
                </c:pt>
                <c:pt idx="1826">
                  <c:v>4.5263E-9</c:v>
                </c:pt>
                <c:pt idx="1827">
                  <c:v>4.5325000000000002E-9</c:v>
                </c:pt>
                <c:pt idx="1828">
                  <c:v>4.5388000000000001E-9</c:v>
                </c:pt>
                <c:pt idx="1829">
                  <c:v>4.5450000000000003E-9</c:v>
                </c:pt>
                <c:pt idx="1830">
                  <c:v>4.5513000000000002E-9</c:v>
                </c:pt>
                <c:pt idx="1831">
                  <c:v>4.5574999999999996E-9</c:v>
                </c:pt>
                <c:pt idx="1832">
                  <c:v>4.5638000000000003E-9</c:v>
                </c:pt>
                <c:pt idx="1833">
                  <c:v>4.5699999999999997E-9</c:v>
                </c:pt>
                <c:pt idx="1834">
                  <c:v>4.5762999999999996E-9</c:v>
                </c:pt>
                <c:pt idx="1835">
                  <c:v>4.5824999999999998E-9</c:v>
                </c:pt>
                <c:pt idx="1836">
                  <c:v>4.5887999999999997E-9</c:v>
                </c:pt>
                <c:pt idx="1837">
                  <c:v>4.595E-9</c:v>
                </c:pt>
                <c:pt idx="1838">
                  <c:v>4.6012999999999998E-9</c:v>
                </c:pt>
                <c:pt idx="1839">
                  <c:v>4.6075000000000001E-9</c:v>
                </c:pt>
                <c:pt idx="1840">
                  <c:v>4.6137999999999999E-9</c:v>
                </c:pt>
                <c:pt idx="1841">
                  <c:v>4.6200000000000002E-9</c:v>
                </c:pt>
                <c:pt idx="1842">
                  <c:v>4.6263E-9</c:v>
                </c:pt>
                <c:pt idx="1843">
                  <c:v>4.6325000000000003E-9</c:v>
                </c:pt>
                <c:pt idx="1844">
                  <c:v>4.6388000000000002E-9</c:v>
                </c:pt>
                <c:pt idx="1845">
                  <c:v>4.6450000000000004E-9</c:v>
                </c:pt>
                <c:pt idx="1846">
                  <c:v>4.6513000000000003E-9</c:v>
                </c:pt>
                <c:pt idx="1847">
                  <c:v>4.6574999999999997E-9</c:v>
                </c:pt>
                <c:pt idx="1848">
                  <c:v>4.6638000000000004E-9</c:v>
                </c:pt>
                <c:pt idx="1849">
                  <c:v>4.6699999999999998E-9</c:v>
                </c:pt>
                <c:pt idx="1850">
                  <c:v>4.6762999999999997E-9</c:v>
                </c:pt>
                <c:pt idx="1851">
                  <c:v>4.6824999999999999E-9</c:v>
                </c:pt>
                <c:pt idx="1852">
                  <c:v>4.6887999999999998E-9</c:v>
                </c:pt>
                <c:pt idx="1853">
                  <c:v>4.695E-9</c:v>
                </c:pt>
                <c:pt idx="1854">
                  <c:v>4.7012999999999999E-9</c:v>
                </c:pt>
                <c:pt idx="1855">
                  <c:v>4.7075000000000001E-9</c:v>
                </c:pt>
                <c:pt idx="1856">
                  <c:v>4.7138E-9</c:v>
                </c:pt>
                <c:pt idx="1857">
                  <c:v>4.7200000000000002E-9</c:v>
                </c:pt>
                <c:pt idx="1858">
                  <c:v>4.7263000000000001E-9</c:v>
                </c:pt>
                <c:pt idx="1859">
                  <c:v>4.7325000000000004E-9</c:v>
                </c:pt>
                <c:pt idx="1860">
                  <c:v>4.7388000000000002E-9</c:v>
                </c:pt>
                <c:pt idx="1861">
                  <c:v>4.7449999999999996E-9</c:v>
                </c:pt>
                <c:pt idx="1862">
                  <c:v>4.7513000000000003E-9</c:v>
                </c:pt>
                <c:pt idx="1863">
                  <c:v>4.7574999999999998E-9</c:v>
                </c:pt>
                <c:pt idx="1864">
                  <c:v>4.7637999999999996E-9</c:v>
                </c:pt>
                <c:pt idx="1865">
                  <c:v>4.7699999999999999E-9</c:v>
                </c:pt>
                <c:pt idx="1866">
                  <c:v>4.7762999999999997E-9</c:v>
                </c:pt>
                <c:pt idx="1867">
                  <c:v>4.7825E-9</c:v>
                </c:pt>
                <c:pt idx="1868">
                  <c:v>4.7887999999999998E-9</c:v>
                </c:pt>
                <c:pt idx="1869">
                  <c:v>4.7950000000000001E-9</c:v>
                </c:pt>
                <c:pt idx="1870">
                  <c:v>4.8013E-9</c:v>
                </c:pt>
                <c:pt idx="1871">
                  <c:v>4.8075000000000002E-9</c:v>
                </c:pt>
                <c:pt idx="1872">
                  <c:v>4.8138000000000001E-9</c:v>
                </c:pt>
                <c:pt idx="1873">
                  <c:v>4.8200000000000003E-9</c:v>
                </c:pt>
                <c:pt idx="1874">
                  <c:v>4.8263000000000002E-9</c:v>
                </c:pt>
                <c:pt idx="1875">
                  <c:v>4.8324999999999996E-9</c:v>
                </c:pt>
                <c:pt idx="1876">
                  <c:v>4.8388000000000003E-9</c:v>
                </c:pt>
                <c:pt idx="1877">
                  <c:v>4.8449999999999997E-9</c:v>
                </c:pt>
                <c:pt idx="1878">
                  <c:v>4.8513000000000004E-9</c:v>
                </c:pt>
                <c:pt idx="1879">
                  <c:v>4.8574999999999998E-9</c:v>
                </c:pt>
                <c:pt idx="1880">
                  <c:v>4.8637999999999997E-9</c:v>
                </c:pt>
                <c:pt idx="1881">
                  <c:v>4.8699999999999999E-9</c:v>
                </c:pt>
                <c:pt idx="1882">
                  <c:v>4.8762999999999998E-9</c:v>
                </c:pt>
                <c:pt idx="1883">
                  <c:v>4.8825E-9</c:v>
                </c:pt>
                <c:pt idx="1884">
                  <c:v>4.8887999999999999E-9</c:v>
                </c:pt>
                <c:pt idx="1885">
                  <c:v>4.8950000000000002E-9</c:v>
                </c:pt>
                <c:pt idx="1886">
                  <c:v>4.9013E-9</c:v>
                </c:pt>
                <c:pt idx="1887">
                  <c:v>4.9075000000000003E-9</c:v>
                </c:pt>
                <c:pt idx="1888">
                  <c:v>4.9138000000000001E-9</c:v>
                </c:pt>
                <c:pt idx="1889">
                  <c:v>4.9200000000000004E-9</c:v>
                </c:pt>
                <c:pt idx="1890">
                  <c:v>4.9263000000000002E-9</c:v>
                </c:pt>
                <c:pt idx="1891">
                  <c:v>4.9324999999999997E-9</c:v>
                </c:pt>
                <c:pt idx="1892">
                  <c:v>4.9388000000000004E-9</c:v>
                </c:pt>
                <c:pt idx="1893">
                  <c:v>4.9449999999999998E-9</c:v>
                </c:pt>
                <c:pt idx="1894">
                  <c:v>4.9512999999999996E-9</c:v>
                </c:pt>
                <c:pt idx="1895">
                  <c:v>4.9574999999999999E-9</c:v>
                </c:pt>
                <c:pt idx="1896">
                  <c:v>4.9637999999999998E-9</c:v>
                </c:pt>
                <c:pt idx="1897">
                  <c:v>4.97E-9</c:v>
                </c:pt>
                <c:pt idx="1898">
                  <c:v>4.9762999999999999E-9</c:v>
                </c:pt>
                <c:pt idx="1899">
                  <c:v>4.9825000000000001E-9</c:v>
                </c:pt>
                <c:pt idx="1900">
                  <c:v>4.9888E-9</c:v>
                </c:pt>
                <c:pt idx="1901">
                  <c:v>4.9950000000000002E-9</c:v>
                </c:pt>
                <c:pt idx="1902">
                  <c:v>5.0013000000000001E-9</c:v>
                </c:pt>
                <c:pt idx="1903">
                  <c:v>5.0075000000000003E-9</c:v>
                </c:pt>
                <c:pt idx="1904">
                  <c:v>5.0138000000000002E-9</c:v>
                </c:pt>
                <c:pt idx="1905">
                  <c:v>5.0199999999999996E-9</c:v>
                </c:pt>
                <c:pt idx="1906">
                  <c:v>5.0263000000000003E-9</c:v>
                </c:pt>
                <c:pt idx="1907">
                  <c:v>5.0324999999999997E-9</c:v>
                </c:pt>
                <c:pt idx="1908">
                  <c:v>5.0387999999999996E-9</c:v>
                </c:pt>
                <c:pt idx="1909">
                  <c:v>5.0449999999999998E-9</c:v>
                </c:pt>
                <c:pt idx="1910">
                  <c:v>5.0512999999999997E-9</c:v>
                </c:pt>
                <c:pt idx="1911">
                  <c:v>5.0575E-9</c:v>
                </c:pt>
                <c:pt idx="1912">
                  <c:v>5.0637999999999998E-9</c:v>
                </c:pt>
                <c:pt idx="1913">
                  <c:v>5.0700000000000001E-9</c:v>
                </c:pt>
                <c:pt idx="1914">
                  <c:v>5.0762999999999999E-9</c:v>
                </c:pt>
                <c:pt idx="1915">
                  <c:v>5.0825000000000002E-9</c:v>
                </c:pt>
                <c:pt idx="1916">
                  <c:v>5.0888E-9</c:v>
                </c:pt>
                <c:pt idx="1917">
                  <c:v>5.0950000000000003E-9</c:v>
                </c:pt>
                <c:pt idx="1918">
                  <c:v>5.1013000000000002E-9</c:v>
                </c:pt>
                <c:pt idx="1919">
                  <c:v>5.1075000000000004E-9</c:v>
                </c:pt>
                <c:pt idx="1920">
                  <c:v>5.1138000000000003E-9</c:v>
                </c:pt>
                <c:pt idx="1921">
                  <c:v>5.1199999999999997E-9</c:v>
                </c:pt>
                <c:pt idx="1922">
                  <c:v>5.1263000000000004E-9</c:v>
                </c:pt>
                <c:pt idx="1923">
                  <c:v>5.1324999999999998E-9</c:v>
                </c:pt>
                <c:pt idx="1924">
                  <c:v>5.1387999999999997E-9</c:v>
                </c:pt>
                <c:pt idx="1925">
                  <c:v>5.1449999999999999E-9</c:v>
                </c:pt>
                <c:pt idx="1926">
                  <c:v>5.1512999999999998E-9</c:v>
                </c:pt>
                <c:pt idx="1927">
                  <c:v>5.1575E-9</c:v>
                </c:pt>
                <c:pt idx="1928">
                  <c:v>5.1637999999999999E-9</c:v>
                </c:pt>
                <c:pt idx="1929">
                  <c:v>5.1700000000000001E-9</c:v>
                </c:pt>
                <c:pt idx="1930">
                  <c:v>5.1763E-9</c:v>
                </c:pt>
                <c:pt idx="1931">
                  <c:v>5.1825000000000002E-9</c:v>
                </c:pt>
                <c:pt idx="1932">
                  <c:v>5.1888000000000001E-9</c:v>
                </c:pt>
                <c:pt idx="1933">
                  <c:v>5.1950000000000004E-9</c:v>
                </c:pt>
                <c:pt idx="1934">
                  <c:v>5.2013000000000002E-9</c:v>
                </c:pt>
                <c:pt idx="1935">
                  <c:v>5.2074999999999996E-9</c:v>
                </c:pt>
                <c:pt idx="1936">
                  <c:v>5.2138000000000003E-9</c:v>
                </c:pt>
                <c:pt idx="1937">
                  <c:v>5.2199999999999998E-9</c:v>
                </c:pt>
                <c:pt idx="1938">
                  <c:v>5.2262999999999996E-9</c:v>
                </c:pt>
                <c:pt idx="1939">
                  <c:v>5.2324999999999999E-9</c:v>
                </c:pt>
                <c:pt idx="1940">
                  <c:v>5.2387999999999997E-9</c:v>
                </c:pt>
                <c:pt idx="1941">
                  <c:v>5.245E-9</c:v>
                </c:pt>
                <c:pt idx="1942">
                  <c:v>5.2512999999999998E-9</c:v>
                </c:pt>
                <c:pt idx="1943">
                  <c:v>5.2575000000000001E-9</c:v>
                </c:pt>
                <c:pt idx="1944">
                  <c:v>5.2638E-9</c:v>
                </c:pt>
                <c:pt idx="1945">
                  <c:v>5.2700000000000002E-9</c:v>
                </c:pt>
                <c:pt idx="1946">
                  <c:v>5.2763000000000001E-9</c:v>
                </c:pt>
                <c:pt idx="1947">
                  <c:v>5.2825000000000003E-9</c:v>
                </c:pt>
                <c:pt idx="1948">
                  <c:v>5.2888000000000002E-9</c:v>
                </c:pt>
                <c:pt idx="1949">
                  <c:v>5.2949999999999996E-9</c:v>
                </c:pt>
                <c:pt idx="1950">
                  <c:v>5.3013000000000003E-9</c:v>
                </c:pt>
                <c:pt idx="1951">
                  <c:v>5.3074999999999997E-9</c:v>
                </c:pt>
                <c:pt idx="1952">
                  <c:v>5.3138000000000004E-9</c:v>
                </c:pt>
                <c:pt idx="1953">
                  <c:v>5.3199999999999998E-9</c:v>
                </c:pt>
                <c:pt idx="1954">
                  <c:v>5.3262999999999997E-9</c:v>
                </c:pt>
                <c:pt idx="1955">
                  <c:v>5.3324999999999999E-9</c:v>
                </c:pt>
                <c:pt idx="1956">
                  <c:v>5.3387999999999998E-9</c:v>
                </c:pt>
                <c:pt idx="1957">
                  <c:v>5.3450000000000001E-9</c:v>
                </c:pt>
                <c:pt idx="1958">
                  <c:v>5.3512999999999999E-9</c:v>
                </c:pt>
                <c:pt idx="1959">
                  <c:v>5.3575000000000002E-9</c:v>
                </c:pt>
                <c:pt idx="1960">
                  <c:v>5.3638E-9</c:v>
                </c:pt>
                <c:pt idx="1961">
                  <c:v>5.3700000000000003E-9</c:v>
                </c:pt>
                <c:pt idx="1962">
                  <c:v>5.3763000000000001E-9</c:v>
                </c:pt>
                <c:pt idx="1963">
                  <c:v>5.3825000000000004E-9</c:v>
                </c:pt>
                <c:pt idx="1964">
                  <c:v>5.3888000000000003E-9</c:v>
                </c:pt>
                <c:pt idx="1965">
                  <c:v>5.3949999999999997E-9</c:v>
                </c:pt>
                <c:pt idx="1966">
                  <c:v>5.4013000000000004E-9</c:v>
                </c:pt>
                <c:pt idx="1967">
                  <c:v>5.4074999999999998E-9</c:v>
                </c:pt>
                <c:pt idx="1968">
                  <c:v>5.4137999999999996E-9</c:v>
                </c:pt>
                <c:pt idx="1969">
                  <c:v>5.4199999999999999E-9</c:v>
                </c:pt>
                <c:pt idx="1970">
                  <c:v>5.4262999999999998E-9</c:v>
                </c:pt>
                <c:pt idx="1971">
                  <c:v>5.4325E-9</c:v>
                </c:pt>
                <c:pt idx="1972">
                  <c:v>5.4387999999999999E-9</c:v>
                </c:pt>
                <c:pt idx="1973">
                  <c:v>5.4450000000000001E-9</c:v>
                </c:pt>
                <c:pt idx="1974">
                  <c:v>5.4513E-9</c:v>
                </c:pt>
                <c:pt idx="1975">
                  <c:v>5.4575000000000002E-9</c:v>
                </c:pt>
                <c:pt idx="1976">
                  <c:v>5.4638000000000001E-9</c:v>
                </c:pt>
                <c:pt idx="1977">
                  <c:v>5.4700000000000003E-9</c:v>
                </c:pt>
                <c:pt idx="1978">
                  <c:v>5.4763000000000002E-9</c:v>
                </c:pt>
                <c:pt idx="1979">
                  <c:v>5.4824999999999996E-9</c:v>
                </c:pt>
                <c:pt idx="1980">
                  <c:v>5.4888000000000003E-9</c:v>
                </c:pt>
                <c:pt idx="1981">
                  <c:v>5.4949999999999997E-9</c:v>
                </c:pt>
                <c:pt idx="1982">
                  <c:v>5.5012999999999996E-9</c:v>
                </c:pt>
                <c:pt idx="1983">
                  <c:v>5.5074999999999999E-9</c:v>
                </c:pt>
                <c:pt idx="1984">
                  <c:v>5.5137999999999997E-9</c:v>
                </c:pt>
                <c:pt idx="1985">
                  <c:v>5.52E-9</c:v>
                </c:pt>
                <c:pt idx="1986">
                  <c:v>5.5262999999999998E-9</c:v>
                </c:pt>
                <c:pt idx="1987">
                  <c:v>5.5325000000000001E-9</c:v>
                </c:pt>
                <c:pt idx="1988">
                  <c:v>5.5387999999999999E-9</c:v>
                </c:pt>
                <c:pt idx="1989">
                  <c:v>5.5450000000000002E-9</c:v>
                </c:pt>
                <c:pt idx="1990">
                  <c:v>5.5513000000000001E-9</c:v>
                </c:pt>
                <c:pt idx="1991">
                  <c:v>5.5575000000000003E-9</c:v>
                </c:pt>
                <c:pt idx="1992">
                  <c:v>5.5638000000000002E-9</c:v>
                </c:pt>
                <c:pt idx="1993">
                  <c:v>5.5700000000000004E-9</c:v>
                </c:pt>
                <c:pt idx="1994">
                  <c:v>5.5763000000000003E-9</c:v>
                </c:pt>
                <c:pt idx="1995">
                  <c:v>5.5824999999999997E-9</c:v>
                </c:pt>
                <c:pt idx="1996">
                  <c:v>5.5888000000000004E-9</c:v>
                </c:pt>
                <c:pt idx="1997">
                  <c:v>5.5949999999999998E-9</c:v>
                </c:pt>
                <c:pt idx="1998">
                  <c:v>5.6012999999999997E-9</c:v>
                </c:pt>
                <c:pt idx="1999">
                  <c:v>5.6074999999999999E-9</c:v>
                </c:pt>
              </c:numCache>
            </c:numRef>
          </c:xVal>
          <c:yVal>
            <c:numRef>
              <c:f>'ATF1315'!$B$501:$B$2500</c:f>
              <c:numCache>
                <c:formatCode>0.00E+00</c:formatCode>
                <c:ptCount val="2000"/>
                <c:pt idx="0">
                  <c:v>-3.0100000000000001E-3</c:v>
                </c:pt>
                <c:pt idx="1">
                  <c:v>-3.4399999999999999E-3</c:v>
                </c:pt>
                <c:pt idx="2">
                  <c:v>-3.0100000000000001E-3</c:v>
                </c:pt>
                <c:pt idx="3">
                  <c:v>-2.7899999999999999E-3</c:v>
                </c:pt>
                <c:pt idx="4">
                  <c:v>-2.3500000000000001E-3</c:v>
                </c:pt>
                <c:pt idx="5">
                  <c:v>-2.5699999999999998E-3</c:v>
                </c:pt>
                <c:pt idx="6">
                  <c:v>-2.3500000000000001E-3</c:v>
                </c:pt>
                <c:pt idx="7">
                  <c:v>-2.14E-3</c:v>
                </c:pt>
                <c:pt idx="8">
                  <c:v>-1.92E-3</c:v>
                </c:pt>
                <c:pt idx="9">
                  <c:v>-2.14E-3</c:v>
                </c:pt>
                <c:pt idx="10">
                  <c:v>-1.92E-3</c:v>
                </c:pt>
                <c:pt idx="11">
                  <c:v>-1.92E-3</c:v>
                </c:pt>
                <c:pt idx="12">
                  <c:v>-1.48E-3</c:v>
                </c:pt>
                <c:pt idx="13">
                  <c:v>-1.2700000000000001E-3</c:v>
                </c:pt>
                <c:pt idx="14">
                  <c:v>-1.0499999999999999E-3</c:v>
                </c:pt>
                <c:pt idx="15">
                  <c:v>-1.2700000000000001E-3</c:v>
                </c:pt>
                <c:pt idx="16">
                  <c:v>-6.0999999999999997E-4</c:v>
                </c:pt>
                <c:pt idx="17">
                  <c:v>-8.3000000000000001E-4</c:v>
                </c:pt>
                <c:pt idx="18">
                  <c:v>-6.0999999999999997E-4</c:v>
                </c:pt>
                <c:pt idx="19">
                  <c:v>-1.8000000000000001E-4</c:v>
                </c:pt>
                <c:pt idx="20">
                  <c:v>4.0000000000000003E-5</c:v>
                </c:pt>
                <c:pt idx="21">
                  <c:v>4.0000000000000003E-5</c:v>
                </c:pt>
                <c:pt idx="22">
                  <c:v>2.5999999999999998E-4</c:v>
                </c:pt>
                <c:pt idx="23">
                  <c:v>2.5999999999999998E-4</c:v>
                </c:pt>
                <c:pt idx="24">
                  <c:v>9.1E-4</c:v>
                </c:pt>
                <c:pt idx="25">
                  <c:v>6.8999999999999997E-4</c:v>
                </c:pt>
                <c:pt idx="26">
                  <c:v>6.8999999999999997E-4</c:v>
                </c:pt>
                <c:pt idx="27">
                  <c:v>6.8999999999999997E-4</c:v>
                </c:pt>
                <c:pt idx="28">
                  <c:v>1.3500000000000001E-3</c:v>
                </c:pt>
                <c:pt idx="29">
                  <c:v>1.3500000000000001E-3</c:v>
                </c:pt>
                <c:pt idx="30">
                  <c:v>1.7799999999999999E-3</c:v>
                </c:pt>
                <c:pt idx="31">
                  <c:v>1.7799999999999999E-3</c:v>
                </c:pt>
                <c:pt idx="32">
                  <c:v>2.2200000000000002E-3</c:v>
                </c:pt>
                <c:pt idx="33">
                  <c:v>2.4399999999999999E-3</c:v>
                </c:pt>
                <c:pt idx="34">
                  <c:v>2.4399999999999999E-3</c:v>
                </c:pt>
                <c:pt idx="35">
                  <c:v>2.8700000000000002E-3</c:v>
                </c:pt>
                <c:pt idx="36">
                  <c:v>3.0899999999999999E-3</c:v>
                </c:pt>
                <c:pt idx="37">
                  <c:v>3.31E-3</c:v>
                </c:pt>
                <c:pt idx="38">
                  <c:v>3.5300000000000002E-3</c:v>
                </c:pt>
                <c:pt idx="39">
                  <c:v>3.7399999999999998E-3</c:v>
                </c:pt>
                <c:pt idx="40">
                  <c:v>3.7399999999999998E-3</c:v>
                </c:pt>
                <c:pt idx="41">
                  <c:v>4.1799999999999997E-3</c:v>
                </c:pt>
                <c:pt idx="42">
                  <c:v>4.62E-3</c:v>
                </c:pt>
                <c:pt idx="43">
                  <c:v>4.4000000000000003E-3</c:v>
                </c:pt>
                <c:pt idx="44">
                  <c:v>4.4000000000000003E-3</c:v>
                </c:pt>
                <c:pt idx="45">
                  <c:v>4.8300000000000001E-3</c:v>
                </c:pt>
                <c:pt idx="46">
                  <c:v>4.8300000000000001E-3</c:v>
                </c:pt>
                <c:pt idx="47">
                  <c:v>5.0499999999999998E-3</c:v>
                </c:pt>
                <c:pt idx="48">
                  <c:v>5.4900000000000001E-3</c:v>
                </c:pt>
                <c:pt idx="49">
                  <c:v>5.4900000000000001E-3</c:v>
                </c:pt>
                <c:pt idx="50">
                  <c:v>5.4900000000000001E-3</c:v>
                </c:pt>
                <c:pt idx="51">
                  <c:v>6.1399999999999996E-3</c:v>
                </c:pt>
                <c:pt idx="52">
                  <c:v>6.1399999999999996E-3</c:v>
                </c:pt>
                <c:pt idx="53">
                  <c:v>6.1399999999999996E-3</c:v>
                </c:pt>
                <c:pt idx="54">
                  <c:v>6.1399999999999996E-3</c:v>
                </c:pt>
                <c:pt idx="55">
                  <c:v>6.3600000000000002E-3</c:v>
                </c:pt>
                <c:pt idx="56">
                  <c:v>6.3600000000000002E-3</c:v>
                </c:pt>
                <c:pt idx="57">
                  <c:v>6.3600000000000002E-3</c:v>
                </c:pt>
                <c:pt idx="58">
                  <c:v>6.79E-3</c:v>
                </c:pt>
                <c:pt idx="59">
                  <c:v>6.79E-3</c:v>
                </c:pt>
                <c:pt idx="60">
                  <c:v>6.5799999999999999E-3</c:v>
                </c:pt>
                <c:pt idx="61">
                  <c:v>6.3600000000000002E-3</c:v>
                </c:pt>
                <c:pt idx="62">
                  <c:v>6.79E-3</c:v>
                </c:pt>
                <c:pt idx="63">
                  <c:v>7.0099999999999997E-3</c:v>
                </c:pt>
                <c:pt idx="64">
                  <c:v>7.0099999999999997E-3</c:v>
                </c:pt>
                <c:pt idx="65">
                  <c:v>7.0099999999999997E-3</c:v>
                </c:pt>
                <c:pt idx="66">
                  <c:v>6.79E-3</c:v>
                </c:pt>
                <c:pt idx="67">
                  <c:v>7.0099999999999997E-3</c:v>
                </c:pt>
                <c:pt idx="68">
                  <c:v>7.0099999999999997E-3</c:v>
                </c:pt>
                <c:pt idx="69">
                  <c:v>6.79E-3</c:v>
                </c:pt>
                <c:pt idx="70">
                  <c:v>6.79E-3</c:v>
                </c:pt>
                <c:pt idx="71">
                  <c:v>6.79E-3</c:v>
                </c:pt>
                <c:pt idx="72">
                  <c:v>6.79E-3</c:v>
                </c:pt>
                <c:pt idx="73">
                  <c:v>6.5799999999999999E-3</c:v>
                </c:pt>
                <c:pt idx="74">
                  <c:v>6.3600000000000002E-3</c:v>
                </c:pt>
                <c:pt idx="75">
                  <c:v>6.1399999999999996E-3</c:v>
                </c:pt>
                <c:pt idx="76">
                  <c:v>6.3600000000000002E-3</c:v>
                </c:pt>
                <c:pt idx="77">
                  <c:v>5.7000000000000002E-3</c:v>
                </c:pt>
                <c:pt idx="78">
                  <c:v>5.7000000000000002E-3</c:v>
                </c:pt>
                <c:pt idx="79">
                  <c:v>5.9199999999999999E-3</c:v>
                </c:pt>
                <c:pt idx="80">
                  <c:v>5.9199999999999999E-3</c:v>
                </c:pt>
                <c:pt idx="81">
                  <c:v>5.9199999999999999E-3</c:v>
                </c:pt>
                <c:pt idx="82">
                  <c:v>5.4900000000000001E-3</c:v>
                </c:pt>
                <c:pt idx="83">
                  <c:v>5.2700000000000004E-3</c:v>
                </c:pt>
                <c:pt idx="84">
                  <c:v>5.4900000000000001E-3</c:v>
                </c:pt>
                <c:pt idx="85">
                  <c:v>5.2700000000000004E-3</c:v>
                </c:pt>
                <c:pt idx="86">
                  <c:v>4.62E-3</c:v>
                </c:pt>
                <c:pt idx="87">
                  <c:v>4.8300000000000001E-3</c:v>
                </c:pt>
                <c:pt idx="88">
                  <c:v>4.1799999999999997E-3</c:v>
                </c:pt>
                <c:pt idx="89">
                  <c:v>3.96E-3</c:v>
                </c:pt>
                <c:pt idx="90">
                  <c:v>3.7399999999999998E-3</c:v>
                </c:pt>
                <c:pt idx="91">
                  <c:v>3.5300000000000002E-3</c:v>
                </c:pt>
                <c:pt idx="92">
                  <c:v>3.5300000000000002E-3</c:v>
                </c:pt>
                <c:pt idx="93">
                  <c:v>3.0899999999999999E-3</c:v>
                </c:pt>
                <c:pt idx="94">
                  <c:v>2.8700000000000002E-3</c:v>
                </c:pt>
                <c:pt idx="95">
                  <c:v>2.66E-3</c:v>
                </c:pt>
                <c:pt idx="96">
                  <c:v>2.66E-3</c:v>
                </c:pt>
                <c:pt idx="97">
                  <c:v>2.2200000000000002E-3</c:v>
                </c:pt>
                <c:pt idx="98">
                  <c:v>2.2200000000000002E-3</c:v>
                </c:pt>
                <c:pt idx="99">
                  <c:v>1.7799999999999999E-3</c:v>
                </c:pt>
                <c:pt idx="100">
                  <c:v>1.7799999999999999E-3</c:v>
                </c:pt>
                <c:pt idx="101">
                  <c:v>1.1299999999999999E-3</c:v>
                </c:pt>
                <c:pt idx="102">
                  <c:v>9.1E-4</c:v>
                </c:pt>
                <c:pt idx="103">
                  <c:v>4.8000000000000001E-4</c:v>
                </c:pt>
                <c:pt idx="104">
                  <c:v>2.5999999999999998E-4</c:v>
                </c:pt>
                <c:pt idx="105">
                  <c:v>-1.8000000000000001E-4</c:v>
                </c:pt>
                <c:pt idx="106">
                  <c:v>4.0000000000000003E-5</c:v>
                </c:pt>
                <c:pt idx="107">
                  <c:v>-6.0999999999999997E-4</c:v>
                </c:pt>
                <c:pt idx="108">
                  <c:v>-8.3000000000000001E-4</c:v>
                </c:pt>
                <c:pt idx="109">
                  <c:v>-8.3000000000000001E-4</c:v>
                </c:pt>
                <c:pt idx="110">
                  <c:v>-1.0499999999999999E-3</c:v>
                </c:pt>
                <c:pt idx="111">
                  <c:v>-1.6999999999999999E-3</c:v>
                </c:pt>
                <c:pt idx="112">
                  <c:v>-1.6999999999999999E-3</c:v>
                </c:pt>
                <c:pt idx="113">
                  <c:v>-2.14E-3</c:v>
                </c:pt>
                <c:pt idx="114">
                  <c:v>-2.3500000000000001E-3</c:v>
                </c:pt>
                <c:pt idx="115">
                  <c:v>-2.7899999999999999E-3</c:v>
                </c:pt>
                <c:pt idx="116">
                  <c:v>-3.2299999999999998E-3</c:v>
                </c:pt>
                <c:pt idx="117">
                  <c:v>-3.4399999999999999E-3</c:v>
                </c:pt>
                <c:pt idx="118">
                  <c:v>-3.6600000000000001E-3</c:v>
                </c:pt>
                <c:pt idx="119">
                  <c:v>-4.1000000000000003E-3</c:v>
                </c:pt>
                <c:pt idx="120">
                  <c:v>-4.3099999999999996E-3</c:v>
                </c:pt>
                <c:pt idx="121">
                  <c:v>-4.5300000000000002E-3</c:v>
                </c:pt>
                <c:pt idx="122">
                  <c:v>-4.9699999999999996E-3</c:v>
                </c:pt>
                <c:pt idx="123">
                  <c:v>-5.1900000000000002E-3</c:v>
                </c:pt>
                <c:pt idx="124">
                  <c:v>-5.4000000000000003E-3</c:v>
                </c:pt>
                <c:pt idx="125">
                  <c:v>-5.4000000000000003E-3</c:v>
                </c:pt>
                <c:pt idx="126">
                  <c:v>-5.62E-3</c:v>
                </c:pt>
                <c:pt idx="127">
                  <c:v>-6.0600000000000003E-3</c:v>
                </c:pt>
                <c:pt idx="128">
                  <c:v>-5.8399999999999997E-3</c:v>
                </c:pt>
                <c:pt idx="129">
                  <c:v>-6.28E-3</c:v>
                </c:pt>
                <c:pt idx="130">
                  <c:v>-6.4900000000000001E-3</c:v>
                </c:pt>
                <c:pt idx="131">
                  <c:v>-6.9300000000000004E-3</c:v>
                </c:pt>
                <c:pt idx="132">
                  <c:v>-6.9300000000000004E-3</c:v>
                </c:pt>
                <c:pt idx="133">
                  <c:v>-7.1500000000000001E-3</c:v>
                </c:pt>
                <c:pt idx="134">
                  <c:v>-7.3600000000000002E-3</c:v>
                </c:pt>
                <c:pt idx="135">
                  <c:v>-7.3600000000000002E-3</c:v>
                </c:pt>
                <c:pt idx="136">
                  <c:v>-7.7999999999999996E-3</c:v>
                </c:pt>
                <c:pt idx="137">
                  <c:v>-8.2400000000000008E-3</c:v>
                </c:pt>
                <c:pt idx="138">
                  <c:v>-8.0199999999999994E-3</c:v>
                </c:pt>
                <c:pt idx="139">
                  <c:v>-8.0199999999999994E-3</c:v>
                </c:pt>
                <c:pt idx="140">
                  <c:v>-8.0199999999999994E-3</c:v>
                </c:pt>
                <c:pt idx="141">
                  <c:v>-8.6700000000000006E-3</c:v>
                </c:pt>
                <c:pt idx="142">
                  <c:v>-8.4499999999999992E-3</c:v>
                </c:pt>
                <c:pt idx="143">
                  <c:v>-8.6700000000000006E-3</c:v>
                </c:pt>
                <c:pt idx="144">
                  <c:v>-8.8900000000000003E-3</c:v>
                </c:pt>
                <c:pt idx="145">
                  <c:v>-8.8900000000000003E-3</c:v>
                </c:pt>
                <c:pt idx="146">
                  <c:v>-9.11E-3</c:v>
                </c:pt>
                <c:pt idx="147">
                  <c:v>-8.8900000000000003E-3</c:v>
                </c:pt>
                <c:pt idx="148">
                  <c:v>-9.11E-3</c:v>
                </c:pt>
                <c:pt idx="149">
                  <c:v>-8.6700000000000006E-3</c:v>
                </c:pt>
                <c:pt idx="150">
                  <c:v>-8.8900000000000003E-3</c:v>
                </c:pt>
                <c:pt idx="151">
                  <c:v>-8.6700000000000006E-3</c:v>
                </c:pt>
                <c:pt idx="152">
                  <c:v>-9.11E-3</c:v>
                </c:pt>
                <c:pt idx="153">
                  <c:v>-8.8900000000000003E-3</c:v>
                </c:pt>
                <c:pt idx="154">
                  <c:v>-9.11E-3</c:v>
                </c:pt>
                <c:pt idx="155">
                  <c:v>-8.8900000000000003E-3</c:v>
                </c:pt>
                <c:pt idx="156">
                  <c:v>-8.8900000000000003E-3</c:v>
                </c:pt>
                <c:pt idx="157">
                  <c:v>-8.6700000000000006E-3</c:v>
                </c:pt>
                <c:pt idx="158">
                  <c:v>-8.6700000000000006E-3</c:v>
                </c:pt>
                <c:pt idx="159">
                  <c:v>-8.2400000000000008E-3</c:v>
                </c:pt>
                <c:pt idx="160">
                  <c:v>-8.4499999999999992E-3</c:v>
                </c:pt>
                <c:pt idx="161">
                  <c:v>-8.2400000000000008E-3</c:v>
                </c:pt>
                <c:pt idx="162">
                  <c:v>-8.2400000000000008E-3</c:v>
                </c:pt>
                <c:pt idx="163">
                  <c:v>-8.2400000000000008E-3</c:v>
                </c:pt>
                <c:pt idx="164">
                  <c:v>-8.2400000000000008E-3</c:v>
                </c:pt>
                <c:pt idx="165">
                  <c:v>-7.7999999999999996E-3</c:v>
                </c:pt>
                <c:pt idx="166">
                  <c:v>-7.5799999999999999E-3</c:v>
                </c:pt>
                <c:pt idx="167">
                  <c:v>-7.1500000000000001E-3</c:v>
                </c:pt>
                <c:pt idx="168">
                  <c:v>-6.9300000000000004E-3</c:v>
                </c:pt>
                <c:pt idx="169">
                  <c:v>-7.1500000000000001E-3</c:v>
                </c:pt>
                <c:pt idx="170">
                  <c:v>-6.9300000000000004E-3</c:v>
                </c:pt>
                <c:pt idx="171">
                  <c:v>-6.4900000000000001E-3</c:v>
                </c:pt>
                <c:pt idx="172">
                  <c:v>-6.28E-3</c:v>
                </c:pt>
                <c:pt idx="173">
                  <c:v>-6.0600000000000003E-3</c:v>
                </c:pt>
                <c:pt idx="174">
                  <c:v>-6.0600000000000003E-3</c:v>
                </c:pt>
                <c:pt idx="175">
                  <c:v>-5.8399999999999997E-3</c:v>
                </c:pt>
                <c:pt idx="176">
                  <c:v>-5.4000000000000003E-3</c:v>
                </c:pt>
                <c:pt idx="177">
                  <c:v>-4.9699999999999996E-3</c:v>
                </c:pt>
                <c:pt idx="178">
                  <c:v>-4.7499999999999999E-3</c:v>
                </c:pt>
                <c:pt idx="179">
                  <c:v>-4.7499999999999999E-3</c:v>
                </c:pt>
                <c:pt idx="180">
                  <c:v>-4.5300000000000002E-3</c:v>
                </c:pt>
                <c:pt idx="181">
                  <c:v>-3.8800000000000002E-3</c:v>
                </c:pt>
                <c:pt idx="182">
                  <c:v>-3.4399999999999999E-3</c:v>
                </c:pt>
                <c:pt idx="183">
                  <c:v>-3.2299999999999998E-3</c:v>
                </c:pt>
                <c:pt idx="184">
                  <c:v>-2.7899999999999999E-3</c:v>
                </c:pt>
                <c:pt idx="185">
                  <c:v>-2.5699999999999998E-3</c:v>
                </c:pt>
                <c:pt idx="186">
                  <c:v>-2.14E-3</c:v>
                </c:pt>
                <c:pt idx="187">
                  <c:v>-1.92E-3</c:v>
                </c:pt>
                <c:pt idx="188">
                  <c:v>-1.6999999999999999E-3</c:v>
                </c:pt>
                <c:pt idx="189">
                  <c:v>-1.48E-3</c:v>
                </c:pt>
                <c:pt idx="190">
                  <c:v>-1.2700000000000001E-3</c:v>
                </c:pt>
                <c:pt idx="191">
                  <c:v>-8.3000000000000001E-4</c:v>
                </c:pt>
                <c:pt idx="192">
                  <c:v>-8.3000000000000001E-4</c:v>
                </c:pt>
                <c:pt idx="193">
                  <c:v>-1.8000000000000001E-4</c:v>
                </c:pt>
                <c:pt idx="194">
                  <c:v>-1.8000000000000001E-4</c:v>
                </c:pt>
                <c:pt idx="195">
                  <c:v>2.5999999999999998E-4</c:v>
                </c:pt>
                <c:pt idx="196">
                  <c:v>6.8999999999999997E-4</c:v>
                </c:pt>
                <c:pt idx="197">
                  <c:v>9.1E-4</c:v>
                </c:pt>
                <c:pt idx="198">
                  <c:v>1.3500000000000001E-3</c:v>
                </c:pt>
                <c:pt idx="199">
                  <c:v>1.7799999999999999E-3</c:v>
                </c:pt>
                <c:pt idx="200">
                  <c:v>2E-3</c:v>
                </c:pt>
                <c:pt idx="201">
                  <c:v>2E-3</c:v>
                </c:pt>
                <c:pt idx="202">
                  <c:v>2.4399999999999999E-3</c:v>
                </c:pt>
                <c:pt idx="203">
                  <c:v>2.8700000000000002E-3</c:v>
                </c:pt>
                <c:pt idx="204">
                  <c:v>2.66E-3</c:v>
                </c:pt>
                <c:pt idx="205">
                  <c:v>3.0899999999999999E-3</c:v>
                </c:pt>
                <c:pt idx="206">
                  <c:v>3.0899999999999999E-3</c:v>
                </c:pt>
                <c:pt idx="207">
                  <c:v>3.7399999999999998E-3</c:v>
                </c:pt>
                <c:pt idx="208">
                  <c:v>3.96E-3</c:v>
                </c:pt>
                <c:pt idx="209">
                  <c:v>4.1799999999999997E-3</c:v>
                </c:pt>
                <c:pt idx="210">
                  <c:v>4.62E-3</c:v>
                </c:pt>
                <c:pt idx="211">
                  <c:v>4.62E-3</c:v>
                </c:pt>
                <c:pt idx="212">
                  <c:v>5.0499999999999998E-3</c:v>
                </c:pt>
                <c:pt idx="213">
                  <c:v>5.0499999999999998E-3</c:v>
                </c:pt>
                <c:pt idx="214">
                  <c:v>5.2700000000000004E-3</c:v>
                </c:pt>
                <c:pt idx="215">
                  <c:v>5.7000000000000002E-3</c:v>
                </c:pt>
                <c:pt idx="216">
                  <c:v>5.7000000000000002E-3</c:v>
                </c:pt>
                <c:pt idx="217">
                  <c:v>5.7000000000000002E-3</c:v>
                </c:pt>
                <c:pt idx="218">
                  <c:v>6.1399999999999996E-3</c:v>
                </c:pt>
                <c:pt idx="219">
                  <c:v>5.9199999999999999E-3</c:v>
                </c:pt>
                <c:pt idx="220">
                  <c:v>6.1399999999999996E-3</c:v>
                </c:pt>
                <c:pt idx="221">
                  <c:v>6.1399999999999996E-3</c:v>
                </c:pt>
                <c:pt idx="222">
                  <c:v>6.3600000000000002E-3</c:v>
                </c:pt>
                <c:pt idx="223">
                  <c:v>6.3600000000000002E-3</c:v>
                </c:pt>
                <c:pt idx="224">
                  <c:v>7.0099999999999997E-3</c:v>
                </c:pt>
                <c:pt idx="225">
                  <c:v>6.3600000000000002E-3</c:v>
                </c:pt>
                <c:pt idx="226">
                  <c:v>6.3600000000000002E-3</c:v>
                </c:pt>
                <c:pt idx="227">
                  <c:v>7.0099999999999997E-3</c:v>
                </c:pt>
                <c:pt idx="228">
                  <c:v>6.79E-3</c:v>
                </c:pt>
                <c:pt idx="229">
                  <c:v>6.79E-3</c:v>
                </c:pt>
                <c:pt idx="230">
                  <c:v>6.79E-3</c:v>
                </c:pt>
                <c:pt idx="231">
                  <c:v>6.79E-3</c:v>
                </c:pt>
                <c:pt idx="232">
                  <c:v>6.5799999999999999E-3</c:v>
                </c:pt>
                <c:pt idx="233">
                  <c:v>6.5799999999999999E-3</c:v>
                </c:pt>
                <c:pt idx="234">
                  <c:v>6.5799999999999999E-3</c:v>
                </c:pt>
                <c:pt idx="235">
                  <c:v>6.3600000000000002E-3</c:v>
                </c:pt>
                <c:pt idx="236">
                  <c:v>6.5799999999999999E-3</c:v>
                </c:pt>
                <c:pt idx="237">
                  <c:v>6.1399999999999996E-3</c:v>
                </c:pt>
                <c:pt idx="238">
                  <c:v>6.3600000000000002E-3</c:v>
                </c:pt>
                <c:pt idx="239">
                  <c:v>6.1399999999999996E-3</c:v>
                </c:pt>
                <c:pt idx="240">
                  <c:v>5.9199999999999999E-3</c:v>
                </c:pt>
                <c:pt idx="241">
                  <c:v>5.7000000000000002E-3</c:v>
                </c:pt>
                <c:pt idx="242">
                  <c:v>5.9199999999999999E-3</c:v>
                </c:pt>
                <c:pt idx="243">
                  <c:v>5.7000000000000002E-3</c:v>
                </c:pt>
                <c:pt idx="244">
                  <c:v>5.4900000000000001E-3</c:v>
                </c:pt>
                <c:pt idx="245">
                  <c:v>5.4900000000000001E-3</c:v>
                </c:pt>
                <c:pt idx="246">
                  <c:v>5.0499999999999998E-3</c:v>
                </c:pt>
                <c:pt idx="247">
                  <c:v>5.0499999999999998E-3</c:v>
                </c:pt>
                <c:pt idx="248">
                  <c:v>4.62E-3</c:v>
                </c:pt>
                <c:pt idx="249">
                  <c:v>4.1799999999999997E-3</c:v>
                </c:pt>
                <c:pt idx="250">
                  <c:v>4.1799999999999997E-3</c:v>
                </c:pt>
                <c:pt idx="251">
                  <c:v>3.7399999999999998E-3</c:v>
                </c:pt>
                <c:pt idx="252">
                  <c:v>3.7399999999999998E-3</c:v>
                </c:pt>
                <c:pt idx="253">
                  <c:v>3.31E-3</c:v>
                </c:pt>
                <c:pt idx="254">
                  <c:v>3.0899999999999999E-3</c:v>
                </c:pt>
                <c:pt idx="255">
                  <c:v>2.8700000000000002E-3</c:v>
                </c:pt>
                <c:pt idx="256">
                  <c:v>2.2200000000000002E-3</c:v>
                </c:pt>
                <c:pt idx="257">
                  <c:v>2E-3</c:v>
                </c:pt>
                <c:pt idx="258">
                  <c:v>2E-3</c:v>
                </c:pt>
                <c:pt idx="259">
                  <c:v>1.57E-3</c:v>
                </c:pt>
                <c:pt idx="260">
                  <c:v>1.1299999999999999E-3</c:v>
                </c:pt>
                <c:pt idx="261">
                  <c:v>1.1299999999999999E-3</c:v>
                </c:pt>
                <c:pt idx="262">
                  <c:v>4.8000000000000001E-4</c:v>
                </c:pt>
                <c:pt idx="263">
                  <c:v>4.8000000000000001E-4</c:v>
                </c:pt>
                <c:pt idx="264">
                  <c:v>-1.8000000000000001E-4</c:v>
                </c:pt>
                <c:pt idx="265">
                  <c:v>-3.8999999999999999E-4</c:v>
                </c:pt>
                <c:pt idx="266">
                  <c:v>-8.3000000000000001E-4</c:v>
                </c:pt>
                <c:pt idx="267">
                  <c:v>-1.0499999999999999E-3</c:v>
                </c:pt>
                <c:pt idx="268">
                  <c:v>-1.48E-3</c:v>
                </c:pt>
                <c:pt idx="269">
                  <c:v>-1.92E-3</c:v>
                </c:pt>
                <c:pt idx="270">
                  <c:v>-2.3500000000000001E-3</c:v>
                </c:pt>
                <c:pt idx="271">
                  <c:v>-2.5699999999999998E-3</c:v>
                </c:pt>
                <c:pt idx="272">
                  <c:v>-3.0100000000000001E-3</c:v>
                </c:pt>
                <c:pt idx="273">
                  <c:v>-3.0100000000000001E-3</c:v>
                </c:pt>
                <c:pt idx="274">
                  <c:v>-3.2299999999999998E-3</c:v>
                </c:pt>
                <c:pt idx="275">
                  <c:v>-3.8800000000000002E-3</c:v>
                </c:pt>
                <c:pt idx="276">
                  <c:v>-4.1000000000000003E-3</c:v>
                </c:pt>
                <c:pt idx="277">
                  <c:v>-4.5300000000000002E-3</c:v>
                </c:pt>
                <c:pt idx="278">
                  <c:v>-4.9699999999999996E-3</c:v>
                </c:pt>
                <c:pt idx="279">
                  <c:v>-5.1900000000000002E-3</c:v>
                </c:pt>
                <c:pt idx="280">
                  <c:v>-5.8399999999999997E-3</c:v>
                </c:pt>
                <c:pt idx="281">
                  <c:v>-6.28E-3</c:v>
                </c:pt>
                <c:pt idx="282">
                  <c:v>-6.4900000000000001E-3</c:v>
                </c:pt>
                <c:pt idx="283">
                  <c:v>-6.4900000000000001E-3</c:v>
                </c:pt>
                <c:pt idx="284">
                  <c:v>-6.9300000000000004E-3</c:v>
                </c:pt>
                <c:pt idx="285">
                  <c:v>-7.1500000000000001E-3</c:v>
                </c:pt>
                <c:pt idx="286">
                  <c:v>-7.7999999999999996E-3</c:v>
                </c:pt>
                <c:pt idx="287">
                  <c:v>-7.7999999999999996E-3</c:v>
                </c:pt>
                <c:pt idx="288">
                  <c:v>-8.0199999999999994E-3</c:v>
                </c:pt>
                <c:pt idx="289">
                  <c:v>-8.4499999999999992E-3</c:v>
                </c:pt>
                <c:pt idx="290">
                  <c:v>-8.6700000000000006E-3</c:v>
                </c:pt>
                <c:pt idx="291">
                  <c:v>-9.3200000000000002E-3</c:v>
                </c:pt>
                <c:pt idx="292">
                  <c:v>-9.11E-3</c:v>
                </c:pt>
                <c:pt idx="293">
                  <c:v>-9.3200000000000002E-3</c:v>
                </c:pt>
                <c:pt idx="294">
                  <c:v>-9.7599999999999996E-3</c:v>
                </c:pt>
                <c:pt idx="295">
                  <c:v>-9.7599999999999996E-3</c:v>
                </c:pt>
                <c:pt idx="296">
                  <c:v>-1.0200000000000001E-2</c:v>
                </c:pt>
                <c:pt idx="297">
                  <c:v>-1.0410000000000001E-2</c:v>
                </c:pt>
                <c:pt idx="298">
                  <c:v>-1.0410000000000001E-2</c:v>
                </c:pt>
                <c:pt idx="299">
                  <c:v>-1.085E-2</c:v>
                </c:pt>
                <c:pt idx="300">
                  <c:v>-1.0630000000000001E-2</c:v>
                </c:pt>
                <c:pt idx="301">
                  <c:v>-1.0630000000000001E-2</c:v>
                </c:pt>
                <c:pt idx="302">
                  <c:v>-1.128E-2</c:v>
                </c:pt>
                <c:pt idx="303">
                  <c:v>-1.107E-2</c:v>
                </c:pt>
                <c:pt idx="304">
                  <c:v>-1.128E-2</c:v>
                </c:pt>
                <c:pt idx="305">
                  <c:v>-1.128E-2</c:v>
                </c:pt>
                <c:pt idx="306">
                  <c:v>-1.15E-2</c:v>
                </c:pt>
                <c:pt idx="307">
                  <c:v>-1.128E-2</c:v>
                </c:pt>
                <c:pt idx="308">
                  <c:v>-1.128E-2</c:v>
                </c:pt>
                <c:pt idx="309">
                  <c:v>-1.128E-2</c:v>
                </c:pt>
                <c:pt idx="310">
                  <c:v>-1.128E-2</c:v>
                </c:pt>
                <c:pt idx="311">
                  <c:v>-1.128E-2</c:v>
                </c:pt>
                <c:pt idx="312">
                  <c:v>-1.128E-2</c:v>
                </c:pt>
                <c:pt idx="313">
                  <c:v>-1.128E-2</c:v>
                </c:pt>
                <c:pt idx="314">
                  <c:v>-1.15E-2</c:v>
                </c:pt>
                <c:pt idx="315">
                  <c:v>-1.128E-2</c:v>
                </c:pt>
                <c:pt idx="316">
                  <c:v>-1.085E-2</c:v>
                </c:pt>
                <c:pt idx="317">
                  <c:v>-1.107E-2</c:v>
                </c:pt>
                <c:pt idx="318">
                  <c:v>-1.107E-2</c:v>
                </c:pt>
                <c:pt idx="319">
                  <c:v>-1.107E-2</c:v>
                </c:pt>
                <c:pt idx="320">
                  <c:v>-1.0630000000000001E-2</c:v>
                </c:pt>
                <c:pt idx="321">
                  <c:v>-1.0200000000000001E-2</c:v>
                </c:pt>
                <c:pt idx="322">
                  <c:v>-1.0200000000000001E-2</c:v>
                </c:pt>
                <c:pt idx="323">
                  <c:v>-9.9799999999999993E-3</c:v>
                </c:pt>
                <c:pt idx="324">
                  <c:v>-1.0200000000000001E-2</c:v>
                </c:pt>
                <c:pt idx="325">
                  <c:v>-9.7599999999999996E-3</c:v>
                </c:pt>
                <c:pt idx="326">
                  <c:v>-9.3200000000000002E-3</c:v>
                </c:pt>
                <c:pt idx="327">
                  <c:v>-9.3200000000000002E-3</c:v>
                </c:pt>
                <c:pt idx="328">
                  <c:v>-8.6700000000000006E-3</c:v>
                </c:pt>
                <c:pt idx="329">
                  <c:v>-8.8900000000000003E-3</c:v>
                </c:pt>
                <c:pt idx="330">
                  <c:v>-8.4499999999999992E-3</c:v>
                </c:pt>
                <c:pt idx="331">
                  <c:v>-8.2400000000000008E-3</c:v>
                </c:pt>
                <c:pt idx="332">
                  <c:v>-8.0199999999999994E-3</c:v>
                </c:pt>
                <c:pt idx="333">
                  <c:v>-7.7999999999999996E-3</c:v>
                </c:pt>
                <c:pt idx="334">
                  <c:v>-7.5799999999999999E-3</c:v>
                </c:pt>
                <c:pt idx="335">
                  <c:v>-6.9300000000000004E-3</c:v>
                </c:pt>
                <c:pt idx="336">
                  <c:v>-6.9300000000000004E-3</c:v>
                </c:pt>
                <c:pt idx="337">
                  <c:v>-6.28E-3</c:v>
                </c:pt>
                <c:pt idx="338">
                  <c:v>-6.0600000000000003E-3</c:v>
                </c:pt>
                <c:pt idx="339">
                  <c:v>-5.8399999999999997E-3</c:v>
                </c:pt>
                <c:pt idx="340">
                  <c:v>-5.4000000000000003E-3</c:v>
                </c:pt>
                <c:pt idx="341">
                  <c:v>-4.9699999999999996E-3</c:v>
                </c:pt>
                <c:pt idx="342">
                  <c:v>-4.5300000000000002E-3</c:v>
                </c:pt>
                <c:pt idx="343">
                  <c:v>-4.1000000000000003E-3</c:v>
                </c:pt>
                <c:pt idx="344">
                  <c:v>-3.8800000000000002E-3</c:v>
                </c:pt>
                <c:pt idx="345">
                  <c:v>-3.4399999999999999E-3</c:v>
                </c:pt>
                <c:pt idx="346">
                  <c:v>-3.0100000000000001E-3</c:v>
                </c:pt>
                <c:pt idx="347">
                  <c:v>-2.5699999999999998E-3</c:v>
                </c:pt>
                <c:pt idx="348">
                  <c:v>-2.5699999999999998E-3</c:v>
                </c:pt>
                <c:pt idx="349">
                  <c:v>-1.92E-3</c:v>
                </c:pt>
                <c:pt idx="350">
                  <c:v>-1.6999999999999999E-3</c:v>
                </c:pt>
                <c:pt idx="351">
                  <c:v>-1.0499999999999999E-3</c:v>
                </c:pt>
                <c:pt idx="352">
                  <c:v>-8.3000000000000001E-4</c:v>
                </c:pt>
                <c:pt idx="353">
                  <c:v>-3.8999999999999999E-4</c:v>
                </c:pt>
                <c:pt idx="354">
                  <c:v>2.5999999999999998E-4</c:v>
                </c:pt>
                <c:pt idx="355">
                  <c:v>4.8000000000000001E-4</c:v>
                </c:pt>
                <c:pt idx="356">
                  <c:v>9.1E-4</c:v>
                </c:pt>
                <c:pt idx="357">
                  <c:v>1.57E-3</c:v>
                </c:pt>
                <c:pt idx="358">
                  <c:v>1.57E-3</c:v>
                </c:pt>
                <c:pt idx="359">
                  <c:v>2.2200000000000002E-3</c:v>
                </c:pt>
                <c:pt idx="360">
                  <c:v>2.2200000000000002E-3</c:v>
                </c:pt>
                <c:pt idx="361">
                  <c:v>2.4399999999999999E-3</c:v>
                </c:pt>
                <c:pt idx="362">
                  <c:v>3.0899999999999999E-3</c:v>
                </c:pt>
                <c:pt idx="363">
                  <c:v>3.31E-3</c:v>
                </c:pt>
                <c:pt idx="364">
                  <c:v>3.5300000000000002E-3</c:v>
                </c:pt>
                <c:pt idx="365">
                  <c:v>3.96E-3</c:v>
                </c:pt>
                <c:pt idx="366">
                  <c:v>4.4000000000000003E-3</c:v>
                </c:pt>
                <c:pt idx="367">
                  <c:v>4.4000000000000003E-3</c:v>
                </c:pt>
                <c:pt idx="368">
                  <c:v>4.8300000000000001E-3</c:v>
                </c:pt>
                <c:pt idx="369">
                  <c:v>5.2700000000000004E-3</c:v>
                </c:pt>
                <c:pt idx="370">
                  <c:v>5.4900000000000001E-3</c:v>
                </c:pt>
                <c:pt idx="371">
                  <c:v>5.7000000000000002E-3</c:v>
                </c:pt>
                <c:pt idx="372">
                  <c:v>5.9199999999999999E-3</c:v>
                </c:pt>
                <c:pt idx="373">
                  <c:v>6.3600000000000002E-3</c:v>
                </c:pt>
                <c:pt idx="374">
                  <c:v>6.3600000000000002E-3</c:v>
                </c:pt>
                <c:pt idx="375">
                  <c:v>6.5799999999999999E-3</c:v>
                </c:pt>
                <c:pt idx="376">
                  <c:v>6.79E-3</c:v>
                </c:pt>
                <c:pt idx="377">
                  <c:v>6.79E-3</c:v>
                </c:pt>
                <c:pt idx="378">
                  <c:v>7.2300000000000003E-3</c:v>
                </c:pt>
                <c:pt idx="379">
                  <c:v>7.45E-3</c:v>
                </c:pt>
                <c:pt idx="380">
                  <c:v>7.0099999999999997E-3</c:v>
                </c:pt>
                <c:pt idx="381">
                  <c:v>7.45E-3</c:v>
                </c:pt>
                <c:pt idx="382">
                  <c:v>7.6600000000000001E-3</c:v>
                </c:pt>
                <c:pt idx="383">
                  <c:v>7.6600000000000001E-3</c:v>
                </c:pt>
                <c:pt idx="384">
                  <c:v>7.8799999999999999E-3</c:v>
                </c:pt>
                <c:pt idx="385">
                  <c:v>7.6600000000000001E-3</c:v>
                </c:pt>
                <c:pt idx="386">
                  <c:v>7.8799999999999999E-3</c:v>
                </c:pt>
                <c:pt idx="387">
                  <c:v>7.6600000000000001E-3</c:v>
                </c:pt>
                <c:pt idx="388">
                  <c:v>8.0999999999999996E-3</c:v>
                </c:pt>
                <c:pt idx="389">
                  <c:v>7.6600000000000001E-3</c:v>
                </c:pt>
                <c:pt idx="390">
                  <c:v>7.8799999999999999E-3</c:v>
                </c:pt>
                <c:pt idx="391">
                  <c:v>7.8799999999999999E-3</c:v>
                </c:pt>
                <c:pt idx="392">
                  <c:v>7.6600000000000001E-3</c:v>
                </c:pt>
                <c:pt idx="393">
                  <c:v>7.45E-3</c:v>
                </c:pt>
                <c:pt idx="394">
                  <c:v>7.45E-3</c:v>
                </c:pt>
                <c:pt idx="395">
                  <c:v>7.0099999999999997E-3</c:v>
                </c:pt>
                <c:pt idx="396">
                  <c:v>7.45E-3</c:v>
                </c:pt>
                <c:pt idx="397">
                  <c:v>6.79E-3</c:v>
                </c:pt>
                <c:pt idx="398">
                  <c:v>6.79E-3</c:v>
                </c:pt>
                <c:pt idx="399">
                  <c:v>6.3600000000000002E-3</c:v>
                </c:pt>
                <c:pt idx="400">
                  <c:v>6.1399999999999996E-3</c:v>
                </c:pt>
                <c:pt idx="401">
                  <c:v>6.3600000000000002E-3</c:v>
                </c:pt>
                <c:pt idx="402">
                  <c:v>6.1399999999999996E-3</c:v>
                </c:pt>
                <c:pt idx="403">
                  <c:v>5.7000000000000002E-3</c:v>
                </c:pt>
                <c:pt idx="404">
                  <c:v>5.2700000000000004E-3</c:v>
                </c:pt>
                <c:pt idx="405">
                  <c:v>5.0499999999999998E-3</c:v>
                </c:pt>
                <c:pt idx="406">
                  <c:v>4.8300000000000001E-3</c:v>
                </c:pt>
                <c:pt idx="407">
                  <c:v>4.8300000000000001E-3</c:v>
                </c:pt>
                <c:pt idx="408">
                  <c:v>3.96E-3</c:v>
                </c:pt>
                <c:pt idx="409">
                  <c:v>3.7399999999999998E-3</c:v>
                </c:pt>
                <c:pt idx="410">
                  <c:v>3.5300000000000002E-3</c:v>
                </c:pt>
                <c:pt idx="411">
                  <c:v>3.31E-3</c:v>
                </c:pt>
                <c:pt idx="412">
                  <c:v>2.8700000000000002E-3</c:v>
                </c:pt>
                <c:pt idx="413">
                  <c:v>2.66E-3</c:v>
                </c:pt>
                <c:pt idx="414">
                  <c:v>2E-3</c:v>
                </c:pt>
                <c:pt idx="415">
                  <c:v>1.57E-3</c:v>
                </c:pt>
                <c:pt idx="416">
                  <c:v>9.1E-4</c:v>
                </c:pt>
                <c:pt idx="417">
                  <c:v>9.1E-4</c:v>
                </c:pt>
                <c:pt idx="418">
                  <c:v>4.8000000000000001E-4</c:v>
                </c:pt>
                <c:pt idx="419">
                  <c:v>4.0000000000000003E-5</c:v>
                </c:pt>
                <c:pt idx="420">
                  <c:v>-6.0999999999999997E-4</c:v>
                </c:pt>
                <c:pt idx="421">
                  <c:v>-8.3000000000000001E-4</c:v>
                </c:pt>
                <c:pt idx="422">
                  <c:v>-1.48E-3</c:v>
                </c:pt>
                <c:pt idx="423">
                  <c:v>-1.92E-3</c:v>
                </c:pt>
                <c:pt idx="424">
                  <c:v>-2.5699999999999998E-3</c:v>
                </c:pt>
                <c:pt idx="425">
                  <c:v>-3.0100000000000001E-3</c:v>
                </c:pt>
                <c:pt idx="426">
                  <c:v>-3.2299999999999998E-3</c:v>
                </c:pt>
                <c:pt idx="427">
                  <c:v>-3.8800000000000002E-3</c:v>
                </c:pt>
                <c:pt idx="428">
                  <c:v>-4.1000000000000003E-3</c:v>
                </c:pt>
                <c:pt idx="429">
                  <c:v>-4.5300000000000002E-3</c:v>
                </c:pt>
                <c:pt idx="430">
                  <c:v>-5.4000000000000003E-3</c:v>
                </c:pt>
                <c:pt idx="431">
                  <c:v>-5.4000000000000003E-3</c:v>
                </c:pt>
                <c:pt idx="432">
                  <c:v>-6.28E-3</c:v>
                </c:pt>
                <c:pt idx="433">
                  <c:v>-6.9300000000000004E-3</c:v>
                </c:pt>
                <c:pt idx="434">
                  <c:v>-6.9300000000000004E-3</c:v>
                </c:pt>
                <c:pt idx="435">
                  <c:v>-7.5799999999999999E-3</c:v>
                </c:pt>
                <c:pt idx="436">
                  <c:v>-7.7999999999999996E-3</c:v>
                </c:pt>
                <c:pt idx="437">
                  <c:v>-8.2400000000000008E-3</c:v>
                </c:pt>
                <c:pt idx="438">
                  <c:v>-8.8900000000000003E-3</c:v>
                </c:pt>
                <c:pt idx="439">
                  <c:v>-9.3200000000000002E-3</c:v>
                </c:pt>
                <c:pt idx="440">
                  <c:v>-9.9799999999999993E-3</c:v>
                </c:pt>
                <c:pt idx="441">
                  <c:v>-9.9799999999999993E-3</c:v>
                </c:pt>
                <c:pt idx="442">
                  <c:v>-1.0630000000000001E-2</c:v>
                </c:pt>
                <c:pt idx="443">
                  <c:v>-1.085E-2</c:v>
                </c:pt>
                <c:pt idx="444">
                  <c:v>-1.107E-2</c:v>
                </c:pt>
                <c:pt idx="445">
                  <c:v>-1.172E-2</c:v>
                </c:pt>
                <c:pt idx="446">
                  <c:v>-1.2160000000000001E-2</c:v>
                </c:pt>
                <c:pt idx="447">
                  <c:v>-1.259E-2</c:v>
                </c:pt>
                <c:pt idx="448">
                  <c:v>-1.259E-2</c:v>
                </c:pt>
                <c:pt idx="449">
                  <c:v>-1.325E-2</c:v>
                </c:pt>
                <c:pt idx="450">
                  <c:v>-1.325E-2</c:v>
                </c:pt>
                <c:pt idx="451">
                  <c:v>-1.3899999999999999E-2</c:v>
                </c:pt>
                <c:pt idx="452">
                  <c:v>-1.4330000000000001E-2</c:v>
                </c:pt>
                <c:pt idx="453">
                  <c:v>-1.4330000000000001E-2</c:v>
                </c:pt>
                <c:pt idx="454">
                  <c:v>-1.455E-2</c:v>
                </c:pt>
                <c:pt idx="455">
                  <c:v>-1.477E-2</c:v>
                </c:pt>
                <c:pt idx="456">
                  <c:v>-1.521E-2</c:v>
                </c:pt>
                <c:pt idx="457">
                  <c:v>-1.521E-2</c:v>
                </c:pt>
                <c:pt idx="458">
                  <c:v>-1.521E-2</c:v>
                </c:pt>
                <c:pt idx="459">
                  <c:v>-1.5640000000000001E-2</c:v>
                </c:pt>
                <c:pt idx="460">
                  <c:v>-1.5640000000000001E-2</c:v>
                </c:pt>
                <c:pt idx="461">
                  <c:v>-1.5859999999999999E-2</c:v>
                </c:pt>
                <c:pt idx="462">
                  <c:v>-1.6080000000000001E-2</c:v>
                </c:pt>
                <c:pt idx="463">
                  <c:v>-1.6289999999999999E-2</c:v>
                </c:pt>
                <c:pt idx="464">
                  <c:v>-1.5859999999999999E-2</c:v>
                </c:pt>
                <c:pt idx="465">
                  <c:v>-1.6080000000000001E-2</c:v>
                </c:pt>
                <c:pt idx="466">
                  <c:v>-1.6080000000000001E-2</c:v>
                </c:pt>
                <c:pt idx="467">
                  <c:v>-1.6289999999999999E-2</c:v>
                </c:pt>
                <c:pt idx="468">
                  <c:v>-1.5859999999999999E-2</c:v>
                </c:pt>
                <c:pt idx="469">
                  <c:v>-1.6080000000000001E-2</c:v>
                </c:pt>
                <c:pt idx="470">
                  <c:v>-1.6289999999999999E-2</c:v>
                </c:pt>
                <c:pt idx="471">
                  <c:v>-1.5640000000000001E-2</c:v>
                </c:pt>
                <c:pt idx="472">
                  <c:v>-1.5859999999999999E-2</c:v>
                </c:pt>
                <c:pt idx="473">
                  <c:v>-1.542E-2</c:v>
                </c:pt>
                <c:pt idx="474">
                  <c:v>-1.542E-2</c:v>
                </c:pt>
                <c:pt idx="475">
                  <c:v>-1.521E-2</c:v>
                </c:pt>
                <c:pt idx="476">
                  <c:v>-1.521E-2</c:v>
                </c:pt>
                <c:pt idx="477">
                  <c:v>-1.521E-2</c:v>
                </c:pt>
                <c:pt idx="478">
                  <c:v>-1.455E-2</c:v>
                </c:pt>
                <c:pt idx="479">
                  <c:v>-1.455E-2</c:v>
                </c:pt>
                <c:pt idx="480">
                  <c:v>-1.4330000000000001E-2</c:v>
                </c:pt>
                <c:pt idx="481">
                  <c:v>-1.3899999999999999E-2</c:v>
                </c:pt>
                <c:pt idx="482">
                  <c:v>-1.346E-2</c:v>
                </c:pt>
                <c:pt idx="483">
                  <c:v>-1.346E-2</c:v>
                </c:pt>
                <c:pt idx="484">
                  <c:v>-1.281E-2</c:v>
                </c:pt>
                <c:pt idx="485">
                  <c:v>-1.2370000000000001E-2</c:v>
                </c:pt>
                <c:pt idx="486">
                  <c:v>-1.1939999999999999E-2</c:v>
                </c:pt>
                <c:pt idx="487">
                  <c:v>-1.172E-2</c:v>
                </c:pt>
                <c:pt idx="488">
                  <c:v>-1.15E-2</c:v>
                </c:pt>
                <c:pt idx="489">
                  <c:v>-1.085E-2</c:v>
                </c:pt>
                <c:pt idx="490">
                  <c:v>-1.0410000000000001E-2</c:v>
                </c:pt>
                <c:pt idx="491">
                  <c:v>-9.7599999999999996E-3</c:v>
                </c:pt>
                <c:pt idx="492">
                  <c:v>-9.3200000000000002E-3</c:v>
                </c:pt>
                <c:pt idx="493">
                  <c:v>-8.8900000000000003E-3</c:v>
                </c:pt>
                <c:pt idx="494">
                  <c:v>-8.4499999999999992E-3</c:v>
                </c:pt>
                <c:pt idx="495">
                  <c:v>-7.7999999999999996E-3</c:v>
                </c:pt>
                <c:pt idx="496">
                  <c:v>-7.3600000000000002E-3</c:v>
                </c:pt>
                <c:pt idx="497">
                  <c:v>-6.28E-3</c:v>
                </c:pt>
                <c:pt idx="498">
                  <c:v>-6.28E-3</c:v>
                </c:pt>
                <c:pt idx="499">
                  <c:v>-5.62E-3</c:v>
                </c:pt>
                <c:pt idx="500">
                  <c:v>-5.1900000000000002E-3</c:v>
                </c:pt>
                <c:pt idx="501">
                  <c:v>-4.3099999999999996E-3</c:v>
                </c:pt>
                <c:pt idx="502">
                  <c:v>-3.4399999999999999E-3</c:v>
                </c:pt>
                <c:pt idx="503">
                  <c:v>-3.2299999999999998E-3</c:v>
                </c:pt>
                <c:pt idx="504">
                  <c:v>-2.5699999999999998E-3</c:v>
                </c:pt>
                <c:pt idx="505">
                  <c:v>-1.6999999999999999E-3</c:v>
                </c:pt>
                <c:pt idx="506">
                  <c:v>-1.2700000000000001E-3</c:v>
                </c:pt>
                <c:pt idx="507">
                  <c:v>-6.0999999999999997E-4</c:v>
                </c:pt>
                <c:pt idx="508">
                  <c:v>-1.8000000000000001E-4</c:v>
                </c:pt>
                <c:pt idx="509">
                  <c:v>4.8000000000000001E-4</c:v>
                </c:pt>
                <c:pt idx="510">
                  <c:v>9.1E-4</c:v>
                </c:pt>
                <c:pt idx="511">
                  <c:v>1.7799999999999999E-3</c:v>
                </c:pt>
                <c:pt idx="512">
                  <c:v>2.2200000000000002E-3</c:v>
                </c:pt>
                <c:pt idx="513">
                  <c:v>2.8700000000000002E-3</c:v>
                </c:pt>
                <c:pt idx="514">
                  <c:v>3.7399999999999998E-3</c:v>
                </c:pt>
                <c:pt idx="515">
                  <c:v>3.7399999999999998E-3</c:v>
                </c:pt>
                <c:pt idx="516">
                  <c:v>4.4000000000000003E-3</c:v>
                </c:pt>
                <c:pt idx="517">
                  <c:v>5.2700000000000004E-3</c:v>
                </c:pt>
                <c:pt idx="518">
                  <c:v>5.9199999999999999E-3</c:v>
                </c:pt>
                <c:pt idx="519">
                  <c:v>6.3600000000000002E-3</c:v>
                </c:pt>
                <c:pt idx="520">
                  <c:v>6.79E-3</c:v>
                </c:pt>
                <c:pt idx="521">
                  <c:v>7.45E-3</c:v>
                </c:pt>
                <c:pt idx="522">
                  <c:v>8.0999999999999996E-3</c:v>
                </c:pt>
                <c:pt idx="523">
                  <c:v>8.3199999999999993E-3</c:v>
                </c:pt>
                <c:pt idx="524">
                  <c:v>8.9700000000000005E-3</c:v>
                </c:pt>
                <c:pt idx="525">
                  <c:v>9.41E-3</c:v>
                </c:pt>
                <c:pt idx="526">
                  <c:v>1.0279999999999999E-2</c:v>
                </c:pt>
                <c:pt idx="527">
                  <c:v>1.0710000000000001E-2</c:v>
                </c:pt>
                <c:pt idx="528">
                  <c:v>1.115E-2</c:v>
                </c:pt>
                <c:pt idx="529">
                  <c:v>1.115E-2</c:v>
                </c:pt>
                <c:pt idx="530">
                  <c:v>1.159E-2</c:v>
                </c:pt>
                <c:pt idx="531">
                  <c:v>1.2239999999999999E-2</c:v>
                </c:pt>
                <c:pt idx="532">
                  <c:v>1.2670000000000001E-2</c:v>
                </c:pt>
                <c:pt idx="533">
                  <c:v>1.333E-2</c:v>
                </c:pt>
                <c:pt idx="534">
                  <c:v>1.355E-2</c:v>
                </c:pt>
                <c:pt idx="535">
                  <c:v>1.3979999999999999E-2</c:v>
                </c:pt>
                <c:pt idx="536">
                  <c:v>1.3979999999999999E-2</c:v>
                </c:pt>
                <c:pt idx="537">
                  <c:v>1.3979999999999999E-2</c:v>
                </c:pt>
                <c:pt idx="538">
                  <c:v>1.4420000000000001E-2</c:v>
                </c:pt>
                <c:pt idx="539">
                  <c:v>1.4630000000000001E-2</c:v>
                </c:pt>
                <c:pt idx="540">
                  <c:v>1.485E-2</c:v>
                </c:pt>
                <c:pt idx="541">
                  <c:v>1.529E-2</c:v>
                </c:pt>
                <c:pt idx="542">
                  <c:v>1.529E-2</c:v>
                </c:pt>
                <c:pt idx="543">
                  <c:v>1.529E-2</c:v>
                </c:pt>
                <c:pt idx="544">
                  <c:v>1.5509999999999999E-2</c:v>
                </c:pt>
                <c:pt idx="545">
                  <c:v>1.5720000000000001E-2</c:v>
                </c:pt>
                <c:pt idx="546">
                  <c:v>1.5720000000000001E-2</c:v>
                </c:pt>
                <c:pt idx="547">
                  <c:v>1.5720000000000001E-2</c:v>
                </c:pt>
                <c:pt idx="548">
                  <c:v>1.6160000000000001E-2</c:v>
                </c:pt>
                <c:pt idx="549">
                  <c:v>1.5720000000000001E-2</c:v>
                </c:pt>
                <c:pt idx="550">
                  <c:v>1.5939999999999999E-2</c:v>
                </c:pt>
                <c:pt idx="551">
                  <c:v>1.5720000000000001E-2</c:v>
                </c:pt>
                <c:pt idx="552">
                  <c:v>1.5720000000000001E-2</c:v>
                </c:pt>
                <c:pt idx="553">
                  <c:v>1.5720000000000001E-2</c:v>
                </c:pt>
                <c:pt idx="554">
                  <c:v>1.529E-2</c:v>
                </c:pt>
                <c:pt idx="555">
                  <c:v>1.507E-2</c:v>
                </c:pt>
                <c:pt idx="556">
                  <c:v>1.529E-2</c:v>
                </c:pt>
                <c:pt idx="557">
                  <c:v>1.485E-2</c:v>
                </c:pt>
                <c:pt idx="558">
                  <c:v>1.4420000000000001E-2</c:v>
                </c:pt>
                <c:pt idx="559">
                  <c:v>1.4420000000000001E-2</c:v>
                </c:pt>
                <c:pt idx="560">
                  <c:v>1.3979999999999999E-2</c:v>
                </c:pt>
                <c:pt idx="561">
                  <c:v>1.376E-2</c:v>
                </c:pt>
                <c:pt idx="562">
                  <c:v>1.355E-2</c:v>
                </c:pt>
                <c:pt idx="563">
                  <c:v>1.311E-2</c:v>
                </c:pt>
                <c:pt idx="564">
                  <c:v>1.2670000000000001E-2</c:v>
                </c:pt>
                <c:pt idx="565">
                  <c:v>1.2670000000000001E-2</c:v>
                </c:pt>
                <c:pt idx="566">
                  <c:v>1.2019999999999999E-2</c:v>
                </c:pt>
                <c:pt idx="567">
                  <c:v>1.159E-2</c:v>
                </c:pt>
                <c:pt idx="568">
                  <c:v>1.0710000000000001E-2</c:v>
                </c:pt>
                <c:pt idx="569">
                  <c:v>1.0500000000000001E-2</c:v>
                </c:pt>
                <c:pt idx="570">
                  <c:v>1.0279999999999999E-2</c:v>
                </c:pt>
                <c:pt idx="571">
                  <c:v>1.0059999999999999E-2</c:v>
                </c:pt>
                <c:pt idx="572">
                  <c:v>9.1900000000000003E-3</c:v>
                </c:pt>
                <c:pt idx="573">
                  <c:v>8.5400000000000007E-3</c:v>
                </c:pt>
                <c:pt idx="574">
                  <c:v>7.8799999999999999E-3</c:v>
                </c:pt>
                <c:pt idx="575">
                  <c:v>7.45E-3</c:v>
                </c:pt>
                <c:pt idx="576">
                  <c:v>7.0099999999999997E-3</c:v>
                </c:pt>
                <c:pt idx="577">
                  <c:v>6.1399999999999996E-3</c:v>
                </c:pt>
                <c:pt idx="578">
                  <c:v>5.7000000000000002E-3</c:v>
                </c:pt>
                <c:pt idx="579">
                  <c:v>5.0499999999999998E-3</c:v>
                </c:pt>
                <c:pt idx="580">
                  <c:v>4.62E-3</c:v>
                </c:pt>
                <c:pt idx="581">
                  <c:v>3.96E-3</c:v>
                </c:pt>
                <c:pt idx="582">
                  <c:v>3.31E-3</c:v>
                </c:pt>
                <c:pt idx="583">
                  <c:v>2.4399999999999999E-3</c:v>
                </c:pt>
                <c:pt idx="584">
                  <c:v>2E-3</c:v>
                </c:pt>
                <c:pt idx="585">
                  <c:v>1.3500000000000001E-3</c:v>
                </c:pt>
                <c:pt idx="586">
                  <c:v>4.8000000000000001E-4</c:v>
                </c:pt>
                <c:pt idx="587">
                  <c:v>-1.8000000000000001E-4</c:v>
                </c:pt>
                <c:pt idx="588">
                  <c:v>-6.0999999999999997E-4</c:v>
                </c:pt>
                <c:pt idx="589">
                  <c:v>-1.0499999999999999E-3</c:v>
                </c:pt>
                <c:pt idx="590">
                  <c:v>-2.14E-3</c:v>
                </c:pt>
                <c:pt idx="591">
                  <c:v>-2.7899999999999999E-3</c:v>
                </c:pt>
                <c:pt idx="592">
                  <c:v>-3.4399999999999999E-3</c:v>
                </c:pt>
                <c:pt idx="593">
                  <c:v>-4.1000000000000003E-3</c:v>
                </c:pt>
                <c:pt idx="594">
                  <c:v>-4.5300000000000002E-3</c:v>
                </c:pt>
                <c:pt idx="595">
                  <c:v>-5.1900000000000002E-3</c:v>
                </c:pt>
                <c:pt idx="596">
                  <c:v>-5.62E-3</c:v>
                </c:pt>
                <c:pt idx="597">
                  <c:v>-6.7099999999999998E-3</c:v>
                </c:pt>
                <c:pt idx="598">
                  <c:v>-7.3600000000000002E-3</c:v>
                </c:pt>
                <c:pt idx="599">
                  <c:v>-8.0199999999999994E-3</c:v>
                </c:pt>
                <c:pt idx="600">
                  <c:v>-8.6700000000000006E-3</c:v>
                </c:pt>
                <c:pt idx="601">
                  <c:v>-9.11E-3</c:v>
                </c:pt>
                <c:pt idx="602">
                  <c:v>-9.7599999999999996E-3</c:v>
                </c:pt>
                <c:pt idx="603">
                  <c:v>-1.0200000000000001E-2</c:v>
                </c:pt>
                <c:pt idx="604">
                  <c:v>-1.107E-2</c:v>
                </c:pt>
                <c:pt idx="605">
                  <c:v>-1.107E-2</c:v>
                </c:pt>
                <c:pt idx="606">
                  <c:v>-1.2160000000000001E-2</c:v>
                </c:pt>
                <c:pt idx="607">
                  <c:v>-1.259E-2</c:v>
                </c:pt>
                <c:pt idx="608">
                  <c:v>-1.281E-2</c:v>
                </c:pt>
                <c:pt idx="609">
                  <c:v>-1.325E-2</c:v>
                </c:pt>
                <c:pt idx="610">
                  <c:v>-1.3899999999999999E-2</c:v>
                </c:pt>
                <c:pt idx="611">
                  <c:v>-1.4120000000000001E-2</c:v>
                </c:pt>
                <c:pt idx="612">
                  <c:v>-1.477E-2</c:v>
                </c:pt>
                <c:pt idx="613">
                  <c:v>-1.499E-2</c:v>
                </c:pt>
                <c:pt idx="614">
                  <c:v>-1.542E-2</c:v>
                </c:pt>
                <c:pt idx="615">
                  <c:v>-1.5859999999999999E-2</c:v>
                </c:pt>
                <c:pt idx="616">
                  <c:v>-1.6080000000000001E-2</c:v>
                </c:pt>
                <c:pt idx="617">
                  <c:v>-1.6289999999999999E-2</c:v>
                </c:pt>
                <c:pt idx="618">
                  <c:v>-1.6729999999999998E-2</c:v>
                </c:pt>
                <c:pt idx="619">
                  <c:v>-1.695E-2</c:v>
                </c:pt>
                <c:pt idx="620">
                  <c:v>-1.695E-2</c:v>
                </c:pt>
                <c:pt idx="621">
                  <c:v>-1.7170000000000001E-2</c:v>
                </c:pt>
                <c:pt idx="622">
                  <c:v>-1.738E-2</c:v>
                </c:pt>
                <c:pt idx="623">
                  <c:v>-1.7819999999999999E-2</c:v>
                </c:pt>
                <c:pt idx="624">
                  <c:v>-1.738E-2</c:v>
                </c:pt>
                <c:pt idx="625">
                  <c:v>-1.7600000000000001E-2</c:v>
                </c:pt>
                <c:pt idx="626">
                  <c:v>-1.7819999999999999E-2</c:v>
                </c:pt>
                <c:pt idx="627">
                  <c:v>-1.7600000000000001E-2</c:v>
                </c:pt>
                <c:pt idx="628">
                  <c:v>-1.804E-2</c:v>
                </c:pt>
                <c:pt idx="629">
                  <c:v>-1.7819999999999999E-2</c:v>
                </c:pt>
                <c:pt idx="630">
                  <c:v>-1.7819999999999999E-2</c:v>
                </c:pt>
                <c:pt idx="631">
                  <c:v>-1.738E-2</c:v>
                </c:pt>
                <c:pt idx="632">
                  <c:v>-1.7600000000000001E-2</c:v>
                </c:pt>
                <c:pt idx="633">
                  <c:v>-1.738E-2</c:v>
                </c:pt>
                <c:pt idx="634">
                  <c:v>-1.695E-2</c:v>
                </c:pt>
                <c:pt idx="635">
                  <c:v>-1.695E-2</c:v>
                </c:pt>
                <c:pt idx="636">
                  <c:v>-1.6729999999999998E-2</c:v>
                </c:pt>
                <c:pt idx="637">
                  <c:v>-1.651E-2</c:v>
                </c:pt>
                <c:pt idx="638">
                  <c:v>-1.6289999999999999E-2</c:v>
                </c:pt>
                <c:pt idx="639">
                  <c:v>-1.5859999999999999E-2</c:v>
                </c:pt>
                <c:pt idx="640">
                  <c:v>-1.542E-2</c:v>
                </c:pt>
                <c:pt idx="641">
                  <c:v>-1.499E-2</c:v>
                </c:pt>
                <c:pt idx="642">
                  <c:v>-1.477E-2</c:v>
                </c:pt>
                <c:pt idx="643">
                  <c:v>-1.4330000000000001E-2</c:v>
                </c:pt>
                <c:pt idx="644">
                  <c:v>-1.4120000000000001E-2</c:v>
                </c:pt>
                <c:pt idx="645">
                  <c:v>-1.346E-2</c:v>
                </c:pt>
                <c:pt idx="646">
                  <c:v>-1.303E-2</c:v>
                </c:pt>
                <c:pt idx="647">
                  <c:v>-1.1939999999999999E-2</c:v>
                </c:pt>
                <c:pt idx="648">
                  <c:v>-1.15E-2</c:v>
                </c:pt>
                <c:pt idx="649">
                  <c:v>-1.128E-2</c:v>
                </c:pt>
                <c:pt idx="650">
                  <c:v>-1.0630000000000001E-2</c:v>
                </c:pt>
                <c:pt idx="651">
                  <c:v>-9.7599999999999996E-3</c:v>
                </c:pt>
                <c:pt idx="652">
                  <c:v>-9.5399999999999999E-3</c:v>
                </c:pt>
                <c:pt idx="653">
                  <c:v>-8.8900000000000003E-3</c:v>
                </c:pt>
                <c:pt idx="654">
                  <c:v>-8.0199999999999994E-3</c:v>
                </c:pt>
                <c:pt idx="655">
                  <c:v>-7.5799999999999999E-3</c:v>
                </c:pt>
                <c:pt idx="656">
                  <c:v>-6.7099999999999998E-3</c:v>
                </c:pt>
                <c:pt idx="657">
                  <c:v>-6.28E-3</c:v>
                </c:pt>
                <c:pt idx="658">
                  <c:v>-5.4000000000000003E-3</c:v>
                </c:pt>
                <c:pt idx="659">
                  <c:v>-4.3099999999999996E-3</c:v>
                </c:pt>
                <c:pt idx="660">
                  <c:v>-4.1000000000000003E-3</c:v>
                </c:pt>
                <c:pt idx="661">
                  <c:v>-3.0100000000000001E-3</c:v>
                </c:pt>
                <c:pt idx="662">
                  <c:v>-2.7899999999999999E-3</c:v>
                </c:pt>
                <c:pt idx="663">
                  <c:v>-1.92E-3</c:v>
                </c:pt>
                <c:pt idx="664">
                  <c:v>-1.0499999999999999E-3</c:v>
                </c:pt>
                <c:pt idx="665">
                  <c:v>-1.8000000000000001E-4</c:v>
                </c:pt>
                <c:pt idx="666">
                  <c:v>2.5999999999999998E-4</c:v>
                </c:pt>
                <c:pt idx="667">
                  <c:v>1.3500000000000001E-3</c:v>
                </c:pt>
                <c:pt idx="668">
                  <c:v>1.7799999999999999E-3</c:v>
                </c:pt>
                <c:pt idx="669">
                  <c:v>2.4399999999999999E-3</c:v>
                </c:pt>
                <c:pt idx="670">
                  <c:v>3.5300000000000002E-3</c:v>
                </c:pt>
                <c:pt idx="671">
                  <c:v>4.62E-3</c:v>
                </c:pt>
                <c:pt idx="672">
                  <c:v>5.0499999999999998E-3</c:v>
                </c:pt>
                <c:pt idx="673">
                  <c:v>5.9199999999999999E-3</c:v>
                </c:pt>
                <c:pt idx="674">
                  <c:v>6.5799999999999999E-3</c:v>
                </c:pt>
                <c:pt idx="675">
                  <c:v>7.2300000000000003E-3</c:v>
                </c:pt>
                <c:pt idx="676">
                  <c:v>7.8799999999999999E-3</c:v>
                </c:pt>
                <c:pt idx="677">
                  <c:v>8.9700000000000005E-3</c:v>
                </c:pt>
                <c:pt idx="678">
                  <c:v>9.41E-3</c:v>
                </c:pt>
                <c:pt idx="679">
                  <c:v>1.0279999999999999E-2</c:v>
                </c:pt>
                <c:pt idx="680">
                  <c:v>1.0710000000000001E-2</c:v>
                </c:pt>
                <c:pt idx="681">
                  <c:v>1.159E-2</c:v>
                </c:pt>
                <c:pt idx="682">
                  <c:v>1.2019999999999999E-2</c:v>
                </c:pt>
                <c:pt idx="683">
                  <c:v>1.289E-2</c:v>
                </c:pt>
                <c:pt idx="684">
                  <c:v>1.311E-2</c:v>
                </c:pt>
                <c:pt idx="685">
                  <c:v>1.3979999999999999E-2</c:v>
                </c:pt>
                <c:pt idx="686">
                  <c:v>1.4630000000000001E-2</c:v>
                </c:pt>
                <c:pt idx="687">
                  <c:v>1.485E-2</c:v>
                </c:pt>
                <c:pt idx="688">
                  <c:v>1.529E-2</c:v>
                </c:pt>
                <c:pt idx="689">
                  <c:v>1.5720000000000001E-2</c:v>
                </c:pt>
                <c:pt idx="690">
                  <c:v>1.6379999999999999E-2</c:v>
                </c:pt>
                <c:pt idx="691">
                  <c:v>1.6379999999999999E-2</c:v>
                </c:pt>
                <c:pt idx="692">
                  <c:v>1.703E-2</c:v>
                </c:pt>
                <c:pt idx="693">
                  <c:v>1.7469999999999999E-2</c:v>
                </c:pt>
                <c:pt idx="694">
                  <c:v>1.7899999999999999E-2</c:v>
                </c:pt>
                <c:pt idx="695">
                  <c:v>1.8120000000000001E-2</c:v>
                </c:pt>
                <c:pt idx="696">
                  <c:v>1.8120000000000001E-2</c:v>
                </c:pt>
                <c:pt idx="697">
                  <c:v>1.856E-2</c:v>
                </c:pt>
                <c:pt idx="698">
                  <c:v>1.8769999999999998E-2</c:v>
                </c:pt>
                <c:pt idx="699">
                  <c:v>1.899E-2</c:v>
                </c:pt>
                <c:pt idx="700">
                  <c:v>1.9210000000000001E-2</c:v>
                </c:pt>
                <c:pt idx="701">
                  <c:v>1.9210000000000001E-2</c:v>
                </c:pt>
                <c:pt idx="702">
                  <c:v>1.899E-2</c:v>
                </c:pt>
                <c:pt idx="703">
                  <c:v>1.9210000000000001E-2</c:v>
                </c:pt>
                <c:pt idx="704">
                  <c:v>1.9429999999999999E-2</c:v>
                </c:pt>
                <c:pt idx="705">
                  <c:v>1.9210000000000001E-2</c:v>
                </c:pt>
                <c:pt idx="706">
                  <c:v>1.9429999999999999E-2</c:v>
                </c:pt>
                <c:pt idx="707">
                  <c:v>1.9429999999999999E-2</c:v>
                </c:pt>
                <c:pt idx="708">
                  <c:v>1.9210000000000001E-2</c:v>
                </c:pt>
                <c:pt idx="709">
                  <c:v>1.8769999999999998E-2</c:v>
                </c:pt>
                <c:pt idx="710">
                  <c:v>1.8769999999999998E-2</c:v>
                </c:pt>
                <c:pt idx="711">
                  <c:v>1.856E-2</c:v>
                </c:pt>
                <c:pt idx="712">
                  <c:v>1.8339999999999999E-2</c:v>
                </c:pt>
                <c:pt idx="713">
                  <c:v>1.7899999999999999E-2</c:v>
                </c:pt>
                <c:pt idx="714">
                  <c:v>1.7680000000000001E-2</c:v>
                </c:pt>
                <c:pt idx="715">
                  <c:v>1.7469999999999999E-2</c:v>
                </c:pt>
                <c:pt idx="716">
                  <c:v>1.6809999999999999E-2</c:v>
                </c:pt>
                <c:pt idx="717">
                  <c:v>1.6379999999999999E-2</c:v>
                </c:pt>
                <c:pt idx="718">
                  <c:v>1.5720000000000001E-2</c:v>
                </c:pt>
                <c:pt idx="719">
                  <c:v>1.5509999999999999E-2</c:v>
                </c:pt>
                <c:pt idx="720">
                  <c:v>1.507E-2</c:v>
                </c:pt>
                <c:pt idx="721">
                  <c:v>1.4200000000000001E-2</c:v>
                </c:pt>
                <c:pt idx="722">
                  <c:v>1.355E-2</c:v>
                </c:pt>
                <c:pt idx="723">
                  <c:v>1.2670000000000001E-2</c:v>
                </c:pt>
                <c:pt idx="724">
                  <c:v>1.2019999999999999E-2</c:v>
                </c:pt>
                <c:pt idx="725">
                  <c:v>1.18E-2</c:v>
                </c:pt>
                <c:pt idx="726">
                  <c:v>1.115E-2</c:v>
                </c:pt>
                <c:pt idx="727">
                  <c:v>1.0059999999999999E-2</c:v>
                </c:pt>
                <c:pt idx="728">
                  <c:v>9.41E-3</c:v>
                </c:pt>
                <c:pt idx="729">
                  <c:v>8.9700000000000005E-3</c:v>
                </c:pt>
                <c:pt idx="730">
                  <c:v>7.8799999999999999E-3</c:v>
                </c:pt>
                <c:pt idx="731">
                  <c:v>7.0099999999999997E-3</c:v>
                </c:pt>
                <c:pt idx="732">
                  <c:v>6.1399999999999996E-3</c:v>
                </c:pt>
                <c:pt idx="733">
                  <c:v>5.4900000000000001E-3</c:v>
                </c:pt>
                <c:pt idx="734">
                  <c:v>4.4000000000000003E-3</c:v>
                </c:pt>
                <c:pt idx="735">
                  <c:v>3.7399999999999998E-3</c:v>
                </c:pt>
                <c:pt idx="736">
                  <c:v>2.2200000000000002E-3</c:v>
                </c:pt>
                <c:pt idx="737">
                  <c:v>1.57E-3</c:v>
                </c:pt>
                <c:pt idx="738">
                  <c:v>4.8000000000000001E-4</c:v>
                </c:pt>
                <c:pt idx="739">
                  <c:v>-1.8000000000000001E-4</c:v>
                </c:pt>
                <c:pt idx="740">
                  <c:v>-1.48E-3</c:v>
                </c:pt>
                <c:pt idx="741">
                  <c:v>-2.14E-3</c:v>
                </c:pt>
                <c:pt idx="742">
                  <c:v>-3.2299999999999998E-3</c:v>
                </c:pt>
                <c:pt idx="743">
                  <c:v>-4.3099999999999996E-3</c:v>
                </c:pt>
                <c:pt idx="744">
                  <c:v>-5.1900000000000002E-3</c:v>
                </c:pt>
                <c:pt idx="745">
                  <c:v>-6.0600000000000003E-3</c:v>
                </c:pt>
                <c:pt idx="746">
                  <c:v>-7.1500000000000001E-3</c:v>
                </c:pt>
                <c:pt idx="747">
                  <c:v>-8.0199999999999994E-3</c:v>
                </c:pt>
                <c:pt idx="748">
                  <c:v>-9.3200000000000002E-3</c:v>
                </c:pt>
                <c:pt idx="749">
                  <c:v>-9.9799999999999993E-3</c:v>
                </c:pt>
                <c:pt idx="750">
                  <c:v>-1.15E-2</c:v>
                </c:pt>
                <c:pt idx="751">
                  <c:v>-1.2160000000000001E-2</c:v>
                </c:pt>
                <c:pt idx="752">
                  <c:v>-1.325E-2</c:v>
                </c:pt>
                <c:pt idx="753">
                  <c:v>-1.3899999999999999E-2</c:v>
                </c:pt>
                <c:pt idx="754">
                  <c:v>-1.521E-2</c:v>
                </c:pt>
                <c:pt idx="755">
                  <c:v>-1.542E-2</c:v>
                </c:pt>
                <c:pt idx="756">
                  <c:v>-1.6729999999999998E-2</c:v>
                </c:pt>
                <c:pt idx="757">
                  <c:v>-1.7600000000000001E-2</c:v>
                </c:pt>
                <c:pt idx="758">
                  <c:v>-1.8689999999999998E-2</c:v>
                </c:pt>
                <c:pt idx="759">
                  <c:v>-1.934E-2</c:v>
                </c:pt>
                <c:pt idx="760">
                  <c:v>-2.0219999999999998E-2</c:v>
                </c:pt>
                <c:pt idx="761">
                  <c:v>-2.0650000000000002E-2</c:v>
                </c:pt>
                <c:pt idx="762">
                  <c:v>-2.196E-2</c:v>
                </c:pt>
                <c:pt idx="763">
                  <c:v>-2.239E-2</c:v>
                </c:pt>
                <c:pt idx="764">
                  <c:v>-2.3050000000000001E-2</c:v>
                </c:pt>
                <c:pt idx="765">
                  <c:v>-2.392E-2</c:v>
                </c:pt>
                <c:pt idx="766">
                  <c:v>-2.4140000000000002E-2</c:v>
                </c:pt>
                <c:pt idx="767">
                  <c:v>-2.5440000000000001E-2</c:v>
                </c:pt>
                <c:pt idx="768">
                  <c:v>-2.5659999999999999E-2</c:v>
                </c:pt>
                <c:pt idx="769">
                  <c:v>-2.631E-2</c:v>
                </c:pt>
                <c:pt idx="770">
                  <c:v>-2.6970000000000001E-2</c:v>
                </c:pt>
                <c:pt idx="771">
                  <c:v>-2.7400000000000001E-2</c:v>
                </c:pt>
                <c:pt idx="772">
                  <c:v>-2.784E-2</c:v>
                </c:pt>
                <c:pt idx="773">
                  <c:v>-2.8060000000000002E-2</c:v>
                </c:pt>
                <c:pt idx="774">
                  <c:v>-2.8060000000000002E-2</c:v>
                </c:pt>
                <c:pt idx="775">
                  <c:v>-2.8709999999999999E-2</c:v>
                </c:pt>
                <c:pt idx="776">
                  <c:v>-2.9360000000000001E-2</c:v>
                </c:pt>
                <c:pt idx="777">
                  <c:v>-2.9579999999999999E-2</c:v>
                </c:pt>
                <c:pt idx="778">
                  <c:v>-2.98E-2</c:v>
                </c:pt>
                <c:pt idx="779">
                  <c:v>-2.98E-2</c:v>
                </c:pt>
                <c:pt idx="780">
                  <c:v>-2.98E-2</c:v>
                </c:pt>
                <c:pt idx="781">
                  <c:v>-3.023E-2</c:v>
                </c:pt>
                <c:pt idx="782">
                  <c:v>-3.023E-2</c:v>
                </c:pt>
                <c:pt idx="783">
                  <c:v>-2.98E-2</c:v>
                </c:pt>
                <c:pt idx="784">
                  <c:v>-3.0020000000000002E-2</c:v>
                </c:pt>
                <c:pt idx="785">
                  <c:v>-3.0020000000000002E-2</c:v>
                </c:pt>
                <c:pt idx="786">
                  <c:v>-2.98E-2</c:v>
                </c:pt>
                <c:pt idx="787">
                  <c:v>-2.9360000000000001E-2</c:v>
                </c:pt>
                <c:pt idx="788">
                  <c:v>-2.9360000000000001E-2</c:v>
                </c:pt>
                <c:pt idx="789">
                  <c:v>-2.8930000000000001E-2</c:v>
                </c:pt>
                <c:pt idx="790">
                  <c:v>-2.8709999999999999E-2</c:v>
                </c:pt>
                <c:pt idx="791">
                  <c:v>-2.827E-2</c:v>
                </c:pt>
                <c:pt idx="792">
                  <c:v>-2.8060000000000002E-2</c:v>
                </c:pt>
                <c:pt idx="793">
                  <c:v>-2.7619999999999999E-2</c:v>
                </c:pt>
                <c:pt idx="794">
                  <c:v>-2.6749999999999999E-2</c:v>
                </c:pt>
                <c:pt idx="795">
                  <c:v>-2.6100000000000002E-2</c:v>
                </c:pt>
                <c:pt idx="796">
                  <c:v>-2.5659999999999999E-2</c:v>
                </c:pt>
                <c:pt idx="797">
                  <c:v>-2.5010000000000001E-2</c:v>
                </c:pt>
                <c:pt idx="798">
                  <c:v>-2.435E-2</c:v>
                </c:pt>
                <c:pt idx="799">
                  <c:v>-2.3480000000000001E-2</c:v>
                </c:pt>
                <c:pt idx="800">
                  <c:v>-2.3050000000000001E-2</c:v>
                </c:pt>
                <c:pt idx="801">
                  <c:v>-2.1739999999999999E-2</c:v>
                </c:pt>
                <c:pt idx="802">
                  <c:v>-2.087E-2</c:v>
                </c:pt>
                <c:pt idx="803">
                  <c:v>-1.9779999999999999E-2</c:v>
                </c:pt>
                <c:pt idx="804">
                  <c:v>-1.9560000000000001E-2</c:v>
                </c:pt>
                <c:pt idx="805">
                  <c:v>-1.804E-2</c:v>
                </c:pt>
                <c:pt idx="806">
                  <c:v>-1.7170000000000001E-2</c:v>
                </c:pt>
                <c:pt idx="807">
                  <c:v>-1.6289999999999999E-2</c:v>
                </c:pt>
                <c:pt idx="808">
                  <c:v>-1.521E-2</c:v>
                </c:pt>
                <c:pt idx="809">
                  <c:v>-1.4330000000000001E-2</c:v>
                </c:pt>
                <c:pt idx="810">
                  <c:v>-1.281E-2</c:v>
                </c:pt>
                <c:pt idx="811">
                  <c:v>-1.1939999999999999E-2</c:v>
                </c:pt>
                <c:pt idx="812">
                  <c:v>-1.0410000000000001E-2</c:v>
                </c:pt>
                <c:pt idx="813">
                  <c:v>-9.3200000000000002E-3</c:v>
                </c:pt>
                <c:pt idx="814">
                  <c:v>-8.0199999999999994E-3</c:v>
                </c:pt>
                <c:pt idx="815">
                  <c:v>-6.9300000000000004E-3</c:v>
                </c:pt>
                <c:pt idx="816">
                  <c:v>-5.8399999999999997E-3</c:v>
                </c:pt>
                <c:pt idx="817">
                  <c:v>-4.1000000000000003E-3</c:v>
                </c:pt>
                <c:pt idx="818">
                  <c:v>-2.7899999999999999E-3</c:v>
                </c:pt>
                <c:pt idx="819">
                  <c:v>-1.48E-3</c:v>
                </c:pt>
                <c:pt idx="820">
                  <c:v>-3.8999999999999999E-4</c:v>
                </c:pt>
                <c:pt idx="821">
                  <c:v>9.1E-4</c:v>
                </c:pt>
                <c:pt idx="822">
                  <c:v>2E-3</c:v>
                </c:pt>
                <c:pt idx="823">
                  <c:v>3.31E-3</c:v>
                </c:pt>
                <c:pt idx="824">
                  <c:v>5.0499999999999998E-3</c:v>
                </c:pt>
                <c:pt idx="825">
                  <c:v>5.9199999999999999E-3</c:v>
                </c:pt>
                <c:pt idx="826">
                  <c:v>7.45E-3</c:v>
                </c:pt>
                <c:pt idx="827">
                  <c:v>8.7500000000000008E-3</c:v>
                </c:pt>
                <c:pt idx="828">
                  <c:v>9.8399999999999998E-3</c:v>
                </c:pt>
                <c:pt idx="829">
                  <c:v>1.159E-2</c:v>
                </c:pt>
                <c:pt idx="830">
                  <c:v>1.2670000000000001E-2</c:v>
                </c:pt>
                <c:pt idx="831">
                  <c:v>1.4200000000000001E-2</c:v>
                </c:pt>
                <c:pt idx="832">
                  <c:v>1.5720000000000001E-2</c:v>
                </c:pt>
                <c:pt idx="833">
                  <c:v>1.6809999999999999E-2</c:v>
                </c:pt>
                <c:pt idx="834">
                  <c:v>1.7680000000000001E-2</c:v>
                </c:pt>
                <c:pt idx="835">
                  <c:v>1.9429999999999999E-2</c:v>
                </c:pt>
                <c:pt idx="836">
                  <c:v>2.052E-2</c:v>
                </c:pt>
                <c:pt idx="837">
                  <c:v>2.1600000000000001E-2</c:v>
                </c:pt>
                <c:pt idx="838">
                  <c:v>2.248E-2</c:v>
                </c:pt>
                <c:pt idx="839">
                  <c:v>2.3570000000000001E-2</c:v>
                </c:pt>
                <c:pt idx="840">
                  <c:v>2.4649999999999998E-2</c:v>
                </c:pt>
                <c:pt idx="841">
                  <c:v>2.596E-2</c:v>
                </c:pt>
                <c:pt idx="842">
                  <c:v>2.7050000000000001E-2</c:v>
                </c:pt>
                <c:pt idx="843">
                  <c:v>2.7699999999999999E-2</c:v>
                </c:pt>
                <c:pt idx="844">
                  <c:v>2.9010000000000001E-2</c:v>
                </c:pt>
                <c:pt idx="845">
                  <c:v>2.988E-2</c:v>
                </c:pt>
                <c:pt idx="846">
                  <c:v>3.0540000000000001E-2</c:v>
                </c:pt>
                <c:pt idx="847">
                  <c:v>3.1189999999999999E-2</c:v>
                </c:pt>
                <c:pt idx="848">
                  <c:v>3.2280000000000003E-2</c:v>
                </c:pt>
                <c:pt idx="849">
                  <c:v>3.3149999999999999E-2</c:v>
                </c:pt>
                <c:pt idx="850">
                  <c:v>3.3579999999999999E-2</c:v>
                </c:pt>
                <c:pt idx="851">
                  <c:v>3.4020000000000002E-2</c:v>
                </c:pt>
                <c:pt idx="852">
                  <c:v>3.4669999999999999E-2</c:v>
                </c:pt>
                <c:pt idx="853">
                  <c:v>3.533E-2</c:v>
                </c:pt>
                <c:pt idx="854">
                  <c:v>3.576E-2</c:v>
                </c:pt>
                <c:pt idx="855">
                  <c:v>3.6420000000000001E-2</c:v>
                </c:pt>
                <c:pt idx="856">
                  <c:v>3.6420000000000001E-2</c:v>
                </c:pt>
                <c:pt idx="857">
                  <c:v>3.6850000000000001E-2</c:v>
                </c:pt>
                <c:pt idx="858">
                  <c:v>3.7069999999999999E-2</c:v>
                </c:pt>
                <c:pt idx="859">
                  <c:v>3.7069999999999999E-2</c:v>
                </c:pt>
                <c:pt idx="860">
                  <c:v>3.7510000000000002E-2</c:v>
                </c:pt>
                <c:pt idx="861">
                  <c:v>3.7719999999999997E-2</c:v>
                </c:pt>
                <c:pt idx="862">
                  <c:v>3.7510000000000002E-2</c:v>
                </c:pt>
                <c:pt idx="863">
                  <c:v>3.7289999999999997E-2</c:v>
                </c:pt>
                <c:pt idx="864">
                  <c:v>3.7510000000000002E-2</c:v>
                </c:pt>
                <c:pt idx="865">
                  <c:v>3.7069999999999999E-2</c:v>
                </c:pt>
                <c:pt idx="866">
                  <c:v>3.6850000000000001E-2</c:v>
                </c:pt>
                <c:pt idx="867">
                  <c:v>3.6200000000000003E-2</c:v>
                </c:pt>
                <c:pt idx="868">
                  <c:v>3.6200000000000003E-2</c:v>
                </c:pt>
                <c:pt idx="869">
                  <c:v>3.533E-2</c:v>
                </c:pt>
                <c:pt idx="870">
                  <c:v>3.5110000000000002E-2</c:v>
                </c:pt>
                <c:pt idx="871">
                  <c:v>3.4459999999999998E-2</c:v>
                </c:pt>
                <c:pt idx="872">
                  <c:v>3.4020000000000002E-2</c:v>
                </c:pt>
                <c:pt idx="873">
                  <c:v>3.3369999999999997E-2</c:v>
                </c:pt>
                <c:pt idx="874">
                  <c:v>3.2930000000000001E-2</c:v>
                </c:pt>
                <c:pt idx="875">
                  <c:v>3.1620000000000002E-2</c:v>
                </c:pt>
                <c:pt idx="876">
                  <c:v>3.0970000000000001E-2</c:v>
                </c:pt>
                <c:pt idx="877">
                  <c:v>2.988E-2</c:v>
                </c:pt>
                <c:pt idx="878">
                  <c:v>2.9010000000000001E-2</c:v>
                </c:pt>
                <c:pt idx="879">
                  <c:v>2.792E-2</c:v>
                </c:pt>
                <c:pt idx="880">
                  <c:v>2.7269999999999999E-2</c:v>
                </c:pt>
                <c:pt idx="881">
                  <c:v>2.5739999999999999E-2</c:v>
                </c:pt>
                <c:pt idx="882">
                  <c:v>2.444E-2</c:v>
                </c:pt>
                <c:pt idx="883">
                  <c:v>2.3130000000000001E-2</c:v>
                </c:pt>
                <c:pt idx="884">
                  <c:v>2.1819999999999999E-2</c:v>
                </c:pt>
                <c:pt idx="885">
                  <c:v>2.0729999999999998E-2</c:v>
                </c:pt>
                <c:pt idx="886">
                  <c:v>1.9429999999999999E-2</c:v>
                </c:pt>
                <c:pt idx="887">
                  <c:v>1.8120000000000001E-2</c:v>
                </c:pt>
                <c:pt idx="888">
                  <c:v>1.6379999999999999E-2</c:v>
                </c:pt>
                <c:pt idx="889">
                  <c:v>1.507E-2</c:v>
                </c:pt>
                <c:pt idx="890">
                  <c:v>1.376E-2</c:v>
                </c:pt>
                <c:pt idx="891">
                  <c:v>1.2019999999999999E-2</c:v>
                </c:pt>
                <c:pt idx="892">
                  <c:v>1.0059999999999999E-2</c:v>
                </c:pt>
                <c:pt idx="893">
                  <c:v>8.5400000000000007E-3</c:v>
                </c:pt>
                <c:pt idx="894">
                  <c:v>7.0099999999999997E-3</c:v>
                </c:pt>
                <c:pt idx="895">
                  <c:v>4.8300000000000001E-3</c:v>
                </c:pt>
                <c:pt idx="896">
                  <c:v>3.0899999999999999E-3</c:v>
                </c:pt>
                <c:pt idx="897">
                  <c:v>1.7799999999999999E-3</c:v>
                </c:pt>
                <c:pt idx="898">
                  <c:v>-1.8000000000000001E-4</c:v>
                </c:pt>
                <c:pt idx="899">
                  <c:v>-2.14E-3</c:v>
                </c:pt>
                <c:pt idx="900">
                  <c:v>-3.8800000000000002E-3</c:v>
                </c:pt>
                <c:pt idx="901">
                  <c:v>-5.8399999999999997E-3</c:v>
                </c:pt>
                <c:pt idx="902">
                  <c:v>-7.3600000000000002E-3</c:v>
                </c:pt>
                <c:pt idx="903">
                  <c:v>-9.11E-3</c:v>
                </c:pt>
                <c:pt idx="904">
                  <c:v>-1.085E-2</c:v>
                </c:pt>
                <c:pt idx="905">
                  <c:v>-1.259E-2</c:v>
                </c:pt>
                <c:pt idx="906">
                  <c:v>-1.477E-2</c:v>
                </c:pt>
                <c:pt idx="907">
                  <c:v>-1.6289999999999999E-2</c:v>
                </c:pt>
                <c:pt idx="908">
                  <c:v>-1.8259999999999998E-2</c:v>
                </c:pt>
                <c:pt idx="909">
                  <c:v>-0.02</c:v>
                </c:pt>
                <c:pt idx="910">
                  <c:v>-2.1520000000000001E-2</c:v>
                </c:pt>
                <c:pt idx="911">
                  <c:v>-2.3480000000000001E-2</c:v>
                </c:pt>
                <c:pt idx="912">
                  <c:v>-2.5440000000000001E-2</c:v>
                </c:pt>
                <c:pt idx="913">
                  <c:v>-2.6970000000000001E-2</c:v>
                </c:pt>
                <c:pt idx="914">
                  <c:v>-2.8709999999999999E-2</c:v>
                </c:pt>
                <c:pt idx="915">
                  <c:v>-3.0669999999999999E-2</c:v>
                </c:pt>
                <c:pt idx="916">
                  <c:v>-3.1980000000000001E-2</c:v>
                </c:pt>
                <c:pt idx="917">
                  <c:v>-3.372E-2</c:v>
                </c:pt>
                <c:pt idx="918">
                  <c:v>-3.524E-2</c:v>
                </c:pt>
                <c:pt idx="919">
                  <c:v>-3.6990000000000002E-2</c:v>
                </c:pt>
                <c:pt idx="920">
                  <c:v>-3.8080000000000003E-2</c:v>
                </c:pt>
                <c:pt idx="921">
                  <c:v>-3.9600000000000003E-2</c:v>
                </c:pt>
                <c:pt idx="922">
                  <c:v>-4.113E-2</c:v>
                </c:pt>
                <c:pt idx="923">
                  <c:v>-4.2209999999999998E-2</c:v>
                </c:pt>
                <c:pt idx="924">
                  <c:v>-4.3740000000000001E-2</c:v>
                </c:pt>
                <c:pt idx="925">
                  <c:v>-4.4830000000000002E-2</c:v>
                </c:pt>
                <c:pt idx="926">
                  <c:v>-4.5920000000000002E-2</c:v>
                </c:pt>
                <c:pt idx="927">
                  <c:v>-4.6789999999999998E-2</c:v>
                </c:pt>
                <c:pt idx="928">
                  <c:v>-4.8099999999999997E-2</c:v>
                </c:pt>
                <c:pt idx="929">
                  <c:v>-4.897E-2</c:v>
                </c:pt>
                <c:pt idx="930">
                  <c:v>-4.9619999999999997E-2</c:v>
                </c:pt>
                <c:pt idx="931">
                  <c:v>-5.0709999999999998E-2</c:v>
                </c:pt>
                <c:pt idx="932">
                  <c:v>-5.1139999999999998E-2</c:v>
                </c:pt>
                <c:pt idx="933">
                  <c:v>-5.1799999999999999E-2</c:v>
                </c:pt>
                <c:pt idx="934">
                  <c:v>-5.2670000000000002E-2</c:v>
                </c:pt>
                <c:pt idx="935">
                  <c:v>-5.3109999999999997E-2</c:v>
                </c:pt>
                <c:pt idx="936">
                  <c:v>-5.3539999999999997E-2</c:v>
                </c:pt>
                <c:pt idx="937">
                  <c:v>-5.3539999999999997E-2</c:v>
                </c:pt>
                <c:pt idx="938">
                  <c:v>-5.398E-2</c:v>
                </c:pt>
                <c:pt idx="939">
                  <c:v>-5.398E-2</c:v>
                </c:pt>
                <c:pt idx="940">
                  <c:v>-5.4629999999999998E-2</c:v>
                </c:pt>
                <c:pt idx="941">
                  <c:v>-5.4629999999999998E-2</c:v>
                </c:pt>
                <c:pt idx="942">
                  <c:v>-5.4629999999999998E-2</c:v>
                </c:pt>
                <c:pt idx="943">
                  <c:v>-5.398E-2</c:v>
                </c:pt>
                <c:pt idx="944">
                  <c:v>-5.398E-2</c:v>
                </c:pt>
                <c:pt idx="945">
                  <c:v>-5.3539999999999997E-2</c:v>
                </c:pt>
                <c:pt idx="946">
                  <c:v>-5.289E-2</c:v>
                </c:pt>
                <c:pt idx="947">
                  <c:v>-5.2229999999999999E-2</c:v>
                </c:pt>
                <c:pt idx="948">
                  <c:v>-5.2019999999999997E-2</c:v>
                </c:pt>
                <c:pt idx="949">
                  <c:v>-5.0930000000000003E-2</c:v>
                </c:pt>
                <c:pt idx="950">
                  <c:v>-5.049E-2</c:v>
                </c:pt>
                <c:pt idx="951">
                  <c:v>-4.9619999999999997E-2</c:v>
                </c:pt>
                <c:pt idx="952">
                  <c:v>-4.8750000000000002E-2</c:v>
                </c:pt>
                <c:pt idx="953">
                  <c:v>-4.7440000000000003E-2</c:v>
                </c:pt>
                <c:pt idx="954">
                  <c:v>-4.6350000000000002E-2</c:v>
                </c:pt>
                <c:pt idx="955">
                  <c:v>-4.5260000000000002E-2</c:v>
                </c:pt>
                <c:pt idx="956">
                  <c:v>-4.3959999999999999E-2</c:v>
                </c:pt>
                <c:pt idx="957">
                  <c:v>-4.2430000000000002E-2</c:v>
                </c:pt>
                <c:pt idx="958">
                  <c:v>-4.0910000000000002E-2</c:v>
                </c:pt>
                <c:pt idx="959">
                  <c:v>-3.9600000000000003E-2</c:v>
                </c:pt>
                <c:pt idx="960">
                  <c:v>-3.7420000000000002E-2</c:v>
                </c:pt>
                <c:pt idx="961">
                  <c:v>-3.5459999999999998E-2</c:v>
                </c:pt>
                <c:pt idx="962">
                  <c:v>-3.4160000000000003E-2</c:v>
                </c:pt>
                <c:pt idx="963">
                  <c:v>-3.1759999999999997E-2</c:v>
                </c:pt>
                <c:pt idx="964">
                  <c:v>-3.0020000000000002E-2</c:v>
                </c:pt>
                <c:pt idx="965">
                  <c:v>-2.827E-2</c:v>
                </c:pt>
                <c:pt idx="966">
                  <c:v>-2.6100000000000002E-2</c:v>
                </c:pt>
                <c:pt idx="967">
                  <c:v>-2.392E-2</c:v>
                </c:pt>
                <c:pt idx="968">
                  <c:v>-2.196E-2</c:v>
                </c:pt>
                <c:pt idx="969">
                  <c:v>-1.9560000000000001E-2</c:v>
                </c:pt>
                <c:pt idx="970">
                  <c:v>-1.7600000000000001E-2</c:v>
                </c:pt>
                <c:pt idx="971">
                  <c:v>-1.477E-2</c:v>
                </c:pt>
                <c:pt idx="972">
                  <c:v>-1.2160000000000001E-2</c:v>
                </c:pt>
                <c:pt idx="973">
                  <c:v>-9.9799999999999993E-3</c:v>
                </c:pt>
                <c:pt idx="974">
                  <c:v>-7.3600000000000002E-3</c:v>
                </c:pt>
                <c:pt idx="975">
                  <c:v>-4.7499999999999999E-3</c:v>
                </c:pt>
                <c:pt idx="976">
                  <c:v>-2.14E-3</c:v>
                </c:pt>
                <c:pt idx="977">
                  <c:v>9.1E-4</c:v>
                </c:pt>
                <c:pt idx="978">
                  <c:v>3.7399999999999998E-3</c:v>
                </c:pt>
                <c:pt idx="979">
                  <c:v>6.3600000000000002E-3</c:v>
                </c:pt>
                <c:pt idx="980">
                  <c:v>9.1900000000000003E-3</c:v>
                </c:pt>
                <c:pt idx="981">
                  <c:v>1.18E-2</c:v>
                </c:pt>
                <c:pt idx="982">
                  <c:v>1.4200000000000001E-2</c:v>
                </c:pt>
                <c:pt idx="983">
                  <c:v>1.66E-2</c:v>
                </c:pt>
                <c:pt idx="984">
                  <c:v>1.899E-2</c:v>
                </c:pt>
                <c:pt idx="985">
                  <c:v>2.248E-2</c:v>
                </c:pt>
                <c:pt idx="986">
                  <c:v>2.4649999999999998E-2</c:v>
                </c:pt>
                <c:pt idx="987">
                  <c:v>2.7490000000000001E-2</c:v>
                </c:pt>
                <c:pt idx="988">
                  <c:v>3.0540000000000001E-2</c:v>
                </c:pt>
                <c:pt idx="989">
                  <c:v>3.3369999999999997E-2</c:v>
                </c:pt>
                <c:pt idx="990">
                  <c:v>3.576E-2</c:v>
                </c:pt>
                <c:pt idx="991">
                  <c:v>3.8809999999999997E-2</c:v>
                </c:pt>
                <c:pt idx="992">
                  <c:v>4.1640000000000003E-2</c:v>
                </c:pt>
                <c:pt idx="993">
                  <c:v>4.4479999999999999E-2</c:v>
                </c:pt>
                <c:pt idx="994">
                  <c:v>4.6649999999999997E-2</c:v>
                </c:pt>
                <c:pt idx="995">
                  <c:v>4.9270000000000001E-2</c:v>
                </c:pt>
                <c:pt idx="996">
                  <c:v>5.1659999999999998E-2</c:v>
                </c:pt>
                <c:pt idx="997">
                  <c:v>5.3839999999999999E-2</c:v>
                </c:pt>
                <c:pt idx="998">
                  <c:v>5.6239999999999998E-2</c:v>
                </c:pt>
                <c:pt idx="999">
                  <c:v>5.8200000000000002E-2</c:v>
                </c:pt>
                <c:pt idx="1000">
                  <c:v>6.0589999999999998E-2</c:v>
                </c:pt>
                <c:pt idx="1001">
                  <c:v>6.2549999999999994E-2</c:v>
                </c:pt>
                <c:pt idx="1002">
                  <c:v>6.4079999999999998E-2</c:v>
                </c:pt>
                <c:pt idx="1003">
                  <c:v>6.6689999999999999E-2</c:v>
                </c:pt>
                <c:pt idx="1004">
                  <c:v>6.8430000000000005E-2</c:v>
                </c:pt>
                <c:pt idx="1005">
                  <c:v>7.0180000000000006E-2</c:v>
                </c:pt>
                <c:pt idx="1006">
                  <c:v>7.2139999999999996E-2</c:v>
                </c:pt>
                <c:pt idx="1007">
                  <c:v>7.3880000000000001E-2</c:v>
                </c:pt>
                <c:pt idx="1008">
                  <c:v>7.5190000000000007E-2</c:v>
                </c:pt>
                <c:pt idx="1009">
                  <c:v>7.7149999999999996E-2</c:v>
                </c:pt>
                <c:pt idx="1010">
                  <c:v>7.8240000000000004E-2</c:v>
                </c:pt>
                <c:pt idx="1011">
                  <c:v>7.9329999999999998E-2</c:v>
                </c:pt>
                <c:pt idx="1012">
                  <c:v>8.0409999999999995E-2</c:v>
                </c:pt>
                <c:pt idx="1013">
                  <c:v>8.1500000000000003E-2</c:v>
                </c:pt>
                <c:pt idx="1014">
                  <c:v>8.1939999999999999E-2</c:v>
                </c:pt>
                <c:pt idx="1015">
                  <c:v>8.2369999999999999E-2</c:v>
                </c:pt>
                <c:pt idx="1016">
                  <c:v>8.3250000000000005E-2</c:v>
                </c:pt>
                <c:pt idx="1017">
                  <c:v>8.3250000000000005E-2</c:v>
                </c:pt>
                <c:pt idx="1018">
                  <c:v>8.3250000000000005E-2</c:v>
                </c:pt>
                <c:pt idx="1019">
                  <c:v>8.3460000000000006E-2</c:v>
                </c:pt>
                <c:pt idx="1020">
                  <c:v>8.3900000000000002E-2</c:v>
                </c:pt>
                <c:pt idx="1021">
                  <c:v>8.3460000000000006E-2</c:v>
                </c:pt>
                <c:pt idx="1022">
                  <c:v>8.2809999999999995E-2</c:v>
                </c:pt>
                <c:pt idx="1023">
                  <c:v>8.2809999999999995E-2</c:v>
                </c:pt>
                <c:pt idx="1024">
                  <c:v>8.2159999999999997E-2</c:v>
                </c:pt>
                <c:pt idx="1025">
                  <c:v>8.1290000000000001E-2</c:v>
                </c:pt>
                <c:pt idx="1026">
                  <c:v>8.0409999999999995E-2</c:v>
                </c:pt>
                <c:pt idx="1027">
                  <c:v>7.911E-2</c:v>
                </c:pt>
                <c:pt idx="1028">
                  <c:v>7.8020000000000006E-2</c:v>
                </c:pt>
                <c:pt idx="1029">
                  <c:v>7.6929999999999998E-2</c:v>
                </c:pt>
                <c:pt idx="1030">
                  <c:v>7.4749999999999997E-2</c:v>
                </c:pt>
                <c:pt idx="1031">
                  <c:v>7.3440000000000005E-2</c:v>
                </c:pt>
                <c:pt idx="1032">
                  <c:v>7.1480000000000002E-2</c:v>
                </c:pt>
                <c:pt idx="1033">
                  <c:v>6.9309999999999997E-2</c:v>
                </c:pt>
                <c:pt idx="1034">
                  <c:v>6.7129999999999995E-2</c:v>
                </c:pt>
                <c:pt idx="1035">
                  <c:v>6.4729999999999996E-2</c:v>
                </c:pt>
                <c:pt idx="1036">
                  <c:v>6.1899999999999997E-2</c:v>
                </c:pt>
                <c:pt idx="1037">
                  <c:v>5.9720000000000002E-2</c:v>
                </c:pt>
                <c:pt idx="1038">
                  <c:v>5.6669999999999998E-2</c:v>
                </c:pt>
                <c:pt idx="1039">
                  <c:v>5.3409999999999999E-2</c:v>
                </c:pt>
                <c:pt idx="1040">
                  <c:v>5.0139999999999997E-2</c:v>
                </c:pt>
                <c:pt idx="1041">
                  <c:v>4.709E-2</c:v>
                </c:pt>
                <c:pt idx="1042">
                  <c:v>4.3389999999999998E-2</c:v>
                </c:pt>
                <c:pt idx="1043">
                  <c:v>3.968E-2</c:v>
                </c:pt>
                <c:pt idx="1044">
                  <c:v>3.576E-2</c:v>
                </c:pt>
                <c:pt idx="1045">
                  <c:v>3.184E-2</c:v>
                </c:pt>
                <c:pt idx="1046">
                  <c:v>2.792E-2</c:v>
                </c:pt>
                <c:pt idx="1047">
                  <c:v>2.3570000000000001E-2</c:v>
                </c:pt>
                <c:pt idx="1048">
                  <c:v>1.9429999999999999E-2</c:v>
                </c:pt>
                <c:pt idx="1049">
                  <c:v>1.4630000000000001E-2</c:v>
                </c:pt>
                <c:pt idx="1050">
                  <c:v>1.0279999999999999E-2</c:v>
                </c:pt>
                <c:pt idx="1051">
                  <c:v>5.2700000000000004E-3</c:v>
                </c:pt>
                <c:pt idx="1052">
                  <c:v>4.0000000000000003E-5</c:v>
                </c:pt>
                <c:pt idx="1053">
                  <c:v>-4.5300000000000002E-3</c:v>
                </c:pt>
                <c:pt idx="1054">
                  <c:v>-9.7599999999999996E-3</c:v>
                </c:pt>
                <c:pt idx="1055">
                  <c:v>-1.521E-2</c:v>
                </c:pt>
                <c:pt idx="1056">
                  <c:v>-2.1090000000000001E-2</c:v>
                </c:pt>
                <c:pt idx="1057">
                  <c:v>-2.631E-2</c:v>
                </c:pt>
                <c:pt idx="1058">
                  <c:v>-3.2199999999999999E-2</c:v>
                </c:pt>
                <c:pt idx="1059">
                  <c:v>-3.7859999999999998E-2</c:v>
                </c:pt>
                <c:pt idx="1060">
                  <c:v>-4.3740000000000001E-2</c:v>
                </c:pt>
                <c:pt idx="1061">
                  <c:v>-4.9180000000000001E-2</c:v>
                </c:pt>
                <c:pt idx="1062">
                  <c:v>-5.5280000000000003E-2</c:v>
                </c:pt>
                <c:pt idx="1063">
                  <c:v>-6.0949999999999997E-2</c:v>
                </c:pt>
                <c:pt idx="1064">
                  <c:v>-6.7049999999999998E-2</c:v>
                </c:pt>
                <c:pt idx="1065">
                  <c:v>-7.3580000000000007E-2</c:v>
                </c:pt>
                <c:pt idx="1066">
                  <c:v>-7.9460000000000003E-2</c:v>
                </c:pt>
                <c:pt idx="1067">
                  <c:v>-8.5999999999999993E-2</c:v>
                </c:pt>
                <c:pt idx="1068">
                  <c:v>-9.2090000000000005E-2</c:v>
                </c:pt>
                <c:pt idx="1069">
                  <c:v>-9.8629999999999995E-2</c:v>
                </c:pt>
                <c:pt idx="1070">
                  <c:v>-0.10516</c:v>
                </c:pt>
                <c:pt idx="1071">
                  <c:v>-0.11192000000000001</c:v>
                </c:pt>
                <c:pt idx="1072">
                  <c:v>-0.11823</c:v>
                </c:pt>
                <c:pt idx="1073">
                  <c:v>-0.12497999999999999</c:v>
                </c:pt>
                <c:pt idx="1074">
                  <c:v>-0.13174</c:v>
                </c:pt>
                <c:pt idx="1075">
                  <c:v>-0.13805000000000001</c:v>
                </c:pt>
                <c:pt idx="1076">
                  <c:v>-0.14415</c:v>
                </c:pt>
                <c:pt idx="1077">
                  <c:v>-0.15024999999999999</c:v>
                </c:pt>
                <c:pt idx="1078">
                  <c:v>-0.157</c:v>
                </c:pt>
                <c:pt idx="1079">
                  <c:v>-0.16331999999999999</c:v>
                </c:pt>
                <c:pt idx="1080">
                  <c:v>-0.16919999999999999</c:v>
                </c:pt>
                <c:pt idx="1081">
                  <c:v>-0.17552000000000001</c:v>
                </c:pt>
                <c:pt idx="1082">
                  <c:v>-0.18118000000000001</c:v>
                </c:pt>
                <c:pt idx="1083">
                  <c:v>-0.18793000000000001</c:v>
                </c:pt>
                <c:pt idx="1084">
                  <c:v>-0.19381000000000001</c:v>
                </c:pt>
                <c:pt idx="1085">
                  <c:v>-0.19991</c:v>
                </c:pt>
                <c:pt idx="1086">
                  <c:v>-0.20623</c:v>
                </c:pt>
                <c:pt idx="1087">
                  <c:v>-0.21189</c:v>
                </c:pt>
                <c:pt idx="1088">
                  <c:v>-0.21798999999999999</c:v>
                </c:pt>
                <c:pt idx="1089">
                  <c:v>-0.22409000000000001</c:v>
                </c:pt>
                <c:pt idx="1090">
                  <c:v>-0.22997000000000001</c:v>
                </c:pt>
                <c:pt idx="1091">
                  <c:v>-0.23541999999999999</c:v>
                </c:pt>
                <c:pt idx="1092">
                  <c:v>-0.24063999999999999</c:v>
                </c:pt>
                <c:pt idx="1093">
                  <c:v>-0.24543000000000001</c:v>
                </c:pt>
                <c:pt idx="1094">
                  <c:v>-0.25065999999999999</c:v>
                </c:pt>
                <c:pt idx="1095">
                  <c:v>-0.25524000000000002</c:v>
                </c:pt>
                <c:pt idx="1096">
                  <c:v>-0.25958999999999999</c:v>
                </c:pt>
                <c:pt idx="1097">
                  <c:v>-0.26395000000000002</c:v>
                </c:pt>
                <c:pt idx="1098">
                  <c:v>-0.26830999999999999</c:v>
                </c:pt>
                <c:pt idx="1099">
                  <c:v>-0.27223000000000003</c:v>
                </c:pt>
                <c:pt idx="1100">
                  <c:v>-0.27679999999999999</c:v>
                </c:pt>
                <c:pt idx="1101">
                  <c:v>-0.28050000000000003</c:v>
                </c:pt>
                <c:pt idx="1102">
                  <c:v>-0.28442000000000001</c:v>
                </c:pt>
                <c:pt idx="1103">
                  <c:v>-0.28769</c:v>
                </c:pt>
                <c:pt idx="1104">
                  <c:v>-0.29117999999999999</c:v>
                </c:pt>
                <c:pt idx="1105">
                  <c:v>-0.29465999999999998</c:v>
                </c:pt>
                <c:pt idx="1106">
                  <c:v>-0.29770999999999997</c:v>
                </c:pt>
                <c:pt idx="1107">
                  <c:v>-0.30076000000000003</c:v>
                </c:pt>
                <c:pt idx="1108">
                  <c:v>-0.30315999999999999</c:v>
                </c:pt>
                <c:pt idx="1109">
                  <c:v>-0.30512</c:v>
                </c:pt>
                <c:pt idx="1110">
                  <c:v>-0.30664000000000002</c:v>
                </c:pt>
                <c:pt idx="1111">
                  <c:v>-0.30773</c:v>
                </c:pt>
                <c:pt idx="1112">
                  <c:v>-0.30925000000000002</c:v>
                </c:pt>
                <c:pt idx="1113">
                  <c:v>-0.31034</c:v>
                </c:pt>
                <c:pt idx="1114">
                  <c:v>-0.31120999999999999</c:v>
                </c:pt>
                <c:pt idx="1115">
                  <c:v>-0.31208999999999998</c:v>
                </c:pt>
                <c:pt idx="1116">
                  <c:v>-0.31230000000000002</c:v>
                </c:pt>
                <c:pt idx="1117">
                  <c:v>-0.31252000000000002</c:v>
                </c:pt>
                <c:pt idx="1118">
                  <c:v>-0.31230000000000002</c:v>
                </c:pt>
                <c:pt idx="1119">
                  <c:v>-0.31230000000000002</c:v>
                </c:pt>
                <c:pt idx="1120">
                  <c:v>-0.31230000000000002</c:v>
                </c:pt>
                <c:pt idx="1121">
                  <c:v>-0.31120999999999999</c:v>
                </c:pt>
                <c:pt idx="1122">
                  <c:v>-0.31056</c:v>
                </c:pt>
                <c:pt idx="1123">
                  <c:v>-0.30925000000000002</c:v>
                </c:pt>
                <c:pt idx="1124">
                  <c:v>-0.30751000000000001</c:v>
                </c:pt>
                <c:pt idx="1125">
                  <c:v>-0.30554999999999999</c:v>
                </c:pt>
                <c:pt idx="1126">
                  <c:v>-0.30315999999999999</c:v>
                </c:pt>
                <c:pt idx="1127">
                  <c:v>-0.30010999999999999</c:v>
                </c:pt>
                <c:pt idx="1128">
                  <c:v>-0.29748999999999998</c:v>
                </c:pt>
                <c:pt idx="1129">
                  <c:v>-0.29422999999999999</c:v>
                </c:pt>
                <c:pt idx="1130">
                  <c:v>-0.29096</c:v>
                </c:pt>
                <c:pt idx="1131">
                  <c:v>-0.28747</c:v>
                </c:pt>
                <c:pt idx="1132">
                  <c:v>-0.28333000000000003</c:v>
                </c:pt>
                <c:pt idx="1133">
                  <c:v>-0.27940999999999999</c:v>
                </c:pt>
                <c:pt idx="1134">
                  <c:v>-0.27506000000000003</c:v>
                </c:pt>
                <c:pt idx="1135">
                  <c:v>-0.27005000000000001</c:v>
                </c:pt>
                <c:pt idx="1136">
                  <c:v>-0.26526</c:v>
                </c:pt>
                <c:pt idx="1137">
                  <c:v>-0.26046000000000002</c:v>
                </c:pt>
                <c:pt idx="1138">
                  <c:v>-0.25502000000000002</c:v>
                </c:pt>
                <c:pt idx="1139">
                  <c:v>-0.24936</c:v>
                </c:pt>
                <c:pt idx="1140">
                  <c:v>-0.24368999999999999</c:v>
                </c:pt>
                <c:pt idx="1141">
                  <c:v>-0.23738000000000001</c:v>
                </c:pt>
                <c:pt idx="1142">
                  <c:v>-0.23061999999999999</c:v>
                </c:pt>
                <c:pt idx="1143">
                  <c:v>-0.22387000000000001</c:v>
                </c:pt>
                <c:pt idx="1144">
                  <c:v>-0.21712000000000001</c:v>
                </c:pt>
                <c:pt idx="1145">
                  <c:v>-0.20971000000000001</c:v>
                </c:pt>
                <c:pt idx="1146">
                  <c:v>-0.20252999999999999</c:v>
                </c:pt>
                <c:pt idx="1147">
                  <c:v>-0.19489999999999999</c:v>
                </c:pt>
                <c:pt idx="1148">
                  <c:v>-0.18706</c:v>
                </c:pt>
                <c:pt idx="1149">
                  <c:v>-0.17857000000000001</c:v>
                </c:pt>
                <c:pt idx="1150">
                  <c:v>-0.17029</c:v>
                </c:pt>
                <c:pt idx="1151">
                  <c:v>-0.16200999999999999</c:v>
                </c:pt>
                <c:pt idx="1152">
                  <c:v>-0.15329999999999999</c:v>
                </c:pt>
                <c:pt idx="1153">
                  <c:v>-0.14437</c:v>
                </c:pt>
                <c:pt idx="1154">
                  <c:v>-0.13566</c:v>
                </c:pt>
                <c:pt idx="1155">
                  <c:v>-0.12673000000000001</c:v>
                </c:pt>
                <c:pt idx="1156">
                  <c:v>-0.11670999999999999</c:v>
                </c:pt>
                <c:pt idx="1157">
                  <c:v>-0.10756</c:v>
                </c:pt>
                <c:pt idx="1158">
                  <c:v>-9.7970000000000002E-2</c:v>
                </c:pt>
                <c:pt idx="1159">
                  <c:v>-8.8169999999999998E-2</c:v>
                </c:pt>
                <c:pt idx="1160">
                  <c:v>-7.7719999999999997E-2</c:v>
                </c:pt>
                <c:pt idx="1161">
                  <c:v>-6.7699999999999996E-2</c:v>
                </c:pt>
                <c:pt idx="1162">
                  <c:v>-5.7680000000000002E-2</c:v>
                </c:pt>
                <c:pt idx="1163">
                  <c:v>-4.7660000000000001E-2</c:v>
                </c:pt>
                <c:pt idx="1164">
                  <c:v>-3.7199999999999997E-2</c:v>
                </c:pt>
                <c:pt idx="1165">
                  <c:v>-2.6100000000000002E-2</c:v>
                </c:pt>
                <c:pt idx="1166">
                  <c:v>-1.6080000000000001E-2</c:v>
                </c:pt>
                <c:pt idx="1167">
                  <c:v>-5.1900000000000002E-3</c:v>
                </c:pt>
                <c:pt idx="1168">
                  <c:v>5.4900000000000001E-3</c:v>
                </c:pt>
                <c:pt idx="1169">
                  <c:v>1.6379999999999999E-2</c:v>
                </c:pt>
                <c:pt idx="1170">
                  <c:v>2.7269999999999999E-2</c:v>
                </c:pt>
                <c:pt idx="1171">
                  <c:v>3.8589999999999999E-2</c:v>
                </c:pt>
                <c:pt idx="1172">
                  <c:v>4.9270000000000001E-2</c:v>
                </c:pt>
                <c:pt idx="1173">
                  <c:v>6.0159999999999998E-2</c:v>
                </c:pt>
                <c:pt idx="1174">
                  <c:v>7.0610000000000006E-2</c:v>
                </c:pt>
                <c:pt idx="1175">
                  <c:v>8.2159999999999997E-2</c:v>
                </c:pt>
                <c:pt idx="1176">
                  <c:v>9.3270000000000006E-2</c:v>
                </c:pt>
                <c:pt idx="1177">
                  <c:v>0.10416</c:v>
                </c:pt>
                <c:pt idx="1178">
                  <c:v>0.11461</c:v>
                </c:pt>
                <c:pt idx="1179">
                  <c:v>0.12594</c:v>
                </c:pt>
                <c:pt idx="1180">
                  <c:v>0.13683000000000001</c:v>
                </c:pt>
                <c:pt idx="1181">
                  <c:v>0.14749999999999999</c:v>
                </c:pt>
                <c:pt idx="1182">
                  <c:v>0.15861</c:v>
                </c:pt>
                <c:pt idx="1183">
                  <c:v>0.16885</c:v>
                </c:pt>
                <c:pt idx="1184">
                  <c:v>0.17996000000000001</c:v>
                </c:pt>
                <c:pt idx="1185">
                  <c:v>0.19041</c:v>
                </c:pt>
                <c:pt idx="1186">
                  <c:v>0.20108000000000001</c:v>
                </c:pt>
                <c:pt idx="1187">
                  <c:v>0.21154000000000001</c:v>
                </c:pt>
                <c:pt idx="1188">
                  <c:v>0.22178</c:v>
                </c:pt>
                <c:pt idx="1189">
                  <c:v>0.23180000000000001</c:v>
                </c:pt>
                <c:pt idx="1190">
                  <c:v>0.24181</c:v>
                </c:pt>
                <c:pt idx="1191">
                  <c:v>0.25162000000000001</c:v>
                </c:pt>
                <c:pt idx="1192">
                  <c:v>0.26141999999999999</c:v>
                </c:pt>
                <c:pt idx="1193">
                  <c:v>0.27100000000000002</c:v>
                </c:pt>
                <c:pt idx="1194">
                  <c:v>0.28037000000000001</c:v>
                </c:pt>
                <c:pt idx="1195">
                  <c:v>0.2893</c:v>
                </c:pt>
                <c:pt idx="1196">
                  <c:v>0.29865999999999998</c:v>
                </c:pt>
                <c:pt idx="1197">
                  <c:v>0.30693999999999999</c:v>
                </c:pt>
                <c:pt idx="1198">
                  <c:v>0.31586999999999998</c:v>
                </c:pt>
                <c:pt idx="1199">
                  <c:v>0.32479999999999998</c:v>
                </c:pt>
                <c:pt idx="1200">
                  <c:v>0.33307999999999999</c:v>
                </c:pt>
                <c:pt idx="1201">
                  <c:v>0.34114</c:v>
                </c:pt>
                <c:pt idx="1202">
                  <c:v>0.34941</c:v>
                </c:pt>
                <c:pt idx="1203">
                  <c:v>0.35704000000000002</c:v>
                </c:pt>
                <c:pt idx="1204">
                  <c:v>0.36465999999999998</c:v>
                </c:pt>
                <c:pt idx="1205">
                  <c:v>0.37185000000000001</c:v>
                </c:pt>
                <c:pt idx="1206">
                  <c:v>0.37837999999999999</c:v>
                </c:pt>
                <c:pt idx="1207">
                  <c:v>0.38535000000000003</c:v>
                </c:pt>
                <c:pt idx="1208">
                  <c:v>0.39211000000000001</c:v>
                </c:pt>
                <c:pt idx="1209">
                  <c:v>0.39842</c:v>
                </c:pt>
                <c:pt idx="1210">
                  <c:v>0.40409</c:v>
                </c:pt>
                <c:pt idx="1211">
                  <c:v>0.40975</c:v>
                </c:pt>
                <c:pt idx="1212">
                  <c:v>0.41498000000000002</c:v>
                </c:pt>
                <c:pt idx="1213">
                  <c:v>0.41998999999999997</c:v>
                </c:pt>
                <c:pt idx="1214">
                  <c:v>0.42499999999999999</c:v>
                </c:pt>
                <c:pt idx="1215">
                  <c:v>0.42935000000000001</c:v>
                </c:pt>
                <c:pt idx="1216">
                  <c:v>0.43392999999999998</c:v>
                </c:pt>
                <c:pt idx="1217">
                  <c:v>0.43807000000000001</c:v>
                </c:pt>
                <c:pt idx="1218">
                  <c:v>0.44219999999999998</c:v>
                </c:pt>
                <c:pt idx="1219">
                  <c:v>0.44568999999999998</c:v>
                </c:pt>
                <c:pt idx="1220">
                  <c:v>0.44851999999999997</c:v>
                </c:pt>
                <c:pt idx="1221">
                  <c:v>0.45179000000000002</c:v>
                </c:pt>
                <c:pt idx="1222">
                  <c:v>0.45462000000000002</c:v>
                </c:pt>
                <c:pt idx="1223">
                  <c:v>0.45701000000000003</c:v>
                </c:pt>
                <c:pt idx="1224">
                  <c:v>0.45898</c:v>
                </c:pt>
                <c:pt idx="1225">
                  <c:v>0.46072000000000002</c:v>
                </c:pt>
                <c:pt idx="1226">
                  <c:v>0.46223999999999998</c:v>
                </c:pt>
                <c:pt idx="1227">
                  <c:v>0.46311000000000002</c:v>
                </c:pt>
                <c:pt idx="1228">
                  <c:v>0.46355000000000002</c:v>
                </c:pt>
                <c:pt idx="1229">
                  <c:v>0.46377000000000002</c:v>
                </c:pt>
                <c:pt idx="1230">
                  <c:v>0.4642</c:v>
                </c:pt>
                <c:pt idx="1231">
                  <c:v>0.4642</c:v>
                </c:pt>
                <c:pt idx="1232">
                  <c:v>0.4642</c:v>
                </c:pt>
                <c:pt idx="1233">
                  <c:v>0.46355000000000002</c:v>
                </c:pt>
                <c:pt idx="1234">
                  <c:v>0.46267999999999998</c:v>
                </c:pt>
                <c:pt idx="1235">
                  <c:v>0.46159</c:v>
                </c:pt>
                <c:pt idx="1236">
                  <c:v>0.46050000000000002</c:v>
                </c:pt>
                <c:pt idx="1237">
                  <c:v>0.45876</c:v>
                </c:pt>
                <c:pt idx="1238">
                  <c:v>0.45701000000000003</c:v>
                </c:pt>
                <c:pt idx="1239">
                  <c:v>0.45462000000000002</c:v>
                </c:pt>
                <c:pt idx="1240">
                  <c:v>0.45201000000000002</c:v>
                </c:pt>
                <c:pt idx="1241">
                  <c:v>0.44939000000000001</c:v>
                </c:pt>
                <c:pt idx="1242">
                  <c:v>0.44612000000000002</c:v>
                </c:pt>
                <c:pt idx="1243">
                  <c:v>0.44285999999999998</c:v>
                </c:pt>
                <c:pt idx="1244">
                  <c:v>0.43894</c:v>
                </c:pt>
                <c:pt idx="1245">
                  <c:v>0.43502000000000002</c:v>
                </c:pt>
                <c:pt idx="1246">
                  <c:v>0.43131000000000003</c:v>
                </c:pt>
                <c:pt idx="1247">
                  <c:v>0.42674000000000001</c:v>
                </c:pt>
                <c:pt idx="1248">
                  <c:v>0.42281999999999997</c:v>
                </c:pt>
                <c:pt idx="1249">
                  <c:v>0.41781000000000001</c:v>
                </c:pt>
                <c:pt idx="1250">
                  <c:v>0.41302</c:v>
                </c:pt>
                <c:pt idx="1251">
                  <c:v>0.40778999999999999</c:v>
                </c:pt>
                <c:pt idx="1252">
                  <c:v>0.40278000000000003</c:v>
                </c:pt>
                <c:pt idx="1253">
                  <c:v>0.39733000000000002</c:v>
                </c:pt>
                <c:pt idx="1254">
                  <c:v>0.39211000000000001</c:v>
                </c:pt>
                <c:pt idx="1255">
                  <c:v>0.38644000000000001</c:v>
                </c:pt>
                <c:pt idx="1256">
                  <c:v>0.38034000000000001</c:v>
                </c:pt>
                <c:pt idx="1257">
                  <c:v>0.37425000000000003</c:v>
                </c:pt>
                <c:pt idx="1258">
                  <c:v>0.36792999999999998</c:v>
                </c:pt>
                <c:pt idx="1259">
                  <c:v>0.36074000000000001</c:v>
                </c:pt>
                <c:pt idx="1260">
                  <c:v>0.35399000000000003</c:v>
                </c:pt>
                <c:pt idx="1261">
                  <c:v>0.3468</c:v>
                </c:pt>
                <c:pt idx="1262">
                  <c:v>0.33961000000000002</c:v>
                </c:pt>
                <c:pt idx="1263">
                  <c:v>0.33285999999999999</c:v>
                </c:pt>
                <c:pt idx="1264">
                  <c:v>0.32567000000000002</c:v>
                </c:pt>
                <c:pt idx="1265">
                  <c:v>0.31827</c:v>
                </c:pt>
                <c:pt idx="1266">
                  <c:v>0.31086000000000003</c:v>
                </c:pt>
                <c:pt idx="1267">
                  <c:v>0.30388999999999999</c:v>
                </c:pt>
                <c:pt idx="1268">
                  <c:v>0.29604999999999998</c:v>
                </c:pt>
                <c:pt idx="1269">
                  <c:v>0.28864000000000001</c:v>
                </c:pt>
                <c:pt idx="1270">
                  <c:v>0.28101999999999999</c:v>
                </c:pt>
                <c:pt idx="1271">
                  <c:v>0.27339999999999998</c:v>
                </c:pt>
                <c:pt idx="1272">
                  <c:v>0.26577000000000001</c:v>
                </c:pt>
                <c:pt idx="1273">
                  <c:v>0.25750000000000001</c:v>
                </c:pt>
                <c:pt idx="1274">
                  <c:v>0.24965999999999999</c:v>
                </c:pt>
                <c:pt idx="1275">
                  <c:v>0.24160000000000001</c:v>
                </c:pt>
                <c:pt idx="1276">
                  <c:v>0.2331</c:v>
                </c:pt>
                <c:pt idx="1277">
                  <c:v>0.22503999999999999</c:v>
                </c:pt>
                <c:pt idx="1278">
                  <c:v>0.21698000000000001</c:v>
                </c:pt>
                <c:pt idx="1279">
                  <c:v>0.20891999999999999</c:v>
                </c:pt>
                <c:pt idx="1280">
                  <c:v>0.20086999999999999</c:v>
                </c:pt>
                <c:pt idx="1281">
                  <c:v>0.19302</c:v>
                </c:pt>
                <c:pt idx="1282">
                  <c:v>0.18475</c:v>
                </c:pt>
                <c:pt idx="1283">
                  <c:v>0.17712</c:v>
                </c:pt>
                <c:pt idx="1284">
                  <c:v>0.16928000000000001</c:v>
                </c:pt>
                <c:pt idx="1285">
                  <c:v>0.16166</c:v>
                </c:pt>
                <c:pt idx="1286">
                  <c:v>0.15404000000000001</c:v>
                </c:pt>
                <c:pt idx="1287">
                  <c:v>0.14598</c:v>
                </c:pt>
                <c:pt idx="1288">
                  <c:v>0.13857</c:v>
                </c:pt>
                <c:pt idx="1289">
                  <c:v>0.13095000000000001</c:v>
                </c:pt>
                <c:pt idx="1290">
                  <c:v>0.12311</c:v>
                </c:pt>
                <c:pt idx="1291">
                  <c:v>0.11613999999999999</c:v>
                </c:pt>
                <c:pt idx="1292">
                  <c:v>0.10829</c:v>
                </c:pt>
                <c:pt idx="1293">
                  <c:v>0.10111000000000001</c:v>
                </c:pt>
                <c:pt idx="1294">
                  <c:v>9.3700000000000006E-2</c:v>
                </c:pt>
                <c:pt idx="1295">
                  <c:v>8.6730000000000002E-2</c:v>
                </c:pt>
                <c:pt idx="1296">
                  <c:v>7.9759999999999998E-2</c:v>
                </c:pt>
                <c:pt idx="1297">
                  <c:v>7.3010000000000005E-2</c:v>
                </c:pt>
                <c:pt idx="1298">
                  <c:v>6.6259999999999999E-2</c:v>
                </c:pt>
                <c:pt idx="1299">
                  <c:v>5.9720000000000002E-2</c:v>
                </c:pt>
                <c:pt idx="1300">
                  <c:v>5.3409999999999999E-2</c:v>
                </c:pt>
                <c:pt idx="1301">
                  <c:v>4.709E-2</c:v>
                </c:pt>
                <c:pt idx="1302">
                  <c:v>4.0989999999999999E-2</c:v>
                </c:pt>
                <c:pt idx="1303">
                  <c:v>3.4889999999999997E-2</c:v>
                </c:pt>
                <c:pt idx="1304">
                  <c:v>2.879E-2</c:v>
                </c:pt>
                <c:pt idx="1305">
                  <c:v>2.3570000000000001E-2</c:v>
                </c:pt>
                <c:pt idx="1306">
                  <c:v>1.7899999999999999E-2</c:v>
                </c:pt>
                <c:pt idx="1307">
                  <c:v>1.2239999999999999E-2</c:v>
                </c:pt>
                <c:pt idx="1308">
                  <c:v>7.2300000000000003E-3</c:v>
                </c:pt>
                <c:pt idx="1309">
                  <c:v>2.2200000000000002E-3</c:v>
                </c:pt>
                <c:pt idx="1310">
                  <c:v>-2.7899999999999999E-3</c:v>
                </c:pt>
                <c:pt idx="1311">
                  <c:v>-7.7999999999999996E-3</c:v>
                </c:pt>
                <c:pt idx="1312">
                  <c:v>-1.2370000000000001E-2</c:v>
                </c:pt>
                <c:pt idx="1313">
                  <c:v>-1.6289999999999999E-2</c:v>
                </c:pt>
                <c:pt idx="1314">
                  <c:v>-2.0650000000000002E-2</c:v>
                </c:pt>
                <c:pt idx="1315">
                  <c:v>-2.479E-2</c:v>
                </c:pt>
                <c:pt idx="1316">
                  <c:v>-2.8490000000000001E-2</c:v>
                </c:pt>
                <c:pt idx="1317">
                  <c:v>-3.2410000000000001E-2</c:v>
                </c:pt>
                <c:pt idx="1318">
                  <c:v>-3.5680000000000003E-2</c:v>
                </c:pt>
                <c:pt idx="1319">
                  <c:v>-3.9170000000000003E-2</c:v>
                </c:pt>
                <c:pt idx="1320">
                  <c:v>-4.2000000000000003E-2</c:v>
                </c:pt>
                <c:pt idx="1321">
                  <c:v>-4.5260000000000002E-2</c:v>
                </c:pt>
                <c:pt idx="1322">
                  <c:v>-4.8099999999999997E-2</c:v>
                </c:pt>
                <c:pt idx="1323">
                  <c:v>-5.006E-2</c:v>
                </c:pt>
                <c:pt idx="1324">
                  <c:v>-5.289E-2</c:v>
                </c:pt>
                <c:pt idx="1325">
                  <c:v>-5.4629999999999998E-2</c:v>
                </c:pt>
                <c:pt idx="1326">
                  <c:v>-5.6590000000000001E-2</c:v>
                </c:pt>
                <c:pt idx="1327">
                  <c:v>-5.8549999999999998E-2</c:v>
                </c:pt>
                <c:pt idx="1328">
                  <c:v>-6.0080000000000001E-2</c:v>
                </c:pt>
                <c:pt idx="1329">
                  <c:v>-6.1159999999999999E-2</c:v>
                </c:pt>
                <c:pt idx="1330">
                  <c:v>-6.2689999999999996E-2</c:v>
                </c:pt>
                <c:pt idx="1331">
                  <c:v>-6.4000000000000001E-2</c:v>
                </c:pt>
                <c:pt idx="1332">
                  <c:v>-6.4869999999999997E-2</c:v>
                </c:pt>
                <c:pt idx="1333">
                  <c:v>-6.5740000000000007E-2</c:v>
                </c:pt>
                <c:pt idx="1334">
                  <c:v>-6.6830000000000001E-2</c:v>
                </c:pt>
                <c:pt idx="1335">
                  <c:v>-6.726E-2</c:v>
                </c:pt>
                <c:pt idx="1336">
                  <c:v>-6.7699999999999996E-2</c:v>
                </c:pt>
                <c:pt idx="1337">
                  <c:v>-6.7699999999999996E-2</c:v>
                </c:pt>
                <c:pt idx="1338">
                  <c:v>-6.7699999999999996E-2</c:v>
                </c:pt>
                <c:pt idx="1339">
                  <c:v>-6.7699999999999996E-2</c:v>
                </c:pt>
                <c:pt idx="1340">
                  <c:v>-6.6610000000000003E-2</c:v>
                </c:pt>
                <c:pt idx="1341">
                  <c:v>-6.6170000000000007E-2</c:v>
                </c:pt>
                <c:pt idx="1342">
                  <c:v>-6.5519999999999995E-2</c:v>
                </c:pt>
                <c:pt idx="1343">
                  <c:v>-6.4869999999999997E-2</c:v>
                </c:pt>
                <c:pt idx="1344">
                  <c:v>-6.3780000000000003E-2</c:v>
                </c:pt>
                <c:pt idx="1345">
                  <c:v>-6.2469999999999998E-2</c:v>
                </c:pt>
                <c:pt idx="1346">
                  <c:v>-6.1600000000000002E-2</c:v>
                </c:pt>
                <c:pt idx="1347">
                  <c:v>-6.0290000000000003E-2</c:v>
                </c:pt>
                <c:pt idx="1348">
                  <c:v>-5.8990000000000001E-2</c:v>
                </c:pt>
                <c:pt idx="1349">
                  <c:v>-5.7459999999999997E-2</c:v>
                </c:pt>
                <c:pt idx="1350">
                  <c:v>-5.6370000000000003E-2</c:v>
                </c:pt>
                <c:pt idx="1351">
                  <c:v>-5.5070000000000001E-2</c:v>
                </c:pt>
                <c:pt idx="1352">
                  <c:v>-5.3319999999999999E-2</c:v>
                </c:pt>
                <c:pt idx="1353">
                  <c:v>-5.1799999999999999E-2</c:v>
                </c:pt>
                <c:pt idx="1354">
                  <c:v>-4.9399999999999999E-2</c:v>
                </c:pt>
                <c:pt idx="1355">
                  <c:v>-4.7219999999999998E-2</c:v>
                </c:pt>
                <c:pt idx="1356">
                  <c:v>-4.4830000000000002E-2</c:v>
                </c:pt>
                <c:pt idx="1357">
                  <c:v>-4.2430000000000002E-2</c:v>
                </c:pt>
                <c:pt idx="1358">
                  <c:v>-4.0250000000000001E-2</c:v>
                </c:pt>
                <c:pt idx="1359">
                  <c:v>-3.8080000000000003E-2</c:v>
                </c:pt>
                <c:pt idx="1360">
                  <c:v>-3.5029999999999999E-2</c:v>
                </c:pt>
                <c:pt idx="1361">
                  <c:v>-3.2629999999999999E-2</c:v>
                </c:pt>
                <c:pt idx="1362">
                  <c:v>-2.98E-2</c:v>
                </c:pt>
                <c:pt idx="1363">
                  <c:v>-2.7619999999999999E-2</c:v>
                </c:pt>
                <c:pt idx="1364">
                  <c:v>-2.5229999999999999E-2</c:v>
                </c:pt>
                <c:pt idx="1365">
                  <c:v>-2.283E-2</c:v>
                </c:pt>
                <c:pt idx="1366">
                  <c:v>-2.0219999999999998E-2</c:v>
                </c:pt>
                <c:pt idx="1367">
                  <c:v>-1.804E-2</c:v>
                </c:pt>
                <c:pt idx="1368">
                  <c:v>-1.521E-2</c:v>
                </c:pt>
                <c:pt idx="1369">
                  <c:v>-1.259E-2</c:v>
                </c:pt>
                <c:pt idx="1370">
                  <c:v>-1.0200000000000001E-2</c:v>
                </c:pt>
                <c:pt idx="1371">
                  <c:v>-7.1500000000000001E-3</c:v>
                </c:pt>
                <c:pt idx="1372">
                  <c:v>-3.8800000000000002E-3</c:v>
                </c:pt>
                <c:pt idx="1373">
                  <c:v>-1.0499999999999999E-3</c:v>
                </c:pt>
                <c:pt idx="1374">
                  <c:v>2E-3</c:v>
                </c:pt>
                <c:pt idx="1375">
                  <c:v>4.8300000000000001E-3</c:v>
                </c:pt>
                <c:pt idx="1376">
                  <c:v>7.6600000000000001E-3</c:v>
                </c:pt>
                <c:pt idx="1377">
                  <c:v>1.0500000000000001E-2</c:v>
                </c:pt>
                <c:pt idx="1378">
                  <c:v>1.2460000000000001E-2</c:v>
                </c:pt>
                <c:pt idx="1379">
                  <c:v>1.5509999999999999E-2</c:v>
                </c:pt>
                <c:pt idx="1380">
                  <c:v>1.7899999999999999E-2</c:v>
                </c:pt>
                <c:pt idx="1381">
                  <c:v>2.052E-2</c:v>
                </c:pt>
                <c:pt idx="1382">
                  <c:v>2.248E-2</c:v>
                </c:pt>
                <c:pt idx="1383">
                  <c:v>2.487E-2</c:v>
                </c:pt>
                <c:pt idx="1384">
                  <c:v>2.7490000000000001E-2</c:v>
                </c:pt>
                <c:pt idx="1385">
                  <c:v>2.945E-2</c:v>
                </c:pt>
                <c:pt idx="1386">
                  <c:v>3.1620000000000002E-2</c:v>
                </c:pt>
                <c:pt idx="1387">
                  <c:v>3.424E-2</c:v>
                </c:pt>
                <c:pt idx="1388">
                  <c:v>3.6420000000000001E-2</c:v>
                </c:pt>
                <c:pt idx="1389">
                  <c:v>3.9030000000000002E-2</c:v>
                </c:pt>
                <c:pt idx="1390">
                  <c:v>4.1209999999999997E-2</c:v>
                </c:pt>
                <c:pt idx="1391">
                  <c:v>4.317E-2</c:v>
                </c:pt>
                <c:pt idx="1392">
                  <c:v>4.4909999999999999E-2</c:v>
                </c:pt>
                <c:pt idx="1393">
                  <c:v>4.709E-2</c:v>
                </c:pt>
                <c:pt idx="1394">
                  <c:v>4.861E-2</c:v>
                </c:pt>
                <c:pt idx="1395">
                  <c:v>5.0569999999999997E-2</c:v>
                </c:pt>
                <c:pt idx="1396">
                  <c:v>5.21E-2</c:v>
                </c:pt>
                <c:pt idx="1397">
                  <c:v>5.3409999999999999E-2</c:v>
                </c:pt>
                <c:pt idx="1398">
                  <c:v>5.4489999999999997E-2</c:v>
                </c:pt>
                <c:pt idx="1399">
                  <c:v>5.602E-2</c:v>
                </c:pt>
                <c:pt idx="1400">
                  <c:v>5.7110000000000001E-2</c:v>
                </c:pt>
                <c:pt idx="1401">
                  <c:v>5.8200000000000002E-2</c:v>
                </c:pt>
                <c:pt idx="1402">
                  <c:v>5.9290000000000002E-2</c:v>
                </c:pt>
                <c:pt idx="1403">
                  <c:v>6.0589999999999998E-2</c:v>
                </c:pt>
                <c:pt idx="1404">
                  <c:v>6.1460000000000001E-2</c:v>
                </c:pt>
                <c:pt idx="1405">
                  <c:v>6.2990000000000004E-2</c:v>
                </c:pt>
                <c:pt idx="1406">
                  <c:v>6.386E-2</c:v>
                </c:pt>
                <c:pt idx="1407">
                  <c:v>6.386E-2</c:v>
                </c:pt>
                <c:pt idx="1408">
                  <c:v>6.4729999999999996E-2</c:v>
                </c:pt>
                <c:pt idx="1409">
                  <c:v>6.5170000000000006E-2</c:v>
                </c:pt>
                <c:pt idx="1410">
                  <c:v>6.5600000000000006E-2</c:v>
                </c:pt>
                <c:pt idx="1411">
                  <c:v>6.6259999999999999E-2</c:v>
                </c:pt>
                <c:pt idx="1412">
                  <c:v>6.6259999999999999E-2</c:v>
                </c:pt>
                <c:pt idx="1413">
                  <c:v>6.6259999999999999E-2</c:v>
                </c:pt>
                <c:pt idx="1414">
                  <c:v>6.6259999999999999E-2</c:v>
                </c:pt>
                <c:pt idx="1415">
                  <c:v>6.6040000000000001E-2</c:v>
                </c:pt>
                <c:pt idx="1416">
                  <c:v>6.5820000000000004E-2</c:v>
                </c:pt>
                <c:pt idx="1417">
                  <c:v>6.5600000000000006E-2</c:v>
                </c:pt>
                <c:pt idx="1418">
                  <c:v>6.5600000000000006E-2</c:v>
                </c:pt>
                <c:pt idx="1419">
                  <c:v>6.4729999999999996E-2</c:v>
                </c:pt>
                <c:pt idx="1420">
                  <c:v>6.4509999999999998E-2</c:v>
                </c:pt>
                <c:pt idx="1421">
                  <c:v>6.4079999999999998E-2</c:v>
                </c:pt>
                <c:pt idx="1422">
                  <c:v>6.3210000000000002E-2</c:v>
                </c:pt>
                <c:pt idx="1423">
                  <c:v>6.2549999999999994E-2</c:v>
                </c:pt>
                <c:pt idx="1424">
                  <c:v>6.1899999999999997E-2</c:v>
                </c:pt>
                <c:pt idx="1425">
                  <c:v>6.0589999999999998E-2</c:v>
                </c:pt>
                <c:pt idx="1426">
                  <c:v>6.0159999999999998E-2</c:v>
                </c:pt>
                <c:pt idx="1427">
                  <c:v>5.9069999999999998E-2</c:v>
                </c:pt>
                <c:pt idx="1428">
                  <c:v>5.7979999999999997E-2</c:v>
                </c:pt>
                <c:pt idx="1429">
                  <c:v>5.6890000000000003E-2</c:v>
                </c:pt>
                <c:pt idx="1430">
                  <c:v>5.5370000000000003E-2</c:v>
                </c:pt>
                <c:pt idx="1431">
                  <c:v>5.4280000000000002E-2</c:v>
                </c:pt>
                <c:pt idx="1432">
                  <c:v>5.2749999999999998E-2</c:v>
                </c:pt>
                <c:pt idx="1433">
                  <c:v>5.1229999999999998E-2</c:v>
                </c:pt>
                <c:pt idx="1434">
                  <c:v>4.9700000000000001E-2</c:v>
                </c:pt>
                <c:pt idx="1435">
                  <c:v>4.8399999999999999E-2</c:v>
                </c:pt>
                <c:pt idx="1436">
                  <c:v>4.6870000000000002E-2</c:v>
                </c:pt>
                <c:pt idx="1437">
                  <c:v>4.5130000000000003E-2</c:v>
                </c:pt>
                <c:pt idx="1438">
                  <c:v>4.4040000000000003E-2</c:v>
                </c:pt>
                <c:pt idx="1439">
                  <c:v>4.2079999999999999E-2</c:v>
                </c:pt>
                <c:pt idx="1440">
                  <c:v>4.0120000000000003E-2</c:v>
                </c:pt>
                <c:pt idx="1441">
                  <c:v>3.8809999999999997E-2</c:v>
                </c:pt>
                <c:pt idx="1442">
                  <c:v>3.6850000000000001E-2</c:v>
                </c:pt>
                <c:pt idx="1443">
                  <c:v>3.5540000000000002E-2</c:v>
                </c:pt>
                <c:pt idx="1444">
                  <c:v>3.3369999999999997E-2</c:v>
                </c:pt>
                <c:pt idx="1445">
                  <c:v>3.1620000000000002E-2</c:v>
                </c:pt>
                <c:pt idx="1446">
                  <c:v>2.9659999999999999E-2</c:v>
                </c:pt>
                <c:pt idx="1447">
                  <c:v>2.792E-2</c:v>
                </c:pt>
                <c:pt idx="1448">
                  <c:v>2.683E-2</c:v>
                </c:pt>
                <c:pt idx="1449">
                  <c:v>2.444E-2</c:v>
                </c:pt>
                <c:pt idx="1450">
                  <c:v>2.3130000000000001E-2</c:v>
                </c:pt>
                <c:pt idx="1451">
                  <c:v>2.0729999999999998E-2</c:v>
                </c:pt>
                <c:pt idx="1452">
                  <c:v>1.9210000000000001E-2</c:v>
                </c:pt>
                <c:pt idx="1453">
                  <c:v>1.6809999999999999E-2</c:v>
                </c:pt>
                <c:pt idx="1454">
                  <c:v>1.529E-2</c:v>
                </c:pt>
                <c:pt idx="1455">
                  <c:v>1.355E-2</c:v>
                </c:pt>
                <c:pt idx="1456">
                  <c:v>1.137E-2</c:v>
                </c:pt>
                <c:pt idx="1457">
                  <c:v>9.8399999999999998E-3</c:v>
                </c:pt>
                <c:pt idx="1458">
                  <c:v>7.6600000000000001E-3</c:v>
                </c:pt>
                <c:pt idx="1459">
                  <c:v>5.9199999999999999E-3</c:v>
                </c:pt>
                <c:pt idx="1460">
                  <c:v>4.62E-3</c:v>
                </c:pt>
                <c:pt idx="1461">
                  <c:v>2.8700000000000002E-3</c:v>
                </c:pt>
                <c:pt idx="1462">
                  <c:v>1.3500000000000001E-3</c:v>
                </c:pt>
                <c:pt idx="1463">
                  <c:v>-6.0999999999999997E-4</c:v>
                </c:pt>
                <c:pt idx="1464">
                  <c:v>-1.92E-3</c:v>
                </c:pt>
                <c:pt idx="1465">
                  <c:v>-3.4399999999999999E-3</c:v>
                </c:pt>
                <c:pt idx="1466">
                  <c:v>-5.4000000000000003E-3</c:v>
                </c:pt>
                <c:pt idx="1467">
                  <c:v>-6.9300000000000004E-3</c:v>
                </c:pt>
                <c:pt idx="1468">
                  <c:v>-8.0199999999999994E-3</c:v>
                </c:pt>
                <c:pt idx="1469">
                  <c:v>-9.5399999999999999E-3</c:v>
                </c:pt>
                <c:pt idx="1470">
                  <c:v>-1.107E-2</c:v>
                </c:pt>
                <c:pt idx="1471">
                  <c:v>-1.2370000000000001E-2</c:v>
                </c:pt>
                <c:pt idx="1472">
                  <c:v>-1.346E-2</c:v>
                </c:pt>
                <c:pt idx="1473">
                  <c:v>-1.477E-2</c:v>
                </c:pt>
                <c:pt idx="1474">
                  <c:v>-1.6289999999999999E-2</c:v>
                </c:pt>
                <c:pt idx="1475">
                  <c:v>-1.7170000000000001E-2</c:v>
                </c:pt>
                <c:pt idx="1476">
                  <c:v>-1.804E-2</c:v>
                </c:pt>
                <c:pt idx="1477">
                  <c:v>-1.9130000000000001E-2</c:v>
                </c:pt>
                <c:pt idx="1478">
                  <c:v>-2.0219999999999998E-2</c:v>
                </c:pt>
                <c:pt idx="1479">
                  <c:v>-2.087E-2</c:v>
                </c:pt>
                <c:pt idx="1480">
                  <c:v>-2.196E-2</c:v>
                </c:pt>
                <c:pt idx="1481">
                  <c:v>-2.239E-2</c:v>
                </c:pt>
                <c:pt idx="1482">
                  <c:v>-2.3259999999999999E-2</c:v>
                </c:pt>
                <c:pt idx="1483">
                  <c:v>-2.392E-2</c:v>
                </c:pt>
                <c:pt idx="1484">
                  <c:v>-2.435E-2</c:v>
                </c:pt>
                <c:pt idx="1485">
                  <c:v>-2.5010000000000001E-2</c:v>
                </c:pt>
                <c:pt idx="1486">
                  <c:v>-2.5229999999999999E-2</c:v>
                </c:pt>
                <c:pt idx="1487">
                  <c:v>-2.588E-2</c:v>
                </c:pt>
                <c:pt idx="1488">
                  <c:v>-2.588E-2</c:v>
                </c:pt>
                <c:pt idx="1489">
                  <c:v>-2.6530000000000001E-2</c:v>
                </c:pt>
                <c:pt idx="1490">
                  <c:v>-2.6530000000000001E-2</c:v>
                </c:pt>
                <c:pt idx="1491">
                  <c:v>-2.6749999999999999E-2</c:v>
                </c:pt>
                <c:pt idx="1492">
                  <c:v>-2.6970000000000001E-2</c:v>
                </c:pt>
                <c:pt idx="1493">
                  <c:v>-2.6749999999999999E-2</c:v>
                </c:pt>
                <c:pt idx="1494">
                  <c:v>-2.6749999999999999E-2</c:v>
                </c:pt>
                <c:pt idx="1495">
                  <c:v>-2.6749999999999999E-2</c:v>
                </c:pt>
                <c:pt idx="1496">
                  <c:v>-2.6530000000000001E-2</c:v>
                </c:pt>
                <c:pt idx="1497">
                  <c:v>-2.6100000000000002E-2</c:v>
                </c:pt>
                <c:pt idx="1498">
                  <c:v>-2.588E-2</c:v>
                </c:pt>
                <c:pt idx="1499">
                  <c:v>-2.588E-2</c:v>
                </c:pt>
                <c:pt idx="1500">
                  <c:v>-2.5229999999999999E-2</c:v>
                </c:pt>
                <c:pt idx="1501">
                  <c:v>-2.479E-2</c:v>
                </c:pt>
                <c:pt idx="1502">
                  <c:v>-2.435E-2</c:v>
                </c:pt>
                <c:pt idx="1503">
                  <c:v>-2.392E-2</c:v>
                </c:pt>
                <c:pt idx="1504">
                  <c:v>-2.3259999999999999E-2</c:v>
                </c:pt>
                <c:pt idx="1505">
                  <c:v>-2.239E-2</c:v>
                </c:pt>
                <c:pt idx="1506">
                  <c:v>-2.196E-2</c:v>
                </c:pt>
                <c:pt idx="1507">
                  <c:v>-2.087E-2</c:v>
                </c:pt>
                <c:pt idx="1508">
                  <c:v>-2.0219999999999998E-2</c:v>
                </c:pt>
                <c:pt idx="1509">
                  <c:v>-1.934E-2</c:v>
                </c:pt>
                <c:pt idx="1510">
                  <c:v>-1.8689999999999998E-2</c:v>
                </c:pt>
                <c:pt idx="1511">
                  <c:v>-1.7600000000000001E-2</c:v>
                </c:pt>
                <c:pt idx="1512">
                  <c:v>-1.695E-2</c:v>
                </c:pt>
                <c:pt idx="1513">
                  <c:v>-1.5859999999999999E-2</c:v>
                </c:pt>
                <c:pt idx="1514">
                  <c:v>-1.477E-2</c:v>
                </c:pt>
                <c:pt idx="1515">
                  <c:v>-1.3679999999999999E-2</c:v>
                </c:pt>
                <c:pt idx="1516">
                  <c:v>-1.281E-2</c:v>
                </c:pt>
                <c:pt idx="1517">
                  <c:v>-1.128E-2</c:v>
                </c:pt>
                <c:pt idx="1518">
                  <c:v>-1.0200000000000001E-2</c:v>
                </c:pt>
                <c:pt idx="1519">
                  <c:v>-8.8900000000000003E-3</c:v>
                </c:pt>
                <c:pt idx="1520">
                  <c:v>-7.5799999999999999E-3</c:v>
                </c:pt>
                <c:pt idx="1521">
                  <c:v>-6.28E-3</c:v>
                </c:pt>
                <c:pt idx="1522">
                  <c:v>-5.4000000000000003E-3</c:v>
                </c:pt>
                <c:pt idx="1523">
                  <c:v>-3.8800000000000002E-3</c:v>
                </c:pt>
                <c:pt idx="1524">
                  <c:v>-3.0100000000000001E-3</c:v>
                </c:pt>
                <c:pt idx="1525">
                  <c:v>-1.2700000000000001E-3</c:v>
                </c:pt>
                <c:pt idx="1526">
                  <c:v>-6.0999999999999997E-4</c:v>
                </c:pt>
                <c:pt idx="1527">
                  <c:v>1.1299999999999999E-3</c:v>
                </c:pt>
                <c:pt idx="1528">
                  <c:v>2.4399999999999999E-3</c:v>
                </c:pt>
                <c:pt idx="1529">
                  <c:v>3.5300000000000002E-3</c:v>
                </c:pt>
                <c:pt idx="1530">
                  <c:v>4.8300000000000001E-3</c:v>
                </c:pt>
                <c:pt idx="1531">
                  <c:v>5.9199999999999999E-3</c:v>
                </c:pt>
                <c:pt idx="1532">
                  <c:v>7.2300000000000003E-3</c:v>
                </c:pt>
                <c:pt idx="1533">
                  <c:v>8.7500000000000008E-3</c:v>
                </c:pt>
                <c:pt idx="1534">
                  <c:v>1.0279999999999999E-2</c:v>
                </c:pt>
                <c:pt idx="1535">
                  <c:v>1.137E-2</c:v>
                </c:pt>
                <c:pt idx="1536">
                  <c:v>1.2670000000000001E-2</c:v>
                </c:pt>
                <c:pt idx="1537">
                  <c:v>1.3979999999999999E-2</c:v>
                </c:pt>
                <c:pt idx="1538">
                  <c:v>1.507E-2</c:v>
                </c:pt>
                <c:pt idx="1539">
                  <c:v>1.6379999999999999E-2</c:v>
                </c:pt>
                <c:pt idx="1540">
                  <c:v>1.7469999999999999E-2</c:v>
                </c:pt>
                <c:pt idx="1541">
                  <c:v>1.8769999999999998E-2</c:v>
                </c:pt>
                <c:pt idx="1542">
                  <c:v>1.9640000000000001E-2</c:v>
                </c:pt>
                <c:pt idx="1543">
                  <c:v>2.095E-2</c:v>
                </c:pt>
                <c:pt idx="1544">
                  <c:v>2.1600000000000001E-2</c:v>
                </c:pt>
                <c:pt idx="1545">
                  <c:v>2.291E-2</c:v>
                </c:pt>
                <c:pt idx="1546">
                  <c:v>2.3779999999999999E-2</c:v>
                </c:pt>
                <c:pt idx="1547">
                  <c:v>2.487E-2</c:v>
                </c:pt>
                <c:pt idx="1548">
                  <c:v>2.596E-2</c:v>
                </c:pt>
                <c:pt idx="1549">
                  <c:v>2.7269999999999999E-2</c:v>
                </c:pt>
                <c:pt idx="1550">
                  <c:v>2.792E-2</c:v>
                </c:pt>
                <c:pt idx="1551">
                  <c:v>2.8570000000000002E-2</c:v>
                </c:pt>
                <c:pt idx="1552">
                  <c:v>2.988E-2</c:v>
                </c:pt>
                <c:pt idx="1553">
                  <c:v>3.032E-2</c:v>
                </c:pt>
                <c:pt idx="1554">
                  <c:v>3.1189999999999999E-2</c:v>
                </c:pt>
                <c:pt idx="1555">
                  <c:v>3.2059999999999998E-2</c:v>
                </c:pt>
                <c:pt idx="1556">
                  <c:v>3.2500000000000001E-2</c:v>
                </c:pt>
                <c:pt idx="1557">
                  <c:v>3.3149999999999999E-2</c:v>
                </c:pt>
                <c:pt idx="1558">
                  <c:v>3.3799999999999997E-2</c:v>
                </c:pt>
                <c:pt idx="1559">
                  <c:v>3.4459999999999998E-2</c:v>
                </c:pt>
                <c:pt idx="1560">
                  <c:v>3.4669999999999999E-2</c:v>
                </c:pt>
                <c:pt idx="1561">
                  <c:v>3.5110000000000002E-2</c:v>
                </c:pt>
                <c:pt idx="1562">
                  <c:v>3.533E-2</c:v>
                </c:pt>
                <c:pt idx="1563">
                  <c:v>3.5540000000000002E-2</c:v>
                </c:pt>
                <c:pt idx="1564">
                  <c:v>3.5979999999999998E-2</c:v>
                </c:pt>
                <c:pt idx="1565">
                  <c:v>3.6200000000000003E-2</c:v>
                </c:pt>
                <c:pt idx="1566">
                  <c:v>3.6630000000000003E-2</c:v>
                </c:pt>
                <c:pt idx="1567">
                  <c:v>3.6630000000000003E-2</c:v>
                </c:pt>
                <c:pt idx="1568">
                  <c:v>3.6630000000000003E-2</c:v>
                </c:pt>
                <c:pt idx="1569">
                  <c:v>3.7069999999999999E-2</c:v>
                </c:pt>
                <c:pt idx="1570">
                  <c:v>3.6630000000000003E-2</c:v>
                </c:pt>
                <c:pt idx="1571">
                  <c:v>3.7069999999999999E-2</c:v>
                </c:pt>
                <c:pt idx="1572">
                  <c:v>3.6630000000000003E-2</c:v>
                </c:pt>
                <c:pt idx="1573">
                  <c:v>3.6630000000000003E-2</c:v>
                </c:pt>
                <c:pt idx="1574">
                  <c:v>3.6630000000000003E-2</c:v>
                </c:pt>
                <c:pt idx="1575">
                  <c:v>3.6420000000000001E-2</c:v>
                </c:pt>
                <c:pt idx="1576">
                  <c:v>3.5979999999999998E-2</c:v>
                </c:pt>
                <c:pt idx="1577">
                  <c:v>3.533E-2</c:v>
                </c:pt>
                <c:pt idx="1578">
                  <c:v>3.4889999999999997E-2</c:v>
                </c:pt>
                <c:pt idx="1579">
                  <c:v>3.4669999999999999E-2</c:v>
                </c:pt>
                <c:pt idx="1580">
                  <c:v>3.4459999999999998E-2</c:v>
                </c:pt>
                <c:pt idx="1581">
                  <c:v>3.3369999999999997E-2</c:v>
                </c:pt>
                <c:pt idx="1582">
                  <c:v>3.2930000000000001E-2</c:v>
                </c:pt>
                <c:pt idx="1583">
                  <c:v>3.2500000000000001E-2</c:v>
                </c:pt>
                <c:pt idx="1584">
                  <c:v>3.2059999999999998E-2</c:v>
                </c:pt>
                <c:pt idx="1585">
                  <c:v>3.1189999999999999E-2</c:v>
                </c:pt>
                <c:pt idx="1586">
                  <c:v>3.0540000000000001E-2</c:v>
                </c:pt>
                <c:pt idx="1587">
                  <c:v>3.032E-2</c:v>
                </c:pt>
                <c:pt idx="1588">
                  <c:v>2.945E-2</c:v>
                </c:pt>
                <c:pt idx="1589">
                  <c:v>2.836E-2</c:v>
                </c:pt>
                <c:pt idx="1590">
                  <c:v>2.792E-2</c:v>
                </c:pt>
                <c:pt idx="1591">
                  <c:v>2.7050000000000001E-2</c:v>
                </c:pt>
                <c:pt idx="1592">
                  <c:v>2.596E-2</c:v>
                </c:pt>
                <c:pt idx="1593">
                  <c:v>2.5090000000000001E-2</c:v>
                </c:pt>
                <c:pt idx="1594">
                  <c:v>2.4E-2</c:v>
                </c:pt>
                <c:pt idx="1595">
                  <c:v>2.3349999999999999E-2</c:v>
                </c:pt>
                <c:pt idx="1596">
                  <c:v>2.2259999999999999E-2</c:v>
                </c:pt>
                <c:pt idx="1597">
                  <c:v>2.1170000000000001E-2</c:v>
                </c:pt>
                <c:pt idx="1598">
                  <c:v>2.052E-2</c:v>
                </c:pt>
                <c:pt idx="1599">
                  <c:v>1.9210000000000001E-2</c:v>
                </c:pt>
                <c:pt idx="1600">
                  <c:v>1.8120000000000001E-2</c:v>
                </c:pt>
                <c:pt idx="1601">
                  <c:v>1.7250000000000001E-2</c:v>
                </c:pt>
                <c:pt idx="1602">
                  <c:v>1.5939999999999999E-2</c:v>
                </c:pt>
                <c:pt idx="1603">
                  <c:v>1.485E-2</c:v>
                </c:pt>
                <c:pt idx="1604">
                  <c:v>1.376E-2</c:v>
                </c:pt>
                <c:pt idx="1605">
                  <c:v>1.289E-2</c:v>
                </c:pt>
                <c:pt idx="1606">
                  <c:v>1.2019999999999999E-2</c:v>
                </c:pt>
                <c:pt idx="1607">
                  <c:v>1.0279999999999999E-2</c:v>
                </c:pt>
                <c:pt idx="1608">
                  <c:v>9.41E-3</c:v>
                </c:pt>
                <c:pt idx="1609">
                  <c:v>8.5400000000000007E-3</c:v>
                </c:pt>
                <c:pt idx="1610">
                  <c:v>6.79E-3</c:v>
                </c:pt>
                <c:pt idx="1611">
                  <c:v>6.5799999999999999E-3</c:v>
                </c:pt>
                <c:pt idx="1612">
                  <c:v>5.0499999999999998E-3</c:v>
                </c:pt>
                <c:pt idx="1613">
                  <c:v>4.1799999999999997E-3</c:v>
                </c:pt>
                <c:pt idx="1614">
                  <c:v>2.8700000000000002E-3</c:v>
                </c:pt>
                <c:pt idx="1615">
                  <c:v>1.57E-3</c:v>
                </c:pt>
                <c:pt idx="1616">
                  <c:v>4.8000000000000001E-4</c:v>
                </c:pt>
                <c:pt idx="1617">
                  <c:v>-3.8999999999999999E-4</c:v>
                </c:pt>
                <c:pt idx="1618">
                  <c:v>-1.2700000000000001E-3</c:v>
                </c:pt>
                <c:pt idx="1619">
                  <c:v>-2.14E-3</c:v>
                </c:pt>
                <c:pt idx="1620">
                  <c:v>-3.2299999999999998E-3</c:v>
                </c:pt>
                <c:pt idx="1621">
                  <c:v>-4.3099999999999996E-3</c:v>
                </c:pt>
                <c:pt idx="1622">
                  <c:v>-5.62E-3</c:v>
                </c:pt>
                <c:pt idx="1623">
                  <c:v>-6.28E-3</c:v>
                </c:pt>
                <c:pt idx="1624">
                  <c:v>-7.5799999999999999E-3</c:v>
                </c:pt>
                <c:pt idx="1625">
                  <c:v>-8.0199999999999994E-3</c:v>
                </c:pt>
                <c:pt idx="1626">
                  <c:v>-9.11E-3</c:v>
                </c:pt>
                <c:pt idx="1627">
                  <c:v>-9.7599999999999996E-3</c:v>
                </c:pt>
                <c:pt idx="1628">
                  <c:v>-1.085E-2</c:v>
                </c:pt>
                <c:pt idx="1629">
                  <c:v>-1.128E-2</c:v>
                </c:pt>
                <c:pt idx="1630">
                  <c:v>-1.2370000000000001E-2</c:v>
                </c:pt>
                <c:pt idx="1631">
                  <c:v>-1.303E-2</c:v>
                </c:pt>
                <c:pt idx="1632">
                  <c:v>-1.4120000000000001E-2</c:v>
                </c:pt>
                <c:pt idx="1633">
                  <c:v>-1.4330000000000001E-2</c:v>
                </c:pt>
                <c:pt idx="1634">
                  <c:v>-1.499E-2</c:v>
                </c:pt>
                <c:pt idx="1635">
                  <c:v>-1.5859999999999999E-2</c:v>
                </c:pt>
                <c:pt idx="1636">
                  <c:v>-1.651E-2</c:v>
                </c:pt>
                <c:pt idx="1637">
                  <c:v>-1.695E-2</c:v>
                </c:pt>
                <c:pt idx="1638">
                  <c:v>-1.738E-2</c:v>
                </c:pt>
                <c:pt idx="1639">
                  <c:v>-1.7819999999999999E-2</c:v>
                </c:pt>
                <c:pt idx="1640">
                  <c:v>-1.8259999999999998E-2</c:v>
                </c:pt>
                <c:pt idx="1641">
                  <c:v>-1.8689999999999998E-2</c:v>
                </c:pt>
                <c:pt idx="1642">
                  <c:v>-1.9130000000000001E-2</c:v>
                </c:pt>
                <c:pt idx="1643">
                  <c:v>-1.934E-2</c:v>
                </c:pt>
                <c:pt idx="1644">
                  <c:v>-1.9560000000000001E-2</c:v>
                </c:pt>
                <c:pt idx="1645">
                  <c:v>-1.9560000000000001E-2</c:v>
                </c:pt>
                <c:pt idx="1646">
                  <c:v>-0.02</c:v>
                </c:pt>
                <c:pt idx="1647">
                  <c:v>-0.02</c:v>
                </c:pt>
                <c:pt idx="1648">
                  <c:v>-2.043E-2</c:v>
                </c:pt>
                <c:pt idx="1649">
                  <c:v>-2.0650000000000002E-2</c:v>
                </c:pt>
                <c:pt idx="1650">
                  <c:v>-2.0650000000000002E-2</c:v>
                </c:pt>
                <c:pt idx="1651">
                  <c:v>-2.043E-2</c:v>
                </c:pt>
                <c:pt idx="1652">
                  <c:v>-2.087E-2</c:v>
                </c:pt>
                <c:pt idx="1653">
                  <c:v>-2.043E-2</c:v>
                </c:pt>
                <c:pt idx="1654">
                  <c:v>-2.0219999999999998E-2</c:v>
                </c:pt>
                <c:pt idx="1655">
                  <c:v>-2.0219999999999998E-2</c:v>
                </c:pt>
                <c:pt idx="1656">
                  <c:v>-2.0219999999999998E-2</c:v>
                </c:pt>
                <c:pt idx="1657">
                  <c:v>-2.0219999999999998E-2</c:v>
                </c:pt>
                <c:pt idx="1658">
                  <c:v>-1.9779999999999999E-2</c:v>
                </c:pt>
                <c:pt idx="1659">
                  <c:v>-1.9779999999999999E-2</c:v>
                </c:pt>
                <c:pt idx="1660">
                  <c:v>-1.9130000000000001E-2</c:v>
                </c:pt>
                <c:pt idx="1661">
                  <c:v>-1.9130000000000001E-2</c:v>
                </c:pt>
                <c:pt idx="1662">
                  <c:v>-1.847E-2</c:v>
                </c:pt>
                <c:pt idx="1663">
                  <c:v>-1.804E-2</c:v>
                </c:pt>
                <c:pt idx="1664">
                  <c:v>-1.738E-2</c:v>
                </c:pt>
                <c:pt idx="1665">
                  <c:v>-1.7170000000000001E-2</c:v>
                </c:pt>
                <c:pt idx="1666">
                  <c:v>-1.651E-2</c:v>
                </c:pt>
                <c:pt idx="1667">
                  <c:v>-1.5859999999999999E-2</c:v>
                </c:pt>
                <c:pt idx="1668">
                  <c:v>-1.5859999999999999E-2</c:v>
                </c:pt>
                <c:pt idx="1669">
                  <c:v>-1.477E-2</c:v>
                </c:pt>
                <c:pt idx="1670">
                  <c:v>-1.455E-2</c:v>
                </c:pt>
                <c:pt idx="1671">
                  <c:v>-1.3899999999999999E-2</c:v>
                </c:pt>
                <c:pt idx="1672">
                  <c:v>-1.346E-2</c:v>
                </c:pt>
                <c:pt idx="1673">
                  <c:v>-1.281E-2</c:v>
                </c:pt>
                <c:pt idx="1674">
                  <c:v>-1.1939999999999999E-2</c:v>
                </c:pt>
                <c:pt idx="1675">
                  <c:v>-1.128E-2</c:v>
                </c:pt>
                <c:pt idx="1676">
                  <c:v>-1.0630000000000001E-2</c:v>
                </c:pt>
                <c:pt idx="1677">
                  <c:v>-9.9799999999999993E-3</c:v>
                </c:pt>
                <c:pt idx="1678">
                  <c:v>-8.8900000000000003E-3</c:v>
                </c:pt>
                <c:pt idx="1679">
                  <c:v>-8.2400000000000008E-3</c:v>
                </c:pt>
                <c:pt idx="1680">
                  <c:v>-7.3600000000000002E-3</c:v>
                </c:pt>
                <c:pt idx="1681">
                  <c:v>-6.7099999999999998E-3</c:v>
                </c:pt>
                <c:pt idx="1682">
                  <c:v>-6.0600000000000003E-3</c:v>
                </c:pt>
                <c:pt idx="1683">
                  <c:v>-4.9699999999999996E-3</c:v>
                </c:pt>
                <c:pt idx="1684">
                  <c:v>-4.3099999999999996E-3</c:v>
                </c:pt>
                <c:pt idx="1685">
                  <c:v>-3.6600000000000001E-3</c:v>
                </c:pt>
                <c:pt idx="1686">
                  <c:v>-2.7899999999999999E-3</c:v>
                </c:pt>
                <c:pt idx="1687">
                  <c:v>-2.14E-3</c:v>
                </c:pt>
                <c:pt idx="1688">
                  <c:v>-1.2700000000000001E-3</c:v>
                </c:pt>
                <c:pt idx="1689">
                  <c:v>-1.8000000000000001E-4</c:v>
                </c:pt>
                <c:pt idx="1690">
                  <c:v>6.8999999999999997E-4</c:v>
                </c:pt>
                <c:pt idx="1691">
                  <c:v>1.3500000000000001E-3</c:v>
                </c:pt>
                <c:pt idx="1692">
                  <c:v>1.7799999999999999E-3</c:v>
                </c:pt>
                <c:pt idx="1693">
                  <c:v>2.8700000000000002E-3</c:v>
                </c:pt>
                <c:pt idx="1694">
                  <c:v>4.1799999999999997E-3</c:v>
                </c:pt>
                <c:pt idx="1695">
                  <c:v>4.62E-3</c:v>
                </c:pt>
                <c:pt idx="1696">
                  <c:v>5.2700000000000004E-3</c:v>
                </c:pt>
                <c:pt idx="1697">
                  <c:v>6.1399999999999996E-3</c:v>
                </c:pt>
                <c:pt idx="1698">
                  <c:v>6.79E-3</c:v>
                </c:pt>
                <c:pt idx="1699">
                  <c:v>7.8799999999999999E-3</c:v>
                </c:pt>
                <c:pt idx="1700">
                  <c:v>8.5400000000000007E-3</c:v>
                </c:pt>
                <c:pt idx="1701">
                  <c:v>8.7500000000000008E-3</c:v>
                </c:pt>
                <c:pt idx="1702">
                  <c:v>9.8399999999999998E-3</c:v>
                </c:pt>
                <c:pt idx="1703">
                  <c:v>1.0710000000000001E-2</c:v>
                </c:pt>
                <c:pt idx="1704">
                  <c:v>1.115E-2</c:v>
                </c:pt>
                <c:pt idx="1705">
                  <c:v>1.18E-2</c:v>
                </c:pt>
                <c:pt idx="1706">
                  <c:v>1.2460000000000001E-2</c:v>
                </c:pt>
                <c:pt idx="1707">
                  <c:v>1.311E-2</c:v>
                </c:pt>
                <c:pt idx="1708">
                  <c:v>1.355E-2</c:v>
                </c:pt>
                <c:pt idx="1709">
                  <c:v>1.4420000000000001E-2</c:v>
                </c:pt>
                <c:pt idx="1710">
                  <c:v>1.485E-2</c:v>
                </c:pt>
                <c:pt idx="1711">
                  <c:v>1.529E-2</c:v>
                </c:pt>
                <c:pt idx="1712">
                  <c:v>1.5720000000000001E-2</c:v>
                </c:pt>
                <c:pt idx="1713">
                  <c:v>1.66E-2</c:v>
                </c:pt>
                <c:pt idx="1714">
                  <c:v>1.66E-2</c:v>
                </c:pt>
                <c:pt idx="1715">
                  <c:v>1.7469999999999999E-2</c:v>
                </c:pt>
                <c:pt idx="1716">
                  <c:v>1.7469999999999999E-2</c:v>
                </c:pt>
                <c:pt idx="1717">
                  <c:v>1.8120000000000001E-2</c:v>
                </c:pt>
                <c:pt idx="1718">
                  <c:v>1.8339999999999999E-2</c:v>
                </c:pt>
                <c:pt idx="1719">
                  <c:v>1.899E-2</c:v>
                </c:pt>
                <c:pt idx="1720">
                  <c:v>1.9210000000000001E-2</c:v>
                </c:pt>
                <c:pt idx="1721">
                  <c:v>1.9640000000000001E-2</c:v>
                </c:pt>
                <c:pt idx="1722">
                  <c:v>1.9859999999999999E-2</c:v>
                </c:pt>
                <c:pt idx="1723">
                  <c:v>2.0080000000000001E-2</c:v>
                </c:pt>
                <c:pt idx="1724">
                  <c:v>2.0080000000000001E-2</c:v>
                </c:pt>
                <c:pt idx="1725">
                  <c:v>2.0080000000000001E-2</c:v>
                </c:pt>
                <c:pt idx="1726">
                  <c:v>2.0080000000000001E-2</c:v>
                </c:pt>
                <c:pt idx="1727">
                  <c:v>2.0299999999999999E-2</c:v>
                </c:pt>
                <c:pt idx="1728">
                  <c:v>2.052E-2</c:v>
                </c:pt>
                <c:pt idx="1729">
                  <c:v>2.052E-2</c:v>
                </c:pt>
                <c:pt idx="1730">
                  <c:v>2.0729999999999998E-2</c:v>
                </c:pt>
                <c:pt idx="1731">
                  <c:v>2.052E-2</c:v>
                </c:pt>
                <c:pt idx="1732">
                  <c:v>2.0729999999999998E-2</c:v>
                </c:pt>
                <c:pt idx="1733">
                  <c:v>2.052E-2</c:v>
                </c:pt>
                <c:pt idx="1734">
                  <c:v>2.0299999999999999E-2</c:v>
                </c:pt>
                <c:pt idx="1735">
                  <c:v>2.0299999999999999E-2</c:v>
                </c:pt>
                <c:pt idx="1736">
                  <c:v>2.0299999999999999E-2</c:v>
                </c:pt>
                <c:pt idx="1737">
                  <c:v>1.9640000000000001E-2</c:v>
                </c:pt>
                <c:pt idx="1738">
                  <c:v>1.9859999999999999E-2</c:v>
                </c:pt>
                <c:pt idx="1739">
                  <c:v>1.9640000000000001E-2</c:v>
                </c:pt>
                <c:pt idx="1740">
                  <c:v>1.899E-2</c:v>
                </c:pt>
                <c:pt idx="1741">
                  <c:v>1.899E-2</c:v>
                </c:pt>
                <c:pt idx="1742">
                  <c:v>1.899E-2</c:v>
                </c:pt>
                <c:pt idx="1743">
                  <c:v>1.8120000000000001E-2</c:v>
                </c:pt>
                <c:pt idx="1744">
                  <c:v>1.7680000000000001E-2</c:v>
                </c:pt>
                <c:pt idx="1745">
                  <c:v>1.7680000000000001E-2</c:v>
                </c:pt>
                <c:pt idx="1746">
                  <c:v>1.7250000000000001E-2</c:v>
                </c:pt>
                <c:pt idx="1747">
                  <c:v>1.6809999999999999E-2</c:v>
                </c:pt>
                <c:pt idx="1748">
                  <c:v>1.66E-2</c:v>
                </c:pt>
                <c:pt idx="1749">
                  <c:v>1.6379999999999999E-2</c:v>
                </c:pt>
                <c:pt idx="1750">
                  <c:v>1.5720000000000001E-2</c:v>
                </c:pt>
                <c:pt idx="1751">
                  <c:v>1.529E-2</c:v>
                </c:pt>
                <c:pt idx="1752">
                  <c:v>1.4630000000000001E-2</c:v>
                </c:pt>
                <c:pt idx="1753">
                  <c:v>1.3979999999999999E-2</c:v>
                </c:pt>
                <c:pt idx="1754">
                  <c:v>1.355E-2</c:v>
                </c:pt>
                <c:pt idx="1755">
                  <c:v>1.311E-2</c:v>
                </c:pt>
                <c:pt idx="1756">
                  <c:v>1.289E-2</c:v>
                </c:pt>
                <c:pt idx="1757">
                  <c:v>1.18E-2</c:v>
                </c:pt>
                <c:pt idx="1758">
                  <c:v>1.159E-2</c:v>
                </c:pt>
                <c:pt idx="1759">
                  <c:v>1.115E-2</c:v>
                </c:pt>
                <c:pt idx="1760">
                  <c:v>1.0279999999999999E-2</c:v>
                </c:pt>
                <c:pt idx="1761">
                  <c:v>9.6299999999999997E-3</c:v>
                </c:pt>
                <c:pt idx="1762">
                  <c:v>8.9700000000000005E-3</c:v>
                </c:pt>
                <c:pt idx="1763">
                  <c:v>8.0999999999999996E-3</c:v>
                </c:pt>
                <c:pt idx="1764">
                  <c:v>8.0999999999999996E-3</c:v>
                </c:pt>
                <c:pt idx="1765">
                  <c:v>7.2300000000000003E-3</c:v>
                </c:pt>
                <c:pt idx="1766">
                  <c:v>6.5799999999999999E-3</c:v>
                </c:pt>
                <c:pt idx="1767">
                  <c:v>5.9199999999999999E-3</c:v>
                </c:pt>
                <c:pt idx="1768">
                  <c:v>5.2700000000000004E-3</c:v>
                </c:pt>
                <c:pt idx="1769">
                  <c:v>5.0499999999999998E-3</c:v>
                </c:pt>
                <c:pt idx="1770">
                  <c:v>4.1799999999999997E-3</c:v>
                </c:pt>
                <c:pt idx="1771">
                  <c:v>3.7399999999999998E-3</c:v>
                </c:pt>
                <c:pt idx="1772">
                  <c:v>3.0899999999999999E-3</c:v>
                </c:pt>
                <c:pt idx="1773">
                  <c:v>2.4399999999999999E-3</c:v>
                </c:pt>
                <c:pt idx="1774">
                  <c:v>1.7799999999999999E-3</c:v>
                </c:pt>
                <c:pt idx="1775">
                  <c:v>1.57E-3</c:v>
                </c:pt>
                <c:pt idx="1776">
                  <c:v>6.8999999999999997E-4</c:v>
                </c:pt>
                <c:pt idx="1777">
                  <c:v>2.5999999999999998E-4</c:v>
                </c:pt>
                <c:pt idx="1778">
                  <c:v>-1.8000000000000001E-4</c:v>
                </c:pt>
                <c:pt idx="1779">
                  <c:v>-8.3000000000000001E-4</c:v>
                </c:pt>
                <c:pt idx="1780">
                  <c:v>-1.2700000000000001E-3</c:v>
                </c:pt>
                <c:pt idx="1781">
                  <c:v>-1.6999999999999999E-3</c:v>
                </c:pt>
                <c:pt idx="1782">
                  <c:v>-2.3500000000000001E-3</c:v>
                </c:pt>
                <c:pt idx="1783">
                  <c:v>-3.0100000000000001E-3</c:v>
                </c:pt>
                <c:pt idx="1784">
                  <c:v>-3.6600000000000001E-3</c:v>
                </c:pt>
                <c:pt idx="1785">
                  <c:v>-3.6600000000000001E-3</c:v>
                </c:pt>
                <c:pt idx="1786">
                  <c:v>-4.5300000000000002E-3</c:v>
                </c:pt>
                <c:pt idx="1787">
                  <c:v>-4.7499999999999999E-3</c:v>
                </c:pt>
                <c:pt idx="1788">
                  <c:v>-5.1900000000000002E-3</c:v>
                </c:pt>
                <c:pt idx="1789">
                  <c:v>-5.62E-3</c:v>
                </c:pt>
                <c:pt idx="1790">
                  <c:v>-5.62E-3</c:v>
                </c:pt>
                <c:pt idx="1791">
                  <c:v>-6.28E-3</c:v>
                </c:pt>
                <c:pt idx="1792">
                  <c:v>-6.7099999999999998E-3</c:v>
                </c:pt>
                <c:pt idx="1793">
                  <c:v>-6.7099999999999998E-3</c:v>
                </c:pt>
                <c:pt idx="1794">
                  <c:v>-6.9300000000000004E-3</c:v>
                </c:pt>
                <c:pt idx="1795">
                  <c:v>-7.1500000000000001E-3</c:v>
                </c:pt>
                <c:pt idx="1796">
                  <c:v>-7.7999999999999996E-3</c:v>
                </c:pt>
                <c:pt idx="1797">
                  <c:v>-8.0199999999999994E-3</c:v>
                </c:pt>
                <c:pt idx="1798">
                  <c:v>-8.0199999999999994E-3</c:v>
                </c:pt>
                <c:pt idx="1799">
                  <c:v>-8.0199999999999994E-3</c:v>
                </c:pt>
                <c:pt idx="1800">
                  <c:v>-8.2400000000000008E-3</c:v>
                </c:pt>
                <c:pt idx="1801">
                  <c:v>-8.4499999999999992E-3</c:v>
                </c:pt>
                <c:pt idx="1802">
                  <c:v>-8.2400000000000008E-3</c:v>
                </c:pt>
                <c:pt idx="1803">
                  <c:v>-8.6700000000000006E-3</c:v>
                </c:pt>
                <c:pt idx="1804">
                  <c:v>-8.6700000000000006E-3</c:v>
                </c:pt>
                <c:pt idx="1805">
                  <c:v>-8.6700000000000006E-3</c:v>
                </c:pt>
                <c:pt idx="1806">
                  <c:v>-8.8900000000000003E-3</c:v>
                </c:pt>
                <c:pt idx="1807">
                  <c:v>-8.8900000000000003E-3</c:v>
                </c:pt>
                <c:pt idx="1808">
                  <c:v>-8.8900000000000003E-3</c:v>
                </c:pt>
                <c:pt idx="1809">
                  <c:v>-9.11E-3</c:v>
                </c:pt>
                <c:pt idx="1810">
                  <c:v>-8.4499999999999992E-3</c:v>
                </c:pt>
                <c:pt idx="1811">
                  <c:v>-8.6700000000000006E-3</c:v>
                </c:pt>
                <c:pt idx="1812">
                  <c:v>-8.4499999999999992E-3</c:v>
                </c:pt>
                <c:pt idx="1813">
                  <c:v>-8.2400000000000008E-3</c:v>
                </c:pt>
                <c:pt idx="1814">
                  <c:v>-8.4499999999999992E-3</c:v>
                </c:pt>
                <c:pt idx="1815">
                  <c:v>-8.0199999999999994E-3</c:v>
                </c:pt>
                <c:pt idx="1816">
                  <c:v>-8.2400000000000008E-3</c:v>
                </c:pt>
                <c:pt idx="1817">
                  <c:v>-7.7999999999999996E-3</c:v>
                </c:pt>
                <c:pt idx="1818">
                  <c:v>-7.3600000000000002E-3</c:v>
                </c:pt>
                <c:pt idx="1819">
                  <c:v>-7.3600000000000002E-3</c:v>
                </c:pt>
                <c:pt idx="1820">
                  <c:v>-6.7099999999999998E-3</c:v>
                </c:pt>
                <c:pt idx="1821">
                  <c:v>-6.4900000000000001E-3</c:v>
                </c:pt>
                <c:pt idx="1822">
                  <c:v>-6.28E-3</c:v>
                </c:pt>
                <c:pt idx="1823">
                  <c:v>-5.8399999999999997E-3</c:v>
                </c:pt>
                <c:pt idx="1824">
                  <c:v>-5.62E-3</c:v>
                </c:pt>
                <c:pt idx="1825">
                  <c:v>-5.1900000000000002E-3</c:v>
                </c:pt>
                <c:pt idx="1826">
                  <c:v>-5.1900000000000002E-3</c:v>
                </c:pt>
                <c:pt idx="1827">
                  <c:v>-4.5300000000000002E-3</c:v>
                </c:pt>
                <c:pt idx="1828">
                  <c:v>-4.1000000000000003E-3</c:v>
                </c:pt>
                <c:pt idx="1829">
                  <c:v>-3.8800000000000002E-3</c:v>
                </c:pt>
                <c:pt idx="1830">
                  <c:v>-3.2299999999999998E-3</c:v>
                </c:pt>
                <c:pt idx="1831">
                  <c:v>-3.0100000000000001E-3</c:v>
                </c:pt>
                <c:pt idx="1832">
                  <c:v>-2.5699999999999998E-3</c:v>
                </c:pt>
                <c:pt idx="1833">
                  <c:v>-1.6999999999999999E-3</c:v>
                </c:pt>
                <c:pt idx="1834">
                  <c:v>-1.6999999999999999E-3</c:v>
                </c:pt>
                <c:pt idx="1835">
                  <c:v>-1.2700000000000001E-3</c:v>
                </c:pt>
                <c:pt idx="1836">
                  <c:v>-6.0999999999999997E-4</c:v>
                </c:pt>
                <c:pt idx="1837">
                  <c:v>4.0000000000000003E-5</c:v>
                </c:pt>
                <c:pt idx="1838">
                  <c:v>4.8000000000000001E-4</c:v>
                </c:pt>
                <c:pt idx="1839">
                  <c:v>6.8999999999999997E-4</c:v>
                </c:pt>
                <c:pt idx="1840">
                  <c:v>1.3500000000000001E-3</c:v>
                </c:pt>
                <c:pt idx="1841">
                  <c:v>2E-3</c:v>
                </c:pt>
                <c:pt idx="1842">
                  <c:v>2.4399999999999999E-3</c:v>
                </c:pt>
                <c:pt idx="1843">
                  <c:v>3.0899999999999999E-3</c:v>
                </c:pt>
                <c:pt idx="1844">
                  <c:v>3.31E-3</c:v>
                </c:pt>
                <c:pt idx="1845">
                  <c:v>3.7399999999999998E-3</c:v>
                </c:pt>
                <c:pt idx="1846">
                  <c:v>4.4000000000000003E-3</c:v>
                </c:pt>
                <c:pt idx="1847">
                  <c:v>4.62E-3</c:v>
                </c:pt>
                <c:pt idx="1848">
                  <c:v>5.4900000000000001E-3</c:v>
                </c:pt>
                <c:pt idx="1849">
                  <c:v>5.7000000000000002E-3</c:v>
                </c:pt>
                <c:pt idx="1850">
                  <c:v>6.3600000000000002E-3</c:v>
                </c:pt>
                <c:pt idx="1851">
                  <c:v>6.79E-3</c:v>
                </c:pt>
                <c:pt idx="1852">
                  <c:v>7.0099999999999997E-3</c:v>
                </c:pt>
                <c:pt idx="1853">
                  <c:v>7.6600000000000001E-3</c:v>
                </c:pt>
                <c:pt idx="1854">
                  <c:v>7.8799999999999999E-3</c:v>
                </c:pt>
                <c:pt idx="1855">
                  <c:v>8.7500000000000008E-3</c:v>
                </c:pt>
                <c:pt idx="1856">
                  <c:v>8.9700000000000005E-3</c:v>
                </c:pt>
                <c:pt idx="1857">
                  <c:v>9.1900000000000003E-3</c:v>
                </c:pt>
                <c:pt idx="1858">
                  <c:v>9.8399999999999998E-3</c:v>
                </c:pt>
                <c:pt idx="1859">
                  <c:v>1.0279999999999999E-2</c:v>
                </c:pt>
                <c:pt idx="1860">
                  <c:v>1.0500000000000001E-2</c:v>
                </c:pt>
                <c:pt idx="1861">
                  <c:v>1.093E-2</c:v>
                </c:pt>
                <c:pt idx="1862">
                  <c:v>1.137E-2</c:v>
                </c:pt>
                <c:pt idx="1863">
                  <c:v>1.2019999999999999E-2</c:v>
                </c:pt>
                <c:pt idx="1864">
                  <c:v>1.2019999999999999E-2</c:v>
                </c:pt>
                <c:pt idx="1865">
                  <c:v>1.2239999999999999E-2</c:v>
                </c:pt>
                <c:pt idx="1866">
                  <c:v>1.289E-2</c:v>
                </c:pt>
                <c:pt idx="1867">
                  <c:v>1.289E-2</c:v>
                </c:pt>
                <c:pt idx="1868">
                  <c:v>1.333E-2</c:v>
                </c:pt>
                <c:pt idx="1869">
                  <c:v>1.333E-2</c:v>
                </c:pt>
                <c:pt idx="1870">
                  <c:v>1.376E-2</c:v>
                </c:pt>
                <c:pt idx="1871">
                  <c:v>1.3979999999999999E-2</c:v>
                </c:pt>
                <c:pt idx="1872">
                  <c:v>1.4200000000000001E-2</c:v>
                </c:pt>
                <c:pt idx="1873">
                  <c:v>1.4420000000000001E-2</c:v>
                </c:pt>
                <c:pt idx="1874">
                  <c:v>1.4420000000000001E-2</c:v>
                </c:pt>
                <c:pt idx="1875">
                  <c:v>1.4630000000000001E-2</c:v>
                </c:pt>
                <c:pt idx="1876">
                  <c:v>1.4420000000000001E-2</c:v>
                </c:pt>
                <c:pt idx="1877">
                  <c:v>1.485E-2</c:v>
                </c:pt>
                <c:pt idx="1878">
                  <c:v>1.507E-2</c:v>
                </c:pt>
                <c:pt idx="1879">
                  <c:v>1.529E-2</c:v>
                </c:pt>
                <c:pt idx="1880">
                  <c:v>1.507E-2</c:v>
                </c:pt>
                <c:pt idx="1881">
                  <c:v>1.507E-2</c:v>
                </c:pt>
                <c:pt idx="1882">
                  <c:v>1.4420000000000001E-2</c:v>
                </c:pt>
                <c:pt idx="1883">
                  <c:v>1.4420000000000001E-2</c:v>
                </c:pt>
                <c:pt idx="1884">
                  <c:v>1.507E-2</c:v>
                </c:pt>
                <c:pt idx="1885">
                  <c:v>1.485E-2</c:v>
                </c:pt>
                <c:pt idx="1886">
                  <c:v>1.485E-2</c:v>
                </c:pt>
                <c:pt idx="1887">
                  <c:v>1.4630000000000001E-2</c:v>
                </c:pt>
                <c:pt idx="1888">
                  <c:v>1.4630000000000001E-2</c:v>
                </c:pt>
                <c:pt idx="1889">
                  <c:v>1.4200000000000001E-2</c:v>
                </c:pt>
                <c:pt idx="1890">
                  <c:v>1.3979999999999999E-2</c:v>
                </c:pt>
                <c:pt idx="1891">
                  <c:v>1.3979999999999999E-2</c:v>
                </c:pt>
                <c:pt idx="1892">
                  <c:v>1.4200000000000001E-2</c:v>
                </c:pt>
                <c:pt idx="1893">
                  <c:v>1.3979999999999999E-2</c:v>
                </c:pt>
                <c:pt idx="1894">
                  <c:v>1.333E-2</c:v>
                </c:pt>
                <c:pt idx="1895">
                  <c:v>1.355E-2</c:v>
                </c:pt>
                <c:pt idx="1896">
                  <c:v>1.289E-2</c:v>
                </c:pt>
                <c:pt idx="1897">
                  <c:v>1.289E-2</c:v>
                </c:pt>
                <c:pt idx="1898">
                  <c:v>1.2460000000000001E-2</c:v>
                </c:pt>
                <c:pt idx="1899">
                  <c:v>1.2460000000000001E-2</c:v>
                </c:pt>
                <c:pt idx="1900">
                  <c:v>1.18E-2</c:v>
                </c:pt>
                <c:pt idx="1901">
                  <c:v>1.159E-2</c:v>
                </c:pt>
                <c:pt idx="1902">
                  <c:v>1.137E-2</c:v>
                </c:pt>
                <c:pt idx="1903">
                  <c:v>1.115E-2</c:v>
                </c:pt>
                <c:pt idx="1904">
                  <c:v>1.0279999999999999E-2</c:v>
                </c:pt>
                <c:pt idx="1905">
                  <c:v>1.0059999999999999E-2</c:v>
                </c:pt>
                <c:pt idx="1906">
                  <c:v>9.6299999999999997E-3</c:v>
                </c:pt>
                <c:pt idx="1907">
                  <c:v>8.9700000000000005E-3</c:v>
                </c:pt>
                <c:pt idx="1908">
                  <c:v>9.1900000000000003E-3</c:v>
                </c:pt>
                <c:pt idx="1909">
                  <c:v>8.5400000000000007E-3</c:v>
                </c:pt>
                <c:pt idx="1910">
                  <c:v>8.3199999999999993E-3</c:v>
                </c:pt>
                <c:pt idx="1911">
                  <c:v>7.45E-3</c:v>
                </c:pt>
                <c:pt idx="1912">
                  <c:v>7.0099999999999997E-3</c:v>
                </c:pt>
                <c:pt idx="1913">
                  <c:v>6.5799999999999999E-3</c:v>
                </c:pt>
                <c:pt idx="1914">
                  <c:v>6.1399999999999996E-3</c:v>
                </c:pt>
                <c:pt idx="1915">
                  <c:v>5.7000000000000002E-3</c:v>
                </c:pt>
                <c:pt idx="1916">
                  <c:v>5.4900000000000001E-3</c:v>
                </c:pt>
                <c:pt idx="1917">
                  <c:v>4.8300000000000001E-3</c:v>
                </c:pt>
                <c:pt idx="1918">
                  <c:v>4.1799999999999997E-3</c:v>
                </c:pt>
                <c:pt idx="1919">
                  <c:v>4.1799999999999997E-3</c:v>
                </c:pt>
                <c:pt idx="1920">
                  <c:v>3.31E-3</c:v>
                </c:pt>
                <c:pt idx="1921">
                  <c:v>2.8700000000000002E-3</c:v>
                </c:pt>
                <c:pt idx="1922">
                  <c:v>2.66E-3</c:v>
                </c:pt>
                <c:pt idx="1923">
                  <c:v>2.2200000000000002E-3</c:v>
                </c:pt>
                <c:pt idx="1924">
                  <c:v>1.7799999999999999E-3</c:v>
                </c:pt>
                <c:pt idx="1925">
                  <c:v>6.8999999999999997E-4</c:v>
                </c:pt>
                <c:pt idx="1926">
                  <c:v>6.8999999999999997E-4</c:v>
                </c:pt>
                <c:pt idx="1927">
                  <c:v>2.5999999999999998E-4</c:v>
                </c:pt>
                <c:pt idx="1928">
                  <c:v>-6.0999999999999997E-4</c:v>
                </c:pt>
                <c:pt idx="1929">
                  <c:v>-3.8999999999999999E-4</c:v>
                </c:pt>
                <c:pt idx="1930">
                  <c:v>-1.0499999999999999E-3</c:v>
                </c:pt>
                <c:pt idx="1931">
                  <c:v>-1.48E-3</c:v>
                </c:pt>
                <c:pt idx="1932">
                  <c:v>-1.92E-3</c:v>
                </c:pt>
                <c:pt idx="1933">
                  <c:v>-2.5699999999999998E-3</c:v>
                </c:pt>
                <c:pt idx="1934">
                  <c:v>-3.0100000000000001E-3</c:v>
                </c:pt>
                <c:pt idx="1935">
                  <c:v>-3.4399999999999999E-3</c:v>
                </c:pt>
                <c:pt idx="1936">
                  <c:v>-3.8800000000000002E-3</c:v>
                </c:pt>
                <c:pt idx="1937">
                  <c:v>-4.1000000000000003E-3</c:v>
                </c:pt>
                <c:pt idx="1938">
                  <c:v>-4.3099999999999996E-3</c:v>
                </c:pt>
                <c:pt idx="1939">
                  <c:v>-4.9699999999999996E-3</c:v>
                </c:pt>
                <c:pt idx="1940">
                  <c:v>-5.1900000000000002E-3</c:v>
                </c:pt>
                <c:pt idx="1941">
                  <c:v>-5.4000000000000003E-3</c:v>
                </c:pt>
                <c:pt idx="1942">
                  <c:v>-5.62E-3</c:v>
                </c:pt>
                <c:pt idx="1943">
                  <c:v>-6.28E-3</c:v>
                </c:pt>
                <c:pt idx="1944">
                  <c:v>-6.28E-3</c:v>
                </c:pt>
                <c:pt idx="1945">
                  <c:v>-6.28E-3</c:v>
                </c:pt>
                <c:pt idx="1946">
                  <c:v>-6.9300000000000004E-3</c:v>
                </c:pt>
                <c:pt idx="1947">
                  <c:v>-6.9300000000000004E-3</c:v>
                </c:pt>
                <c:pt idx="1948">
                  <c:v>-7.3600000000000002E-3</c:v>
                </c:pt>
                <c:pt idx="1949">
                  <c:v>-7.3600000000000002E-3</c:v>
                </c:pt>
                <c:pt idx="1950">
                  <c:v>-7.7999999999999996E-3</c:v>
                </c:pt>
                <c:pt idx="1951">
                  <c:v>-7.5799999999999999E-3</c:v>
                </c:pt>
                <c:pt idx="1952">
                  <c:v>-8.0199999999999994E-3</c:v>
                </c:pt>
                <c:pt idx="1953">
                  <c:v>-8.0199999999999994E-3</c:v>
                </c:pt>
                <c:pt idx="1954">
                  <c:v>-8.2400000000000008E-3</c:v>
                </c:pt>
                <c:pt idx="1955">
                  <c:v>-8.2400000000000008E-3</c:v>
                </c:pt>
                <c:pt idx="1956">
                  <c:v>-8.4499999999999992E-3</c:v>
                </c:pt>
                <c:pt idx="1957">
                  <c:v>-8.4499999999999992E-3</c:v>
                </c:pt>
                <c:pt idx="1958">
                  <c:v>-8.4499999999999992E-3</c:v>
                </c:pt>
                <c:pt idx="1959">
                  <c:v>-8.4499999999999992E-3</c:v>
                </c:pt>
                <c:pt idx="1960">
                  <c:v>-8.0199999999999994E-3</c:v>
                </c:pt>
                <c:pt idx="1961">
                  <c:v>-8.2400000000000008E-3</c:v>
                </c:pt>
                <c:pt idx="1962">
                  <c:v>-8.2400000000000008E-3</c:v>
                </c:pt>
                <c:pt idx="1963">
                  <c:v>-8.0199999999999994E-3</c:v>
                </c:pt>
                <c:pt idx="1964">
                  <c:v>-8.0199999999999994E-3</c:v>
                </c:pt>
                <c:pt idx="1965">
                  <c:v>-7.7999999999999996E-3</c:v>
                </c:pt>
                <c:pt idx="1966">
                  <c:v>-8.0199999999999994E-3</c:v>
                </c:pt>
                <c:pt idx="1967">
                  <c:v>-7.5799999999999999E-3</c:v>
                </c:pt>
                <c:pt idx="1968">
                  <c:v>-7.3600000000000002E-3</c:v>
                </c:pt>
                <c:pt idx="1969">
                  <c:v>-7.3600000000000002E-3</c:v>
                </c:pt>
                <c:pt idx="1970">
                  <c:v>-6.9300000000000004E-3</c:v>
                </c:pt>
                <c:pt idx="1971">
                  <c:v>-6.7099999999999998E-3</c:v>
                </c:pt>
                <c:pt idx="1972">
                  <c:v>-6.4900000000000001E-3</c:v>
                </c:pt>
                <c:pt idx="1973">
                  <c:v>-6.28E-3</c:v>
                </c:pt>
                <c:pt idx="1974">
                  <c:v>-6.28E-3</c:v>
                </c:pt>
                <c:pt idx="1975">
                  <c:v>-5.8399999999999997E-3</c:v>
                </c:pt>
                <c:pt idx="1976">
                  <c:v>-5.4000000000000003E-3</c:v>
                </c:pt>
                <c:pt idx="1977">
                  <c:v>-5.1900000000000002E-3</c:v>
                </c:pt>
                <c:pt idx="1978">
                  <c:v>-4.9699999999999996E-3</c:v>
                </c:pt>
                <c:pt idx="1979">
                  <c:v>-4.5300000000000002E-3</c:v>
                </c:pt>
                <c:pt idx="1980">
                  <c:v>-4.1000000000000003E-3</c:v>
                </c:pt>
                <c:pt idx="1981">
                  <c:v>-3.8800000000000002E-3</c:v>
                </c:pt>
                <c:pt idx="1982">
                  <c:v>-3.6600000000000001E-3</c:v>
                </c:pt>
                <c:pt idx="1983">
                  <c:v>-3.2299999999999998E-3</c:v>
                </c:pt>
                <c:pt idx="1984">
                  <c:v>-2.3500000000000001E-3</c:v>
                </c:pt>
                <c:pt idx="1985">
                  <c:v>-2.14E-3</c:v>
                </c:pt>
                <c:pt idx="1986">
                  <c:v>-1.6999999999999999E-3</c:v>
                </c:pt>
                <c:pt idx="1987">
                  <c:v>-1.2700000000000001E-3</c:v>
                </c:pt>
                <c:pt idx="1988">
                  <c:v>-8.3000000000000001E-4</c:v>
                </c:pt>
                <c:pt idx="1989">
                  <c:v>-3.8999999999999999E-4</c:v>
                </c:pt>
                <c:pt idx="1990">
                  <c:v>4.0000000000000003E-5</c:v>
                </c:pt>
                <c:pt idx="1991">
                  <c:v>6.8999999999999997E-4</c:v>
                </c:pt>
                <c:pt idx="1992">
                  <c:v>1.1299999999999999E-3</c:v>
                </c:pt>
                <c:pt idx="1993">
                  <c:v>1.3500000000000001E-3</c:v>
                </c:pt>
                <c:pt idx="1994">
                  <c:v>1.7799999999999999E-3</c:v>
                </c:pt>
                <c:pt idx="1995">
                  <c:v>2.4399999999999999E-3</c:v>
                </c:pt>
                <c:pt idx="1996">
                  <c:v>2.8700000000000002E-3</c:v>
                </c:pt>
                <c:pt idx="1997">
                  <c:v>3.0899999999999999E-3</c:v>
                </c:pt>
                <c:pt idx="1998">
                  <c:v>3.96E-3</c:v>
                </c:pt>
                <c:pt idx="1999">
                  <c:v>4.8300000000000001E-3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413824"/>
        <c:axId val="85413248"/>
      </c:scatterChart>
      <c:valAx>
        <c:axId val="50377792"/>
        <c:scaling>
          <c:orientation val="minMax"/>
          <c:max val="6E-9"/>
          <c:min val="-6E-9"/>
        </c:scaling>
        <c:delete val="0"/>
        <c:axPos val="b"/>
        <c:numFmt formatCode="0.0E+00" sourceLinked="0"/>
        <c:majorTickMark val="out"/>
        <c:minorTickMark val="none"/>
        <c:tickLblPos val="nextTo"/>
        <c:crossAx val="85412672"/>
        <c:crosses val="autoZero"/>
        <c:crossBetween val="midCat"/>
      </c:valAx>
      <c:valAx>
        <c:axId val="85412672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50377792"/>
        <c:crossesAt val="-6E-9"/>
        <c:crossBetween val="midCat"/>
      </c:valAx>
      <c:valAx>
        <c:axId val="85413248"/>
        <c:scaling>
          <c:orientation val="minMax"/>
        </c:scaling>
        <c:delete val="0"/>
        <c:axPos val="r"/>
        <c:numFmt formatCode="0.00E+00" sourceLinked="1"/>
        <c:majorTickMark val="out"/>
        <c:minorTickMark val="none"/>
        <c:tickLblPos val="nextTo"/>
        <c:crossAx val="85413824"/>
        <c:crosses val="max"/>
        <c:crossBetween val="midCat"/>
      </c:valAx>
      <c:valAx>
        <c:axId val="85413824"/>
        <c:scaling>
          <c:orientation val="minMax"/>
        </c:scaling>
        <c:delete val="1"/>
        <c:axPos val="b"/>
        <c:numFmt formatCode="0.00E+00" sourceLinked="1"/>
        <c:majorTickMark val="out"/>
        <c:minorTickMark val="none"/>
        <c:tickLblPos val="nextTo"/>
        <c:crossAx val="8541324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V8x8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2560984323420549E-2"/>
          <c:y val="0.18985929624317452"/>
          <c:w val="0.89840090315389343"/>
          <c:h val="0.69710445787502973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strRef>
              <c:f>Sheet5!$A$2:$A$33</c:f>
              <c:strCache>
                <c:ptCount val="32"/>
                <c:pt idx="0">
                  <c:v>-0.06</c:v>
                </c:pt>
                <c:pt idx="1">
                  <c:v>-0.058</c:v>
                </c:pt>
                <c:pt idx="2">
                  <c:v>-0.056</c:v>
                </c:pt>
                <c:pt idx="3">
                  <c:v>-0.054</c:v>
                </c:pt>
                <c:pt idx="4">
                  <c:v>-0.052</c:v>
                </c:pt>
                <c:pt idx="5">
                  <c:v>-0.05</c:v>
                </c:pt>
                <c:pt idx="6">
                  <c:v>-0.048</c:v>
                </c:pt>
                <c:pt idx="7">
                  <c:v>-0.046</c:v>
                </c:pt>
                <c:pt idx="8">
                  <c:v>-0.044</c:v>
                </c:pt>
                <c:pt idx="9">
                  <c:v>-0.042</c:v>
                </c:pt>
                <c:pt idx="10">
                  <c:v>-0.04</c:v>
                </c:pt>
                <c:pt idx="11">
                  <c:v>-0.038</c:v>
                </c:pt>
                <c:pt idx="12">
                  <c:v>-0.036</c:v>
                </c:pt>
                <c:pt idx="13">
                  <c:v>-0.034</c:v>
                </c:pt>
                <c:pt idx="14">
                  <c:v>-0.032</c:v>
                </c:pt>
                <c:pt idx="15">
                  <c:v>-0.03</c:v>
                </c:pt>
                <c:pt idx="16">
                  <c:v>-0.028</c:v>
                </c:pt>
                <c:pt idx="17">
                  <c:v>-0.026</c:v>
                </c:pt>
                <c:pt idx="18">
                  <c:v>-0.024</c:v>
                </c:pt>
                <c:pt idx="19">
                  <c:v>-0.022</c:v>
                </c:pt>
                <c:pt idx="20">
                  <c:v>-0.02</c:v>
                </c:pt>
                <c:pt idx="21">
                  <c:v>-0.018</c:v>
                </c:pt>
                <c:pt idx="22">
                  <c:v>-0.016</c:v>
                </c:pt>
                <c:pt idx="23">
                  <c:v>-0.014</c:v>
                </c:pt>
                <c:pt idx="24">
                  <c:v>-0.012</c:v>
                </c:pt>
                <c:pt idx="25">
                  <c:v>-0.01</c:v>
                </c:pt>
                <c:pt idx="26">
                  <c:v>-0.008</c:v>
                </c:pt>
                <c:pt idx="27">
                  <c:v>-0.006</c:v>
                </c:pt>
                <c:pt idx="28">
                  <c:v>-0.004</c:v>
                </c:pt>
                <c:pt idx="29">
                  <c:v>-0.002</c:v>
                </c:pt>
                <c:pt idx="30">
                  <c:v>0</c:v>
                </c:pt>
                <c:pt idx="31">
                  <c:v>More</c:v>
                </c:pt>
              </c:strCache>
            </c:strRef>
          </c:cat>
          <c:val>
            <c:numRef>
              <c:f>Sheet5!$B$2:$B$33</c:f>
              <c:numCache>
                <c:formatCode>General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6</c:v>
                </c:pt>
                <c:pt idx="14">
                  <c:v>2</c:v>
                </c:pt>
                <c:pt idx="15">
                  <c:v>5</c:v>
                </c:pt>
                <c:pt idx="16">
                  <c:v>9</c:v>
                </c:pt>
                <c:pt idx="17">
                  <c:v>10</c:v>
                </c:pt>
                <c:pt idx="18">
                  <c:v>9</c:v>
                </c:pt>
                <c:pt idx="19">
                  <c:v>9</c:v>
                </c:pt>
                <c:pt idx="20">
                  <c:v>19</c:v>
                </c:pt>
                <c:pt idx="21">
                  <c:v>22</c:v>
                </c:pt>
                <c:pt idx="22">
                  <c:v>36</c:v>
                </c:pt>
                <c:pt idx="23">
                  <c:v>35</c:v>
                </c:pt>
                <c:pt idx="24">
                  <c:v>58</c:v>
                </c:pt>
                <c:pt idx="25">
                  <c:v>88</c:v>
                </c:pt>
                <c:pt idx="26">
                  <c:v>112</c:v>
                </c:pt>
                <c:pt idx="27">
                  <c:v>127</c:v>
                </c:pt>
                <c:pt idx="28">
                  <c:v>81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222144"/>
        <c:axId val="48489600"/>
      </c:barChart>
      <c:catAx>
        <c:axId val="89222144"/>
        <c:scaling>
          <c:orientation val="minMax"/>
        </c:scaling>
        <c:delete val="0"/>
        <c:axPos val="b"/>
        <c:majorTickMark val="cross"/>
        <c:minorTickMark val="none"/>
        <c:tickLblPos val="nextTo"/>
        <c:crossAx val="48489600"/>
        <c:crosses val="autoZero"/>
        <c:auto val="1"/>
        <c:lblAlgn val="ctr"/>
        <c:lblOffset val="100"/>
        <c:tickLblSkip val="10"/>
        <c:tickMarkSkip val="2"/>
        <c:noMultiLvlLbl val="0"/>
      </c:catAx>
      <c:valAx>
        <c:axId val="48489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9222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V8x8&gt;5mV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strRef>
              <c:f>Sheet4!$A$2:$A$103</c:f>
              <c:strCache>
                <c:ptCount val="102"/>
                <c:pt idx="0">
                  <c:v>-2.00E-09</c:v>
                </c:pt>
                <c:pt idx="1">
                  <c:v>-1.99E-09</c:v>
                </c:pt>
                <c:pt idx="2">
                  <c:v>-1.98E-09</c:v>
                </c:pt>
                <c:pt idx="3">
                  <c:v>-1.97E-09</c:v>
                </c:pt>
                <c:pt idx="4">
                  <c:v>-1.96E-09</c:v>
                </c:pt>
                <c:pt idx="5">
                  <c:v>-1.95E-09</c:v>
                </c:pt>
                <c:pt idx="6">
                  <c:v>-1.94E-09</c:v>
                </c:pt>
                <c:pt idx="7">
                  <c:v>-1.93E-09</c:v>
                </c:pt>
                <c:pt idx="8">
                  <c:v>-1.92E-09</c:v>
                </c:pt>
                <c:pt idx="9">
                  <c:v>-1.91E-09</c:v>
                </c:pt>
                <c:pt idx="10">
                  <c:v>-1.90E-09</c:v>
                </c:pt>
                <c:pt idx="11">
                  <c:v>-1.89E-09</c:v>
                </c:pt>
                <c:pt idx="12">
                  <c:v>-1.88E-09</c:v>
                </c:pt>
                <c:pt idx="13">
                  <c:v>-1.87E-09</c:v>
                </c:pt>
                <c:pt idx="14">
                  <c:v>-1.86E-09</c:v>
                </c:pt>
                <c:pt idx="15">
                  <c:v>-1.85E-09</c:v>
                </c:pt>
                <c:pt idx="16">
                  <c:v>-1.84E-09</c:v>
                </c:pt>
                <c:pt idx="17">
                  <c:v>-1.83E-09</c:v>
                </c:pt>
                <c:pt idx="18">
                  <c:v>-1.82E-09</c:v>
                </c:pt>
                <c:pt idx="19">
                  <c:v>-1.81E-09</c:v>
                </c:pt>
                <c:pt idx="20">
                  <c:v>-1.80E-09</c:v>
                </c:pt>
                <c:pt idx="21">
                  <c:v>-1.79E-09</c:v>
                </c:pt>
                <c:pt idx="22">
                  <c:v>-1.78E-09</c:v>
                </c:pt>
                <c:pt idx="23">
                  <c:v>-1.77E-09</c:v>
                </c:pt>
                <c:pt idx="24">
                  <c:v>-1.76E-09</c:v>
                </c:pt>
                <c:pt idx="25">
                  <c:v>-1.75E-09</c:v>
                </c:pt>
                <c:pt idx="26">
                  <c:v>-1.74E-09</c:v>
                </c:pt>
                <c:pt idx="27">
                  <c:v>-1.73E-09</c:v>
                </c:pt>
                <c:pt idx="28">
                  <c:v>-1.72E-09</c:v>
                </c:pt>
                <c:pt idx="29">
                  <c:v>-1.71E-09</c:v>
                </c:pt>
                <c:pt idx="30">
                  <c:v>-1.70E-09</c:v>
                </c:pt>
                <c:pt idx="31">
                  <c:v>-1.69E-09</c:v>
                </c:pt>
                <c:pt idx="32">
                  <c:v>-1.68E-09</c:v>
                </c:pt>
                <c:pt idx="33">
                  <c:v>-1.67E-09</c:v>
                </c:pt>
                <c:pt idx="34">
                  <c:v>-1.66E-09</c:v>
                </c:pt>
                <c:pt idx="35">
                  <c:v>-1.65E-09</c:v>
                </c:pt>
                <c:pt idx="36">
                  <c:v>-1.64E-09</c:v>
                </c:pt>
                <c:pt idx="37">
                  <c:v>-1.63E-09</c:v>
                </c:pt>
                <c:pt idx="38">
                  <c:v>-1.62E-09</c:v>
                </c:pt>
                <c:pt idx="39">
                  <c:v>-1.61E-09</c:v>
                </c:pt>
                <c:pt idx="40">
                  <c:v>-1.60E-09</c:v>
                </c:pt>
                <c:pt idx="41">
                  <c:v>-1.59E-09</c:v>
                </c:pt>
                <c:pt idx="42">
                  <c:v>-1.58E-09</c:v>
                </c:pt>
                <c:pt idx="43">
                  <c:v>-1.57E-09</c:v>
                </c:pt>
                <c:pt idx="44">
                  <c:v>-1.56E-09</c:v>
                </c:pt>
                <c:pt idx="45">
                  <c:v>-1.55E-09</c:v>
                </c:pt>
                <c:pt idx="46">
                  <c:v>-1.54E-09</c:v>
                </c:pt>
                <c:pt idx="47">
                  <c:v>-1.53E-09</c:v>
                </c:pt>
                <c:pt idx="48">
                  <c:v>-1.52E-09</c:v>
                </c:pt>
                <c:pt idx="49">
                  <c:v>-1.51E-09</c:v>
                </c:pt>
                <c:pt idx="50">
                  <c:v>-1.50E-09</c:v>
                </c:pt>
                <c:pt idx="51">
                  <c:v>-1.49E-09</c:v>
                </c:pt>
                <c:pt idx="52">
                  <c:v>-1.48E-09</c:v>
                </c:pt>
                <c:pt idx="53">
                  <c:v>-1.47E-09</c:v>
                </c:pt>
                <c:pt idx="54">
                  <c:v>-1.46E-09</c:v>
                </c:pt>
                <c:pt idx="55">
                  <c:v>-1.45E-09</c:v>
                </c:pt>
                <c:pt idx="56">
                  <c:v>-1.44E-09</c:v>
                </c:pt>
                <c:pt idx="57">
                  <c:v>-1.43E-09</c:v>
                </c:pt>
                <c:pt idx="58">
                  <c:v>-1.42E-09</c:v>
                </c:pt>
                <c:pt idx="59">
                  <c:v>-1.41E-09</c:v>
                </c:pt>
                <c:pt idx="60">
                  <c:v>-1.40E-09</c:v>
                </c:pt>
                <c:pt idx="61">
                  <c:v>-1.39E-09</c:v>
                </c:pt>
                <c:pt idx="62">
                  <c:v>-1.38E-09</c:v>
                </c:pt>
                <c:pt idx="63">
                  <c:v>-1.37E-09</c:v>
                </c:pt>
                <c:pt idx="64">
                  <c:v>-1.36E-09</c:v>
                </c:pt>
                <c:pt idx="65">
                  <c:v>-1.35E-09</c:v>
                </c:pt>
                <c:pt idx="66">
                  <c:v>-1.34E-09</c:v>
                </c:pt>
                <c:pt idx="67">
                  <c:v>-1.33E-09</c:v>
                </c:pt>
                <c:pt idx="68">
                  <c:v>-1.32E-09</c:v>
                </c:pt>
                <c:pt idx="69">
                  <c:v>-1.31E-09</c:v>
                </c:pt>
                <c:pt idx="70">
                  <c:v>-1.30E-09</c:v>
                </c:pt>
                <c:pt idx="71">
                  <c:v>-1.29E-09</c:v>
                </c:pt>
                <c:pt idx="72">
                  <c:v>-1.28E-09</c:v>
                </c:pt>
                <c:pt idx="73">
                  <c:v>-1.27E-09</c:v>
                </c:pt>
                <c:pt idx="74">
                  <c:v>-1.26E-09</c:v>
                </c:pt>
                <c:pt idx="75">
                  <c:v>-1.25E-09</c:v>
                </c:pt>
                <c:pt idx="76">
                  <c:v>-1.24E-09</c:v>
                </c:pt>
                <c:pt idx="77">
                  <c:v>-1.23E-09</c:v>
                </c:pt>
                <c:pt idx="78">
                  <c:v>-1.22E-09</c:v>
                </c:pt>
                <c:pt idx="79">
                  <c:v>-1.21E-09</c:v>
                </c:pt>
                <c:pt idx="80">
                  <c:v>-1.20E-09</c:v>
                </c:pt>
                <c:pt idx="81">
                  <c:v>-1.19E-09</c:v>
                </c:pt>
                <c:pt idx="82">
                  <c:v>-1.18E-09</c:v>
                </c:pt>
                <c:pt idx="83">
                  <c:v>-1.17E-09</c:v>
                </c:pt>
                <c:pt idx="84">
                  <c:v>-1.16E-09</c:v>
                </c:pt>
                <c:pt idx="85">
                  <c:v>-1.15E-09</c:v>
                </c:pt>
                <c:pt idx="86">
                  <c:v>-1.14E-09</c:v>
                </c:pt>
                <c:pt idx="87">
                  <c:v>-1.13E-09</c:v>
                </c:pt>
                <c:pt idx="88">
                  <c:v>-1.12E-09</c:v>
                </c:pt>
                <c:pt idx="89">
                  <c:v>-1.11E-09</c:v>
                </c:pt>
                <c:pt idx="90">
                  <c:v>-1.10E-09</c:v>
                </c:pt>
                <c:pt idx="91">
                  <c:v>-1.09E-09</c:v>
                </c:pt>
                <c:pt idx="92">
                  <c:v>-1.08E-09</c:v>
                </c:pt>
                <c:pt idx="93">
                  <c:v>-1.07E-09</c:v>
                </c:pt>
                <c:pt idx="94">
                  <c:v>-1.06E-09</c:v>
                </c:pt>
                <c:pt idx="95">
                  <c:v>-1.05E-09</c:v>
                </c:pt>
                <c:pt idx="96">
                  <c:v>-1.04E-09</c:v>
                </c:pt>
                <c:pt idx="97">
                  <c:v>-1.03E-09</c:v>
                </c:pt>
                <c:pt idx="98">
                  <c:v>-1.02E-09</c:v>
                </c:pt>
                <c:pt idx="99">
                  <c:v>-1.01E-09</c:v>
                </c:pt>
                <c:pt idx="100">
                  <c:v>-1.00E-09</c:v>
                </c:pt>
                <c:pt idx="101">
                  <c:v>More</c:v>
                </c:pt>
              </c:strCache>
            </c:strRef>
          </c:cat>
          <c:val>
            <c:numRef>
              <c:f>Sheet4!$B$2:$B$103</c:f>
              <c:numCache>
                <c:formatCode>General</c:formatCode>
                <c:ptCount val="102"/>
                <c:pt idx="0">
                  <c:v>5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4</c:v>
                </c:pt>
                <c:pt idx="8">
                  <c:v>3</c:v>
                </c:pt>
                <c:pt idx="9">
                  <c:v>6</c:v>
                </c:pt>
                <c:pt idx="10">
                  <c:v>8</c:v>
                </c:pt>
                <c:pt idx="11">
                  <c:v>4</c:v>
                </c:pt>
                <c:pt idx="12">
                  <c:v>2</c:v>
                </c:pt>
                <c:pt idx="13">
                  <c:v>4</c:v>
                </c:pt>
                <c:pt idx="14">
                  <c:v>2</c:v>
                </c:pt>
                <c:pt idx="15">
                  <c:v>7</c:v>
                </c:pt>
                <c:pt idx="16">
                  <c:v>10</c:v>
                </c:pt>
                <c:pt idx="17">
                  <c:v>8</c:v>
                </c:pt>
                <c:pt idx="18">
                  <c:v>6</c:v>
                </c:pt>
                <c:pt idx="19">
                  <c:v>9</c:v>
                </c:pt>
                <c:pt idx="20">
                  <c:v>7</c:v>
                </c:pt>
                <c:pt idx="21">
                  <c:v>10</c:v>
                </c:pt>
                <c:pt idx="22">
                  <c:v>7</c:v>
                </c:pt>
                <c:pt idx="23">
                  <c:v>3</c:v>
                </c:pt>
                <c:pt idx="24">
                  <c:v>10</c:v>
                </c:pt>
                <c:pt idx="25">
                  <c:v>6</c:v>
                </c:pt>
                <c:pt idx="26">
                  <c:v>10</c:v>
                </c:pt>
                <c:pt idx="27">
                  <c:v>8</c:v>
                </c:pt>
                <c:pt idx="28">
                  <c:v>12</c:v>
                </c:pt>
                <c:pt idx="29">
                  <c:v>15</c:v>
                </c:pt>
                <c:pt idx="30">
                  <c:v>15</c:v>
                </c:pt>
                <c:pt idx="31">
                  <c:v>11</c:v>
                </c:pt>
                <c:pt idx="32">
                  <c:v>9</c:v>
                </c:pt>
                <c:pt idx="33">
                  <c:v>12</c:v>
                </c:pt>
                <c:pt idx="34">
                  <c:v>14</c:v>
                </c:pt>
                <c:pt idx="35">
                  <c:v>16</c:v>
                </c:pt>
                <c:pt idx="36">
                  <c:v>17</c:v>
                </c:pt>
                <c:pt idx="37">
                  <c:v>10</c:v>
                </c:pt>
                <c:pt idx="38">
                  <c:v>15</c:v>
                </c:pt>
                <c:pt idx="39">
                  <c:v>13</c:v>
                </c:pt>
                <c:pt idx="40">
                  <c:v>10</c:v>
                </c:pt>
                <c:pt idx="41">
                  <c:v>13</c:v>
                </c:pt>
                <c:pt idx="42">
                  <c:v>15</c:v>
                </c:pt>
                <c:pt idx="43">
                  <c:v>12</c:v>
                </c:pt>
                <c:pt idx="44">
                  <c:v>12</c:v>
                </c:pt>
                <c:pt idx="45">
                  <c:v>9</c:v>
                </c:pt>
                <c:pt idx="46">
                  <c:v>14</c:v>
                </c:pt>
                <c:pt idx="47">
                  <c:v>8</c:v>
                </c:pt>
                <c:pt idx="48">
                  <c:v>12</c:v>
                </c:pt>
                <c:pt idx="49">
                  <c:v>11</c:v>
                </c:pt>
                <c:pt idx="50">
                  <c:v>12</c:v>
                </c:pt>
                <c:pt idx="51">
                  <c:v>8</c:v>
                </c:pt>
                <c:pt idx="52">
                  <c:v>7</c:v>
                </c:pt>
                <c:pt idx="53">
                  <c:v>4</c:v>
                </c:pt>
                <c:pt idx="54">
                  <c:v>6</c:v>
                </c:pt>
                <c:pt idx="55">
                  <c:v>6</c:v>
                </c:pt>
                <c:pt idx="56">
                  <c:v>7</c:v>
                </c:pt>
                <c:pt idx="57">
                  <c:v>6</c:v>
                </c:pt>
                <c:pt idx="58">
                  <c:v>5</c:v>
                </c:pt>
                <c:pt idx="59">
                  <c:v>9</c:v>
                </c:pt>
                <c:pt idx="60">
                  <c:v>7</c:v>
                </c:pt>
                <c:pt idx="61">
                  <c:v>6</c:v>
                </c:pt>
                <c:pt idx="62">
                  <c:v>5</c:v>
                </c:pt>
                <c:pt idx="63">
                  <c:v>4</c:v>
                </c:pt>
                <c:pt idx="64">
                  <c:v>6</c:v>
                </c:pt>
                <c:pt idx="65">
                  <c:v>7</c:v>
                </c:pt>
                <c:pt idx="66">
                  <c:v>3</c:v>
                </c:pt>
                <c:pt idx="67">
                  <c:v>3</c:v>
                </c:pt>
                <c:pt idx="68">
                  <c:v>12</c:v>
                </c:pt>
                <c:pt idx="69">
                  <c:v>2</c:v>
                </c:pt>
                <c:pt idx="70">
                  <c:v>3</c:v>
                </c:pt>
                <c:pt idx="71">
                  <c:v>2</c:v>
                </c:pt>
                <c:pt idx="72">
                  <c:v>3</c:v>
                </c:pt>
                <c:pt idx="73">
                  <c:v>8</c:v>
                </c:pt>
                <c:pt idx="74">
                  <c:v>7</c:v>
                </c:pt>
                <c:pt idx="75">
                  <c:v>3</c:v>
                </c:pt>
                <c:pt idx="76">
                  <c:v>1</c:v>
                </c:pt>
                <c:pt idx="77">
                  <c:v>1</c:v>
                </c:pt>
                <c:pt idx="78">
                  <c:v>2</c:v>
                </c:pt>
                <c:pt idx="79">
                  <c:v>1</c:v>
                </c:pt>
                <c:pt idx="80">
                  <c:v>2</c:v>
                </c:pt>
                <c:pt idx="81">
                  <c:v>3</c:v>
                </c:pt>
                <c:pt idx="82">
                  <c:v>0</c:v>
                </c:pt>
                <c:pt idx="83">
                  <c:v>4</c:v>
                </c:pt>
                <c:pt idx="84">
                  <c:v>2</c:v>
                </c:pt>
                <c:pt idx="85">
                  <c:v>1</c:v>
                </c:pt>
                <c:pt idx="86">
                  <c:v>4</c:v>
                </c:pt>
                <c:pt idx="87">
                  <c:v>3</c:v>
                </c:pt>
                <c:pt idx="88">
                  <c:v>3</c:v>
                </c:pt>
                <c:pt idx="89">
                  <c:v>4</c:v>
                </c:pt>
                <c:pt idx="90">
                  <c:v>2</c:v>
                </c:pt>
                <c:pt idx="91">
                  <c:v>3</c:v>
                </c:pt>
                <c:pt idx="92">
                  <c:v>0</c:v>
                </c:pt>
                <c:pt idx="93">
                  <c:v>3</c:v>
                </c:pt>
                <c:pt idx="94">
                  <c:v>1</c:v>
                </c:pt>
                <c:pt idx="95">
                  <c:v>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1</c:v>
                </c:pt>
                <c:pt idx="100">
                  <c:v>0</c:v>
                </c:pt>
                <c:pt idx="101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51575808"/>
        <c:axId val="48491328"/>
      </c:barChart>
      <c:catAx>
        <c:axId val="51575808"/>
        <c:scaling>
          <c:orientation val="minMax"/>
        </c:scaling>
        <c:delete val="0"/>
        <c:axPos val="b"/>
        <c:majorTickMark val="out"/>
        <c:minorTickMark val="none"/>
        <c:tickLblPos val="nextTo"/>
        <c:crossAx val="48491328"/>
        <c:crosses val="autoZero"/>
        <c:auto val="1"/>
        <c:lblAlgn val="ctr"/>
        <c:lblOffset val="100"/>
        <c:noMultiLvlLbl val="0"/>
      </c:catAx>
      <c:valAx>
        <c:axId val="484913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1575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Sheet1!$A$3:$A$633</c:f>
              <c:numCache>
                <c:formatCode>General</c:formatCode>
                <c:ptCount val="631"/>
                <c:pt idx="0">
                  <c:v>-1.6813E-9</c:v>
                </c:pt>
                <c:pt idx="1">
                  <c:v>-1.3937000000000001E-9</c:v>
                </c:pt>
                <c:pt idx="2">
                  <c:v>-1.3531E-9</c:v>
                </c:pt>
                <c:pt idx="3">
                  <c:v>-1.4531500000000001E-9</c:v>
                </c:pt>
                <c:pt idx="4">
                  <c:v>-1.4937500000000001E-9</c:v>
                </c:pt>
                <c:pt idx="5">
                  <c:v>-1.5406500000000001E-9</c:v>
                </c:pt>
                <c:pt idx="6">
                  <c:v>-1.5561999999999999E-9</c:v>
                </c:pt>
                <c:pt idx="7">
                  <c:v>-1.6781E-9</c:v>
                </c:pt>
                <c:pt idx="8">
                  <c:v>-1.5812500000000001E-9</c:v>
                </c:pt>
                <c:pt idx="9">
                  <c:v>-1.67185E-9</c:v>
                </c:pt>
                <c:pt idx="10">
                  <c:v>-1.7063E-9</c:v>
                </c:pt>
                <c:pt idx="11">
                  <c:v>-1.4124999999999998E-9</c:v>
                </c:pt>
                <c:pt idx="12">
                  <c:v>-1.7125E-9</c:v>
                </c:pt>
                <c:pt idx="13">
                  <c:v>-1.5156E-9</c:v>
                </c:pt>
                <c:pt idx="14">
                  <c:v>-1.4624500000000001E-9</c:v>
                </c:pt>
                <c:pt idx="15">
                  <c:v>-1.4406000000000002E-9</c:v>
                </c:pt>
                <c:pt idx="16">
                  <c:v>-1.6531E-9</c:v>
                </c:pt>
                <c:pt idx="17">
                  <c:v>-1.3781499999999998E-9</c:v>
                </c:pt>
                <c:pt idx="18">
                  <c:v>-1.5874500000000001E-9</c:v>
                </c:pt>
                <c:pt idx="19">
                  <c:v>-1.2718999999999999E-9</c:v>
                </c:pt>
                <c:pt idx="20">
                  <c:v>-1.4656E-9</c:v>
                </c:pt>
                <c:pt idx="21">
                  <c:v>-1.4437000000000001E-9</c:v>
                </c:pt>
                <c:pt idx="22">
                  <c:v>-1.7562E-9</c:v>
                </c:pt>
                <c:pt idx="23">
                  <c:v>-1.5468499999999999E-9</c:v>
                </c:pt>
                <c:pt idx="24">
                  <c:v>-1.3343999999999999E-9</c:v>
                </c:pt>
                <c:pt idx="25">
                  <c:v>-1.6686999999999998E-9</c:v>
                </c:pt>
                <c:pt idx="26">
                  <c:v>-1.5530999999999999E-9</c:v>
                </c:pt>
                <c:pt idx="27">
                  <c:v>-1.5562500000000001E-9</c:v>
                </c:pt>
                <c:pt idx="28">
                  <c:v>-1.50935E-9</c:v>
                </c:pt>
                <c:pt idx="29">
                  <c:v>-1.7468999999999998E-9</c:v>
                </c:pt>
                <c:pt idx="30">
                  <c:v>-1.8281000000000001E-9</c:v>
                </c:pt>
                <c:pt idx="31">
                  <c:v>-1.6656000000000001E-9</c:v>
                </c:pt>
                <c:pt idx="32">
                  <c:v>-1.7531000000000001E-9</c:v>
                </c:pt>
                <c:pt idx="33">
                  <c:v>-1.75E-9</c:v>
                </c:pt>
                <c:pt idx="34">
                  <c:v>-1.5656499999999999E-9</c:v>
                </c:pt>
                <c:pt idx="35">
                  <c:v>-1.8344E-9</c:v>
                </c:pt>
                <c:pt idx="36">
                  <c:v>-1.5438E-9</c:v>
                </c:pt>
                <c:pt idx="37">
                  <c:v>-1.7687499999999999E-9</c:v>
                </c:pt>
                <c:pt idx="38">
                  <c:v>-1.3562499999999999E-9</c:v>
                </c:pt>
                <c:pt idx="39">
                  <c:v>-1.6375E-9</c:v>
                </c:pt>
                <c:pt idx="40">
                  <c:v>-1.6875E-9</c:v>
                </c:pt>
                <c:pt idx="41">
                  <c:v>-1.9375500000000002E-9</c:v>
                </c:pt>
                <c:pt idx="42">
                  <c:v>-1.44685E-9</c:v>
                </c:pt>
                <c:pt idx="43">
                  <c:v>-1.9062500000000001E-9</c:v>
                </c:pt>
                <c:pt idx="44">
                  <c:v>-1.8374999999999999E-9</c:v>
                </c:pt>
                <c:pt idx="45">
                  <c:v>-1.57815E-9</c:v>
                </c:pt>
                <c:pt idx="46">
                  <c:v>-1.7843499999999999E-9</c:v>
                </c:pt>
                <c:pt idx="47">
                  <c:v>-1.17185E-9</c:v>
                </c:pt>
                <c:pt idx="48">
                  <c:v>-1.4968499999999999E-9</c:v>
                </c:pt>
                <c:pt idx="49">
                  <c:v>-1.5250500000000002E-9</c:v>
                </c:pt>
                <c:pt idx="50">
                  <c:v>-9.7500000000000005E-10</c:v>
                </c:pt>
                <c:pt idx="51">
                  <c:v>-1.3999999999999999E-9</c:v>
                </c:pt>
                <c:pt idx="52">
                  <c:v>-1.3562499999999999E-9</c:v>
                </c:pt>
                <c:pt idx="53">
                  <c:v>-1.45625E-9</c:v>
                </c:pt>
                <c:pt idx="54">
                  <c:v>-1.6781E-9</c:v>
                </c:pt>
                <c:pt idx="55">
                  <c:v>-1.9155999999999999E-9</c:v>
                </c:pt>
                <c:pt idx="56">
                  <c:v>-1.60315E-9</c:v>
                </c:pt>
                <c:pt idx="57">
                  <c:v>-1.7280999999999999E-9</c:v>
                </c:pt>
                <c:pt idx="58">
                  <c:v>-7.2499999999999998E-10</c:v>
                </c:pt>
                <c:pt idx="59">
                  <c:v>-1.575E-9</c:v>
                </c:pt>
                <c:pt idx="60">
                  <c:v>-1.3000000000000001E-9</c:v>
                </c:pt>
                <c:pt idx="61">
                  <c:v>-1.5718500000000001E-9</c:v>
                </c:pt>
                <c:pt idx="62">
                  <c:v>-1.9031000000000002E-9</c:v>
                </c:pt>
                <c:pt idx="63">
                  <c:v>-1.3906499999999999E-9</c:v>
                </c:pt>
                <c:pt idx="64">
                  <c:v>-1.60935E-9</c:v>
                </c:pt>
                <c:pt idx="65">
                  <c:v>-1.6625E-9</c:v>
                </c:pt>
                <c:pt idx="66">
                  <c:v>-1.7062000000000002E-9</c:v>
                </c:pt>
                <c:pt idx="67">
                  <c:v>-1.5438E-9</c:v>
                </c:pt>
                <c:pt idx="68">
                  <c:v>-1.73125E-9</c:v>
                </c:pt>
                <c:pt idx="69">
                  <c:v>-1.8124499999999999E-9</c:v>
                </c:pt>
                <c:pt idx="70">
                  <c:v>-1.1781500000000001E-9</c:v>
                </c:pt>
                <c:pt idx="71">
                  <c:v>-1.5499999999999998E-9</c:v>
                </c:pt>
                <c:pt idx="72">
                  <c:v>-1.84995E-9</c:v>
                </c:pt>
                <c:pt idx="73">
                  <c:v>-1.7624999999999999E-9</c:v>
                </c:pt>
                <c:pt idx="74">
                  <c:v>-1.6281E-9</c:v>
                </c:pt>
                <c:pt idx="75">
                  <c:v>-1.5031499999999999E-9</c:v>
                </c:pt>
                <c:pt idx="76">
                  <c:v>-1.07815E-9</c:v>
                </c:pt>
                <c:pt idx="77">
                  <c:v>-1.64685E-9</c:v>
                </c:pt>
                <c:pt idx="78">
                  <c:v>-1.6937499999999999E-9</c:v>
                </c:pt>
                <c:pt idx="79">
                  <c:v>-1.6499500000000001E-9</c:v>
                </c:pt>
                <c:pt idx="80">
                  <c:v>-1.0625E-9</c:v>
                </c:pt>
                <c:pt idx="81">
                  <c:v>-1.61875E-9</c:v>
                </c:pt>
                <c:pt idx="82">
                  <c:v>-1.7687500000000001E-9</c:v>
                </c:pt>
                <c:pt idx="83">
                  <c:v>-1.3219E-9</c:v>
                </c:pt>
                <c:pt idx="84">
                  <c:v>-1.9030999999999998E-9</c:v>
                </c:pt>
                <c:pt idx="85">
                  <c:v>-1.38755E-9</c:v>
                </c:pt>
                <c:pt idx="86">
                  <c:v>-1.7031500000000001E-9</c:v>
                </c:pt>
                <c:pt idx="87">
                  <c:v>-1.30315E-9</c:v>
                </c:pt>
                <c:pt idx="88">
                  <c:v>-1.7937499999999999E-9</c:v>
                </c:pt>
                <c:pt idx="89">
                  <c:v>-1.6406499999999999E-9</c:v>
                </c:pt>
                <c:pt idx="90">
                  <c:v>-1.4031500000000001E-9</c:v>
                </c:pt>
                <c:pt idx="91">
                  <c:v>-1.9281E-9</c:v>
                </c:pt>
                <c:pt idx="92">
                  <c:v>-9.4065000000000006E-10</c:v>
                </c:pt>
                <c:pt idx="93">
                  <c:v>-1.2718999999999999E-9</c:v>
                </c:pt>
                <c:pt idx="94">
                  <c:v>-1.1031499999999999E-9</c:v>
                </c:pt>
                <c:pt idx="95">
                  <c:v>-1.54995E-9</c:v>
                </c:pt>
                <c:pt idx="96">
                  <c:v>-1.5531000000000001E-9</c:v>
                </c:pt>
                <c:pt idx="97">
                  <c:v>-1.41245E-9</c:v>
                </c:pt>
                <c:pt idx="98">
                  <c:v>-1.5E-9</c:v>
                </c:pt>
                <c:pt idx="99">
                  <c:v>-1.7687500000000001E-9</c:v>
                </c:pt>
                <c:pt idx="100">
                  <c:v>-1.3249500000000001E-9</c:v>
                </c:pt>
                <c:pt idx="101">
                  <c:v>-1.35315E-9</c:v>
                </c:pt>
                <c:pt idx="102">
                  <c:v>-1.1686999999999999E-9</c:v>
                </c:pt>
                <c:pt idx="103">
                  <c:v>-1.5124999999999999E-9</c:v>
                </c:pt>
                <c:pt idx="104">
                  <c:v>-1.7937999999999999E-9</c:v>
                </c:pt>
                <c:pt idx="105">
                  <c:v>-1.9124999999999998E-9</c:v>
                </c:pt>
                <c:pt idx="106">
                  <c:v>-1.6969E-9</c:v>
                </c:pt>
                <c:pt idx="107">
                  <c:v>-1.14685E-9</c:v>
                </c:pt>
                <c:pt idx="108">
                  <c:v>-1.5344E-9</c:v>
                </c:pt>
                <c:pt idx="109">
                  <c:v>-1.8031000000000001E-9</c:v>
                </c:pt>
                <c:pt idx="110">
                  <c:v>-1.9094E-9</c:v>
                </c:pt>
                <c:pt idx="111">
                  <c:v>-1.61875E-9</c:v>
                </c:pt>
                <c:pt idx="112">
                  <c:v>-1.3719E-9</c:v>
                </c:pt>
                <c:pt idx="113">
                  <c:v>-1.7093500000000001E-9</c:v>
                </c:pt>
                <c:pt idx="114">
                  <c:v>-1.4906E-9</c:v>
                </c:pt>
                <c:pt idx="115">
                  <c:v>-1.45005E-9</c:v>
                </c:pt>
                <c:pt idx="116">
                  <c:v>-1.2656000000000001E-9</c:v>
                </c:pt>
                <c:pt idx="117">
                  <c:v>-1.1468999999999998E-9</c:v>
                </c:pt>
                <c:pt idx="118">
                  <c:v>-1.43125E-9</c:v>
                </c:pt>
                <c:pt idx="119">
                  <c:v>-1.7437499999999999E-9</c:v>
                </c:pt>
                <c:pt idx="120">
                  <c:v>-1.60935E-9</c:v>
                </c:pt>
                <c:pt idx="121">
                  <c:v>-1.5031500000000001E-9</c:v>
                </c:pt>
                <c:pt idx="122">
                  <c:v>-1.5156E-9</c:v>
                </c:pt>
                <c:pt idx="123">
                  <c:v>-1.5906500000000001E-9</c:v>
                </c:pt>
                <c:pt idx="124">
                  <c:v>-4.7495E-10</c:v>
                </c:pt>
                <c:pt idx="125">
                  <c:v>-1.6218500000000001E-9</c:v>
                </c:pt>
                <c:pt idx="126">
                  <c:v>-1.23435E-9</c:v>
                </c:pt>
                <c:pt idx="127">
                  <c:v>-1.7186999999999999E-9</c:v>
                </c:pt>
                <c:pt idx="128">
                  <c:v>-1.5843499999999998E-9</c:v>
                </c:pt>
                <c:pt idx="129">
                  <c:v>-1.6593500000000001E-9</c:v>
                </c:pt>
                <c:pt idx="130">
                  <c:v>-1.8468500000000001E-9</c:v>
                </c:pt>
                <c:pt idx="131">
                  <c:v>-8.2190000000000003E-10</c:v>
                </c:pt>
                <c:pt idx="132">
                  <c:v>-1.4843500000000002E-9</c:v>
                </c:pt>
                <c:pt idx="133">
                  <c:v>-1.7844E-9</c:v>
                </c:pt>
                <c:pt idx="134">
                  <c:v>-1.38745E-9</c:v>
                </c:pt>
                <c:pt idx="135">
                  <c:v>-1.5718999999999999E-9</c:v>
                </c:pt>
                <c:pt idx="136">
                  <c:v>-1.7062E-9</c:v>
                </c:pt>
                <c:pt idx="137">
                  <c:v>-1.7344000000000001E-9</c:v>
                </c:pt>
                <c:pt idx="138">
                  <c:v>-1.7031E-9</c:v>
                </c:pt>
                <c:pt idx="139">
                  <c:v>-1.7687999999999999E-9</c:v>
                </c:pt>
                <c:pt idx="140">
                  <c:v>-1.5281499999999999E-9</c:v>
                </c:pt>
                <c:pt idx="141">
                  <c:v>-1.8936999999999998E-9</c:v>
                </c:pt>
                <c:pt idx="142">
                  <c:v>-1.1313E-9</c:v>
                </c:pt>
                <c:pt idx="143">
                  <c:v>-1.6469E-9</c:v>
                </c:pt>
                <c:pt idx="144">
                  <c:v>-1.81565E-9</c:v>
                </c:pt>
                <c:pt idx="145">
                  <c:v>-1.5844E-9</c:v>
                </c:pt>
                <c:pt idx="146">
                  <c:v>-1.7906E-9</c:v>
                </c:pt>
                <c:pt idx="147">
                  <c:v>-1.6593500000000001E-9</c:v>
                </c:pt>
                <c:pt idx="148">
                  <c:v>-1.8344E-9</c:v>
                </c:pt>
                <c:pt idx="149">
                  <c:v>-1.3593500000000001E-9</c:v>
                </c:pt>
                <c:pt idx="150">
                  <c:v>-7.5935000000000007E-10</c:v>
                </c:pt>
                <c:pt idx="151">
                  <c:v>-1.4874999999999999E-9</c:v>
                </c:pt>
                <c:pt idx="152">
                  <c:v>-1.5688E-9</c:v>
                </c:pt>
                <c:pt idx="153">
                  <c:v>-1.6969E-9</c:v>
                </c:pt>
                <c:pt idx="154">
                  <c:v>-1.5624999999999999E-9</c:v>
                </c:pt>
                <c:pt idx="155">
                  <c:v>-9.5940000000000002E-10</c:v>
                </c:pt>
                <c:pt idx="156">
                  <c:v>-1.3469E-9</c:v>
                </c:pt>
                <c:pt idx="157">
                  <c:v>-1.8124999999999999E-9</c:v>
                </c:pt>
                <c:pt idx="158">
                  <c:v>-1.6719E-9</c:v>
                </c:pt>
                <c:pt idx="159">
                  <c:v>-1.32815E-9</c:v>
                </c:pt>
                <c:pt idx="160">
                  <c:v>-1.6562000000000001E-9</c:v>
                </c:pt>
                <c:pt idx="161">
                  <c:v>-1.5469000000000001E-9</c:v>
                </c:pt>
                <c:pt idx="162">
                  <c:v>-1.6312500000000001E-9</c:v>
                </c:pt>
                <c:pt idx="163">
                  <c:v>-1.31875E-9</c:v>
                </c:pt>
                <c:pt idx="164">
                  <c:v>-1.7156000000000002E-9</c:v>
                </c:pt>
                <c:pt idx="165">
                  <c:v>-1.6156499999999999E-9</c:v>
                </c:pt>
                <c:pt idx="166">
                  <c:v>-1.62815E-9</c:v>
                </c:pt>
                <c:pt idx="167">
                  <c:v>-1.7844E-9</c:v>
                </c:pt>
                <c:pt idx="168">
                  <c:v>-1.76565E-9</c:v>
                </c:pt>
                <c:pt idx="169">
                  <c:v>-1.67815E-9</c:v>
                </c:pt>
                <c:pt idx="170">
                  <c:v>-1.5281500000000001E-9</c:v>
                </c:pt>
                <c:pt idx="171">
                  <c:v>-1.0719E-9</c:v>
                </c:pt>
                <c:pt idx="172">
                  <c:v>-1.1719000000000001E-9</c:v>
                </c:pt>
                <c:pt idx="173">
                  <c:v>-1.2E-9</c:v>
                </c:pt>
                <c:pt idx="174">
                  <c:v>-1.7281500000000001E-9</c:v>
                </c:pt>
                <c:pt idx="175">
                  <c:v>-1.2406500000000001E-9</c:v>
                </c:pt>
                <c:pt idx="176">
                  <c:v>-1.8874500000000001E-9</c:v>
                </c:pt>
                <c:pt idx="177">
                  <c:v>-1.6469E-9</c:v>
                </c:pt>
                <c:pt idx="178">
                  <c:v>-1.7093499999999999E-9</c:v>
                </c:pt>
                <c:pt idx="179">
                  <c:v>-1.9281499999999998E-9</c:v>
                </c:pt>
                <c:pt idx="180">
                  <c:v>-1.8186999999999999E-9</c:v>
                </c:pt>
                <c:pt idx="181">
                  <c:v>-2.1344E-9</c:v>
                </c:pt>
                <c:pt idx="182">
                  <c:v>-1.7249999999999999E-9</c:v>
                </c:pt>
                <c:pt idx="183">
                  <c:v>-1.0719E-9</c:v>
                </c:pt>
                <c:pt idx="184">
                  <c:v>-1.27495E-9</c:v>
                </c:pt>
                <c:pt idx="185">
                  <c:v>-1.5124499999999999E-9</c:v>
                </c:pt>
                <c:pt idx="186">
                  <c:v>-1.6593500000000001E-9</c:v>
                </c:pt>
                <c:pt idx="187">
                  <c:v>-1.96255E-9</c:v>
                </c:pt>
                <c:pt idx="188">
                  <c:v>-1.73745E-9</c:v>
                </c:pt>
                <c:pt idx="189">
                  <c:v>-1.6031499999999998E-9</c:v>
                </c:pt>
                <c:pt idx="190">
                  <c:v>-1.6750499999999999E-9</c:v>
                </c:pt>
                <c:pt idx="191">
                  <c:v>-1.84375E-9</c:v>
                </c:pt>
                <c:pt idx="192">
                  <c:v>-1.4968500000000001E-9</c:v>
                </c:pt>
                <c:pt idx="193">
                  <c:v>-1.6687500000000001E-9</c:v>
                </c:pt>
                <c:pt idx="194">
                  <c:v>-1.25935E-9</c:v>
                </c:pt>
                <c:pt idx="195">
                  <c:v>-1.3343500000000001E-9</c:v>
                </c:pt>
                <c:pt idx="196">
                  <c:v>-1.1344000000000001E-9</c:v>
                </c:pt>
                <c:pt idx="197">
                  <c:v>-1.4031E-9</c:v>
                </c:pt>
                <c:pt idx="198">
                  <c:v>-1.47185E-9</c:v>
                </c:pt>
                <c:pt idx="199">
                  <c:v>-1.41565E-9</c:v>
                </c:pt>
                <c:pt idx="200">
                  <c:v>-1.5561999999999999E-9</c:v>
                </c:pt>
                <c:pt idx="201">
                  <c:v>-1.5656000000000001E-9</c:v>
                </c:pt>
                <c:pt idx="202">
                  <c:v>-1.63435E-9</c:v>
                </c:pt>
                <c:pt idx="203">
                  <c:v>-1.3249500000000001E-9</c:v>
                </c:pt>
                <c:pt idx="204">
                  <c:v>-1.60315E-9</c:v>
                </c:pt>
                <c:pt idx="205">
                  <c:v>-1.6687499999999998E-9</c:v>
                </c:pt>
                <c:pt idx="206">
                  <c:v>-1.5218499999999999E-9</c:v>
                </c:pt>
                <c:pt idx="207">
                  <c:v>-1.5718999999999999E-9</c:v>
                </c:pt>
                <c:pt idx="208">
                  <c:v>-1.7343500000000001E-9</c:v>
                </c:pt>
                <c:pt idx="209">
                  <c:v>-5.6559999999999999E-10</c:v>
                </c:pt>
                <c:pt idx="210">
                  <c:v>-1.39685E-9</c:v>
                </c:pt>
                <c:pt idx="211">
                  <c:v>-1.91255E-9</c:v>
                </c:pt>
                <c:pt idx="212">
                  <c:v>-1.3249500000000001E-9</c:v>
                </c:pt>
                <c:pt idx="213">
                  <c:v>-1.6562500000000001E-9</c:v>
                </c:pt>
                <c:pt idx="214">
                  <c:v>-1.6125E-9</c:v>
                </c:pt>
                <c:pt idx="215">
                  <c:v>-2.5562500000000001E-9</c:v>
                </c:pt>
                <c:pt idx="216">
                  <c:v>-1.5156500000000002E-9</c:v>
                </c:pt>
                <c:pt idx="217">
                  <c:v>-1.64685E-9</c:v>
                </c:pt>
                <c:pt idx="218">
                  <c:v>-1.1125E-9</c:v>
                </c:pt>
                <c:pt idx="219">
                  <c:v>-1.4844E-9</c:v>
                </c:pt>
                <c:pt idx="220">
                  <c:v>-1.38125E-9</c:v>
                </c:pt>
                <c:pt idx="221">
                  <c:v>-1.5281500000000001E-9</c:v>
                </c:pt>
                <c:pt idx="222">
                  <c:v>-1.1937000000000001E-9</c:v>
                </c:pt>
                <c:pt idx="223">
                  <c:v>-1.7063E-9</c:v>
                </c:pt>
                <c:pt idx="224">
                  <c:v>-9.2814999999999994E-10</c:v>
                </c:pt>
                <c:pt idx="225">
                  <c:v>-1.6687500000000001E-9</c:v>
                </c:pt>
                <c:pt idx="226">
                  <c:v>-1.6937999999999999E-9</c:v>
                </c:pt>
                <c:pt idx="227">
                  <c:v>-1.5374499999999999E-9</c:v>
                </c:pt>
                <c:pt idx="228">
                  <c:v>-1.4093999999999999E-9</c:v>
                </c:pt>
                <c:pt idx="229">
                  <c:v>-1.4156E-9</c:v>
                </c:pt>
                <c:pt idx="230">
                  <c:v>-1.60935E-9</c:v>
                </c:pt>
                <c:pt idx="231">
                  <c:v>-1.2156E-9</c:v>
                </c:pt>
                <c:pt idx="232">
                  <c:v>-1.1437000000000001E-9</c:v>
                </c:pt>
                <c:pt idx="233">
                  <c:v>-1.3249500000000001E-9</c:v>
                </c:pt>
                <c:pt idx="234">
                  <c:v>-1.49065E-9</c:v>
                </c:pt>
                <c:pt idx="235">
                  <c:v>-1.6843499999999999E-9</c:v>
                </c:pt>
                <c:pt idx="236">
                  <c:v>-1.8406E-9</c:v>
                </c:pt>
                <c:pt idx="237">
                  <c:v>-1.1249999999999999E-9</c:v>
                </c:pt>
                <c:pt idx="238">
                  <c:v>-1.4124999999999998E-9</c:v>
                </c:pt>
                <c:pt idx="239">
                  <c:v>-1.7906499999999998E-9</c:v>
                </c:pt>
                <c:pt idx="240">
                  <c:v>-1.5343500000000002E-9</c:v>
                </c:pt>
                <c:pt idx="241">
                  <c:v>-1.5031500000000001E-9</c:v>
                </c:pt>
                <c:pt idx="242">
                  <c:v>-1.4281499999999999E-9</c:v>
                </c:pt>
                <c:pt idx="243">
                  <c:v>-1.3688000000000001E-9</c:v>
                </c:pt>
                <c:pt idx="244">
                  <c:v>-1.75625E-9</c:v>
                </c:pt>
                <c:pt idx="245">
                  <c:v>-1.4530999999999999E-9</c:v>
                </c:pt>
                <c:pt idx="246">
                  <c:v>-1.8281499999999999E-9</c:v>
                </c:pt>
                <c:pt idx="247">
                  <c:v>-1.28435E-9</c:v>
                </c:pt>
                <c:pt idx="248">
                  <c:v>-1.68745E-9</c:v>
                </c:pt>
                <c:pt idx="249">
                  <c:v>-1.2844E-9</c:v>
                </c:pt>
                <c:pt idx="250">
                  <c:v>-1.2280999999999999E-9</c:v>
                </c:pt>
                <c:pt idx="251">
                  <c:v>-1.5624999999999999E-9</c:v>
                </c:pt>
                <c:pt idx="252">
                  <c:v>-1.3281E-9</c:v>
                </c:pt>
                <c:pt idx="253">
                  <c:v>-1.4687999999999999E-9</c:v>
                </c:pt>
                <c:pt idx="254">
                  <c:v>-1.8344E-9</c:v>
                </c:pt>
                <c:pt idx="255">
                  <c:v>-1.6000000000000001E-9</c:v>
                </c:pt>
                <c:pt idx="256">
                  <c:v>-1.1093999999999999E-9</c:v>
                </c:pt>
                <c:pt idx="257">
                  <c:v>-1.5687000000000002E-9</c:v>
                </c:pt>
                <c:pt idx="258">
                  <c:v>-1.4343999999999999E-9</c:v>
                </c:pt>
                <c:pt idx="259">
                  <c:v>-1.6250000000000001E-9</c:v>
                </c:pt>
                <c:pt idx="260">
                  <c:v>-1.26875E-9</c:v>
                </c:pt>
                <c:pt idx="261">
                  <c:v>-1.49065E-9</c:v>
                </c:pt>
                <c:pt idx="262">
                  <c:v>-1.6155999999999999E-9</c:v>
                </c:pt>
                <c:pt idx="263">
                  <c:v>-1.6437499999999998E-9</c:v>
                </c:pt>
                <c:pt idx="264">
                  <c:v>-1.6750499999999999E-9</c:v>
                </c:pt>
                <c:pt idx="265">
                  <c:v>-9.1244999999999999E-10</c:v>
                </c:pt>
                <c:pt idx="266">
                  <c:v>-1.4687500000000001E-9</c:v>
                </c:pt>
                <c:pt idx="267">
                  <c:v>-1.4625000000000001E-9</c:v>
                </c:pt>
                <c:pt idx="268">
                  <c:v>-1.4813E-9</c:v>
                </c:pt>
                <c:pt idx="269">
                  <c:v>-1.58755E-9</c:v>
                </c:pt>
                <c:pt idx="270">
                  <c:v>-1.9031000000000002E-9</c:v>
                </c:pt>
                <c:pt idx="271">
                  <c:v>-1.5125000000000001E-9</c:v>
                </c:pt>
                <c:pt idx="272">
                  <c:v>-1.8656500000000001E-9</c:v>
                </c:pt>
                <c:pt idx="273">
                  <c:v>-9.2495E-10</c:v>
                </c:pt>
                <c:pt idx="274">
                  <c:v>-1.63755E-9</c:v>
                </c:pt>
                <c:pt idx="275">
                  <c:v>-1.5468999999999999E-9</c:v>
                </c:pt>
                <c:pt idx="276">
                  <c:v>-1.7155999999999999E-9</c:v>
                </c:pt>
                <c:pt idx="277">
                  <c:v>-1.5406500000000001E-9</c:v>
                </c:pt>
                <c:pt idx="278">
                  <c:v>-1.7968500000000001E-9</c:v>
                </c:pt>
                <c:pt idx="279">
                  <c:v>-1.4187500000000001E-9</c:v>
                </c:pt>
                <c:pt idx="280">
                  <c:v>-1.74685E-9</c:v>
                </c:pt>
                <c:pt idx="281">
                  <c:v>-1.5938E-9</c:v>
                </c:pt>
                <c:pt idx="282">
                  <c:v>-1.6905999999999999E-9</c:v>
                </c:pt>
                <c:pt idx="283">
                  <c:v>-2.03125E-9</c:v>
                </c:pt>
                <c:pt idx="284">
                  <c:v>-1.1219E-9</c:v>
                </c:pt>
                <c:pt idx="285">
                  <c:v>-1.7125E-9</c:v>
                </c:pt>
                <c:pt idx="286">
                  <c:v>-1.6687E-9</c:v>
                </c:pt>
                <c:pt idx="287">
                  <c:v>-1.575E-9</c:v>
                </c:pt>
                <c:pt idx="288">
                  <c:v>-1.5656000000000001E-9</c:v>
                </c:pt>
                <c:pt idx="289">
                  <c:v>-1.4844E-9</c:v>
                </c:pt>
                <c:pt idx="290">
                  <c:v>-1.70625E-9</c:v>
                </c:pt>
                <c:pt idx="291">
                  <c:v>-1.9094E-9</c:v>
                </c:pt>
                <c:pt idx="292">
                  <c:v>-1.60935E-9</c:v>
                </c:pt>
                <c:pt idx="293">
                  <c:v>-1.09685E-9</c:v>
                </c:pt>
                <c:pt idx="294">
                  <c:v>-1.3688000000000001E-9</c:v>
                </c:pt>
                <c:pt idx="295">
                  <c:v>-1.7531000000000001E-9</c:v>
                </c:pt>
                <c:pt idx="296">
                  <c:v>-1.60935E-9</c:v>
                </c:pt>
                <c:pt idx="297">
                  <c:v>-1.50935E-9</c:v>
                </c:pt>
                <c:pt idx="298">
                  <c:v>-1.7249999999999999E-9</c:v>
                </c:pt>
                <c:pt idx="299">
                  <c:v>-1.5874499999999999E-9</c:v>
                </c:pt>
                <c:pt idx="300">
                  <c:v>-1.5687E-9</c:v>
                </c:pt>
                <c:pt idx="301">
                  <c:v>-1.71565E-9</c:v>
                </c:pt>
                <c:pt idx="302">
                  <c:v>-1.3250500000000001E-9</c:v>
                </c:pt>
                <c:pt idx="303">
                  <c:v>-1.6688000000000001E-9</c:v>
                </c:pt>
                <c:pt idx="304">
                  <c:v>-1.1187000000000001E-9</c:v>
                </c:pt>
                <c:pt idx="305">
                  <c:v>-1.66255E-9</c:v>
                </c:pt>
                <c:pt idx="306">
                  <c:v>-1.5968500000000001E-9</c:v>
                </c:pt>
                <c:pt idx="307">
                  <c:v>-1.8031000000000001E-9</c:v>
                </c:pt>
                <c:pt idx="308">
                  <c:v>-1.4249999999999999E-9</c:v>
                </c:pt>
                <c:pt idx="309">
                  <c:v>-1.65315E-9</c:v>
                </c:pt>
                <c:pt idx="310">
                  <c:v>-1.3344000000000001E-9</c:v>
                </c:pt>
                <c:pt idx="311">
                  <c:v>-1.20625E-9</c:v>
                </c:pt>
                <c:pt idx="312">
                  <c:v>-1.1937000000000001E-9</c:v>
                </c:pt>
                <c:pt idx="313">
                  <c:v>-1.7031499999999999E-9</c:v>
                </c:pt>
                <c:pt idx="314">
                  <c:v>-1.5750500000000001E-9</c:v>
                </c:pt>
                <c:pt idx="315">
                  <c:v>-1.6655999999999999E-9</c:v>
                </c:pt>
                <c:pt idx="316">
                  <c:v>-1.8468500000000001E-9</c:v>
                </c:pt>
                <c:pt idx="317">
                  <c:v>-1.4999999999999998E-9</c:v>
                </c:pt>
                <c:pt idx="318">
                  <c:v>-1.4562E-9</c:v>
                </c:pt>
                <c:pt idx="319">
                  <c:v>-1.7063E-9</c:v>
                </c:pt>
                <c:pt idx="320">
                  <c:v>-1.2656500000000001E-9</c:v>
                </c:pt>
                <c:pt idx="321">
                  <c:v>-1.5999999999999999E-9</c:v>
                </c:pt>
                <c:pt idx="322">
                  <c:v>-1.5344E-9</c:v>
                </c:pt>
                <c:pt idx="323">
                  <c:v>-1.775E-9</c:v>
                </c:pt>
                <c:pt idx="324">
                  <c:v>-1.9093499999999998E-9</c:v>
                </c:pt>
                <c:pt idx="325">
                  <c:v>-1.3655999999999999E-9</c:v>
                </c:pt>
                <c:pt idx="326">
                  <c:v>-1.5156E-9</c:v>
                </c:pt>
                <c:pt idx="327">
                  <c:v>-1.6375000000000002E-9</c:v>
                </c:pt>
                <c:pt idx="328">
                  <c:v>-1.6187E-9</c:v>
                </c:pt>
                <c:pt idx="329">
                  <c:v>-1.5031499999999999E-9</c:v>
                </c:pt>
                <c:pt idx="330">
                  <c:v>-1.94375E-9</c:v>
                </c:pt>
                <c:pt idx="331">
                  <c:v>-1.6937000000000001E-9</c:v>
                </c:pt>
                <c:pt idx="332">
                  <c:v>-1.6999999999999999E-9</c:v>
                </c:pt>
                <c:pt idx="333">
                  <c:v>-1.4156E-9</c:v>
                </c:pt>
                <c:pt idx="334">
                  <c:v>-1.5530999999999999E-9</c:v>
                </c:pt>
                <c:pt idx="335">
                  <c:v>-1.6500000000000001E-9</c:v>
                </c:pt>
                <c:pt idx="336">
                  <c:v>-1.6031E-9</c:v>
                </c:pt>
                <c:pt idx="337">
                  <c:v>-1.5218999999999999E-9</c:v>
                </c:pt>
                <c:pt idx="338">
                  <c:v>-1.6406000000000001E-9</c:v>
                </c:pt>
                <c:pt idx="339">
                  <c:v>-1.4218999999999998E-9</c:v>
                </c:pt>
                <c:pt idx="340">
                  <c:v>-1.5875000000000002E-9</c:v>
                </c:pt>
                <c:pt idx="341">
                  <c:v>-1.7906E-9</c:v>
                </c:pt>
                <c:pt idx="342">
                  <c:v>-1.7593999999999999E-9</c:v>
                </c:pt>
                <c:pt idx="343">
                  <c:v>-1.5812999999999999E-9</c:v>
                </c:pt>
                <c:pt idx="344">
                  <c:v>-1.275E-9</c:v>
                </c:pt>
                <c:pt idx="345">
                  <c:v>-1.6875E-9</c:v>
                </c:pt>
                <c:pt idx="346">
                  <c:v>-1.6156500000000001E-9</c:v>
                </c:pt>
                <c:pt idx="347">
                  <c:v>-1.8530999999999999E-9</c:v>
                </c:pt>
                <c:pt idx="348">
                  <c:v>-1.6219E-9</c:v>
                </c:pt>
                <c:pt idx="349">
                  <c:v>-1.5094E-9</c:v>
                </c:pt>
                <c:pt idx="350">
                  <c:v>-1.6999500000000001E-9</c:v>
                </c:pt>
                <c:pt idx="351">
                  <c:v>-1.8406499999999998E-9</c:v>
                </c:pt>
                <c:pt idx="352">
                  <c:v>-1.5406500000000001E-9</c:v>
                </c:pt>
                <c:pt idx="353">
                  <c:v>-1.6781E-9</c:v>
                </c:pt>
                <c:pt idx="354">
                  <c:v>-1.3250500000000001E-9</c:v>
                </c:pt>
                <c:pt idx="355">
                  <c:v>-9.5935E-10</c:v>
                </c:pt>
                <c:pt idx="356">
                  <c:v>-1.4000000000000001E-9</c:v>
                </c:pt>
                <c:pt idx="357">
                  <c:v>-1.7187500000000001E-9</c:v>
                </c:pt>
                <c:pt idx="358">
                  <c:v>-1.6531499999999998E-9</c:v>
                </c:pt>
                <c:pt idx="359">
                  <c:v>-1.4343500000000001E-9</c:v>
                </c:pt>
                <c:pt idx="360">
                  <c:v>-1.80625E-9</c:v>
                </c:pt>
                <c:pt idx="361">
                  <c:v>-1.64685E-9</c:v>
                </c:pt>
                <c:pt idx="362">
                  <c:v>-1.72185E-9</c:v>
                </c:pt>
                <c:pt idx="363">
                  <c:v>-1.61875E-9</c:v>
                </c:pt>
                <c:pt idx="364">
                  <c:v>-1.9188E-9</c:v>
                </c:pt>
                <c:pt idx="365">
                  <c:v>-1.3655999999999999E-9</c:v>
                </c:pt>
                <c:pt idx="366">
                  <c:v>-1.1312E-9</c:v>
                </c:pt>
                <c:pt idx="367">
                  <c:v>-1.17505E-9</c:v>
                </c:pt>
                <c:pt idx="368">
                  <c:v>-1.5312500000000001E-9</c:v>
                </c:pt>
                <c:pt idx="369">
                  <c:v>-1.5438E-9</c:v>
                </c:pt>
                <c:pt idx="370">
                  <c:v>-1.8968999999999999E-9</c:v>
                </c:pt>
                <c:pt idx="371">
                  <c:v>-1.57815E-9</c:v>
                </c:pt>
                <c:pt idx="372">
                  <c:v>-1.6937500000000001E-9</c:v>
                </c:pt>
                <c:pt idx="373">
                  <c:v>-1.7875500000000001E-9</c:v>
                </c:pt>
                <c:pt idx="374">
                  <c:v>-6.9380000000000002E-10</c:v>
                </c:pt>
                <c:pt idx="375">
                  <c:v>-1.8063000000000001E-9</c:v>
                </c:pt>
                <c:pt idx="376">
                  <c:v>-1.57815E-9</c:v>
                </c:pt>
                <c:pt idx="377">
                  <c:v>-1.42185E-9</c:v>
                </c:pt>
                <c:pt idx="378">
                  <c:v>-1.28435E-9</c:v>
                </c:pt>
                <c:pt idx="379">
                  <c:v>-1.37185E-9</c:v>
                </c:pt>
                <c:pt idx="380">
                  <c:v>-1.11565E-9</c:v>
                </c:pt>
                <c:pt idx="381">
                  <c:v>-1.52495E-9</c:v>
                </c:pt>
                <c:pt idx="382">
                  <c:v>-1.2905999999999999E-9</c:v>
                </c:pt>
                <c:pt idx="383">
                  <c:v>-1.7281500000000001E-9</c:v>
                </c:pt>
                <c:pt idx="384">
                  <c:v>-9.5314999999999996E-10</c:v>
                </c:pt>
                <c:pt idx="385">
                  <c:v>-1.7155999999999999E-9</c:v>
                </c:pt>
                <c:pt idx="386">
                  <c:v>-1.5344E-9</c:v>
                </c:pt>
                <c:pt idx="387">
                  <c:v>-1.6218499999999999E-9</c:v>
                </c:pt>
                <c:pt idx="388">
                  <c:v>-1.7125499999999998E-9</c:v>
                </c:pt>
                <c:pt idx="389">
                  <c:v>-1.55935E-9</c:v>
                </c:pt>
                <c:pt idx="390">
                  <c:v>-1.6499999999999999E-9</c:v>
                </c:pt>
                <c:pt idx="391">
                  <c:v>-1.3156000000000001E-9</c:v>
                </c:pt>
                <c:pt idx="392">
                  <c:v>-1.4187000000000001E-9</c:v>
                </c:pt>
                <c:pt idx="393">
                  <c:v>-1.5280999999999999E-9</c:v>
                </c:pt>
                <c:pt idx="394">
                  <c:v>-1.2624499999999999E-9</c:v>
                </c:pt>
                <c:pt idx="395">
                  <c:v>-1.7469E-9</c:v>
                </c:pt>
                <c:pt idx="396">
                  <c:v>-1.5906000000000001E-9</c:v>
                </c:pt>
                <c:pt idx="397">
                  <c:v>-1.5812500000000001E-9</c:v>
                </c:pt>
                <c:pt idx="398">
                  <c:v>-1.50935E-9</c:v>
                </c:pt>
                <c:pt idx="399">
                  <c:v>-1.7343999999999999E-9</c:v>
                </c:pt>
                <c:pt idx="400">
                  <c:v>-1.475E-9</c:v>
                </c:pt>
                <c:pt idx="401">
                  <c:v>-1.8280999999999999E-9</c:v>
                </c:pt>
                <c:pt idx="402">
                  <c:v>-1.6250000000000001E-9</c:v>
                </c:pt>
                <c:pt idx="403">
                  <c:v>-1.9750500000000001E-9</c:v>
                </c:pt>
                <c:pt idx="404">
                  <c:v>-1.0906500000000002E-9</c:v>
                </c:pt>
                <c:pt idx="405">
                  <c:v>-1.6219E-9</c:v>
                </c:pt>
                <c:pt idx="406">
                  <c:v>-1.6405999999999999E-9</c:v>
                </c:pt>
                <c:pt idx="407">
                  <c:v>-1.25005E-9</c:v>
                </c:pt>
                <c:pt idx="408">
                  <c:v>-1.3875E-9</c:v>
                </c:pt>
                <c:pt idx="409">
                  <c:v>-1.8718999999999997E-9</c:v>
                </c:pt>
                <c:pt idx="410">
                  <c:v>-5.7815000000000001E-10</c:v>
                </c:pt>
                <c:pt idx="411">
                  <c:v>-1.8687500000000002E-9</c:v>
                </c:pt>
                <c:pt idx="412">
                  <c:v>-1.6250499999999999E-9</c:v>
                </c:pt>
                <c:pt idx="413">
                  <c:v>-1.54995E-9</c:v>
                </c:pt>
                <c:pt idx="414">
                  <c:v>-1.6469E-9</c:v>
                </c:pt>
                <c:pt idx="415">
                  <c:v>-1.32815E-9</c:v>
                </c:pt>
                <c:pt idx="416">
                  <c:v>-1.6312999999999999E-9</c:v>
                </c:pt>
                <c:pt idx="417">
                  <c:v>-1.8562500000000001E-9</c:v>
                </c:pt>
                <c:pt idx="418">
                  <c:v>-5.063E-10</c:v>
                </c:pt>
                <c:pt idx="419">
                  <c:v>-1.7156000000000002E-9</c:v>
                </c:pt>
                <c:pt idx="420">
                  <c:v>-1.7844000000000002E-9</c:v>
                </c:pt>
                <c:pt idx="421">
                  <c:v>-1.8718499999999999E-9</c:v>
                </c:pt>
                <c:pt idx="422">
                  <c:v>-1.4469E-9</c:v>
                </c:pt>
                <c:pt idx="423">
                  <c:v>-1.8094E-9</c:v>
                </c:pt>
                <c:pt idx="424">
                  <c:v>-1.67185E-9</c:v>
                </c:pt>
                <c:pt idx="425">
                  <c:v>-1.5874999999999999E-9</c:v>
                </c:pt>
                <c:pt idx="426">
                  <c:v>-1.52505E-9</c:v>
                </c:pt>
                <c:pt idx="427">
                  <c:v>-1.6500000000000001E-9</c:v>
                </c:pt>
                <c:pt idx="428">
                  <c:v>-1.7155999999999999E-9</c:v>
                </c:pt>
                <c:pt idx="429">
                  <c:v>-1.56875E-9</c:v>
                </c:pt>
                <c:pt idx="430">
                  <c:v>-1.3094E-9</c:v>
                </c:pt>
                <c:pt idx="431">
                  <c:v>-1.4343999999999999E-9</c:v>
                </c:pt>
                <c:pt idx="432">
                  <c:v>-1.5063000000000001E-9</c:v>
                </c:pt>
                <c:pt idx="433">
                  <c:v>-1.47185E-9</c:v>
                </c:pt>
                <c:pt idx="434">
                  <c:v>-1.1281500000000001E-9</c:v>
                </c:pt>
                <c:pt idx="435">
                  <c:v>-1.25E-9</c:v>
                </c:pt>
                <c:pt idx="436">
                  <c:v>-1.6624500000000002E-9</c:v>
                </c:pt>
                <c:pt idx="437">
                  <c:v>-1.8124500000000001E-9</c:v>
                </c:pt>
                <c:pt idx="438">
                  <c:v>-1.7374999999999998E-9</c:v>
                </c:pt>
                <c:pt idx="439">
                  <c:v>-1.1406E-9</c:v>
                </c:pt>
                <c:pt idx="440">
                  <c:v>-1.41245E-9</c:v>
                </c:pt>
                <c:pt idx="441">
                  <c:v>-1.6250000000000001E-9</c:v>
                </c:pt>
                <c:pt idx="442">
                  <c:v>-1.85315E-9</c:v>
                </c:pt>
                <c:pt idx="443">
                  <c:v>-1.7249999999999999E-9</c:v>
                </c:pt>
                <c:pt idx="444">
                  <c:v>-1.7156000000000002E-9</c:v>
                </c:pt>
                <c:pt idx="445">
                  <c:v>-1.2218500000000001E-9</c:v>
                </c:pt>
                <c:pt idx="446">
                  <c:v>-1.7874999999999999E-9</c:v>
                </c:pt>
                <c:pt idx="447">
                  <c:v>-1.5906500000000001E-9</c:v>
                </c:pt>
                <c:pt idx="448">
                  <c:v>-1.4375000000000001E-9</c:v>
                </c:pt>
                <c:pt idx="449">
                  <c:v>-1.9156500000000001E-9</c:v>
                </c:pt>
                <c:pt idx="450">
                  <c:v>-1.6249999999999999E-9</c:v>
                </c:pt>
                <c:pt idx="451">
                  <c:v>-1.8936999999999998E-9</c:v>
                </c:pt>
                <c:pt idx="452">
                  <c:v>-1.5438E-9</c:v>
                </c:pt>
                <c:pt idx="453">
                  <c:v>-2.0468500000000002E-9</c:v>
                </c:pt>
                <c:pt idx="454">
                  <c:v>-1.9187499999999998E-9</c:v>
                </c:pt>
                <c:pt idx="455">
                  <c:v>-1.60315E-9</c:v>
                </c:pt>
                <c:pt idx="456">
                  <c:v>-1.2968999999999999E-9</c:v>
                </c:pt>
                <c:pt idx="457">
                  <c:v>-1.8E-9</c:v>
                </c:pt>
                <c:pt idx="458">
                  <c:v>-1.7438000000000001E-9</c:v>
                </c:pt>
                <c:pt idx="459">
                  <c:v>-1.6437E-9</c:v>
                </c:pt>
                <c:pt idx="460">
                  <c:v>-1.2781E-9</c:v>
                </c:pt>
                <c:pt idx="461">
                  <c:v>-1.6343999999999999E-9</c:v>
                </c:pt>
                <c:pt idx="462">
                  <c:v>-1.7406500000000002E-9</c:v>
                </c:pt>
                <c:pt idx="463">
                  <c:v>-1.7469E-9</c:v>
                </c:pt>
                <c:pt idx="464">
                  <c:v>-1.44685E-9</c:v>
                </c:pt>
                <c:pt idx="465">
                  <c:v>-1.5375000000000001E-9</c:v>
                </c:pt>
                <c:pt idx="466">
                  <c:v>-1.8874999999999999E-9</c:v>
                </c:pt>
                <c:pt idx="467">
                  <c:v>-1.9343999999999999E-9</c:v>
                </c:pt>
                <c:pt idx="468">
                  <c:v>-1.5875000000000002E-9</c:v>
                </c:pt>
                <c:pt idx="469">
                  <c:v>-1.68745E-9</c:v>
                </c:pt>
                <c:pt idx="470">
                  <c:v>-1.5844E-9</c:v>
                </c:pt>
                <c:pt idx="471">
                  <c:v>-1.7249999999999999E-9</c:v>
                </c:pt>
                <c:pt idx="472">
                  <c:v>-1.50935E-9</c:v>
                </c:pt>
                <c:pt idx="473">
                  <c:v>-1.0125E-9</c:v>
                </c:pt>
                <c:pt idx="474">
                  <c:v>-1.3281E-9</c:v>
                </c:pt>
                <c:pt idx="475">
                  <c:v>-1.5188000000000002E-9</c:v>
                </c:pt>
                <c:pt idx="476">
                  <c:v>-1.3844000000000001E-9</c:v>
                </c:pt>
                <c:pt idx="477">
                  <c:v>-1.48125E-9</c:v>
                </c:pt>
                <c:pt idx="478">
                  <c:v>-1.8906499999999999E-9</c:v>
                </c:pt>
                <c:pt idx="479">
                  <c:v>-1.4437500000000001E-9</c:v>
                </c:pt>
                <c:pt idx="480">
                  <c:v>-1.6531E-9</c:v>
                </c:pt>
                <c:pt idx="481">
                  <c:v>-1.8344E-9</c:v>
                </c:pt>
                <c:pt idx="482">
                  <c:v>-1.8124999999999999E-9</c:v>
                </c:pt>
                <c:pt idx="483">
                  <c:v>-1.7093500000000001E-9</c:v>
                </c:pt>
                <c:pt idx="484">
                  <c:v>-1.9000000000000001E-9</c:v>
                </c:pt>
                <c:pt idx="485">
                  <c:v>-1.825E-9</c:v>
                </c:pt>
                <c:pt idx="486">
                  <c:v>-1.6562499999999999E-9</c:v>
                </c:pt>
                <c:pt idx="487">
                  <c:v>-1.575E-9</c:v>
                </c:pt>
                <c:pt idx="488">
                  <c:v>-1.75005E-9</c:v>
                </c:pt>
                <c:pt idx="489">
                  <c:v>-1.0500500000000001E-9</c:v>
                </c:pt>
                <c:pt idx="490">
                  <c:v>-1.8061999999999998E-9</c:v>
                </c:pt>
                <c:pt idx="491">
                  <c:v>-1.0999999999999999E-9</c:v>
                </c:pt>
                <c:pt idx="492">
                  <c:v>-1.3625E-9</c:v>
                </c:pt>
                <c:pt idx="493">
                  <c:v>-1.7437499999999999E-9</c:v>
                </c:pt>
                <c:pt idx="494">
                  <c:v>-1.6562499999999999E-9</c:v>
                </c:pt>
                <c:pt idx="495">
                  <c:v>-1.4844000000000002E-9</c:v>
                </c:pt>
                <c:pt idx="496">
                  <c:v>-1.6499500000000001E-9</c:v>
                </c:pt>
                <c:pt idx="497">
                  <c:v>-1.59375E-9</c:v>
                </c:pt>
                <c:pt idx="498">
                  <c:v>-1.7281499999999999E-9</c:v>
                </c:pt>
                <c:pt idx="499">
                  <c:v>-1.72185E-9</c:v>
                </c:pt>
                <c:pt idx="500">
                  <c:v>-1.6125E-9</c:v>
                </c:pt>
                <c:pt idx="501">
                  <c:v>-1.3969E-9</c:v>
                </c:pt>
                <c:pt idx="502">
                  <c:v>-1.6906500000000002E-9</c:v>
                </c:pt>
                <c:pt idx="503">
                  <c:v>-1.50935E-9</c:v>
                </c:pt>
                <c:pt idx="504">
                  <c:v>-1.8562500000000001E-9</c:v>
                </c:pt>
                <c:pt idx="505">
                  <c:v>-1.5906500000000001E-9</c:v>
                </c:pt>
                <c:pt idx="506">
                  <c:v>-1.32815E-9</c:v>
                </c:pt>
                <c:pt idx="507">
                  <c:v>-1.62815E-9</c:v>
                </c:pt>
                <c:pt idx="508">
                  <c:v>-1.8E-9</c:v>
                </c:pt>
                <c:pt idx="509">
                  <c:v>-1.6999999999999999E-9</c:v>
                </c:pt>
                <c:pt idx="510">
                  <c:v>-1.7469E-9</c:v>
                </c:pt>
                <c:pt idx="511">
                  <c:v>-1.5844E-9</c:v>
                </c:pt>
                <c:pt idx="512">
                  <c:v>-1.5593999999999998E-9</c:v>
                </c:pt>
                <c:pt idx="513">
                  <c:v>-1.5968499999999999E-9</c:v>
                </c:pt>
                <c:pt idx="514">
                  <c:v>-1.6656000000000001E-9</c:v>
                </c:pt>
                <c:pt idx="515">
                  <c:v>-1.2718999999999999E-9</c:v>
                </c:pt>
                <c:pt idx="516">
                  <c:v>-1.6531E-9</c:v>
                </c:pt>
                <c:pt idx="517">
                  <c:v>-1.70625E-9</c:v>
                </c:pt>
                <c:pt idx="518">
                  <c:v>-1.6406499999999999E-9</c:v>
                </c:pt>
                <c:pt idx="519">
                  <c:v>-1.7687499999999999E-9</c:v>
                </c:pt>
                <c:pt idx="520">
                  <c:v>-1.6405999999999999E-9</c:v>
                </c:pt>
                <c:pt idx="521">
                  <c:v>-1.6655999999999999E-9</c:v>
                </c:pt>
                <c:pt idx="522">
                  <c:v>-1.72185E-9</c:v>
                </c:pt>
                <c:pt idx="523">
                  <c:v>-1.67815E-9</c:v>
                </c:pt>
                <c:pt idx="524">
                  <c:v>-1.2718499999999999E-9</c:v>
                </c:pt>
                <c:pt idx="525">
                  <c:v>-1.7093499999999999E-9</c:v>
                </c:pt>
                <c:pt idx="526">
                  <c:v>-1.8562500000000001E-9</c:v>
                </c:pt>
                <c:pt idx="527">
                  <c:v>-1.82495E-9</c:v>
                </c:pt>
                <c:pt idx="528">
                  <c:v>-1.5124999999999999E-9</c:v>
                </c:pt>
                <c:pt idx="529">
                  <c:v>-1.2624499999999999E-9</c:v>
                </c:pt>
                <c:pt idx="530">
                  <c:v>-1.83435E-9</c:v>
                </c:pt>
                <c:pt idx="531">
                  <c:v>-1.9249999999999999E-9</c:v>
                </c:pt>
                <c:pt idx="532">
                  <c:v>-1.6312500000000001E-9</c:v>
                </c:pt>
                <c:pt idx="533">
                  <c:v>-1.7906E-9</c:v>
                </c:pt>
                <c:pt idx="534">
                  <c:v>-4.7505000000000003E-10</c:v>
                </c:pt>
                <c:pt idx="535">
                  <c:v>-1.68125E-9</c:v>
                </c:pt>
                <c:pt idx="536">
                  <c:v>-1.8719000000000001E-9</c:v>
                </c:pt>
                <c:pt idx="537">
                  <c:v>-1.84375E-9</c:v>
                </c:pt>
                <c:pt idx="538">
                  <c:v>-1.6719E-9</c:v>
                </c:pt>
                <c:pt idx="539">
                  <c:v>-1.1562E-9</c:v>
                </c:pt>
                <c:pt idx="540">
                  <c:v>-1.44685E-9</c:v>
                </c:pt>
                <c:pt idx="541">
                  <c:v>-1.7874500000000001E-9</c:v>
                </c:pt>
                <c:pt idx="542">
                  <c:v>-1.8312E-9</c:v>
                </c:pt>
                <c:pt idx="543">
                  <c:v>-1.5063000000000001E-9</c:v>
                </c:pt>
                <c:pt idx="544">
                  <c:v>-1.8468999999999999E-9</c:v>
                </c:pt>
                <c:pt idx="545">
                  <c:v>-1.7374999999999998E-9</c:v>
                </c:pt>
                <c:pt idx="546">
                  <c:v>-1.52495E-9</c:v>
                </c:pt>
                <c:pt idx="547">
                  <c:v>-1.5718500000000001E-9</c:v>
                </c:pt>
                <c:pt idx="548">
                  <c:v>-1.6281000000000002E-9</c:v>
                </c:pt>
                <c:pt idx="549">
                  <c:v>-1.5188E-9</c:v>
                </c:pt>
                <c:pt idx="550">
                  <c:v>-1.8530999999999999E-9</c:v>
                </c:pt>
                <c:pt idx="551">
                  <c:v>-1.7155999999999999E-9</c:v>
                </c:pt>
                <c:pt idx="552">
                  <c:v>-1.4250500000000002E-9</c:v>
                </c:pt>
                <c:pt idx="553">
                  <c:v>-1.5468500000000001E-9</c:v>
                </c:pt>
                <c:pt idx="554">
                  <c:v>-1.47505E-9</c:v>
                </c:pt>
                <c:pt idx="555">
                  <c:v>-1.5375000000000001E-9</c:v>
                </c:pt>
                <c:pt idx="556">
                  <c:v>-1.5188000000000002E-9</c:v>
                </c:pt>
                <c:pt idx="557">
                  <c:v>-1.6000000000000001E-9</c:v>
                </c:pt>
                <c:pt idx="558">
                  <c:v>-1.52505E-9</c:v>
                </c:pt>
                <c:pt idx="559">
                  <c:v>-1.61875E-9</c:v>
                </c:pt>
                <c:pt idx="560">
                  <c:v>-1.4531000000000001E-9</c:v>
                </c:pt>
                <c:pt idx="561">
                  <c:v>-1.73745E-9</c:v>
                </c:pt>
                <c:pt idx="562">
                  <c:v>-4.9995000000000002E-10</c:v>
                </c:pt>
                <c:pt idx="563">
                  <c:v>-2.5281500000000002E-9</c:v>
                </c:pt>
                <c:pt idx="564">
                  <c:v>-1.3999499999999999E-9</c:v>
                </c:pt>
                <c:pt idx="565">
                  <c:v>-1.3561999999999999E-9</c:v>
                </c:pt>
                <c:pt idx="566">
                  <c:v>-1.57815E-9</c:v>
                </c:pt>
                <c:pt idx="567">
                  <c:v>-1.4062500000000002E-9</c:v>
                </c:pt>
                <c:pt idx="568">
                  <c:v>-1.7188000000000001E-9</c:v>
                </c:pt>
                <c:pt idx="569">
                  <c:v>-1.8594E-9</c:v>
                </c:pt>
                <c:pt idx="570">
                  <c:v>-1.2062E-9</c:v>
                </c:pt>
                <c:pt idx="571">
                  <c:v>-1.6000000000000001E-9</c:v>
                </c:pt>
                <c:pt idx="572">
                  <c:v>-1.7030999999999998E-9</c:v>
                </c:pt>
                <c:pt idx="573">
                  <c:v>-1.5844E-9</c:v>
                </c:pt>
                <c:pt idx="574">
                  <c:v>-1.8030999999999999E-9</c:v>
                </c:pt>
                <c:pt idx="575">
                  <c:v>-1.5906000000000001E-9</c:v>
                </c:pt>
                <c:pt idx="576">
                  <c:v>-1.6375E-9</c:v>
                </c:pt>
                <c:pt idx="577">
                  <c:v>-1.9344000000000003E-9</c:v>
                </c:pt>
                <c:pt idx="578">
                  <c:v>-1.6374999999999998E-9</c:v>
                </c:pt>
                <c:pt idx="579">
                  <c:v>-1.5656499999999999E-9</c:v>
                </c:pt>
                <c:pt idx="580">
                  <c:v>-1.52505E-9</c:v>
                </c:pt>
                <c:pt idx="581">
                  <c:v>-1.9812000000000001E-9</c:v>
                </c:pt>
                <c:pt idx="582">
                  <c:v>-1.8155999999999998E-9</c:v>
                </c:pt>
                <c:pt idx="583">
                  <c:v>-1.3499499999999999E-9</c:v>
                </c:pt>
                <c:pt idx="584">
                  <c:v>-1.7625499999999999E-9</c:v>
                </c:pt>
                <c:pt idx="585">
                  <c:v>-1.1625500000000001E-9</c:v>
                </c:pt>
                <c:pt idx="586">
                  <c:v>-1.7125E-9</c:v>
                </c:pt>
                <c:pt idx="587">
                  <c:v>-1.4062E-9</c:v>
                </c:pt>
                <c:pt idx="588">
                  <c:v>-1.7781500000000001E-9</c:v>
                </c:pt>
                <c:pt idx="589">
                  <c:v>-1.6843499999999999E-9</c:v>
                </c:pt>
                <c:pt idx="590">
                  <c:v>-4.5625E-10</c:v>
                </c:pt>
                <c:pt idx="591">
                  <c:v>-1.7688000000000001E-9</c:v>
                </c:pt>
                <c:pt idx="592">
                  <c:v>-1.6749500000000001E-9</c:v>
                </c:pt>
                <c:pt idx="593">
                  <c:v>-1.8156E-9</c:v>
                </c:pt>
                <c:pt idx="594">
                  <c:v>-1.6594000000000001E-9</c:v>
                </c:pt>
                <c:pt idx="595">
                  <c:v>-1.6843500000000001E-9</c:v>
                </c:pt>
                <c:pt idx="596">
                  <c:v>-1.4094000000000001E-9</c:v>
                </c:pt>
                <c:pt idx="597">
                  <c:v>-1.5874500000000001E-9</c:v>
                </c:pt>
                <c:pt idx="598">
                  <c:v>-1.84375E-9</c:v>
                </c:pt>
                <c:pt idx="599">
                  <c:v>-1.1125E-9</c:v>
                </c:pt>
                <c:pt idx="600">
                  <c:v>-1.66245E-9</c:v>
                </c:pt>
                <c:pt idx="601">
                  <c:v>-1.2624999999999999E-9</c:v>
                </c:pt>
                <c:pt idx="602">
                  <c:v>-1.6188E-9</c:v>
                </c:pt>
                <c:pt idx="603">
                  <c:v>-1.2656000000000001E-9</c:v>
                </c:pt>
                <c:pt idx="604">
                  <c:v>-1.3719E-9</c:v>
                </c:pt>
                <c:pt idx="605">
                  <c:v>-1.4687999999999999E-9</c:v>
                </c:pt>
                <c:pt idx="606">
                  <c:v>-1.6281E-9</c:v>
                </c:pt>
                <c:pt idx="607">
                  <c:v>-1.72185E-9</c:v>
                </c:pt>
                <c:pt idx="608">
                  <c:v>-1.6125E-9</c:v>
                </c:pt>
                <c:pt idx="609">
                  <c:v>-1.36245E-9</c:v>
                </c:pt>
                <c:pt idx="610">
                  <c:v>-1.6219E-9</c:v>
                </c:pt>
                <c:pt idx="611">
                  <c:v>-1.5656000000000001E-9</c:v>
                </c:pt>
                <c:pt idx="612">
                  <c:v>-1.98125E-9</c:v>
                </c:pt>
                <c:pt idx="613">
                  <c:v>-1.5562500000000001E-9</c:v>
                </c:pt>
                <c:pt idx="614">
                  <c:v>-1.6469E-9</c:v>
                </c:pt>
                <c:pt idx="615">
                  <c:v>-1.6531E-9</c:v>
                </c:pt>
                <c:pt idx="616">
                  <c:v>-1.6156499999999999E-9</c:v>
                </c:pt>
                <c:pt idx="617">
                  <c:v>-1.5624500000000001E-9</c:v>
                </c:pt>
                <c:pt idx="618">
                  <c:v>-1.8406E-9</c:v>
                </c:pt>
                <c:pt idx="619">
                  <c:v>-1.9313000000000001E-9</c:v>
                </c:pt>
                <c:pt idx="620">
                  <c:v>-1.8781E-9</c:v>
                </c:pt>
                <c:pt idx="621">
                  <c:v>-1.7780999999999999E-9</c:v>
                </c:pt>
                <c:pt idx="622">
                  <c:v>-1.35315E-9</c:v>
                </c:pt>
                <c:pt idx="623">
                  <c:v>-1.7656E-9</c:v>
                </c:pt>
                <c:pt idx="624">
                  <c:v>-1.8156E-9</c:v>
                </c:pt>
                <c:pt idx="625">
                  <c:v>-1.34685E-9</c:v>
                </c:pt>
                <c:pt idx="626">
                  <c:v>-1.7937000000000001E-9</c:v>
                </c:pt>
                <c:pt idx="627">
                  <c:v>-1.27815E-9</c:v>
                </c:pt>
                <c:pt idx="628">
                  <c:v>-1.825E-9</c:v>
                </c:pt>
                <c:pt idx="629">
                  <c:v>-1.4313E-9</c:v>
                </c:pt>
                <c:pt idx="630">
                  <c:v>-1.8344E-9</c:v>
                </c:pt>
              </c:numCache>
            </c:numRef>
          </c:xVal>
          <c:yVal>
            <c:numRef>
              <c:f>Sheet1!$F$3:$F$633</c:f>
              <c:numCache>
                <c:formatCode>General</c:formatCode>
                <c:ptCount val="631"/>
                <c:pt idx="0">
                  <c:v>-4.9870999999999999E-2</c:v>
                </c:pt>
                <c:pt idx="1">
                  <c:v>-1.4130999999999999E-2</c:v>
                </c:pt>
                <c:pt idx="2">
                  <c:v>-3.5223999999999998E-2</c:v>
                </c:pt>
                <c:pt idx="3">
                  <c:v>-2.9822999999999999E-2</c:v>
                </c:pt>
                <c:pt idx="4">
                  <c:v>-1.8287000000000001E-2</c:v>
                </c:pt>
                <c:pt idx="5">
                  <c:v>-9.0768000000000001E-2</c:v>
                </c:pt>
                <c:pt idx="6">
                  <c:v>-1.1952000000000001E-2</c:v>
                </c:pt>
                <c:pt idx="7">
                  <c:v>-3.5867999999999997E-2</c:v>
                </c:pt>
                <c:pt idx="8">
                  <c:v>-1.8709E-2</c:v>
                </c:pt>
                <c:pt idx="9">
                  <c:v>-1.8065000000000001E-2</c:v>
                </c:pt>
                <c:pt idx="10">
                  <c:v>-0.110194</c:v>
                </c:pt>
                <c:pt idx="11">
                  <c:v>-6.7007999999999998E-2</c:v>
                </c:pt>
                <c:pt idx="12">
                  <c:v>-0.106282</c:v>
                </c:pt>
                <c:pt idx="13">
                  <c:v>-2.7355000000000001E-2</c:v>
                </c:pt>
                <c:pt idx="14">
                  <c:v>-0.10786</c:v>
                </c:pt>
                <c:pt idx="15">
                  <c:v>-3.7668E-2</c:v>
                </c:pt>
                <c:pt idx="16">
                  <c:v>-6.2007E-2</c:v>
                </c:pt>
                <c:pt idx="17">
                  <c:v>-6.5029000000000003E-2</c:v>
                </c:pt>
                <c:pt idx="18">
                  <c:v>-0.108794</c:v>
                </c:pt>
                <c:pt idx="19">
                  <c:v>-5.9406E-2</c:v>
                </c:pt>
                <c:pt idx="20">
                  <c:v>-5.9450999999999997E-2</c:v>
                </c:pt>
                <c:pt idx="21">
                  <c:v>-6.1162000000000001E-2</c:v>
                </c:pt>
                <c:pt idx="22">
                  <c:v>-5.7695000000000003E-2</c:v>
                </c:pt>
                <c:pt idx="23">
                  <c:v>-0.107349</c:v>
                </c:pt>
                <c:pt idx="24">
                  <c:v>-9.0856999999999993E-2</c:v>
                </c:pt>
                <c:pt idx="25">
                  <c:v>-7.0119000000000001E-2</c:v>
                </c:pt>
                <c:pt idx="26">
                  <c:v>-5.0092999999999999E-2</c:v>
                </c:pt>
                <c:pt idx="27">
                  <c:v>-6.3585000000000003E-2</c:v>
                </c:pt>
                <c:pt idx="28">
                  <c:v>-5.7605999999999997E-2</c:v>
                </c:pt>
                <c:pt idx="29">
                  <c:v>-7.8387999999999999E-2</c:v>
                </c:pt>
                <c:pt idx="30">
                  <c:v>-7.9676999999999998E-2</c:v>
                </c:pt>
                <c:pt idx="31">
                  <c:v>-0.106015</c:v>
                </c:pt>
                <c:pt idx="32">
                  <c:v>-0.107971</c:v>
                </c:pt>
                <c:pt idx="33">
                  <c:v>-0.110149</c:v>
                </c:pt>
                <c:pt idx="34">
                  <c:v>-6.3874E-2</c:v>
                </c:pt>
                <c:pt idx="35">
                  <c:v>-6.0829000000000001E-2</c:v>
                </c:pt>
                <c:pt idx="36">
                  <c:v>-7.9388E-2</c:v>
                </c:pt>
                <c:pt idx="37">
                  <c:v>-5.6316999999999999E-2</c:v>
                </c:pt>
                <c:pt idx="38">
                  <c:v>-5.3961000000000002E-2</c:v>
                </c:pt>
                <c:pt idx="39">
                  <c:v>-5.8873000000000002E-2</c:v>
                </c:pt>
                <c:pt idx="40">
                  <c:v>-7.6854000000000006E-2</c:v>
                </c:pt>
                <c:pt idx="41">
                  <c:v>-0.109483</c:v>
                </c:pt>
                <c:pt idx="42">
                  <c:v>-6.6430000000000003E-2</c:v>
                </c:pt>
                <c:pt idx="43">
                  <c:v>-6.4673999999999995E-2</c:v>
                </c:pt>
                <c:pt idx="44">
                  <c:v>-0.111038</c:v>
                </c:pt>
                <c:pt idx="45">
                  <c:v>-0.115817</c:v>
                </c:pt>
                <c:pt idx="46">
                  <c:v>-0.109816</c:v>
                </c:pt>
                <c:pt idx="47">
                  <c:v>-8.8123000000000007E-2</c:v>
                </c:pt>
                <c:pt idx="48">
                  <c:v>-8.5856000000000002E-2</c:v>
                </c:pt>
                <c:pt idx="49">
                  <c:v>-5.2493999999999999E-2</c:v>
                </c:pt>
                <c:pt idx="50">
                  <c:v>-7.4676000000000006E-2</c:v>
                </c:pt>
                <c:pt idx="51">
                  <c:v>-5.5383000000000002E-2</c:v>
                </c:pt>
                <c:pt idx="52">
                  <c:v>-6.2451E-2</c:v>
                </c:pt>
                <c:pt idx="53">
                  <c:v>-7.5254000000000001E-2</c:v>
                </c:pt>
                <c:pt idx="54">
                  <c:v>-0.108794</c:v>
                </c:pt>
                <c:pt idx="55">
                  <c:v>-7.4409000000000003E-2</c:v>
                </c:pt>
                <c:pt idx="56">
                  <c:v>-5.5649999999999998E-2</c:v>
                </c:pt>
                <c:pt idx="57">
                  <c:v>-5.0292999999999997E-2</c:v>
                </c:pt>
                <c:pt idx="58">
                  <c:v>-0.10943799999999999</c:v>
                </c:pt>
                <c:pt idx="59">
                  <c:v>-5.6605999999999997E-2</c:v>
                </c:pt>
                <c:pt idx="60">
                  <c:v>-5.7095E-2</c:v>
                </c:pt>
                <c:pt idx="61">
                  <c:v>-7.4409000000000003E-2</c:v>
                </c:pt>
                <c:pt idx="62">
                  <c:v>-7.6698000000000002E-2</c:v>
                </c:pt>
                <c:pt idx="63">
                  <c:v>-6.7585000000000006E-2</c:v>
                </c:pt>
                <c:pt idx="64">
                  <c:v>-9.0945999999999999E-2</c:v>
                </c:pt>
                <c:pt idx="65">
                  <c:v>-7.9832E-2</c:v>
                </c:pt>
                <c:pt idx="66">
                  <c:v>-0.10946</c:v>
                </c:pt>
                <c:pt idx="67">
                  <c:v>-6.5807000000000004E-2</c:v>
                </c:pt>
                <c:pt idx="68">
                  <c:v>-6.4228999999999994E-2</c:v>
                </c:pt>
                <c:pt idx="69">
                  <c:v>-5.8117000000000002E-2</c:v>
                </c:pt>
                <c:pt idx="70">
                  <c:v>-9.8702999999999999E-2</c:v>
                </c:pt>
                <c:pt idx="71">
                  <c:v>-0.107349</c:v>
                </c:pt>
                <c:pt idx="72">
                  <c:v>-0.10994900000000001</c:v>
                </c:pt>
                <c:pt idx="73">
                  <c:v>-7.1919999999999998E-2</c:v>
                </c:pt>
                <c:pt idx="74">
                  <c:v>-5.7071999999999998E-2</c:v>
                </c:pt>
                <c:pt idx="75">
                  <c:v>-0.107838</c:v>
                </c:pt>
                <c:pt idx="76">
                  <c:v>-9.9502999999999994E-2</c:v>
                </c:pt>
                <c:pt idx="77">
                  <c:v>-0.10826</c:v>
                </c:pt>
                <c:pt idx="78">
                  <c:v>-6.4807000000000003E-2</c:v>
                </c:pt>
                <c:pt idx="79">
                  <c:v>-0.10886</c:v>
                </c:pt>
                <c:pt idx="80">
                  <c:v>-8.6055999999999994E-2</c:v>
                </c:pt>
                <c:pt idx="81">
                  <c:v>-5.8095000000000001E-2</c:v>
                </c:pt>
                <c:pt idx="82">
                  <c:v>-0.102259</c:v>
                </c:pt>
                <c:pt idx="83">
                  <c:v>-9.9946999999999994E-2</c:v>
                </c:pt>
                <c:pt idx="84">
                  <c:v>-7.8631999999999994E-2</c:v>
                </c:pt>
                <c:pt idx="85">
                  <c:v>-6.1718000000000002E-2</c:v>
                </c:pt>
                <c:pt idx="86">
                  <c:v>-5.0514999999999997E-2</c:v>
                </c:pt>
                <c:pt idx="87">
                  <c:v>-8.9412000000000005E-2</c:v>
                </c:pt>
                <c:pt idx="88">
                  <c:v>-8.4477999999999998E-2</c:v>
                </c:pt>
                <c:pt idx="89">
                  <c:v>-5.6538999999999999E-2</c:v>
                </c:pt>
                <c:pt idx="90">
                  <c:v>-7.6765E-2</c:v>
                </c:pt>
                <c:pt idx="91">
                  <c:v>-5.3338000000000003E-2</c:v>
                </c:pt>
                <c:pt idx="92">
                  <c:v>-6.5318000000000001E-2</c:v>
                </c:pt>
                <c:pt idx="93">
                  <c:v>-6.2962000000000004E-2</c:v>
                </c:pt>
                <c:pt idx="94">
                  <c:v>-9.0722999999999998E-2</c:v>
                </c:pt>
                <c:pt idx="95">
                  <c:v>-5.4939000000000002E-2</c:v>
                </c:pt>
                <c:pt idx="96">
                  <c:v>-9.1678999999999997E-2</c:v>
                </c:pt>
                <c:pt idx="97">
                  <c:v>-5.7917000000000003E-2</c:v>
                </c:pt>
                <c:pt idx="98">
                  <c:v>-6.9807999999999995E-2</c:v>
                </c:pt>
                <c:pt idx="99">
                  <c:v>-0.10921599999999999</c:v>
                </c:pt>
                <c:pt idx="100">
                  <c:v>-0.108638</c:v>
                </c:pt>
                <c:pt idx="101">
                  <c:v>-6.2251000000000001E-2</c:v>
                </c:pt>
                <c:pt idx="102">
                  <c:v>-6.583E-2</c:v>
                </c:pt>
                <c:pt idx="103">
                  <c:v>-8.4055000000000005E-2</c:v>
                </c:pt>
                <c:pt idx="104">
                  <c:v>-9.9703E-2</c:v>
                </c:pt>
                <c:pt idx="105">
                  <c:v>-0.10788200000000001</c:v>
                </c:pt>
                <c:pt idx="106">
                  <c:v>-9.0500999999999998E-2</c:v>
                </c:pt>
                <c:pt idx="107">
                  <c:v>-0.107682</c:v>
                </c:pt>
                <c:pt idx="108">
                  <c:v>-5.9472999999999998E-2</c:v>
                </c:pt>
                <c:pt idx="109">
                  <c:v>-0.100436</c:v>
                </c:pt>
                <c:pt idx="110">
                  <c:v>-8.0032000000000006E-2</c:v>
                </c:pt>
                <c:pt idx="111">
                  <c:v>-5.3516000000000001E-2</c:v>
                </c:pt>
                <c:pt idx="112">
                  <c:v>-7.4875999999999998E-2</c:v>
                </c:pt>
                <c:pt idx="113">
                  <c:v>-8.6988999999999997E-2</c:v>
                </c:pt>
                <c:pt idx="114">
                  <c:v>-5.9605999999999999E-2</c:v>
                </c:pt>
                <c:pt idx="115">
                  <c:v>-9.5235E-2</c:v>
                </c:pt>
                <c:pt idx="116">
                  <c:v>-8.6499999999999994E-2</c:v>
                </c:pt>
                <c:pt idx="117">
                  <c:v>-5.4427000000000003E-2</c:v>
                </c:pt>
                <c:pt idx="118">
                  <c:v>-0.107727</c:v>
                </c:pt>
                <c:pt idx="119">
                  <c:v>-6.1295000000000002E-2</c:v>
                </c:pt>
                <c:pt idx="120">
                  <c:v>-7.3275000000000007E-2</c:v>
                </c:pt>
                <c:pt idx="121">
                  <c:v>-5.5449999999999999E-2</c:v>
                </c:pt>
                <c:pt idx="122">
                  <c:v>-5.4094000000000003E-2</c:v>
                </c:pt>
                <c:pt idx="123">
                  <c:v>-0.109171</c:v>
                </c:pt>
                <c:pt idx="124">
                  <c:v>-0.10437</c:v>
                </c:pt>
                <c:pt idx="125">
                  <c:v>-7.9453999999999997E-2</c:v>
                </c:pt>
                <c:pt idx="126">
                  <c:v>-5.3849000000000001E-2</c:v>
                </c:pt>
                <c:pt idx="127">
                  <c:v>-7.6143000000000002E-2</c:v>
                </c:pt>
                <c:pt idx="128">
                  <c:v>-5.1538E-2</c:v>
                </c:pt>
                <c:pt idx="129">
                  <c:v>-5.2871000000000001E-2</c:v>
                </c:pt>
                <c:pt idx="130">
                  <c:v>-0.105904</c:v>
                </c:pt>
                <c:pt idx="131">
                  <c:v>-7.5986999999999999E-2</c:v>
                </c:pt>
                <c:pt idx="132">
                  <c:v>-7.0141999999999996E-2</c:v>
                </c:pt>
                <c:pt idx="133">
                  <c:v>-0.109038</c:v>
                </c:pt>
                <c:pt idx="134">
                  <c:v>-0.107527</c:v>
                </c:pt>
                <c:pt idx="135">
                  <c:v>-6.8719000000000002E-2</c:v>
                </c:pt>
                <c:pt idx="136">
                  <c:v>-7.0407999999999998E-2</c:v>
                </c:pt>
                <c:pt idx="137">
                  <c:v>-6.1584E-2</c:v>
                </c:pt>
                <c:pt idx="138">
                  <c:v>-5.1181999999999998E-2</c:v>
                </c:pt>
                <c:pt idx="139">
                  <c:v>-6.6006999999999996E-2</c:v>
                </c:pt>
                <c:pt idx="140">
                  <c:v>-7.3809E-2</c:v>
                </c:pt>
                <c:pt idx="141">
                  <c:v>-0.10786</c:v>
                </c:pt>
                <c:pt idx="142">
                  <c:v>-0.10692599999999999</c:v>
                </c:pt>
                <c:pt idx="143">
                  <c:v>-7.6720999999999998E-2</c:v>
                </c:pt>
                <c:pt idx="144">
                  <c:v>-0.109305</c:v>
                </c:pt>
                <c:pt idx="145">
                  <c:v>-8.4833000000000006E-2</c:v>
                </c:pt>
                <c:pt idx="146">
                  <c:v>-5.6472000000000001E-2</c:v>
                </c:pt>
                <c:pt idx="147">
                  <c:v>-8.7634000000000004E-2</c:v>
                </c:pt>
                <c:pt idx="148">
                  <c:v>-9.2546000000000003E-2</c:v>
                </c:pt>
                <c:pt idx="149">
                  <c:v>-6.9474999999999995E-2</c:v>
                </c:pt>
                <c:pt idx="150">
                  <c:v>-5.7139000000000002E-2</c:v>
                </c:pt>
                <c:pt idx="151">
                  <c:v>-6.5495999999999999E-2</c:v>
                </c:pt>
                <c:pt idx="152">
                  <c:v>-0.106326</c:v>
                </c:pt>
                <c:pt idx="153">
                  <c:v>-5.9027999999999997E-2</c:v>
                </c:pt>
                <c:pt idx="154">
                  <c:v>-6.9407999999999997E-2</c:v>
                </c:pt>
                <c:pt idx="155">
                  <c:v>-6.2650999999999998E-2</c:v>
                </c:pt>
                <c:pt idx="156">
                  <c:v>-7.8409999999999994E-2</c:v>
                </c:pt>
                <c:pt idx="157">
                  <c:v>-6.8941000000000002E-2</c:v>
                </c:pt>
                <c:pt idx="158">
                  <c:v>-5.0538E-2</c:v>
                </c:pt>
                <c:pt idx="159">
                  <c:v>-0.107393</c:v>
                </c:pt>
                <c:pt idx="160">
                  <c:v>-7.3363999999999999E-2</c:v>
                </c:pt>
                <c:pt idx="161">
                  <c:v>-0.104882</c:v>
                </c:pt>
                <c:pt idx="162">
                  <c:v>-7.1874999999999994E-2</c:v>
                </c:pt>
                <c:pt idx="163">
                  <c:v>-0.10886</c:v>
                </c:pt>
                <c:pt idx="164">
                  <c:v>-5.4671999999999998E-2</c:v>
                </c:pt>
                <c:pt idx="165">
                  <c:v>-6.2384000000000002E-2</c:v>
                </c:pt>
                <c:pt idx="166">
                  <c:v>-0.111083</c:v>
                </c:pt>
                <c:pt idx="167">
                  <c:v>-9.4923999999999994E-2</c:v>
                </c:pt>
                <c:pt idx="168">
                  <c:v>-5.3183000000000001E-2</c:v>
                </c:pt>
                <c:pt idx="169">
                  <c:v>-5.4649999999999997E-2</c:v>
                </c:pt>
                <c:pt idx="170">
                  <c:v>-0.108171</c:v>
                </c:pt>
                <c:pt idx="171">
                  <c:v>-5.3738000000000001E-2</c:v>
                </c:pt>
                <c:pt idx="172">
                  <c:v>-5.1070999999999998E-2</c:v>
                </c:pt>
                <c:pt idx="173">
                  <c:v>-9.3412999999999996E-2</c:v>
                </c:pt>
                <c:pt idx="174">
                  <c:v>-5.6561E-2</c:v>
                </c:pt>
                <c:pt idx="175">
                  <c:v>-0.109816</c:v>
                </c:pt>
                <c:pt idx="176">
                  <c:v>-6.4629000000000006E-2</c:v>
                </c:pt>
                <c:pt idx="177">
                  <c:v>-0.10508199999999999</c:v>
                </c:pt>
                <c:pt idx="178">
                  <c:v>-6.4140000000000003E-2</c:v>
                </c:pt>
                <c:pt idx="179">
                  <c:v>-8.9944999999999997E-2</c:v>
                </c:pt>
                <c:pt idx="180">
                  <c:v>-5.3716E-2</c:v>
                </c:pt>
                <c:pt idx="181">
                  <c:v>-6.8675E-2</c:v>
                </c:pt>
                <c:pt idx="182">
                  <c:v>-7.5497999999999996E-2</c:v>
                </c:pt>
                <c:pt idx="183">
                  <c:v>-8.4522E-2</c:v>
                </c:pt>
                <c:pt idx="184">
                  <c:v>-8.4654999999999994E-2</c:v>
                </c:pt>
                <c:pt idx="185">
                  <c:v>-8.3055000000000004E-2</c:v>
                </c:pt>
                <c:pt idx="186">
                  <c:v>-9.7347000000000003E-2</c:v>
                </c:pt>
                <c:pt idx="187">
                  <c:v>-6.1473E-2</c:v>
                </c:pt>
                <c:pt idx="188">
                  <c:v>-6.9008E-2</c:v>
                </c:pt>
                <c:pt idx="189">
                  <c:v>-0.108371</c:v>
                </c:pt>
                <c:pt idx="190">
                  <c:v>-0.110661</c:v>
                </c:pt>
                <c:pt idx="191">
                  <c:v>-5.0160000000000003E-2</c:v>
                </c:pt>
                <c:pt idx="192">
                  <c:v>-2.4822E-2</c:v>
                </c:pt>
                <c:pt idx="193">
                  <c:v>-3.5490000000000001E-2</c:v>
                </c:pt>
                <c:pt idx="194">
                  <c:v>-3.7268000000000003E-2</c:v>
                </c:pt>
                <c:pt idx="195">
                  <c:v>-1.4775E-2</c:v>
                </c:pt>
                <c:pt idx="196">
                  <c:v>-4.0224999999999997E-2</c:v>
                </c:pt>
                <c:pt idx="197">
                  <c:v>-9.8849999999999997E-3</c:v>
                </c:pt>
                <c:pt idx="198">
                  <c:v>-1.4685999999999999E-2</c:v>
                </c:pt>
                <c:pt idx="199">
                  <c:v>-3.7734999999999998E-2</c:v>
                </c:pt>
                <c:pt idx="200">
                  <c:v>-2.4421000000000002E-2</c:v>
                </c:pt>
                <c:pt idx="201">
                  <c:v>-2.5087999999999999E-2</c:v>
                </c:pt>
                <c:pt idx="202">
                  <c:v>-2.4244000000000002E-2</c:v>
                </c:pt>
                <c:pt idx="203">
                  <c:v>-2.0264999999999998E-2</c:v>
                </c:pt>
                <c:pt idx="204">
                  <c:v>-4.3225E-2</c:v>
                </c:pt>
                <c:pt idx="205">
                  <c:v>-1.0529999999999999E-2</c:v>
                </c:pt>
                <c:pt idx="206">
                  <c:v>-2.2242999999999999E-2</c:v>
                </c:pt>
                <c:pt idx="207">
                  <c:v>-1.0685E-2</c:v>
                </c:pt>
                <c:pt idx="208">
                  <c:v>-1.2197E-2</c:v>
                </c:pt>
                <c:pt idx="209">
                  <c:v>-3.3244999999999997E-2</c:v>
                </c:pt>
                <c:pt idx="210">
                  <c:v>-2.0486999999999998E-2</c:v>
                </c:pt>
                <c:pt idx="211">
                  <c:v>-2.7577999999999998E-2</c:v>
                </c:pt>
                <c:pt idx="212">
                  <c:v>-1.9508999999999999E-2</c:v>
                </c:pt>
                <c:pt idx="213">
                  <c:v>-3.4868000000000003E-2</c:v>
                </c:pt>
                <c:pt idx="214">
                  <c:v>-2.8378E-2</c:v>
                </c:pt>
                <c:pt idx="215">
                  <c:v>-2.9867000000000001E-2</c:v>
                </c:pt>
                <c:pt idx="216">
                  <c:v>-2.9378000000000001E-2</c:v>
                </c:pt>
                <c:pt idx="217">
                  <c:v>-2.6065999999999999E-2</c:v>
                </c:pt>
                <c:pt idx="218">
                  <c:v>-2.8267E-2</c:v>
                </c:pt>
                <c:pt idx="219">
                  <c:v>-2.3844000000000001E-2</c:v>
                </c:pt>
                <c:pt idx="220">
                  <c:v>-3.0445E-2</c:v>
                </c:pt>
                <c:pt idx="221">
                  <c:v>-1.8176000000000001E-2</c:v>
                </c:pt>
                <c:pt idx="222">
                  <c:v>-2.7265999999999999E-2</c:v>
                </c:pt>
                <c:pt idx="223">
                  <c:v>-2.0976000000000002E-2</c:v>
                </c:pt>
                <c:pt idx="224">
                  <c:v>-2.8978E-2</c:v>
                </c:pt>
                <c:pt idx="225">
                  <c:v>-2.1554E-2</c:v>
                </c:pt>
                <c:pt idx="226">
                  <c:v>-1.4331E-2</c:v>
                </c:pt>
                <c:pt idx="227">
                  <c:v>-4.9092999999999998E-2</c:v>
                </c:pt>
                <c:pt idx="228">
                  <c:v>-4.1135999999999999E-2</c:v>
                </c:pt>
                <c:pt idx="229">
                  <c:v>-1.2619E-2</c:v>
                </c:pt>
                <c:pt idx="230">
                  <c:v>-2.8021999999999998E-2</c:v>
                </c:pt>
                <c:pt idx="231">
                  <c:v>-1.9064999999999999E-2</c:v>
                </c:pt>
                <c:pt idx="232">
                  <c:v>-4.0536000000000003E-2</c:v>
                </c:pt>
                <c:pt idx="233">
                  <c:v>-2.6200000000000001E-2</c:v>
                </c:pt>
                <c:pt idx="234">
                  <c:v>-2.6488999999999999E-2</c:v>
                </c:pt>
                <c:pt idx="235">
                  <c:v>-2.9777999999999999E-2</c:v>
                </c:pt>
                <c:pt idx="236">
                  <c:v>-2.9378000000000001E-2</c:v>
                </c:pt>
                <c:pt idx="237">
                  <c:v>-2.2799E-2</c:v>
                </c:pt>
                <c:pt idx="238">
                  <c:v>-2.5866E-2</c:v>
                </c:pt>
                <c:pt idx="239">
                  <c:v>-4.5825999999999999E-2</c:v>
                </c:pt>
                <c:pt idx="240">
                  <c:v>-4.4359000000000003E-2</c:v>
                </c:pt>
                <c:pt idx="241">
                  <c:v>-3.1822999999999997E-2</c:v>
                </c:pt>
                <c:pt idx="242">
                  <c:v>-2.8043999999999999E-2</c:v>
                </c:pt>
                <c:pt idx="243">
                  <c:v>-1.2751999999999999E-2</c:v>
                </c:pt>
                <c:pt idx="244">
                  <c:v>-1.1686E-2</c:v>
                </c:pt>
                <c:pt idx="245">
                  <c:v>-1.5531E-2</c:v>
                </c:pt>
                <c:pt idx="246">
                  <c:v>-2.2377000000000001E-2</c:v>
                </c:pt>
                <c:pt idx="247">
                  <c:v>-3.0311000000000001E-2</c:v>
                </c:pt>
                <c:pt idx="248">
                  <c:v>-2.5066000000000001E-2</c:v>
                </c:pt>
                <c:pt idx="249">
                  <c:v>-1.8176000000000001E-2</c:v>
                </c:pt>
                <c:pt idx="250">
                  <c:v>-2.0264999999999998E-2</c:v>
                </c:pt>
                <c:pt idx="251">
                  <c:v>-2.2509999999999999E-2</c:v>
                </c:pt>
                <c:pt idx="252">
                  <c:v>-1.4531000000000001E-2</c:v>
                </c:pt>
                <c:pt idx="253">
                  <c:v>-1.5219999999999999E-2</c:v>
                </c:pt>
                <c:pt idx="254">
                  <c:v>-2.5866E-2</c:v>
                </c:pt>
                <c:pt idx="255">
                  <c:v>-2.1332E-2</c:v>
                </c:pt>
                <c:pt idx="256">
                  <c:v>-1.8398000000000001E-2</c:v>
                </c:pt>
                <c:pt idx="257">
                  <c:v>-1.8287000000000001E-2</c:v>
                </c:pt>
                <c:pt idx="258">
                  <c:v>-2.3555E-2</c:v>
                </c:pt>
                <c:pt idx="259">
                  <c:v>-2.0820999999999999E-2</c:v>
                </c:pt>
                <c:pt idx="260">
                  <c:v>-1.1219E-2</c:v>
                </c:pt>
                <c:pt idx="261">
                  <c:v>-1.5886000000000001E-2</c:v>
                </c:pt>
                <c:pt idx="262">
                  <c:v>-2.9245E-2</c:v>
                </c:pt>
                <c:pt idx="263">
                  <c:v>-3.5824000000000002E-2</c:v>
                </c:pt>
                <c:pt idx="264">
                  <c:v>-4.8647999999999997E-2</c:v>
                </c:pt>
                <c:pt idx="265">
                  <c:v>-2.8867E-2</c:v>
                </c:pt>
                <c:pt idx="266">
                  <c:v>-1.7753000000000001E-2</c:v>
                </c:pt>
                <c:pt idx="267">
                  <c:v>-2.1909999999999999E-2</c:v>
                </c:pt>
                <c:pt idx="268">
                  <c:v>-3.5401000000000002E-2</c:v>
                </c:pt>
                <c:pt idx="269">
                  <c:v>-3.2756E-2</c:v>
                </c:pt>
                <c:pt idx="270">
                  <c:v>-2.9089E-2</c:v>
                </c:pt>
                <c:pt idx="271">
                  <c:v>-2.351E-2</c:v>
                </c:pt>
                <c:pt idx="272">
                  <c:v>-1.5330999999999999E-2</c:v>
                </c:pt>
                <c:pt idx="273">
                  <c:v>-1.6131E-2</c:v>
                </c:pt>
                <c:pt idx="274">
                  <c:v>-1.1041E-2</c:v>
                </c:pt>
                <c:pt idx="275">
                  <c:v>-2.4177000000000001E-2</c:v>
                </c:pt>
                <c:pt idx="276">
                  <c:v>-2.4043999999999999E-2</c:v>
                </c:pt>
                <c:pt idx="277">
                  <c:v>-4.5848E-2</c:v>
                </c:pt>
                <c:pt idx="278">
                  <c:v>-4.5426000000000001E-2</c:v>
                </c:pt>
                <c:pt idx="279">
                  <c:v>-1.6952999999999999E-2</c:v>
                </c:pt>
                <c:pt idx="280">
                  <c:v>-4.9536999999999998E-2</c:v>
                </c:pt>
                <c:pt idx="281">
                  <c:v>-1.6508999999999999E-2</c:v>
                </c:pt>
                <c:pt idx="282">
                  <c:v>-2.4976999999999999E-2</c:v>
                </c:pt>
                <c:pt idx="283">
                  <c:v>-2.7199999999999998E-2</c:v>
                </c:pt>
                <c:pt idx="284">
                  <c:v>-2.2154E-2</c:v>
                </c:pt>
                <c:pt idx="285">
                  <c:v>-2.7043999999999999E-2</c:v>
                </c:pt>
                <c:pt idx="286">
                  <c:v>-2.5999999999999999E-2</c:v>
                </c:pt>
                <c:pt idx="287">
                  <c:v>-1.4086E-2</c:v>
                </c:pt>
                <c:pt idx="288">
                  <c:v>-2.7977999999999999E-2</c:v>
                </c:pt>
                <c:pt idx="289">
                  <c:v>-4.7025999999999998E-2</c:v>
                </c:pt>
                <c:pt idx="290">
                  <c:v>-3.2578999999999997E-2</c:v>
                </c:pt>
                <c:pt idx="291">
                  <c:v>-1.8887000000000001E-2</c:v>
                </c:pt>
                <c:pt idx="292">
                  <c:v>-1.8464999999999999E-2</c:v>
                </c:pt>
                <c:pt idx="293">
                  <c:v>-1.6198000000000001E-2</c:v>
                </c:pt>
                <c:pt idx="294">
                  <c:v>-1.8776000000000001E-2</c:v>
                </c:pt>
                <c:pt idx="295">
                  <c:v>-3.6579E-2</c:v>
                </c:pt>
                <c:pt idx="296">
                  <c:v>-1.2907999999999999E-2</c:v>
                </c:pt>
                <c:pt idx="297">
                  <c:v>-2.0021000000000001E-2</c:v>
                </c:pt>
                <c:pt idx="298">
                  <c:v>-3.5735000000000003E-2</c:v>
                </c:pt>
                <c:pt idx="299">
                  <c:v>-3.6112999999999999E-2</c:v>
                </c:pt>
                <c:pt idx="300">
                  <c:v>-4.8493000000000001E-2</c:v>
                </c:pt>
                <c:pt idx="301">
                  <c:v>-2.7711E-2</c:v>
                </c:pt>
                <c:pt idx="302">
                  <c:v>-2.2398999999999999E-2</c:v>
                </c:pt>
                <c:pt idx="303">
                  <c:v>-4.2269000000000001E-2</c:v>
                </c:pt>
                <c:pt idx="304">
                  <c:v>-2.0310000000000002E-2</c:v>
                </c:pt>
                <c:pt idx="305">
                  <c:v>-3.2868000000000001E-2</c:v>
                </c:pt>
                <c:pt idx="306">
                  <c:v>-2.2353999999999999E-2</c:v>
                </c:pt>
                <c:pt idx="307">
                  <c:v>-1.7131E-2</c:v>
                </c:pt>
                <c:pt idx="308">
                  <c:v>-3.2245000000000003E-2</c:v>
                </c:pt>
                <c:pt idx="309">
                  <c:v>-2.2532E-2</c:v>
                </c:pt>
                <c:pt idx="310">
                  <c:v>-2.8955999999999999E-2</c:v>
                </c:pt>
                <c:pt idx="311">
                  <c:v>-3.7024000000000001E-2</c:v>
                </c:pt>
                <c:pt idx="312">
                  <c:v>-1.2175E-2</c:v>
                </c:pt>
                <c:pt idx="313">
                  <c:v>-3.7891000000000001E-2</c:v>
                </c:pt>
                <c:pt idx="314">
                  <c:v>-1.4975E-2</c:v>
                </c:pt>
                <c:pt idx="315">
                  <c:v>-1.6174999999999998E-2</c:v>
                </c:pt>
                <c:pt idx="316">
                  <c:v>-1.942E-2</c:v>
                </c:pt>
                <c:pt idx="317">
                  <c:v>-3.8980000000000001E-2</c:v>
                </c:pt>
                <c:pt idx="318">
                  <c:v>-9.5739999999999992E-3</c:v>
                </c:pt>
                <c:pt idx="319">
                  <c:v>-3.7201999999999999E-2</c:v>
                </c:pt>
                <c:pt idx="320">
                  <c:v>-2.7289000000000001E-2</c:v>
                </c:pt>
                <c:pt idx="321">
                  <c:v>-4.1424999999999997E-2</c:v>
                </c:pt>
                <c:pt idx="322">
                  <c:v>-2.5488E-2</c:v>
                </c:pt>
                <c:pt idx="323">
                  <c:v>-1.1063E-2</c:v>
                </c:pt>
                <c:pt idx="324">
                  <c:v>-2.8310999999999999E-2</c:v>
                </c:pt>
                <c:pt idx="325">
                  <c:v>-2.1909999999999999E-2</c:v>
                </c:pt>
                <c:pt idx="326">
                  <c:v>-1.7531000000000001E-2</c:v>
                </c:pt>
                <c:pt idx="327">
                  <c:v>-3.6778999999999999E-2</c:v>
                </c:pt>
                <c:pt idx="328">
                  <c:v>-2.1753999999999999E-2</c:v>
                </c:pt>
                <c:pt idx="329">
                  <c:v>-4.4513999999999998E-2</c:v>
                </c:pt>
                <c:pt idx="330">
                  <c:v>-2.2977000000000001E-2</c:v>
                </c:pt>
                <c:pt idx="331">
                  <c:v>-3.4022999999999998E-2</c:v>
                </c:pt>
                <c:pt idx="332">
                  <c:v>-4.4648E-2</c:v>
                </c:pt>
                <c:pt idx="333">
                  <c:v>-1.1441E-2</c:v>
                </c:pt>
                <c:pt idx="334">
                  <c:v>-2.6710999999999999E-2</c:v>
                </c:pt>
                <c:pt idx="335">
                  <c:v>-4.1224999999999998E-2</c:v>
                </c:pt>
                <c:pt idx="336">
                  <c:v>-1.3396999999999999E-2</c:v>
                </c:pt>
                <c:pt idx="337">
                  <c:v>-2.6022E-2</c:v>
                </c:pt>
                <c:pt idx="338">
                  <c:v>-2.8910999999999999E-2</c:v>
                </c:pt>
                <c:pt idx="339">
                  <c:v>-3.8268999999999997E-2</c:v>
                </c:pt>
                <c:pt idx="340">
                  <c:v>-3.5423999999999997E-2</c:v>
                </c:pt>
                <c:pt idx="341">
                  <c:v>-2.4621000000000001E-2</c:v>
                </c:pt>
                <c:pt idx="342">
                  <c:v>-1.0685E-2</c:v>
                </c:pt>
                <c:pt idx="343">
                  <c:v>-3.9891000000000003E-2</c:v>
                </c:pt>
                <c:pt idx="344">
                  <c:v>-1.4463999999999999E-2</c:v>
                </c:pt>
                <c:pt idx="345">
                  <c:v>-1.8464999999999999E-2</c:v>
                </c:pt>
                <c:pt idx="346">
                  <c:v>-1.0485E-2</c:v>
                </c:pt>
                <c:pt idx="347">
                  <c:v>-2.0264999999999998E-2</c:v>
                </c:pt>
                <c:pt idx="348">
                  <c:v>-4.7426000000000003E-2</c:v>
                </c:pt>
                <c:pt idx="349">
                  <c:v>-3.4823E-2</c:v>
                </c:pt>
                <c:pt idx="350">
                  <c:v>-4.2514000000000003E-2</c:v>
                </c:pt>
                <c:pt idx="351">
                  <c:v>-1.9532000000000001E-2</c:v>
                </c:pt>
                <c:pt idx="352">
                  <c:v>-1.1908E-2</c:v>
                </c:pt>
                <c:pt idx="353">
                  <c:v>-9.9740000000000002E-3</c:v>
                </c:pt>
                <c:pt idx="354">
                  <c:v>-2.9000000000000001E-2</c:v>
                </c:pt>
                <c:pt idx="355">
                  <c:v>-3.5490000000000001E-2</c:v>
                </c:pt>
                <c:pt idx="356">
                  <c:v>-1.5841999999999998E-2</c:v>
                </c:pt>
                <c:pt idx="357">
                  <c:v>-1.4531000000000001E-2</c:v>
                </c:pt>
                <c:pt idx="358">
                  <c:v>-1.3553000000000001E-2</c:v>
                </c:pt>
                <c:pt idx="359">
                  <c:v>-1.8731000000000001E-2</c:v>
                </c:pt>
                <c:pt idx="360">
                  <c:v>-1.5798E-2</c:v>
                </c:pt>
                <c:pt idx="361">
                  <c:v>-2.2065000000000001E-2</c:v>
                </c:pt>
                <c:pt idx="362">
                  <c:v>-2.9267000000000001E-2</c:v>
                </c:pt>
                <c:pt idx="363">
                  <c:v>-4.9092999999999998E-2</c:v>
                </c:pt>
                <c:pt idx="364">
                  <c:v>-9.7300000000000008E-3</c:v>
                </c:pt>
                <c:pt idx="365">
                  <c:v>-3.9513E-2</c:v>
                </c:pt>
                <c:pt idx="366">
                  <c:v>-2.6065999999999999E-2</c:v>
                </c:pt>
                <c:pt idx="367">
                  <c:v>-2.6422000000000001E-2</c:v>
                </c:pt>
                <c:pt idx="368">
                  <c:v>-1.3086E-2</c:v>
                </c:pt>
                <c:pt idx="369">
                  <c:v>-4.4781000000000001E-2</c:v>
                </c:pt>
                <c:pt idx="370">
                  <c:v>-4.3180999999999997E-2</c:v>
                </c:pt>
                <c:pt idx="371">
                  <c:v>-2.291E-2</c:v>
                </c:pt>
                <c:pt idx="372">
                  <c:v>-1.3618999999999999E-2</c:v>
                </c:pt>
                <c:pt idx="373">
                  <c:v>-4.8493000000000001E-2</c:v>
                </c:pt>
                <c:pt idx="374">
                  <c:v>-1.2063000000000001E-2</c:v>
                </c:pt>
                <c:pt idx="375">
                  <c:v>-1.2286E-2</c:v>
                </c:pt>
                <c:pt idx="376">
                  <c:v>-8.7740000000000005E-3</c:v>
                </c:pt>
                <c:pt idx="377">
                  <c:v>-1.2175E-2</c:v>
                </c:pt>
                <c:pt idx="378">
                  <c:v>-4.1047E-2</c:v>
                </c:pt>
                <c:pt idx="379">
                  <c:v>-2.4154999999999999E-2</c:v>
                </c:pt>
                <c:pt idx="380">
                  <c:v>-1.0529999999999999E-2</c:v>
                </c:pt>
                <c:pt idx="381">
                  <c:v>-1.2708000000000001E-2</c:v>
                </c:pt>
                <c:pt idx="382">
                  <c:v>-1.4553E-2</c:v>
                </c:pt>
                <c:pt idx="383">
                  <c:v>-3.4445999999999997E-2</c:v>
                </c:pt>
                <c:pt idx="384">
                  <c:v>-3.8734999999999999E-2</c:v>
                </c:pt>
                <c:pt idx="385">
                  <c:v>-4.2269000000000001E-2</c:v>
                </c:pt>
                <c:pt idx="386">
                  <c:v>-1.4886E-2</c:v>
                </c:pt>
                <c:pt idx="387">
                  <c:v>-4.2757999999999997E-2</c:v>
                </c:pt>
                <c:pt idx="388">
                  <c:v>-1.1018999999999999E-2</c:v>
                </c:pt>
                <c:pt idx="389">
                  <c:v>-1.8041999999999999E-2</c:v>
                </c:pt>
                <c:pt idx="390">
                  <c:v>-2.0153999999999998E-2</c:v>
                </c:pt>
                <c:pt idx="391">
                  <c:v>-2.1176E-2</c:v>
                </c:pt>
                <c:pt idx="392">
                  <c:v>-2.9311E-2</c:v>
                </c:pt>
                <c:pt idx="393">
                  <c:v>-1.133E-2</c:v>
                </c:pt>
                <c:pt idx="394">
                  <c:v>-2.4376999999999999E-2</c:v>
                </c:pt>
                <c:pt idx="395">
                  <c:v>-1.1641E-2</c:v>
                </c:pt>
                <c:pt idx="396">
                  <c:v>-3.6334999999999999E-2</c:v>
                </c:pt>
                <c:pt idx="397">
                  <c:v>-4.8670999999999999E-2</c:v>
                </c:pt>
                <c:pt idx="398">
                  <c:v>-1.193E-2</c:v>
                </c:pt>
                <c:pt idx="399">
                  <c:v>-2.7066E-2</c:v>
                </c:pt>
                <c:pt idx="400">
                  <c:v>-1.8154E-2</c:v>
                </c:pt>
                <c:pt idx="401">
                  <c:v>-1.333E-2</c:v>
                </c:pt>
                <c:pt idx="402">
                  <c:v>-1.9175999999999999E-2</c:v>
                </c:pt>
                <c:pt idx="403">
                  <c:v>-2.2154E-2</c:v>
                </c:pt>
                <c:pt idx="404">
                  <c:v>-2.5822000000000001E-2</c:v>
                </c:pt>
                <c:pt idx="405">
                  <c:v>-1.7798000000000001E-2</c:v>
                </c:pt>
                <c:pt idx="406">
                  <c:v>-4.1024999999999999E-2</c:v>
                </c:pt>
                <c:pt idx="407">
                  <c:v>-4.3158000000000002E-2</c:v>
                </c:pt>
                <c:pt idx="408">
                  <c:v>-1.3486E-2</c:v>
                </c:pt>
                <c:pt idx="409">
                  <c:v>-4.6559000000000003E-2</c:v>
                </c:pt>
                <c:pt idx="410">
                  <c:v>-3.0356000000000001E-2</c:v>
                </c:pt>
                <c:pt idx="411">
                  <c:v>-2.1375999999999999E-2</c:v>
                </c:pt>
                <c:pt idx="412">
                  <c:v>-3.1244999999999998E-2</c:v>
                </c:pt>
                <c:pt idx="413">
                  <c:v>-1.9843E-2</c:v>
                </c:pt>
                <c:pt idx="414">
                  <c:v>-4.2313999999999997E-2</c:v>
                </c:pt>
                <c:pt idx="415">
                  <c:v>-3.9847E-2</c:v>
                </c:pt>
                <c:pt idx="416">
                  <c:v>-2.7066E-2</c:v>
                </c:pt>
                <c:pt idx="417">
                  <c:v>-2.9578E-2</c:v>
                </c:pt>
                <c:pt idx="418">
                  <c:v>-2.1087000000000002E-2</c:v>
                </c:pt>
                <c:pt idx="419">
                  <c:v>-1.3975E-2</c:v>
                </c:pt>
                <c:pt idx="420">
                  <c:v>-2.4555E-2</c:v>
                </c:pt>
                <c:pt idx="421">
                  <c:v>-3.4889999999999997E-2</c:v>
                </c:pt>
                <c:pt idx="422">
                  <c:v>-1.6709000000000002E-2</c:v>
                </c:pt>
                <c:pt idx="423">
                  <c:v>-1.1641E-2</c:v>
                </c:pt>
                <c:pt idx="424">
                  <c:v>-1.1997000000000001E-2</c:v>
                </c:pt>
                <c:pt idx="425">
                  <c:v>-3.1622999999999998E-2</c:v>
                </c:pt>
                <c:pt idx="426">
                  <c:v>-3.9780000000000003E-2</c:v>
                </c:pt>
                <c:pt idx="427">
                  <c:v>-2.2866000000000001E-2</c:v>
                </c:pt>
                <c:pt idx="428">
                  <c:v>-1.5909E-2</c:v>
                </c:pt>
                <c:pt idx="429">
                  <c:v>-3.2933999999999998E-2</c:v>
                </c:pt>
                <c:pt idx="430">
                  <c:v>-3.0599999999999999E-2</c:v>
                </c:pt>
                <c:pt idx="431">
                  <c:v>-2.5333000000000001E-2</c:v>
                </c:pt>
                <c:pt idx="432">
                  <c:v>-2.2554000000000001E-2</c:v>
                </c:pt>
                <c:pt idx="433">
                  <c:v>-3.7468000000000001E-2</c:v>
                </c:pt>
                <c:pt idx="434">
                  <c:v>-1.6174999999999998E-2</c:v>
                </c:pt>
                <c:pt idx="435">
                  <c:v>-3.9823999999999998E-2</c:v>
                </c:pt>
                <c:pt idx="436">
                  <c:v>-2.8000000000000001E-2</c:v>
                </c:pt>
                <c:pt idx="437">
                  <c:v>-3.4157E-2</c:v>
                </c:pt>
                <c:pt idx="438">
                  <c:v>-3.0266999999999999E-2</c:v>
                </c:pt>
                <c:pt idx="439">
                  <c:v>-2.8289000000000002E-2</c:v>
                </c:pt>
                <c:pt idx="440">
                  <c:v>-2.7955000000000001E-2</c:v>
                </c:pt>
                <c:pt idx="441">
                  <c:v>-2.2466E-2</c:v>
                </c:pt>
                <c:pt idx="442">
                  <c:v>-2.2287999999999999E-2</c:v>
                </c:pt>
                <c:pt idx="443">
                  <c:v>-1.6886999999999999E-2</c:v>
                </c:pt>
                <c:pt idx="444">
                  <c:v>-1.5174999999999999E-2</c:v>
                </c:pt>
                <c:pt idx="445">
                  <c:v>-2.8000000000000001E-2</c:v>
                </c:pt>
                <c:pt idx="446">
                  <c:v>-1.6931000000000002E-2</c:v>
                </c:pt>
                <c:pt idx="447">
                  <c:v>-3.1022999999999998E-2</c:v>
                </c:pt>
                <c:pt idx="448">
                  <c:v>-3.7201999999999999E-2</c:v>
                </c:pt>
                <c:pt idx="449">
                  <c:v>-9.9069999999999991E-3</c:v>
                </c:pt>
                <c:pt idx="450">
                  <c:v>-3.8535E-2</c:v>
                </c:pt>
                <c:pt idx="451">
                  <c:v>-3.4935000000000001E-2</c:v>
                </c:pt>
                <c:pt idx="452">
                  <c:v>-1.7486999999999999E-2</c:v>
                </c:pt>
                <c:pt idx="453">
                  <c:v>-1.3041000000000001E-2</c:v>
                </c:pt>
                <c:pt idx="454">
                  <c:v>-2.5444000000000001E-2</c:v>
                </c:pt>
                <c:pt idx="455">
                  <c:v>-2.3621E-2</c:v>
                </c:pt>
                <c:pt idx="456">
                  <c:v>-2.5777000000000001E-2</c:v>
                </c:pt>
                <c:pt idx="457">
                  <c:v>-3.5111999999999997E-2</c:v>
                </c:pt>
                <c:pt idx="458">
                  <c:v>-1.9487000000000001E-2</c:v>
                </c:pt>
                <c:pt idx="459">
                  <c:v>-1.0841E-2</c:v>
                </c:pt>
                <c:pt idx="460">
                  <c:v>-1.4597000000000001E-2</c:v>
                </c:pt>
                <c:pt idx="461">
                  <c:v>-3.3911999999999998E-2</c:v>
                </c:pt>
                <c:pt idx="462">
                  <c:v>-3.1067000000000001E-2</c:v>
                </c:pt>
                <c:pt idx="463">
                  <c:v>-3.4022999999999998E-2</c:v>
                </c:pt>
                <c:pt idx="464">
                  <c:v>-2.3931999999999998E-2</c:v>
                </c:pt>
                <c:pt idx="465">
                  <c:v>-1.0640999999999999E-2</c:v>
                </c:pt>
                <c:pt idx="466">
                  <c:v>-1.7330999999999999E-2</c:v>
                </c:pt>
                <c:pt idx="467">
                  <c:v>-1.0196E-2</c:v>
                </c:pt>
                <c:pt idx="468">
                  <c:v>-2.1399000000000001E-2</c:v>
                </c:pt>
                <c:pt idx="469">
                  <c:v>-2.9510999999999999E-2</c:v>
                </c:pt>
                <c:pt idx="470">
                  <c:v>-4.8759999999999998E-2</c:v>
                </c:pt>
                <c:pt idx="471">
                  <c:v>-2.2332000000000001E-2</c:v>
                </c:pt>
                <c:pt idx="472">
                  <c:v>-2.1221E-2</c:v>
                </c:pt>
                <c:pt idx="473">
                  <c:v>-1.4841999999999999E-2</c:v>
                </c:pt>
                <c:pt idx="474">
                  <c:v>-1.9598000000000001E-2</c:v>
                </c:pt>
                <c:pt idx="475">
                  <c:v>-1.6952999999999999E-2</c:v>
                </c:pt>
                <c:pt idx="476">
                  <c:v>-9.3959999999999998E-3</c:v>
                </c:pt>
                <c:pt idx="477">
                  <c:v>-9.9740000000000002E-3</c:v>
                </c:pt>
                <c:pt idx="478">
                  <c:v>-2.1065E-2</c:v>
                </c:pt>
                <c:pt idx="479">
                  <c:v>-2.3043000000000001E-2</c:v>
                </c:pt>
                <c:pt idx="480">
                  <c:v>-2.7244000000000001E-2</c:v>
                </c:pt>
                <c:pt idx="481">
                  <c:v>-2.2710000000000001E-2</c:v>
                </c:pt>
                <c:pt idx="482">
                  <c:v>-2.3532000000000001E-2</c:v>
                </c:pt>
                <c:pt idx="483">
                  <c:v>-3.9958E-2</c:v>
                </c:pt>
                <c:pt idx="484">
                  <c:v>-4.7336999999999997E-2</c:v>
                </c:pt>
                <c:pt idx="485">
                  <c:v>-1.1775000000000001E-2</c:v>
                </c:pt>
                <c:pt idx="486">
                  <c:v>-1.1819E-2</c:v>
                </c:pt>
                <c:pt idx="487">
                  <c:v>-3.0134000000000001E-2</c:v>
                </c:pt>
                <c:pt idx="488">
                  <c:v>-4.5092E-2</c:v>
                </c:pt>
                <c:pt idx="489">
                  <c:v>-3.4157E-2</c:v>
                </c:pt>
                <c:pt idx="490">
                  <c:v>-1.6241999999999999E-2</c:v>
                </c:pt>
                <c:pt idx="491">
                  <c:v>-4.138E-2</c:v>
                </c:pt>
                <c:pt idx="492">
                  <c:v>-1.2640999999999999E-2</c:v>
                </c:pt>
                <c:pt idx="493">
                  <c:v>-3.0644999999999999E-2</c:v>
                </c:pt>
                <c:pt idx="494">
                  <c:v>-1.0241E-2</c:v>
                </c:pt>
                <c:pt idx="495">
                  <c:v>-9.5739999999999992E-3</c:v>
                </c:pt>
                <c:pt idx="496">
                  <c:v>-4.0335999999999997E-2</c:v>
                </c:pt>
                <c:pt idx="497">
                  <c:v>-3.6734999999999997E-2</c:v>
                </c:pt>
                <c:pt idx="498">
                  <c:v>-4.0980000000000003E-2</c:v>
                </c:pt>
                <c:pt idx="499">
                  <c:v>-4.7070000000000001E-2</c:v>
                </c:pt>
                <c:pt idx="500">
                  <c:v>-3.9335000000000002E-2</c:v>
                </c:pt>
                <c:pt idx="501">
                  <c:v>-2.9933999999999999E-2</c:v>
                </c:pt>
                <c:pt idx="502">
                  <c:v>-1.1174E-2</c:v>
                </c:pt>
                <c:pt idx="503">
                  <c:v>-1.6619999999999999E-2</c:v>
                </c:pt>
                <c:pt idx="504">
                  <c:v>-2.3265999999999998E-2</c:v>
                </c:pt>
                <c:pt idx="505">
                  <c:v>-1.2907999999999999E-2</c:v>
                </c:pt>
                <c:pt idx="506">
                  <c:v>-4.3846999999999997E-2</c:v>
                </c:pt>
                <c:pt idx="507">
                  <c:v>-3.1711999999999997E-2</c:v>
                </c:pt>
                <c:pt idx="508">
                  <c:v>-2.1198999999999999E-2</c:v>
                </c:pt>
                <c:pt idx="509">
                  <c:v>-2.9978000000000001E-2</c:v>
                </c:pt>
                <c:pt idx="510">
                  <c:v>-2.5999999999999999E-2</c:v>
                </c:pt>
                <c:pt idx="511">
                  <c:v>-2.6689000000000001E-2</c:v>
                </c:pt>
                <c:pt idx="512">
                  <c:v>-2.86E-2</c:v>
                </c:pt>
                <c:pt idx="513">
                  <c:v>-3.1690000000000003E-2</c:v>
                </c:pt>
                <c:pt idx="514">
                  <c:v>-3.1001000000000001E-2</c:v>
                </c:pt>
                <c:pt idx="515">
                  <c:v>-1.9265000000000001E-2</c:v>
                </c:pt>
                <c:pt idx="516">
                  <c:v>-3.6956999999999997E-2</c:v>
                </c:pt>
                <c:pt idx="517">
                  <c:v>-3.4778999999999997E-2</c:v>
                </c:pt>
                <c:pt idx="518">
                  <c:v>-2.7955000000000001E-2</c:v>
                </c:pt>
                <c:pt idx="519">
                  <c:v>-3.3001000000000003E-2</c:v>
                </c:pt>
                <c:pt idx="520">
                  <c:v>-3.9758000000000002E-2</c:v>
                </c:pt>
                <c:pt idx="521">
                  <c:v>-2.5243999999999999E-2</c:v>
                </c:pt>
                <c:pt idx="522">
                  <c:v>-3.0334E-2</c:v>
                </c:pt>
                <c:pt idx="523">
                  <c:v>-3.0667E-2</c:v>
                </c:pt>
                <c:pt idx="524">
                  <c:v>-2.8577999999999999E-2</c:v>
                </c:pt>
                <c:pt idx="525">
                  <c:v>-1.0241E-2</c:v>
                </c:pt>
                <c:pt idx="526">
                  <c:v>-3.3600999999999999E-2</c:v>
                </c:pt>
                <c:pt idx="527">
                  <c:v>-1.7642000000000001E-2</c:v>
                </c:pt>
                <c:pt idx="528">
                  <c:v>-2.3243E-2</c:v>
                </c:pt>
                <c:pt idx="529">
                  <c:v>-9.7959999999999992E-3</c:v>
                </c:pt>
                <c:pt idx="530">
                  <c:v>-2.0576000000000001E-2</c:v>
                </c:pt>
                <c:pt idx="531">
                  <c:v>-1.2197E-2</c:v>
                </c:pt>
                <c:pt idx="532">
                  <c:v>-3.0712E-2</c:v>
                </c:pt>
                <c:pt idx="533">
                  <c:v>-1.5396999999999999E-2</c:v>
                </c:pt>
                <c:pt idx="534">
                  <c:v>-4.1468999999999999E-2</c:v>
                </c:pt>
                <c:pt idx="535">
                  <c:v>-3.6423999999999998E-2</c:v>
                </c:pt>
                <c:pt idx="536">
                  <c:v>-3.2378999999999998E-2</c:v>
                </c:pt>
                <c:pt idx="537">
                  <c:v>-1.7731E-2</c:v>
                </c:pt>
                <c:pt idx="538">
                  <c:v>-2.4643999999999999E-2</c:v>
                </c:pt>
                <c:pt idx="539">
                  <c:v>-4.9604000000000002E-2</c:v>
                </c:pt>
                <c:pt idx="540">
                  <c:v>-1.1841000000000001E-2</c:v>
                </c:pt>
                <c:pt idx="541">
                  <c:v>-2.3931999999999998E-2</c:v>
                </c:pt>
                <c:pt idx="542">
                  <c:v>-4.8003999999999998E-2</c:v>
                </c:pt>
                <c:pt idx="543">
                  <c:v>-1.4197E-2</c:v>
                </c:pt>
                <c:pt idx="544">
                  <c:v>-1.1219E-2</c:v>
                </c:pt>
                <c:pt idx="545">
                  <c:v>-1.2108000000000001E-2</c:v>
                </c:pt>
                <c:pt idx="546">
                  <c:v>-3.9046999999999998E-2</c:v>
                </c:pt>
                <c:pt idx="547">
                  <c:v>-1.133E-2</c:v>
                </c:pt>
                <c:pt idx="548">
                  <c:v>-1.1775000000000001E-2</c:v>
                </c:pt>
                <c:pt idx="549">
                  <c:v>-1.2841E-2</c:v>
                </c:pt>
                <c:pt idx="550">
                  <c:v>-2.5977E-2</c:v>
                </c:pt>
                <c:pt idx="551">
                  <c:v>-3.8446000000000001E-2</c:v>
                </c:pt>
                <c:pt idx="552">
                  <c:v>-2.6110999999999999E-2</c:v>
                </c:pt>
                <c:pt idx="553">
                  <c:v>-3.0223E-2</c:v>
                </c:pt>
                <c:pt idx="554">
                  <c:v>-2.111E-2</c:v>
                </c:pt>
                <c:pt idx="555">
                  <c:v>-9.2409999999999992E-3</c:v>
                </c:pt>
                <c:pt idx="556">
                  <c:v>-1.0907999999999999E-2</c:v>
                </c:pt>
                <c:pt idx="557">
                  <c:v>-2.1687999999999999E-2</c:v>
                </c:pt>
                <c:pt idx="558">
                  <c:v>-3.1445000000000001E-2</c:v>
                </c:pt>
                <c:pt idx="559">
                  <c:v>-2.9021999999999999E-2</c:v>
                </c:pt>
                <c:pt idx="560">
                  <c:v>-2.9356E-2</c:v>
                </c:pt>
                <c:pt idx="561">
                  <c:v>-1.9043000000000001E-2</c:v>
                </c:pt>
                <c:pt idx="562">
                  <c:v>-2.2221000000000001E-2</c:v>
                </c:pt>
                <c:pt idx="563">
                  <c:v>-2.4109999999999999E-2</c:v>
                </c:pt>
                <c:pt idx="564">
                  <c:v>-1.9598000000000001E-2</c:v>
                </c:pt>
                <c:pt idx="565">
                  <c:v>-3.4268E-2</c:v>
                </c:pt>
                <c:pt idx="566">
                  <c:v>-1.3041000000000001E-2</c:v>
                </c:pt>
                <c:pt idx="567">
                  <c:v>-2.0264999999999998E-2</c:v>
                </c:pt>
                <c:pt idx="568">
                  <c:v>-4.8225999999999998E-2</c:v>
                </c:pt>
                <c:pt idx="569">
                  <c:v>-9.3299999999999998E-3</c:v>
                </c:pt>
                <c:pt idx="570">
                  <c:v>-4.7469999999999998E-2</c:v>
                </c:pt>
                <c:pt idx="571">
                  <c:v>-1.2486000000000001E-2</c:v>
                </c:pt>
                <c:pt idx="572">
                  <c:v>-1.1129999999999999E-2</c:v>
                </c:pt>
                <c:pt idx="573">
                  <c:v>-3.0599999999999999E-2</c:v>
                </c:pt>
                <c:pt idx="574">
                  <c:v>-2.1488E-2</c:v>
                </c:pt>
                <c:pt idx="575">
                  <c:v>-3.3112000000000003E-2</c:v>
                </c:pt>
                <c:pt idx="576">
                  <c:v>-2.2643E-2</c:v>
                </c:pt>
                <c:pt idx="577">
                  <c:v>-1.4775E-2</c:v>
                </c:pt>
                <c:pt idx="578">
                  <c:v>-4.0601999999999999E-2</c:v>
                </c:pt>
                <c:pt idx="579">
                  <c:v>-4.0313000000000002E-2</c:v>
                </c:pt>
                <c:pt idx="580">
                  <c:v>-1.9820999999999998E-2</c:v>
                </c:pt>
                <c:pt idx="581">
                  <c:v>-1.3797E-2</c:v>
                </c:pt>
                <c:pt idx="582">
                  <c:v>-2.7378E-2</c:v>
                </c:pt>
                <c:pt idx="583">
                  <c:v>-2.1687999999999999E-2</c:v>
                </c:pt>
                <c:pt idx="584">
                  <c:v>-3.9046999999999998E-2</c:v>
                </c:pt>
                <c:pt idx="585">
                  <c:v>-3.1244999999999998E-2</c:v>
                </c:pt>
                <c:pt idx="586">
                  <c:v>-1.2108000000000001E-2</c:v>
                </c:pt>
                <c:pt idx="587">
                  <c:v>-1.6264000000000001E-2</c:v>
                </c:pt>
                <c:pt idx="588">
                  <c:v>-1.2775E-2</c:v>
                </c:pt>
                <c:pt idx="589">
                  <c:v>-4.3559E-2</c:v>
                </c:pt>
                <c:pt idx="590">
                  <c:v>-1.0041E-2</c:v>
                </c:pt>
                <c:pt idx="591">
                  <c:v>-4.4559000000000001E-2</c:v>
                </c:pt>
                <c:pt idx="592">
                  <c:v>-1.4219000000000001E-2</c:v>
                </c:pt>
                <c:pt idx="593">
                  <c:v>-3.6579E-2</c:v>
                </c:pt>
                <c:pt idx="594">
                  <c:v>-3.2112000000000002E-2</c:v>
                </c:pt>
                <c:pt idx="595">
                  <c:v>-4.6515000000000001E-2</c:v>
                </c:pt>
                <c:pt idx="596">
                  <c:v>-1.1108E-2</c:v>
                </c:pt>
                <c:pt idx="597">
                  <c:v>-1.0108000000000001E-2</c:v>
                </c:pt>
                <c:pt idx="598">
                  <c:v>-3.0223E-2</c:v>
                </c:pt>
                <c:pt idx="599">
                  <c:v>-3.1312E-2</c:v>
                </c:pt>
                <c:pt idx="600">
                  <c:v>-1.6487000000000002E-2</c:v>
                </c:pt>
                <c:pt idx="601">
                  <c:v>-3.1067000000000001E-2</c:v>
                </c:pt>
                <c:pt idx="602">
                  <c:v>-2.2599000000000001E-2</c:v>
                </c:pt>
                <c:pt idx="603">
                  <c:v>-2.3799000000000001E-2</c:v>
                </c:pt>
                <c:pt idx="604">
                  <c:v>-9.5960000000000004E-3</c:v>
                </c:pt>
                <c:pt idx="605">
                  <c:v>-1.5553000000000001E-2</c:v>
                </c:pt>
                <c:pt idx="606">
                  <c:v>-2.1354000000000001E-2</c:v>
                </c:pt>
                <c:pt idx="607">
                  <c:v>-1.8530999999999999E-2</c:v>
                </c:pt>
                <c:pt idx="608">
                  <c:v>-1.7153000000000002E-2</c:v>
                </c:pt>
                <c:pt idx="609">
                  <c:v>-4.7204000000000003E-2</c:v>
                </c:pt>
                <c:pt idx="610">
                  <c:v>-1.2264000000000001E-2</c:v>
                </c:pt>
                <c:pt idx="611">
                  <c:v>-2.2443000000000001E-2</c:v>
                </c:pt>
                <c:pt idx="612">
                  <c:v>-3.7357000000000001E-2</c:v>
                </c:pt>
                <c:pt idx="613">
                  <c:v>-2.8156E-2</c:v>
                </c:pt>
                <c:pt idx="614">
                  <c:v>-2.0687000000000001E-2</c:v>
                </c:pt>
                <c:pt idx="615">
                  <c:v>-3.0512000000000001E-2</c:v>
                </c:pt>
                <c:pt idx="616">
                  <c:v>-1.0774000000000001E-2</c:v>
                </c:pt>
                <c:pt idx="617">
                  <c:v>-1.5685999999999999E-2</c:v>
                </c:pt>
                <c:pt idx="618">
                  <c:v>-1.2508E-2</c:v>
                </c:pt>
                <c:pt idx="619">
                  <c:v>-3.7067999999999997E-2</c:v>
                </c:pt>
                <c:pt idx="620">
                  <c:v>-2.4999E-2</c:v>
                </c:pt>
                <c:pt idx="621">
                  <c:v>-2.3288E-2</c:v>
                </c:pt>
                <c:pt idx="622">
                  <c:v>-3.5513000000000003E-2</c:v>
                </c:pt>
                <c:pt idx="623">
                  <c:v>-1.0085E-2</c:v>
                </c:pt>
                <c:pt idx="624">
                  <c:v>-2.4220999999999999E-2</c:v>
                </c:pt>
                <c:pt idx="625">
                  <c:v>-2.3421000000000001E-2</c:v>
                </c:pt>
                <c:pt idx="626">
                  <c:v>-2.5822000000000001E-2</c:v>
                </c:pt>
                <c:pt idx="627">
                  <c:v>-3.6734999999999997E-2</c:v>
                </c:pt>
                <c:pt idx="628">
                  <c:v>-1.5798E-2</c:v>
                </c:pt>
                <c:pt idx="629">
                  <c:v>-3.3623E-2</c:v>
                </c:pt>
                <c:pt idx="630">
                  <c:v>-1.9331999999999998E-2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93632"/>
        <c:axId val="48494208"/>
      </c:scatterChart>
      <c:valAx>
        <c:axId val="48493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dt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494208"/>
        <c:crosses val="autoZero"/>
        <c:crossBetween val="midCat"/>
      </c:valAx>
      <c:valAx>
        <c:axId val="48494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V2x2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4936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Sheet1!$A$3:$A$633</c:f>
              <c:numCache>
                <c:formatCode>General</c:formatCode>
                <c:ptCount val="631"/>
                <c:pt idx="0">
                  <c:v>-1.6813E-9</c:v>
                </c:pt>
                <c:pt idx="1">
                  <c:v>-1.3937000000000001E-9</c:v>
                </c:pt>
                <c:pt idx="2">
                  <c:v>-1.3531E-9</c:v>
                </c:pt>
                <c:pt idx="3">
                  <c:v>-1.4531500000000001E-9</c:v>
                </c:pt>
                <c:pt idx="4">
                  <c:v>-1.4937500000000001E-9</c:v>
                </c:pt>
                <c:pt idx="5">
                  <c:v>-1.5406500000000001E-9</c:v>
                </c:pt>
                <c:pt idx="6">
                  <c:v>-1.5561999999999999E-9</c:v>
                </c:pt>
                <c:pt idx="7">
                  <c:v>-1.6781E-9</c:v>
                </c:pt>
                <c:pt idx="8">
                  <c:v>-1.5812500000000001E-9</c:v>
                </c:pt>
                <c:pt idx="9">
                  <c:v>-1.67185E-9</c:v>
                </c:pt>
                <c:pt idx="10">
                  <c:v>-1.7063E-9</c:v>
                </c:pt>
                <c:pt idx="11">
                  <c:v>-1.4124999999999998E-9</c:v>
                </c:pt>
                <c:pt idx="12">
                  <c:v>-1.7125E-9</c:v>
                </c:pt>
                <c:pt idx="13">
                  <c:v>-1.5156E-9</c:v>
                </c:pt>
                <c:pt idx="14">
                  <c:v>-1.4624500000000001E-9</c:v>
                </c:pt>
                <c:pt idx="15">
                  <c:v>-1.4406000000000002E-9</c:v>
                </c:pt>
                <c:pt idx="16">
                  <c:v>-1.6531E-9</c:v>
                </c:pt>
                <c:pt idx="17">
                  <c:v>-1.3781499999999998E-9</c:v>
                </c:pt>
                <c:pt idx="18">
                  <c:v>-1.5874500000000001E-9</c:v>
                </c:pt>
                <c:pt idx="19">
                  <c:v>-1.2718999999999999E-9</c:v>
                </c:pt>
                <c:pt idx="20">
                  <c:v>-1.4656E-9</c:v>
                </c:pt>
                <c:pt idx="21">
                  <c:v>-1.4437000000000001E-9</c:v>
                </c:pt>
                <c:pt idx="22">
                  <c:v>-1.7562E-9</c:v>
                </c:pt>
                <c:pt idx="23">
                  <c:v>-1.5468499999999999E-9</c:v>
                </c:pt>
                <c:pt idx="24">
                  <c:v>-1.3343999999999999E-9</c:v>
                </c:pt>
                <c:pt idx="25">
                  <c:v>-1.6686999999999998E-9</c:v>
                </c:pt>
                <c:pt idx="26">
                  <c:v>-1.5530999999999999E-9</c:v>
                </c:pt>
                <c:pt idx="27">
                  <c:v>-1.5562500000000001E-9</c:v>
                </c:pt>
                <c:pt idx="28">
                  <c:v>-1.50935E-9</c:v>
                </c:pt>
                <c:pt idx="29">
                  <c:v>-1.7468999999999998E-9</c:v>
                </c:pt>
                <c:pt idx="30">
                  <c:v>-1.8281000000000001E-9</c:v>
                </c:pt>
                <c:pt idx="31">
                  <c:v>-1.6656000000000001E-9</c:v>
                </c:pt>
                <c:pt idx="32">
                  <c:v>-1.7531000000000001E-9</c:v>
                </c:pt>
                <c:pt idx="33">
                  <c:v>-1.75E-9</c:v>
                </c:pt>
                <c:pt idx="34">
                  <c:v>-1.5656499999999999E-9</c:v>
                </c:pt>
                <c:pt idx="35">
                  <c:v>-1.8344E-9</c:v>
                </c:pt>
                <c:pt idx="36">
                  <c:v>-1.5438E-9</c:v>
                </c:pt>
                <c:pt idx="37">
                  <c:v>-1.7687499999999999E-9</c:v>
                </c:pt>
                <c:pt idx="38">
                  <c:v>-1.3562499999999999E-9</c:v>
                </c:pt>
                <c:pt idx="39">
                  <c:v>-1.6375E-9</c:v>
                </c:pt>
                <c:pt idx="40">
                  <c:v>-1.6875E-9</c:v>
                </c:pt>
                <c:pt idx="41">
                  <c:v>-1.9375500000000002E-9</c:v>
                </c:pt>
                <c:pt idx="42">
                  <c:v>-1.44685E-9</c:v>
                </c:pt>
                <c:pt idx="43">
                  <c:v>-1.9062500000000001E-9</c:v>
                </c:pt>
                <c:pt idx="44">
                  <c:v>-1.8374999999999999E-9</c:v>
                </c:pt>
                <c:pt idx="45">
                  <c:v>-1.57815E-9</c:v>
                </c:pt>
                <c:pt idx="46">
                  <c:v>-1.7843499999999999E-9</c:v>
                </c:pt>
                <c:pt idx="47">
                  <c:v>-1.17185E-9</c:v>
                </c:pt>
                <c:pt idx="48">
                  <c:v>-1.4968499999999999E-9</c:v>
                </c:pt>
                <c:pt idx="49">
                  <c:v>-1.5250500000000002E-9</c:v>
                </c:pt>
                <c:pt idx="50">
                  <c:v>-9.7500000000000005E-10</c:v>
                </c:pt>
                <c:pt idx="51">
                  <c:v>-1.3999999999999999E-9</c:v>
                </c:pt>
                <c:pt idx="52">
                  <c:v>-1.3562499999999999E-9</c:v>
                </c:pt>
                <c:pt idx="53">
                  <c:v>-1.45625E-9</c:v>
                </c:pt>
                <c:pt idx="54">
                  <c:v>-1.6781E-9</c:v>
                </c:pt>
                <c:pt idx="55">
                  <c:v>-1.9155999999999999E-9</c:v>
                </c:pt>
                <c:pt idx="56">
                  <c:v>-1.60315E-9</c:v>
                </c:pt>
                <c:pt idx="57">
                  <c:v>-1.7280999999999999E-9</c:v>
                </c:pt>
                <c:pt idx="58">
                  <c:v>-7.2499999999999998E-10</c:v>
                </c:pt>
                <c:pt idx="59">
                  <c:v>-1.575E-9</c:v>
                </c:pt>
                <c:pt idx="60">
                  <c:v>-1.3000000000000001E-9</c:v>
                </c:pt>
                <c:pt idx="61">
                  <c:v>-1.5718500000000001E-9</c:v>
                </c:pt>
                <c:pt idx="62">
                  <c:v>-1.9031000000000002E-9</c:v>
                </c:pt>
                <c:pt idx="63">
                  <c:v>-1.3906499999999999E-9</c:v>
                </c:pt>
                <c:pt idx="64">
                  <c:v>-1.60935E-9</c:v>
                </c:pt>
                <c:pt idx="65">
                  <c:v>-1.6625E-9</c:v>
                </c:pt>
                <c:pt idx="66">
                  <c:v>-1.7062000000000002E-9</c:v>
                </c:pt>
                <c:pt idx="67">
                  <c:v>-1.5438E-9</c:v>
                </c:pt>
                <c:pt idx="68">
                  <c:v>-1.73125E-9</c:v>
                </c:pt>
                <c:pt idx="69">
                  <c:v>-1.8124499999999999E-9</c:v>
                </c:pt>
                <c:pt idx="70">
                  <c:v>-1.1781500000000001E-9</c:v>
                </c:pt>
                <c:pt idx="71">
                  <c:v>-1.5499999999999998E-9</c:v>
                </c:pt>
                <c:pt idx="72">
                  <c:v>-1.84995E-9</c:v>
                </c:pt>
                <c:pt idx="73">
                  <c:v>-1.7624999999999999E-9</c:v>
                </c:pt>
                <c:pt idx="74">
                  <c:v>-1.6281E-9</c:v>
                </c:pt>
                <c:pt idx="75">
                  <c:v>-1.5031499999999999E-9</c:v>
                </c:pt>
                <c:pt idx="76">
                  <c:v>-1.07815E-9</c:v>
                </c:pt>
                <c:pt idx="77">
                  <c:v>-1.64685E-9</c:v>
                </c:pt>
                <c:pt idx="78">
                  <c:v>-1.6937499999999999E-9</c:v>
                </c:pt>
                <c:pt idx="79">
                  <c:v>-1.6499500000000001E-9</c:v>
                </c:pt>
                <c:pt idx="80">
                  <c:v>-1.0625E-9</c:v>
                </c:pt>
                <c:pt idx="81">
                  <c:v>-1.61875E-9</c:v>
                </c:pt>
                <c:pt idx="82">
                  <c:v>-1.7687500000000001E-9</c:v>
                </c:pt>
                <c:pt idx="83">
                  <c:v>-1.3219E-9</c:v>
                </c:pt>
                <c:pt idx="84">
                  <c:v>-1.9030999999999998E-9</c:v>
                </c:pt>
                <c:pt idx="85">
                  <c:v>-1.38755E-9</c:v>
                </c:pt>
                <c:pt idx="86">
                  <c:v>-1.7031500000000001E-9</c:v>
                </c:pt>
                <c:pt idx="87">
                  <c:v>-1.30315E-9</c:v>
                </c:pt>
                <c:pt idx="88">
                  <c:v>-1.7937499999999999E-9</c:v>
                </c:pt>
                <c:pt idx="89">
                  <c:v>-1.6406499999999999E-9</c:v>
                </c:pt>
                <c:pt idx="90">
                  <c:v>-1.4031500000000001E-9</c:v>
                </c:pt>
                <c:pt idx="91">
                  <c:v>-1.9281E-9</c:v>
                </c:pt>
                <c:pt idx="92">
                  <c:v>-9.4065000000000006E-10</c:v>
                </c:pt>
                <c:pt idx="93">
                  <c:v>-1.2718999999999999E-9</c:v>
                </c:pt>
                <c:pt idx="94">
                  <c:v>-1.1031499999999999E-9</c:v>
                </c:pt>
                <c:pt idx="95">
                  <c:v>-1.54995E-9</c:v>
                </c:pt>
                <c:pt idx="96">
                  <c:v>-1.5531000000000001E-9</c:v>
                </c:pt>
                <c:pt idx="97">
                  <c:v>-1.41245E-9</c:v>
                </c:pt>
                <c:pt idx="98">
                  <c:v>-1.5E-9</c:v>
                </c:pt>
                <c:pt idx="99">
                  <c:v>-1.7687500000000001E-9</c:v>
                </c:pt>
                <c:pt idx="100">
                  <c:v>-1.3249500000000001E-9</c:v>
                </c:pt>
                <c:pt idx="101">
                  <c:v>-1.35315E-9</c:v>
                </c:pt>
                <c:pt idx="102">
                  <c:v>-1.1686999999999999E-9</c:v>
                </c:pt>
                <c:pt idx="103">
                  <c:v>-1.5124999999999999E-9</c:v>
                </c:pt>
                <c:pt idx="104">
                  <c:v>-1.7937999999999999E-9</c:v>
                </c:pt>
                <c:pt idx="105">
                  <c:v>-1.9124999999999998E-9</c:v>
                </c:pt>
                <c:pt idx="106">
                  <c:v>-1.6969E-9</c:v>
                </c:pt>
                <c:pt idx="107">
                  <c:v>-1.14685E-9</c:v>
                </c:pt>
                <c:pt idx="108">
                  <c:v>-1.5344E-9</c:v>
                </c:pt>
                <c:pt idx="109">
                  <c:v>-1.8031000000000001E-9</c:v>
                </c:pt>
                <c:pt idx="110">
                  <c:v>-1.9094E-9</c:v>
                </c:pt>
                <c:pt idx="111">
                  <c:v>-1.61875E-9</c:v>
                </c:pt>
                <c:pt idx="112">
                  <c:v>-1.3719E-9</c:v>
                </c:pt>
                <c:pt idx="113">
                  <c:v>-1.7093500000000001E-9</c:v>
                </c:pt>
                <c:pt idx="114">
                  <c:v>-1.4906E-9</c:v>
                </c:pt>
                <c:pt idx="115">
                  <c:v>-1.45005E-9</c:v>
                </c:pt>
                <c:pt idx="116">
                  <c:v>-1.2656000000000001E-9</c:v>
                </c:pt>
                <c:pt idx="117">
                  <c:v>-1.1468999999999998E-9</c:v>
                </c:pt>
                <c:pt idx="118">
                  <c:v>-1.43125E-9</c:v>
                </c:pt>
                <c:pt idx="119">
                  <c:v>-1.7437499999999999E-9</c:v>
                </c:pt>
                <c:pt idx="120">
                  <c:v>-1.60935E-9</c:v>
                </c:pt>
                <c:pt idx="121">
                  <c:v>-1.5031500000000001E-9</c:v>
                </c:pt>
                <c:pt idx="122">
                  <c:v>-1.5156E-9</c:v>
                </c:pt>
                <c:pt idx="123">
                  <c:v>-1.5906500000000001E-9</c:v>
                </c:pt>
                <c:pt idx="124">
                  <c:v>-4.7495E-10</c:v>
                </c:pt>
                <c:pt idx="125">
                  <c:v>-1.6218500000000001E-9</c:v>
                </c:pt>
                <c:pt idx="126">
                  <c:v>-1.23435E-9</c:v>
                </c:pt>
                <c:pt idx="127">
                  <c:v>-1.7186999999999999E-9</c:v>
                </c:pt>
                <c:pt idx="128">
                  <c:v>-1.5843499999999998E-9</c:v>
                </c:pt>
                <c:pt idx="129">
                  <c:v>-1.6593500000000001E-9</c:v>
                </c:pt>
                <c:pt idx="130">
                  <c:v>-1.8468500000000001E-9</c:v>
                </c:pt>
                <c:pt idx="131">
                  <c:v>-8.2190000000000003E-10</c:v>
                </c:pt>
                <c:pt idx="132">
                  <c:v>-1.4843500000000002E-9</c:v>
                </c:pt>
                <c:pt idx="133">
                  <c:v>-1.7844E-9</c:v>
                </c:pt>
                <c:pt idx="134">
                  <c:v>-1.38745E-9</c:v>
                </c:pt>
                <c:pt idx="135">
                  <c:v>-1.5718999999999999E-9</c:v>
                </c:pt>
                <c:pt idx="136">
                  <c:v>-1.7062E-9</c:v>
                </c:pt>
                <c:pt idx="137">
                  <c:v>-1.7344000000000001E-9</c:v>
                </c:pt>
                <c:pt idx="138">
                  <c:v>-1.7031E-9</c:v>
                </c:pt>
                <c:pt idx="139">
                  <c:v>-1.7687999999999999E-9</c:v>
                </c:pt>
                <c:pt idx="140">
                  <c:v>-1.5281499999999999E-9</c:v>
                </c:pt>
                <c:pt idx="141">
                  <c:v>-1.8936999999999998E-9</c:v>
                </c:pt>
                <c:pt idx="142">
                  <c:v>-1.1313E-9</c:v>
                </c:pt>
                <c:pt idx="143">
                  <c:v>-1.6469E-9</c:v>
                </c:pt>
                <c:pt idx="144">
                  <c:v>-1.81565E-9</c:v>
                </c:pt>
                <c:pt idx="145">
                  <c:v>-1.5844E-9</c:v>
                </c:pt>
                <c:pt idx="146">
                  <c:v>-1.7906E-9</c:v>
                </c:pt>
                <c:pt idx="147">
                  <c:v>-1.6593500000000001E-9</c:v>
                </c:pt>
                <c:pt idx="148">
                  <c:v>-1.8344E-9</c:v>
                </c:pt>
                <c:pt idx="149">
                  <c:v>-1.3593500000000001E-9</c:v>
                </c:pt>
                <c:pt idx="150">
                  <c:v>-7.5935000000000007E-10</c:v>
                </c:pt>
                <c:pt idx="151">
                  <c:v>-1.4874999999999999E-9</c:v>
                </c:pt>
                <c:pt idx="152">
                  <c:v>-1.5688E-9</c:v>
                </c:pt>
                <c:pt idx="153">
                  <c:v>-1.6969E-9</c:v>
                </c:pt>
                <c:pt idx="154">
                  <c:v>-1.5624999999999999E-9</c:v>
                </c:pt>
                <c:pt idx="155">
                  <c:v>-9.5940000000000002E-10</c:v>
                </c:pt>
                <c:pt idx="156">
                  <c:v>-1.3469E-9</c:v>
                </c:pt>
                <c:pt idx="157">
                  <c:v>-1.8124999999999999E-9</c:v>
                </c:pt>
                <c:pt idx="158">
                  <c:v>-1.6719E-9</c:v>
                </c:pt>
                <c:pt idx="159">
                  <c:v>-1.32815E-9</c:v>
                </c:pt>
                <c:pt idx="160">
                  <c:v>-1.6562000000000001E-9</c:v>
                </c:pt>
                <c:pt idx="161">
                  <c:v>-1.5469000000000001E-9</c:v>
                </c:pt>
                <c:pt idx="162">
                  <c:v>-1.6312500000000001E-9</c:v>
                </c:pt>
                <c:pt idx="163">
                  <c:v>-1.31875E-9</c:v>
                </c:pt>
                <c:pt idx="164">
                  <c:v>-1.7156000000000002E-9</c:v>
                </c:pt>
                <c:pt idx="165">
                  <c:v>-1.6156499999999999E-9</c:v>
                </c:pt>
                <c:pt idx="166">
                  <c:v>-1.62815E-9</c:v>
                </c:pt>
                <c:pt idx="167">
                  <c:v>-1.7844E-9</c:v>
                </c:pt>
                <c:pt idx="168">
                  <c:v>-1.76565E-9</c:v>
                </c:pt>
                <c:pt idx="169">
                  <c:v>-1.67815E-9</c:v>
                </c:pt>
                <c:pt idx="170">
                  <c:v>-1.5281500000000001E-9</c:v>
                </c:pt>
                <c:pt idx="171">
                  <c:v>-1.0719E-9</c:v>
                </c:pt>
                <c:pt idx="172">
                  <c:v>-1.1719000000000001E-9</c:v>
                </c:pt>
                <c:pt idx="173">
                  <c:v>-1.2E-9</c:v>
                </c:pt>
                <c:pt idx="174">
                  <c:v>-1.7281500000000001E-9</c:v>
                </c:pt>
                <c:pt idx="175">
                  <c:v>-1.2406500000000001E-9</c:v>
                </c:pt>
                <c:pt idx="176">
                  <c:v>-1.8874500000000001E-9</c:v>
                </c:pt>
                <c:pt idx="177">
                  <c:v>-1.6469E-9</c:v>
                </c:pt>
                <c:pt idx="178">
                  <c:v>-1.7093499999999999E-9</c:v>
                </c:pt>
                <c:pt idx="179">
                  <c:v>-1.9281499999999998E-9</c:v>
                </c:pt>
                <c:pt idx="180">
                  <c:v>-1.8186999999999999E-9</c:v>
                </c:pt>
                <c:pt idx="181">
                  <c:v>-2.1344E-9</c:v>
                </c:pt>
                <c:pt idx="182">
                  <c:v>-1.7249999999999999E-9</c:v>
                </c:pt>
                <c:pt idx="183">
                  <c:v>-1.0719E-9</c:v>
                </c:pt>
                <c:pt idx="184">
                  <c:v>-1.27495E-9</c:v>
                </c:pt>
                <c:pt idx="185">
                  <c:v>-1.5124499999999999E-9</c:v>
                </c:pt>
                <c:pt idx="186">
                  <c:v>-1.6593500000000001E-9</c:v>
                </c:pt>
                <c:pt idx="187">
                  <c:v>-1.96255E-9</c:v>
                </c:pt>
                <c:pt idx="188">
                  <c:v>-1.73745E-9</c:v>
                </c:pt>
                <c:pt idx="189">
                  <c:v>-1.6031499999999998E-9</c:v>
                </c:pt>
                <c:pt idx="190">
                  <c:v>-1.6750499999999999E-9</c:v>
                </c:pt>
                <c:pt idx="191">
                  <c:v>-1.84375E-9</c:v>
                </c:pt>
                <c:pt idx="192">
                  <c:v>-1.4968500000000001E-9</c:v>
                </c:pt>
                <c:pt idx="193">
                  <c:v>-1.6687500000000001E-9</c:v>
                </c:pt>
                <c:pt idx="194">
                  <c:v>-1.25935E-9</c:v>
                </c:pt>
                <c:pt idx="195">
                  <c:v>-1.3343500000000001E-9</c:v>
                </c:pt>
                <c:pt idx="196">
                  <c:v>-1.1344000000000001E-9</c:v>
                </c:pt>
                <c:pt idx="197">
                  <c:v>-1.4031E-9</c:v>
                </c:pt>
                <c:pt idx="198">
                  <c:v>-1.47185E-9</c:v>
                </c:pt>
                <c:pt idx="199">
                  <c:v>-1.41565E-9</c:v>
                </c:pt>
                <c:pt idx="200">
                  <c:v>-1.5561999999999999E-9</c:v>
                </c:pt>
                <c:pt idx="201">
                  <c:v>-1.5656000000000001E-9</c:v>
                </c:pt>
                <c:pt idx="202">
                  <c:v>-1.63435E-9</c:v>
                </c:pt>
                <c:pt idx="203">
                  <c:v>-1.3249500000000001E-9</c:v>
                </c:pt>
                <c:pt idx="204">
                  <c:v>-1.60315E-9</c:v>
                </c:pt>
                <c:pt idx="205">
                  <c:v>-1.6687499999999998E-9</c:v>
                </c:pt>
                <c:pt idx="206">
                  <c:v>-1.5218499999999999E-9</c:v>
                </c:pt>
                <c:pt idx="207">
                  <c:v>-1.5718999999999999E-9</c:v>
                </c:pt>
                <c:pt idx="208">
                  <c:v>-1.7343500000000001E-9</c:v>
                </c:pt>
                <c:pt idx="209">
                  <c:v>-5.6559999999999999E-10</c:v>
                </c:pt>
                <c:pt idx="210">
                  <c:v>-1.39685E-9</c:v>
                </c:pt>
                <c:pt idx="211">
                  <c:v>-1.91255E-9</c:v>
                </c:pt>
                <c:pt idx="212">
                  <c:v>-1.3249500000000001E-9</c:v>
                </c:pt>
                <c:pt idx="213">
                  <c:v>-1.6562500000000001E-9</c:v>
                </c:pt>
                <c:pt idx="214">
                  <c:v>-1.6125E-9</c:v>
                </c:pt>
                <c:pt idx="215">
                  <c:v>-2.5562500000000001E-9</c:v>
                </c:pt>
                <c:pt idx="216">
                  <c:v>-1.5156500000000002E-9</c:v>
                </c:pt>
                <c:pt idx="217">
                  <c:v>-1.64685E-9</c:v>
                </c:pt>
                <c:pt idx="218">
                  <c:v>-1.1125E-9</c:v>
                </c:pt>
                <c:pt idx="219">
                  <c:v>-1.4844E-9</c:v>
                </c:pt>
                <c:pt idx="220">
                  <c:v>-1.38125E-9</c:v>
                </c:pt>
                <c:pt idx="221">
                  <c:v>-1.5281500000000001E-9</c:v>
                </c:pt>
                <c:pt idx="222">
                  <c:v>-1.1937000000000001E-9</c:v>
                </c:pt>
                <c:pt idx="223">
                  <c:v>-1.7063E-9</c:v>
                </c:pt>
                <c:pt idx="224">
                  <c:v>-9.2814999999999994E-10</c:v>
                </c:pt>
                <c:pt idx="225">
                  <c:v>-1.6687500000000001E-9</c:v>
                </c:pt>
                <c:pt idx="226">
                  <c:v>-1.6937999999999999E-9</c:v>
                </c:pt>
                <c:pt idx="227">
                  <c:v>-1.5374499999999999E-9</c:v>
                </c:pt>
                <c:pt idx="228">
                  <c:v>-1.4093999999999999E-9</c:v>
                </c:pt>
                <c:pt idx="229">
                  <c:v>-1.4156E-9</c:v>
                </c:pt>
                <c:pt idx="230">
                  <c:v>-1.60935E-9</c:v>
                </c:pt>
                <c:pt idx="231">
                  <c:v>-1.2156E-9</c:v>
                </c:pt>
                <c:pt idx="232">
                  <c:v>-1.1437000000000001E-9</c:v>
                </c:pt>
                <c:pt idx="233">
                  <c:v>-1.3249500000000001E-9</c:v>
                </c:pt>
                <c:pt idx="234">
                  <c:v>-1.49065E-9</c:v>
                </c:pt>
                <c:pt idx="235">
                  <c:v>-1.6843499999999999E-9</c:v>
                </c:pt>
                <c:pt idx="236">
                  <c:v>-1.8406E-9</c:v>
                </c:pt>
                <c:pt idx="237">
                  <c:v>-1.1249999999999999E-9</c:v>
                </c:pt>
                <c:pt idx="238">
                  <c:v>-1.4124999999999998E-9</c:v>
                </c:pt>
                <c:pt idx="239">
                  <c:v>-1.7906499999999998E-9</c:v>
                </c:pt>
                <c:pt idx="240">
                  <c:v>-1.5343500000000002E-9</c:v>
                </c:pt>
                <c:pt idx="241">
                  <c:v>-1.5031500000000001E-9</c:v>
                </c:pt>
                <c:pt idx="242">
                  <c:v>-1.4281499999999999E-9</c:v>
                </c:pt>
                <c:pt idx="243">
                  <c:v>-1.3688000000000001E-9</c:v>
                </c:pt>
                <c:pt idx="244">
                  <c:v>-1.75625E-9</c:v>
                </c:pt>
                <c:pt idx="245">
                  <c:v>-1.4530999999999999E-9</c:v>
                </c:pt>
                <c:pt idx="246">
                  <c:v>-1.8281499999999999E-9</c:v>
                </c:pt>
                <c:pt idx="247">
                  <c:v>-1.28435E-9</c:v>
                </c:pt>
                <c:pt idx="248">
                  <c:v>-1.68745E-9</c:v>
                </c:pt>
                <c:pt idx="249">
                  <c:v>-1.2844E-9</c:v>
                </c:pt>
                <c:pt idx="250">
                  <c:v>-1.2280999999999999E-9</c:v>
                </c:pt>
                <c:pt idx="251">
                  <c:v>-1.5624999999999999E-9</c:v>
                </c:pt>
                <c:pt idx="252">
                  <c:v>-1.3281E-9</c:v>
                </c:pt>
                <c:pt idx="253">
                  <c:v>-1.4687999999999999E-9</c:v>
                </c:pt>
                <c:pt idx="254">
                  <c:v>-1.8344E-9</c:v>
                </c:pt>
                <c:pt idx="255">
                  <c:v>-1.6000000000000001E-9</c:v>
                </c:pt>
                <c:pt idx="256">
                  <c:v>-1.1093999999999999E-9</c:v>
                </c:pt>
                <c:pt idx="257">
                  <c:v>-1.5687000000000002E-9</c:v>
                </c:pt>
                <c:pt idx="258">
                  <c:v>-1.4343999999999999E-9</c:v>
                </c:pt>
                <c:pt idx="259">
                  <c:v>-1.6250000000000001E-9</c:v>
                </c:pt>
                <c:pt idx="260">
                  <c:v>-1.26875E-9</c:v>
                </c:pt>
                <c:pt idx="261">
                  <c:v>-1.49065E-9</c:v>
                </c:pt>
                <c:pt idx="262">
                  <c:v>-1.6155999999999999E-9</c:v>
                </c:pt>
                <c:pt idx="263">
                  <c:v>-1.6437499999999998E-9</c:v>
                </c:pt>
                <c:pt idx="264">
                  <c:v>-1.6750499999999999E-9</c:v>
                </c:pt>
                <c:pt idx="265">
                  <c:v>-9.1244999999999999E-10</c:v>
                </c:pt>
                <c:pt idx="266">
                  <c:v>-1.4687500000000001E-9</c:v>
                </c:pt>
                <c:pt idx="267">
                  <c:v>-1.4625000000000001E-9</c:v>
                </c:pt>
                <c:pt idx="268">
                  <c:v>-1.4813E-9</c:v>
                </c:pt>
                <c:pt idx="269">
                  <c:v>-1.58755E-9</c:v>
                </c:pt>
                <c:pt idx="270">
                  <c:v>-1.9031000000000002E-9</c:v>
                </c:pt>
                <c:pt idx="271">
                  <c:v>-1.5125000000000001E-9</c:v>
                </c:pt>
                <c:pt idx="272">
                  <c:v>-1.8656500000000001E-9</c:v>
                </c:pt>
                <c:pt idx="273">
                  <c:v>-9.2495E-10</c:v>
                </c:pt>
                <c:pt idx="274">
                  <c:v>-1.63755E-9</c:v>
                </c:pt>
                <c:pt idx="275">
                  <c:v>-1.5468999999999999E-9</c:v>
                </c:pt>
                <c:pt idx="276">
                  <c:v>-1.7155999999999999E-9</c:v>
                </c:pt>
                <c:pt idx="277">
                  <c:v>-1.5406500000000001E-9</c:v>
                </c:pt>
                <c:pt idx="278">
                  <c:v>-1.7968500000000001E-9</c:v>
                </c:pt>
                <c:pt idx="279">
                  <c:v>-1.4187500000000001E-9</c:v>
                </c:pt>
                <c:pt idx="280">
                  <c:v>-1.74685E-9</c:v>
                </c:pt>
                <c:pt idx="281">
                  <c:v>-1.5938E-9</c:v>
                </c:pt>
                <c:pt idx="282">
                  <c:v>-1.6905999999999999E-9</c:v>
                </c:pt>
                <c:pt idx="283">
                  <c:v>-2.03125E-9</c:v>
                </c:pt>
                <c:pt idx="284">
                  <c:v>-1.1219E-9</c:v>
                </c:pt>
                <c:pt idx="285">
                  <c:v>-1.7125E-9</c:v>
                </c:pt>
                <c:pt idx="286">
                  <c:v>-1.6687E-9</c:v>
                </c:pt>
                <c:pt idx="287">
                  <c:v>-1.575E-9</c:v>
                </c:pt>
                <c:pt idx="288">
                  <c:v>-1.5656000000000001E-9</c:v>
                </c:pt>
                <c:pt idx="289">
                  <c:v>-1.4844E-9</c:v>
                </c:pt>
                <c:pt idx="290">
                  <c:v>-1.70625E-9</c:v>
                </c:pt>
                <c:pt idx="291">
                  <c:v>-1.9094E-9</c:v>
                </c:pt>
                <c:pt idx="292">
                  <c:v>-1.60935E-9</c:v>
                </c:pt>
                <c:pt idx="293">
                  <c:v>-1.09685E-9</c:v>
                </c:pt>
                <c:pt idx="294">
                  <c:v>-1.3688000000000001E-9</c:v>
                </c:pt>
                <c:pt idx="295">
                  <c:v>-1.7531000000000001E-9</c:v>
                </c:pt>
                <c:pt idx="296">
                  <c:v>-1.60935E-9</c:v>
                </c:pt>
                <c:pt idx="297">
                  <c:v>-1.50935E-9</c:v>
                </c:pt>
                <c:pt idx="298">
                  <c:v>-1.7249999999999999E-9</c:v>
                </c:pt>
                <c:pt idx="299">
                  <c:v>-1.5874499999999999E-9</c:v>
                </c:pt>
                <c:pt idx="300">
                  <c:v>-1.5687E-9</c:v>
                </c:pt>
                <c:pt idx="301">
                  <c:v>-1.71565E-9</c:v>
                </c:pt>
                <c:pt idx="302">
                  <c:v>-1.3250500000000001E-9</c:v>
                </c:pt>
                <c:pt idx="303">
                  <c:v>-1.6688000000000001E-9</c:v>
                </c:pt>
                <c:pt idx="304">
                  <c:v>-1.1187000000000001E-9</c:v>
                </c:pt>
                <c:pt idx="305">
                  <c:v>-1.66255E-9</c:v>
                </c:pt>
                <c:pt idx="306">
                  <c:v>-1.5968500000000001E-9</c:v>
                </c:pt>
                <c:pt idx="307">
                  <c:v>-1.8031000000000001E-9</c:v>
                </c:pt>
                <c:pt idx="308">
                  <c:v>-1.4249999999999999E-9</c:v>
                </c:pt>
                <c:pt idx="309">
                  <c:v>-1.65315E-9</c:v>
                </c:pt>
                <c:pt idx="310">
                  <c:v>-1.3344000000000001E-9</c:v>
                </c:pt>
                <c:pt idx="311">
                  <c:v>-1.20625E-9</c:v>
                </c:pt>
                <c:pt idx="312">
                  <c:v>-1.1937000000000001E-9</c:v>
                </c:pt>
                <c:pt idx="313">
                  <c:v>-1.7031499999999999E-9</c:v>
                </c:pt>
                <c:pt idx="314">
                  <c:v>-1.5750500000000001E-9</c:v>
                </c:pt>
                <c:pt idx="315">
                  <c:v>-1.6655999999999999E-9</c:v>
                </c:pt>
                <c:pt idx="316">
                  <c:v>-1.8468500000000001E-9</c:v>
                </c:pt>
                <c:pt idx="317">
                  <c:v>-1.4999999999999998E-9</c:v>
                </c:pt>
                <c:pt idx="318">
                  <c:v>-1.4562E-9</c:v>
                </c:pt>
                <c:pt idx="319">
                  <c:v>-1.7063E-9</c:v>
                </c:pt>
                <c:pt idx="320">
                  <c:v>-1.2656500000000001E-9</c:v>
                </c:pt>
                <c:pt idx="321">
                  <c:v>-1.5999999999999999E-9</c:v>
                </c:pt>
                <c:pt idx="322">
                  <c:v>-1.5344E-9</c:v>
                </c:pt>
                <c:pt idx="323">
                  <c:v>-1.775E-9</c:v>
                </c:pt>
                <c:pt idx="324">
                  <c:v>-1.9093499999999998E-9</c:v>
                </c:pt>
                <c:pt idx="325">
                  <c:v>-1.3655999999999999E-9</c:v>
                </c:pt>
                <c:pt idx="326">
                  <c:v>-1.5156E-9</c:v>
                </c:pt>
                <c:pt idx="327">
                  <c:v>-1.6375000000000002E-9</c:v>
                </c:pt>
                <c:pt idx="328">
                  <c:v>-1.6187E-9</c:v>
                </c:pt>
                <c:pt idx="329">
                  <c:v>-1.5031499999999999E-9</c:v>
                </c:pt>
                <c:pt idx="330">
                  <c:v>-1.94375E-9</c:v>
                </c:pt>
                <c:pt idx="331">
                  <c:v>-1.6937000000000001E-9</c:v>
                </c:pt>
                <c:pt idx="332">
                  <c:v>-1.6999999999999999E-9</c:v>
                </c:pt>
                <c:pt idx="333">
                  <c:v>-1.4156E-9</c:v>
                </c:pt>
                <c:pt idx="334">
                  <c:v>-1.5530999999999999E-9</c:v>
                </c:pt>
                <c:pt idx="335">
                  <c:v>-1.6500000000000001E-9</c:v>
                </c:pt>
                <c:pt idx="336">
                  <c:v>-1.6031E-9</c:v>
                </c:pt>
                <c:pt idx="337">
                  <c:v>-1.5218999999999999E-9</c:v>
                </c:pt>
                <c:pt idx="338">
                  <c:v>-1.6406000000000001E-9</c:v>
                </c:pt>
                <c:pt idx="339">
                  <c:v>-1.4218999999999998E-9</c:v>
                </c:pt>
                <c:pt idx="340">
                  <c:v>-1.5875000000000002E-9</c:v>
                </c:pt>
                <c:pt idx="341">
                  <c:v>-1.7906E-9</c:v>
                </c:pt>
                <c:pt idx="342">
                  <c:v>-1.7593999999999999E-9</c:v>
                </c:pt>
                <c:pt idx="343">
                  <c:v>-1.5812999999999999E-9</c:v>
                </c:pt>
                <c:pt idx="344">
                  <c:v>-1.275E-9</c:v>
                </c:pt>
                <c:pt idx="345">
                  <c:v>-1.6875E-9</c:v>
                </c:pt>
                <c:pt idx="346">
                  <c:v>-1.6156500000000001E-9</c:v>
                </c:pt>
                <c:pt idx="347">
                  <c:v>-1.8530999999999999E-9</c:v>
                </c:pt>
                <c:pt idx="348">
                  <c:v>-1.6219E-9</c:v>
                </c:pt>
                <c:pt idx="349">
                  <c:v>-1.5094E-9</c:v>
                </c:pt>
                <c:pt idx="350">
                  <c:v>-1.6999500000000001E-9</c:v>
                </c:pt>
                <c:pt idx="351">
                  <c:v>-1.8406499999999998E-9</c:v>
                </c:pt>
                <c:pt idx="352">
                  <c:v>-1.5406500000000001E-9</c:v>
                </c:pt>
                <c:pt idx="353">
                  <c:v>-1.6781E-9</c:v>
                </c:pt>
                <c:pt idx="354">
                  <c:v>-1.3250500000000001E-9</c:v>
                </c:pt>
                <c:pt idx="355">
                  <c:v>-9.5935E-10</c:v>
                </c:pt>
                <c:pt idx="356">
                  <c:v>-1.4000000000000001E-9</c:v>
                </c:pt>
                <c:pt idx="357">
                  <c:v>-1.7187500000000001E-9</c:v>
                </c:pt>
                <c:pt idx="358">
                  <c:v>-1.6531499999999998E-9</c:v>
                </c:pt>
                <c:pt idx="359">
                  <c:v>-1.4343500000000001E-9</c:v>
                </c:pt>
                <c:pt idx="360">
                  <c:v>-1.80625E-9</c:v>
                </c:pt>
                <c:pt idx="361">
                  <c:v>-1.64685E-9</c:v>
                </c:pt>
                <c:pt idx="362">
                  <c:v>-1.72185E-9</c:v>
                </c:pt>
                <c:pt idx="363">
                  <c:v>-1.61875E-9</c:v>
                </c:pt>
                <c:pt idx="364">
                  <c:v>-1.9188E-9</c:v>
                </c:pt>
                <c:pt idx="365">
                  <c:v>-1.3655999999999999E-9</c:v>
                </c:pt>
                <c:pt idx="366">
                  <c:v>-1.1312E-9</c:v>
                </c:pt>
                <c:pt idx="367">
                  <c:v>-1.17505E-9</c:v>
                </c:pt>
                <c:pt idx="368">
                  <c:v>-1.5312500000000001E-9</c:v>
                </c:pt>
                <c:pt idx="369">
                  <c:v>-1.5438E-9</c:v>
                </c:pt>
                <c:pt idx="370">
                  <c:v>-1.8968999999999999E-9</c:v>
                </c:pt>
                <c:pt idx="371">
                  <c:v>-1.57815E-9</c:v>
                </c:pt>
                <c:pt idx="372">
                  <c:v>-1.6937500000000001E-9</c:v>
                </c:pt>
                <c:pt idx="373">
                  <c:v>-1.7875500000000001E-9</c:v>
                </c:pt>
                <c:pt idx="374">
                  <c:v>-6.9380000000000002E-10</c:v>
                </c:pt>
                <c:pt idx="375">
                  <c:v>-1.8063000000000001E-9</c:v>
                </c:pt>
                <c:pt idx="376">
                  <c:v>-1.57815E-9</c:v>
                </c:pt>
                <c:pt idx="377">
                  <c:v>-1.42185E-9</c:v>
                </c:pt>
                <c:pt idx="378">
                  <c:v>-1.28435E-9</c:v>
                </c:pt>
                <c:pt idx="379">
                  <c:v>-1.37185E-9</c:v>
                </c:pt>
                <c:pt idx="380">
                  <c:v>-1.11565E-9</c:v>
                </c:pt>
                <c:pt idx="381">
                  <c:v>-1.52495E-9</c:v>
                </c:pt>
                <c:pt idx="382">
                  <c:v>-1.2905999999999999E-9</c:v>
                </c:pt>
                <c:pt idx="383">
                  <c:v>-1.7281500000000001E-9</c:v>
                </c:pt>
                <c:pt idx="384">
                  <c:v>-9.5314999999999996E-10</c:v>
                </c:pt>
                <c:pt idx="385">
                  <c:v>-1.7155999999999999E-9</c:v>
                </c:pt>
                <c:pt idx="386">
                  <c:v>-1.5344E-9</c:v>
                </c:pt>
                <c:pt idx="387">
                  <c:v>-1.6218499999999999E-9</c:v>
                </c:pt>
                <c:pt idx="388">
                  <c:v>-1.7125499999999998E-9</c:v>
                </c:pt>
                <c:pt idx="389">
                  <c:v>-1.55935E-9</c:v>
                </c:pt>
                <c:pt idx="390">
                  <c:v>-1.6499999999999999E-9</c:v>
                </c:pt>
                <c:pt idx="391">
                  <c:v>-1.3156000000000001E-9</c:v>
                </c:pt>
                <c:pt idx="392">
                  <c:v>-1.4187000000000001E-9</c:v>
                </c:pt>
                <c:pt idx="393">
                  <c:v>-1.5280999999999999E-9</c:v>
                </c:pt>
                <c:pt idx="394">
                  <c:v>-1.2624499999999999E-9</c:v>
                </c:pt>
                <c:pt idx="395">
                  <c:v>-1.7469E-9</c:v>
                </c:pt>
                <c:pt idx="396">
                  <c:v>-1.5906000000000001E-9</c:v>
                </c:pt>
                <c:pt idx="397">
                  <c:v>-1.5812500000000001E-9</c:v>
                </c:pt>
                <c:pt idx="398">
                  <c:v>-1.50935E-9</c:v>
                </c:pt>
                <c:pt idx="399">
                  <c:v>-1.7343999999999999E-9</c:v>
                </c:pt>
                <c:pt idx="400">
                  <c:v>-1.475E-9</c:v>
                </c:pt>
                <c:pt idx="401">
                  <c:v>-1.8280999999999999E-9</c:v>
                </c:pt>
                <c:pt idx="402">
                  <c:v>-1.6250000000000001E-9</c:v>
                </c:pt>
                <c:pt idx="403">
                  <c:v>-1.9750500000000001E-9</c:v>
                </c:pt>
                <c:pt idx="404">
                  <c:v>-1.0906500000000002E-9</c:v>
                </c:pt>
                <c:pt idx="405">
                  <c:v>-1.6219E-9</c:v>
                </c:pt>
                <c:pt idx="406">
                  <c:v>-1.6405999999999999E-9</c:v>
                </c:pt>
                <c:pt idx="407">
                  <c:v>-1.25005E-9</c:v>
                </c:pt>
                <c:pt idx="408">
                  <c:v>-1.3875E-9</c:v>
                </c:pt>
                <c:pt idx="409">
                  <c:v>-1.8718999999999997E-9</c:v>
                </c:pt>
                <c:pt idx="410">
                  <c:v>-5.7815000000000001E-10</c:v>
                </c:pt>
                <c:pt idx="411">
                  <c:v>-1.8687500000000002E-9</c:v>
                </c:pt>
                <c:pt idx="412">
                  <c:v>-1.6250499999999999E-9</c:v>
                </c:pt>
                <c:pt idx="413">
                  <c:v>-1.54995E-9</c:v>
                </c:pt>
                <c:pt idx="414">
                  <c:v>-1.6469E-9</c:v>
                </c:pt>
                <c:pt idx="415">
                  <c:v>-1.32815E-9</c:v>
                </c:pt>
                <c:pt idx="416">
                  <c:v>-1.6312999999999999E-9</c:v>
                </c:pt>
                <c:pt idx="417">
                  <c:v>-1.8562500000000001E-9</c:v>
                </c:pt>
                <c:pt idx="418">
                  <c:v>-5.063E-10</c:v>
                </c:pt>
                <c:pt idx="419">
                  <c:v>-1.7156000000000002E-9</c:v>
                </c:pt>
                <c:pt idx="420">
                  <c:v>-1.7844000000000002E-9</c:v>
                </c:pt>
                <c:pt idx="421">
                  <c:v>-1.8718499999999999E-9</c:v>
                </c:pt>
                <c:pt idx="422">
                  <c:v>-1.4469E-9</c:v>
                </c:pt>
                <c:pt idx="423">
                  <c:v>-1.8094E-9</c:v>
                </c:pt>
                <c:pt idx="424">
                  <c:v>-1.67185E-9</c:v>
                </c:pt>
                <c:pt idx="425">
                  <c:v>-1.5874999999999999E-9</c:v>
                </c:pt>
                <c:pt idx="426">
                  <c:v>-1.52505E-9</c:v>
                </c:pt>
                <c:pt idx="427">
                  <c:v>-1.6500000000000001E-9</c:v>
                </c:pt>
                <c:pt idx="428">
                  <c:v>-1.7155999999999999E-9</c:v>
                </c:pt>
                <c:pt idx="429">
                  <c:v>-1.56875E-9</c:v>
                </c:pt>
                <c:pt idx="430">
                  <c:v>-1.3094E-9</c:v>
                </c:pt>
                <c:pt idx="431">
                  <c:v>-1.4343999999999999E-9</c:v>
                </c:pt>
                <c:pt idx="432">
                  <c:v>-1.5063000000000001E-9</c:v>
                </c:pt>
                <c:pt idx="433">
                  <c:v>-1.47185E-9</c:v>
                </c:pt>
                <c:pt idx="434">
                  <c:v>-1.1281500000000001E-9</c:v>
                </c:pt>
                <c:pt idx="435">
                  <c:v>-1.25E-9</c:v>
                </c:pt>
                <c:pt idx="436">
                  <c:v>-1.6624500000000002E-9</c:v>
                </c:pt>
                <c:pt idx="437">
                  <c:v>-1.8124500000000001E-9</c:v>
                </c:pt>
                <c:pt idx="438">
                  <c:v>-1.7374999999999998E-9</c:v>
                </c:pt>
                <c:pt idx="439">
                  <c:v>-1.1406E-9</c:v>
                </c:pt>
                <c:pt idx="440">
                  <c:v>-1.41245E-9</c:v>
                </c:pt>
                <c:pt idx="441">
                  <c:v>-1.6250000000000001E-9</c:v>
                </c:pt>
                <c:pt idx="442">
                  <c:v>-1.85315E-9</c:v>
                </c:pt>
                <c:pt idx="443">
                  <c:v>-1.7249999999999999E-9</c:v>
                </c:pt>
                <c:pt idx="444">
                  <c:v>-1.7156000000000002E-9</c:v>
                </c:pt>
                <c:pt idx="445">
                  <c:v>-1.2218500000000001E-9</c:v>
                </c:pt>
                <c:pt idx="446">
                  <c:v>-1.7874999999999999E-9</c:v>
                </c:pt>
                <c:pt idx="447">
                  <c:v>-1.5906500000000001E-9</c:v>
                </c:pt>
                <c:pt idx="448">
                  <c:v>-1.4375000000000001E-9</c:v>
                </c:pt>
                <c:pt idx="449">
                  <c:v>-1.9156500000000001E-9</c:v>
                </c:pt>
                <c:pt idx="450">
                  <c:v>-1.6249999999999999E-9</c:v>
                </c:pt>
                <c:pt idx="451">
                  <c:v>-1.8936999999999998E-9</c:v>
                </c:pt>
                <c:pt idx="452">
                  <c:v>-1.5438E-9</c:v>
                </c:pt>
                <c:pt idx="453">
                  <c:v>-2.0468500000000002E-9</c:v>
                </c:pt>
                <c:pt idx="454">
                  <c:v>-1.9187499999999998E-9</c:v>
                </c:pt>
                <c:pt idx="455">
                  <c:v>-1.60315E-9</c:v>
                </c:pt>
                <c:pt idx="456">
                  <c:v>-1.2968999999999999E-9</c:v>
                </c:pt>
                <c:pt idx="457">
                  <c:v>-1.8E-9</c:v>
                </c:pt>
                <c:pt idx="458">
                  <c:v>-1.7438000000000001E-9</c:v>
                </c:pt>
                <c:pt idx="459">
                  <c:v>-1.6437E-9</c:v>
                </c:pt>
                <c:pt idx="460">
                  <c:v>-1.2781E-9</c:v>
                </c:pt>
                <c:pt idx="461">
                  <c:v>-1.6343999999999999E-9</c:v>
                </c:pt>
                <c:pt idx="462">
                  <c:v>-1.7406500000000002E-9</c:v>
                </c:pt>
                <c:pt idx="463">
                  <c:v>-1.7469E-9</c:v>
                </c:pt>
                <c:pt idx="464">
                  <c:v>-1.44685E-9</c:v>
                </c:pt>
                <c:pt idx="465">
                  <c:v>-1.5375000000000001E-9</c:v>
                </c:pt>
                <c:pt idx="466">
                  <c:v>-1.8874999999999999E-9</c:v>
                </c:pt>
                <c:pt idx="467">
                  <c:v>-1.9343999999999999E-9</c:v>
                </c:pt>
                <c:pt idx="468">
                  <c:v>-1.5875000000000002E-9</c:v>
                </c:pt>
                <c:pt idx="469">
                  <c:v>-1.68745E-9</c:v>
                </c:pt>
                <c:pt idx="470">
                  <c:v>-1.5844E-9</c:v>
                </c:pt>
                <c:pt idx="471">
                  <c:v>-1.7249999999999999E-9</c:v>
                </c:pt>
                <c:pt idx="472">
                  <c:v>-1.50935E-9</c:v>
                </c:pt>
                <c:pt idx="473">
                  <c:v>-1.0125E-9</c:v>
                </c:pt>
                <c:pt idx="474">
                  <c:v>-1.3281E-9</c:v>
                </c:pt>
                <c:pt idx="475">
                  <c:v>-1.5188000000000002E-9</c:v>
                </c:pt>
                <c:pt idx="476">
                  <c:v>-1.3844000000000001E-9</c:v>
                </c:pt>
                <c:pt idx="477">
                  <c:v>-1.48125E-9</c:v>
                </c:pt>
                <c:pt idx="478">
                  <c:v>-1.8906499999999999E-9</c:v>
                </c:pt>
                <c:pt idx="479">
                  <c:v>-1.4437500000000001E-9</c:v>
                </c:pt>
                <c:pt idx="480">
                  <c:v>-1.6531E-9</c:v>
                </c:pt>
                <c:pt idx="481">
                  <c:v>-1.8344E-9</c:v>
                </c:pt>
                <c:pt idx="482">
                  <c:v>-1.8124999999999999E-9</c:v>
                </c:pt>
                <c:pt idx="483">
                  <c:v>-1.7093500000000001E-9</c:v>
                </c:pt>
                <c:pt idx="484">
                  <c:v>-1.9000000000000001E-9</c:v>
                </c:pt>
                <c:pt idx="485">
                  <c:v>-1.825E-9</c:v>
                </c:pt>
                <c:pt idx="486">
                  <c:v>-1.6562499999999999E-9</c:v>
                </c:pt>
                <c:pt idx="487">
                  <c:v>-1.575E-9</c:v>
                </c:pt>
                <c:pt idx="488">
                  <c:v>-1.75005E-9</c:v>
                </c:pt>
                <c:pt idx="489">
                  <c:v>-1.0500500000000001E-9</c:v>
                </c:pt>
                <c:pt idx="490">
                  <c:v>-1.8061999999999998E-9</c:v>
                </c:pt>
                <c:pt idx="491">
                  <c:v>-1.0999999999999999E-9</c:v>
                </c:pt>
                <c:pt idx="492">
                  <c:v>-1.3625E-9</c:v>
                </c:pt>
                <c:pt idx="493">
                  <c:v>-1.7437499999999999E-9</c:v>
                </c:pt>
                <c:pt idx="494">
                  <c:v>-1.6562499999999999E-9</c:v>
                </c:pt>
                <c:pt idx="495">
                  <c:v>-1.4844000000000002E-9</c:v>
                </c:pt>
                <c:pt idx="496">
                  <c:v>-1.6499500000000001E-9</c:v>
                </c:pt>
                <c:pt idx="497">
                  <c:v>-1.59375E-9</c:v>
                </c:pt>
                <c:pt idx="498">
                  <c:v>-1.7281499999999999E-9</c:v>
                </c:pt>
                <c:pt idx="499">
                  <c:v>-1.72185E-9</c:v>
                </c:pt>
                <c:pt idx="500">
                  <c:v>-1.6125E-9</c:v>
                </c:pt>
                <c:pt idx="501">
                  <c:v>-1.3969E-9</c:v>
                </c:pt>
                <c:pt idx="502">
                  <c:v>-1.6906500000000002E-9</c:v>
                </c:pt>
                <c:pt idx="503">
                  <c:v>-1.50935E-9</c:v>
                </c:pt>
                <c:pt idx="504">
                  <c:v>-1.8562500000000001E-9</c:v>
                </c:pt>
                <c:pt idx="505">
                  <c:v>-1.5906500000000001E-9</c:v>
                </c:pt>
                <c:pt idx="506">
                  <c:v>-1.32815E-9</c:v>
                </c:pt>
                <c:pt idx="507">
                  <c:v>-1.62815E-9</c:v>
                </c:pt>
                <c:pt idx="508">
                  <c:v>-1.8E-9</c:v>
                </c:pt>
                <c:pt idx="509">
                  <c:v>-1.6999999999999999E-9</c:v>
                </c:pt>
                <c:pt idx="510">
                  <c:v>-1.7469E-9</c:v>
                </c:pt>
                <c:pt idx="511">
                  <c:v>-1.5844E-9</c:v>
                </c:pt>
                <c:pt idx="512">
                  <c:v>-1.5593999999999998E-9</c:v>
                </c:pt>
                <c:pt idx="513">
                  <c:v>-1.5968499999999999E-9</c:v>
                </c:pt>
                <c:pt idx="514">
                  <c:v>-1.6656000000000001E-9</c:v>
                </c:pt>
                <c:pt idx="515">
                  <c:v>-1.2718999999999999E-9</c:v>
                </c:pt>
                <c:pt idx="516">
                  <c:v>-1.6531E-9</c:v>
                </c:pt>
                <c:pt idx="517">
                  <c:v>-1.70625E-9</c:v>
                </c:pt>
                <c:pt idx="518">
                  <c:v>-1.6406499999999999E-9</c:v>
                </c:pt>
                <c:pt idx="519">
                  <c:v>-1.7687499999999999E-9</c:v>
                </c:pt>
                <c:pt idx="520">
                  <c:v>-1.6405999999999999E-9</c:v>
                </c:pt>
                <c:pt idx="521">
                  <c:v>-1.6655999999999999E-9</c:v>
                </c:pt>
                <c:pt idx="522">
                  <c:v>-1.72185E-9</c:v>
                </c:pt>
                <c:pt idx="523">
                  <c:v>-1.67815E-9</c:v>
                </c:pt>
                <c:pt idx="524">
                  <c:v>-1.2718499999999999E-9</c:v>
                </c:pt>
                <c:pt idx="525">
                  <c:v>-1.7093499999999999E-9</c:v>
                </c:pt>
                <c:pt idx="526">
                  <c:v>-1.8562500000000001E-9</c:v>
                </c:pt>
                <c:pt idx="527">
                  <c:v>-1.82495E-9</c:v>
                </c:pt>
                <c:pt idx="528">
                  <c:v>-1.5124999999999999E-9</c:v>
                </c:pt>
                <c:pt idx="529">
                  <c:v>-1.2624499999999999E-9</c:v>
                </c:pt>
                <c:pt idx="530">
                  <c:v>-1.83435E-9</c:v>
                </c:pt>
                <c:pt idx="531">
                  <c:v>-1.9249999999999999E-9</c:v>
                </c:pt>
                <c:pt idx="532">
                  <c:v>-1.6312500000000001E-9</c:v>
                </c:pt>
                <c:pt idx="533">
                  <c:v>-1.7906E-9</c:v>
                </c:pt>
                <c:pt idx="534">
                  <c:v>-4.7505000000000003E-10</c:v>
                </c:pt>
                <c:pt idx="535">
                  <c:v>-1.68125E-9</c:v>
                </c:pt>
                <c:pt idx="536">
                  <c:v>-1.8719000000000001E-9</c:v>
                </c:pt>
                <c:pt idx="537">
                  <c:v>-1.84375E-9</c:v>
                </c:pt>
                <c:pt idx="538">
                  <c:v>-1.6719E-9</c:v>
                </c:pt>
                <c:pt idx="539">
                  <c:v>-1.1562E-9</c:v>
                </c:pt>
                <c:pt idx="540">
                  <c:v>-1.44685E-9</c:v>
                </c:pt>
                <c:pt idx="541">
                  <c:v>-1.7874500000000001E-9</c:v>
                </c:pt>
                <c:pt idx="542">
                  <c:v>-1.8312E-9</c:v>
                </c:pt>
                <c:pt idx="543">
                  <c:v>-1.5063000000000001E-9</c:v>
                </c:pt>
                <c:pt idx="544">
                  <c:v>-1.8468999999999999E-9</c:v>
                </c:pt>
                <c:pt idx="545">
                  <c:v>-1.7374999999999998E-9</c:v>
                </c:pt>
                <c:pt idx="546">
                  <c:v>-1.52495E-9</c:v>
                </c:pt>
                <c:pt idx="547">
                  <c:v>-1.5718500000000001E-9</c:v>
                </c:pt>
                <c:pt idx="548">
                  <c:v>-1.6281000000000002E-9</c:v>
                </c:pt>
                <c:pt idx="549">
                  <c:v>-1.5188E-9</c:v>
                </c:pt>
                <c:pt idx="550">
                  <c:v>-1.8530999999999999E-9</c:v>
                </c:pt>
                <c:pt idx="551">
                  <c:v>-1.7155999999999999E-9</c:v>
                </c:pt>
                <c:pt idx="552">
                  <c:v>-1.4250500000000002E-9</c:v>
                </c:pt>
                <c:pt idx="553">
                  <c:v>-1.5468500000000001E-9</c:v>
                </c:pt>
                <c:pt idx="554">
                  <c:v>-1.47505E-9</c:v>
                </c:pt>
                <c:pt idx="555">
                  <c:v>-1.5375000000000001E-9</c:v>
                </c:pt>
                <c:pt idx="556">
                  <c:v>-1.5188000000000002E-9</c:v>
                </c:pt>
                <c:pt idx="557">
                  <c:v>-1.6000000000000001E-9</c:v>
                </c:pt>
                <c:pt idx="558">
                  <c:v>-1.52505E-9</c:v>
                </c:pt>
                <c:pt idx="559">
                  <c:v>-1.61875E-9</c:v>
                </c:pt>
                <c:pt idx="560">
                  <c:v>-1.4531000000000001E-9</c:v>
                </c:pt>
                <c:pt idx="561">
                  <c:v>-1.73745E-9</c:v>
                </c:pt>
                <c:pt idx="562">
                  <c:v>-4.9995000000000002E-10</c:v>
                </c:pt>
                <c:pt idx="563">
                  <c:v>-2.5281500000000002E-9</c:v>
                </c:pt>
                <c:pt idx="564">
                  <c:v>-1.3999499999999999E-9</c:v>
                </c:pt>
                <c:pt idx="565">
                  <c:v>-1.3561999999999999E-9</c:v>
                </c:pt>
                <c:pt idx="566">
                  <c:v>-1.57815E-9</c:v>
                </c:pt>
                <c:pt idx="567">
                  <c:v>-1.4062500000000002E-9</c:v>
                </c:pt>
                <c:pt idx="568">
                  <c:v>-1.7188000000000001E-9</c:v>
                </c:pt>
                <c:pt idx="569">
                  <c:v>-1.8594E-9</c:v>
                </c:pt>
                <c:pt idx="570">
                  <c:v>-1.2062E-9</c:v>
                </c:pt>
                <c:pt idx="571">
                  <c:v>-1.6000000000000001E-9</c:v>
                </c:pt>
                <c:pt idx="572">
                  <c:v>-1.7030999999999998E-9</c:v>
                </c:pt>
                <c:pt idx="573">
                  <c:v>-1.5844E-9</c:v>
                </c:pt>
                <c:pt idx="574">
                  <c:v>-1.8030999999999999E-9</c:v>
                </c:pt>
                <c:pt idx="575">
                  <c:v>-1.5906000000000001E-9</c:v>
                </c:pt>
                <c:pt idx="576">
                  <c:v>-1.6375E-9</c:v>
                </c:pt>
                <c:pt idx="577">
                  <c:v>-1.9344000000000003E-9</c:v>
                </c:pt>
                <c:pt idx="578">
                  <c:v>-1.6374999999999998E-9</c:v>
                </c:pt>
                <c:pt idx="579">
                  <c:v>-1.5656499999999999E-9</c:v>
                </c:pt>
                <c:pt idx="580">
                  <c:v>-1.52505E-9</c:v>
                </c:pt>
                <c:pt idx="581">
                  <c:v>-1.9812000000000001E-9</c:v>
                </c:pt>
                <c:pt idx="582">
                  <c:v>-1.8155999999999998E-9</c:v>
                </c:pt>
                <c:pt idx="583">
                  <c:v>-1.3499499999999999E-9</c:v>
                </c:pt>
                <c:pt idx="584">
                  <c:v>-1.7625499999999999E-9</c:v>
                </c:pt>
                <c:pt idx="585">
                  <c:v>-1.1625500000000001E-9</c:v>
                </c:pt>
                <c:pt idx="586">
                  <c:v>-1.7125E-9</c:v>
                </c:pt>
                <c:pt idx="587">
                  <c:v>-1.4062E-9</c:v>
                </c:pt>
                <c:pt idx="588">
                  <c:v>-1.7781500000000001E-9</c:v>
                </c:pt>
                <c:pt idx="589">
                  <c:v>-1.6843499999999999E-9</c:v>
                </c:pt>
                <c:pt idx="590">
                  <c:v>-4.5625E-10</c:v>
                </c:pt>
                <c:pt idx="591">
                  <c:v>-1.7688000000000001E-9</c:v>
                </c:pt>
                <c:pt idx="592">
                  <c:v>-1.6749500000000001E-9</c:v>
                </c:pt>
                <c:pt idx="593">
                  <c:v>-1.8156E-9</c:v>
                </c:pt>
                <c:pt idx="594">
                  <c:v>-1.6594000000000001E-9</c:v>
                </c:pt>
                <c:pt idx="595">
                  <c:v>-1.6843500000000001E-9</c:v>
                </c:pt>
                <c:pt idx="596">
                  <c:v>-1.4094000000000001E-9</c:v>
                </c:pt>
                <c:pt idx="597">
                  <c:v>-1.5874500000000001E-9</c:v>
                </c:pt>
                <c:pt idx="598">
                  <c:v>-1.84375E-9</c:v>
                </c:pt>
                <c:pt idx="599">
                  <c:v>-1.1125E-9</c:v>
                </c:pt>
                <c:pt idx="600">
                  <c:v>-1.66245E-9</c:v>
                </c:pt>
                <c:pt idx="601">
                  <c:v>-1.2624999999999999E-9</c:v>
                </c:pt>
                <c:pt idx="602">
                  <c:v>-1.6188E-9</c:v>
                </c:pt>
                <c:pt idx="603">
                  <c:v>-1.2656000000000001E-9</c:v>
                </c:pt>
                <c:pt idx="604">
                  <c:v>-1.3719E-9</c:v>
                </c:pt>
                <c:pt idx="605">
                  <c:v>-1.4687999999999999E-9</c:v>
                </c:pt>
                <c:pt idx="606">
                  <c:v>-1.6281E-9</c:v>
                </c:pt>
                <c:pt idx="607">
                  <c:v>-1.72185E-9</c:v>
                </c:pt>
                <c:pt idx="608">
                  <c:v>-1.6125E-9</c:v>
                </c:pt>
                <c:pt idx="609">
                  <c:v>-1.36245E-9</c:v>
                </c:pt>
                <c:pt idx="610">
                  <c:v>-1.6219E-9</c:v>
                </c:pt>
                <c:pt idx="611">
                  <c:v>-1.5656000000000001E-9</c:v>
                </c:pt>
                <c:pt idx="612">
                  <c:v>-1.98125E-9</c:v>
                </c:pt>
                <c:pt idx="613">
                  <c:v>-1.5562500000000001E-9</c:v>
                </c:pt>
                <c:pt idx="614">
                  <c:v>-1.6469E-9</c:v>
                </c:pt>
                <c:pt idx="615">
                  <c:v>-1.6531E-9</c:v>
                </c:pt>
                <c:pt idx="616">
                  <c:v>-1.6156499999999999E-9</c:v>
                </c:pt>
                <c:pt idx="617">
                  <c:v>-1.5624500000000001E-9</c:v>
                </c:pt>
                <c:pt idx="618">
                  <c:v>-1.8406E-9</c:v>
                </c:pt>
                <c:pt idx="619">
                  <c:v>-1.9313000000000001E-9</c:v>
                </c:pt>
                <c:pt idx="620">
                  <c:v>-1.8781E-9</c:v>
                </c:pt>
                <c:pt idx="621">
                  <c:v>-1.7780999999999999E-9</c:v>
                </c:pt>
                <c:pt idx="622">
                  <c:v>-1.35315E-9</c:v>
                </c:pt>
                <c:pt idx="623">
                  <c:v>-1.7656E-9</c:v>
                </c:pt>
                <c:pt idx="624">
                  <c:v>-1.8156E-9</c:v>
                </c:pt>
                <c:pt idx="625">
                  <c:v>-1.34685E-9</c:v>
                </c:pt>
                <c:pt idx="626">
                  <c:v>-1.7937000000000001E-9</c:v>
                </c:pt>
                <c:pt idx="627">
                  <c:v>-1.27815E-9</c:v>
                </c:pt>
                <c:pt idx="628">
                  <c:v>-1.825E-9</c:v>
                </c:pt>
                <c:pt idx="629">
                  <c:v>-1.4313E-9</c:v>
                </c:pt>
                <c:pt idx="630">
                  <c:v>-1.8344E-9</c:v>
                </c:pt>
              </c:numCache>
            </c:numRef>
          </c:xVal>
          <c:yVal>
            <c:numRef>
              <c:f>Sheet1!$D$3:$D$633</c:f>
              <c:numCache>
                <c:formatCode>General</c:formatCode>
                <c:ptCount val="631"/>
                <c:pt idx="0">
                  <c:v>-5.2054000000000003E-2</c:v>
                </c:pt>
                <c:pt idx="1">
                  <c:v>-4.7730000000000002E-2</c:v>
                </c:pt>
                <c:pt idx="2">
                  <c:v>-4.1479000000000002E-2</c:v>
                </c:pt>
                <c:pt idx="3">
                  <c:v>-3.5919E-2</c:v>
                </c:pt>
                <c:pt idx="4">
                  <c:v>-3.5750999999999998E-2</c:v>
                </c:pt>
                <c:pt idx="5">
                  <c:v>-3.5497000000000001E-2</c:v>
                </c:pt>
                <c:pt idx="6">
                  <c:v>-3.5161999999999999E-2</c:v>
                </c:pt>
                <c:pt idx="7">
                  <c:v>-3.4791999999999997E-2</c:v>
                </c:pt>
                <c:pt idx="8">
                  <c:v>-3.4606999999999999E-2</c:v>
                </c:pt>
                <c:pt idx="9">
                  <c:v>-3.3341000000000003E-2</c:v>
                </c:pt>
                <c:pt idx="10">
                  <c:v>-3.2124E-2</c:v>
                </c:pt>
                <c:pt idx="11">
                  <c:v>-3.1863000000000002E-2</c:v>
                </c:pt>
                <c:pt idx="12">
                  <c:v>-3.1786000000000002E-2</c:v>
                </c:pt>
                <c:pt idx="13">
                  <c:v>-3.1122E-2</c:v>
                </c:pt>
                <c:pt idx="14">
                  <c:v>-3.049E-2</c:v>
                </c:pt>
                <c:pt idx="15">
                  <c:v>-3.0338E-2</c:v>
                </c:pt>
                <c:pt idx="16">
                  <c:v>-2.9683999999999999E-2</c:v>
                </c:pt>
                <c:pt idx="17">
                  <c:v>-2.8784000000000001E-2</c:v>
                </c:pt>
                <c:pt idx="18">
                  <c:v>-2.8115999999999999E-2</c:v>
                </c:pt>
                <c:pt idx="19">
                  <c:v>-2.7713000000000002E-2</c:v>
                </c:pt>
                <c:pt idx="20">
                  <c:v>-2.6405999999999999E-2</c:v>
                </c:pt>
                <c:pt idx="21">
                  <c:v>-2.5371999999999999E-2</c:v>
                </c:pt>
                <c:pt idx="22">
                  <c:v>-2.3966999999999999E-2</c:v>
                </c:pt>
                <c:pt idx="23">
                  <c:v>-2.3269999999999999E-2</c:v>
                </c:pt>
                <c:pt idx="24">
                  <c:v>-2.2366E-2</c:v>
                </c:pt>
                <c:pt idx="25">
                  <c:v>-2.2311000000000001E-2</c:v>
                </c:pt>
                <c:pt idx="26">
                  <c:v>-2.2245999999999998E-2</c:v>
                </c:pt>
                <c:pt idx="27">
                  <c:v>-2.1538000000000002E-2</c:v>
                </c:pt>
                <c:pt idx="28">
                  <c:v>-2.1505E-2</c:v>
                </c:pt>
                <c:pt idx="29">
                  <c:v>-2.0826999999999998E-2</c:v>
                </c:pt>
                <c:pt idx="30">
                  <c:v>-2.0787E-2</c:v>
                </c:pt>
                <c:pt idx="31">
                  <c:v>-2.0427000000000001E-2</c:v>
                </c:pt>
                <c:pt idx="32">
                  <c:v>-2.0372999999999999E-2</c:v>
                </c:pt>
                <c:pt idx="33">
                  <c:v>-2.0351000000000001E-2</c:v>
                </c:pt>
                <c:pt idx="34">
                  <c:v>-2.0056999999999998E-2</c:v>
                </c:pt>
                <c:pt idx="35">
                  <c:v>-1.9982E-2</c:v>
                </c:pt>
                <c:pt idx="36">
                  <c:v>-1.9196999999999999E-2</c:v>
                </c:pt>
                <c:pt idx="37">
                  <c:v>-1.9012000000000001E-2</c:v>
                </c:pt>
                <c:pt idx="38">
                  <c:v>-1.8759999999999999E-2</c:v>
                </c:pt>
                <c:pt idx="39">
                  <c:v>-1.8293E-2</c:v>
                </c:pt>
                <c:pt idx="40">
                  <c:v>-1.8151E-2</c:v>
                </c:pt>
                <c:pt idx="41">
                  <c:v>-1.7804E-2</c:v>
                </c:pt>
                <c:pt idx="42">
                  <c:v>-1.7683000000000001E-2</c:v>
                </c:pt>
                <c:pt idx="43">
                  <c:v>-1.7573999999999999E-2</c:v>
                </c:pt>
                <c:pt idx="44">
                  <c:v>-1.7420999999999999E-2</c:v>
                </c:pt>
                <c:pt idx="45">
                  <c:v>-1.7333999999999999E-2</c:v>
                </c:pt>
                <c:pt idx="46">
                  <c:v>-1.6648E-2</c:v>
                </c:pt>
                <c:pt idx="47">
                  <c:v>-1.6310999999999999E-2</c:v>
                </c:pt>
                <c:pt idx="48">
                  <c:v>-1.6125E-2</c:v>
                </c:pt>
                <c:pt idx="49">
                  <c:v>-1.5918999999999999E-2</c:v>
                </c:pt>
                <c:pt idx="50">
                  <c:v>-1.5788E-2</c:v>
                </c:pt>
                <c:pt idx="51">
                  <c:v>-1.5426E-2</c:v>
                </c:pt>
                <c:pt idx="52">
                  <c:v>-1.5159000000000001E-2</c:v>
                </c:pt>
                <c:pt idx="53">
                  <c:v>-1.5025999999999999E-2</c:v>
                </c:pt>
                <c:pt idx="54">
                  <c:v>-1.4688E-2</c:v>
                </c:pt>
                <c:pt idx="55">
                  <c:v>-1.4525E-2</c:v>
                </c:pt>
                <c:pt idx="56">
                  <c:v>-1.4448000000000001E-2</c:v>
                </c:pt>
                <c:pt idx="57">
                  <c:v>-1.427E-2</c:v>
                </c:pt>
                <c:pt idx="58">
                  <c:v>-1.422E-2</c:v>
                </c:pt>
                <c:pt idx="59">
                  <c:v>-1.4187E-2</c:v>
                </c:pt>
                <c:pt idx="60">
                  <c:v>-1.3946999999999999E-2</c:v>
                </c:pt>
                <c:pt idx="61">
                  <c:v>-1.3697000000000001E-2</c:v>
                </c:pt>
                <c:pt idx="62">
                  <c:v>-1.3566E-2</c:v>
                </c:pt>
                <c:pt idx="63">
                  <c:v>-1.3554999999999999E-2</c:v>
                </c:pt>
                <c:pt idx="64">
                  <c:v>-1.3327E-2</c:v>
                </c:pt>
                <c:pt idx="65">
                  <c:v>-1.3181E-2</c:v>
                </c:pt>
                <c:pt idx="66">
                  <c:v>-1.3098E-2</c:v>
                </c:pt>
                <c:pt idx="67">
                  <c:v>-1.3043000000000001E-2</c:v>
                </c:pt>
                <c:pt idx="68">
                  <c:v>-1.2945E-2</c:v>
                </c:pt>
                <c:pt idx="69">
                  <c:v>-1.2815E-2</c:v>
                </c:pt>
                <c:pt idx="70">
                  <c:v>-1.2793000000000001E-2</c:v>
                </c:pt>
                <c:pt idx="71">
                  <c:v>-1.2695E-2</c:v>
                </c:pt>
                <c:pt idx="72">
                  <c:v>-1.251E-2</c:v>
                </c:pt>
                <c:pt idx="73">
                  <c:v>-1.2488000000000001E-2</c:v>
                </c:pt>
                <c:pt idx="74">
                  <c:v>-1.2448000000000001E-2</c:v>
                </c:pt>
                <c:pt idx="75">
                  <c:v>-1.2423E-2</c:v>
                </c:pt>
                <c:pt idx="76">
                  <c:v>-1.2359E-2</c:v>
                </c:pt>
                <c:pt idx="77">
                  <c:v>-1.2194E-2</c:v>
                </c:pt>
                <c:pt idx="78">
                  <c:v>-1.2159E-2</c:v>
                </c:pt>
                <c:pt idx="79">
                  <c:v>-1.2024999999999999E-2</c:v>
                </c:pt>
                <c:pt idx="80">
                  <c:v>-1.1922E-2</c:v>
                </c:pt>
                <c:pt idx="81">
                  <c:v>-1.1845E-2</c:v>
                </c:pt>
                <c:pt idx="82">
                  <c:v>-1.1691999999999999E-2</c:v>
                </c:pt>
                <c:pt idx="83">
                  <c:v>-1.1625E-2</c:v>
                </c:pt>
                <c:pt idx="84">
                  <c:v>-1.1442000000000001E-2</c:v>
                </c:pt>
                <c:pt idx="85">
                  <c:v>-1.1336000000000001E-2</c:v>
                </c:pt>
                <c:pt idx="86">
                  <c:v>-1.1270000000000001E-2</c:v>
                </c:pt>
                <c:pt idx="87">
                  <c:v>-1.1202999999999999E-2</c:v>
                </c:pt>
                <c:pt idx="88">
                  <c:v>-1.1181E-2</c:v>
                </c:pt>
                <c:pt idx="89">
                  <c:v>-1.1091999999999999E-2</c:v>
                </c:pt>
                <c:pt idx="90">
                  <c:v>-1.0936E-2</c:v>
                </c:pt>
                <c:pt idx="91">
                  <c:v>-1.0919999999999999E-2</c:v>
                </c:pt>
                <c:pt idx="92">
                  <c:v>-1.0833000000000001E-2</c:v>
                </c:pt>
                <c:pt idx="93">
                  <c:v>-1.0810999999999999E-2</c:v>
                </c:pt>
                <c:pt idx="94">
                  <c:v>-1.0800000000000001E-2</c:v>
                </c:pt>
                <c:pt idx="95">
                  <c:v>-1.0800000000000001E-2</c:v>
                </c:pt>
                <c:pt idx="96">
                  <c:v>-1.0781000000000001E-2</c:v>
                </c:pt>
                <c:pt idx="97">
                  <c:v>-1.0756E-2</c:v>
                </c:pt>
                <c:pt idx="98">
                  <c:v>-1.0723999999999999E-2</c:v>
                </c:pt>
                <c:pt idx="99">
                  <c:v>-1.0506E-2</c:v>
                </c:pt>
                <c:pt idx="100">
                  <c:v>-1.0462000000000001E-2</c:v>
                </c:pt>
                <c:pt idx="101">
                  <c:v>-1.0451E-2</c:v>
                </c:pt>
                <c:pt idx="102">
                  <c:v>-1.0381E-2</c:v>
                </c:pt>
                <c:pt idx="103">
                  <c:v>-1.0292000000000001E-2</c:v>
                </c:pt>
                <c:pt idx="104">
                  <c:v>-1.0245000000000001E-2</c:v>
                </c:pt>
                <c:pt idx="105">
                  <c:v>-1.0158E-2</c:v>
                </c:pt>
                <c:pt idx="106">
                  <c:v>-1.0059E-2</c:v>
                </c:pt>
                <c:pt idx="107">
                  <c:v>-1.0024999999999999E-2</c:v>
                </c:pt>
                <c:pt idx="108">
                  <c:v>-9.9579999999999998E-3</c:v>
                </c:pt>
                <c:pt idx="109">
                  <c:v>-9.9399999999999992E-3</c:v>
                </c:pt>
                <c:pt idx="110">
                  <c:v>-9.7579999999999993E-3</c:v>
                </c:pt>
                <c:pt idx="111">
                  <c:v>-9.7579999999999993E-3</c:v>
                </c:pt>
                <c:pt idx="112">
                  <c:v>-9.7109999999999991E-3</c:v>
                </c:pt>
                <c:pt idx="113">
                  <c:v>-9.6240000000000006E-3</c:v>
                </c:pt>
                <c:pt idx="114">
                  <c:v>-9.5580000000000005E-3</c:v>
                </c:pt>
                <c:pt idx="115">
                  <c:v>-9.4280000000000006E-3</c:v>
                </c:pt>
                <c:pt idx="116">
                  <c:v>-9.3620000000000005E-3</c:v>
                </c:pt>
                <c:pt idx="117">
                  <c:v>-9.3410000000000003E-3</c:v>
                </c:pt>
                <c:pt idx="118">
                  <c:v>-9.3299999999999998E-3</c:v>
                </c:pt>
                <c:pt idx="119">
                  <c:v>-9.2910000000000006E-3</c:v>
                </c:pt>
                <c:pt idx="120">
                  <c:v>-9.2689999999999995E-3</c:v>
                </c:pt>
                <c:pt idx="121">
                  <c:v>-9.1549999999999999E-3</c:v>
                </c:pt>
                <c:pt idx="122">
                  <c:v>-9.0469999999999995E-3</c:v>
                </c:pt>
                <c:pt idx="123">
                  <c:v>-9.0030000000000006E-3</c:v>
                </c:pt>
                <c:pt idx="124">
                  <c:v>-8.9700000000000005E-3</c:v>
                </c:pt>
                <c:pt idx="125">
                  <c:v>-8.9160000000000003E-3</c:v>
                </c:pt>
                <c:pt idx="126">
                  <c:v>-8.8940000000000009E-3</c:v>
                </c:pt>
                <c:pt idx="127">
                  <c:v>-8.8830000000000003E-3</c:v>
                </c:pt>
                <c:pt idx="128">
                  <c:v>-8.7799999999999996E-3</c:v>
                </c:pt>
                <c:pt idx="129">
                  <c:v>-8.7740000000000005E-3</c:v>
                </c:pt>
                <c:pt idx="130">
                  <c:v>-8.6759999999999997E-3</c:v>
                </c:pt>
                <c:pt idx="131">
                  <c:v>-8.5240000000000003E-3</c:v>
                </c:pt>
                <c:pt idx="132">
                  <c:v>-8.5129999999999997E-3</c:v>
                </c:pt>
                <c:pt idx="133">
                  <c:v>-8.3359999999999997E-3</c:v>
                </c:pt>
                <c:pt idx="134">
                  <c:v>-8.2520000000000007E-3</c:v>
                </c:pt>
                <c:pt idx="135">
                  <c:v>-8.208E-3</c:v>
                </c:pt>
                <c:pt idx="136">
                  <c:v>-8.175E-3</c:v>
                </c:pt>
                <c:pt idx="137">
                  <c:v>-8.0660000000000003E-3</c:v>
                </c:pt>
                <c:pt idx="138">
                  <c:v>-8.0339999999999995E-3</c:v>
                </c:pt>
                <c:pt idx="139">
                  <c:v>-8.0249999999999991E-3</c:v>
                </c:pt>
                <c:pt idx="140">
                  <c:v>-7.9679999999999994E-3</c:v>
                </c:pt>
                <c:pt idx="141">
                  <c:v>-7.8810000000000009E-3</c:v>
                </c:pt>
                <c:pt idx="142">
                  <c:v>-7.6530000000000001E-3</c:v>
                </c:pt>
                <c:pt idx="143">
                  <c:v>-7.6470000000000002E-3</c:v>
                </c:pt>
                <c:pt idx="144">
                  <c:v>-7.424E-3</c:v>
                </c:pt>
                <c:pt idx="145">
                  <c:v>-7.3150000000000003E-3</c:v>
                </c:pt>
                <c:pt idx="146">
                  <c:v>-7.1729999999999997E-3</c:v>
                </c:pt>
                <c:pt idx="147">
                  <c:v>-7.1520000000000004E-3</c:v>
                </c:pt>
                <c:pt idx="148">
                  <c:v>-7.0540000000000004E-3</c:v>
                </c:pt>
                <c:pt idx="149">
                  <c:v>-7.0470000000000003E-3</c:v>
                </c:pt>
                <c:pt idx="150">
                  <c:v>-7.0099999999999997E-3</c:v>
                </c:pt>
                <c:pt idx="151">
                  <c:v>-6.8900000000000003E-3</c:v>
                </c:pt>
                <c:pt idx="152">
                  <c:v>-6.8139999999999997E-3</c:v>
                </c:pt>
                <c:pt idx="153">
                  <c:v>-6.705E-3</c:v>
                </c:pt>
                <c:pt idx="154">
                  <c:v>-6.6909999999999999E-3</c:v>
                </c:pt>
                <c:pt idx="155">
                  <c:v>-6.6689999999999996E-3</c:v>
                </c:pt>
                <c:pt idx="156">
                  <c:v>-6.574E-3</c:v>
                </c:pt>
                <c:pt idx="157">
                  <c:v>-6.5529999999999998E-3</c:v>
                </c:pt>
                <c:pt idx="158">
                  <c:v>-6.535E-3</c:v>
                </c:pt>
                <c:pt idx="159">
                  <c:v>-6.3460000000000001E-3</c:v>
                </c:pt>
                <c:pt idx="160">
                  <c:v>-6.313E-3</c:v>
                </c:pt>
                <c:pt idx="161">
                  <c:v>-6.182E-3</c:v>
                </c:pt>
                <c:pt idx="162">
                  <c:v>-6.1349999999999998E-3</c:v>
                </c:pt>
                <c:pt idx="163">
                  <c:v>-6.0689999999999997E-3</c:v>
                </c:pt>
                <c:pt idx="164">
                  <c:v>-6.0299999999999998E-3</c:v>
                </c:pt>
                <c:pt idx="165">
                  <c:v>-5.9800000000000001E-3</c:v>
                </c:pt>
                <c:pt idx="166">
                  <c:v>-5.9319999999999998E-3</c:v>
                </c:pt>
                <c:pt idx="167">
                  <c:v>-5.8910000000000004E-3</c:v>
                </c:pt>
                <c:pt idx="168">
                  <c:v>-5.8770000000000003E-3</c:v>
                </c:pt>
                <c:pt idx="169">
                  <c:v>-5.8240000000000002E-3</c:v>
                </c:pt>
                <c:pt idx="170">
                  <c:v>-5.8019999999999999E-3</c:v>
                </c:pt>
                <c:pt idx="171">
                  <c:v>-5.79E-3</c:v>
                </c:pt>
                <c:pt idx="172">
                  <c:v>-5.7359999999999998E-3</c:v>
                </c:pt>
                <c:pt idx="173">
                  <c:v>-5.7349999999999996E-3</c:v>
                </c:pt>
                <c:pt idx="174">
                  <c:v>-5.7349999999999996E-3</c:v>
                </c:pt>
                <c:pt idx="175">
                  <c:v>-5.7250000000000001E-3</c:v>
                </c:pt>
                <c:pt idx="176">
                  <c:v>-5.7250000000000001E-3</c:v>
                </c:pt>
                <c:pt idx="177">
                  <c:v>-5.6490000000000004E-3</c:v>
                </c:pt>
                <c:pt idx="178">
                  <c:v>-5.646E-3</c:v>
                </c:pt>
                <c:pt idx="179">
                  <c:v>-5.6160000000000003E-3</c:v>
                </c:pt>
                <c:pt idx="180">
                  <c:v>-5.4679999999999998E-3</c:v>
                </c:pt>
                <c:pt idx="181">
                  <c:v>-5.4200000000000003E-3</c:v>
                </c:pt>
                <c:pt idx="182">
                  <c:v>-5.3109999999999997E-3</c:v>
                </c:pt>
                <c:pt idx="183">
                  <c:v>-5.2570000000000004E-3</c:v>
                </c:pt>
                <c:pt idx="184">
                  <c:v>-5.2350000000000001E-3</c:v>
                </c:pt>
                <c:pt idx="185">
                  <c:v>-5.1799999999999997E-3</c:v>
                </c:pt>
                <c:pt idx="186">
                  <c:v>-5.104E-3</c:v>
                </c:pt>
                <c:pt idx="187">
                  <c:v>-5.0930000000000003E-3</c:v>
                </c:pt>
                <c:pt idx="188">
                  <c:v>-5.0819999999999997E-3</c:v>
                </c:pt>
                <c:pt idx="189">
                  <c:v>-5.0610000000000004E-3</c:v>
                </c:pt>
                <c:pt idx="190">
                  <c:v>-5.0610000000000004E-3</c:v>
                </c:pt>
                <c:pt idx="191">
                  <c:v>-5.0169999999999998E-3</c:v>
                </c:pt>
                <c:pt idx="192">
                  <c:v>-2.963E-2</c:v>
                </c:pt>
                <c:pt idx="193">
                  <c:v>-2.9607000000000001E-2</c:v>
                </c:pt>
                <c:pt idx="194">
                  <c:v>-2.8829E-2</c:v>
                </c:pt>
                <c:pt idx="195">
                  <c:v>-2.8740000000000002E-2</c:v>
                </c:pt>
                <c:pt idx="196">
                  <c:v>-2.8629000000000002E-2</c:v>
                </c:pt>
                <c:pt idx="197">
                  <c:v>-2.8573999999999999E-2</c:v>
                </c:pt>
                <c:pt idx="198">
                  <c:v>-2.7917000000000001E-2</c:v>
                </c:pt>
                <c:pt idx="199">
                  <c:v>-2.7659E-2</c:v>
                </c:pt>
                <c:pt idx="200">
                  <c:v>-2.7647999999999999E-2</c:v>
                </c:pt>
                <c:pt idx="201">
                  <c:v>-2.7605999999999999E-2</c:v>
                </c:pt>
                <c:pt idx="202">
                  <c:v>-2.7494999999999999E-2</c:v>
                </c:pt>
                <c:pt idx="203">
                  <c:v>-2.6679000000000001E-2</c:v>
                </c:pt>
                <c:pt idx="204">
                  <c:v>-2.6210000000000001E-2</c:v>
                </c:pt>
                <c:pt idx="205">
                  <c:v>-2.6138999999999999E-2</c:v>
                </c:pt>
                <c:pt idx="206">
                  <c:v>-2.5926999999999999E-2</c:v>
                </c:pt>
                <c:pt idx="207">
                  <c:v>-2.5666000000000001E-2</c:v>
                </c:pt>
                <c:pt idx="208">
                  <c:v>-2.5263000000000001E-2</c:v>
                </c:pt>
                <c:pt idx="209">
                  <c:v>-2.5023E-2</c:v>
                </c:pt>
                <c:pt idx="210">
                  <c:v>-2.4947E-2</c:v>
                </c:pt>
                <c:pt idx="211">
                  <c:v>-2.4936E-2</c:v>
                </c:pt>
                <c:pt idx="212">
                  <c:v>-2.4427999999999998E-2</c:v>
                </c:pt>
                <c:pt idx="213">
                  <c:v>-2.4294E-2</c:v>
                </c:pt>
                <c:pt idx="214">
                  <c:v>-2.3977999999999999E-2</c:v>
                </c:pt>
                <c:pt idx="215">
                  <c:v>-2.3890999999999999E-2</c:v>
                </c:pt>
                <c:pt idx="216">
                  <c:v>-2.3074000000000001E-2</c:v>
                </c:pt>
                <c:pt idx="217">
                  <c:v>-2.3071999999999999E-2</c:v>
                </c:pt>
                <c:pt idx="218">
                  <c:v>-2.1849E-2</c:v>
                </c:pt>
                <c:pt idx="219">
                  <c:v>-2.1538000000000002E-2</c:v>
                </c:pt>
                <c:pt idx="220">
                  <c:v>-2.1146000000000002E-2</c:v>
                </c:pt>
                <c:pt idx="221">
                  <c:v>-2.1124E-2</c:v>
                </c:pt>
                <c:pt idx="222">
                  <c:v>-2.1027000000000001E-2</c:v>
                </c:pt>
                <c:pt idx="223">
                  <c:v>-2.095E-2</c:v>
                </c:pt>
                <c:pt idx="224">
                  <c:v>-2.0667000000000001E-2</c:v>
                </c:pt>
                <c:pt idx="225">
                  <c:v>-2.0459999999999999E-2</c:v>
                </c:pt>
                <c:pt idx="226">
                  <c:v>-2.0427000000000001E-2</c:v>
                </c:pt>
                <c:pt idx="227">
                  <c:v>-2.0205000000000001E-2</c:v>
                </c:pt>
                <c:pt idx="228">
                  <c:v>-2.0046000000000001E-2</c:v>
                </c:pt>
                <c:pt idx="229">
                  <c:v>-1.9741000000000002E-2</c:v>
                </c:pt>
                <c:pt idx="230">
                  <c:v>-1.9649E-2</c:v>
                </c:pt>
                <c:pt idx="231">
                  <c:v>-1.9382E-2</c:v>
                </c:pt>
                <c:pt idx="232">
                  <c:v>-1.9251000000000001E-2</c:v>
                </c:pt>
                <c:pt idx="233">
                  <c:v>-1.9175000000000001E-2</c:v>
                </c:pt>
                <c:pt idx="234">
                  <c:v>-1.9141999999999999E-2</c:v>
                </c:pt>
                <c:pt idx="235">
                  <c:v>-1.9120000000000002E-2</c:v>
                </c:pt>
                <c:pt idx="236">
                  <c:v>-1.899E-2</c:v>
                </c:pt>
                <c:pt idx="237">
                  <c:v>-1.8804000000000001E-2</c:v>
                </c:pt>
                <c:pt idx="238">
                  <c:v>-1.8685E-2</c:v>
                </c:pt>
                <c:pt idx="239">
                  <c:v>-1.8674E-2</c:v>
                </c:pt>
                <c:pt idx="240">
                  <c:v>-1.8674E-2</c:v>
                </c:pt>
                <c:pt idx="241">
                  <c:v>-1.8499999999999999E-2</c:v>
                </c:pt>
                <c:pt idx="242">
                  <c:v>-1.8478000000000001E-2</c:v>
                </c:pt>
                <c:pt idx="243">
                  <c:v>-1.8467000000000001E-2</c:v>
                </c:pt>
                <c:pt idx="244">
                  <c:v>-1.8304000000000001E-2</c:v>
                </c:pt>
                <c:pt idx="245">
                  <c:v>-1.7901E-2</c:v>
                </c:pt>
                <c:pt idx="246">
                  <c:v>-1.7781000000000002E-2</c:v>
                </c:pt>
                <c:pt idx="247">
                  <c:v>-1.7770000000000001E-2</c:v>
                </c:pt>
                <c:pt idx="248">
                  <c:v>-1.7715999999999999E-2</c:v>
                </c:pt>
                <c:pt idx="249">
                  <c:v>-1.7670999999999999E-2</c:v>
                </c:pt>
                <c:pt idx="250">
                  <c:v>-1.7596000000000001E-2</c:v>
                </c:pt>
                <c:pt idx="251">
                  <c:v>-1.7465000000000001E-2</c:v>
                </c:pt>
                <c:pt idx="252">
                  <c:v>-1.7426000000000001E-2</c:v>
                </c:pt>
                <c:pt idx="253">
                  <c:v>-1.7410999999999999E-2</c:v>
                </c:pt>
                <c:pt idx="254">
                  <c:v>-1.7315000000000001E-2</c:v>
                </c:pt>
                <c:pt idx="255">
                  <c:v>-1.7271000000000002E-2</c:v>
                </c:pt>
                <c:pt idx="256">
                  <c:v>-1.7204000000000001E-2</c:v>
                </c:pt>
                <c:pt idx="257">
                  <c:v>-1.7193E-2</c:v>
                </c:pt>
                <c:pt idx="258">
                  <c:v>-1.7049000000000002E-2</c:v>
                </c:pt>
                <c:pt idx="259">
                  <c:v>-1.6986000000000001E-2</c:v>
                </c:pt>
                <c:pt idx="260">
                  <c:v>-1.6937000000000001E-2</c:v>
                </c:pt>
                <c:pt idx="261">
                  <c:v>-1.6670000000000001E-2</c:v>
                </c:pt>
                <c:pt idx="262">
                  <c:v>-1.6605000000000002E-2</c:v>
                </c:pt>
                <c:pt idx="263">
                  <c:v>-1.6582E-2</c:v>
                </c:pt>
                <c:pt idx="264">
                  <c:v>-1.6514999999999998E-2</c:v>
                </c:pt>
                <c:pt idx="265">
                  <c:v>-1.6507000000000001E-2</c:v>
                </c:pt>
                <c:pt idx="266">
                  <c:v>-1.6462999999999998E-2</c:v>
                </c:pt>
                <c:pt idx="267">
                  <c:v>-1.6420000000000001E-2</c:v>
                </c:pt>
                <c:pt idx="268">
                  <c:v>-1.6376000000000002E-2</c:v>
                </c:pt>
                <c:pt idx="269">
                  <c:v>-1.6278000000000001E-2</c:v>
                </c:pt>
                <c:pt idx="270">
                  <c:v>-1.6159E-2</c:v>
                </c:pt>
                <c:pt idx="271">
                  <c:v>-1.6125E-2</c:v>
                </c:pt>
                <c:pt idx="272">
                  <c:v>-1.6005999999999999E-2</c:v>
                </c:pt>
                <c:pt idx="273">
                  <c:v>-1.5914999999999999E-2</c:v>
                </c:pt>
                <c:pt idx="274">
                  <c:v>-1.5897000000000001E-2</c:v>
                </c:pt>
                <c:pt idx="275">
                  <c:v>-1.5776999999999999E-2</c:v>
                </c:pt>
                <c:pt idx="276">
                  <c:v>-1.5647999999999999E-2</c:v>
                </c:pt>
                <c:pt idx="277">
                  <c:v>-1.5646E-2</c:v>
                </c:pt>
                <c:pt idx="278">
                  <c:v>-1.5626000000000001E-2</c:v>
                </c:pt>
                <c:pt idx="279">
                  <c:v>-1.5626000000000001E-2</c:v>
                </c:pt>
                <c:pt idx="280">
                  <c:v>-1.5613999999999999E-2</c:v>
                </c:pt>
                <c:pt idx="281">
                  <c:v>-1.5547999999999999E-2</c:v>
                </c:pt>
                <c:pt idx="282">
                  <c:v>-1.5382E-2</c:v>
                </c:pt>
                <c:pt idx="283">
                  <c:v>-1.5358999999999999E-2</c:v>
                </c:pt>
                <c:pt idx="284">
                  <c:v>-1.5276E-2</c:v>
                </c:pt>
                <c:pt idx="285">
                  <c:v>-1.52E-2</c:v>
                </c:pt>
                <c:pt idx="286">
                  <c:v>-1.5102000000000001E-2</c:v>
                </c:pt>
                <c:pt idx="287">
                  <c:v>-1.4937000000000001E-2</c:v>
                </c:pt>
                <c:pt idx="288">
                  <c:v>-1.4715000000000001E-2</c:v>
                </c:pt>
                <c:pt idx="289">
                  <c:v>-1.4604000000000001E-2</c:v>
                </c:pt>
                <c:pt idx="290">
                  <c:v>-1.4600999999999999E-2</c:v>
                </c:pt>
                <c:pt idx="291">
                  <c:v>-1.4579E-2</c:v>
                </c:pt>
                <c:pt idx="292">
                  <c:v>-1.4448000000000001E-2</c:v>
                </c:pt>
                <c:pt idx="293">
                  <c:v>-1.4394000000000001E-2</c:v>
                </c:pt>
                <c:pt idx="294">
                  <c:v>-1.4165000000000001E-2</c:v>
                </c:pt>
                <c:pt idx="295">
                  <c:v>-1.4026E-2</c:v>
                </c:pt>
                <c:pt idx="296">
                  <c:v>-1.4002000000000001E-2</c:v>
                </c:pt>
                <c:pt idx="297">
                  <c:v>-1.3958999999999999E-2</c:v>
                </c:pt>
                <c:pt idx="298">
                  <c:v>-1.3915E-2</c:v>
                </c:pt>
                <c:pt idx="299">
                  <c:v>-1.3849E-2</c:v>
                </c:pt>
                <c:pt idx="300">
                  <c:v>-1.3806000000000001E-2</c:v>
                </c:pt>
                <c:pt idx="301">
                  <c:v>-1.3781E-2</c:v>
                </c:pt>
                <c:pt idx="302">
                  <c:v>-1.3736999999999999E-2</c:v>
                </c:pt>
                <c:pt idx="303">
                  <c:v>-1.3610000000000001E-2</c:v>
                </c:pt>
                <c:pt idx="304">
                  <c:v>-1.3566E-2</c:v>
                </c:pt>
                <c:pt idx="305">
                  <c:v>-1.3469999999999999E-2</c:v>
                </c:pt>
                <c:pt idx="306">
                  <c:v>-1.3446E-2</c:v>
                </c:pt>
                <c:pt idx="307">
                  <c:v>-1.3272000000000001E-2</c:v>
                </c:pt>
                <c:pt idx="308">
                  <c:v>-1.3159000000000001E-2</c:v>
                </c:pt>
                <c:pt idx="309">
                  <c:v>-1.307E-2</c:v>
                </c:pt>
                <c:pt idx="310">
                  <c:v>-1.3025999999999999E-2</c:v>
                </c:pt>
                <c:pt idx="311">
                  <c:v>-1.2980999999999999E-2</c:v>
                </c:pt>
                <c:pt idx="312">
                  <c:v>-1.2924E-2</c:v>
                </c:pt>
                <c:pt idx="313">
                  <c:v>-1.2848E-2</c:v>
                </c:pt>
                <c:pt idx="314">
                  <c:v>-1.2825E-2</c:v>
                </c:pt>
                <c:pt idx="315">
                  <c:v>-1.2803999999999999E-2</c:v>
                </c:pt>
                <c:pt idx="316">
                  <c:v>-1.2770999999999999E-2</c:v>
                </c:pt>
                <c:pt idx="317">
                  <c:v>-1.2728E-2</c:v>
                </c:pt>
                <c:pt idx="318">
                  <c:v>-1.2695E-2</c:v>
                </c:pt>
                <c:pt idx="319">
                  <c:v>-1.2684000000000001E-2</c:v>
                </c:pt>
                <c:pt idx="320">
                  <c:v>-1.2651000000000001E-2</c:v>
                </c:pt>
                <c:pt idx="321">
                  <c:v>-1.2648E-2</c:v>
                </c:pt>
                <c:pt idx="322">
                  <c:v>-1.2559000000000001E-2</c:v>
                </c:pt>
                <c:pt idx="323">
                  <c:v>-1.2541999999999999E-2</c:v>
                </c:pt>
                <c:pt idx="324">
                  <c:v>-1.2448000000000001E-2</c:v>
                </c:pt>
                <c:pt idx="325">
                  <c:v>-1.2381E-2</c:v>
                </c:pt>
                <c:pt idx="326">
                  <c:v>-1.2368000000000001E-2</c:v>
                </c:pt>
                <c:pt idx="327">
                  <c:v>-1.2337000000000001E-2</c:v>
                </c:pt>
                <c:pt idx="328">
                  <c:v>-1.2314E-2</c:v>
                </c:pt>
                <c:pt idx="329">
                  <c:v>-1.2248E-2</c:v>
                </c:pt>
                <c:pt idx="330">
                  <c:v>-1.2182999999999999E-2</c:v>
                </c:pt>
                <c:pt idx="331">
                  <c:v>-1.2139E-2</c:v>
                </c:pt>
                <c:pt idx="332">
                  <c:v>-1.2128999999999999E-2</c:v>
                </c:pt>
                <c:pt idx="333">
                  <c:v>-1.2118E-2</c:v>
                </c:pt>
                <c:pt idx="334">
                  <c:v>-1.2074E-2</c:v>
                </c:pt>
                <c:pt idx="335">
                  <c:v>-1.1958999999999999E-2</c:v>
                </c:pt>
                <c:pt idx="336">
                  <c:v>-1.1943E-2</c:v>
                </c:pt>
                <c:pt idx="337">
                  <c:v>-1.1802999999999999E-2</c:v>
                </c:pt>
                <c:pt idx="338">
                  <c:v>-1.1781E-2</c:v>
                </c:pt>
                <c:pt idx="339">
                  <c:v>-1.1736E-2</c:v>
                </c:pt>
                <c:pt idx="340">
                  <c:v>-1.1714E-2</c:v>
                </c:pt>
                <c:pt idx="341">
                  <c:v>-1.1682E-2</c:v>
                </c:pt>
                <c:pt idx="342">
                  <c:v>-1.166E-2</c:v>
                </c:pt>
                <c:pt idx="343">
                  <c:v>-1.1649E-2</c:v>
                </c:pt>
                <c:pt idx="344">
                  <c:v>-1.1627999999999999E-2</c:v>
                </c:pt>
                <c:pt idx="345">
                  <c:v>-1.1594999999999999E-2</c:v>
                </c:pt>
                <c:pt idx="346">
                  <c:v>-1.1497E-2</c:v>
                </c:pt>
                <c:pt idx="347">
                  <c:v>-1.1442000000000001E-2</c:v>
                </c:pt>
                <c:pt idx="348">
                  <c:v>-1.1388000000000001E-2</c:v>
                </c:pt>
                <c:pt idx="349">
                  <c:v>-1.1388000000000001E-2</c:v>
                </c:pt>
                <c:pt idx="350">
                  <c:v>-1.1377E-2</c:v>
                </c:pt>
                <c:pt idx="351">
                  <c:v>-1.1268E-2</c:v>
                </c:pt>
                <c:pt idx="352">
                  <c:v>-1.1235999999999999E-2</c:v>
                </c:pt>
                <c:pt idx="353">
                  <c:v>-1.1192000000000001E-2</c:v>
                </c:pt>
                <c:pt idx="354">
                  <c:v>-1.1159000000000001E-2</c:v>
                </c:pt>
                <c:pt idx="355">
                  <c:v>-1.1159000000000001E-2</c:v>
                </c:pt>
                <c:pt idx="356">
                  <c:v>-1.1159000000000001E-2</c:v>
                </c:pt>
                <c:pt idx="357">
                  <c:v>-1.1047E-2</c:v>
                </c:pt>
                <c:pt idx="358">
                  <c:v>-1.1029000000000001E-2</c:v>
                </c:pt>
                <c:pt idx="359">
                  <c:v>-1.0985E-2</c:v>
                </c:pt>
                <c:pt idx="360">
                  <c:v>-1.0942E-2</c:v>
                </c:pt>
                <c:pt idx="361">
                  <c:v>-1.0914E-2</c:v>
                </c:pt>
                <c:pt idx="362">
                  <c:v>-1.0909E-2</c:v>
                </c:pt>
                <c:pt idx="363">
                  <c:v>-1.0803E-2</c:v>
                </c:pt>
                <c:pt idx="364">
                  <c:v>-1.0767000000000001E-2</c:v>
                </c:pt>
                <c:pt idx="365">
                  <c:v>-1.0758E-2</c:v>
                </c:pt>
                <c:pt idx="366">
                  <c:v>-1.0735E-2</c:v>
                </c:pt>
                <c:pt idx="367">
                  <c:v>-1.0723999999999999E-2</c:v>
                </c:pt>
                <c:pt idx="368">
                  <c:v>-1.0714E-2</c:v>
                </c:pt>
                <c:pt idx="369">
                  <c:v>-1.0713E-2</c:v>
                </c:pt>
                <c:pt idx="370">
                  <c:v>-1.0670000000000001E-2</c:v>
                </c:pt>
                <c:pt idx="371">
                  <c:v>-1.0658000000000001E-2</c:v>
                </c:pt>
                <c:pt idx="372">
                  <c:v>-1.0647E-2</c:v>
                </c:pt>
                <c:pt idx="373">
                  <c:v>-1.0647E-2</c:v>
                </c:pt>
                <c:pt idx="374">
                  <c:v>-1.0626E-2</c:v>
                </c:pt>
                <c:pt idx="375">
                  <c:v>-1.0593E-2</c:v>
                </c:pt>
                <c:pt idx="376">
                  <c:v>-1.0593E-2</c:v>
                </c:pt>
                <c:pt idx="377">
                  <c:v>-1.0517E-2</c:v>
                </c:pt>
                <c:pt idx="378">
                  <c:v>-1.0506E-2</c:v>
                </c:pt>
                <c:pt idx="379">
                  <c:v>-1.0492E-2</c:v>
                </c:pt>
                <c:pt idx="380">
                  <c:v>-1.0473E-2</c:v>
                </c:pt>
                <c:pt idx="381">
                  <c:v>-1.0418999999999999E-2</c:v>
                </c:pt>
                <c:pt idx="382">
                  <c:v>-1.0397E-2</c:v>
                </c:pt>
                <c:pt idx="383">
                  <c:v>-1.0375000000000001E-2</c:v>
                </c:pt>
                <c:pt idx="384">
                  <c:v>-1.0364E-2</c:v>
                </c:pt>
                <c:pt idx="385">
                  <c:v>-1.0357999999999999E-2</c:v>
                </c:pt>
                <c:pt idx="386">
                  <c:v>-1.0352999999999999E-2</c:v>
                </c:pt>
                <c:pt idx="387">
                  <c:v>-1.0292000000000001E-2</c:v>
                </c:pt>
                <c:pt idx="388">
                  <c:v>-1.0234E-2</c:v>
                </c:pt>
                <c:pt idx="389">
                  <c:v>-1.0146000000000001E-2</c:v>
                </c:pt>
                <c:pt idx="390">
                  <c:v>-1.0146000000000001E-2</c:v>
                </c:pt>
                <c:pt idx="391">
                  <c:v>-1.0070000000000001E-2</c:v>
                </c:pt>
                <c:pt idx="392">
                  <c:v>-1.0070000000000001E-2</c:v>
                </c:pt>
                <c:pt idx="393">
                  <c:v>-1.0047E-2</c:v>
                </c:pt>
                <c:pt idx="394">
                  <c:v>-1.0005E-2</c:v>
                </c:pt>
                <c:pt idx="395">
                  <c:v>-9.9360000000000004E-3</c:v>
                </c:pt>
                <c:pt idx="396">
                  <c:v>-9.8960000000000003E-3</c:v>
                </c:pt>
                <c:pt idx="397">
                  <c:v>-9.8689999999999993E-3</c:v>
                </c:pt>
                <c:pt idx="398">
                  <c:v>-9.8689999999999993E-3</c:v>
                </c:pt>
                <c:pt idx="399">
                  <c:v>-9.8469999999999999E-3</c:v>
                </c:pt>
                <c:pt idx="400">
                  <c:v>-9.809E-3</c:v>
                </c:pt>
                <c:pt idx="401">
                  <c:v>-9.7870000000000006E-3</c:v>
                </c:pt>
                <c:pt idx="402">
                  <c:v>-9.7109999999999991E-3</c:v>
                </c:pt>
                <c:pt idx="403">
                  <c:v>-9.7109999999999991E-3</c:v>
                </c:pt>
                <c:pt idx="404">
                  <c:v>-9.6919999999999992E-3</c:v>
                </c:pt>
                <c:pt idx="405">
                  <c:v>-9.6919999999999992E-3</c:v>
                </c:pt>
                <c:pt idx="406">
                  <c:v>-9.6670000000000002E-3</c:v>
                </c:pt>
                <c:pt idx="407">
                  <c:v>-9.6019999999999994E-3</c:v>
                </c:pt>
                <c:pt idx="408">
                  <c:v>-9.5689999999999994E-3</c:v>
                </c:pt>
                <c:pt idx="409">
                  <c:v>-9.5479999999999992E-3</c:v>
                </c:pt>
                <c:pt idx="410">
                  <c:v>-9.4929999999999997E-3</c:v>
                </c:pt>
                <c:pt idx="411">
                  <c:v>-9.469E-3</c:v>
                </c:pt>
                <c:pt idx="412">
                  <c:v>-9.4599999999999997E-3</c:v>
                </c:pt>
                <c:pt idx="413">
                  <c:v>-9.4470000000000005E-3</c:v>
                </c:pt>
                <c:pt idx="414">
                  <c:v>-9.4389999999999995E-3</c:v>
                </c:pt>
                <c:pt idx="415">
                  <c:v>-9.4280000000000006E-3</c:v>
                </c:pt>
                <c:pt idx="416">
                  <c:v>-9.3799999999999994E-3</c:v>
                </c:pt>
                <c:pt idx="417">
                  <c:v>-9.3729999999999994E-3</c:v>
                </c:pt>
                <c:pt idx="418">
                  <c:v>-9.3509999999999999E-3</c:v>
                </c:pt>
                <c:pt idx="419">
                  <c:v>-9.3299999999999998E-3</c:v>
                </c:pt>
                <c:pt idx="420">
                  <c:v>-9.3139999999999994E-3</c:v>
                </c:pt>
                <c:pt idx="421">
                  <c:v>-9.3139999999999994E-3</c:v>
                </c:pt>
                <c:pt idx="422">
                  <c:v>-9.3080000000000003E-3</c:v>
                </c:pt>
                <c:pt idx="423">
                  <c:v>-9.2969999999999997E-3</c:v>
                </c:pt>
                <c:pt idx="424">
                  <c:v>-9.2910000000000006E-3</c:v>
                </c:pt>
                <c:pt idx="425">
                  <c:v>-9.247E-3</c:v>
                </c:pt>
                <c:pt idx="426">
                  <c:v>-9.2320000000000006E-3</c:v>
                </c:pt>
                <c:pt idx="427">
                  <c:v>-9.2099999999999994E-3</c:v>
                </c:pt>
                <c:pt idx="428">
                  <c:v>-9.1769999999999994E-3</c:v>
                </c:pt>
                <c:pt idx="429">
                  <c:v>-9.1579999999999995E-3</c:v>
                </c:pt>
                <c:pt idx="430">
                  <c:v>-9.1549999999999999E-3</c:v>
                </c:pt>
                <c:pt idx="431">
                  <c:v>-9.1229999999999992E-3</c:v>
                </c:pt>
                <c:pt idx="432">
                  <c:v>-9.1229999999999992E-3</c:v>
                </c:pt>
                <c:pt idx="433">
                  <c:v>-9.0690000000000007E-3</c:v>
                </c:pt>
                <c:pt idx="434">
                  <c:v>-9.0469999999999995E-3</c:v>
                </c:pt>
                <c:pt idx="435">
                  <c:v>-9.0360000000000006E-3</c:v>
                </c:pt>
                <c:pt idx="436">
                  <c:v>-9.025E-3</c:v>
                </c:pt>
                <c:pt idx="437">
                  <c:v>-9.0030000000000006E-3</c:v>
                </c:pt>
                <c:pt idx="438">
                  <c:v>-8.9589999999999999E-3</c:v>
                </c:pt>
                <c:pt idx="439">
                  <c:v>-8.8940000000000009E-3</c:v>
                </c:pt>
                <c:pt idx="440">
                  <c:v>-8.8719999999999997E-3</c:v>
                </c:pt>
                <c:pt idx="441">
                  <c:v>-8.8690000000000001E-3</c:v>
                </c:pt>
                <c:pt idx="442">
                  <c:v>-8.796E-3</c:v>
                </c:pt>
                <c:pt idx="443">
                  <c:v>-8.763E-3</c:v>
                </c:pt>
                <c:pt idx="444">
                  <c:v>-8.7139999999999995E-3</c:v>
                </c:pt>
                <c:pt idx="445">
                  <c:v>-8.6650000000000008E-3</c:v>
                </c:pt>
                <c:pt idx="446">
                  <c:v>-8.6650000000000008E-3</c:v>
                </c:pt>
                <c:pt idx="447">
                  <c:v>-8.6440000000000006E-3</c:v>
                </c:pt>
                <c:pt idx="448">
                  <c:v>-8.6250000000000007E-3</c:v>
                </c:pt>
                <c:pt idx="449">
                  <c:v>-8.6020000000000003E-3</c:v>
                </c:pt>
                <c:pt idx="450">
                  <c:v>-8.5800000000000008E-3</c:v>
                </c:pt>
                <c:pt idx="451">
                  <c:v>-8.5780000000000006E-3</c:v>
                </c:pt>
                <c:pt idx="452">
                  <c:v>-8.5459999999999998E-3</c:v>
                </c:pt>
                <c:pt idx="453">
                  <c:v>-8.5360000000000002E-3</c:v>
                </c:pt>
                <c:pt idx="454">
                  <c:v>-8.4799999999999997E-3</c:v>
                </c:pt>
                <c:pt idx="455">
                  <c:v>-8.4690000000000008E-3</c:v>
                </c:pt>
                <c:pt idx="456">
                  <c:v>-8.4580000000000002E-3</c:v>
                </c:pt>
                <c:pt idx="457">
                  <c:v>-8.4469999999999996E-3</c:v>
                </c:pt>
                <c:pt idx="458">
                  <c:v>-8.3929999999999994E-3</c:v>
                </c:pt>
                <c:pt idx="459">
                  <c:v>-8.3499999999999998E-3</c:v>
                </c:pt>
                <c:pt idx="460">
                  <c:v>-8.3499999999999998E-3</c:v>
                </c:pt>
                <c:pt idx="461">
                  <c:v>-8.3140000000000002E-3</c:v>
                </c:pt>
                <c:pt idx="462">
                  <c:v>-8.2690000000000003E-3</c:v>
                </c:pt>
                <c:pt idx="463">
                  <c:v>-8.2620000000000002E-3</c:v>
                </c:pt>
                <c:pt idx="464">
                  <c:v>-8.1429999999999992E-3</c:v>
                </c:pt>
                <c:pt idx="465">
                  <c:v>-8.1359999999999991E-3</c:v>
                </c:pt>
                <c:pt idx="466">
                  <c:v>-8.1359999999999991E-3</c:v>
                </c:pt>
                <c:pt idx="467">
                  <c:v>-8.1320000000000003E-3</c:v>
                </c:pt>
                <c:pt idx="468">
                  <c:v>-8.1209999999999997E-3</c:v>
                </c:pt>
                <c:pt idx="469">
                  <c:v>-8.1130000000000004E-3</c:v>
                </c:pt>
                <c:pt idx="470">
                  <c:v>-8.0909999999999992E-3</c:v>
                </c:pt>
                <c:pt idx="471">
                  <c:v>-8.0450000000000001E-3</c:v>
                </c:pt>
                <c:pt idx="472">
                  <c:v>-8.0249999999999991E-3</c:v>
                </c:pt>
                <c:pt idx="473">
                  <c:v>-8.0009999999999994E-3</c:v>
                </c:pt>
                <c:pt idx="474">
                  <c:v>-8.0009999999999994E-3</c:v>
                </c:pt>
                <c:pt idx="475">
                  <c:v>-7.9249999999999998E-3</c:v>
                </c:pt>
                <c:pt idx="476">
                  <c:v>-7.9139999999999992E-3</c:v>
                </c:pt>
                <c:pt idx="477">
                  <c:v>-7.9030000000000003E-3</c:v>
                </c:pt>
                <c:pt idx="478">
                  <c:v>-7.9030000000000003E-3</c:v>
                </c:pt>
                <c:pt idx="479">
                  <c:v>-7.8810000000000009E-3</c:v>
                </c:pt>
                <c:pt idx="480">
                  <c:v>-7.8469999999999998E-3</c:v>
                </c:pt>
                <c:pt idx="481">
                  <c:v>-7.8379999999999995E-3</c:v>
                </c:pt>
                <c:pt idx="482">
                  <c:v>-7.8379999999999995E-3</c:v>
                </c:pt>
                <c:pt idx="483">
                  <c:v>-7.7939999999999997E-3</c:v>
                </c:pt>
                <c:pt idx="484">
                  <c:v>-7.783E-3</c:v>
                </c:pt>
                <c:pt idx="485">
                  <c:v>-7.7799999999999996E-3</c:v>
                </c:pt>
                <c:pt idx="486">
                  <c:v>-7.7510000000000001E-3</c:v>
                </c:pt>
                <c:pt idx="487">
                  <c:v>-7.7510000000000001E-3</c:v>
                </c:pt>
                <c:pt idx="488">
                  <c:v>-7.7359999999999998E-3</c:v>
                </c:pt>
                <c:pt idx="489">
                  <c:v>-7.7070000000000003E-3</c:v>
                </c:pt>
                <c:pt idx="490">
                  <c:v>-7.7070000000000003E-3</c:v>
                </c:pt>
                <c:pt idx="491">
                  <c:v>-7.685E-3</c:v>
                </c:pt>
                <c:pt idx="492">
                  <c:v>-7.6689999999999996E-3</c:v>
                </c:pt>
                <c:pt idx="493">
                  <c:v>-7.6629999999999997E-3</c:v>
                </c:pt>
                <c:pt idx="494">
                  <c:v>-7.6530000000000001E-3</c:v>
                </c:pt>
                <c:pt idx="495">
                  <c:v>-7.6420000000000004E-3</c:v>
                </c:pt>
                <c:pt idx="496">
                  <c:v>-7.62E-3</c:v>
                </c:pt>
                <c:pt idx="497">
                  <c:v>-7.62E-3</c:v>
                </c:pt>
                <c:pt idx="498">
                  <c:v>-7.6090000000000003E-3</c:v>
                </c:pt>
                <c:pt idx="499">
                  <c:v>-7.5799999999999999E-3</c:v>
                </c:pt>
                <c:pt idx="500">
                  <c:v>-7.5649999999999997E-3</c:v>
                </c:pt>
                <c:pt idx="501">
                  <c:v>-7.5550000000000001E-3</c:v>
                </c:pt>
                <c:pt idx="502">
                  <c:v>-7.5329999999999998E-3</c:v>
                </c:pt>
                <c:pt idx="503">
                  <c:v>-7.5329999999999998E-3</c:v>
                </c:pt>
                <c:pt idx="504">
                  <c:v>-7.5329999999999998E-3</c:v>
                </c:pt>
                <c:pt idx="505">
                  <c:v>-7.5110000000000003E-3</c:v>
                </c:pt>
                <c:pt idx="506">
                  <c:v>-7.4910000000000003E-3</c:v>
                </c:pt>
                <c:pt idx="507">
                  <c:v>-7.4780000000000003E-3</c:v>
                </c:pt>
                <c:pt idx="508">
                  <c:v>-7.4780000000000003E-3</c:v>
                </c:pt>
                <c:pt idx="509">
                  <c:v>-7.4669999999999997E-3</c:v>
                </c:pt>
                <c:pt idx="510">
                  <c:v>-7.424E-3</c:v>
                </c:pt>
                <c:pt idx="511">
                  <c:v>-7.358E-3</c:v>
                </c:pt>
                <c:pt idx="512">
                  <c:v>-7.358E-3</c:v>
                </c:pt>
                <c:pt idx="513">
                  <c:v>-7.3359999999999996E-3</c:v>
                </c:pt>
                <c:pt idx="514">
                  <c:v>-7.3039999999999997E-3</c:v>
                </c:pt>
                <c:pt idx="515">
                  <c:v>-7.2909999999999997E-3</c:v>
                </c:pt>
                <c:pt idx="516">
                  <c:v>-7.2820000000000003E-3</c:v>
                </c:pt>
                <c:pt idx="517">
                  <c:v>-7.2500000000000004E-3</c:v>
                </c:pt>
                <c:pt idx="518">
                  <c:v>-7.2500000000000004E-3</c:v>
                </c:pt>
                <c:pt idx="519">
                  <c:v>-7.2389999999999998E-3</c:v>
                </c:pt>
                <c:pt idx="520">
                  <c:v>-7.2170000000000003E-3</c:v>
                </c:pt>
                <c:pt idx="521">
                  <c:v>-7.2020000000000001E-3</c:v>
                </c:pt>
                <c:pt idx="522">
                  <c:v>-7.2020000000000001E-3</c:v>
                </c:pt>
                <c:pt idx="523">
                  <c:v>-7.1840000000000003E-3</c:v>
                </c:pt>
                <c:pt idx="524">
                  <c:v>-7.1349999999999998E-3</c:v>
                </c:pt>
                <c:pt idx="525">
                  <c:v>-7.097E-3</c:v>
                </c:pt>
                <c:pt idx="526">
                  <c:v>-7.0910000000000001E-3</c:v>
                </c:pt>
                <c:pt idx="527">
                  <c:v>-7.0320000000000001E-3</c:v>
                </c:pt>
                <c:pt idx="528">
                  <c:v>-7.0239999999999999E-3</c:v>
                </c:pt>
                <c:pt idx="529">
                  <c:v>-6.9800000000000001E-3</c:v>
                </c:pt>
                <c:pt idx="530">
                  <c:v>-6.9579999999999998E-3</c:v>
                </c:pt>
                <c:pt idx="531">
                  <c:v>-6.9350000000000002E-3</c:v>
                </c:pt>
                <c:pt idx="532">
                  <c:v>-6.8580000000000004E-3</c:v>
                </c:pt>
                <c:pt idx="533">
                  <c:v>-6.8580000000000004E-3</c:v>
                </c:pt>
                <c:pt idx="534">
                  <c:v>-6.8360000000000001E-3</c:v>
                </c:pt>
                <c:pt idx="535">
                  <c:v>-6.8240000000000002E-3</c:v>
                </c:pt>
                <c:pt idx="536">
                  <c:v>-6.7920000000000003E-3</c:v>
                </c:pt>
                <c:pt idx="537">
                  <c:v>-6.7590000000000003E-3</c:v>
                </c:pt>
                <c:pt idx="538">
                  <c:v>-6.6509999999999998E-3</c:v>
                </c:pt>
                <c:pt idx="539">
                  <c:v>-6.6400000000000001E-3</c:v>
                </c:pt>
                <c:pt idx="540">
                  <c:v>-6.6400000000000001E-3</c:v>
                </c:pt>
                <c:pt idx="541">
                  <c:v>-6.6239999999999997E-3</c:v>
                </c:pt>
                <c:pt idx="542">
                  <c:v>-6.6020000000000002E-3</c:v>
                </c:pt>
                <c:pt idx="543">
                  <c:v>-6.5799999999999999E-3</c:v>
                </c:pt>
                <c:pt idx="544">
                  <c:v>-6.5799999999999999E-3</c:v>
                </c:pt>
                <c:pt idx="545">
                  <c:v>-6.574E-3</c:v>
                </c:pt>
                <c:pt idx="546">
                  <c:v>-6.5420000000000001E-3</c:v>
                </c:pt>
                <c:pt idx="547">
                  <c:v>-6.5310000000000003E-3</c:v>
                </c:pt>
                <c:pt idx="548">
                  <c:v>-6.5199999999999998E-3</c:v>
                </c:pt>
                <c:pt idx="549">
                  <c:v>-6.5129999999999997E-3</c:v>
                </c:pt>
                <c:pt idx="550">
                  <c:v>-6.5129999999999997E-3</c:v>
                </c:pt>
                <c:pt idx="551">
                  <c:v>-6.4869999999999997E-3</c:v>
                </c:pt>
                <c:pt idx="552">
                  <c:v>-6.476E-3</c:v>
                </c:pt>
                <c:pt idx="553">
                  <c:v>-6.4549999999999998E-3</c:v>
                </c:pt>
                <c:pt idx="554">
                  <c:v>-6.4460000000000003E-3</c:v>
                </c:pt>
                <c:pt idx="555">
                  <c:v>-6.411E-3</c:v>
                </c:pt>
                <c:pt idx="556">
                  <c:v>-6.378E-3</c:v>
                </c:pt>
                <c:pt idx="557">
                  <c:v>-6.3670000000000003E-3</c:v>
                </c:pt>
                <c:pt idx="558">
                  <c:v>-6.3579999999999999E-3</c:v>
                </c:pt>
                <c:pt idx="559">
                  <c:v>-6.3579999999999999E-3</c:v>
                </c:pt>
                <c:pt idx="560">
                  <c:v>-6.3569999999999998E-3</c:v>
                </c:pt>
                <c:pt idx="561">
                  <c:v>-6.3239999999999998E-3</c:v>
                </c:pt>
                <c:pt idx="562">
                  <c:v>-6.3020000000000003E-3</c:v>
                </c:pt>
                <c:pt idx="563">
                  <c:v>-6.2480000000000001E-3</c:v>
                </c:pt>
                <c:pt idx="564">
                  <c:v>-6.2259999999999998E-3</c:v>
                </c:pt>
                <c:pt idx="565">
                  <c:v>-6.215E-3</c:v>
                </c:pt>
                <c:pt idx="566">
                  <c:v>-6.202E-3</c:v>
                </c:pt>
                <c:pt idx="567">
                  <c:v>-6.1799999999999997E-3</c:v>
                </c:pt>
                <c:pt idx="568">
                  <c:v>-6.1710000000000003E-3</c:v>
                </c:pt>
                <c:pt idx="569">
                  <c:v>-6.1349999999999998E-3</c:v>
                </c:pt>
                <c:pt idx="570">
                  <c:v>-6.1060000000000003E-3</c:v>
                </c:pt>
                <c:pt idx="571">
                  <c:v>-6.0730000000000003E-3</c:v>
                </c:pt>
                <c:pt idx="572">
                  <c:v>-6.0730000000000003E-3</c:v>
                </c:pt>
                <c:pt idx="573">
                  <c:v>-6.0460000000000002E-3</c:v>
                </c:pt>
                <c:pt idx="574">
                  <c:v>-6.019E-3</c:v>
                </c:pt>
                <c:pt idx="575">
                  <c:v>-6.019E-3</c:v>
                </c:pt>
                <c:pt idx="576">
                  <c:v>-6.0080000000000003E-3</c:v>
                </c:pt>
                <c:pt idx="577">
                  <c:v>-5.9969999999999997E-3</c:v>
                </c:pt>
                <c:pt idx="578">
                  <c:v>-5.986E-3</c:v>
                </c:pt>
                <c:pt idx="579">
                  <c:v>-5.986E-3</c:v>
                </c:pt>
                <c:pt idx="580">
                  <c:v>-5.9800000000000001E-3</c:v>
                </c:pt>
                <c:pt idx="581">
                  <c:v>-5.9319999999999998E-3</c:v>
                </c:pt>
                <c:pt idx="582">
                  <c:v>-5.921E-3</c:v>
                </c:pt>
                <c:pt idx="583">
                  <c:v>-5.8910000000000004E-3</c:v>
                </c:pt>
                <c:pt idx="584">
                  <c:v>-5.8690000000000001E-3</c:v>
                </c:pt>
                <c:pt idx="585">
                  <c:v>-5.8560000000000001E-3</c:v>
                </c:pt>
                <c:pt idx="586">
                  <c:v>-5.8450000000000004E-3</c:v>
                </c:pt>
                <c:pt idx="587">
                  <c:v>-5.8450000000000004E-3</c:v>
                </c:pt>
                <c:pt idx="588">
                  <c:v>-5.8240000000000002E-3</c:v>
                </c:pt>
                <c:pt idx="589">
                  <c:v>-5.7470000000000004E-3</c:v>
                </c:pt>
                <c:pt idx="590">
                  <c:v>-5.7359999999999998E-3</c:v>
                </c:pt>
                <c:pt idx="591">
                  <c:v>-5.6810000000000003E-3</c:v>
                </c:pt>
                <c:pt idx="592">
                  <c:v>-5.6270000000000001E-3</c:v>
                </c:pt>
                <c:pt idx="593">
                  <c:v>-5.6270000000000001E-3</c:v>
                </c:pt>
                <c:pt idx="594">
                  <c:v>-5.6160000000000003E-3</c:v>
                </c:pt>
                <c:pt idx="595">
                  <c:v>-5.6049999999999997E-3</c:v>
                </c:pt>
                <c:pt idx="596">
                  <c:v>-5.594E-3</c:v>
                </c:pt>
                <c:pt idx="597">
                  <c:v>-5.5799999999999999E-3</c:v>
                </c:pt>
                <c:pt idx="598">
                  <c:v>-5.5719999999999997E-3</c:v>
                </c:pt>
                <c:pt idx="599">
                  <c:v>-5.5620000000000001E-3</c:v>
                </c:pt>
                <c:pt idx="600">
                  <c:v>-5.5620000000000001E-3</c:v>
                </c:pt>
                <c:pt idx="601">
                  <c:v>-5.5290000000000001E-3</c:v>
                </c:pt>
                <c:pt idx="602">
                  <c:v>-5.5180000000000003E-3</c:v>
                </c:pt>
                <c:pt idx="603">
                  <c:v>-5.5180000000000003E-3</c:v>
                </c:pt>
                <c:pt idx="604">
                  <c:v>-5.4850000000000003E-3</c:v>
                </c:pt>
                <c:pt idx="605">
                  <c:v>-5.463E-3</c:v>
                </c:pt>
                <c:pt idx="606">
                  <c:v>-5.4310000000000001E-3</c:v>
                </c:pt>
                <c:pt idx="607">
                  <c:v>-5.4089999999999997E-3</c:v>
                </c:pt>
                <c:pt idx="608">
                  <c:v>-5.3800000000000002E-3</c:v>
                </c:pt>
                <c:pt idx="609">
                  <c:v>-5.3800000000000002E-3</c:v>
                </c:pt>
                <c:pt idx="610">
                  <c:v>-5.3569999999999998E-3</c:v>
                </c:pt>
                <c:pt idx="611">
                  <c:v>-5.3220000000000003E-3</c:v>
                </c:pt>
                <c:pt idx="612">
                  <c:v>-5.313E-3</c:v>
                </c:pt>
                <c:pt idx="613">
                  <c:v>-5.3E-3</c:v>
                </c:pt>
                <c:pt idx="614">
                  <c:v>-5.2909999999999997E-3</c:v>
                </c:pt>
                <c:pt idx="615">
                  <c:v>-5.2909999999999997E-3</c:v>
                </c:pt>
                <c:pt idx="616">
                  <c:v>-5.2779999999999997E-3</c:v>
                </c:pt>
                <c:pt idx="617">
                  <c:v>-5.267E-3</c:v>
                </c:pt>
                <c:pt idx="618">
                  <c:v>-5.2350000000000001E-3</c:v>
                </c:pt>
                <c:pt idx="619">
                  <c:v>-5.2240000000000003E-3</c:v>
                </c:pt>
                <c:pt idx="620">
                  <c:v>-5.169E-3</c:v>
                </c:pt>
                <c:pt idx="621">
                  <c:v>-5.1590000000000004E-3</c:v>
                </c:pt>
                <c:pt idx="622">
                  <c:v>-5.1570000000000001E-3</c:v>
                </c:pt>
                <c:pt idx="623">
                  <c:v>-5.1349999999999998E-3</c:v>
                </c:pt>
                <c:pt idx="624">
                  <c:v>-5.1130000000000004E-3</c:v>
                </c:pt>
                <c:pt idx="625">
                  <c:v>-5.104E-3</c:v>
                </c:pt>
                <c:pt idx="626">
                  <c:v>-5.104E-3</c:v>
                </c:pt>
                <c:pt idx="627">
                  <c:v>-5.091E-3</c:v>
                </c:pt>
                <c:pt idx="628">
                  <c:v>-5.071E-3</c:v>
                </c:pt>
                <c:pt idx="629">
                  <c:v>-5.0460000000000001E-3</c:v>
                </c:pt>
                <c:pt idx="630">
                  <c:v>-5.006E-3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95936"/>
        <c:axId val="85671936"/>
      </c:scatterChart>
      <c:valAx>
        <c:axId val="48495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dt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5671936"/>
        <c:crosses val="autoZero"/>
        <c:crossBetween val="midCat"/>
      </c:valAx>
      <c:valAx>
        <c:axId val="856719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V8x8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4959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98840769903763"/>
          <c:y val="5.1400554097404488E-2"/>
          <c:w val="0.7084120734908137"/>
          <c:h val="0.79095290172061827"/>
        </c:manualLayout>
      </c:layout>
      <c:scatterChart>
        <c:scatterStyle val="smoothMarker"/>
        <c:varyColors val="0"/>
        <c:ser>
          <c:idx val="0"/>
          <c:order val="0"/>
          <c:tx>
            <c:v>V(mV)</c:v>
          </c:tx>
          <c:xVal>
            <c:numRef>
              <c:f>Sheet1!$B$2:$B$10</c:f>
              <c:numCache>
                <c:formatCode>General</c:formatCode>
                <c:ptCount val="9"/>
                <c:pt idx="0">
                  <c:v>11</c:v>
                </c:pt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</c:numCache>
            </c:numRef>
          </c:xVal>
          <c:yVal>
            <c:numRef>
              <c:f>Sheet1!$D$2:$D$10</c:f>
              <c:numCache>
                <c:formatCode>General</c:formatCode>
                <c:ptCount val="9"/>
                <c:pt idx="0">
                  <c:v>62.4</c:v>
                </c:pt>
                <c:pt idx="1">
                  <c:v>69.400000000000006</c:v>
                </c:pt>
                <c:pt idx="2">
                  <c:v>68.8</c:v>
                </c:pt>
                <c:pt idx="3">
                  <c:v>68.17</c:v>
                </c:pt>
                <c:pt idx="4">
                  <c:v>71.84</c:v>
                </c:pt>
                <c:pt idx="5">
                  <c:v>70.83</c:v>
                </c:pt>
                <c:pt idx="6">
                  <c:v>73.02</c:v>
                </c:pt>
                <c:pt idx="7">
                  <c:v>72.099999999999994</c:v>
                </c:pt>
                <c:pt idx="8">
                  <c:v>35.6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699392"/>
        <c:axId val="85699968"/>
      </c:scatterChart>
      <c:scatterChart>
        <c:scatterStyle val="smoothMarker"/>
        <c:varyColors val="0"/>
        <c:ser>
          <c:idx val="1"/>
          <c:order val="1"/>
          <c:tx>
            <c:v>time walk (ps)</c:v>
          </c:tx>
          <c:xVal>
            <c:numRef>
              <c:f>Sheet1!$B$2:$B$10</c:f>
              <c:numCache>
                <c:formatCode>General</c:formatCode>
                <c:ptCount val="9"/>
                <c:pt idx="0">
                  <c:v>11</c:v>
                </c:pt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</c:numCache>
            </c:numRef>
          </c:xVal>
          <c:yVal>
            <c:numRef>
              <c:f>Sheet1!$F$2:$F$10</c:f>
              <c:numCache>
                <c:formatCode>General</c:formatCode>
                <c:ptCount val="9"/>
                <c:pt idx="0">
                  <c:v>970.11</c:v>
                </c:pt>
                <c:pt idx="1">
                  <c:v>875.95</c:v>
                </c:pt>
                <c:pt idx="2">
                  <c:v>906.71</c:v>
                </c:pt>
                <c:pt idx="3">
                  <c:v>923.14</c:v>
                </c:pt>
                <c:pt idx="4">
                  <c:v>919.8</c:v>
                </c:pt>
                <c:pt idx="5">
                  <c:v>910.76</c:v>
                </c:pt>
                <c:pt idx="6">
                  <c:v>890.65</c:v>
                </c:pt>
                <c:pt idx="7">
                  <c:v>869.05</c:v>
                </c:pt>
                <c:pt idx="8">
                  <c:v>1435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701120"/>
        <c:axId val="85700544"/>
      </c:scatterChart>
      <c:valAx>
        <c:axId val="85699392"/>
        <c:scaling>
          <c:orientation val="minMax"/>
          <c:max val="1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y(mm)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5699968"/>
        <c:crosses val="autoZero"/>
        <c:crossBetween val="midCat"/>
        <c:majorUnit val="2"/>
      </c:valAx>
      <c:valAx>
        <c:axId val="856999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aseline="0">
                    <a:solidFill>
                      <a:srgbClr val="0070C0"/>
                    </a:solidFill>
                  </a:defRPr>
                </a:pPr>
                <a:r>
                  <a:rPr lang="en-US" baseline="0">
                    <a:solidFill>
                      <a:srgbClr val="0070C0"/>
                    </a:solidFill>
                  </a:rPr>
                  <a:t>V(mV)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baseline="0">
                <a:solidFill>
                  <a:srgbClr val="0070C0"/>
                </a:solidFill>
              </a:defRPr>
            </a:pPr>
            <a:endParaRPr lang="en-US"/>
          </a:p>
        </c:txPr>
        <c:crossAx val="85699392"/>
        <c:crosses val="autoZero"/>
        <c:crossBetween val="midCat"/>
      </c:valAx>
      <c:valAx>
        <c:axId val="8570054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baseline="0">
                    <a:solidFill>
                      <a:srgbClr val="C00000"/>
                    </a:solidFill>
                  </a:defRPr>
                </a:pPr>
                <a:r>
                  <a:rPr lang="en-US" baseline="0">
                    <a:solidFill>
                      <a:srgbClr val="C00000"/>
                    </a:solidFill>
                  </a:rPr>
                  <a:t>time walk (ps)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C00000"/>
                </a:solidFill>
              </a:defRPr>
            </a:pPr>
            <a:endParaRPr lang="en-US"/>
          </a:p>
        </c:txPr>
        <c:crossAx val="85701120"/>
        <c:crosses val="max"/>
        <c:crossBetween val="midCat"/>
      </c:valAx>
      <c:valAx>
        <c:axId val="85701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7005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0470778652668402"/>
          <c:y val="0.62461614173228341"/>
          <c:w val="0.22687510936132985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76618547681539"/>
          <c:y val="5.1400554097404488E-2"/>
          <c:w val="0.72598140857392823"/>
          <c:h val="0.8326195683872849"/>
        </c:manualLayout>
      </c:layout>
      <c:scatterChart>
        <c:scatterStyle val="smoothMarker"/>
        <c:varyColors val="0"/>
        <c:ser>
          <c:idx val="0"/>
          <c:order val="0"/>
          <c:tx>
            <c:v>V(mV)</c:v>
          </c:tx>
          <c:xVal>
            <c:numRef>
              <c:f>Sheet1!$C$12:$C$20</c:f>
              <c:numCache>
                <c:formatCode>General</c:formatCode>
                <c:ptCount val="9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numCache>
            </c:numRef>
          </c:xVal>
          <c:yVal>
            <c:numRef>
              <c:f>Sheet1!$D$12:$D$20</c:f>
              <c:numCache>
                <c:formatCode>General</c:formatCode>
                <c:ptCount val="9"/>
                <c:pt idx="0">
                  <c:v>48</c:v>
                </c:pt>
                <c:pt idx="1">
                  <c:v>69.400000000000006</c:v>
                </c:pt>
                <c:pt idx="2">
                  <c:v>68.3</c:v>
                </c:pt>
                <c:pt idx="3">
                  <c:v>71.400000000000006</c:v>
                </c:pt>
                <c:pt idx="4">
                  <c:v>72.2</c:v>
                </c:pt>
                <c:pt idx="5">
                  <c:v>73.400000000000006</c:v>
                </c:pt>
                <c:pt idx="6">
                  <c:v>73.5</c:v>
                </c:pt>
                <c:pt idx="7">
                  <c:v>72.7</c:v>
                </c:pt>
                <c:pt idx="8">
                  <c:v>56.2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702848"/>
        <c:axId val="85703424"/>
      </c:scatterChart>
      <c:scatterChart>
        <c:scatterStyle val="smoothMarker"/>
        <c:varyColors val="0"/>
        <c:ser>
          <c:idx val="1"/>
          <c:order val="1"/>
          <c:tx>
            <c:v>time walk (ps)</c:v>
          </c:tx>
          <c:xVal>
            <c:numRef>
              <c:f>Sheet1!$C$12:$C$20</c:f>
              <c:numCache>
                <c:formatCode>General</c:formatCode>
                <c:ptCount val="9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numCache>
            </c:numRef>
          </c:xVal>
          <c:yVal>
            <c:numRef>
              <c:f>Sheet1!$F$12:$F$20</c:f>
              <c:numCache>
                <c:formatCode>General</c:formatCode>
                <c:ptCount val="9"/>
                <c:pt idx="0">
                  <c:v>1172.4000000000001</c:v>
                </c:pt>
                <c:pt idx="1">
                  <c:v>907.8</c:v>
                </c:pt>
                <c:pt idx="2">
                  <c:v>914.4</c:v>
                </c:pt>
                <c:pt idx="3">
                  <c:v>912.75</c:v>
                </c:pt>
                <c:pt idx="4">
                  <c:v>910.6</c:v>
                </c:pt>
                <c:pt idx="5">
                  <c:v>908.3</c:v>
                </c:pt>
                <c:pt idx="6">
                  <c:v>882.3</c:v>
                </c:pt>
                <c:pt idx="7">
                  <c:v>860.7</c:v>
                </c:pt>
                <c:pt idx="8">
                  <c:v>973.9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947264"/>
        <c:axId val="85704000"/>
      </c:scatterChart>
      <c:valAx>
        <c:axId val="85702848"/>
        <c:scaling>
          <c:orientation val="minMax"/>
          <c:max val="15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x(mm)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85703424"/>
        <c:crosses val="autoZero"/>
        <c:crossBetween val="midCat"/>
        <c:majorUnit val="2"/>
        <c:minorUnit val="1"/>
      </c:valAx>
      <c:valAx>
        <c:axId val="85703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aseline="0">
                    <a:solidFill>
                      <a:srgbClr val="0070C0"/>
                    </a:solidFill>
                  </a:defRPr>
                </a:pPr>
                <a:r>
                  <a:rPr lang="en-US" baseline="0">
                    <a:solidFill>
                      <a:srgbClr val="0070C0"/>
                    </a:solidFill>
                  </a:rPr>
                  <a:t>V(mV)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0070C0"/>
                </a:solidFill>
              </a:defRPr>
            </a:pPr>
            <a:endParaRPr lang="en-US"/>
          </a:p>
        </c:txPr>
        <c:crossAx val="85702848"/>
        <c:crosses val="autoZero"/>
        <c:crossBetween val="midCat"/>
      </c:valAx>
      <c:valAx>
        <c:axId val="8570400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baseline="0">
                    <a:solidFill>
                      <a:srgbClr val="C00000"/>
                    </a:solidFill>
                  </a:defRPr>
                </a:pPr>
                <a:r>
                  <a:rPr lang="en-US" baseline="0">
                    <a:solidFill>
                      <a:srgbClr val="C00000"/>
                    </a:solidFill>
                  </a:rPr>
                  <a:t>time walk (ps)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C00000"/>
                </a:solidFill>
              </a:defRPr>
            </a:pPr>
            <a:endParaRPr lang="en-US"/>
          </a:p>
        </c:txPr>
        <c:crossAx val="119947264"/>
        <c:crosses val="max"/>
        <c:crossBetween val="midCat"/>
      </c:valAx>
      <c:valAx>
        <c:axId val="119947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7040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1201377952755902"/>
          <c:y val="0.65702354913969085"/>
          <c:w val="0.28520844269466317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1"/>
          <c:marker>
            <c:symbol val="none"/>
          </c:marker>
          <c:xVal>
            <c:numRef>
              <c:f>'ATF1316'!$A$501:$A$2500</c:f>
              <c:numCache>
                <c:formatCode>0.00E+00</c:formatCode>
                <c:ptCount val="2000"/>
                <c:pt idx="0">
                  <c:v>-6.8908999999999999E-9</c:v>
                </c:pt>
                <c:pt idx="1">
                  <c:v>-6.8846999999999996E-9</c:v>
                </c:pt>
                <c:pt idx="2">
                  <c:v>-6.8783999999999997E-9</c:v>
                </c:pt>
                <c:pt idx="3">
                  <c:v>-6.8722000000000003E-9</c:v>
                </c:pt>
                <c:pt idx="4">
                  <c:v>-6.8658999999999996E-9</c:v>
                </c:pt>
                <c:pt idx="5">
                  <c:v>-6.8597000000000002E-9</c:v>
                </c:pt>
                <c:pt idx="6">
                  <c:v>-6.8534000000000003E-9</c:v>
                </c:pt>
                <c:pt idx="7">
                  <c:v>-6.8472000000000001E-9</c:v>
                </c:pt>
                <c:pt idx="8">
                  <c:v>-6.8409000000000002E-9</c:v>
                </c:pt>
                <c:pt idx="9">
                  <c:v>-6.8347E-9</c:v>
                </c:pt>
                <c:pt idx="10">
                  <c:v>-6.8284000000000001E-9</c:v>
                </c:pt>
                <c:pt idx="11">
                  <c:v>-6.8221999999999999E-9</c:v>
                </c:pt>
                <c:pt idx="12">
                  <c:v>-6.8159E-9</c:v>
                </c:pt>
                <c:pt idx="13">
                  <c:v>-6.8096999999999998E-9</c:v>
                </c:pt>
                <c:pt idx="14">
                  <c:v>-6.8033999999999999E-9</c:v>
                </c:pt>
                <c:pt idx="15">
                  <c:v>-6.7971999999999996E-9</c:v>
                </c:pt>
                <c:pt idx="16">
                  <c:v>-6.7908999999999998E-9</c:v>
                </c:pt>
                <c:pt idx="17">
                  <c:v>-6.7847000000000004E-9</c:v>
                </c:pt>
                <c:pt idx="18">
                  <c:v>-6.7783999999999997E-9</c:v>
                </c:pt>
                <c:pt idx="19">
                  <c:v>-6.7722000000000003E-9</c:v>
                </c:pt>
                <c:pt idx="20">
                  <c:v>-6.7659000000000004E-9</c:v>
                </c:pt>
                <c:pt idx="21">
                  <c:v>-6.7597000000000001E-9</c:v>
                </c:pt>
                <c:pt idx="22">
                  <c:v>-6.7534000000000003E-9</c:v>
                </c:pt>
                <c:pt idx="23">
                  <c:v>-6.7472E-9</c:v>
                </c:pt>
                <c:pt idx="24">
                  <c:v>-6.7409000000000002E-9</c:v>
                </c:pt>
                <c:pt idx="25">
                  <c:v>-6.7346999999999999E-9</c:v>
                </c:pt>
                <c:pt idx="26">
                  <c:v>-6.7284000000000001E-9</c:v>
                </c:pt>
                <c:pt idx="27">
                  <c:v>-6.7221999999999998E-9</c:v>
                </c:pt>
                <c:pt idx="28">
                  <c:v>-6.7158999999999999E-9</c:v>
                </c:pt>
                <c:pt idx="29">
                  <c:v>-6.7096999999999997E-9</c:v>
                </c:pt>
                <c:pt idx="30">
                  <c:v>-6.7033999999999998E-9</c:v>
                </c:pt>
                <c:pt idx="31">
                  <c:v>-6.6972000000000004E-9</c:v>
                </c:pt>
                <c:pt idx="32">
                  <c:v>-6.6908999999999997E-9</c:v>
                </c:pt>
                <c:pt idx="33">
                  <c:v>-6.6847000000000003E-9</c:v>
                </c:pt>
                <c:pt idx="34">
                  <c:v>-6.6783999999999996E-9</c:v>
                </c:pt>
                <c:pt idx="35">
                  <c:v>-6.6722000000000002E-9</c:v>
                </c:pt>
                <c:pt idx="36">
                  <c:v>-6.6659000000000003E-9</c:v>
                </c:pt>
                <c:pt idx="37">
                  <c:v>-6.6597000000000001E-9</c:v>
                </c:pt>
                <c:pt idx="38">
                  <c:v>-6.6534000000000002E-9</c:v>
                </c:pt>
                <c:pt idx="39">
                  <c:v>-6.6472E-9</c:v>
                </c:pt>
                <c:pt idx="40">
                  <c:v>-6.6409000000000001E-9</c:v>
                </c:pt>
                <c:pt idx="41">
                  <c:v>-6.6346999999999998E-9</c:v>
                </c:pt>
                <c:pt idx="42">
                  <c:v>-6.6284E-9</c:v>
                </c:pt>
                <c:pt idx="43">
                  <c:v>-6.6221999999999997E-9</c:v>
                </c:pt>
                <c:pt idx="44">
                  <c:v>-6.6158999999999999E-9</c:v>
                </c:pt>
                <c:pt idx="45">
                  <c:v>-6.6096999999999996E-9</c:v>
                </c:pt>
                <c:pt idx="46">
                  <c:v>-6.6033999999999998E-9</c:v>
                </c:pt>
                <c:pt idx="47">
                  <c:v>-6.5972000000000003E-9</c:v>
                </c:pt>
                <c:pt idx="48">
                  <c:v>-6.5908999999999996E-9</c:v>
                </c:pt>
                <c:pt idx="49">
                  <c:v>-6.5847000000000002E-9</c:v>
                </c:pt>
                <c:pt idx="50">
                  <c:v>-6.5784000000000004E-9</c:v>
                </c:pt>
                <c:pt idx="51">
                  <c:v>-6.5722000000000001E-9</c:v>
                </c:pt>
                <c:pt idx="52">
                  <c:v>-6.5659000000000002E-9</c:v>
                </c:pt>
                <c:pt idx="53">
                  <c:v>-6.5597E-9</c:v>
                </c:pt>
                <c:pt idx="54">
                  <c:v>-6.5534000000000001E-9</c:v>
                </c:pt>
                <c:pt idx="55">
                  <c:v>-6.5471999999999999E-9</c:v>
                </c:pt>
                <c:pt idx="56">
                  <c:v>-6.5409E-9</c:v>
                </c:pt>
                <c:pt idx="57">
                  <c:v>-6.5346999999999998E-9</c:v>
                </c:pt>
                <c:pt idx="58">
                  <c:v>-6.5283999999999999E-9</c:v>
                </c:pt>
                <c:pt idx="59">
                  <c:v>-6.5221999999999997E-9</c:v>
                </c:pt>
                <c:pt idx="60">
                  <c:v>-6.5158999999999998E-9</c:v>
                </c:pt>
                <c:pt idx="61">
                  <c:v>-6.5097000000000004E-9</c:v>
                </c:pt>
                <c:pt idx="62">
                  <c:v>-6.5033999999999997E-9</c:v>
                </c:pt>
                <c:pt idx="63">
                  <c:v>-6.4972000000000003E-9</c:v>
                </c:pt>
                <c:pt idx="64">
                  <c:v>-6.4909000000000004E-9</c:v>
                </c:pt>
                <c:pt idx="65">
                  <c:v>-6.4847000000000002E-9</c:v>
                </c:pt>
                <c:pt idx="66">
                  <c:v>-6.4784000000000003E-9</c:v>
                </c:pt>
                <c:pt idx="67">
                  <c:v>-6.4722E-9</c:v>
                </c:pt>
                <c:pt idx="68">
                  <c:v>-6.4659000000000002E-9</c:v>
                </c:pt>
                <c:pt idx="69">
                  <c:v>-6.4596999999999999E-9</c:v>
                </c:pt>
                <c:pt idx="70">
                  <c:v>-6.4534000000000001E-9</c:v>
                </c:pt>
                <c:pt idx="71">
                  <c:v>-6.4471999999999998E-9</c:v>
                </c:pt>
                <c:pt idx="72">
                  <c:v>-6.4409E-9</c:v>
                </c:pt>
                <c:pt idx="73">
                  <c:v>-6.4346999999999997E-9</c:v>
                </c:pt>
                <c:pt idx="74">
                  <c:v>-6.4283999999999998E-9</c:v>
                </c:pt>
                <c:pt idx="75">
                  <c:v>-6.4221999999999996E-9</c:v>
                </c:pt>
                <c:pt idx="76">
                  <c:v>-6.4158999999999997E-9</c:v>
                </c:pt>
                <c:pt idx="77">
                  <c:v>-6.4097000000000003E-9</c:v>
                </c:pt>
                <c:pt idx="78">
                  <c:v>-6.4033999999999996E-9</c:v>
                </c:pt>
                <c:pt idx="79">
                  <c:v>-6.3972000000000002E-9</c:v>
                </c:pt>
                <c:pt idx="80">
                  <c:v>-6.3909000000000003E-9</c:v>
                </c:pt>
                <c:pt idx="81">
                  <c:v>-6.3847000000000001E-9</c:v>
                </c:pt>
                <c:pt idx="82">
                  <c:v>-6.3784000000000002E-9</c:v>
                </c:pt>
                <c:pt idx="83">
                  <c:v>-6.3722E-9</c:v>
                </c:pt>
                <c:pt idx="84">
                  <c:v>-6.3659000000000001E-9</c:v>
                </c:pt>
                <c:pt idx="85">
                  <c:v>-6.3596999999999999E-9</c:v>
                </c:pt>
                <c:pt idx="86">
                  <c:v>-6.3534E-9</c:v>
                </c:pt>
                <c:pt idx="87">
                  <c:v>-6.3471999999999998E-9</c:v>
                </c:pt>
                <c:pt idx="88">
                  <c:v>-6.3408999999999999E-9</c:v>
                </c:pt>
                <c:pt idx="89">
                  <c:v>-6.3346999999999996E-9</c:v>
                </c:pt>
                <c:pt idx="90">
                  <c:v>-6.3283999999999998E-9</c:v>
                </c:pt>
                <c:pt idx="91">
                  <c:v>-6.3222000000000004E-9</c:v>
                </c:pt>
                <c:pt idx="92">
                  <c:v>-6.3158999999999997E-9</c:v>
                </c:pt>
                <c:pt idx="93">
                  <c:v>-6.3097000000000002E-9</c:v>
                </c:pt>
                <c:pt idx="94">
                  <c:v>-6.3034000000000004E-9</c:v>
                </c:pt>
                <c:pt idx="95">
                  <c:v>-6.2972000000000001E-9</c:v>
                </c:pt>
                <c:pt idx="96">
                  <c:v>-6.2909000000000003E-9</c:v>
                </c:pt>
                <c:pt idx="97">
                  <c:v>-6.2847E-9</c:v>
                </c:pt>
                <c:pt idx="98">
                  <c:v>-6.2784000000000002E-9</c:v>
                </c:pt>
                <c:pt idx="99">
                  <c:v>-6.2721999999999999E-9</c:v>
                </c:pt>
                <c:pt idx="100">
                  <c:v>-6.2659E-9</c:v>
                </c:pt>
                <c:pt idx="101">
                  <c:v>-6.2596999999999998E-9</c:v>
                </c:pt>
                <c:pt idx="102">
                  <c:v>-6.2533999999999999E-9</c:v>
                </c:pt>
                <c:pt idx="103">
                  <c:v>-6.2471999999999997E-9</c:v>
                </c:pt>
                <c:pt idx="104">
                  <c:v>-6.2408999999999998E-9</c:v>
                </c:pt>
                <c:pt idx="105">
                  <c:v>-6.2347000000000004E-9</c:v>
                </c:pt>
                <c:pt idx="106">
                  <c:v>-6.2283999999999997E-9</c:v>
                </c:pt>
                <c:pt idx="107">
                  <c:v>-6.2222000000000003E-9</c:v>
                </c:pt>
                <c:pt idx="108">
                  <c:v>-6.2158999999999996E-9</c:v>
                </c:pt>
                <c:pt idx="109">
                  <c:v>-6.2097000000000002E-9</c:v>
                </c:pt>
                <c:pt idx="110">
                  <c:v>-6.2034000000000003E-9</c:v>
                </c:pt>
                <c:pt idx="111">
                  <c:v>-6.1972000000000001E-9</c:v>
                </c:pt>
                <c:pt idx="112">
                  <c:v>-6.1909000000000002E-9</c:v>
                </c:pt>
                <c:pt idx="113">
                  <c:v>-6.1847E-9</c:v>
                </c:pt>
                <c:pt idx="114">
                  <c:v>-6.1784000000000001E-9</c:v>
                </c:pt>
                <c:pt idx="115">
                  <c:v>-6.1721999999999998E-9</c:v>
                </c:pt>
                <c:pt idx="116">
                  <c:v>-6.1659E-9</c:v>
                </c:pt>
                <c:pt idx="117">
                  <c:v>-6.1596999999999997E-9</c:v>
                </c:pt>
                <c:pt idx="118">
                  <c:v>-6.1533999999999999E-9</c:v>
                </c:pt>
                <c:pt idx="119">
                  <c:v>-6.1471999999999996E-9</c:v>
                </c:pt>
                <c:pt idx="120">
                  <c:v>-6.1408999999999998E-9</c:v>
                </c:pt>
                <c:pt idx="121">
                  <c:v>-6.1347000000000003E-9</c:v>
                </c:pt>
                <c:pt idx="122">
                  <c:v>-6.1283999999999996E-9</c:v>
                </c:pt>
                <c:pt idx="123">
                  <c:v>-6.1222000000000002E-9</c:v>
                </c:pt>
                <c:pt idx="124">
                  <c:v>-6.1159000000000004E-9</c:v>
                </c:pt>
                <c:pt idx="125">
                  <c:v>-6.1097000000000001E-9</c:v>
                </c:pt>
                <c:pt idx="126">
                  <c:v>-6.1034000000000002E-9</c:v>
                </c:pt>
                <c:pt idx="127">
                  <c:v>-6.0972E-9</c:v>
                </c:pt>
                <c:pt idx="128">
                  <c:v>-6.0909000000000001E-9</c:v>
                </c:pt>
                <c:pt idx="129">
                  <c:v>-6.0846999999999999E-9</c:v>
                </c:pt>
                <c:pt idx="130">
                  <c:v>-6.0784E-9</c:v>
                </c:pt>
                <c:pt idx="131">
                  <c:v>-6.0721999999999998E-9</c:v>
                </c:pt>
                <c:pt idx="132">
                  <c:v>-6.0658999999999999E-9</c:v>
                </c:pt>
                <c:pt idx="133">
                  <c:v>-6.0596999999999997E-9</c:v>
                </c:pt>
                <c:pt idx="134">
                  <c:v>-6.0533999999999998E-9</c:v>
                </c:pt>
                <c:pt idx="135">
                  <c:v>-6.0472000000000004E-9</c:v>
                </c:pt>
                <c:pt idx="136">
                  <c:v>-6.0408999999999997E-9</c:v>
                </c:pt>
                <c:pt idx="137">
                  <c:v>-6.0347000000000003E-9</c:v>
                </c:pt>
                <c:pt idx="138">
                  <c:v>-6.0284000000000004E-9</c:v>
                </c:pt>
                <c:pt idx="139">
                  <c:v>-6.0222000000000002E-9</c:v>
                </c:pt>
                <c:pt idx="140">
                  <c:v>-6.0159000000000003E-9</c:v>
                </c:pt>
                <c:pt idx="141">
                  <c:v>-6.0097E-9</c:v>
                </c:pt>
                <c:pt idx="142">
                  <c:v>-6.0034000000000002E-9</c:v>
                </c:pt>
                <c:pt idx="143">
                  <c:v>-5.9971999999999999E-9</c:v>
                </c:pt>
                <c:pt idx="144">
                  <c:v>-5.9909000000000001E-9</c:v>
                </c:pt>
                <c:pt idx="145">
                  <c:v>-5.9846999999999998E-9</c:v>
                </c:pt>
                <c:pt idx="146">
                  <c:v>-5.9784E-9</c:v>
                </c:pt>
                <c:pt idx="147">
                  <c:v>-5.9721999999999997E-9</c:v>
                </c:pt>
                <c:pt idx="148">
                  <c:v>-5.9658999999999998E-9</c:v>
                </c:pt>
                <c:pt idx="149">
                  <c:v>-5.9596999999999996E-9</c:v>
                </c:pt>
                <c:pt idx="150">
                  <c:v>-5.9533999999999997E-9</c:v>
                </c:pt>
                <c:pt idx="151">
                  <c:v>-5.9472000000000003E-9</c:v>
                </c:pt>
                <c:pt idx="152">
                  <c:v>-5.9408999999999996E-9</c:v>
                </c:pt>
                <c:pt idx="153">
                  <c:v>-5.9347000000000002E-9</c:v>
                </c:pt>
                <c:pt idx="154">
                  <c:v>-5.9284000000000003E-9</c:v>
                </c:pt>
                <c:pt idx="155">
                  <c:v>-5.9222000000000001E-9</c:v>
                </c:pt>
                <c:pt idx="156">
                  <c:v>-5.9159000000000002E-9</c:v>
                </c:pt>
                <c:pt idx="157">
                  <c:v>-5.9097E-9</c:v>
                </c:pt>
                <c:pt idx="158">
                  <c:v>-5.9034000000000001E-9</c:v>
                </c:pt>
                <c:pt idx="159">
                  <c:v>-5.8971999999999999E-9</c:v>
                </c:pt>
                <c:pt idx="160">
                  <c:v>-5.8909E-9</c:v>
                </c:pt>
                <c:pt idx="161">
                  <c:v>-5.8846999999999997E-9</c:v>
                </c:pt>
                <c:pt idx="162">
                  <c:v>-5.8783999999999999E-9</c:v>
                </c:pt>
                <c:pt idx="163">
                  <c:v>-5.8721999999999996E-9</c:v>
                </c:pt>
                <c:pt idx="164">
                  <c:v>-5.8658999999999998E-9</c:v>
                </c:pt>
                <c:pt idx="165">
                  <c:v>-5.8597000000000004E-9</c:v>
                </c:pt>
                <c:pt idx="166">
                  <c:v>-5.8533999999999997E-9</c:v>
                </c:pt>
                <c:pt idx="167">
                  <c:v>-5.8472000000000002E-9</c:v>
                </c:pt>
                <c:pt idx="168">
                  <c:v>-5.8409000000000004E-9</c:v>
                </c:pt>
                <c:pt idx="169">
                  <c:v>-5.8347000000000001E-9</c:v>
                </c:pt>
                <c:pt idx="170">
                  <c:v>-5.8284000000000003E-9</c:v>
                </c:pt>
                <c:pt idx="171">
                  <c:v>-5.8222E-9</c:v>
                </c:pt>
                <c:pt idx="172">
                  <c:v>-5.8159000000000002E-9</c:v>
                </c:pt>
                <c:pt idx="173">
                  <c:v>-5.8096999999999999E-9</c:v>
                </c:pt>
                <c:pt idx="174">
                  <c:v>-5.8034E-9</c:v>
                </c:pt>
                <c:pt idx="175">
                  <c:v>-5.7971999999999998E-9</c:v>
                </c:pt>
                <c:pt idx="176">
                  <c:v>-5.7908999999999999E-9</c:v>
                </c:pt>
                <c:pt idx="177">
                  <c:v>-5.7846999999999997E-9</c:v>
                </c:pt>
                <c:pt idx="178">
                  <c:v>-5.7783999999999998E-9</c:v>
                </c:pt>
                <c:pt idx="179">
                  <c:v>-5.7722000000000004E-9</c:v>
                </c:pt>
                <c:pt idx="180">
                  <c:v>-5.7658999999999997E-9</c:v>
                </c:pt>
                <c:pt idx="181">
                  <c:v>-5.7597000000000003E-9</c:v>
                </c:pt>
                <c:pt idx="182">
                  <c:v>-5.7533999999999996E-9</c:v>
                </c:pt>
                <c:pt idx="183">
                  <c:v>-5.7472000000000002E-9</c:v>
                </c:pt>
                <c:pt idx="184">
                  <c:v>-5.7409000000000003E-9</c:v>
                </c:pt>
                <c:pt idx="185">
                  <c:v>-5.7347000000000001E-9</c:v>
                </c:pt>
                <c:pt idx="186">
                  <c:v>-5.7284000000000002E-9</c:v>
                </c:pt>
                <c:pt idx="187">
                  <c:v>-5.7221999999999999E-9</c:v>
                </c:pt>
                <c:pt idx="188">
                  <c:v>-5.7159000000000001E-9</c:v>
                </c:pt>
                <c:pt idx="189">
                  <c:v>-5.7096999999999998E-9</c:v>
                </c:pt>
                <c:pt idx="190">
                  <c:v>-5.7034E-9</c:v>
                </c:pt>
                <c:pt idx="191">
                  <c:v>-5.6971999999999997E-9</c:v>
                </c:pt>
                <c:pt idx="192">
                  <c:v>-5.6908999999999999E-9</c:v>
                </c:pt>
                <c:pt idx="193">
                  <c:v>-5.6846999999999996E-9</c:v>
                </c:pt>
                <c:pt idx="194">
                  <c:v>-5.6783999999999997E-9</c:v>
                </c:pt>
                <c:pt idx="195">
                  <c:v>-5.6722000000000003E-9</c:v>
                </c:pt>
                <c:pt idx="196">
                  <c:v>-5.6658999999999996E-9</c:v>
                </c:pt>
                <c:pt idx="197">
                  <c:v>-5.6597000000000002E-9</c:v>
                </c:pt>
                <c:pt idx="198">
                  <c:v>-5.6534000000000004E-9</c:v>
                </c:pt>
                <c:pt idx="199">
                  <c:v>-5.6472000000000001E-9</c:v>
                </c:pt>
                <c:pt idx="200">
                  <c:v>-5.6409000000000002E-9</c:v>
                </c:pt>
                <c:pt idx="201">
                  <c:v>-5.6347E-9</c:v>
                </c:pt>
                <c:pt idx="202">
                  <c:v>-5.6284000000000001E-9</c:v>
                </c:pt>
                <c:pt idx="203">
                  <c:v>-5.6221999999999999E-9</c:v>
                </c:pt>
                <c:pt idx="204">
                  <c:v>-5.6159E-9</c:v>
                </c:pt>
                <c:pt idx="205">
                  <c:v>-5.6096999999999998E-9</c:v>
                </c:pt>
                <c:pt idx="206">
                  <c:v>-5.6033999999999999E-9</c:v>
                </c:pt>
                <c:pt idx="207">
                  <c:v>-5.5971999999999997E-9</c:v>
                </c:pt>
                <c:pt idx="208">
                  <c:v>-5.5908999999999998E-9</c:v>
                </c:pt>
                <c:pt idx="209">
                  <c:v>-5.5847000000000004E-9</c:v>
                </c:pt>
                <c:pt idx="210">
                  <c:v>-5.5783999999999997E-9</c:v>
                </c:pt>
                <c:pt idx="211">
                  <c:v>-5.5722000000000003E-9</c:v>
                </c:pt>
                <c:pt idx="212">
                  <c:v>-5.5659000000000004E-9</c:v>
                </c:pt>
                <c:pt idx="213">
                  <c:v>-5.5597000000000001E-9</c:v>
                </c:pt>
                <c:pt idx="214">
                  <c:v>-5.5534000000000003E-9</c:v>
                </c:pt>
                <c:pt idx="215">
                  <c:v>-5.5472E-9</c:v>
                </c:pt>
                <c:pt idx="216">
                  <c:v>-5.5409000000000002E-9</c:v>
                </c:pt>
                <c:pt idx="217">
                  <c:v>-5.5346999999999999E-9</c:v>
                </c:pt>
                <c:pt idx="218">
                  <c:v>-5.5284000000000001E-9</c:v>
                </c:pt>
                <c:pt idx="219">
                  <c:v>-5.5221999999999998E-9</c:v>
                </c:pt>
                <c:pt idx="220">
                  <c:v>-5.5158999999999999E-9</c:v>
                </c:pt>
                <c:pt idx="221">
                  <c:v>-5.5096999999999997E-9</c:v>
                </c:pt>
                <c:pt idx="222">
                  <c:v>-5.5033999999999998E-9</c:v>
                </c:pt>
                <c:pt idx="223">
                  <c:v>-5.4971999999999996E-9</c:v>
                </c:pt>
                <c:pt idx="224">
                  <c:v>-5.4908999999999997E-9</c:v>
                </c:pt>
                <c:pt idx="225">
                  <c:v>-5.4847000000000003E-9</c:v>
                </c:pt>
                <c:pt idx="226">
                  <c:v>-5.4783999999999996E-9</c:v>
                </c:pt>
                <c:pt idx="227">
                  <c:v>-5.4722000000000002E-9</c:v>
                </c:pt>
                <c:pt idx="228">
                  <c:v>-5.4659000000000003E-9</c:v>
                </c:pt>
                <c:pt idx="229">
                  <c:v>-5.4597000000000001E-9</c:v>
                </c:pt>
                <c:pt idx="230">
                  <c:v>-5.4534000000000002E-9</c:v>
                </c:pt>
                <c:pt idx="231">
                  <c:v>-5.4472E-9</c:v>
                </c:pt>
                <c:pt idx="232">
                  <c:v>-5.4409000000000001E-9</c:v>
                </c:pt>
                <c:pt idx="233">
                  <c:v>-5.4346999999999999E-9</c:v>
                </c:pt>
                <c:pt idx="234">
                  <c:v>-5.4284E-9</c:v>
                </c:pt>
                <c:pt idx="235">
                  <c:v>-5.4221999999999997E-9</c:v>
                </c:pt>
                <c:pt idx="236">
                  <c:v>-5.4158999999999999E-9</c:v>
                </c:pt>
                <c:pt idx="237">
                  <c:v>-5.4096999999999996E-9</c:v>
                </c:pt>
                <c:pt idx="238">
                  <c:v>-5.4033999999999998E-9</c:v>
                </c:pt>
                <c:pt idx="239">
                  <c:v>-5.3972000000000003E-9</c:v>
                </c:pt>
                <c:pt idx="240">
                  <c:v>-5.3908999999999997E-9</c:v>
                </c:pt>
                <c:pt idx="241">
                  <c:v>-5.3847000000000002E-9</c:v>
                </c:pt>
                <c:pt idx="242">
                  <c:v>-5.3784000000000004E-9</c:v>
                </c:pt>
                <c:pt idx="243">
                  <c:v>-5.3722000000000001E-9</c:v>
                </c:pt>
                <c:pt idx="244">
                  <c:v>-5.3659000000000003E-9</c:v>
                </c:pt>
                <c:pt idx="245">
                  <c:v>-5.3597E-9</c:v>
                </c:pt>
                <c:pt idx="246">
                  <c:v>-5.3534000000000001E-9</c:v>
                </c:pt>
                <c:pt idx="247">
                  <c:v>-5.3471999999999999E-9</c:v>
                </c:pt>
                <c:pt idx="248">
                  <c:v>-5.3409E-9</c:v>
                </c:pt>
                <c:pt idx="249">
                  <c:v>-5.3346999999999998E-9</c:v>
                </c:pt>
                <c:pt idx="250">
                  <c:v>-5.3283999999999999E-9</c:v>
                </c:pt>
                <c:pt idx="251">
                  <c:v>-5.3221999999999997E-9</c:v>
                </c:pt>
                <c:pt idx="252">
                  <c:v>-5.3158999999999998E-9</c:v>
                </c:pt>
                <c:pt idx="253">
                  <c:v>-5.3097000000000004E-9</c:v>
                </c:pt>
                <c:pt idx="254">
                  <c:v>-5.3033999999999997E-9</c:v>
                </c:pt>
                <c:pt idx="255">
                  <c:v>-5.2972000000000003E-9</c:v>
                </c:pt>
                <c:pt idx="256">
                  <c:v>-5.2909000000000004E-9</c:v>
                </c:pt>
                <c:pt idx="257">
                  <c:v>-5.2847000000000002E-9</c:v>
                </c:pt>
                <c:pt idx="258">
                  <c:v>-5.2784000000000003E-9</c:v>
                </c:pt>
                <c:pt idx="259">
                  <c:v>-5.2722000000000001E-9</c:v>
                </c:pt>
                <c:pt idx="260">
                  <c:v>-5.2659000000000002E-9</c:v>
                </c:pt>
                <c:pt idx="261">
                  <c:v>-5.2596999999999999E-9</c:v>
                </c:pt>
                <c:pt idx="262">
                  <c:v>-5.2534000000000001E-9</c:v>
                </c:pt>
                <c:pt idx="263">
                  <c:v>-5.2471999999999998E-9</c:v>
                </c:pt>
                <c:pt idx="264">
                  <c:v>-5.2409E-9</c:v>
                </c:pt>
                <c:pt idx="265">
                  <c:v>-5.2346999999999997E-9</c:v>
                </c:pt>
                <c:pt idx="266">
                  <c:v>-5.2283999999999999E-9</c:v>
                </c:pt>
                <c:pt idx="267">
                  <c:v>-5.2221999999999996E-9</c:v>
                </c:pt>
                <c:pt idx="268">
                  <c:v>-5.2158999999999997E-9</c:v>
                </c:pt>
                <c:pt idx="269">
                  <c:v>-5.2097000000000003E-9</c:v>
                </c:pt>
                <c:pt idx="270">
                  <c:v>-5.2033999999999996E-9</c:v>
                </c:pt>
                <c:pt idx="271">
                  <c:v>-5.1972000000000002E-9</c:v>
                </c:pt>
                <c:pt idx="272">
                  <c:v>-5.1909000000000003E-9</c:v>
                </c:pt>
                <c:pt idx="273">
                  <c:v>-5.1847000000000001E-9</c:v>
                </c:pt>
                <c:pt idx="274">
                  <c:v>-5.1784000000000002E-9</c:v>
                </c:pt>
                <c:pt idx="275">
                  <c:v>-5.1722E-9</c:v>
                </c:pt>
                <c:pt idx="276">
                  <c:v>-5.1659000000000001E-9</c:v>
                </c:pt>
                <c:pt idx="277">
                  <c:v>-5.1596999999999999E-9</c:v>
                </c:pt>
                <c:pt idx="278">
                  <c:v>-5.1534E-9</c:v>
                </c:pt>
                <c:pt idx="279">
                  <c:v>-5.1471999999999998E-9</c:v>
                </c:pt>
                <c:pt idx="280">
                  <c:v>-5.1408999999999999E-9</c:v>
                </c:pt>
                <c:pt idx="281">
                  <c:v>-5.1346999999999996E-9</c:v>
                </c:pt>
                <c:pt idx="282">
                  <c:v>-5.1283999999999998E-9</c:v>
                </c:pt>
                <c:pt idx="283">
                  <c:v>-5.1222000000000004E-9</c:v>
                </c:pt>
                <c:pt idx="284">
                  <c:v>-5.1158999999999997E-9</c:v>
                </c:pt>
                <c:pt idx="285">
                  <c:v>-5.1097000000000003E-9</c:v>
                </c:pt>
                <c:pt idx="286">
                  <c:v>-5.1034000000000004E-9</c:v>
                </c:pt>
                <c:pt idx="287">
                  <c:v>-5.0972000000000001E-9</c:v>
                </c:pt>
                <c:pt idx="288">
                  <c:v>-5.0909000000000003E-9</c:v>
                </c:pt>
                <c:pt idx="289">
                  <c:v>-5.0847E-9</c:v>
                </c:pt>
                <c:pt idx="290">
                  <c:v>-5.0784000000000002E-9</c:v>
                </c:pt>
                <c:pt idx="291">
                  <c:v>-5.0721999999999999E-9</c:v>
                </c:pt>
                <c:pt idx="292">
                  <c:v>-5.0659000000000001E-9</c:v>
                </c:pt>
                <c:pt idx="293">
                  <c:v>-5.0596999999999998E-9</c:v>
                </c:pt>
                <c:pt idx="294">
                  <c:v>-5.0533999999999999E-9</c:v>
                </c:pt>
                <c:pt idx="295">
                  <c:v>-5.0471999999999997E-9</c:v>
                </c:pt>
                <c:pt idx="296">
                  <c:v>-5.0408999999999998E-9</c:v>
                </c:pt>
                <c:pt idx="297">
                  <c:v>-5.0347000000000004E-9</c:v>
                </c:pt>
                <c:pt idx="298">
                  <c:v>-5.0283999999999997E-9</c:v>
                </c:pt>
                <c:pt idx="299">
                  <c:v>-5.0222000000000003E-9</c:v>
                </c:pt>
                <c:pt idx="300">
                  <c:v>-5.0158999999999996E-9</c:v>
                </c:pt>
                <c:pt idx="301">
                  <c:v>-5.0097000000000002E-9</c:v>
                </c:pt>
                <c:pt idx="302">
                  <c:v>-5.0034000000000003E-9</c:v>
                </c:pt>
                <c:pt idx="303">
                  <c:v>-4.9972000000000001E-9</c:v>
                </c:pt>
                <c:pt idx="304">
                  <c:v>-4.9909000000000002E-9</c:v>
                </c:pt>
                <c:pt idx="305">
                  <c:v>-4.9847E-9</c:v>
                </c:pt>
                <c:pt idx="306">
                  <c:v>-4.9784000000000001E-9</c:v>
                </c:pt>
                <c:pt idx="307">
                  <c:v>-4.9721999999999998E-9</c:v>
                </c:pt>
                <c:pt idx="308">
                  <c:v>-4.9659E-9</c:v>
                </c:pt>
                <c:pt idx="309">
                  <c:v>-4.9596999999999997E-9</c:v>
                </c:pt>
                <c:pt idx="310">
                  <c:v>-4.9533999999999999E-9</c:v>
                </c:pt>
                <c:pt idx="311">
                  <c:v>-4.9471999999999996E-9</c:v>
                </c:pt>
                <c:pt idx="312">
                  <c:v>-4.9408999999999998E-9</c:v>
                </c:pt>
                <c:pt idx="313">
                  <c:v>-4.9347000000000003E-9</c:v>
                </c:pt>
                <c:pt idx="314">
                  <c:v>-4.9283999999999996E-9</c:v>
                </c:pt>
                <c:pt idx="315">
                  <c:v>-4.9222000000000002E-9</c:v>
                </c:pt>
                <c:pt idx="316">
                  <c:v>-4.9159000000000004E-9</c:v>
                </c:pt>
                <c:pt idx="317">
                  <c:v>-4.9097000000000001E-9</c:v>
                </c:pt>
                <c:pt idx="318">
                  <c:v>-4.9034000000000003E-9</c:v>
                </c:pt>
                <c:pt idx="319">
                  <c:v>-4.8972E-9</c:v>
                </c:pt>
                <c:pt idx="320">
                  <c:v>-4.8909000000000001E-9</c:v>
                </c:pt>
                <c:pt idx="321">
                  <c:v>-4.8846999999999999E-9</c:v>
                </c:pt>
                <c:pt idx="322">
                  <c:v>-4.8784E-9</c:v>
                </c:pt>
                <c:pt idx="323">
                  <c:v>-4.8721999999999998E-9</c:v>
                </c:pt>
                <c:pt idx="324">
                  <c:v>-4.8658999999999999E-9</c:v>
                </c:pt>
                <c:pt idx="325">
                  <c:v>-4.8596999999999997E-9</c:v>
                </c:pt>
                <c:pt idx="326">
                  <c:v>-4.8533999999999998E-9</c:v>
                </c:pt>
                <c:pt idx="327">
                  <c:v>-4.8472000000000004E-9</c:v>
                </c:pt>
                <c:pt idx="328">
                  <c:v>-4.8408999999999997E-9</c:v>
                </c:pt>
                <c:pt idx="329">
                  <c:v>-4.8347000000000003E-9</c:v>
                </c:pt>
                <c:pt idx="330">
                  <c:v>-4.8284000000000004E-9</c:v>
                </c:pt>
                <c:pt idx="331">
                  <c:v>-4.8222000000000002E-9</c:v>
                </c:pt>
                <c:pt idx="332">
                  <c:v>-4.8159000000000003E-9</c:v>
                </c:pt>
                <c:pt idx="333">
                  <c:v>-4.8097E-9</c:v>
                </c:pt>
                <c:pt idx="334">
                  <c:v>-4.8034000000000002E-9</c:v>
                </c:pt>
                <c:pt idx="335">
                  <c:v>-4.7971999999999999E-9</c:v>
                </c:pt>
                <c:pt idx="336">
                  <c:v>-4.7909000000000001E-9</c:v>
                </c:pt>
                <c:pt idx="337">
                  <c:v>-4.7846999999999998E-9</c:v>
                </c:pt>
                <c:pt idx="338">
                  <c:v>-4.7784E-9</c:v>
                </c:pt>
                <c:pt idx="339">
                  <c:v>-4.7721999999999997E-9</c:v>
                </c:pt>
                <c:pt idx="340">
                  <c:v>-4.7658999999999998E-9</c:v>
                </c:pt>
                <c:pt idx="341">
                  <c:v>-4.7596999999999996E-9</c:v>
                </c:pt>
                <c:pt idx="342">
                  <c:v>-4.7533999999999997E-9</c:v>
                </c:pt>
                <c:pt idx="343">
                  <c:v>-4.7472000000000003E-9</c:v>
                </c:pt>
                <c:pt idx="344">
                  <c:v>-4.7408999999999996E-9</c:v>
                </c:pt>
                <c:pt idx="345">
                  <c:v>-4.7347000000000002E-9</c:v>
                </c:pt>
                <c:pt idx="346">
                  <c:v>-4.7284000000000003E-9</c:v>
                </c:pt>
                <c:pt idx="347">
                  <c:v>-4.7222000000000001E-9</c:v>
                </c:pt>
                <c:pt idx="348">
                  <c:v>-4.7159000000000002E-9</c:v>
                </c:pt>
                <c:pt idx="349">
                  <c:v>-4.7097E-9</c:v>
                </c:pt>
                <c:pt idx="350">
                  <c:v>-4.7034000000000001E-9</c:v>
                </c:pt>
                <c:pt idx="351">
                  <c:v>-4.6971999999999999E-9</c:v>
                </c:pt>
                <c:pt idx="352">
                  <c:v>-4.6909E-9</c:v>
                </c:pt>
                <c:pt idx="353">
                  <c:v>-4.6846999999999998E-9</c:v>
                </c:pt>
                <c:pt idx="354">
                  <c:v>-4.6783999999999999E-9</c:v>
                </c:pt>
                <c:pt idx="355">
                  <c:v>-4.6721999999999996E-9</c:v>
                </c:pt>
                <c:pt idx="356">
                  <c:v>-4.6658999999999998E-9</c:v>
                </c:pt>
                <c:pt idx="357">
                  <c:v>-4.6597000000000004E-9</c:v>
                </c:pt>
                <c:pt idx="358">
                  <c:v>-4.6533999999999997E-9</c:v>
                </c:pt>
                <c:pt idx="359">
                  <c:v>-4.6472000000000002E-9</c:v>
                </c:pt>
                <c:pt idx="360">
                  <c:v>-4.6409000000000004E-9</c:v>
                </c:pt>
                <c:pt idx="361">
                  <c:v>-4.6347000000000001E-9</c:v>
                </c:pt>
                <c:pt idx="362">
                  <c:v>-4.6284000000000003E-9</c:v>
                </c:pt>
                <c:pt idx="363">
                  <c:v>-4.6222E-9</c:v>
                </c:pt>
                <c:pt idx="364">
                  <c:v>-4.6159000000000002E-9</c:v>
                </c:pt>
                <c:pt idx="365">
                  <c:v>-4.6096999999999999E-9</c:v>
                </c:pt>
                <c:pt idx="366">
                  <c:v>-4.6034E-9</c:v>
                </c:pt>
                <c:pt idx="367">
                  <c:v>-4.5971999999999998E-9</c:v>
                </c:pt>
                <c:pt idx="368">
                  <c:v>-4.5908999999999999E-9</c:v>
                </c:pt>
                <c:pt idx="369">
                  <c:v>-4.5846999999999997E-9</c:v>
                </c:pt>
                <c:pt idx="370">
                  <c:v>-4.5783999999999998E-9</c:v>
                </c:pt>
                <c:pt idx="371">
                  <c:v>-4.5722000000000004E-9</c:v>
                </c:pt>
                <c:pt idx="372">
                  <c:v>-4.5658999999999997E-9</c:v>
                </c:pt>
                <c:pt idx="373">
                  <c:v>-4.5597000000000003E-9</c:v>
                </c:pt>
                <c:pt idx="374">
                  <c:v>-4.5533999999999996E-9</c:v>
                </c:pt>
                <c:pt idx="375">
                  <c:v>-4.5472000000000002E-9</c:v>
                </c:pt>
                <c:pt idx="376">
                  <c:v>-4.5409000000000003E-9</c:v>
                </c:pt>
                <c:pt idx="377">
                  <c:v>-4.5347000000000001E-9</c:v>
                </c:pt>
                <c:pt idx="378">
                  <c:v>-4.5284000000000002E-9</c:v>
                </c:pt>
                <c:pt idx="379">
                  <c:v>-4.5222E-9</c:v>
                </c:pt>
                <c:pt idx="380">
                  <c:v>-4.5159000000000001E-9</c:v>
                </c:pt>
                <c:pt idx="381">
                  <c:v>-4.5096999999999998E-9</c:v>
                </c:pt>
                <c:pt idx="382">
                  <c:v>-4.5034E-9</c:v>
                </c:pt>
                <c:pt idx="383">
                  <c:v>-4.4971999999999997E-9</c:v>
                </c:pt>
                <c:pt idx="384">
                  <c:v>-4.4908999999999999E-9</c:v>
                </c:pt>
                <c:pt idx="385">
                  <c:v>-4.4846999999999996E-9</c:v>
                </c:pt>
                <c:pt idx="386">
                  <c:v>-4.4783999999999998E-9</c:v>
                </c:pt>
                <c:pt idx="387">
                  <c:v>-4.4722000000000003E-9</c:v>
                </c:pt>
                <c:pt idx="388">
                  <c:v>-4.4658999999999996E-9</c:v>
                </c:pt>
                <c:pt idx="389">
                  <c:v>-4.4597000000000002E-9</c:v>
                </c:pt>
                <c:pt idx="390">
                  <c:v>-4.4534000000000004E-9</c:v>
                </c:pt>
                <c:pt idx="391">
                  <c:v>-4.4472000000000001E-9</c:v>
                </c:pt>
                <c:pt idx="392">
                  <c:v>-4.4409000000000002E-9</c:v>
                </c:pt>
                <c:pt idx="393">
                  <c:v>-4.4347E-9</c:v>
                </c:pt>
                <c:pt idx="394">
                  <c:v>-4.4284000000000001E-9</c:v>
                </c:pt>
                <c:pt idx="395">
                  <c:v>-4.4221999999999999E-9</c:v>
                </c:pt>
                <c:pt idx="396">
                  <c:v>-4.4159E-9</c:v>
                </c:pt>
                <c:pt idx="397">
                  <c:v>-4.4096999999999998E-9</c:v>
                </c:pt>
                <c:pt idx="398">
                  <c:v>-4.4033999999999999E-9</c:v>
                </c:pt>
                <c:pt idx="399">
                  <c:v>-4.3971999999999997E-9</c:v>
                </c:pt>
                <c:pt idx="400">
                  <c:v>-4.3908999999999998E-9</c:v>
                </c:pt>
                <c:pt idx="401">
                  <c:v>-4.3847000000000004E-9</c:v>
                </c:pt>
                <c:pt idx="402">
                  <c:v>-4.3783999999999997E-9</c:v>
                </c:pt>
                <c:pt idx="403">
                  <c:v>-4.3722000000000003E-9</c:v>
                </c:pt>
                <c:pt idx="404">
                  <c:v>-4.3659000000000004E-9</c:v>
                </c:pt>
                <c:pt idx="405">
                  <c:v>-4.3597000000000002E-9</c:v>
                </c:pt>
                <c:pt idx="406">
                  <c:v>-4.3534000000000003E-9</c:v>
                </c:pt>
                <c:pt idx="407">
                  <c:v>-4.3472E-9</c:v>
                </c:pt>
                <c:pt idx="408">
                  <c:v>-4.3409000000000002E-9</c:v>
                </c:pt>
                <c:pt idx="409">
                  <c:v>-4.3346999999999999E-9</c:v>
                </c:pt>
                <c:pt idx="410">
                  <c:v>-4.3284000000000001E-9</c:v>
                </c:pt>
                <c:pt idx="411">
                  <c:v>-4.3221999999999998E-9</c:v>
                </c:pt>
                <c:pt idx="412">
                  <c:v>-4.3159E-9</c:v>
                </c:pt>
                <c:pt idx="413">
                  <c:v>-4.3096999999999997E-9</c:v>
                </c:pt>
                <c:pt idx="414">
                  <c:v>-4.3033999999999998E-9</c:v>
                </c:pt>
                <c:pt idx="415">
                  <c:v>-4.2971999999999996E-9</c:v>
                </c:pt>
                <c:pt idx="416">
                  <c:v>-4.2908999999999997E-9</c:v>
                </c:pt>
                <c:pt idx="417">
                  <c:v>-4.2847000000000003E-9</c:v>
                </c:pt>
                <c:pt idx="418">
                  <c:v>-4.2783999999999996E-9</c:v>
                </c:pt>
                <c:pt idx="419">
                  <c:v>-4.2722000000000002E-9</c:v>
                </c:pt>
                <c:pt idx="420">
                  <c:v>-4.2659000000000003E-9</c:v>
                </c:pt>
                <c:pt idx="421">
                  <c:v>-4.2597000000000001E-9</c:v>
                </c:pt>
                <c:pt idx="422">
                  <c:v>-4.2534000000000002E-9</c:v>
                </c:pt>
                <c:pt idx="423">
                  <c:v>-4.2472E-9</c:v>
                </c:pt>
                <c:pt idx="424">
                  <c:v>-4.2409000000000001E-9</c:v>
                </c:pt>
                <c:pt idx="425">
                  <c:v>-4.2346999999999999E-9</c:v>
                </c:pt>
                <c:pt idx="426">
                  <c:v>-4.2284E-9</c:v>
                </c:pt>
                <c:pt idx="427">
                  <c:v>-4.2221999999999998E-9</c:v>
                </c:pt>
                <c:pt idx="428">
                  <c:v>-4.2158999999999999E-9</c:v>
                </c:pt>
                <c:pt idx="429">
                  <c:v>-4.2096999999999996E-9</c:v>
                </c:pt>
                <c:pt idx="430">
                  <c:v>-4.2033999999999998E-9</c:v>
                </c:pt>
                <c:pt idx="431">
                  <c:v>-4.1972000000000004E-9</c:v>
                </c:pt>
                <c:pt idx="432">
                  <c:v>-4.1908999999999997E-9</c:v>
                </c:pt>
                <c:pt idx="433">
                  <c:v>-4.1847000000000002E-9</c:v>
                </c:pt>
                <c:pt idx="434">
                  <c:v>-4.1784000000000004E-9</c:v>
                </c:pt>
                <c:pt idx="435">
                  <c:v>-4.1722000000000001E-9</c:v>
                </c:pt>
                <c:pt idx="436">
                  <c:v>-4.1659000000000003E-9</c:v>
                </c:pt>
                <c:pt idx="437">
                  <c:v>-4.1597E-9</c:v>
                </c:pt>
                <c:pt idx="438">
                  <c:v>-4.1534000000000002E-9</c:v>
                </c:pt>
                <c:pt idx="439">
                  <c:v>-4.1471999999999999E-9</c:v>
                </c:pt>
                <c:pt idx="440">
                  <c:v>-4.1409E-9</c:v>
                </c:pt>
                <c:pt idx="441">
                  <c:v>-4.1346999999999998E-9</c:v>
                </c:pt>
                <c:pt idx="442">
                  <c:v>-4.1283999999999999E-9</c:v>
                </c:pt>
                <c:pt idx="443">
                  <c:v>-4.1221999999999997E-9</c:v>
                </c:pt>
                <c:pt idx="444">
                  <c:v>-4.1158999999999998E-9</c:v>
                </c:pt>
                <c:pt idx="445">
                  <c:v>-4.1097000000000004E-9</c:v>
                </c:pt>
                <c:pt idx="446">
                  <c:v>-4.1033999999999997E-9</c:v>
                </c:pt>
                <c:pt idx="447">
                  <c:v>-4.0972000000000003E-9</c:v>
                </c:pt>
                <c:pt idx="448">
                  <c:v>-4.0908999999999996E-9</c:v>
                </c:pt>
                <c:pt idx="449">
                  <c:v>-4.0847000000000002E-9</c:v>
                </c:pt>
                <c:pt idx="450">
                  <c:v>-4.0784000000000003E-9</c:v>
                </c:pt>
                <c:pt idx="451">
                  <c:v>-4.0722000000000001E-9</c:v>
                </c:pt>
                <c:pt idx="452">
                  <c:v>-4.0659000000000002E-9</c:v>
                </c:pt>
                <c:pt idx="453">
                  <c:v>-4.0596999999999999E-9</c:v>
                </c:pt>
                <c:pt idx="454">
                  <c:v>-4.0534000000000001E-9</c:v>
                </c:pt>
                <c:pt idx="455">
                  <c:v>-4.0471999999999998E-9</c:v>
                </c:pt>
                <c:pt idx="456">
                  <c:v>-4.0409E-9</c:v>
                </c:pt>
                <c:pt idx="457">
                  <c:v>-4.0346999999999997E-9</c:v>
                </c:pt>
                <c:pt idx="458">
                  <c:v>-4.0283999999999999E-9</c:v>
                </c:pt>
                <c:pt idx="459">
                  <c:v>-4.0221999999999996E-9</c:v>
                </c:pt>
                <c:pt idx="460">
                  <c:v>-4.0158999999999997E-9</c:v>
                </c:pt>
                <c:pt idx="461">
                  <c:v>-4.0097000000000003E-9</c:v>
                </c:pt>
                <c:pt idx="462">
                  <c:v>-4.0033999999999996E-9</c:v>
                </c:pt>
                <c:pt idx="463">
                  <c:v>-3.9972000000000002E-9</c:v>
                </c:pt>
                <c:pt idx="464">
                  <c:v>-3.9909000000000004E-9</c:v>
                </c:pt>
                <c:pt idx="465">
                  <c:v>-3.9847000000000001E-9</c:v>
                </c:pt>
                <c:pt idx="466">
                  <c:v>-3.9784000000000002E-9</c:v>
                </c:pt>
                <c:pt idx="467">
                  <c:v>-3.9722E-9</c:v>
                </c:pt>
                <c:pt idx="468">
                  <c:v>-3.9659000000000001E-9</c:v>
                </c:pt>
                <c:pt idx="469">
                  <c:v>-3.9596999999999999E-9</c:v>
                </c:pt>
                <c:pt idx="470">
                  <c:v>-3.9534E-9</c:v>
                </c:pt>
                <c:pt idx="471">
                  <c:v>-3.9471999999999998E-9</c:v>
                </c:pt>
                <c:pt idx="472">
                  <c:v>-3.9408999999999999E-9</c:v>
                </c:pt>
                <c:pt idx="473">
                  <c:v>-3.9346999999999997E-9</c:v>
                </c:pt>
                <c:pt idx="474">
                  <c:v>-3.9283999999999998E-9</c:v>
                </c:pt>
                <c:pt idx="475">
                  <c:v>-3.9222000000000004E-9</c:v>
                </c:pt>
                <c:pt idx="476">
                  <c:v>-3.9158999999999997E-9</c:v>
                </c:pt>
                <c:pt idx="477">
                  <c:v>-3.9097000000000003E-9</c:v>
                </c:pt>
                <c:pt idx="478">
                  <c:v>-3.9034000000000004E-9</c:v>
                </c:pt>
                <c:pt idx="479">
                  <c:v>-3.8972000000000001E-9</c:v>
                </c:pt>
                <c:pt idx="480">
                  <c:v>-3.8909000000000003E-9</c:v>
                </c:pt>
                <c:pt idx="481">
                  <c:v>-3.8847E-9</c:v>
                </c:pt>
                <c:pt idx="482">
                  <c:v>-3.8784000000000002E-9</c:v>
                </c:pt>
                <c:pt idx="483">
                  <c:v>-3.8721999999999999E-9</c:v>
                </c:pt>
                <c:pt idx="484">
                  <c:v>-3.8659000000000001E-9</c:v>
                </c:pt>
                <c:pt idx="485">
                  <c:v>-3.8596999999999998E-9</c:v>
                </c:pt>
                <c:pt idx="486">
                  <c:v>-3.8533999999999999E-9</c:v>
                </c:pt>
                <c:pt idx="487">
                  <c:v>-3.8471999999999997E-9</c:v>
                </c:pt>
                <c:pt idx="488">
                  <c:v>-3.8408999999999998E-9</c:v>
                </c:pt>
                <c:pt idx="489">
                  <c:v>-3.8346999999999996E-9</c:v>
                </c:pt>
                <c:pt idx="490">
                  <c:v>-3.8283999999999997E-9</c:v>
                </c:pt>
                <c:pt idx="491">
                  <c:v>-3.8222000000000003E-9</c:v>
                </c:pt>
                <c:pt idx="492">
                  <c:v>-3.8158999999999996E-9</c:v>
                </c:pt>
                <c:pt idx="493">
                  <c:v>-3.8097000000000002E-9</c:v>
                </c:pt>
                <c:pt idx="494">
                  <c:v>-3.8034000000000003E-9</c:v>
                </c:pt>
                <c:pt idx="495">
                  <c:v>-3.7972000000000001E-9</c:v>
                </c:pt>
                <c:pt idx="496">
                  <c:v>-3.7909000000000002E-9</c:v>
                </c:pt>
                <c:pt idx="497">
                  <c:v>-3.7847E-9</c:v>
                </c:pt>
                <c:pt idx="498">
                  <c:v>-3.7784000000000001E-9</c:v>
                </c:pt>
                <c:pt idx="499">
                  <c:v>-3.7721999999999999E-9</c:v>
                </c:pt>
                <c:pt idx="500">
                  <c:v>-3.7659E-9</c:v>
                </c:pt>
                <c:pt idx="501">
                  <c:v>-3.7596999999999997E-9</c:v>
                </c:pt>
                <c:pt idx="502">
                  <c:v>-3.7533999999999999E-9</c:v>
                </c:pt>
                <c:pt idx="503">
                  <c:v>-3.7471999999999996E-9</c:v>
                </c:pt>
                <c:pt idx="504">
                  <c:v>-3.7408999999999998E-9</c:v>
                </c:pt>
                <c:pt idx="505">
                  <c:v>-3.7347000000000003E-9</c:v>
                </c:pt>
                <c:pt idx="506">
                  <c:v>-3.7283999999999997E-9</c:v>
                </c:pt>
                <c:pt idx="507">
                  <c:v>-3.7221999999999998E-9</c:v>
                </c:pt>
                <c:pt idx="508">
                  <c:v>-3.7159E-9</c:v>
                </c:pt>
                <c:pt idx="509">
                  <c:v>-3.7097000000000001E-9</c:v>
                </c:pt>
                <c:pt idx="510">
                  <c:v>-3.7033999999999998E-9</c:v>
                </c:pt>
                <c:pt idx="511">
                  <c:v>-3.6972E-9</c:v>
                </c:pt>
                <c:pt idx="512">
                  <c:v>-3.6909000000000001E-9</c:v>
                </c:pt>
                <c:pt idx="513">
                  <c:v>-3.6846999999999999E-9</c:v>
                </c:pt>
                <c:pt idx="514">
                  <c:v>-3.6784E-9</c:v>
                </c:pt>
                <c:pt idx="515">
                  <c:v>-3.6722000000000002E-9</c:v>
                </c:pt>
                <c:pt idx="516">
                  <c:v>-3.6658999999999999E-9</c:v>
                </c:pt>
                <c:pt idx="517">
                  <c:v>-3.6597000000000001E-9</c:v>
                </c:pt>
                <c:pt idx="518">
                  <c:v>-3.6533999999999998E-9</c:v>
                </c:pt>
                <c:pt idx="519">
                  <c:v>-3.6472E-9</c:v>
                </c:pt>
                <c:pt idx="520">
                  <c:v>-3.6409000000000001E-9</c:v>
                </c:pt>
                <c:pt idx="521">
                  <c:v>-3.6346999999999999E-9</c:v>
                </c:pt>
                <c:pt idx="522">
                  <c:v>-3.6284E-9</c:v>
                </c:pt>
                <c:pt idx="523">
                  <c:v>-3.6222000000000002E-9</c:v>
                </c:pt>
                <c:pt idx="524">
                  <c:v>-3.6158999999999999E-9</c:v>
                </c:pt>
                <c:pt idx="525">
                  <c:v>-3.6097000000000001E-9</c:v>
                </c:pt>
                <c:pt idx="526">
                  <c:v>-3.6034000000000002E-9</c:v>
                </c:pt>
                <c:pt idx="527">
                  <c:v>-3.5971999999999999E-9</c:v>
                </c:pt>
                <c:pt idx="528">
                  <c:v>-3.5909000000000001E-9</c:v>
                </c:pt>
                <c:pt idx="529">
                  <c:v>-3.5846999999999998E-9</c:v>
                </c:pt>
                <c:pt idx="530">
                  <c:v>-3.5784E-9</c:v>
                </c:pt>
                <c:pt idx="531">
                  <c:v>-3.5722000000000001E-9</c:v>
                </c:pt>
                <c:pt idx="532">
                  <c:v>-3.5658999999999999E-9</c:v>
                </c:pt>
                <c:pt idx="533">
                  <c:v>-3.5597E-9</c:v>
                </c:pt>
                <c:pt idx="534">
                  <c:v>-3.5534000000000002E-9</c:v>
                </c:pt>
                <c:pt idx="535">
                  <c:v>-3.5471999999999999E-9</c:v>
                </c:pt>
                <c:pt idx="536">
                  <c:v>-3.5409E-9</c:v>
                </c:pt>
                <c:pt idx="537">
                  <c:v>-3.5346999999999998E-9</c:v>
                </c:pt>
                <c:pt idx="538">
                  <c:v>-3.5283999999999999E-9</c:v>
                </c:pt>
                <c:pt idx="539">
                  <c:v>-3.5222000000000001E-9</c:v>
                </c:pt>
                <c:pt idx="540">
                  <c:v>-3.5158999999999998E-9</c:v>
                </c:pt>
                <c:pt idx="541">
                  <c:v>-3.5097E-9</c:v>
                </c:pt>
                <c:pt idx="542">
                  <c:v>-3.5034000000000001E-9</c:v>
                </c:pt>
                <c:pt idx="543">
                  <c:v>-3.4971999999999999E-9</c:v>
                </c:pt>
                <c:pt idx="544">
                  <c:v>-3.4909E-9</c:v>
                </c:pt>
                <c:pt idx="545">
                  <c:v>-3.4847000000000002E-9</c:v>
                </c:pt>
                <c:pt idx="546">
                  <c:v>-3.4783999999999999E-9</c:v>
                </c:pt>
                <c:pt idx="547">
                  <c:v>-3.4722000000000001E-9</c:v>
                </c:pt>
                <c:pt idx="548">
                  <c:v>-3.4659000000000002E-9</c:v>
                </c:pt>
                <c:pt idx="549">
                  <c:v>-3.4597E-9</c:v>
                </c:pt>
                <c:pt idx="550">
                  <c:v>-3.4534000000000001E-9</c:v>
                </c:pt>
                <c:pt idx="551">
                  <c:v>-3.4471999999999998E-9</c:v>
                </c:pt>
                <c:pt idx="552">
                  <c:v>-3.4409E-9</c:v>
                </c:pt>
                <c:pt idx="553">
                  <c:v>-3.4347000000000001E-9</c:v>
                </c:pt>
                <c:pt idx="554">
                  <c:v>-3.4283999999999999E-9</c:v>
                </c:pt>
                <c:pt idx="555">
                  <c:v>-3.4222E-9</c:v>
                </c:pt>
                <c:pt idx="556">
                  <c:v>-3.4159000000000002E-9</c:v>
                </c:pt>
                <c:pt idx="557">
                  <c:v>-3.4096999999999999E-9</c:v>
                </c:pt>
                <c:pt idx="558">
                  <c:v>-3.4034000000000001E-9</c:v>
                </c:pt>
                <c:pt idx="559">
                  <c:v>-3.3971999999999998E-9</c:v>
                </c:pt>
                <c:pt idx="560">
                  <c:v>-3.3908999999999999E-9</c:v>
                </c:pt>
                <c:pt idx="561">
                  <c:v>-3.3847000000000001E-9</c:v>
                </c:pt>
                <c:pt idx="562">
                  <c:v>-3.3783999999999998E-9</c:v>
                </c:pt>
                <c:pt idx="563">
                  <c:v>-3.3722E-9</c:v>
                </c:pt>
                <c:pt idx="564">
                  <c:v>-3.3659000000000001E-9</c:v>
                </c:pt>
                <c:pt idx="565">
                  <c:v>-3.3596999999999999E-9</c:v>
                </c:pt>
                <c:pt idx="566">
                  <c:v>-3.3534E-9</c:v>
                </c:pt>
                <c:pt idx="567">
                  <c:v>-3.3472000000000002E-9</c:v>
                </c:pt>
                <c:pt idx="568">
                  <c:v>-3.3408999999999999E-9</c:v>
                </c:pt>
                <c:pt idx="569">
                  <c:v>-3.3347000000000001E-9</c:v>
                </c:pt>
                <c:pt idx="570">
                  <c:v>-3.3283999999999998E-9</c:v>
                </c:pt>
                <c:pt idx="571">
                  <c:v>-3.3222E-9</c:v>
                </c:pt>
                <c:pt idx="572">
                  <c:v>-3.3159000000000001E-9</c:v>
                </c:pt>
                <c:pt idx="573">
                  <c:v>-3.3096999999999999E-9</c:v>
                </c:pt>
                <c:pt idx="574">
                  <c:v>-3.3034E-9</c:v>
                </c:pt>
                <c:pt idx="575">
                  <c:v>-3.2972000000000002E-9</c:v>
                </c:pt>
                <c:pt idx="576">
                  <c:v>-3.2908999999999999E-9</c:v>
                </c:pt>
                <c:pt idx="577">
                  <c:v>-3.2847E-9</c:v>
                </c:pt>
                <c:pt idx="578">
                  <c:v>-3.2784000000000002E-9</c:v>
                </c:pt>
                <c:pt idx="579">
                  <c:v>-3.2721999999999999E-9</c:v>
                </c:pt>
                <c:pt idx="580">
                  <c:v>-3.2659000000000001E-9</c:v>
                </c:pt>
                <c:pt idx="581">
                  <c:v>-3.2596999999999998E-9</c:v>
                </c:pt>
                <c:pt idx="582">
                  <c:v>-3.2534E-9</c:v>
                </c:pt>
                <c:pt idx="583">
                  <c:v>-3.2472000000000001E-9</c:v>
                </c:pt>
                <c:pt idx="584">
                  <c:v>-3.2408999999999998E-9</c:v>
                </c:pt>
                <c:pt idx="585">
                  <c:v>-3.2347E-9</c:v>
                </c:pt>
                <c:pt idx="586">
                  <c:v>-3.2284000000000001E-9</c:v>
                </c:pt>
                <c:pt idx="587">
                  <c:v>-3.2221999999999999E-9</c:v>
                </c:pt>
                <c:pt idx="588">
                  <c:v>-3.2159E-9</c:v>
                </c:pt>
                <c:pt idx="589">
                  <c:v>-3.2097000000000002E-9</c:v>
                </c:pt>
                <c:pt idx="590">
                  <c:v>-3.2033999999999999E-9</c:v>
                </c:pt>
                <c:pt idx="591">
                  <c:v>-3.1972000000000001E-9</c:v>
                </c:pt>
                <c:pt idx="592">
                  <c:v>-3.1908999999999998E-9</c:v>
                </c:pt>
                <c:pt idx="593">
                  <c:v>-3.1847E-9</c:v>
                </c:pt>
                <c:pt idx="594">
                  <c:v>-3.1784000000000001E-9</c:v>
                </c:pt>
                <c:pt idx="595">
                  <c:v>-3.1721999999999999E-9</c:v>
                </c:pt>
                <c:pt idx="596">
                  <c:v>-3.1659E-9</c:v>
                </c:pt>
                <c:pt idx="597">
                  <c:v>-3.1597000000000002E-9</c:v>
                </c:pt>
                <c:pt idx="598">
                  <c:v>-3.1533999999999999E-9</c:v>
                </c:pt>
                <c:pt idx="599">
                  <c:v>-3.1472000000000001E-9</c:v>
                </c:pt>
                <c:pt idx="600">
                  <c:v>-3.1409000000000002E-9</c:v>
                </c:pt>
                <c:pt idx="601">
                  <c:v>-3.1346999999999999E-9</c:v>
                </c:pt>
                <c:pt idx="602">
                  <c:v>-3.1284000000000001E-9</c:v>
                </c:pt>
                <c:pt idx="603">
                  <c:v>-3.1221999999999998E-9</c:v>
                </c:pt>
                <c:pt idx="604">
                  <c:v>-3.1159E-9</c:v>
                </c:pt>
                <c:pt idx="605">
                  <c:v>-3.1097000000000001E-9</c:v>
                </c:pt>
                <c:pt idx="606">
                  <c:v>-3.1033999999999999E-9</c:v>
                </c:pt>
                <c:pt idx="607">
                  <c:v>-3.0972E-9</c:v>
                </c:pt>
                <c:pt idx="608">
                  <c:v>-3.0909000000000002E-9</c:v>
                </c:pt>
                <c:pt idx="609">
                  <c:v>-3.0846999999999999E-9</c:v>
                </c:pt>
                <c:pt idx="610">
                  <c:v>-3.0784E-9</c:v>
                </c:pt>
                <c:pt idx="611">
                  <c:v>-3.0722000000000002E-9</c:v>
                </c:pt>
                <c:pt idx="612">
                  <c:v>-3.0658999999999999E-9</c:v>
                </c:pt>
                <c:pt idx="613">
                  <c:v>-3.0597000000000001E-9</c:v>
                </c:pt>
                <c:pt idx="614">
                  <c:v>-3.0533999999999998E-9</c:v>
                </c:pt>
                <c:pt idx="615">
                  <c:v>-3.0472E-9</c:v>
                </c:pt>
                <c:pt idx="616">
                  <c:v>-3.0409000000000001E-9</c:v>
                </c:pt>
                <c:pt idx="617">
                  <c:v>-3.0346999999999999E-9</c:v>
                </c:pt>
                <c:pt idx="618">
                  <c:v>-3.0284E-9</c:v>
                </c:pt>
                <c:pt idx="619">
                  <c:v>-3.0222000000000002E-9</c:v>
                </c:pt>
                <c:pt idx="620">
                  <c:v>-3.0158999999999999E-9</c:v>
                </c:pt>
                <c:pt idx="621">
                  <c:v>-3.0097000000000001E-9</c:v>
                </c:pt>
                <c:pt idx="622">
                  <c:v>-3.0034000000000002E-9</c:v>
                </c:pt>
                <c:pt idx="623">
                  <c:v>-2.9971999999999999E-9</c:v>
                </c:pt>
                <c:pt idx="624">
                  <c:v>-2.9909000000000001E-9</c:v>
                </c:pt>
                <c:pt idx="625">
                  <c:v>-2.9846999999999998E-9</c:v>
                </c:pt>
                <c:pt idx="626">
                  <c:v>-2.9784E-9</c:v>
                </c:pt>
                <c:pt idx="627">
                  <c:v>-2.9722000000000001E-9</c:v>
                </c:pt>
                <c:pt idx="628">
                  <c:v>-2.9658999999999999E-9</c:v>
                </c:pt>
                <c:pt idx="629">
                  <c:v>-2.9597E-9</c:v>
                </c:pt>
                <c:pt idx="630">
                  <c:v>-2.9534000000000002E-9</c:v>
                </c:pt>
                <c:pt idx="631">
                  <c:v>-2.9471999999999999E-9</c:v>
                </c:pt>
                <c:pt idx="632">
                  <c:v>-2.9409E-9</c:v>
                </c:pt>
                <c:pt idx="633">
                  <c:v>-2.9346999999999998E-9</c:v>
                </c:pt>
                <c:pt idx="634">
                  <c:v>-2.9283999999999999E-9</c:v>
                </c:pt>
                <c:pt idx="635">
                  <c:v>-2.9222000000000001E-9</c:v>
                </c:pt>
                <c:pt idx="636">
                  <c:v>-2.9158999999999998E-9</c:v>
                </c:pt>
                <c:pt idx="637">
                  <c:v>-2.9097E-9</c:v>
                </c:pt>
                <c:pt idx="638">
                  <c:v>-2.9034000000000001E-9</c:v>
                </c:pt>
                <c:pt idx="639">
                  <c:v>-2.8971999999999999E-9</c:v>
                </c:pt>
                <c:pt idx="640">
                  <c:v>-2.8909E-9</c:v>
                </c:pt>
                <c:pt idx="641">
                  <c:v>-2.8847000000000002E-9</c:v>
                </c:pt>
                <c:pt idx="642">
                  <c:v>-2.8783999999999999E-9</c:v>
                </c:pt>
                <c:pt idx="643">
                  <c:v>-2.8722000000000001E-9</c:v>
                </c:pt>
                <c:pt idx="644">
                  <c:v>-2.8659000000000002E-9</c:v>
                </c:pt>
                <c:pt idx="645">
                  <c:v>-2.8597E-9</c:v>
                </c:pt>
                <c:pt idx="646">
                  <c:v>-2.8534000000000001E-9</c:v>
                </c:pt>
                <c:pt idx="647">
                  <c:v>-2.8471999999999998E-9</c:v>
                </c:pt>
                <c:pt idx="648">
                  <c:v>-2.8409E-9</c:v>
                </c:pt>
                <c:pt idx="649">
                  <c:v>-2.8347000000000001E-9</c:v>
                </c:pt>
                <c:pt idx="650">
                  <c:v>-2.8283999999999999E-9</c:v>
                </c:pt>
                <c:pt idx="651">
                  <c:v>-2.8222E-9</c:v>
                </c:pt>
                <c:pt idx="652">
                  <c:v>-2.8159000000000002E-9</c:v>
                </c:pt>
                <c:pt idx="653">
                  <c:v>-2.8096999999999999E-9</c:v>
                </c:pt>
                <c:pt idx="654">
                  <c:v>-2.8034000000000001E-9</c:v>
                </c:pt>
                <c:pt idx="655">
                  <c:v>-2.7971999999999998E-9</c:v>
                </c:pt>
                <c:pt idx="656">
                  <c:v>-2.7908999999999999E-9</c:v>
                </c:pt>
                <c:pt idx="657">
                  <c:v>-2.7847000000000001E-9</c:v>
                </c:pt>
                <c:pt idx="658">
                  <c:v>-2.7783999999999998E-9</c:v>
                </c:pt>
                <c:pt idx="659">
                  <c:v>-2.7722E-9</c:v>
                </c:pt>
                <c:pt idx="660">
                  <c:v>-2.7659000000000001E-9</c:v>
                </c:pt>
                <c:pt idx="661">
                  <c:v>-2.7596999999999999E-9</c:v>
                </c:pt>
                <c:pt idx="662">
                  <c:v>-2.7534E-9</c:v>
                </c:pt>
                <c:pt idx="663">
                  <c:v>-2.7472000000000002E-9</c:v>
                </c:pt>
                <c:pt idx="664">
                  <c:v>-2.7408999999999999E-9</c:v>
                </c:pt>
                <c:pt idx="665">
                  <c:v>-2.7347000000000001E-9</c:v>
                </c:pt>
                <c:pt idx="666">
                  <c:v>-2.7283999999999998E-9</c:v>
                </c:pt>
                <c:pt idx="667">
                  <c:v>-2.7222E-9</c:v>
                </c:pt>
                <c:pt idx="668">
                  <c:v>-2.7159000000000001E-9</c:v>
                </c:pt>
                <c:pt idx="669">
                  <c:v>-2.7096999999999999E-9</c:v>
                </c:pt>
                <c:pt idx="670">
                  <c:v>-2.7034E-9</c:v>
                </c:pt>
                <c:pt idx="671">
                  <c:v>-2.6972000000000002E-9</c:v>
                </c:pt>
                <c:pt idx="672">
                  <c:v>-2.6908999999999999E-9</c:v>
                </c:pt>
                <c:pt idx="673">
                  <c:v>-2.6847E-9</c:v>
                </c:pt>
                <c:pt idx="674">
                  <c:v>-2.6784000000000002E-9</c:v>
                </c:pt>
                <c:pt idx="675">
                  <c:v>-2.6721999999999999E-9</c:v>
                </c:pt>
                <c:pt idx="676">
                  <c:v>-2.6659000000000001E-9</c:v>
                </c:pt>
                <c:pt idx="677">
                  <c:v>-2.6596999999999998E-9</c:v>
                </c:pt>
                <c:pt idx="678">
                  <c:v>-2.6534E-9</c:v>
                </c:pt>
                <c:pt idx="679">
                  <c:v>-2.6472000000000001E-9</c:v>
                </c:pt>
                <c:pt idx="680">
                  <c:v>-2.6408999999999998E-9</c:v>
                </c:pt>
                <c:pt idx="681">
                  <c:v>-2.6347E-9</c:v>
                </c:pt>
                <c:pt idx="682">
                  <c:v>-2.6284000000000001E-9</c:v>
                </c:pt>
                <c:pt idx="683">
                  <c:v>-2.6221999999999999E-9</c:v>
                </c:pt>
                <c:pt idx="684">
                  <c:v>-2.6159E-9</c:v>
                </c:pt>
                <c:pt idx="685">
                  <c:v>-2.6097000000000002E-9</c:v>
                </c:pt>
                <c:pt idx="686">
                  <c:v>-2.6033999999999999E-9</c:v>
                </c:pt>
                <c:pt idx="687">
                  <c:v>-2.5972000000000001E-9</c:v>
                </c:pt>
                <c:pt idx="688">
                  <c:v>-2.5908999999999998E-9</c:v>
                </c:pt>
                <c:pt idx="689">
                  <c:v>-2.5847E-9</c:v>
                </c:pt>
                <c:pt idx="690">
                  <c:v>-2.5784000000000001E-9</c:v>
                </c:pt>
                <c:pt idx="691">
                  <c:v>-2.5721999999999999E-9</c:v>
                </c:pt>
                <c:pt idx="692">
                  <c:v>-2.5659E-9</c:v>
                </c:pt>
                <c:pt idx="693">
                  <c:v>-2.5597000000000002E-9</c:v>
                </c:pt>
                <c:pt idx="694">
                  <c:v>-2.5533999999999999E-9</c:v>
                </c:pt>
                <c:pt idx="695">
                  <c:v>-2.5472000000000001E-9</c:v>
                </c:pt>
                <c:pt idx="696">
                  <c:v>-2.5409000000000002E-9</c:v>
                </c:pt>
                <c:pt idx="697">
                  <c:v>-2.5346999999999999E-9</c:v>
                </c:pt>
                <c:pt idx="698">
                  <c:v>-2.5284000000000001E-9</c:v>
                </c:pt>
                <c:pt idx="699">
                  <c:v>-2.5221999999999998E-9</c:v>
                </c:pt>
                <c:pt idx="700">
                  <c:v>-2.5159E-9</c:v>
                </c:pt>
                <c:pt idx="701">
                  <c:v>-2.5097000000000001E-9</c:v>
                </c:pt>
                <c:pt idx="702">
                  <c:v>-2.5033999999999999E-9</c:v>
                </c:pt>
                <c:pt idx="703">
                  <c:v>-2.4972E-9</c:v>
                </c:pt>
                <c:pt idx="704">
                  <c:v>-2.4909000000000002E-9</c:v>
                </c:pt>
                <c:pt idx="705">
                  <c:v>-2.4846999999999999E-9</c:v>
                </c:pt>
                <c:pt idx="706">
                  <c:v>-2.4784E-9</c:v>
                </c:pt>
                <c:pt idx="707">
                  <c:v>-2.4721999999999998E-9</c:v>
                </c:pt>
                <c:pt idx="708">
                  <c:v>-2.4658999999999999E-9</c:v>
                </c:pt>
                <c:pt idx="709">
                  <c:v>-2.4597000000000001E-9</c:v>
                </c:pt>
                <c:pt idx="710">
                  <c:v>-2.4533999999999998E-9</c:v>
                </c:pt>
                <c:pt idx="711">
                  <c:v>-2.4472E-9</c:v>
                </c:pt>
                <c:pt idx="712">
                  <c:v>-2.4409000000000001E-9</c:v>
                </c:pt>
                <c:pt idx="713">
                  <c:v>-2.4346999999999999E-9</c:v>
                </c:pt>
                <c:pt idx="714">
                  <c:v>-2.4284E-9</c:v>
                </c:pt>
                <c:pt idx="715">
                  <c:v>-2.4222000000000002E-9</c:v>
                </c:pt>
                <c:pt idx="716">
                  <c:v>-2.4158999999999999E-9</c:v>
                </c:pt>
                <c:pt idx="717">
                  <c:v>-2.4097000000000001E-9</c:v>
                </c:pt>
                <c:pt idx="718">
                  <c:v>-2.4034000000000002E-9</c:v>
                </c:pt>
                <c:pt idx="719">
                  <c:v>-2.3972E-9</c:v>
                </c:pt>
                <c:pt idx="720">
                  <c:v>-2.3909000000000001E-9</c:v>
                </c:pt>
                <c:pt idx="721">
                  <c:v>-2.3846999999999998E-9</c:v>
                </c:pt>
                <c:pt idx="722">
                  <c:v>-2.3784E-9</c:v>
                </c:pt>
                <c:pt idx="723">
                  <c:v>-2.3722000000000001E-9</c:v>
                </c:pt>
                <c:pt idx="724">
                  <c:v>-2.3658999999999999E-9</c:v>
                </c:pt>
                <c:pt idx="725">
                  <c:v>-2.3597E-9</c:v>
                </c:pt>
                <c:pt idx="726">
                  <c:v>-2.3534000000000002E-9</c:v>
                </c:pt>
                <c:pt idx="727">
                  <c:v>-2.3471999999999999E-9</c:v>
                </c:pt>
                <c:pt idx="728">
                  <c:v>-2.3409000000000001E-9</c:v>
                </c:pt>
                <c:pt idx="729">
                  <c:v>-2.3346999999999998E-9</c:v>
                </c:pt>
                <c:pt idx="730">
                  <c:v>-2.3283999999999999E-9</c:v>
                </c:pt>
                <c:pt idx="731">
                  <c:v>-2.3222000000000001E-9</c:v>
                </c:pt>
                <c:pt idx="732">
                  <c:v>-2.3158999999999998E-9</c:v>
                </c:pt>
                <c:pt idx="733">
                  <c:v>-2.3097E-9</c:v>
                </c:pt>
                <c:pt idx="734">
                  <c:v>-2.3034000000000001E-9</c:v>
                </c:pt>
                <c:pt idx="735">
                  <c:v>-2.2971999999999999E-9</c:v>
                </c:pt>
                <c:pt idx="736">
                  <c:v>-2.2909E-9</c:v>
                </c:pt>
                <c:pt idx="737">
                  <c:v>-2.2847000000000002E-9</c:v>
                </c:pt>
                <c:pt idx="738">
                  <c:v>-2.2783999999999999E-9</c:v>
                </c:pt>
                <c:pt idx="739">
                  <c:v>-2.2722000000000001E-9</c:v>
                </c:pt>
                <c:pt idx="740">
                  <c:v>-2.2658999999999998E-9</c:v>
                </c:pt>
                <c:pt idx="741">
                  <c:v>-2.2597E-9</c:v>
                </c:pt>
                <c:pt idx="742">
                  <c:v>-2.2534000000000001E-9</c:v>
                </c:pt>
                <c:pt idx="743">
                  <c:v>-2.2471999999999998E-9</c:v>
                </c:pt>
                <c:pt idx="744">
                  <c:v>-2.2409E-9</c:v>
                </c:pt>
                <c:pt idx="745">
                  <c:v>-2.2347000000000002E-9</c:v>
                </c:pt>
                <c:pt idx="746">
                  <c:v>-2.2283999999999999E-9</c:v>
                </c:pt>
                <c:pt idx="747">
                  <c:v>-2.2222E-9</c:v>
                </c:pt>
                <c:pt idx="748">
                  <c:v>-2.2159000000000002E-9</c:v>
                </c:pt>
                <c:pt idx="749">
                  <c:v>-2.2096999999999999E-9</c:v>
                </c:pt>
                <c:pt idx="750">
                  <c:v>-2.2034000000000001E-9</c:v>
                </c:pt>
                <c:pt idx="751">
                  <c:v>-2.1971999999999998E-9</c:v>
                </c:pt>
                <c:pt idx="752">
                  <c:v>-2.1909E-9</c:v>
                </c:pt>
                <c:pt idx="753">
                  <c:v>-2.1847000000000001E-9</c:v>
                </c:pt>
                <c:pt idx="754">
                  <c:v>-2.1783999999999998E-9</c:v>
                </c:pt>
                <c:pt idx="755">
                  <c:v>-2.1722E-9</c:v>
                </c:pt>
                <c:pt idx="756">
                  <c:v>-2.1659000000000001E-9</c:v>
                </c:pt>
                <c:pt idx="757">
                  <c:v>-2.1596999999999999E-9</c:v>
                </c:pt>
                <c:pt idx="758">
                  <c:v>-2.1534E-9</c:v>
                </c:pt>
                <c:pt idx="759">
                  <c:v>-2.1472000000000002E-9</c:v>
                </c:pt>
                <c:pt idx="760">
                  <c:v>-2.1408999999999999E-9</c:v>
                </c:pt>
                <c:pt idx="761">
                  <c:v>-2.1347000000000001E-9</c:v>
                </c:pt>
                <c:pt idx="762">
                  <c:v>-2.1283999999999998E-9</c:v>
                </c:pt>
                <c:pt idx="763">
                  <c:v>-2.1222E-9</c:v>
                </c:pt>
                <c:pt idx="764">
                  <c:v>-2.1159000000000001E-9</c:v>
                </c:pt>
                <c:pt idx="765">
                  <c:v>-2.1096999999999999E-9</c:v>
                </c:pt>
                <c:pt idx="766">
                  <c:v>-2.1034E-9</c:v>
                </c:pt>
                <c:pt idx="767">
                  <c:v>-2.0972000000000002E-9</c:v>
                </c:pt>
                <c:pt idx="768">
                  <c:v>-2.0908999999999999E-9</c:v>
                </c:pt>
                <c:pt idx="769">
                  <c:v>-2.0847E-9</c:v>
                </c:pt>
                <c:pt idx="770">
                  <c:v>-2.0784000000000002E-9</c:v>
                </c:pt>
                <c:pt idx="771">
                  <c:v>-2.0721999999999999E-9</c:v>
                </c:pt>
                <c:pt idx="772">
                  <c:v>-2.0659000000000001E-9</c:v>
                </c:pt>
                <c:pt idx="773">
                  <c:v>-2.0596999999999998E-9</c:v>
                </c:pt>
                <c:pt idx="774">
                  <c:v>-2.0534E-9</c:v>
                </c:pt>
                <c:pt idx="775">
                  <c:v>-2.0472000000000001E-9</c:v>
                </c:pt>
                <c:pt idx="776">
                  <c:v>-2.0408999999999998E-9</c:v>
                </c:pt>
                <c:pt idx="777">
                  <c:v>-2.0347E-9</c:v>
                </c:pt>
                <c:pt idx="778">
                  <c:v>-2.0284000000000002E-9</c:v>
                </c:pt>
                <c:pt idx="779">
                  <c:v>-2.0221999999999999E-9</c:v>
                </c:pt>
                <c:pt idx="780">
                  <c:v>-2.0159E-9</c:v>
                </c:pt>
                <c:pt idx="781">
                  <c:v>-2.0097000000000002E-9</c:v>
                </c:pt>
                <c:pt idx="782">
                  <c:v>-2.0033999999999999E-9</c:v>
                </c:pt>
                <c:pt idx="783">
                  <c:v>-1.9972000000000001E-9</c:v>
                </c:pt>
                <c:pt idx="784">
                  <c:v>-1.9908999999999998E-9</c:v>
                </c:pt>
                <c:pt idx="785">
                  <c:v>-1.9847E-9</c:v>
                </c:pt>
                <c:pt idx="786">
                  <c:v>-1.9784000000000001E-9</c:v>
                </c:pt>
                <c:pt idx="787">
                  <c:v>-1.9721999999999999E-9</c:v>
                </c:pt>
                <c:pt idx="788">
                  <c:v>-1.9659E-9</c:v>
                </c:pt>
                <c:pt idx="789">
                  <c:v>-1.9597000000000002E-9</c:v>
                </c:pt>
                <c:pt idx="790">
                  <c:v>-1.9533999999999999E-9</c:v>
                </c:pt>
                <c:pt idx="791">
                  <c:v>-1.9472000000000001E-9</c:v>
                </c:pt>
                <c:pt idx="792">
                  <c:v>-1.9409000000000002E-9</c:v>
                </c:pt>
                <c:pt idx="793">
                  <c:v>-1.9346999999999999E-9</c:v>
                </c:pt>
                <c:pt idx="794">
                  <c:v>-1.9284000000000001E-9</c:v>
                </c:pt>
                <c:pt idx="795">
                  <c:v>-1.9221999999999998E-9</c:v>
                </c:pt>
                <c:pt idx="796">
                  <c:v>-1.9159E-9</c:v>
                </c:pt>
                <c:pt idx="797">
                  <c:v>-1.9097000000000001E-9</c:v>
                </c:pt>
                <c:pt idx="798">
                  <c:v>-1.9033999999999999E-9</c:v>
                </c:pt>
                <c:pt idx="799">
                  <c:v>-1.8972E-9</c:v>
                </c:pt>
                <c:pt idx="800">
                  <c:v>-1.8909000000000002E-9</c:v>
                </c:pt>
                <c:pt idx="801">
                  <c:v>-1.8846999999999999E-9</c:v>
                </c:pt>
                <c:pt idx="802">
                  <c:v>-1.8784E-9</c:v>
                </c:pt>
                <c:pt idx="803">
                  <c:v>-1.8721999999999998E-9</c:v>
                </c:pt>
                <c:pt idx="804">
                  <c:v>-1.8658999999999999E-9</c:v>
                </c:pt>
                <c:pt idx="805">
                  <c:v>-1.8597000000000001E-9</c:v>
                </c:pt>
                <c:pt idx="806">
                  <c:v>-1.8534E-9</c:v>
                </c:pt>
                <c:pt idx="807">
                  <c:v>-1.8472E-9</c:v>
                </c:pt>
                <c:pt idx="808">
                  <c:v>-1.8408999999999999E-9</c:v>
                </c:pt>
                <c:pt idx="809">
                  <c:v>-1.8347000000000001E-9</c:v>
                </c:pt>
                <c:pt idx="810">
                  <c:v>-1.8284E-9</c:v>
                </c:pt>
                <c:pt idx="811">
                  <c:v>-1.8222E-9</c:v>
                </c:pt>
                <c:pt idx="812">
                  <c:v>-1.8158999999999999E-9</c:v>
                </c:pt>
                <c:pt idx="813">
                  <c:v>-1.8097000000000001E-9</c:v>
                </c:pt>
                <c:pt idx="814">
                  <c:v>-1.8034E-9</c:v>
                </c:pt>
                <c:pt idx="815">
                  <c:v>-1.7972E-9</c:v>
                </c:pt>
                <c:pt idx="816">
                  <c:v>-1.7909000000000001E-9</c:v>
                </c:pt>
                <c:pt idx="817">
                  <c:v>-1.7847000000000001E-9</c:v>
                </c:pt>
                <c:pt idx="818">
                  <c:v>-1.7784E-9</c:v>
                </c:pt>
                <c:pt idx="819">
                  <c:v>-1.7721999999999999E-9</c:v>
                </c:pt>
                <c:pt idx="820">
                  <c:v>-1.7659000000000001E-9</c:v>
                </c:pt>
                <c:pt idx="821">
                  <c:v>-1.7597E-9</c:v>
                </c:pt>
                <c:pt idx="822">
                  <c:v>-1.7534E-9</c:v>
                </c:pt>
                <c:pt idx="823">
                  <c:v>-1.7471999999999999E-9</c:v>
                </c:pt>
                <c:pt idx="824">
                  <c:v>-1.7409000000000001E-9</c:v>
                </c:pt>
                <c:pt idx="825">
                  <c:v>-1.7347E-9</c:v>
                </c:pt>
                <c:pt idx="826">
                  <c:v>-1.7283999999999999E-9</c:v>
                </c:pt>
                <c:pt idx="827">
                  <c:v>-1.7221999999999999E-9</c:v>
                </c:pt>
                <c:pt idx="828">
                  <c:v>-1.7159E-9</c:v>
                </c:pt>
                <c:pt idx="829">
                  <c:v>-1.7097E-9</c:v>
                </c:pt>
                <c:pt idx="830">
                  <c:v>-1.7033999999999999E-9</c:v>
                </c:pt>
                <c:pt idx="831">
                  <c:v>-1.6972000000000001E-9</c:v>
                </c:pt>
                <c:pt idx="832">
                  <c:v>-1.6909E-9</c:v>
                </c:pt>
                <c:pt idx="833">
                  <c:v>-1.6847E-9</c:v>
                </c:pt>
                <c:pt idx="834">
                  <c:v>-1.6783999999999999E-9</c:v>
                </c:pt>
                <c:pt idx="835">
                  <c:v>-1.6722000000000001E-9</c:v>
                </c:pt>
                <c:pt idx="836">
                  <c:v>-1.6659E-9</c:v>
                </c:pt>
                <c:pt idx="837">
                  <c:v>-1.6597E-9</c:v>
                </c:pt>
                <c:pt idx="838">
                  <c:v>-1.6534000000000001E-9</c:v>
                </c:pt>
                <c:pt idx="839">
                  <c:v>-1.6472000000000001E-9</c:v>
                </c:pt>
                <c:pt idx="840">
                  <c:v>-1.6409E-9</c:v>
                </c:pt>
                <c:pt idx="841">
                  <c:v>-1.6346999999999999E-9</c:v>
                </c:pt>
                <c:pt idx="842">
                  <c:v>-1.6284000000000001E-9</c:v>
                </c:pt>
                <c:pt idx="843">
                  <c:v>-1.6222E-9</c:v>
                </c:pt>
                <c:pt idx="844">
                  <c:v>-1.6159E-9</c:v>
                </c:pt>
                <c:pt idx="845">
                  <c:v>-1.6096999999999999E-9</c:v>
                </c:pt>
                <c:pt idx="846">
                  <c:v>-1.6034000000000001E-9</c:v>
                </c:pt>
                <c:pt idx="847">
                  <c:v>-1.5972E-9</c:v>
                </c:pt>
                <c:pt idx="848">
                  <c:v>-1.5909E-9</c:v>
                </c:pt>
                <c:pt idx="849">
                  <c:v>-1.5846999999999999E-9</c:v>
                </c:pt>
                <c:pt idx="850">
                  <c:v>-1.5784000000000001E-9</c:v>
                </c:pt>
                <c:pt idx="851">
                  <c:v>-1.5722E-9</c:v>
                </c:pt>
                <c:pt idx="852">
                  <c:v>-1.5658999999999999E-9</c:v>
                </c:pt>
                <c:pt idx="853">
                  <c:v>-1.5596999999999999E-9</c:v>
                </c:pt>
                <c:pt idx="854">
                  <c:v>-1.5534E-9</c:v>
                </c:pt>
                <c:pt idx="855">
                  <c:v>-1.5472E-9</c:v>
                </c:pt>
                <c:pt idx="856">
                  <c:v>-1.5408999999999999E-9</c:v>
                </c:pt>
                <c:pt idx="857">
                  <c:v>-1.5347000000000001E-9</c:v>
                </c:pt>
                <c:pt idx="858">
                  <c:v>-1.5284E-9</c:v>
                </c:pt>
                <c:pt idx="859">
                  <c:v>-1.5222E-9</c:v>
                </c:pt>
                <c:pt idx="860">
                  <c:v>-1.5158999999999999E-9</c:v>
                </c:pt>
                <c:pt idx="861">
                  <c:v>-1.5097000000000001E-9</c:v>
                </c:pt>
                <c:pt idx="862">
                  <c:v>-1.5034E-9</c:v>
                </c:pt>
                <c:pt idx="863">
                  <c:v>-1.4972E-9</c:v>
                </c:pt>
                <c:pt idx="864">
                  <c:v>-1.4909000000000001E-9</c:v>
                </c:pt>
                <c:pt idx="865">
                  <c:v>-1.4847000000000001E-9</c:v>
                </c:pt>
                <c:pt idx="866">
                  <c:v>-1.4784E-9</c:v>
                </c:pt>
                <c:pt idx="867">
                  <c:v>-1.4721999999999999E-9</c:v>
                </c:pt>
                <c:pt idx="868">
                  <c:v>-1.4659000000000001E-9</c:v>
                </c:pt>
                <c:pt idx="869">
                  <c:v>-1.4597E-9</c:v>
                </c:pt>
                <c:pt idx="870">
                  <c:v>-1.4534E-9</c:v>
                </c:pt>
                <c:pt idx="871">
                  <c:v>-1.4471999999999999E-9</c:v>
                </c:pt>
                <c:pt idx="872">
                  <c:v>-1.4409000000000001E-9</c:v>
                </c:pt>
                <c:pt idx="873">
                  <c:v>-1.4347E-9</c:v>
                </c:pt>
                <c:pt idx="874">
                  <c:v>-1.4283999999999999E-9</c:v>
                </c:pt>
                <c:pt idx="875">
                  <c:v>-1.4221999999999999E-9</c:v>
                </c:pt>
                <c:pt idx="876">
                  <c:v>-1.4159E-9</c:v>
                </c:pt>
                <c:pt idx="877">
                  <c:v>-1.4097E-9</c:v>
                </c:pt>
                <c:pt idx="878">
                  <c:v>-1.4033999999999999E-9</c:v>
                </c:pt>
                <c:pt idx="879">
                  <c:v>-1.3972000000000001E-9</c:v>
                </c:pt>
                <c:pt idx="880">
                  <c:v>-1.3909E-9</c:v>
                </c:pt>
                <c:pt idx="881">
                  <c:v>-1.3847E-9</c:v>
                </c:pt>
                <c:pt idx="882">
                  <c:v>-1.3783999999999999E-9</c:v>
                </c:pt>
                <c:pt idx="883">
                  <c:v>-1.3722000000000001E-9</c:v>
                </c:pt>
                <c:pt idx="884">
                  <c:v>-1.3659E-9</c:v>
                </c:pt>
                <c:pt idx="885">
                  <c:v>-1.3597E-9</c:v>
                </c:pt>
                <c:pt idx="886">
                  <c:v>-1.3533999999999999E-9</c:v>
                </c:pt>
                <c:pt idx="887">
                  <c:v>-1.3472000000000001E-9</c:v>
                </c:pt>
                <c:pt idx="888">
                  <c:v>-1.3409E-9</c:v>
                </c:pt>
                <c:pt idx="889">
                  <c:v>-1.3347E-9</c:v>
                </c:pt>
                <c:pt idx="890">
                  <c:v>-1.3284000000000001E-9</c:v>
                </c:pt>
                <c:pt idx="891">
                  <c:v>-1.3222E-9</c:v>
                </c:pt>
                <c:pt idx="892">
                  <c:v>-1.3159E-9</c:v>
                </c:pt>
                <c:pt idx="893">
                  <c:v>-1.3096999999999999E-9</c:v>
                </c:pt>
                <c:pt idx="894">
                  <c:v>-1.3034000000000001E-9</c:v>
                </c:pt>
                <c:pt idx="895">
                  <c:v>-1.2972E-9</c:v>
                </c:pt>
                <c:pt idx="896">
                  <c:v>-1.2909E-9</c:v>
                </c:pt>
                <c:pt idx="897">
                  <c:v>-1.2846999999999999E-9</c:v>
                </c:pt>
                <c:pt idx="898">
                  <c:v>-1.2784000000000001E-9</c:v>
                </c:pt>
                <c:pt idx="899">
                  <c:v>-1.2722E-9</c:v>
                </c:pt>
                <c:pt idx="900">
                  <c:v>-1.2658999999999999E-9</c:v>
                </c:pt>
                <c:pt idx="901">
                  <c:v>-1.2596999999999999E-9</c:v>
                </c:pt>
                <c:pt idx="902">
                  <c:v>-1.2534E-9</c:v>
                </c:pt>
                <c:pt idx="903">
                  <c:v>-1.2472E-9</c:v>
                </c:pt>
                <c:pt idx="904">
                  <c:v>-1.2408999999999999E-9</c:v>
                </c:pt>
                <c:pt idx="905">
                  <c:v>-1.2347000000000001E-9</c:v>
                </c:pt>
                <c:pt idx="906">
                  <c:v>-1.2284E-9</c:v>
                </c:pt>
                <c:pt idx="907">
                  <c:v>-1.2222E-9</c:v>
                </c:pt>
                <c:pt idx="908">
                  <c:v>-1.2158999999999999E-9</c:v>
                </c:pt>
                <c:pt idx="909">
                  <c:v>-1.2097000000000001E-9</c:v>
                </c:pt>
                <c:pt idx="910">
                  <c:v>-1.2034E-9</c:v>
                </c:pt>
                <c:pt idx="911">
                  <c:v>-1.1972E-9</c:v>
                </c:pt>
                <c:pt idx="912">
                  <c:v>-1.1909000000000001E-9</c:v>
                </c:pt>
                <c:pt idx="913">
                  <c:v>-1.1847000000000001E-9</c:v>
                </c:pt>
                <c:pt idx="914">
                  <c:v>-1.1784E-9</c:v>
                </c:pt>
                <c:pt idx="915">
                  <c:v>-1.1721999999999999E-9</c:v>
                </c:pt>
                <c:pt idx="916">
                  <c:v>-1.1659000000000001E-9</c:v>
                </c:pt>
                <c:pt idx="917">
                  <c:v>-1.1597E-9</c:v>
                </c:pt>
                <c:pt idx="918">
                  <c:v>-1.1534E-9</c:v>
                </c:pt>
                <c:pt idx="919">
                  <c:v>-1.1471999999999999E-9</c:v>
                </c:pt>
                <c:pt idx="920">
                  <c:v>-1.1409000000000001E-9</c:v>
                </c:pt>
                <c:pt idx="921">
                  <c:v>-1.1347E-9</c:v>
                </c:pt>
                <c:pt idx="922">
                  <c:v>-1.1283999999999999E-9</c:v>
                </c:pt>
                <c:pt idx="923">
                  <c:v>-1.1221999999999999E-9</c:v>
                </c:pt>
                <c:pt idx="924">
                  <c:v>-1.1159E-9</c:v>
                </c:pt>
                <c:pt idx="925">
                  <c:v>-1.1097E-9</c:v>
                </c:pt>
                <c:pt idx="926">
                  <c:v>-1.1033999999999999E-9</c:v>
                </c:pt>
                <c:pt idx="927">
                  <c:v>-1.0972000000000001E-9</c:v>
                </c:pt>
                <c:pt idx="928">
                  <c:v>-1.0909E-9</c:v>
                </c:pt>
                <c:pt idx="929">
                  <c:v>-1.0847E-9</c:v>
                </c:pt>
                <c:pt idx="930">
                  <c:v>-1.0783999999999999E-9</c:v>
                </c:pt>
                <c:pt idx="931">
                  <c:v>-1.0722000000000001E-9</c:v>
                </c:pt>
                <c:pt idx="932">
                  <c:v>-1.0659E-9</c:v>
                </c:pt>
                <c:pt idx="933">
                  <c:v>-1.0597E-9</c:v>
                </c:pt>
                <c:pt idx="934">
                  <c:v>-1.0533999999999999E-9</c:v>
                </c:pt>
                <c:pt idx="935">
                  <c:v>-1.0472000000000001E-9</c:v>
                </c:pt>
                <c:pt idx="936">
                  <c:v>-1.0409E-9</c:v>
                </c:pt>
                <c:pt idx="937">
                  <c:v>-1.0347E-9</c:v>
                </c:pt>
                <c:pt idx="938">
                  <c:v>-1.0284000000000001E-9</c:v>
                </c:pt>
                <c:pt idx="939">
                  <c:v>-1.0222E-9</c:v>
                </c:pt>
                <c:pt idx="940">
                  <c:v>-1.0159E-9</c:v>
                </c:pt>
                <c:pt idx="941">
                  <c:v>-1.0096999999999999E-9</c:v>
                </c:pt>
                <c:pt idx="942">
                  <c:v>-1.0034000000000001E-9</c:v>
                </c:pt>
                <c:pt idx="943">
                  <c:v>-9.9720000000000003E-10</c:v>
                </c:pt>
                <c:pt idx="944">
                  <c:v>-9.9089999999999996E-10</c:v>
                </c:pt>
                <c:pt idx="945">
                  <c:v>-9.8469999999999992E-10</c:v>
                </c:pt>
                <c:pt idx="946">
                  <c:v>-9.7840000000000005E-10</c:v>
                </c:pt>
                <c:pt idx="947">
                  <c:v>-9.7220000000000001E-10</c:v>
                </c:pt>
                <c:pt idx="948">
                  <c:v>-9.6589999999999994E-10</c:v>
                </c:pt>
                <c:pt idx="949">
                  <c:v>-9.596999999999999E-10</c:v>
                </c:pt>
                <c:pt idx="950">
                  <c:v>-9.5340000000000004E-10</c:v>
                </c:pt>
                <c:pt idx="951">
                  <c:v>-9.472E-10</c:v>
                </c:pt>
                <c:pt idx="952">
                  <c:v>-9.4089999999999993E-10</c:v>
                </c:pt>
                <c:pt idx="953">
                  <c:v>-9.3470000000000009E-10</c:v>
                </c:pt>
                <c:pt idx="954">
                  <c:v>-9.2840000000000002E-10</c:v>
                </c:pt>
                <c:pt idx="955">
                  <c:v>-9.2219999999999998E-10</c:v>
                </c:pt>
                <c:pt idx="956">
                  <c:v>-9.1590000000000001E-10</c:v>
                </c:pt>
                <c:pt idx="957">
                  <c:v>-9.0969999999999997E-10</c:v>
                </c:pt>
                <c:pt idx="958">
                  <c:v>-9.034E-10</c:v>
                </c:pt>
                <c:pt idx="959">
                  <c:v>-8.9719999999999996E-10</c:v>
                </c:pt>
                <c:pt idx="960">
                  <c:v>-8.9089999999999999E-10</c:v>
                </c:pt>
                <c:pt idx="961">
                  <c:v>-8.8469999999999995E-10</c:v>
                </c:pt>
                <c:pt idx="962">
                  <c:v>-8.7839999999999999E-10</c:v>
                </c:pt>
                <c:pt idx="963">
                  <c:v>-8.7220000000000005E-10</c:v>
                </c:pt>
                <c:pt idx="964">
                  <c:v>-8.6589999999999998E-10</c:v>
                </c:pt>
                <c:pt idx="965">
                  <c:v>-8.5970000000000004E-10</c:v>
                </c:pt>
                <c:pt idx="966">
                  <c:v>-8.5339999999999997E-10</c:v>
                </c:pt>
                <c:pt idx="967">
                  <c:v>-8.4720000000000003E-10</c:v>
                </c:pt>
                <c:pt idx="968">
                  <c:v>-8.4089999999999996E-10</c:v>
                </c:pt>
                <c:pt idx="969">
                  <c:v>-8.3470000000000002E-10</c:v>
                </c:pt>
                <c:pt idx="970">
                  <c:v>-8.2839999999999995E-10</c:v>
                </c:pt>
                <c:pt idx="971">
                  <c:v>-8.2220000000000001E-10</c:v>
                </c:pt>
                <c:pt idx="972">
                  <c:v>-8.1590000000000005E-10</c:v>
                </c:pt>
                <c:pt idx="973">
                  <c:v>-8.0970000000000001E-10</c:v>
                </c:pt>
                <c:pt idx="974">
                  <c:v>-8.0340000000000004E-10</c:v>
                </c:pt>
                <c:pt idx="975">
                  <c:v>-7.972E-10</c:v>
                </c:pt>
                <c:pt idx="976">
                  <c:v>-7.9090000000000003E-10</c:v>
                </c:pt>
                <c:pt idx="977">
                  <c:v>-7.8469999999999999E-10</c:v>
                </c:pt>
                <c:pt idx="978">
                  <c:v>-7.7840000000000002E-10</c:v>
                </c:pt>
                <c:pt idx="979">
                  <c:v>-7.7219999999999998E-10</c:v>
                </c:pt>
                <c:pt idx="980">
                  <c:v>-7.6590000000000001E-10</c:v>
                </c:pt>
                <c:pt idx="981">
                  <c:v>-7.5969999999999997E-10</c:v>
                </c:pt>
                <c:pt idx="982">
                  <c:v>-7.534E-10</c:v>
                </c:pt>
                <c:pt idx="983">
                  <c:v>-7.4719999999999996E-10</c:v>
                </c:pt>
                <c:pt idx="984">
                  <c:v>-7.409E-10</c:v>
                </c:pt>
                <c:pt idx="985">
                  <c:v>-7.3469999999999995E-10</c:v>
                </c:pt>
                <c:pt idx="986">
                  <c:v>-7.2839999999999999E-10</c:v>
                </c:pt>
                <c:pt idx="987">
                  <c:v>-7.2220000000000005E-10</c:v>
                </c:pt>
                <c:pt idx="988">
                  <c:v>-7.1589999999999998E-10</c:v>
                </c:pt>
                <c:pt idx="989">
                  <c:v>-7.0970000000000004E-10</c:v>
                </c:pt>
                <c:pt idx="990">
                  <c:v>-7.0339999999999997E-10</c:v>
                </c:pt>
                <c:pt idx="991">
                  <c:v>-6.9720000000000003E-10</c:v>
                </c:pt>
                <c:pt idx="992">
                  <c:v>-6.9089999999999996E-10</c:v>
                </c:pt>
                <c:pt idx="993">
                  <c:v>-6.8470000000000002E-10</c:v>
                </c:pt>
                <c:pt idx="994">
                  <c:v>-6.7839999999999995E-10</c:v>
                </c:pt>
                <c:pt idx="995">
                  <c:v>-6.7220000000000002E-10</c:v>
                </c:pt>
                <c:pt idx="996">
                  <c:v>-6.6590000000000005E-10</c:v>
                </c:pt>
                <c:pt idx="997">
                  <c:v>-6.5970000000000001E-10</c:v>
                </c:pt>
                <c:pt idx="998">
                  <c:v>-6.5340000000000004E-10</c:v>
                </c:pt>
                <c:pt idx="999">
                  <c:v>-6.472E-10</c:v>
                </c:pt>
                <c:pt idx="1000">
                  <c:v>-6.4090000000000003E-10</c:v>
                </c:pt>
                <c:pt idx="1001">
                  <c:v>-6.3469999999999999E-10</c:v>
                </c:pt>
                <c:pt idx="1002">
                  <c:v>-6.2840000000000002E-10</c:v>
                </c:pt>
                <c:pt idx="1003">
                  <c:v>-6.2219999999999998E-10</c:v>
                </c:pt>
                <c:pt idx="1004">
                  <c:v>-6.1590000000000001E-10</c:v>
                </c:pt>
                <c:pt idx="1005">
                  <c:v>-6.0969999999999997E-10</c:v>
                </c:pt>
                <c:pt idx="1006">
                  <c:v>-6.034E-10</c:v>
                </c:pt>
                <c:pt idx="1007">
                  <c:v>-5.9719999999999996E-10</c:v>
                </c:pt>
                <c:pt idx="1008">
                  <c:v>-5.909E-10</c:v>
                </c:pt>
                <c:pt idx="1009">
                  <c:v>-5.8469999999999996E-10</c:v>
                </c:pt>
                <c:pt idx="1010">
                  <c:v>-5.7839999999999999E-10</c:v>
                </c:pt>
                <c:pt idx="1011">
                  <c:v>-5.7220000000000005E-10</c:v>
                </c:pt>
                <c:pt idx="1012">
                  <c:v>-5.6589999999999998E-10</c:v>
                </c:pt>
                <c:pt idx="1013">
                  <c:v>-5.5970000000000004E-10</c:v>
                </c:pt>
                <c:pt idx="1014">
                  <c:v>-5.5339999999999997E-10</c:v>
                </c:pt>
                <c:pt idx="1015">
                  <c:v>-5.4720000000000003E-10</c:v>
                </c:pt>
                <c:pt idx="1016">
                  <c:v>-5.4089999999999996E-10</c:v>
                </c:pt>
                <c:pt idx="1017">
                  <c:v>-5.3470000000000003E-10</c:v>
                </c:pt>
                <c:pt idx="1018">
                  <c:v>-5.2839999999999995E-10</c:v>
                </c:pt>
                <c:pt idx="1019">
                  <c:v>-5.2220000000000002E-10</c:v>
                </c:pt>
                <c:pt idx="1020">
                  <c:v>-5.1590000000000005E-10</c:v>
                </c:pt>
                <c:pt idx="1021">
                  <c:v>-5.0970000000000001E-10</c:v>
                </c:pt>
                <c:pt idx="1022">
                  <c:v>-5.0340000000000004E-10</c:v>
                </c:pt>
                <c:pt idx="1023">
                  <c:v>-4.972E-10</c:v>
                </c:pt>
                <c:pt idx="1024">
                  <c:v>-4.9090000000000003E-10</c:v>
                </c:pt>
                <c:pt idx="1025">
                  <c:v>-4.8469999999999999E-10</c:v>
                </c:pt>
                <c:pt idx="1026">
                  <c:v>-4.7840000000000002E-10</c:v>
                </c:pt>
                <c:pt idx="1027">
                  <c:v>-4.7219999999999998E-10</c:v>
                </c:pt>
                <c:pt idx="1028">
                  <c:v>-4.6590000000000001E-10</c:v>
                </c:pt>
                <c:pt idx="1029">
                  <c:v>-4.5970000000000003E-10</c:v>
                </c:pt>
                <c:pt idx="1030">
                  <c:v>-4.5340000000000001E-10</c:v>
                </c:pt>
                <c:pt idx="1031">
                  <c:v>-4.4720000000000002E-10</c:v>
                </c:pt>
                <c:pt idx="1032">
                  <c:v>-4.409E-10</c:v>
                </c:pt>
                <c:pt idx="1033">
                  <c:v>-4.3470000000000001E-10</c:v>
                </c:pt>
                <c:pt idx="1034">
                  <c:v>-4.2839999999999999E-10</c:v>
                </c:pt>
                <c:pt idx="1035">
                  <c:v>-4.222E-10</c:v>
                </c:pt>
                <c:pt idx="1036">
                  <c:v>-4.1589999999999998E-10</c:v>
                </c:pt>
                <c:pt idx="1037">
                  <c:v>-4.0969999999999999E-10</c:v>
                </c:pt>
                <c:pt idx="1038">
                  <c:v>-4.0340000000000002E-10</c:v>
                </c:pt>
                <c:pt idx="1039">
                  <c:v>-3.9719999999999998E-10</c:v>
                </c:pt>
                <c:pt idx="1040">
                  <c:v>-3.9090000000000001E-10</c:v>
                </c:pt>
                <c:pt idx="1041">
                  <c:v>-3.8469999999999997E-10</c:v>
                </c:pt>
                <c:pt idx="1042">
                  <c:v>-3.7840000000000001E-10</c:v>
                </c:pt>
                <c:pt idx="1043">
                  <c:v>-3.7220000000000002E-10</c:v>
                </c:pt>
                <c:pt idx="1044">
                  <c:v>-3.659E-10</c:v>
                </c:pt>
                <c:pt idx="1045">
                  <c:v>-3.5970000000000001E-10</c:v>
                </c:pt>
                <c:pt idx="1046">
                  <c:v>-3.5339999999999999E-10</c:v>
                </c:pt>
                <c:pt idx="1047">
                  <c:v>-3.472E-10</c:v>
                </c:pt>
                <c:pt idx="1048">
                  <c:v>-3.4089999999999998E-10</c:v>
                </c:pt>
                <c:pt idx="1049">
                  <c:v>-3.3469999999999999E-10</c:v>
                </c:pt>
                <c:pt idx="1050">
                  <c:v>-3.2840000000000002E-10</c:v>
                </c:pt>
                <c:pt idx="1051">
                  <c:v>-3.2219999999999998E-10</c:v>
                </c:pt>
                <c:pt idx="1052">
                  <c:v>-3.1590000000000002E-10</c:v>
                </c:pt>
                <c:pt idx="1053">
                  <c:v>-3.0969999999999997E-10</c:v>
                </c:pt>
                <c:pt idx="1054">
                  <c:v>-3.0340000000000001E-10</c:v>
                </c:pt>
                <c:pt idx="1055">
                  <c:v>-2.9720000000000002E-10</c:v>
                </c:pt>
                <c:pt idx="1056">
                  <c:v>-2.909E-10</c:v>
                </c:pt>
                <c:pt idx="1057">
                  <c:v>-2.8470000000000001E-10</c:v>
                </c:pt>
                <c:pt idx="1058">
                  <c:v>-2.7839999999999999E-10</c:v>
                </c:pt>
                <c:pt idx="1059">
                  <c:v>-2.722E-10</c:v>
                </c:pt>
                <c:pt idx="1060">
                  <c:v>-2.6589999999999998E-10</c:v>
                </c:pt>
                <c:pt idx="1061">
                  <c:v>-2.5969999999999999E-10</c:v>
                </c:pt>
                <c:pt idx="1062">
                  <c:v>-2.5340000000000002E-10</c:v>
                </c:pt>
                <c:pt idx="1063">
                  <c:v>-2.4719999999999998E-10</c:v>
                </c:pt>
                <c:pt idx="1064">
                  <c:v>-2.4090000000000002E-10</c:v>
                </c:pt>
                <c:pt idx="1065">
                  <c:v>-2.3469999999999998E-10</c:v>
                </c:pt>
                <c:pt idx="1066">
                  <c:v>-2.2840000000000001E-10</c:v>
                </c:pt>
                <c:pt idx="1067">
                  <c:v>-2.2219999999999999E-10</c:v>
                </c:pt>
                <c:pt idx="1068">
                  <c:v>-2.159E-10</c:v>
                </c:pt>
                <c:pt idx="1069">
                  <c:v>-2.0970000000000001E-10</c:v>
                </c:pt>
                <c:pt idx="1070">
                  <c:v>-2.0339999999999999E-10</c:v>
                </c:pt>
                <c:pt idx="1071">
                  <c:v>-1.972E-10</c:v>
                </c:pt>
                <c:pt idx="1072">
                  <c:v>-1.9090000000000001E-10</c:v>
                </c:pt>
                <c:pt idx="1073">
                  <c:v>-1.8469999999999999E-10</c:v>
                </c:pt>
                <c:pt idx="1074">
                  <c:v>-1.784E-10</c:v>
                </c:pt>
                <c:pt idx="1075">
                  <c:v>-1.7220000000000001E-10</c:v>
                </c:pt>
                <c:pt idx="1076">
                  <c:v>-1.6589999999999999E-10</c:v>
                </c:pt>
                <c:pt idx="1077">
                  <c:v>-1.597E-10</c:v>
                </c:pt>
                <c:pt idx="1078">
                  <c:v>-1.5340000000000001E-10</c:v>
                </c:pt>
                <c:pt idx="1079">
                  <c:v>-1.4719999999999999E-10</c:v>
                </c:pt>
                <c:pt idx="1080">
                  <c:v>-1.409E-10</c:v>
                </c:pt>
                <c:pt idx="1081">
                  <c:v>-1.3470000000000001E-10</c:v>
                </c:pt>
                <c:pt idx="1082">
                  <c:v>-1.2839999999999999E-10</c:v>
                </c:pt>
                <c:pt idx="1083">
                  <c:v>-1.222E-10</c:v>
                </c:pt>
                <c:pt idx="1084">
                  <c:v>-1.159E-10</c:v>
                </c:pt>
                <c:pt idx="1085">
                  <c:v>-1.0970000000000001E-10</c:v>
                </c:pt>
                <c:pt idx="1086">
                  <c:v>-1.034E-10</c:v>
                </c:pt>
                <c:pt idx="1087">
                  <c:v>-9.7199999999999998E-11</c:v>
                </c:pt>
                <c:pt idx="1088">
                  <c:v>-9.0900000000000004E-11</c:v>
                </c:pt>
                <c:pt idx="1089">
                  <c:v>-8.4700000000000002E-11</c:v>
                </c:pt>
                <c:pt idx="1090">
                  <c:v>-7.8399999999999996E-11</c:v>
                </c:pt>
                <c:pt idx="1091">
                  <c:v>-7.2199999999999994E-11</c:v>
                </c:pt>
                <c:pt idx="1092">
                  <c:v>-6.59E-11</c:v>
                </c:pt>
                <c:pt idx="1093">
                  <c:v>-5.9699999999999998E-11</c:v>
                </c:pt>
                <c:pt idx="1094">
                  <c:v>-5.3399999999999998E-11</c:v>
                </c:pt>
                <c:pt idx="1095">
                  <c:v>-4.7200000000000002E-11</c:v>
                </c:pt>
                <c:pt idx="1096">
                  <c:v>-4.0900000000000002E-11</c:v>
                </c:pt>
                <c:pt idx="1097">
                  <c:v>-3.47E-11</c:v>
                </c:pt>
                <c:pt idx="1098">
                  <c:v>-2.84E-11</c:v>
                </c:pt>
                <c:pt idx="1099">
                  <c:v>-2.2200000000000002E-11</c:v>
                </c:pt>
                <c:pt idx="1100">
                  <c:v>-1.5900000000000001E-11</c:v>
                </c:pt>
                <c:pt idx="1101">
                  <c:v>-9.6999999999999995E-12</c:v>
                </c:pt>
                <c:pt idx="1102">
                  <c:v>-3.4000000000000001E-12</c:v>
                </c:pt>
                <c:pt idx="1103">
                  <c:v>2.8000000000000002E-12</c:v>
                </c:pt>
                <c:pt idx="1104">
                  <c:v>9.0999999999999996E-12</c:v>
                </c:pt>
                <c:pt idx="1105">
                  <c:v>1.5300000000000001E-11</c:v>
                </c:pt>
                <c:pt idx="1106">
                  <c:v>2.1599999999999998E-11</c:v>
                </c:pt>
                <c:pt idx="1107">
                  <c:v>2.78E-11</c:v>
                </c:pt>
                <c:pt idx="1108">
                  <c:v>3.4099999999999997E-11</c:v>
                </c:pt>
                <c:pt idx="1109">
                  <c:v>4.0299999999999999E-11</c:v>
                </c:pt>
                <c:pt idx="1110">
                  <c:v>4.6599999999999999E-11</c:v>
                </c:pt>
                <c:pt idx="1111">
                  <c:v>5.2800000000000001E-11</c:v>
                </c:pt>
                <c:pt idx="1112">
                  <c:v>5.9099999999999995E-11</c:v>
                </c:pt>
                <c:pt idx="1113">
                  <c:v>6.5299999999999997E-11</c:v>
                </c:pt>
                <c:pt idx="1114">
                  <c:v>7.1600000000000003E-11</c:v>
                </c:pt>
                <c:pt idx="1115">
                  <c:v>7.7800000000000005E-11</c:v>
                </c:pt>
                <c:pt idx="1116">
                  <c:v>8.4099999999999999E-11</c:v>
                </c:pt>
                <c:pt idx="1117">
                  <c:v>9.0300000000000001E-11</c:v>
                </c:pt>
                <c:pt idx="1118">
                  <c:v>9.6599999999999995E-11</c:v>
                </c:pt>
                <c:pt idx="1119">
                  <c:v>1.028E-10</c:v>
                </c:pt>
                <c:pt idx="1120">
                  <c:v>1.091E-10</c:v>
                </c:pt>
                <c:pt idx="1121">
                  <c:v>1.1530000000000001E-10</c:v>
                </c:pt>
                <c:pt idx="1122">
                  <c:v>1.216E-10</c:v>
                </c:pt>
                <c:pt idx="1123">
                  <c:v>1.2779999999999999E-10</c:v>
                </c:pt>
                <c:pt idx="1124">
                  <c:v>1.3410000000000001E-10</c:v>
                </c:pt>
                <c:pt idx="1125">
                  <c:v>1.403E-10</c:v>
                </c:pt>
                <c:pt idx="1126">
                  <c:v>1.4659999999999999E-10</c:v>
                </c:pt>
                <c:pt idx="1127">
                  <c:v>1.528E-10</c:v>
                </c:pt>
                <c:pt idx="1128">
                  <c:v>1.591E-10</c:v>
                </c:pt>
                <c:pt idx="1129">
                  <c:v>1.6529999999999999E-10</c:v>
                </c:pt>
                <c:pt idx="1130">
                  <c:v>1.7160000000000001E-10</c:v>
                </c:pt>
                <c:pt idx="1131">
                  <c:v>1.778E-10</c:v>
                </c:pt>
                <c:pt idx="1132">
                  <c:v>1.8409999999999999E-10</c:v>
                </c:pt>
                <c:pt idx="1133">
                  <c:v>1.903E-10</c:v>
                </c:pt>
                <c:pt idx="1134">
                  <c:v>1.966E-10</c:v>
                </c:pt>
                <c:pt idx="1135">
                  <c:v>2.0279999999999999E-10</c:v>
                </c:pt>
                <c:pt idx="1136">
                  <c:v>2.0910000000000001E-10</c:v>
                </c:pt>
                <c:pt idx="1137">
                  <c:v>2.153E-10</c:v>
                </c:pt>
                <c:pt idx="1138">
                  <c:v>2.2159999999999999E-10</c:v>
                </c:pt>
                <c:pt idx="1139">
                  <c:v>2.278E-10</c:v>
                </c:pt>
                <c:pt idx="1140">
                  <c:v>2.341E-10</c:v>
                </c:pt>
                <c:pt idx="1141">
                  <c:v>2.4029999999999999E-10</c:v>
                </c:pt>
                <c:pt idx="1142">
                  <c:v>2.4660000000000001E-10</c:v>
                </c:pt>
                <c:pt idx="1143">
                  <c:v>2.528E-10</c:v>
                </c:pt>
                <c:pt idx="1144">
                  <c:v>2.5910000000000002E-10</c:v>
                </c:pt>
                <c:pt idx="1145">
                  <c:v>2.653E-10</c:v>
                </c:pt>
                <c:pt idx="1146">
                  <c:v>2.7160000000000002E-10</c:v>
                </c:pt>
                <c:pt idx="1147">
                  <c:v>2.7780000000000001E-10</c:v>
                </c:pt>
                <c:pt idx="1148">
                  <c:v>2.8409999999999998E-10</c:v>
                </c:pt>
                <c:pt idx="1149">
                  <c:v>2.9030000000000002E-10</c:v>
                </c:pt>
                <c:pt idx="1150">
                  <c:v>2.9659999999999999E-10</c:v>
                </c:pt>
                <c:pt idx="1151">
                  <c:v>3.0279999999999998E-10</c:v>
                </c:pt>
                <c:pt idx="1152">
                  <c:v>3.091E-10</c:v>
                </c:pt>
                <c:pt idx="1153">
                  <c:v>3.1529999999999999E-10</c:v>
                </c:pt>
                <c:pt idx="1154">
                  <c:v>3.2160000000000001E-10</c:v>
                </c:pt>
                <c:pt idx="1155">
                  <c:v>3.278E-10</c:v>
                </c:pt>
                <c:pt idx="1156">
                  <c:v>3.3410000000000001E-10</c:v>
                </c:pt>
                <c:pt idx="1157">
                  <c:v>3.403E-10</c:v>
                </c:pt>
                <c:pt idx="1158">
                  <c:v>3.4660000000000002E-10</c:v>
                </c:pt>
                <c:pt idx="1159">
                  <c:v>3.5280000000000001E-10</c:v>
                </c:pt>
                <c:pt idx="1160">
                  <c:v>3.5909999999999998E-10</c:v>
                </c:pt>
                <c:pt idx="1161">
                  <c:v>3.6530000000000002E-10</c:v>
                </c:pt>
                <c:pt idx="1162">
                  <c:v>3.7159999999999999E-10</c:v>
                </c:pt>
                <c:pt idx="1163">
                  <c:v>3.7779999999999998E-10</c:v>
                </c:pt>
                <c:pt idx="1164">
                  <c:v>3.841E-10</c:v>
                </c:pt>
                <c:pt idx="1165">
                  <c:v>3.9029999999999999E-10</c:v>
                </c:pt>
                <c:pt idx="1166">
                  <c:v>3.9660000000000001E-10</c:v>
                </c:pt>
                <c:pt idx="1167">
                  <c:v>4.0279999999999999E-10</c:v>
                </c:pt>
                <c:pt idx="1168">
                  <c:v>4.0910000000000001E-10</c:v>
                </c:pt>
                <c:pt idx="1169">
                  <c:v>4.153E-10</c:v>
                </c:pt>
                <c:pt idx="1170">
                  <c:v>4.2160000000000002E-10</c:v>
                </c:pt>
                <c:pt idx="1171">
                  <c:v>4.2780000000000001E-10</c:v>
                </c:pt>
                <c:pt idx="1172">
                  <c:v>4.3409999999999998E-10</c:v>
                </c:pt>
                <c:pt idx="1173">
                  <c:v>4.4030000000000002E-10</c:v>
                </c:pt>
                <c:pt idx="1174">
                  <c:v>4.4659999999999999E-10</c:v>
                </c:pt>
                <c:pt idx="1175">
                  <c:v>4.5279999999999998E-10</c:v>
                </c:pt>
                <c:pt idx="1176">
                  <c:v>4.591E-10</c:v>
                </c:pt>
                <c:pt idx="1177">
                  <c:v>4.6529999999999999E-10</c:v>
                </c:pt>
                <c:pt idx="1178">
                  <c:v>4.7160000000000001E-10</c:v>
                </c:pt>
                <c:pt idx="1179">
                  <c:v>4.7780000000000005E-10</c:v>
                </c:pt>
                <c:pt idx="1180">
                  <c:v>4.8410000000000001E-10</c:v>
                </c:pt>
                <c:pt idx="1181">
                  <c:v>4.9029999999999995E-10</c:v>
                </c:pt>
                <c:pt idx="1182">
                  <c:v>4.9660000000000002E-10</c:v>
                </c:pt>
                <c:pt idx="1183">
                  <c:v>5.0279999999999996E-10</c:v>
                </c:pt>
                <c:pt idx="1184">
                  <c:v>5.0910000000000003E-10</c:v>
                </c:pt>
                <c:pt idx="1185">
                  <c:v>5.1529999999999997E-10</c:v>
                </c:pt>
                <c:pt idx="1186">
                  <c:v>5.2160000000000004E-10</c:v>
                </c:pt>
                <c:pt idx="1187">
                  <c:v>5.2779999999999998E-10</c:v>
                </c:pt>
                <c:pt idx="1188">
                  <c:v>5.3410000000000005E-10</c:v>
                </c:pt>
                <c:pt idx="1189">
                  <c:v>5.4029999999999999E-10</c:v>
                </c:pt>
                <c:pt idx="1190">
                  <c:v>5.4659999999999995E-10</c:v>
                </c:pt>
                <c:pt idx="1191">
                  <c:v>5.5279999999999999E-10</c:v>
                </c:pt>
                <c:pt idx="1192">
                  <c:v>5.5909999999999996E-10</c:v>
                </c:pt>
                <c:pt idx="1193">
                  <c:v>5.653E-10</c:v>
                </c:pt>
                <c:pt idx="1194">
                  <c:v>5.7159999999999997E-10</c:v>
                </c:pt>
                <c:pt idx="1195">
                  <c:v>5.7780000000000001E-10</c:v>
                </c:pt>
                <c:pt idx="1196">
                  <c:v>5.8409999999999998E-10</c:v>
                </c:pt>
                <c:pt idx="1197">
                  <c:v>5.9030000000000002E-10</c:v>
                </c:pt>
                <c:pt idx="1198">
                  <c:v>5.9659999999999999E-10</c:v>
                </c:pt>
                <c:pt idx="1199">
                  <c:v>6.0280000000000003E-10</c:v>
                </c:pt>
                <c:pt idx="1200">
                  <c:v>6.091E-10</c:v>
                </c:pt>
                <c:pt idx="1201">
                  <c:v>6.1530000000000004E-10</c:v>
                </c:pt>
                <c:pt idx="1202">
                  <c:v>6.216E-10</c:v>
                </c:pt>
                <c:pt idx="1203">
                  <c:v>6.2780000000000004E-10</c:v>
                </c:pt>
                <c:pt idx="1204">
                  <c:v>6.3410000000000001E-10</c:v>
                </c:pt>
                <c:pt idx="1205">
                  <c:v>6.4029999999999995E-10</c:v>
                </c:pt>
                <c:pt idx="1206">
                  <c:v>6.4660000000000002E-10</c:v>
                </c:pt>
                <c:pt idx="1207">
                  <c:v>6.5279999999999996E-10</c:v>
                </c:pt>
                <c:pt idx="1208">
                  <c:v>6.5910000000000003E-10</c:v>
                </c:pt>
                <c:pt idx="1209">
                  <c:v>6.6529999999999997E-10</c:v>
                </c:pt>
                <c:pt idx="1210">
                  <c:v>6.7160000000000004E-10</c:v>
                </c:pt>
                <c:pt idx="1211">
                  <c:v>6.7779999999999998E-10</c:v>
                </c:pt>
                <c:pt idx="1212">
                  <c:v>6.8410000000000005E-10</c:v>
                </c:pt>
                <c:pt idx="1213">
                  <c:v>6.9029999999999998E-10</c:v>
                </c:pt>
                <c:pt idx="1214">
                  <c:v>6.9659999999999995E-10</c:v>
                </c:pt>
                <c:pt idx="1215">
                  <c:v>7.0279999999999999E-10</c:v>
                </c:pt>
                <c:pt idx="1216">
                  <c:v>7.0909999999999996E-10</c:v>
                </c:pt>
                <c:pt idx="1217">
                  <c:v>7.153E-10</c:v>
                </c:pt>
                <c:pt idx="1218">
                  <c:v>7.2159999999999997E-10</c:v>
                </c:pt>
                <c:pt idx="1219">
                  <c:v>7.2780000000000001E-10</c:v>
                </c:pt>
                <c:pt idx="1220">
                  <c:v>7.3409999999999998E-10</c:v>
                </c:pt>
                <c:pt idx="1221">
                  <c:v>7.4030000000000002E-10</c:v>
                </c:pt>
                <c:pt idx="1222">
                  <c:v>7.4659999999999999E-10</c:v>
                </c:pt>
                <c:pt idx="1223">
                  <c:v>7.5280000000000003E-10</c:v>
                </c:pt>
                <c:pt idx="1224">
                  <c:v>7.5909999999999999E-10</c:v>
                </c:pt>
                <c:pt idx="1225">
                  <c:v>7.6530000000000004E-10</c:v>
                </c:pt>
                <c:pt idx="1226">
                  <c:v>7.716E-10</c:v>
                </c:pt>
                <c:pt idx="1227">
                  <c:v>7.7780000000000004E-10</c:v>
                </c:pt>
                <c:pt idx="1228">
                  <c:v>7.8410000000000001E-10</c:v>
                </c:pt>
                <c:pt idx="1229">
                  <c:v>7.9029999999999995E-10</c:v>
                </c:pt>
                <c:pt idx="1230">
                  <c:v>7.9660000000000002E-10</c:v>
                </c:pt>
                <c:pt idx="1231">
                  <c:v>8.0279999999999996E-10</c:v>
                </c:pt>
                <c:pt idx="1232">
                  <c:v>8.0910000000000003E-10</c:v>
                </c:pt>
                <c:pt idx="1233">
                  <c:v>8.1529999999999997E-10</c:v>
                </c:pt>
                <c:pt idx="1234">
                  <c:v>8.2160000000000004E-10</c:v>
                </c:pt>
                <c:pt idx="1235">
                  <c:v>8.2779999999999997E-10</c:v>
                </c:pt>
                <c:pt idx="1236">
                  <c:v>8.3410000000000005E-10</c:v>
                </c:pt>
                <c:pt idx="1237">
                  <c:v>8.4029999999999998E-10</c:v>
                </c:pt>
                <c:pt idx="1238">
                  <c:v>8.4659999999999995E-10</c:v>
                </c:pt>
                <c:pt idx="1239">
                  <c:v>8.5279999999999999E-10</c:v>
                </c:pt>
                <c:pt idx="1240">
                  <c:v>8.5909999999999996E-10</c:v>
                </c:pt>
                <c:pt idx="1241">
                  <c:v>8.653E-10</c:v>
                </c:pt>
                <c:pt idx="1242">
                  <c:v>8.7159999999999997E-10</c:v>
                </c:pt>
                <c:pt idx="1243">
                  <c:v>8.7780000000000001E-10</c:v>
                </c:pt>
                <c:pt idx="1244">
                  <c:v>8.8409999999999998E-10</c:v>
                </c:pt>
                <c:pt idx="1245">
                  <c:v>8.9030000000000002E-10</c:v>
                </c:pt>
                <c:pt idx="1246">
                  <c:v>8.9659999999999999E-10</c:v>
                </c:pt>
                <c:pt idx="1247">
                  <c:v>9.0280000000000003E-10</c:v>
                </c:pt>
                <c:pt idx="1248">
                  <c:v>9.0909999999999999E-10</c:v>
                </c:pt>
                <c:pt idx="1249">
                  <c:v>9.1530000000000003E-10</c:v>
                </c:pt>
                <c:pt idx="1250">
                  <c:v>9.216E-10</c:v>
                </c:pt>
                <c:pt idx="1251">
                  <c:v>9.2780000000000004E-10</c:v>
                </c:pt>
                <c:pt idx="1252">
                  <c:v>9.3409999999999991E-10</c:v>
                </c:pt>
                <c:pt idx="1253">
                  <c:v>9.4029999999999995E-10</c:v>
                </c:pt>
                <c:pt idx="1254">
                  <c:v>9.4660000000000002E-10</c:v>
                </c:pt>
                <c:pt idx="1255">
                  <c:v>9.5280000000000006E-10</c:v>
                </c:pt>
                <c:pt idx="1256">
                  <c:v>9.5909999999999992E-10</c:v>
                </c:pt>
                <c:pt idx="1257">
                  <c:v>9.6529999999999996E-10</c:v>
                </c:pt>
                <c:pt idx="1258">
                  <c:v>9.7160000000000004E-10</c:v>
                </c:pt>
                <c:pt idx="1259">
                  <c:v>9.7780000000000008E-10</c:v>
                </c:pt>
                <c:pt idx="1260">
                  <c:v>9.8409999999999994E-10</c:v>
                </c:pt>
                <c:pt idx="1261">
                  <c:v>9.9029999999999998E-10</c:v>
                </c:pt>
                <c:pt idx="1262">
                  <c:v>9.9660000000000005E-10</c:v>
                </c:pt>
                <c:pt idx="1263">
                  <c:v>1.0028000000000001E-9</c:v>
                </c:pt>
                <c:pt idx="1264">
                  <c:v>1.0091E-9</c:v>
                </c:pt>
                <c:pt idx="1265">
                  <c:v>1.0153E-9</c:v>
                </c:pt>
                <c:pt idx="1266">
                  <c:v>1.0216000000000001E-9</c:v>
                </c:pt>
                <c:pt idx="1267">
                  <c:v>1.0277999999999999E-9</c:v>
                </c:pt>
                <c:pt idx="1268">
                  <c:v>1.0341E-9</c:v>
                </c:pt>
                <c:pt idx="1269">
                  <c:v>1.0403E-9</c:v>
                </c:pt>
                <c:pt idx="1270">
                  <c:v>1.0466000000000001E-9</c:v>
                </c:pt>
                <c:pt idx="1271">
                  <c:v>1.0527999999999999E-9</c:v>
                </c:pt>
                <c:pt idx="1272">
                  <c:v>1.0591E-9</c:v>
                </c:pt>
                <c:pt idx="1273">
                  <c:v>1.0653E-9</c:v>
                </c:pt>
                <c:pt idx="1274">
                  <c:v>1.0715999999999999E-9</c:v>
                </c:pt>
                <c:pt idx="1275">
                  <c:v>1.0777999999999999E-9</c:v>
                </c:pt>
                <c:pt idx="1276">
                  <c:v>1.0841E-9</c:v>
                </c:pt>
                <c:pt idx="1277">
                  <c:v>1.0903000000000001E-9</c:v>
                </c:pt>
                <c:pt idx="1278">
                  <c:v>1.0965999999999999E-9</c:v>
                </c:pt>
                <c:pt idx="1279">
                  <c:v>1.1028E-9</c:v>
                </c:pt>
                <c:pt idx="1280">
                  <c:v>1.1091E-9</c:v>
                </c:pt>
                <c:pt idx="1281">
                  <c:v>1.1153000000000001E-9</c:v>
                </c:pt>
                <c:pt idx="1282">
                  <c:v>1.1215999999999999E-9</c:v>
                </c:pt>
                <c:pt idx="1283">
                  <c:v>1.1278E-9</c:v>
                </c:pt>
                <c:pt idx="1284">
                  <c:v>1.1341E-9</c:v>
                </c:pt>
                <c:pt idx="1285">
                  <c:v>1.1403000000000001E-9</c:v>
                </c:pt>
                <c:pt idx="1286">
                  <c:v>1.1465999999999999E-9</c:v>
                </c:pt>
                <c:pt idx="1287">
                  <c:v>1.1528E-9</c:v>
                </c:pt>
                <c:pt idx="1288">
                  <c:v>1.1591000000000001E-9</c:v>
                </c:pt>
                <c:pt idx="1289">
                  <c:v>1.1653000000000001E-9</c:v>
                </c:pt>
                <c:pt idx="1290">
                  <c:v>1.1716E-9</c:v>
                </c:pt>
                <c:pt idx="1291">
                  <c:v>1.1778E-9</c:v>
                </c:pt>
                <c:pt idx="1292">
                  <c:v>1.1841000000000001E-9</c:v>
                </c:pt>
                <c:pt idx="1293">
                  <c:v>1.1902999999999999E-9</c:v>
                </c:pt>
                <c:pt idx="1294">
                  <c:v>1.1966E-9</c:v>
                </c:pt>
                <c:pt idx="1295">
                  <c:v>1.2028E-9</c:v>
                </c:pt>
                <c:pt idx="1296">
                  <c:v>1.2091000000000001E-9</c:v>
                </c:pt>
                <c:pt idx="1297">
                  <c:v>1.2152999999999999E-9</c:v>
                </c:pt>
                <c:pt idx="1298">
                  <c:v>1.2216E-9</c:v>
                </c:pt>
                <c:pt idx="1299">
                  <c:v>1.2278E-9</c:v>
                </c:pt>
                <c:pt idx="1300">
                  <c:v>1.2340999999999999E-9</c:v>
                </c:pt>
                <c:pt idx="1301">
                  <c:v>1.2402999999999999E-9</c:v>
                </c:pt>
                <c:pt idx="1302">
                  <c:v>1.2466E-9</c:v>
                </c:pt>
                <c:pt idx="1303">
                  <c:v>1.2528000000000001E-9</c:v>
                </c:pt>
                <c:pt idx="1304">
                  <c:v>1.2590999999999999E-9</c:v>
                </c:pt>
                <c:pt idx="1305">
                  <c:v>1.2653E-9</c:v>
                </c:pt>
                <c:pt idx="1306">
                  <c:v>1.2716E-9</c:v>
                </c:pt>
                <c:pt idx="1307">
                  <c:v>1.2778000000000001E-9</c:v>
                </c:pt>
                <c:pt idx="1308">
                  <c:v>1.2840999999999999E-9</c:v>
                </c:pt>
                <c:pt idx="1309">
                  <c:v>1.2903E-9</c:v>
                </c:pt>
                <c:pt idx="1310">
                  <c:v>1.2966000000000001E-9</c:v>
                </c:pt>
                <c:pt idx="1311">
                  <c:v>1.3028000000000001E-9</c:v>
                </c:pt>
                <c:pt idx="1312">
                  <c:v>1.3091E-9</c:v>
                </c:pt>
                <c:pt idx="1313">
                  <c:v>1.3153E-9</c:v>
                </c:pt>
                <c:pt idx="1314">
                  <c:v>1.3216000000000001E-9</c:v>
                </c:pt>
                <c:pt idx="1315">
                  <c:v>1.3277999999999999E-9</c:v>
                </c:pt>
                <c:pt idx="1316">
                  <c:v>1.3341E-9</c:v>
                </c:pt>
                <c:pt idx="1317">
                  <c:v>1.3403E-9</c:v>
                </c:pt>
                <c:pt idx="1318">
                  <c:v>1.3466000000000001E-9</c:v>
                </c:pt>
                <c:pt idx="1319">
                  <c:v>1.3527999999999999E-9</c:v>
                </c:pt>
                <c:pt idx="1320">
                  <c:v>1.3591E-9</c:v>
                </c:pt>
                <c:pt idx="1321">
                  <c:v>1.3653E-9</c:v>
                </c:pt>
                <c:pt idx="1322">
                  <c:v>1.3716000000000001E-9</c:v>
                </c:pt>
                <c:pt idx="1323">
                  <c:v>1.3777999999999999E-9</c:v>
                </c:pt>
                <c:pt idx="1324">
                  <c:v>1.3841E-9</c:v>
                </c:pt>
                <c:pt idx="1325">
                  <c:v>1.3903E-9</c:v>
                </c:pt>
                <c:pt idx="1326">
                  <c:v>1.3965999999999999E-9</c:v>
                </c:pt>
                <c:pt idx="1327">
                  <c:v>1.4028E-9</c:v>
                </c:pt>
                <c:pt idx="1328">
                  <c:v>1.4091E-9</c:v>
                </c:pt>
                <c:pt idx="1329">
                  <c:v>1.4153000000000001E-9</c:v>
                </c:pt>
                <c:pt idx="1330">
                  <c:v>1.4215999999999999E-9</c:v>
                </c:pt>
                <c:pt idx="1331">
                  <c:v>1.4278E-9</c:v>
                </c:pt>
                <c:pt idx="1332">
                  <c:v>1.4341E-9</c:v>
                </c:pt>
                <c:pt idx="1333">
                  <c:v>1.4403000000000001E-9</c:v>
                </c:pt>
                <c:pt idx="1334">
                  <c:v>1.4465999999999999E-9</c:v>
                </c:pt>
                <c:pt idx="1335">
                  <c:v>1.4528E-9</c:v>
                </c:pt>
                <c:pt idx="1336">
                  <c:v>1.4591000000000001E-9</c:v>
                </c:pt>
                <c:pt idx="1337">
                  <c:v>1.4653000000000001E-9</c:v>
                </c:pt>
                <c:pt idx="1338">
                  <c:v>1.4716E-9</c:v>
                </c:pt>
                <c:pt idx="1339">
                  <c:v>1.4778E-9</c:v>
                </c:pt>
                <c:pt idx="1340">
                  <c:v>1.4841000000000001E-9</c:v>
                </c:pt>
                <c:pt idx="1341">
                  <c:v>1.4902999999999999E-9</c:v>
                </c:pt>
                <c:pt idx="1342">
                  <c:v>1.4966E-9</c:v>
                </c:pt>
                <c:pt idx="1343">
                  <c:v>1.5028E-9</c:v>
                </c:pt>
                <c:pt idx="1344">
                  <c:v>1.5091000000000001E-9</c:v>
                </c:pt>
                <c:pt idx="1345">
                  <c:v>1.5152999999999999E-9</c:v>
                </c:pt>
                <c:pt idx="1346">
                  <c:v>1.5216E-9</c:v>
                </c:pt>
                <c:pt idx="1347">
                  <c:v>1.5278E-9</c:v>
                </c:pt>
                <c:pt idx="1348">
                  <c:v>1.5340999999999999E-9</c:v>
                </c:pt>
                <c:pt idx="1349">
                  <c:v>1.5402999999999999E-9</c:v>
                </c:pt>
                <c:pt idx="1350">
                  <c:v>1.5466E-9</c:v>
                </c:pt>
                <c:pt idx="1351">
                  <c:v>1.5528000000000001E-9</c:v>
                </c:pt>
                <c:pt idx="1352">
                  <c:v>1.5590999999999999E-9</c:v>
                </c:pt>
                <c:pt idx="1353">
                  <c:v>1.5653E-9</c:v>
                </c:pt>
                <c:pt idx="1354">
                  <c:v>1.5716E-9</c:v>
                </c:pt>
                <c:pt idx="1355">
                  <c:v>1.5778000000000001E-9</c:v>
                </c:pt>
                <c:pt idx="1356">
                  <c:v>1.5840999999999999E-9</c:v>
                </c:pt>
                <c:pt idx="1357">
                  <c:v>1.5903E-9</c:v>
                </c:pt>
                <c:pt idx="1358">
                  <c:v>1.5966E-9</c:v>
                </c:pt>
                <c:pt idx="1359">
                  <c:v>1.6028000000000001E-9</c:v>
                </c:pt>
                <c:pt idx="1360">
                  <c:v>1.6091E-9</c:v>
                </c:pt>
                <c:pt idx="1361">
                  <c:v>1.6153E-9</c:v>
                </c:pt>
                <c:pt idx="1362">
                  <c:v>1.6216000000000001E-9</c:v>
                </c:pt>
                <c:pt idx="1363">
                  <c:v>1.6277999999999999E-9</c:v>
                </c:pt>
                <c:pt idx="1364">
                  <c:v>1.6341E-9</c:v>
                </c:pt>
                <c:pt idx="1365">
                  <c:v>1.6403E-9</c:v>
                </c:pt>
                <c:pt idx="1366">
                  <c:v>1.6466000000000001E-9</c:v>
                </c:pt>
                <c:pt idx="1367">
                  <c:v>1.6527999999999999E-9</c:v>
                </c:pt>
                <c:pt idx="1368">
                  <c:v>1.6591E-9</c:v>
                </c:pt>
                <c:pt idx="1369">
                  <c:v>1.6653E-9</c:v>
                </c:pt>
                <c:pt idx="1370">
                  <c:v>1.6716000000000001E-9</c:v>
                </c:pt>
                <c:pt idx="1371">
                  <c:v>1.6777999999999999E-9</c:v>
                </c:pt>
                <c:pt idx="1372">
                  <c:v>1.6841E-9</c:v>
                </c:pt>
                <c:pt idx="1373">
                  <c:v>1.6903E-9</c:v>
                </c:pt>
                <c:pt idx="1374">
                  <c:v>1.6965999999999999E-9</c:v>
                </c:pt>
                <c:pt idx="1375">
                  <c:v>1.7028E-9</c:v>
                </c:pt>
                <c:pt idx="1376">
                  <c:v>1.7091E-9</c:v>
                </c:pt>
                <c:pt idx="1377">
                  <c:v>1.7153000000000001E-9</c:v>
                </c:pt>
                <c:pt idx="1378">
                  <c:v>1.7215999999999999E-9</c:v>
                </c:pt>
                <c:pt idx="1379">
                  <c:v>1.7278E-9</c:v>
                </c:pt>
                <c:pt idx="1380">
                  <c:v>1.7341E-9</c:v>
                </c:pt>
                <c:pt idx="1381">
                  <c:v>1.7403000000000001E-9</c:v>
                </c:pt>
                <c:pt idx="1382">
                  <c:v>1.7465999999999999E-9</c:v>
                </c:pt>
                <c:pt idx="1383">
                  <c:v>1.7528E-9</c:v>
                </c:pt>
                <c:pt idx="1384">
                  <c:v>1.7591000000000001E-9</c:v>
                </c:pt>
                <c:pt idx="1385">
                  <c:v>1.7653000000000001E-9</c:v>
                </c:pt>
                <c:pt idx="1386">
                  <c:v>1.7716E-9</c:v>
                </c:pt>
                <c:pt idx="1387">
                  <c:v>1.7778E-9</c:v>
                </c:pt>
                <c:pt idx="1388">
                  <c:v>1.7841000000000001E-9</c:v>
                </c:pt>
                <c:pt idx="1389">
                  <c:v>1.7902999999999999E-9</c:v>
                </c:pt>
                <c:pt idx="1390">
                  <c:v>1.7966E-9</c:v>
                </c:pt>
                <c:pt idx="1391">
                  <c:v>1.8028E-9</c:v>
                </c:pt>
                <c:pt idx="1392">
                  <c:v>1.8091000000000001E-9</c:v>
                </c:pt>
                <c:pt idx="1393">
                  <c:v>1.8152999999999999E-9</c:v>
                </c:pt>
                <c:pt idx="1394">
                  <c:v>1.8216E-9</c:v>
                </c:pt>
                <c:pt idx="1395">
                  <c:v>1.8278E-9</c:v>
                </c:pt>
                <c:pt idx="1396">
                  <c:v>1.8340999999999999E-9</c:v>
                </c:pt>
                <c:pt idx="1397">
                  <c:v>1.8402999999999999E-9</c:v>
                </c:pt>
                <c:pt idx="1398">
                  <c:v>1.8466E-9</c:v>
                </c:pt>
                <c:pt idx="1399">
                  <c:v>1.8528000000000001E-9</c:v>
                </c:pt>
                <c:pt idx="1400">
                  <c:v>1.8590999999999999E-9</c:v>
                </c:pt>
                <c:pt idx="1401">
                  <c:v>1.8653000000000002E-9</c:v>
                </c:pt>
                <c:pt idx="1402">
                  <c:v>1.8716E-9</c:v>
                </c:pt>
                <c:pt idx="1403">
                  <c:v>1.8777999999999999E-9</c:v>
                </c:pt>
                <c:pt idx="1404">
                  <c:v>1.8841000000000001E-9</c:v>
                </c:pt>
                <c:pt idx="1405">
                  <c:v>1.8903E-9</c:v>
                </c:pt>
                <c:pt idx="1406">
                  <c:v>1.8965999999999998E-9</c:v>
                </c:pt>
                <c:pt idx="1407">
                  <c:v>1.9028000000000001E-9</c:v>
                </c:pt>
                <c:pt idx="1408">
                  <c:v>1.9091E-9</c:v>
                </c:pt>
                <c:pt idx="1409">
                  <c:v>1.9153000000000002E-9</c:v>
                </c:pt>
                <c:pt idx="1410">
                  <c:v>1.9216000000000001E-9</c:v>
                </c:pt>
                <c:pt idx="1411">
                  <c:v>1.9277999999999999E-9</c:v>
                </c:pt>
                <c:pt idx="1412">
                  <c:v>1.9341000000000002E-9</c:v>
                </c:pt>
                <c:pt idx="1413">
                  <c:v>1.9403E-9</c:v>
                </c:pt>
                <c:pt idx="1414">
                  <c:v>1.9465999999999999E-9</c:v>
                </c:pt>
                <c:pt idx="1415">
                  <c:v>1.9528000000000001E-9</c:v>
                </c:pt>
                <c:pt idx="1416">
                  <c:v>1.9591E-9</c:v>
                </c:pt>
                <c:pt idx="1417">
                  <c:v>1.9652999999999998E-9</c:v>
                </c:pt>
                <c:pt idx="1418">
                  <c:v>1.9716000000000001E-9</c:v>
                </c:pt>
                <c:pt idx="1419">
                  <c:v>1.9777999999999999E-9</c:v>
                </c:pt>
                <c:pt idx="1420">
                  <c:v>1.9840999999999998E-9</c:v>
                </c:pt>
                <c:pt idx="1421">
                  <c:v>1.9903E-9</c:v>
                </c:pt>
                <c:pt idx="1422">
                  <c:v>1.9965999999999999E-9</c:v>
                </c:pt>
                <c:pt idx="1423">
                  <c:v>2.0028000000000002E-9</c:v>
                </c:pt>
                <c:pt idx="1424">
                  <c:v>2.0091E-9</c:v>
                </c:pt>
                <c:pt idx="1425">
                  <c:v>2.0152999999999999E-9</c:v>
                </c:pt>
                <c:pt idx="1426">
                  <c:v>2.0216000000000001E-9</c:v>
                </c:pt>
                <c:pt idx="1427">
                  <c:v>2.0278E-9</c:v>
                </c:pt>
                <c:pt idx="1428">
                  <c:v>2.0340999999999998E-9</c:v>
                </c:pt>
                <c:pt idx="1429">
                  <c:v>2.0403000000000001E-9</c:v>
                </c:pt>
                <c:pt idx="1430">
                  <c:v>2.0465999999999999E-9</c:v>
                </c:pt>
                <c:pt idx="1431">
                  <c:v>2.0528000000000002E-9</c:v>
                </c:pt>
                <c:pt idx="1432">
                  <c:v>2.0591000000000001E-9</c:v>
                </c:pt>
                <c:pt idx="1433">
                  <c:v>2.0652999999999999E-9</c:v>
                </c:pt>
                <c:pt idx="1434">
                  <c:v>2.0716000000000002E-9</c:v>
                </c:pt>
                <c:pt idx="1435">
                  <c:v>2.0778E-9</c:v>
                </c:pt>
                <c:pt idx="1436">
                  <c:v>2.0840999999999999E-9</c:v>
                </c:pt>
                <c:pt idx="1437">
                  <c:v>2.0903000000000001E-9</c:v>
                </c:pt>
                <c:pt idx="1438">
                  <c:v>2.0966E-9</c:v>
                </c:pt>
                <c:pt idx="1439">
                  <c:v>2.1027999999999998E-9</c:v>
                </c:pt>
                <c:pt idx="1440">
                  <c:v>2.1091000000000001E-9</c:v>
                </c:pt>
                <c:pt idx="1441">
                  <c:v>2.1152999999999999E-9</c:v>
                </c:pt>
                <c:pt idx="1442">
                  <c:v>2.1216000000000002E-9</c:v>
                </c:pt>
                <c:pt idx="1443">
                  <c:v>2.1278E-9</c:v>
                </c:pt>
                <c:pt idx="1444">
                  <c:v>2.1340999999999999E-9</c:v>
                </c:pt>
                <c:pt idx="1445">
                  <c:v>2.1403000000000001E-9</c:v>
                </c:pt>
                <c:pt idx="1446">
                  <c:v>2.1466E-9</c:v>
                </c:pt>
                <c:pt idx="1447">
                  <c:v>2.1527999999999998E-9</c:v>
                </c:pt>
                <c:pt idx="1448">
                  <c:v>2.1591000000000001E-9</c:v>
                </c:pt>
                <c:pt idx="1449">
                  <c:v>2.1653E-9</c:v>
                </c:pt>
                <c:pt idx="1450">
                  <c:v>2.1715999999999998E-9</c:v>
                </c:pt>
                <c:pt idx="1451">
                  <c:v>2.1778000000000001E-9</c:v>
                </c:pt>
                <c:pt idx="1452">
                  <c:v>2.1840999999999999E-9</c:v>
                </c:pt>
                <c:pt idx="1453">
                  <c:v>2.1903000000000002E-9</c:v>
                </c:pt>
                <c:pt idx="1454">
                  <c:v>2.1966E-9</c:v>
                </c:pt>
                <c:pt idx="1455">
                  <c:v>2.2027999999999999E-9</c:v>
                </c:pt>
                <c:pt idx="1456">
                  <c:v>2.2091000000000002E-9</c:v>
                </c:pt>
                <c:pt idx="1457">
                  <c:v>2.2153E-9</c:v>
                </c:pt>
                <c:pt idx="1458">
                  <c:v>2.2215999999999999E-9</c:v>
                </c:pt>
                <c:pt idx="1459">
                  <c:v>2.2278000000000001E-9</c:v>
                </c:pt>
                <c:pt idx="1460">
                  <c:v>2.2341E-9</c:v>
                </c:pt>
                <c:pt idx="1461">
                  <c:v>2.2402999999999998E-9</c:v>
                </c:pt>
                <c:pt idx="1462">
                  <c:v>2.2466000000000001E-9</c:v>
                </c:pt>
                <c:pt idx="1463">
                  <c:v>2.2527999999999999E-9</c:v>
                </c:pt>
                <c:pt idx="1464">
                  <c:v>2.2591000000000002E-9</c:v>
                </c:pt>
                <c:pt idx="1465">
                  <c:v>2.2653E-9</c:v>
                </c:pt>
                <c:pt idx="1466">
                  <c:v>2.2715999999999999E-9</c:v>
                </c:pt>
                <c:pt idx="1467">
                  <c:v>2.2778000000000001E-9</c:v>
                </c:pt>
                <c:pt idx="1468">
                  <c:v>2.2841E-9</c:v>
                </c:pt>
                <c:pt idx="1469">
                  <c:v>2.2902999999999998E-9</c:v>
                </c:pt>
                <c:pt idx="1470">
                  <c:v>2.2966000000000001E-9</c:v>
                </c:pt>
                <c:pt idx="1471">
                  <c:v>2.3027999999999999E-9</c:v>
                </c:pt>
                <c:pt idx="1472">
                  <c:v>2.3090999999999998E-9</c:v>
                </c:pt>
                <c:pt idx="1473">
                  <c:v>2.3153000000000001E-9</c:v>
                </c:pt>
                <c:pt idx="1474">
                  <c:v>2.3215999999999999E-9</c:v>
                </c:pt>
                <c:pt idx="1475">
                  <c:v>2.3278000000000002E-9</c:v>
                </c:pt>
                <c:pt idx="1476">
                  <c:v>2.3341E-9</c:v>
                </c:pt>
                <c:pt idx="1477">
                  <c:v>2.3402999999999999E-9</c:v>
                </c:pt>
                <c:pt idx="1478">
                  <c:v>2.3466000000000001E-9</c:v>
                </c:pt>
                <c:pt idx="1479">
                  <c:v>2.3528E-9</c:v>
                </c:pt>
                <c:pt idx="1480">
                  <c:v>2.3590999999999998E-9</c:v>
                </c:pt>
                <c:pt idx="1481">
                  <c:v>2.3653000000000001E-9</c:v>
                </c:pt>
                <c:pt idx="1482">
                  <c:v>2.3716E-9</c:v>
                </c:pt>
                <c:pt idx="1483">
                  <c:v>2.3778000000000002E-9</c:v>
                </c:pt>
                <c:pt idx="1484">
                  <c:v>2.3841000000000001E-9</c:v>
                </c:pt>
                <c:pt idx="1485">
                  <c:v>2.3902999999999999E-9</c:v>
                </c:pt>
                <c:pt idx="1486">
                  <c:v>2.3966000000000002E-9</c:v>
                </c:pt>
                <c:pt idx="1487">
                  <c:v>2.4028E-9</c:v>
                </c:pt>
                <c:pt idx="1488">
                  <c:v>2.4090999999999999E-9</c:v>
                </c:pt>
                <c:pt idx="1489">
                  <c:v>2.4153000000000001E-9</c:v>
                </c:pt>
                <c:pt idx="1490">
                  <c:v>2.4216E-9</c:v>
                </c:pt>
                <c:pt idx="1491">
                  <c:v>2.4277999999999998E-9</c:v>
                </c:pt>
                <c:pt idx="1492">
                  <c:v>2.4341000000000001E-9</c:v>
                </c:pt>
                <c:pt idx="1493">
                  <c:v>2.4402999999999999E-9</c:v>
                </c:pt>
                <c:pt idx="1494">
                  <c:v>2.4465999999999998E-9</c:v>
                </c:pt>
                <c:pt idx="1495">
                  <c:v>2.4528E-9</c:v>
                </c:pt>
                <c:pt idx="1496">
                  <c:v>2.4590999999999999E-9</c:v>
                </c:pt>
                <c:pt idx="1497">
                  <c:v>2.4653000000000002E-9</c:v>
                </c:pt>
                <c:pt idx="1498">
                  <c:v>2.4716E-9</c:v>
                </c:pt>
                <c:pt idx="1499">
                  <c:v>2.4777999999999999E-9</c:v>
                </c:pt>
                <c:pt idx="1500">
                  <c:v>2.4841000000000001E-9</c:v>
                </c:pt>
                <c:pt idx="1501">
                  <c:v>2.4903E-9</c:v>
                </c:pt>
                <c:pt idx="1502">
                  <c:v>2.4965999999999998E-9</c:v>
                </c:pt>
                <c:pt idx="1503">
                  <c:v>2.5028000000000001E-9</c:v>
                </c:pt>
                <c:pt idx="1504">
                  <c:v>2.5090999999999999E-9</c:v>
                </c:pt>
                <c:pt idx="1505">
                  <c:v>2.5153000000000002E-9</c:v>
                </c:pt>
                <c:pt idx="1506">
                  <c:v>2.5216000000000001E-9</c:v>
                </c:pt>
                <c:pt idx="1507">
                  <c:v>2.5277999999999999E-9</c:v>
                </c:pt>
                <c:pt idx="1508">
                  <c:v>2.5341000000000002E-9</c:v>
                </c:pt>
                <c:pt idx="1509">
                  <c:v>2.5403E-9</c:v>
                </c:pt>
                <c:pt idx="1510">
                  <c:v>2.5465999999999999E-9</c:v>
                </c:pt>
                <c:pt idx="1511">
                  <c:v>2.5528000000000001E-9</c:v>
                </c:pt>
                <c:pt idx="1512">
                  <c:v>2.5591E-9</c:v>
                </c:pt>
                <c:pt idx="1513">
                  <c:v>2.5652999999999998E-9</c:v>
                </c:pt>
                <c:pt idx="1514">
                  <c:v>2.5716000000000001E-9</c:v>
                </c:pt>
                <c:pt idx="1515">
                  <c:v>2.5777999999999999E-9</c:v>
                </c:pt>
                <c:pt idx="1516">
                  <c:v>2.5841000000000002E-9</c:v>
                </c:pt>
                <c:pt idx="1517">
                  <c:v>2.5903E-9</c:v>
                </c:pt>
                <c:pt idx="1518">
                  <c:v>2.5965999999999999E-9</c:v>
                </c:pt>
                <c:pt idx="1519">
                  <c:v>2.6028000000000002E-9</c:v>
                </c:pt>
                <c:pt idx="1520">
                  <c:v>2.6091E-9</c:v>
                </c:pt>
                <c:pt idx="1521">
                  <c:v>2.6152999999999999E-9</c:v>
                </c:pt>
                <c:pt idx="1522">
                  <c:v>2.6216000000000001E-9</c:v>
                </c:pt>
                <c:pt idx="1523">
                  <c:v>2.6278E-9</c:v>
                </c:pt>
                <c:pt idx="1524">
                  <c:v>2.6340999999999998E-9</c:v>
                </c:pt>
                <c:pt idx="1525">
                  <c:v>2.6403000000000001E-9</c:v>
                </c:pt>
                <c:pt idx="1526">
                  <c:v>2.6465999999999999E-9</c:v>
                </c:pt>
                <c:pt idx="1527">
                  <c:v>2.6528000000000002E-9</c:v>
                </c:pt>
                <c:pt idx="1528">
                  <c:v>2.6591000000000001E-9</c:v>
                </c:pt>
                <c:pt idx="1529">
                  <c:v>2.6652999999999999E-9</c:v>
                </c:pt>
                <c:pt idx="1530">
                  <c:v>2.6716000000000002E-9</c:v>
                </c:pt>
                <c:pt idx="1531">
                  <c:v>2.6778E-9</c:v>
                </c:pt>
                <c:pt idx="1532">
                  <c:v>2.6840999999999999E-9</c:v>
                </c:pt>
                <c:pt idx="1533">
                  <c:v>2.6903000000000001E-9</c:v>
                </c:pt>
                <c:pt idx="1534">
                  <c:v>2.6966E-9</c:v>
                </c:pt>
                <c:pt idx="1535">
                  <c:v>2.7027999999999998E-9</c:v>
                </c:pt>
                <c:pt idx="1536">
                  <c:v>2.7091000000000001E-9</c:v>
                </c:pt>
                <c:pt idx="1537">
                  <c:v>2.7152999999999999E-9</c:v>
                </c:pt>
                <c:pt idx="1538">
                  <c:v>2.7216000000000002E-9</c:v>
                </c:pt>
                <c:pt idx="1539">
                  <c:v>2.7278E-9</c:v>
                </c:pt>
                <c:pt idx="1540">
                  <c:v>2.7340999999999999E-9</c:v>
                </c:pt>
                <c:pt idx="1541">
                  <c:v>2.7403000000000001E-9</c:v>
                </c:pt>
                <c:pt idx="1542">
                  <c:v>2.7466E-9</c:v>
                </c:pt>
                <c:pt idx="1543">
                  <c:v>2.7527999999999998E-9</c:v>
                </c:pt>
                <c:pt idx="1544">
                  <c:v>2.7591000000000001E-9</c:v>
                </c:pt>
                <c:pt idx="1545">
                  <c:v>2.7653E-9</c:v>
                </c:pt>
                <c:pt idx="1546">
                  <c:v>2.7715999999999998E-9</c:v>
                </c:pt>
                <c:pt idx="1547">
                  <c:v>2.7778000000000001E-9</c:v>
                </c:pt>
                <c:pt idx="1548">
                  <c:v>2.7840999999999999E-9</c:v>
                </c:pt>
                <c:pt idx="1549">
                  <c:v>2.7903000000000002E-9</c:v>
                </c:pt>
                <c:pt idx="1550">
                  <c:v>2.7966E-9</c:v>
                </c:pt>
                <c:pt idx="1551">
                  <c:v>2.8027999999999999E-9</c:v>
                </c:pt>
                <c:pt idx="1552">
                  <c:v>2.8091000000000002E-9</c:v>
                </c:pt>
                <c:pt idx="1553">
                  <c:v>2.8153E-9</c:v>
                </c:pt>
                <c:pt idx="1554">
                  <c:v>2.8215999999999999E-9</c:v>
                </c:pt>
                <c:pt idx="1555">
                  <c:v>2.8278000000000001E-9</c:v>
                </c:pt>
                <c:pt idx="1556">
                  <c:v>2.8341E-9</c:v>
                </c:pt>
                <c:pt idx="1557">
                  <c:v>2.8402999999999998E-9</c:v>
                </c:pt>
                <c:pt idx="1558">
                  <c:v>2.8466000000000001E-9</c:v>
                </c:pt>
                <c:pt idx="1559">
                  <c:v>2.8527999999999999E-9</c:v>
                </c:pt>
                <c:pt idx="1560">
                  <c:v>2.8591000000000002E-9</c:v>
                </c:pt>
                <c:pt idx="1561">
                  <c:v>2.8653E-9</c:v>
                </c:pt>
                <c:pt idx="1562">
                  <c:v>2.8715999999999999E-9</c:v>
                </c:pt>
                <c:pt idx="1563">
                  <c:v>2.8778000000000001E-9</c:v>
                </c:pt>
                <c:pt idx="1564">
                  <c:v>2.8841E-9</c:v>
                </c:pt>
                <c:pt idx="1565">
                  <c:v>2.8902999999999998E-9</c:v>
                </c:pt>
                <c:pt idx="1566">
                  <c:v>2.8966000000000001E-9</c:v>
                </c:pt>
                <c:pt idx="1567">
                  <c:v>2.9027999999999999E-9</c:v>
                </c:pt>
                <c:pt idx="1568">
                  <c:v>2.9090999999999998E-9</c:v>
                </c:pt>
                <c:pt idx="1569">
                  <c:v>2.9153000000000001E-9</c:v>
                </c:pt>
                <c:pt idx="1570">
                  <c:v>2.9215999999999999E-9</c:v>
                </c:pt>
                <c:pt idx="1571">
                  <c:v>2.9278000000000002E-9</c:v>
                </c:pt>
                <c:pt idx="1572">
                  <c:v>2.9341E-9</c:v>
                </c:pt>
                <c:pt idx="1573">
                  <c:v>2.9402999999999999E-9</c:v>
                </c:pt>
                <c:pt idx="1574">
                  <c:v>2.9466000000000001E-9</c:v>
                </c:pt>
                <c:pt idx="1575">
                  <c:v>2.9528E-9</c:v>
                </c:pt>
                <c:pt idx="1576">
                  <c:v>2.9590999999999998E-9</c:v>
                </c:pt>
                <c:pt idx="1577">
                  <c:v>2.9653000000000001E-9</c:v>
                </c:pt>
                <c:pt idx="1578">
                  <c:v>2.9716E-9</c:v>
                </c:pt>
                <c:pt idx="1579">
                  <c:v>2.9778000000000002E-9</c:v>
                </c:pt>
                <c:pt idx="1580">
                  <c:v>2.9841000000000001E-9</c:v>
                </c:pt>
                <c:pt idx="1581">
                  <c:v>2.9902999999999999E-9</c:v>
                </c:pt>
                <c:pt idx="1582">
                  <c:v>2.9966000000000002E-9</c:v>
                </c:pt>
                <c:pt idx="1583">
                  <c:v>3.0028E-9</c:v>
                </c:pt>
                <c:pt idx="1584">
                  <c:v>3.0090999999999999E-9</c:v>
                </c:pt>
                <c:pt idx="1585">
                  <c:v>3.0153000000000001E-9</c:v>
                </c:pt>
                <c:pt idx="1586">
                  <c:v>3.0216E-9</c:v>
                </c:pt>
                <c:pt idx="1587">
                  <c:v>3.0277999999999998E-9</c:v>
                </c:pt>
                <c:pt idx="1588">
                  <c:v>3.0341000000000001E-9</c:v>
                </c:pt>
                <c:pt idx="1589">
                  <c:v>3.0402999999999999E-9</c:v>
                </c:pt>
                <c:pt idx="1590">
                  <c:v>3.0465999999999998E-9</c:v>
                </c:pt>
                <c:pt idx="1591">
                  <c:v>3.0528E-9</c:v>
                </c:pt>
                <c:pt idx="1592">
                  <c:v>3.0590999999999999E-9</c:v>
                </c:pt>
                <c:pt idx="1593">
                  <c:v>3.0653000000000002E-9</c:v>
                </c:pt>
                <c:pt idx="1594">
                  <c:v>3.0716E-9</c:v>
                </c:pt>
                <c:pt idx="1595">
                  <c:v>3.0777999999999999E-9</c:v>
                </c:pt>
                <c:pt idx="1596">
                  <c:v>3.0841000000000001E-9</c:v>
                </c:pt>
                <c:pt idx="1597">
                  <c:v>3.0903E-9</c:v>
                </c:pt>
                <c:pt idx="1598">
                  <c:v>3.0965999999999998E-9</c:v>
                </c:pt>
                <c:pt idx="1599">
                  <c:v>3.1028000000000001E-9</c:v>
                </c:pt>
                <c:pt idx="1600">
                  <c:v>3.1090999999999999E-9</c:v>
                </c:pt>
                <c:pt idx="1601">
                  <c:v>3.1153000000000002E-9</c:v>
                </c:pt>
                <c:pt idx="1602">
                  <c:v>3.1216000000000001E-9</c:v>
                </c:pt>
                <c:pt idx="1603">
                  <c:v>3.1277999999999999E-9</c:v>
                </c:pt>
                <c:pt idx="1604">
                  <c:v>3.1341000000000002E-9</c:v>
                </c:pt>
                <c:pt idx="1605">
                  <c:v>3.1403E-9</c:v>
                </c:pt>
                <c:pt idx="1606">
                  <c:v>3.1465999999999999E-9</c:v>
                </c:pt>
                <c:pt idx="1607">
                  <c:v>3.1528000000000001E-9</c:v>
                </c:pt>
                <c:pt idx="1608">
                  <c:v>3.1591E-9</c:v>
                </c:pt>
                <c:pt idx="1609">
                  <c:v>3.1652999999999998E-9</c:v>
                </c:pt>
                <c:pt idx="1610">
                  <c:v>3.1716000000000001E-9</c:v>
                </c:pt>
                <c:pt idx="1611">
                  <c:v>3.1777999999999999E-9</c:v>
                </c:pt>
                <c:pt idx="1612">
                  <c:v>3.1841000000000002E-9</c:v>
                </c:pt>
                <c:pt idx="1613">
                  <c:v>3.1903E-9</c:v>
                </c:pt>
                <c:pt idx="1614">
                  <c:v>3.1965999999999999E-9</c:v>
                </c:pt>
                <c:pt idx="1615">
                  <c:v>3.2028000000000001E-9</c:v>
                </c:pt>
                <c:pt idx="1616">
                  <c:v>3.2091E-9</c:v>
                </c:pt>
                <c:pt idx="1617">
                  <c:v>3.2152999999999998E-9</c:v>
                </c:pt>
                <c:pt idx="1618">
                  <c:v>3.2216000000000001E-9</c:v>
                </c:pt>
                <c:pt idx="1619">
                  <c:v>3.2278E-9</c:v>
                </c:pt>
                <c:pt idx="1620">
                  <c:v>3.2340999999999998E-9</c:v>
                </c:pt>
                <c:pt idx="1621">
                  <c:v>3.2403000000000001E-9</c:v>
                </c:pt>
                <c:pt idx="1622">
                  <c:v>3.2465999999999999E-9</c:v>
                </c:pt>
                <c:pt idx="1623">
                  <c:v>3.2528000000000002E-9</c:v>
                </c:pt>
                <c:pt idx="1624">
                  <c:v>3.2591E-9</c:v>
                </c:pt>
                <c:pt idx="1625">
                  <c:v>3.2652999999999999E-9</c:v>
                </c:pt>
                <c:pt idx="1626">
                  <c:v>3.2716000000000002E-9</c:v>
                </c:pt>
                <c:pt idx="1627">
                  <c:v>3.2778E-9</c:v>
                </c:pt>
                <c:pt idx="1628">
                  <c:v>3.2840999999999999E-9</c:v>
                </c:pt>
                <c:pt idx="1629">
                  <c:v>3.2903000000000001E-9</c:v>
                </c:pt>
                <c:pt idx="1630">
                  <c:v>3.2966E-9</c:v>
                </c:pt>
                <c:pt idx="1631">
                  <c:v>3.3027999999999998E-9</c:v>
                </c:pt>
                <c:pt idx="1632">
                  <c:v>3.3091000000000001E-9</c:v>
                </c:pt>
                <c:pt idx="1633">
                  <c:v>3.3152999999999999E-9</c:v>
                </c:pt>
                <c:pt idx="1634">
                  <c:v>3.3216000000000002E-9</c:v>
                </c:pt>
                <c:pt idx="1635">
                  <c:v>3.3278E-9</c:v>
                </c:pt>
                <c:pt idx="1636">
                  <c:v>3.3340999999999999E-9</c:v>
                </c:pt>
                <c:pt idx="1637">
                  <c:v>3.3403000000000001E-9</c:v>
                </c:pt>
                <c:pt idx="1638">
                  <c:v>3.3466E-9</c:v>
                </c:pt>
                <c:pt idx="1639">
                  <c:v>3.3527999999999998E-9</c:v>
                </c:pt>
                <c:pt idx="1640">
                  <c:v>3.3591000000000001E-9</c:v>
                </c:pt>
                <c:pt idx="1641">
                  <c:v>3.3652999999999999E-9</c:v>
                </c:pt>
                <c:pt idx="1642">
                  <c:v>3.3715999999999998E-9</c:v>
                </c:pt>
                <c:pt idx="1643">
                  <c:v>3.3778000000000001E-9</c:v>
                </c:pt>
                <c:pt idx="1644">
                  <c:v>3.3840999999999999E-9</c:v>
                </c:pt>
                <c:pt idx="1645">
                  <c:v>3.3903000000000002E-9</c:v>
                </c:pt>
                <c:pt idx="1646">
                  <c:v>3.3966E-9</c:v>
                </c:pt>
                <c:pt idx="1647">
                  <c:v>3.4027999999999999E-9</c:v>
                </c:pt>
                <c:pt idx="1648">
                  <c:v>3.4091000000000001E-9</c:v>
                </c:pt>
                <c:pt idx="1649">
                  <c:v>3.4153E-9</c:v>
                </c:pt>
                <c:pt idx="1650">
                  <c:v>3.4215999999999998E-9</c:v>
                </c:pt>
                <c:pt idx="1651">
                  <c:v>3.4278000000000001E-9</c:v>
                </c:pt>
                <c:pt idx="1652">
                  <c:v>3.4341E-9</c:v>
                </c:pt>
                <c:pt idx="1653">
                  <c:v>3.4402999999999998E-9</c:v>
                </c:pt>
                <c:pt idx="1654">
                  <c:v>3.4466000000000001E-9</c:v>
                </c:pt>
                <c:pt idx="1655">
                  <c:v>3.4527999999999999E-9</c:v>
                </c:pt>
                <c:pt idx="1656">
                  <c:v>3.4591000000000002E-9</c:v>
                </c:pt>
                <c:pt idx="1657">
                  <c:v>3.4653E-9</c:v>
                </c:pt>
                <c:pt idx="1658">
                  <c:v>3.4715999999999999E-9</c:v>
                </c:pt>
                <c:pt idx="1659">
                  <c:v>3.4778000000000001E-9</c:v>
                </c:pt>
                <c:pt idx="1660">
                  <c:v>3.4841E-9</c:v>
                </c:pt>
                <c:pt idx="1661">
                  <c:v>3.4902999999999998E-9</c:v>
                </c:pt>
                <c:pt idx="1662">
                  <c:v>3.4966000000000001E-9</c:v>
                </c:pt>
                <c:pt idx="1663">
                  <c:v>3.5027999999999999E-9</c:v>
                </c:pt>
                <c:pt idx="1664">
                  <c:v>3.5090999999999998E-9</c:v>
                </c:pt>
                <c:pt idx="1665">
                  <c:v>3.5153000000000001E-9</c:v>
                </c:pt>
                <c:pt idx="1666">
                  <c:v>3.5215999999999999E-9</c:v>
                </c:pt>
                <c:pt idx="1667">
                  <c:v>3.5278000000000002E-9</c:v>
                </c:pt>
                <c:pt idx="1668">
                  <c:v>3.5341E-9</c:v>
                </c:pt>
                <c:pt idx="1669">
                  <c:v>3.5402999999999999E-9</c:v>
                </c:pt>
                <c:pt idx="1670">
                  <c:v>3.5466000000000001E-9</c:v>
                </c:pt>
                <c:pt idx="1671">
                  <c:v>3.5528E-9</c:v>
                </c:pt>
                <c:pt idx="1672">
                  <c:v>3.5590999999999998E-9</c:v>
                </c:pt>
                <c:pt idx="1673">
                  <c:v>3.5653000000000001E-9</c:v>
                </c:pt>
                <c:pt idx="1674">
                  <c:v>3.5716E-9</c:v>
                </c:pt>
                <c:pt idx="1675">
                  <c:v>3.5778000000000002E-9</c:v>
                </c:pt>
                <c:pt idx="1676">
                  <c:v>3.5841000000000001E-9</c:v>
                </c:pt>
                <c:pt idx="1677">
                  <c:v>3.5902999999999999E-9</c:v>
                </c:pt>
                <c:pt idx="1678">
                  <c:v>3.5966000000000002E-9</c:v>
                </c:pt>
                <c:pt idx="1679">
                  <c:v>3.6028E-9</c:v>
                </c:pt>
                <c:pt idx="1680">
                  <c:v>3.6090999999999999E-9</c:v>
                </c:pt>
                <c:pt idx="1681">
                  <c:v>3.6153000000000001E-9</c:v>
                </c:pt>
                <c:pt idx="1682">
                  <c:v>3.6216E-9</c:v>
                </c:pt>
                <c:pt idx="1683">
                  <c:v>3.6277999999999998E-9</c:v>
                </c:pt>
                <c:pt idx="1684">
                  <c:v>3.6341000000000001E-9</c:v>
                </c:pt>
                <c:pt idx="1685">
                  <c:v>3.6402999999999999E-9</c:v>
                </c:pt>
                <c:pt idx="1686">
                  <c:v>3.6465999999999998E-9</c:v>
                </c:pt>
                <c:pt idx="1687">
                  <c:v>3.6528E-9</c:v>
                </c:pt>
                <c:pt idx="1688">
                  <c:v>3.6590999999999999E-9</c:v>
                </c:pt>
                <c:pt idx="1689">
                  <c:v>3.6653000000000002E-9</c:v>
                </c:pt>
                <c:pt idx="1690">
                  <c:v>3.6716E-9</c:v>
                </c:pt>
                <c:pt idx="1691">
                  <c:v>3.6777999999999999E-9</c:v>
                </c:pt>
                <c:pt idx="1692">
                  <c:v>3.6841000000000001E-9</c:v>
                </c:pt>
                <c:pt idx="1693">
                  <c:v>3.6903E-9</c:v>
                </c:pt>
                <c:pt idx="1694">
                  <c:v>3.6965999999999998E-9</c:v>
                </c:pt>
                <c:pt idx="1695">
                  <c:v>3.7028000000000001E-9</c:v>
                </c:pt>
                <c:pt idx="1696">
                  <c:v>3.7090999999999999E-9</c:v>
                </c:pt>
                <c:pt idx="1697">
                  <c:v>3.7153000000000002E-9</c:v>
                </c:pt>
                <c:pt idx="1698">
                  <c:v>3.7216000000000001E-9</c:v>
                </c:pt>
                <c:pt idx="1699">
                  <c:v>3.7278000000000003E-9</c:v>
                </c:pt>
                <c:pt idx="1700">
                  <c:v>3.7341000000000002E-9</c:v>
                </c:pt>
                <c:pt idx="1701">
                  <c:v>3.7403000000000004E-9</c:v>
                </c:pt>
                <c:pt idx="1702">
                  <c:v>3.7466000000000003E-9</c:v>
                </c:pt>
                <c:pt idx="1703">
                  <c:v>3.7527999999999997E-9</c:v>
                </c:pt>
                <c:pt idx="1704">
                  <c:v>3.7591000000000004E-9</c:v>
                </c:pt>
                <c:pt idx="1705">
                  <c:v>3.7652999999999998E-9</c:v>
                </c:pt>
                <c:pt idx="1706">
                  <c:v>3.7715999999999997E-9</c:v>
                </c:pt>
                <c:pt idx="1707">
                  <c:v>3.7777999999999999E-9</c:v>
                </c:pt>
                <c:pt idx="1708">
                  <c:v>3.7840999999999998E-9</c:v>
                </c:pt>
                <c:pt idx="1709">
                  <c:v>3.7903E-9</c:v>
                </c:pt>
                <c:pt idx="1710">
                  <c:v>3.7965999999999999E-9</c:v>
                </c:pt>
                <c:pt idx="1711">
                  <c:v>3.8028000000000001E-9</c:v>
                </c:pt>
                <c:pt idx="1712">
                  <c:v>3.8091E-9</c:v>
                </c:pt>
                <c:pt idx="1713">
                  <c:v>3.8153000000000003E-9</c:v>
                </c:pt>
                <c:pt idx="1714">
                  <c:v>3.8216000000000001E-9</c:v>
                </c:pt>
                <c:pt idx="1715">
                  <c:v>3.8278000000000004E-9</c:v>
                </c:pt>
                <c:pt idx="1716">
                  <c:v>3.8341000000000002E-9</c:v>
                </c:pt>
                <c:pt idx="1717">
                  <c:v>3.8402999999999997E-9</c:v>
                </c:pt>
                <c:pt idx="1718">
                  <c:v>3.8466000000000003E-9</c:v>
                </c:pt>
                <c:pt idx="1719">
                  <c:v>3.8527999999999998E-9</c:v>
                </c:pt>
                <c:pt idx="1720">
                  <c:v>3.8590999999999996E-9</c:v>
                </c:pt>
                <c:pt idx="1721">
                  <c:v>3.8652999999999999E-9</c:v>
                </c:pt>
                <c:pt idx="1722">
                  <c:v>3.8715999999999997E-9</c:v>
                </c:pt>
                <c:pt idx="1723">
                  <c:v>3.8778E-9</c:v>
                </c:pt>
                <c:pt idx="1724">
                  <c:v>3.8840999999999999E-9</c:v>
                </c:pt>
                <c:pt idx="1725">
                  <c:v>3.8903000000000001E-9</c:v>
                </c:pt>
                <c:pt idx="1726">
                  <c:v>3.8966E-9</c:v>
                </c:pt>
                <c:pt idx="1727">
                  <c:v>3.9028000000000002E-9</c:v>
                </c:pt>
                <c:pt idx="1728">
                  <c:v>3.9091000000000001E-9</c:v>
                </c:pt>
                <c:pt idx="1729">
                  <c:v>3.9153000000000003E-9</c:v>
                </c:pt>
                <c:pt idx="1730">
                  <c:v>3.9216000000000002E-9</c:v>
                </c:pt>
                <c:pt idx="1731">
                  <c:v>3.9277999999999996E-9</c:v>
                </c:pt>
                <c:pt idx="1732">
                  <c:v>3.9341000000000003E-9</c:v>
                </c:pt>
                <c:pt idx="1733">
                  <c:v>3.9402999999999997E-9</c:v>
                </c:pt>
                <c:pt idx="1734">
                  <c:v>3.9466000000000004E-9</c:v>
                </c:pt>
                <c:pt idx="1735">
                  <c:v>3.9527999999999998E-9</c:v>
                </c:pt>
                <c:pt idx="1736">
                  <c:v>3.9590999999999997E-9</c:v>
                </c:pt>
                <c:pt idx="1737">
                  <c:v>3.9652999999999999E-9</c:v>
                </c:pt>
                <c:pt idx="1738">
                  <c:v>3.9715999999999998E-9</c:v>
                </c:pt>
                <c:pt idx="1739">
                  <c:v>3.9778000000000001E-9</c:v>
                </c:pt>
                <c:pt idx="1740">
                  <c:v>3.9840999999999999E-9</c:v>
                </c:pt>
                <c:pt idx="1741">
                  <c:v>3.9903000000000002E-9</c:v>
                </c:pt>
                <c:pt idx="1742">
                  <c:v>3.9966E-9</c:v>
                </c:pt>
                <c:pt idx="1743">
                  <c:v>4.0028000000000003E-9</c:v>
                </c:pt>
                <c:pt idx="1744">
                  <c:v>4.0091000000000001E-9</c:v>
                </c:pt>
                <c:pt idx="1745">
                  <c:v>4.0153000000000004E-9</c:v>
                </c:pt>
                <c:pt idx="1746">
                  <c:v>4.0216000000000003E-9</c:v>
                </c:pt>
                <c:pt idx="1747">
                  <c:v>4.0277999999999997E-9</c:v>
                </c:pt>
                <c:pt idx="1748">
                  <c:v>4.0341000000000004E-9</c:v>
                </c:pt>
                <c:pt idx="1749">
                  <c:v>4.0402999999999998E-9</c:v>
                </c:pt>
                <c:pt idx="1750">
                  <c:v>4.0465999999999997E-9</c:v>
                </c:pt>
                <c:pt idx="1751">
                  <c:v>4.0527999999999999E-9</c:v>
                </c:pt>
                <c:pt idx="1752">
                  <c:v>4.0590999999999998E-9</c:v>
                </c:pt>
                <c:pt idx="1753">
                  <c:v>4.0653E-9</c:v>
                </c:pt>
                <c:pt idx="1754">
                  <c:v>4.0715999999999999E-9</c:v>
                </c:pt>
                <c:pt idx="1755">
                  <c:v>4.0778000000000001E-9</c:v>
                </c:pt>
                <c:pt idx="1756">
                  <c:v>4.0841E-9</c:v>
                </c:pt>
                <c:pt idx="1757">
                  <c:v>4.0903000000000002E-9</c:v>
                </c:pt>
                <c:pt idx="1758">
                  <c:v>4.0966000000000001E-9</c:v>
                </c:pt>
                <c:pt idx="1759">
                  <c:v>4.1028000000000003E-9</c:v>
                </c:pt>
                <c:pt idx="1760">
                  <c:v>4.1091000000000002E-9</c:v>
                </c:pt>
                <c:pt idx="1761">
                  <c:v>4.1152999999999996E-9</c:v>
                </c:pt>
                <c:pt idx="1762">
                  <c:v>4.1216000000000003E-9</c:v>
                </c:pt>
                <c:pt idx="1763">
                  <c:v>4.1277999999999997E-9</c:v>
                </c:pt>
                <c:pt idx="1764">
                  <c:v>4.1340999999999996E-9</c:v>
                </c:pt>
                <c:pt idx="1765">
                  <c:v>4.1402999999999999E-9</c:v>
                </c:pt>
                <c:pt idx="1766">
                  <c:v>4.1465999999999997E-9</c:v>
                </c:pt>
                <c:pt idx="1767">
                  <c:v>4.1528E-9</c:v>
                </c:pt>
                <c:pt idx="1768">
                  <c:v>4.1590999999999998E-9</c:v>
                </c:pt>
                <c:pt idx="1769">
                  <c:v>4.1653000000000001E-9</c:v>
                </c:pt>
                <c:pt idx="1770">
                  <c:v>4.1715999999999999E-9</c:v>
                </c:pt>
                <c:pt idx="1771">
                  <c:v>4.1778000000000002E-9</c:v>
                </c:pt>
                <c:pt idx="1772">
                  <c:v>4.1841000000000001E-9</c:v>
                </c:pt>
                <c:pt idx="1773">
                  <c:v>4.1903000000000003E-9</c:v>
                </c:pt>
                <c:pt idx="1774">
                  <c:v>4.1966000000000002E-9</c:v>
                </c:pt>
                <c:pt idx="1775">
                  <c:v>4.2027999999999996E-9</c:v>
                </c:pt>
                <c:pt idx="1776">
                  <c:v>4.2091000000000003E-9</c:v>
                </c:pt>
                <c:pt idx="1777">
                  <c:v>4.2152999999999997E-9</c:v>
                </c:pt>
                <c:pt idx="1778">
                  <c:v>4.2216000000000004E-9</c:v>
                </c:pt>
                <c:pt idx="1779">
                  <c:v>4.2277999999999998E-9</c:v>
                </c:pt>
                <c:pt idx="1780">
                  <c:v>4.2340999999999997E-9</c:v>
                </c:pt>
                <c:pt idx="1781">
                  <c:v>4.2402999999999999E-9</c:v>
                </c:pt>
                <c:pt idx="1782">
                  <c:v>4.2465999999999998E-9</c:v>
                </c:pt>
                <c:pt idx="1783">
                  <c:v>4.2528E-9</c:v>
                </c:pt>
                <c:pt idx="1784">
                  <c:v>4.2590999999999999E-9</c:v>
                </c:pt>
                <c:pt idx="1785">
                  <c:v>4.2653000000000001E-9</c:v>
                </c:pt>
                <c:pt idx="1786">
                  <c:v>4.2716E-9</c:v>
                </c:pt>
                <c:pt idx="1787">
                  <c:v>4.2778000000000003E-9</c:v>
                </c:pt>
                <c:pt idx="1788">
                  <c:v>4.2841000000000001E-9</c:v>
                </c:pt>
                <c:pt idx="1789">
                  <c:v>4.2903000000000004E-9</c:v>
                </c:pt>
                <c:pt idx="1790">
                  <c:v>4.2966000000000002E-9</c:v>
                </c:pt>
                <c:pt idx="1791">
                  <c:v>4.3027999999999997E-9</c:v>
                </c:pt>
                <c:pt idx="1792">
                  <c:v>4.3091000000000004E-9</c:v>
                </c:pt>
                <c:pt idx="1793">
                  <c:v>4.3152999999999998E-9</c:v>
                </c:pt>
                <c:pt idx="1794">
                  <c:v>4.3215999999999996E-9</c:v>
                </c:pt>
                <c:pt idx="1795">
                  <c:v>4.3277999999999999E-9</c:v>
                </c:pt>
                <c:pt idx="1796">
                  <c:v>4.3340999999999997E-9</c:v>
                </c:pt>
                <c:pt idx="1797">
                  <c:v>4.3403E-9</c:v>
                </c:pt>
                <c:pt idx="1798">
                  <c:v>4.3465999999999999E-9</c:v>
                </c:pt>
                <c:pt idx="1799">
                  <c:v>4.3528000000000001E-9</c:v>
                </c:pt>
                <c:pt idx="1800">
                  <c:v>4.3591E-9</c:v>
                </c:pt>
                <c:pt idx="1801">
                  <c:v>4.3653000000000002E-9</c:v>
                </c:pt>
                <c:pt idx="1802">
                  <c:v>4.3716000000000001E-9</c:v>
                </c:pt>
                <c:pt idx="1803">
                  <c:v>4.3778000000000003E-9</c:v>
                </c:pt>
                <c:pt idx="1804">
                  <c:v>4.3841000000000002E-9</c:v>
                </c:pt>
                <c:pt idx="1805">
                  <c:v>4.3902999999999996E-9</c:v>
                </c:pt>
                <c:pt idx="1806">
                  <c:v>4.3966000000000003E-9</c:v>
                </c:pt>
                <c:pt idx="1807">
                  <c:v>4.4027999999999997E-9</c:v>
                </c:pt>
                <c:pt idx="1808">
                  <c:v>4.4090999999999996E-9</c:v>
                </c:pt>
                <c:pt idx="1809">
                  <c:v>4.4152999999999998E-9</c:v>
                </c:pt>
                <c:pt idx="1810">
                  <c:v>4.4215999999999997E-9</c:v>
                </c:pt>
                <c:pt idx="1811">
                  <c:v>4.4278E-9</c:v>
                </c:pt>
                <c:pt idx="1812">
                  <c:v>4.4340999999999998E-9</c:v>
                </c:pt>
                <c:pt idx="1813">
                  <c:v>4.4403000000000001E-9</c:v>
                </c:pt>
                <c:pt idx="1814">
                  <c:v>4.4465999999999999E-9</c:v>
                </c:pt>
                <c:pt idx="1815">
                  <c:v>4.4528000000000002E-9</c:v>
                </c:pt>
                <c:pt idx="1816">
                  <c:v>4.4591E-9</c:v>
                </c:pt>
                <c:pt idx="1817">
                  <c:v>4.4653000000000003E-9</c:v>
                </c:pt>
                <c:pt idx="1818">
                  <c:v>4.4716000000000002E-9</c:v>
                </c:pt>
                <c:pt idx="1819">
                  <c:v>4.4778000000000004E-9</c:v>
                </c:pt>
                <c:pt idx="1820">
                  <c:v>4.4841000000000003E-9</c:v>
                </c:pt>
                <c:pt idx="1821">
                  <c:v>4.4902999999999997E-9</c:v>
                </c:pt>
                <c:pt idx="1822">
                  <c:v>4.4966000000000004E-9</c:v>
                </c:pt>
                <c:pt idx="1823">
                  <c:v>4.5027999999999998E-9</c:v>
                </c:pt>
                <c:pt idx="1824">
                  <c:v>4.5090999999999997E-9</c:v>
                </c:pt>
                <c:pt idx="1825">
                  <c:v>4.5152999999999999E-9</c:v>
                </c:pt>
                <c:pt idx="1826">
                  <c:v>4.5215999999999998E-9</c:v>
                </c:pt>
                <c:pt idx="1827">
                  <c:v>4.5278E-9</c:v>
                </c:pt>
                <c:pt idx="1828">
                  <c:v>4.5340999999999999E-9</c:v>
                </c:pt>
                <c:pt idx="1829">
                  <c:v>4.5403000000000001E-9</c:v>
                </c:pt>
                <c:pt idx="1830">
                  <c:v>4.5466E-9</c:v>
                </c:pt>
                <c:pt idx="1831">
                  <c:v>4.5528000000000002E-9</c:v>
                </c:pt>
                <c:pt idx="1832">
                  <c:v>4.5591000000000001E-9</c:v>
                </c:pt>
                <c:pt idx="1833">
                  <c:v>4.5653000000000004E-9</c:v>
                </c:pt>
                <c:pt idx="1834">
                  <c:v>4.5716000000000002E-9</c:v>
                </c:pt>
                <c:pt idx="1835">
                  <c:v>4.5777999999999996E-9</c:v>
                </c:pt>
                <c:pt idx="1836">
                  <c:v>4.5841000000000003E-9</c:v>
                </c:pt>
                <c:pt idx="1837">
                  <c:v>4.5902999999999998E-9</c:v>
                </c:pt>
                <c:pt idx="1838">
                  <c:v>4.5965999999999996E-9</c:v>
                </c:pt>
                <c:pt idx="1839">
                  <c:v>4.6027999999999999E-9</c:v>
                </c:pt>
                <c:pt idx="1840">
                  <c:v>4.6090999999999997E-9</c:v>
                </c:pt>
                <c:pt idx="1841">
                  <c:v>4.6153E-9</c:v>
                </c:pt>
                <c:pt idx="1842">
                  <c:v>4.6215999999999998E-9</c:v>
                </c:pt>
                <c:pt idx="1843">
                  <c:v>4.6278000000000001E-9</c:v>
                </c:pt>
                <c:pt idx="1844">
                  <c:v>4.6341E-9</c:v>
                </c:pt>
                <c:pt idx="1845">
                  <c:v>4.6403000000000002E-9</c:v>
                </c:pt>
                <c:pt idx="1846">
                  <c:v>4.6466000000000001E-9</c:v>
                </c:pt>
                <c:pt idx="1847">
                  <c:v>4.6528000000000003E-9</c:v>
                </c:pt>
                <c:pt idx="1848">
                  <c:v>4.6591000000000002E-9</c:v>
                </c:pt>
                <c:pt idx="1849">
                  <c:v>4.6652999999999996E-9</c:v>
                </c:pt>
                <c:pt idx="1850">
                  <c:v>4.6716000000000003E-9</c:v>
                </c:pt>
                <c:pt idx="1851">
                  <c:v>4.6777999999999997E-9</c:v>
                </c:pt>
                <c:pt idx="1852">
                  <c:v>4.6841000000000004E-9</c:v>
                </c:pt>
                <c:pt idx="1853">
                  <c:v>4.6902999999999998E-9</c:v>
                </c:pt>
                <c:pt idx="1854">
                  <c:v>4.6965999999999997E-9</c:v>
                </c:pt>
                <c:pt idx="1855">
                  <c:v>4.7027999999999999E-9</c:v>
                </c:pt>
                <c:pt idx="1856">
                  <c:v>4.7090999999999998E-9</c:v>
                </c:pt>
                <c:pt idx="1857">
                  <c:v>4.7153E-9</c:v>
                </c:pt>
                <c:pt idx="1858">
                  <c:v>4.7215999999999999E-9</c:v>
                </c:pt>
                <c:pt idx="1859">
                  <c:v>4.7278000000000002E-9</c:v>
                </c:pt>
                <c:pt idx="1860">
                  <c:v>4.7341E-9</c:v>
                </c:pt>
                <c:pt idx="1861">
                  <c:v>4.7403000000000003E-9</c:v>
                </c:pt>
                <c:pt idx="1862">
                  <c:v>4.7466000000000001E-9</c:v>
                </c:pt>
                <c:pt idx="1863">
                  <c:v>4.7528000000000004E-9</c:v>
                </c:pt>
                <c:pt idx="1864">
                  <c:v>4.7591000000000002E-9</c:v>
                </c:pt>
                <c:pt idx="1865">
                  <c:v>4.7652999999999997E-9</c:v>
                </c:pt>
                <c:pt idx="1866">
                  <c:v>4.7716000000000004E-9</c:v>
                </c:pt>
                <c:pt idx="1867">
                  <c:v>4.7777999999999998E-9</c:v>
                </c:pt>
                <c:pt idx="1868">
                  <c:v>4.7840999999999996E-9</c:v>
                </c:pt>
                <c:pt idx="1869">
                  <c:v>4.7902999999999999E-9</c:v>
                </c:pt>
                <c:pt idx="1870">
                  <c:v>4.7965999999999998E-9</c:v>
                </c:pt>
                <c:pt idx="1871">
                  <c:v>4.8028E-9</c:v>
                </c:pt>
                <c:pt idx="1872">
                  <c:v>4.8090999999999999E-9</c:v>
                </c:pt>
                <c:pt idx="1873">
                  <c:v>4.8153000000000001E-9</c:v>
                </c:pt>
                <c:pt idx="1874">
                  <c:v>4.8216E-9</c:v>
                </c:pt>
                <c:pt idx="1875">
                  <c:v>4.8278000000000002E-9</c:v>
                </c:pt>
                <c:pt idx="1876">
                  <c:v>4.8341000000000001E-9</c:v>
                </c:pt>
                <c:pt idx="1877">
                  <c:v>4.8403000000000003E-9</c:v>
                </c:pt>
                <c:pt idx="1878">
                  <c:v>4.8466000000000002E-9</c:v>
                </c:pt>
                <c:pt idx="1879">
                  <c:v>4.8527999999999996E-9</c:v>
                </c:pt>
                <c:pt idx="1880">
                  <c:v>4.8591000000000003E-9</c:v>
                </c:pt>
                <c:pt idx="1881">
                  <c:v>4.8652999999999997E-9</c:v>
                </c:pt>
                <c:pt idx="1882">
                  <c:v>4.8715999999999996E-9</c:v>
                </c:pt>
                <c:pt idx="1883">
                  <c:v>4.8777999999999998E-9</c:v>
                </c:pt>
                <c:pt idx="1884">
                  <c:v>4.8840999999999997E-9</c:v>
                </c:pt>
                <c:pt idx="1885">
                  <c:v>4.8903E-9</c:v>
                </c:pt>
                <c:pt idx="1886">
                  <c:v>4.8965999999999998E-9</c:v>
                </c:pt>
                <c:pt idx="1887">
                  <c:v>4.9028000000000001E-9</c:v>
                </c:pt>
                <c:pt idx="1888">
                  <c:v>4.9090999999999999E-9</c:v>
                </c:pt>
                <c:pt idx="1889">
                  <c:v>4.9153000000000002E-9</c:v>
                </c:pt>
                <c:pt idx="1890">
                  <c:v>4.9216E-9</c:v>
                </c:pt>
                <c:pt idx="1891">
                  <c:v>4.9278000000000003E-9</c:v>
                </c:pt>
                <c:pt idx="1892">
                  <c:v>4.9341000000000002E-9</c:v>
                </c:pt>
                <c:pt idx="1893">
                  <c:v>4.9403000000000004E-9</c:v>
                </c:pt>
                <c:pt idx="1894">
                  <c:v>4.9466000000000003E-9</c:v>
                </c:pt>
                <c:pt idx="1895">
                  <c:v>4.9527999999999997E-9</c:v>
                </c:pt>
                <c:pt idx="1896">
                  <c:v>4.9591000000000004E-9</c:v>
                </c:pt>
                <c:pt idx="1897">
                  <c:v>4.9652999999999998E-9</c:v>
                </c:pt>
                <c:pt idx="1898">
                  <c:v>4.9715999999999997E-9</c:v>
                </c:pt>
                <c:pt idx="1899">
                  <c:v>4.9777999999999999E-9</c:v>
                </c:pt>
                <c:pt idx="1900">
                  <c:v>4.9840999999999998E-9</c:v>
                </c:pt>
                <c:pt idx="1901">
                  <c:v>4.9903E-9</c:v>
                </c:pt>
                <c:pt idx="1902">
                  <c:v>4.9965999999999999E-9</c:v>
                </c:pt>
                <c:pt idx="1903">
                  <c:v>5.0028000000000001E-9</c:v>
                </c:pt>
                <c:pt idx="1904">
                  <c:v>5.0091E-9</c:v>
                </c:pt>
                <c:pt idx="1905">
                  <c:v>5.0153000000000002E-9</c:v>
                </c:pt>
                <c:pt idx="1906">
                  <c:v>5.0216000000000001E-9</c:v>
                </c:pt>
                <c:pt idx="1907">
                  <c:v>5.0278000000000004E-9</c:v>
                </c:pt>
                <c:pt idx="1908">
                  <c:v>5.0341000000000002E-9</c:v>
                </c:pt>
                <c:pt idx="1909">
                  <c:v>5.0402999999999996E-9</c:v>
                </c:pt>
                <c:pt idx="1910">
                  <c:v>5.0466000000000003E-9</c:v>
                </c:pt>
                <c:pt idx="1911">
                  <c:v>5.0527999999999998E-9</c:v>
                </c:pt>
                <c:pt idx="1912">
                  <c:v>5.0590999999999996E-9</c:v>
                </c:pt>
                <c:pt idx="1913">
                  <c:v>5.0652999999999999E-9</c:v>
                </c:pt>
                <c:pt idx="1914">
                  <c:v>5.0715999999999997E-9</c:v>
                </c:pt>
                <c:pt idx="1915">
                  <c:v>5.0778E-9</c:v>
                </c:pt>
                <c:pt idx="1916">
                  <c:v>5.0840999999999998E-9</c:v>
                </c:pt>
                <c:pt idx="1917">
                  <c:v>5.0903000000000001E-9</c:v>
                </c:pt>
                <c:pt idx="1918">
                  <c:v>5.0966E-9</c:v>
                </c:pt>
                <c:pt idx="1919">
                  <c:v>5.1028000000000002E-9</c:v>
                </c:pt>
                <c:pt idx="1920">
                  <c:v>5.1091000000000001E-9</c:v>
                </c:pt>
                <c:pt idx="1921">
                  <c:v>5.1153000000000003E-9</c:v>
                </c:pt>
                <c:pt idx="1922">
                  <c:v>5.1216000000000002E-9</c:v>
                </c:pt>
                <c:pt idx="1923">
                  <c:v>5.1277999999999996E-9</c:v>
                </c:pt>
                <c:pt idx="1924">
                  <c:v>5.1341000000000003E-9</c:v>
                </c:pt>
                <c:pt idx="1925">
                  <c:v>5.1402999999999997E-9</c:v>
                </c:pt>
                <c:pt idx="1926">
                  <c:v>5.1466000000000004E-9</c:v>
                </c:pt>
                <c:pt idx="1927">
                  <c:v>5.1527999999999998E-9</c:v>
                </c:pt>
                <c:pt idx="1928">
                  <c:v>5.1590999999999997E-9</c:v>
                </c:pt>
                <c:pt idx="1929">
                  <c:v>5.1652999999999999E-9</c:v>
                </c:pt>
                <c:pt idx="1930">
                  <c:v>5.1715999999999998E-9</c:v>
                </c:pt>
                <c:pt idx="1931">
                  <c:v>5.1778E-9</c:v>
                </c:pt>
                <c:pt idx="1932">
                  <c:v>5.1840999999999999E-9</c:v>
                </c:pt>
                <c:pt idx="1933">
                  <c:v>5.1903000000000002E-9</c:v>
                </c:pt>
                <c:pt idx="1934">
                  <c:v>5.1966E-9</c:v>
                </c:pt>
                <c:pt idx="1935">
                  <c:v>5.2028000000000003E-9</c:v>
                </c:pt>
                <c:pt idx="1936">
                  <c:v>5.2091000000000001E-9</c:v>
                </c:pt>
                <c:pt idx="1937">
                  <c:v>5.2153000000000004E-9</c:v>
                </c:pt>
                <c:pt idx="1938">
                  <c:v>5.2216000000000002E-9</c:v>
                </c:pt>
                <c:pt idx="1939">
                  <c:v>5.2277999999999997E-9</c:v>
                </c:pt>
                <c:pt idx="1940">
                  <c:v>5.2341000000000004E-9</c:v>
                </c:pt>
                <c:pt idx="1941">
                  <c:v>5.2402999999999998E-9</c:v>
                </c:pt>
                <c:pt idx="1942">
                  <c:v>5.2465999999999996E-9</c:v>
                </c:pt>
                <c:pt idx="1943">
                  <c:v>5.2527999999999999E-9</c:v>
                </c:pt>
                <c:pt idx="1944">
                  <c:v>5.2590999999999998E-9</c:v>
                </c:pt>
                <c:pt idx="1945">
                  <c:v>5.2653E-9</c:v>
                </c:pt>
                <c:pt idx="1946">
                  <c:v>5.2715999999999999E-9</c:v>
                </c:pt>
                <c:pt idx="1947">
                  <c:v>5.2778000000000001E-9</c:v>
                </c:pt>
                <c:pt idx="1948">
                  <c:v>5.2841E-9</c:v>
                </c:pt>
                <c:pt idx="1949">
                  <c:v>5.2903000000000002E-9</c:v>
                </c:pt>
                <c:pt idx="1950">
                  <c:v>5.2966000000000001E-9</c:v>
                </c:pt>
                <c:pt idx="1951">
                  <c:v>5.3028000000000003E-9</c:v>
                </c:pt>
                <c:pt idx="1952">
                  <c:v>5.3091000000000002E-9</c:v>
                </c:pt>
                <c:pt idx="1953">
                  <c:v>5.3152999999999996E-9</c:v>
                </c:pt>
                <c:pt idx="1954">
                  <c:v>5.3216000000000003E-9</c:v>
                </c:pt>
                <c:pt idx="1955">
                  <c:v>5.3277999999999997E-9</c:v>
                </c:pt>
                <c:pt idx="1956">
                  <c:v>5.3340999999999996E-9</c:v>
                </c:pt>
                <c:pt idx="1957">
                  <c:v>5.3402999999999998E-9</c:v>
                </c:pt>
                <c:pt idx="1958">
                  <c:v>5.3465999999999997E-9</c:v>
                </c:pt>
                <c:pt idx="1959">
                  <c:v>5.3528E-9</c:v>
                </c:pt>
                <c:pt idx="1960">
                  <c:v>5.3590999999999998E-9</c:v>
                </c:pt>
                <c:pt idx="1961">
                  <c:v>5.3653000000000001E-9</c:v>
                </c:pt>
                <c:pt idx="1962">
                  <c:v>5.3715999999999999E-9</c:v>
                </c:pt>
                <c:pt idx="1963">
                  <c:v>5.3778000000000002E-9</c:v>
                </c:pt>
                <c:pt idx="1964">
                  <c:v>5.3841000000000001E-9</c:v>
                </c:pt>
                <c:pt idx="1965">
                  <c:v>5.3903000000000003E-9</c:v>
                </c:pt>
                <c:pt idx="1966">
                  <c:v>5.3966000000000002E-9</c:v>
                </c:pt>
                <c:pt idx="1967">
                  <c:v>5.4028000000000004E-9</c:v>
                </c:pt>
                <c:pt idx="1968">
                  <c:v>5.4091000000000003E-9</c:v>
                </c:pt>
                <c:pt idx="1969">
                  <c:v>5.4152999999999997E-9</c:v>
                </c:pt>
                <c:pt idx="1970">
                  <c:v>5.4216000000000004E-9</c:v>
                </c:pt>
                <c:pt idx="1971">
                  <c:v>5.4277999999999998E-9</c:v>
                </c:pt>
                <c:pt idx="1972">
                  <c:v>5.4340999999999997E-9</c:v>
                </c:pt>
                <c:pt idx="1973">
                  <c:v>5.4402999999999999E-9</c:v>
                </c:pt>
                <c:pt idx="1974">
                  <c:v>5.4465999999999998E-9</c:v>
                </c:pt>
                <c:pt idx="1975">
                  <c:v>5.4528E-9</c:v>
                </c:pt>
                <c:pt idx="1976">
                  <c:v>5.4590999999999999E-9</c:v>
                </c:pt>
                <c:pt idx="1977">
                  <c:v>5.4653000000000001E-9</c:v>
                </c:pt>
                <c:pt idx="1978">
                  <c:v>5.4716E-9</c:v>
                </c:pt>
                <c:pt idx="1979">
                  <c:v>5.4778000000000003E-9</c:v>
                </c:pt>
                <c:pt idx="1980">
                  <c:v>5.4841000000000001E-9</c:v>
                </c:pt>
                <c:pt idx="1981">
                  <c:v>5.4903000000000004E-9</c:v>
                </c:pt>
                <c:pt idx="1982">
                  <c:v>5.4966000000000002E-9</c:v>
                </c:pt>
                <c:pt idx="1983">
                  <c:v>5.5027999999999997E-9</c:v>
                </c:pt>
                <c:pt idx="1984">
                  <c:v>5.5091000000000003E-9</c:v>
                </c:pt>
                <c:pt idx="1985">
                  <c:v>5.5152999999999998E-9</c:v>
                </c:pt>
                <c:pt idx="1986">
                  <c:v>5.5215999999999996E-9</c:v>
                </c:pt>
                <c:pt idx="1987">
                  <c:v>5.5277999999999999E-9</c:v>
                </c:pt>
                <c:pt idx="1988">
                  <c:v>5.5340999999999997E-9</c:v>
                </c:pt>
                <c:pt idx="1989">
                  <c:v>5.5403E-9</c:v>
                </c:pt>
                <c:pt idx="1990">
                  <c:v>5.5465999999999999E-9</c:v>
                </c:pt>
                <c:pt idx="1991">
                  <c:v>5.5528000000000001E-9</c:v>
                </c:pt>
                <c:pt idx="1992">
                  <c:v>5.5591E-9</c:v>
                </c:pt>
                <c:pt idx="1993">
                  <c:v>5.5653000000000002E-9</c:v>
                </c:pt>
                <c:pt idx="1994">
                  <c:v>5.5716000000000001E-9</c:v>
                </c:pt>
                <c:pt idx="1995">
                  <c:v>5.5778000000000003E-9</c:v>
                </c:pt>
                <c:pt idx="1996">
                  <c:v>5.5841000000000002E-9</c:v>
                </c:pt>
                <c:pt idx="1997">
                  <c:v>5.5902999999999996E-9</c:v>
                </c:pt>
                <c:pt idx="1998">
                  <c:v>5.5966000000000003E-9</c:v>
                </c:pt>
                <c:pt idx="1999">
                  <c:v>5.6027999999999997E-9</c:v>
                </c:pt>
              </c:numCache>
            </c:numRef>
          </c:xVal>
          <c:yVal>
            <c:numRef>
              <c:f>'ATF1316'!$C$501:$C$2500</c:f>
              <c:numCache>
                <c:formatCode>0.00E+00</c:formatCode>
                <c:ptCount val="2000"/>
                <c:pt idx="0">
                  <c:v>-2.4499999999999999E-4</c:v>
                </c:pt>
                <c:pt idx="1">
                  <c:v>-3.1199999999999999E-4</c:v>
                </c:pt>
                <c:pt idx="2">
                  <c:v>-2.6699999999999998E-4</c:v>
                </c:pt>
                <c:pt idx="3">
                  <c:v>-3.1199999999999999E-4</c:v>
                </c:pt>
                <c:pt idx="4">
                  <c:v>-2.6699999999999998E-4</c:v>
                </c:pt>
                <c:pt idx="5">
                  <c:v>-3.3399999999999999E-4</c:v>
                </c:pt>
                <c:pt idx="6">
                  <c:v>-3.3399999999999999E-4</c:v>
                </c:pt>
                <c:pt idx="7">
                  <c:v>-3.1199999999999999E-4</c:v>
                </c:pt>
                <c:pt idx="8">
                  <c:v>-3.3399999999999999E-4</c:v>
                </c:pt>
                <c:pt idx="9">
                  <c:v>-3.3399999999999999E-4</c:v>
                </c:pt>
                <c:pt idx="10">
                  <c:v>-3.5599999999999998E-4</c:v>
                </c:pt>
                <c:pt idx="11">
                  <c:v>-3.79E-4</c:v>
                </c:pt>
                <c:pt idx="12">
                  <c:v>-3.5599999999999998E-4</c:v>
                </c:pt>
                <c:pt idx="13">
                  <c:v>-3.5599999999999998E-4</c:v>
                </c:pt>
                <c:pt idx="14">
                  <c:v>-4.0099999999999999E-4</c:v>
                </c:pt>
                <c:pt idx="15">
                  <c:v>-3.79E-4</c:v>
                </c:pt>
                <c:pt idx="16">
                  <c:v>-3.79E-4</c:v>
                </c:pt>
                <c:pt idx="17">
                  <c:v>-3.79E-4</c:v>
                </c:pt>
                <c:pt idx="18">
                  <c:v>-3.79E-4</c:v>
                </c:pt>
                <c:pt idx="19">
                  <c:v>-4.0099999999999999E-4</c:v>
                </c:pt>
                <c:pt idx="20">
                  <c:v>-3.79E-4</c:v>
                </c:pt>
                <c:pt idx="21">
                  <c:v>-3.79E-4</c:v>
                </c:pt>
                <c:pt idx="22">
                  <c:v>-4.0099999999999999E-4</c:v>
                </c:pt>
                <c:pt idx="23">
                  <c:v>-3.79E-4</c:v>
                </c:pt>
                <c:pt idx="24">
                  <c:v>-4.0099999999999999E-4</c:v>
                </c:pt>
                <c:pt idx="25">
                  <c:v>-4.2299999999999998E-4</c:v>
                </c:pt>
                <c:pt idx="26">
                  <c:v>-4.0099999999999999E-4</c:v>
                </c:pt>
                <c:pt idx="27">
                  <c:v>-4.0099999999999999E-4</c:v>
                </c:pt>
                <c:pt idx="28">
                  <c:v>-4.2299999999999998E-4</c:v>
                </c:pt>
                <c:pt idx="29">
                  <c:v>-4.0099999999999999E-4</c:v>
                </c:pt>
                <c:pt idx="30">
                  <c:v>-4.4499999999999997E-4</c:v>
                </c:pt>
                <c:pt idx="31">
                  <c:v>-4.0099999999999999E-4</c:v>
                </c:pt>
                <c:pt idx="32">
                  <c:v>-4.4499999999999997E-4</c:v>
                </c:pt>
                <c:pt idx="33">
                  <c:v>-4.2299999999999998E-4</c:v>
                </c:pt>
                <c:pt idx="34">
                  <c:v>-4.0099999999999999E-4</c:v>
                </c:pt>
                <c:pt idx="35">
                  <c:v>-4.2299999999999998E-4</c:v>
                </c:pt>
                <c:pt idx="36">
                  <c:v>-4.0099999999999999E-4</c:v>
                </c:pt>
                <c:pt idx="37">
                  <c:v>-4.2299999999999998E-4</c:v>
                </c:pt>
                <c:pt idx="38">
                  <c:v>-4.2299999999999998E-4</c:v>
                </c:pt>
                <c:pt idx="39">
                  <c:v>-4.0099999999999999E-4</c:v>
                </c:pt>
                <c:pt idx="40">
                  <c:v>-4.2299999999999998E-4</c:v>
                </c:pt>
                <c:pt idx="41">
                  <c:v>-4.0099999999999999E-4</c:v>
                </c:pt>
                <c:pt idx="42">
                  <c:v>-4.2299999999999998E-4</c:v>
                </c:pt>
                <c:pt idx="43">
                  <c:v>-4.0099999999999999E-4</c:v>
                </c:pt>
                <c:pt idx="44">
                  <c:v>-4.2299999999999998E-4</c:v>
                </c:pt>
                <c:pt idx="45">
                  <c:v>-3.79E-4</c:v>
                </c:pt>
                <c:pt idx="46">
                  <c:v>-4.2299999999999998E-4</c:v>
                </c:pt>
                <c:pt idx="47">
                  <c:v>-4.0099999999999999E-4</c:v>
                </c:pt>
                <c:pt idx="48">
                  <c:v>-4.2299999999999998E-4</c:v>
                </c:pt>
                <c:pt idx="49">
                  <c:v>-4.2299999999999998E-4</c:v>
                </c:pt>
                <c:pt idx="50">
                  <c:v>-4.0099999999999999E-4</c:v>
                </c:pt>
                <c:pt idx="51">
                  <c:v>-4.0099999999999999E-4</c:v>
                </c:pt>
                <c:pt idx="52">
                  <c:v>-4.0099999999999999E-4</c:v>
                </c:pt>
                <c:pt idx="53">
                  <c:v>-3.79E-4</c:v>
                </c:pt>
                <c:pt idx="54">
                  <c:v>-4.0099999999999999E-4</c:v>
                </c:pt>
                <c:pt idx="55">
                  <c:v>-3.79E-4</c:v>
                </c:pt>
                <c:pt idx="56">
                  <c:v>-3.5599999999999998E-4</c:v>
                </c:pt>
                <c:pt idx="57">
                  <c:v>-3.5599999999999998E-4</c:v>
                </c:pt>
                <c:pt idx="58">
                  <c:v>-3.79E-4</c:v>
                </c:pt>
                <c:pt idx="59">
                  <c:v>-3.79E-4</c:v>
                </c:pt>
                <c:pt idx="60">
                  <c:v>-3.3399999999999999E-4</c:v>
                </c:pt>
                <c:pt idx="61">
                  <c:v>-3.5599999999999998E-4</c:v>
                </c:pt>
                <c:pt idx="62">
                  <c:v>-3.5599999999999998E-4</c:v>
                </c:pt>
                <c:pt idx="63">
                  <c:v>-3.5599999999999998E-4</c:v>
                </c:pt>
                <c:pt idx="64">
                  <c:v>-3.5599999999999998E-4</c:v>
                </c:pt>
                <c:pt idx="65">
                  <c:v>-3.5599999999999998E-4</c:v>
                </c:pt>
                <c:pt idx="66">
                  <c:v>-3.5599999999999998E-4</c:v>
                </c:pt>
                <c:pt idx="67">
                  <c:v>-3.3399999999999999E-4</c:v>
                </c:pt>
                <c:pt idx="68">
                  <c:v>-3.3399999999999999E-4</c:v>
                </c:pt>
                <c:pt idx="69">
                  <c:v>-2.9E-4</c:v>
                </c:pt>
                <c:pt idx="70">
                  <c:v>-3.1199999999999999E-4</c:v>
                </c:pt>
                <c:pt idx="71">
                  <c:v>-3.5599999999999998E-4</c:v>
                </c:pt>
                <c:pt idx="72">
                  <c:v>-3.3399999999999999E-4</c:v>
                </c:pt>
                <c:pt idx="73">
                  <c:v>-2.6699999999999998E-4</c:v>
                </c:pt>
                <c:pt idx="74">
                  <c:v>-2.6699999999999998E-4</c:v>
                </c:pt>
                <c:pt idx="75">
                  <c:v>-3.1199999999999999E-4</c:v>
                </c:pt>
                <c:pt idx="76">
                  <c:v>-2.6699999999999998E-4</c:v>
                </c:pt>
                <c:pt idx="77">
                  <c:v>-2.9E-4</c:v>
                </c:pt>
                <c:pt idx="78">
                  <c:v>-2.9E-4</c:v>
                </c:pt>
                <c:pt idx="79">
                  <c:v>-2.6699999999999998E-4</c:v>
                </c:pt>
                <c:pt idx="80">
                  <c:v>-2.4499999999999999E-4</c:v>
                </c:pt>
                <c:pt idx="81">
                  <c:v>-2.4499999999999999E-4</c:v>
                </c:pt>
                <c:pt idx="82">
                  <c:v>-2.9E-4</c:v>
                </c:pt>
                <c:pt idx="83">
                  <c:v>-2.6699999999999998E-4</c:v>
                </c:pt>
                <c:pt idx="84">
                  <c:v>-2.4499999999999999E-4</c:v>
                </c:pt>
                <c:pt idx="85">
                  <c:v>-2.0100000000000001E-4</c:v>
                </c:pt>
                <c:pt idx="86">
                  <c:v>-2.4499999999999999E-4</c:v>
                </c:pt>
                <c:pt idx="87">
                  <c:v>-2.6699999999999998E-4</c:v>
                </c:pt>
                <c:pt idx="88">
                  <c:v>-2.4499999999999999E-4</c:v>
                </c:pt>
                <c:pt idx="89">
                  <c:v>-2.0100000000000001E-4</c:v>
                </c:pt>
                <c:pt idx="90">
                  <c:v>-1.7899999999999999E-4</c:v>
                </c:pt>
                <c:pt idx="91">
                  <c:v>-2.0100000000000001E-4</c:v>
                </c:pt>
                <c:pt idx="92">
                  <c:v>-2.0100000000000001E-4</c:v>
                </c:pt>
                <c:pt idx="93">
                  <c:v>-2.23E-4</c:v>
                </c:pt>
                <c:pt idx="94">
                  <c:v>-2.0100000000000001E-4</c:v>
                </c:pt>
                <c:pt idx="95">
                  <c:v>-2.0100000000000001E-4</c:v>
                </c:pt>
                <c:pt idx="96">
                  <c:v>-1.7899999999999999E-4</c:v>
                </c:pt>
                <c:pt idx="97">
                  <c:v>-1.7899999999999999E-4</c:v>
                </c:pt>
                <c:pt idx="98">
                  <c:v>-1.7899999999999999E-4</c:v>
                </c:pt>
                <c:pt idx="99">
                  <c:v>-1.7899999999999999E-4</c:v>
                </c:pt>
                <c:pt idx="100">
                  <c:v>-1.7899999999999999E-4</c:v>
                </c:pt>
                <c:pt idx="101">
                  <c:v>-1.56E-4</c:v>
                </c:pt>
                <c:pt idx="102">
                  <c:v>-1.56E-4</c:v>
                </c:pt>
                <c:pt idx="103">
                  <c:v>-1.56E-4</c:v>
                </c:pt>
                <c:pt idx="104">
                  <c:v>-1.7899999999999999E-4</c:v>
                </c:pt>
                <c:pt idx="105">
                  <c:v>-1.12E-4</c:v>
                </c:pt>
                <c:pt idx="106">
                  <c:v>-1.12E-4</c:v>
                </c:pt>
                <c:pt idx="107">
                  <c:v>-1.34E-4</c:v>
                </c:pt>
                <c:pt idx="108">
                  <c:v>-1.34E-4</c:v>
                </c:pt>
                <c:pt idx="109">
                  <c:v>-1.34E-4</c:v>
                </c:pt>
                <c:pt idx="110">
                  <c:v>-1.12E-4</c:v>
                </c:pt>
                <c:pt idx="111">
                  <c:v>-1.12E-4</c:v>
                </c:pt>
                <c:pt idx="112">
                  <c:v>-1.34E-4</c:v>
                </c:pt>
                <c:pt idx="113">
                  <c:v>-9.0000000000000006E-5</c:v>
                </c:pt>
                <c:pt idx="114">
                  <c:v>-1.12E-4</c:v>
                </c:pt>
                <c:pt idx="115">
                  <c:v>-9.0000000000000006E-5</c:v>
                </c:pt>
                <c:pt idx="116">
                  <c:v>-6.7000000000000002E-5</c:v>
                </c:pt>
                <c:pt idx="117">
                  <c:v>-9.0000000000000006E-5</c:v>
                </c:pt>
                <c:pt idx="118">
                  <c:v>-9.0000000000000006E-5</c:v>
                </c:pt>
                <c:pt idx="119">
                  <c:v>-9.0000000000000006E-5</c:v>
                </c:pt>
                <c:pt idx="120">
                  <c:v>-1.12E-4</c:v>
                </c:pt>
                <c:pt idx="121">
                  <c:v>-6.7000000000000002E-5</c:v>
                </c:pt>
                <c:pt idx="122">
                  <c:v>-4.5000000000000003E-5</c:v>
                </c:pt>
                <c:pt idx="123">
                  <c:v>-6.7000000000000002E-5</c:v>
                </c:pt>
                <c:pt idx="124">
                  <c:v>-6.7000000000000002E-5</c:v>
                </c:pt>
                <c:pt idx="125">
                  <c:v>-9.0000000000000006E-5</c:v>
                </c:pt>
                <c:pt idx="126">
                  <c:v>-6.7000000000000002E-5</c:v>
                </c:pt>
                <c:pt idx="127">
                  <c:v>-6.7000000000000002E-5</c:v>
                </c:pt>
                <c:pt idx="128">
                  <c:v>-6.7000000000000002E-5</c:v>
                </c:pt>
                <c:pt idx="129">
                  <c:v>-4.5000000000000003E-5</c:v>
                </c:pt>
                <c:pt idx="130">
                  <c:v>-6.7000000000000002E-5</c:v>
                </c:pt>
                <c:pt idx="131">
                  <c:v>-4.5000000000000003E-5</c:v>
                </c:pt>
                <c:pt idx="132">
                  <c:v>-2.3E-5</c:v>
                </c:pt>
                <c:pt idx="133">
                  <c:v>-6.7000000000000002E-5</c:v>
                </c:pt>
                <c:pt idx="134">
                  <c:v>-4.5000000000000003E-5</c:v>
                </c:pt>
                <c:pt idx="135">
                  <c:v>-2.3E-5</c:v>
                </c:pt>
                <c:pt idx="136">
                  <c:v>-4.5000000000000003E-5</c:v>
                </c:pt>
                <c:pt idx="137">
                  <c:v>-9.9999999999999995E-7</c:v>
                </c:pt>
                <c:pt idx="138">
                  <c:v>-9.9999999999999995E-7</c:v>
                </c:pt>
                <c:pt idx="139">
                  <c:v>-2.3E-5</c:v>
                </c:pt>
                <c:pt idx="140">
                  <c:v>-2.3E-5</c:v>
                </c:pt>
                <c:pt idx="141">
                  <c:v>-2.3E-5</c:v>
                </c:pt>
                <c:pt idx="142">
                  <c:v>-4.5000000000000003E-5</c:v>
                </c:pt>
                <c:pt idx="143">
                  <c:v>-9.9999999999999995E-7</c:v>
                </c:pt>
                <c:pt idx="144">
                  <c:v>-4.5000000000000003E-5</c:v>
                </c:pt>
                <c:pt idx="145">
                  <c:v>-2.3E-5</c:v>
                </c:pt>
                <c:pt idx="146">
                  <c:v>-9.9999999999999995E-7</c:v>
                </c:pt>
                <c:pt idx="147">
                  <c:v>-2.3E-5</c:v>
                </c:pt>
                <c:pt idx="148">
                  <c:v>2.0999999999999999E-5</c:v>
                </c:pt>
                <c:pt idx="149">
                  <c:v>2.0999999999999999E-5</c:v>
                </c:pt>
                <c:pt idx="150">
                  <c:v>-9.9999999999999995E-7</c:v>
                </c:pt>
                <c:pt idx="151">
                  <c:v>-9.9999999999999995E-7</c:v>
                </c:pt>
                <c:pt idx="152">
                  <c:v>-9.9999999999999995E-7</c:v>
                </c:pt>
                <c:pt idx="153">
                  <c:v>4.3999999999999999E-5</c:v>
                </c:pt>
                <c:pt idx="154">
                  <c:v>4.3999999999999999E-5</c:v>
                </c:pt>
                <c:pt idx="155">
                  <c:v>-9.9999999999999995E-7</c:v>
                </c:pt>
                <c:pt idx="156">
                  <c:v>2.0999999999999999E-5</c:v>
                </c:pt>
                <c:pt idx="157">
                  <c:v>-9.9999999999999995E-7</c:v>
                </c:pt>
                <c:pt idx="158">
                  <c:v>2.0999999999999999E-5</c:v>
                </c:pt>
                <c:pt idx="159">
                  <c:v>2.0999999999999999E-5</c:v>
                </c:pt>
                <c:pt idx="160">
                  <c:v>2.0999999999999999E-5</c:v>
                </c:pt>
                <c:pt idx="161">
                  <c:v>2.0999999999999999E-5</c:v>
                </c:pt>
                <c:pt idx="162">
                  <c:v>4.3999999999999999E-5</c:v>
                </c:pt>
                <c:pt idx="163">
                  <c:v>4.3999999999999999E-5</c:v>
                </c:pt>
                <c:pt idx="164">
                  <c:v>4.3999999999999999E-5</c:v>
                </c:pt>
                <c:pt idx="165">
                  <c:v>8.7999999999999998E-5</c:v>
                </c:pt>
                <c:pt idx="166">
                  <c:v>6.6000000000000005E-5</c:v>
                </c:pt>
                <c:pt idx="167">
                  <c:v>4.3999999999999999E-5</c:v>
                </c:pt>
                <c:pt idx="168">
                  <c:v>4.3999999999999999E-5</c:v>
                </c:pt>
                <c:pt idx="169">
                  <c:v>6.6000000000000005E-5</c:v>
                </c:pt>
                <c:pt idx="170">
                  <c:v>6.6000000000000005E-5</c:v>
                </c:pt>
                <c:pt idx="171">
                  <c:v>4.3999999999999999E-5</c:v>
                </c:pt>
                <c:pt idx="172">
                  <c:v>4.3999999999999999E-5</c:v>
                </c:pt>
                <c:pt idx="173">
                  <c:v>4.3999999999999999E-5</c:v>
                </c:pt>
                <c:pt idx="174">
                  <c:v>4.3999999999999999E-5</c:v>
                </c:pt>
                <c:pt idx="175">
                  <c:v>6.6000000000000005E-5</c:v>
                </c:pt>
                <c:pt idx="176">
                  <c:v>4.3999999999999999E-5</c:v>
                </c:pt>
                <c:pt idx="177">
                  <c:v>4.3999999999999999E-5</c:v>
                </c:pt>
                <c:pt idx="178">
                  <c:v>6.6000000000000005E-5</c:v>
                </c:pt>
                <c:pt idx="179">
                  <c:v>8.7999999999999998E-5</c:v>
                </c:pt>
                <c:pt idx="180">
                  <c:v>8.7999999999999998E-5</c:v>
                </c:pt>
                <c:pt idx="181">
                  <c:v>6.6000000000000005E-5</c:v>
                </c:pt>
                <c:pt idx="182">
                  <c:v>6.6000000000000005E-5</c:v>
                </c:pt>
                <c:pt idx="183">
                  <c:v>6.6000000000000005E-5</c:v>
                </c:pt>
                <c:pt idx="184">
                  <c:v>4.3999999999999999E-5</c:v>
                </c:pt>
                <c:pt idx="185">
                  <c:v>8.7999999999999998E-5</c:v>
                </c:pt>
                <c:pt idx="186">
                  <c:v>8.7999999999999998E-5</c:v>
                </c:pt>
                <c:pt idx="187">
                  <c:v>8.7999999999999998E-5</c:v>
                </c:pt>
                <c:pt idx="188">
                  <c:v>6.6000000000000005E-5</c:v>
                </c:pt>
                <c:pt idx="189">
                  <c:v>6.6000000000000005E-5</c:v>
                </c:pt>
                <c:pt idx="190">
                  <c:v>6.6000000000000005E-5</c:v>
                </c:pt>
                <c:pt idx="191">
                  <c:v>8.7999999999999998E-5</c:v>
                </c:pt>
                <c:pt idx="192">
                  <c:v>6.6000000000000005E-5</c:v>
                </c:pt>
                <c:pt idx="193">
                  <c:v>6.6000000000000005E-5</c:v>
                </c:pt>
                <c:pt idx="194">
                  <c:v>8.7999999999999998E-5</c:v>
                </c:pt>
                <c:pt idx="195">
                  <c:v>4.3999999999999999E-5</c:v>
                </c:pt>
                <c:pt idx="196">
                  <c:v>1.3300000000000001E-4</c:v>
                </c:pt>
                <c:pt idx="197">
                  <c:v>8.7999999999999998E-5</c:v>
                </c:pt>
                <c:pt idx="198">
                  <c:v>6.6000000000000005E-5</c:v>
                </c:pt>
                <c:pt idx="199">
                  <c:v>8.7999999999999998E-5</c:v>
                </c:pt>
                <c:pt idx="200">
                  <c:v>8.7999999999999998E-5</c:v>
                </c:pt>
                <c:pt idx="201">
                  <c:v>1.1E-4</c:v>
                </c:pt>
                <c:pt idx="202">
                  <c:v>8.7999999999999998E-5</c:v>
                </c:pt>
                <c:pt idx="203">
                  <c:v>8.7999999999999998E-5</c:v>
                </c:pt>
                <c:pt idx="204">
                  <c:v>8.7999999999999998E-5</c:v>
                </c:pt>
                <c:pt idx="205">
                  <c:v>6.6000000000000005E-5</c:v>
                </c:pt>
                <c:pt idx="206">
                  <c:v>6.6000000000000005E-5</c:v>
                </c:pt>
                <c:pt idx="207">
                  <c:v>6.6000000000000005E-5</c:v>
                </c:pt>
                <c:pt idx="208">
                  <c:v>4.3999999999999999E-5</c:v>
                </c:pt>
                <c:pt idx="209">
                  <c:v>4.3999999999999999E-5</c:v>
                </c:pt>
                <c:pt idx="210">
                  <c:v>6.6000000000000005E-5</c:v>
                </c:pt>
                <c:pt idx="211">
                  <c:v>2.0999999999999999E-5</c:v>
                </c:pt>
                <c:pt idx="212">
                  <c:v>8.7999999999999998E-5</c:v>
                </c:pt>
                <c:pt idx="213">
                  <c:v>6.6000000000000005E-5</c:v>
                </c:pt>
                <c:pt idx="214">
                  <c:v>4.3999999999999999E-5</c:v>
                </c:pt>
                <c:pt idx="215">
                  <c:v>4.3999999999999999E-5</c:v>
                </c:pt>
                <c:pt idx="216">
                  <c:v>4.3999999999999999E-5</c:v>
                </c:pt>
                <c:pt idx="217">
                  <c:v>6.6000000000000005E-5</c:v>
                </c:pt>
                <c:pt idx="218">
                  <c:v>6.6000000000000005E-5</c:v>
                </c:pt>
                <c:pt idx="219">
                  <c:v>2.0999999999999999E-5</c:v>
                </c:pt>
                <c:pt idx="220">
                  <c:v>2.0999999999999999E-5</c:v>
                </c:pt>
                <c:pt idx="221">
                  <c:v>2.0999999999999999E-5</c:v>
                </c:pt>
                <c:pt idx="222">
                  <c:v>-9.9999999999999995E-7</c:v>
                </c:pt>
                <c:pt idx="223">
                  <c:v>4.3999999999999999E-5</c:v>
                </c:pt>
                <c:pt idx="224">
                  <c:v>-9.9999999999999995E-7</c:v>
                </c:pt>
                <c:pt idx="225">
                  <c:v>2.0999999999999999E-5</c:v>
                </c:pt>
                <c:pt idx="226">
                  <c:v>-9.9999999999999995E-7</c:v>
                </c:pt>
                <c:pt idx="227">
                  <c:v>-9.9999999999999995E-7</c:v>
                </c:pt>
                <c:pt idx="228">
                  <c:v>2.0999999999999999E-5</c:v>
                </c:pt>
                <c:pt idx="229">
                  <c:v>2.0999999999999999E-5</c:v>
                </c:pt>
                <c:pt idx="230">
                  <c:v>-4.5000000000000003E-5</c:v>
                </c:pt>
                <c:pt idx="231">
                  <c:v>-9.9999999999999995E-7</c:v>
                </c:pt>
                <c:pt idx="232">
                  <c:v>-2.3E-5</c:v>
                </c:pt>
                <c:pt idx="233">
                  <c:v>-9.9999999999999995E-7</c:v>
                </c:pt>
                <c:pt idx="234">
                  <c:v>-2.3E-5</c:v>
                </c:pt>
                <c:pt idx="235">
                  <c:v>-4.5000000000000003E-5</c:v>
                </c:pt>
                <c:pt idx="236">
                  <c:v>-6.7000000000000002E-5</c:v>
                </c:pt>
                <c:pt idx="237">
                  <c:v>-4.5000000000000003E-5</c:v>
                </c:pt>
                <c:pt idx="238">
                  <c:v>-9.0000000000000006E-5</c:v>
                </c:pt>
                <c:pt idx="239">
                  <c:v>-4.5000000000000003E-5</c:v>
                </c:pt>
                <c:pt idx="240">
                  <c:v>-9.0000000000000006E-5</c:v>
                </c:pt>
                <c:pt idx="241">
                  <c:v>-9.0000000000000006E-5</c:v>
                </c:pt>
                <c:pt idx="242">
                  <c:v>-9.0000000000000006E-5</c:v>
                </c:pt>
                <c:pt idx="243">
                  <c:v>-9.0000000000000006E-5</c:v>
                </c:pt>
                <c:pt idx="244">
                  <c:v>-1.34E-4</c:v>
                </c:pt>
                <c:pt idx="245">
                  <c:v>-1.12E-4</c:v>
                </c:pt>
                <c:pt idx="246">
                  <c:v>-1.34E-4</c:v>
                </c:pt>
                <c:pt idx="247">
                  <c:v>-1.56E-4</c:v>
                </c:pt>
                <c:pt idx="248">
                  <c:v>-1.34E-4</c:v>
                </c:pt>
                <c:pt idx="249">
                  <c:v>-1.34E-4</c:v>
                </c:pt>
                <c:pt idx="250">
                  <c:v>-1.56E-4</c:v>
                </c:pt>
                <c:pt idx="251">
                  <c:v>-1.7899999999999999E-4</c:v>
                </c:pt>
                <c:pt idx="252">
                  <c:v>-1.7899999999999999E-4</c:v>
                </c:pt>
                <c:pt idx="253">
                  <c:v>-1.7899999999999999E-4</c:v>
                </c:pt>
                <c:pt idx="254">
                  <c:v>-2.0100000000000001E-4</c:v>
                </c:pt>
                <c:pt idx="255">
                  <c:v>-2.0100000000000001E-4</c:v>
                </c:pt>
                <c:pt idx="256">
                  <c:v>-2.0100000000000001E-4</c:v>
                </c:pt>
                <c:pt idx="257">
                  <c:v>-2.0100000000000001E-4</c:v>
                </c:pt>
                <c:pt idx="258">
                  <c:v>-2.0100000000000001E-4</c:v>
                </c:pt>
                <c:pt idx="259">
                  <c:v>-2.23E-4</c:v>
                </c:pt>
                <c:pt idx="260">
                  <c:v>-2.0100000000000001E-4</c:v>
                </c:pt>
                <c:pt idx="261">
                  <c:v>-2.23E-4</c:v>
                </c:pt>
                <c:pt idx="262">
                  <c:v>-2.23E-4</c:v>
                </c:pt>
                <c:pt idx="263">
                  <c:v>-2.23E-4</c:v>
                </c:pt>
                <c:pt idx="264">
                  <c:v>-2.23E-4</c:v>
                </c:pt>
                <c:pt idx="265">
                  <c:v>-2.4499999999999999E-4</c:v>
                </c:pt>
                <c:pt idx="266">
                  <c:v>-2.23E-4</c:v>
                </c:pt>
                <c:pt idx="267">
                  <c:v>-2.4499999999999999E-4</c:v>
                </c:pt>
                <c:pt idx="268">
                  <c:v>-2.9E-4</c:v>
                </c:pt>
                <c:pt idx="269">
                  <c:v>-2.9E-4</c:v>
                </c:pt>
                <c:pt idx="270">
                  <c:v>-2.9E-4</c:v>
                </c:pt>
                <c:pt idx="271">
                  <c:v>-2.9E-4</c:v>
                </c:pt>
                <c:pt idx="272">
                  <c:v>-2.9E-4</c:v>
                </c:pt>
                <c:pt idx="273">
                  <c:v>-2.6699999999999998E-4</c:v>
                </c:pt>
                <c:pt idx="274">
                  <c:v>-2.9E-4</c:v>
                </c:pt>
                <c:pt idx="275">
                  <c:v>-3.1199999999999999E-4</c:v>
                </c:pt>
                <c:pt idx="276">
                  <c:v>-2.9E-4</c:v>
                </c:pt>
                <c:pt idx="277">
                  <c:v>-3.1199999999999999E-4</c:v>
                </c:pt>
                <c:pt idx="278">
                  <c:v>-3.1199999999999999E-4</c:v>
                </c:pt>
                <c:pt idx="279">
                  <c:v>-3.3399999999999999E-4</c:v>
                </c:pt>
                <c:pt idx="280">
                  <c:v>-3.5599999999999998E-4</c:v>
                </c:pt>
                <c:pt idx="281">
                  <c:v>-3.3399999999999999E-4</c:v>
                </c:pt>
                <c:pt idx="282">
                  <c:v>-3.1199999999999999E-4</c:v>
                </c:pt>
                <c:pt idx="283">
                  <c:v>-3.5599999999999998E-4</c:v>
                </c:pt>
                <c:pt idx="284">
                  <c:v>-3.5599999999999998E-4</c:v>
                </c:pt>
                <c:pt idx="285">
                  <c:v>-3.79E-4</c:v>
                </c:pt>
                <c:pt idx="286">
                  <c:v>-3.5599999999999998E-4</c:v>
                </c:pt>
                <c:pt idx="287">
                  <c:v>-3.5599999999999998E-4</c:v>
                </c:pt>
                <c:pt idx="288">
                  <c:v>-3.5599999999999998E-4</c:v>
                </c:pt>
                <c:pt idx="289">
                  <c:v>-3.5599999999999998E-4</c:v>
                </c:pt>
                <c:pt idx="290">
                  <c:v>-3.79E-4</c:v>
                </c:pt>
                <c:pt idx="291">
                  <c:v>-3.5599999999999998E-4</c:v>
                </c:pt>
                <c:pt idx="292">
                  <c:v>-3.79E-4</c:v>
                </c:pt>
                <c:pt idx="293">
                  <c:v>-3.79E-4</c:v>
                </c:pt>
                <c:pt idx="294">
                  <c:v>-3.5599999999999998E-4</c:v>
                </c:pt>
                <c:pt idx="295">
                  <c:v>-3.5599999999999998E-4</c:v>
                </c:pt>
                <c:pt idx="296">
                  <c:v>-4.0099999999999999E-4</c:v>
                </c:pt>
                <c:pt idx="297">
                  <c:v>-3.3399999999999999E-4</c:v>
                </c:pt>
                <c:pt idx="298">
                  <c:v>-3.3399999999999999E-4</c:v>
                </c:pt>
                <c:pt idx="299">
                  <c:v>-3.5599999999999998E-4</c:v>
                </c:pt>
                <c:pt idx="300">
                  <c:v>-3.3399999999999999E-4</c:v>
                </c:pt>
                <c:pt idx="301">
                  <c:v>-3.3399999999999999E-4</c:v>
                </c:pt>
                <c:pt idx="302">
                  <c:v>-3.5599999999999998E-4</c:v>
                </c:pt>
                <c:pt idx="303">
                  <c:v>-3.5599999999999998E-4</c:v>
                </c:pt>
                <c:pt idx="304">
                  <c:v>-3.3399999999999999E-4</c:v>
                </c:pt>
                <c:pt idx="305">
                  <c:v>-3.3399999999999999E-4</c:v>
                </c:pt>
                <c:pt idx="306">
                  <c:v>-3.3399999999999999E-4</c:v>
                </c:pt>
                <c:pt idx="307">
                  <c:v>-3.1199999999999999E-4</c:v>
                </c:pt>
                <c:pt idx="308">
                  <c:v>-2.9E-4</c:v>
                </c:pt>
                <c:pt idx="309">
                  <c:v>-3.1199999999999999E-4</c:v>
                </c:pt>
                <c:pt idx="310">
                  <c:v>-2.9E-4</c:v>
                </c:pt>
                <c:pt idx="311">
                  <c:v>-2.6699999999999998E-4</c:v>
                </c:pt>
                <c:pt idx="312">
                  <c:v>-2.6699999999999998E-4</c:v>
                </c:pt>
                <c:pt idx="313">
                  <c:v>-2.4499999999999999E-4</c:v>
                </c:pt>
                <c:pt idx="314">
                  <c:v>-2.6699999999999998E-4</c:v>
                </c:pt>
                <c:pt idx="315">
                  <c:v>-2.6699999999999998E-4</c:v>
                </c:pt>
                <c:pt idx="316">
                  <c:v>-2.4499999999999999E-4</c:v>
                </c:pt>
                <c:pt idx="317">
                  <c:v>-2.6699999999999998E-4</c:v>
                </c:pt>
                <c:pt idx="318">
                  <c:v>-2.23E-4</c:v>
                </c:pt>
                <c:pt idx="319">
                  <c:v>-2.23E-4</c:v>
                </c:pt>
                <c:pt idx="320">
                  <c:v>-2.23E-4</c:v>
                </c:pt>
                <c:pt idx="321">
                  <c:v>-2.23E-4</c:v>
                </c:pt>
                <c:pt idx="322">
                  <c:v>-2.0100000000000001E-4</c:v>
                </c:pt>
                <c:pt idx="323">
                  <c:v>-2.0100000000000001E-4</c:v>
                </c:pt>
                <c:pt idx="324">
                  <c:v>-2.0100000000000001E-4</c:v>
                </c:pt>
                <c:pt idx="325">
                  <c:v>-1.7899999999999999E-4</c:v>
                </c:pt>
                <c:pt idx="326">
                  <c:v>-1.7899999999999999E-4</c:v>
                </c:pt>
                <c:pt idx="327">
                  <c:v>-1.56E-4</c:v>
                </c:pt>
                <c:pt idx="328">
                  <c:v>-1.34E-4</c:v>
                </c:pt>
                <c:pt idx="329">
                  <c:v>-1.12E-4</c:v>
                </c:pt>
                <c:pt idx="330">
                  <c:v>-9.0000000000000006E-5</c:v>
                </c:pt>
                <c:pt idx="331">
                  <c:v>-9.0000000000000006E-5</c:v>
                </c:pt>
                <c:pt idx="332">
                  <c:v>-6.7000000000000002E-5</c:v>
                </c:pt>
                <c:pt idx="333">
                  <c:v>-6.7000000000000002E-5</c:v>
                </c:pt>
                <c:pt idx="334">
                  <c:v>-6.7000000000000002E-5</c:v>
                </c:pt>
                <c:pt idx="335">
                  <c:v>-4.5000000000000003E-5</c:v>
                </c:pt>
                <c:pt idx="336">
                  <c:v>-4.5000000000000003E-5</c:v>
                </c:pt>
                <c:pt idx="337">
                  <c:v>2.0999999999999999E-5</c:v>
                </c:pt>
                <c:pt idx="338">
                  <c:v>-9.9999999999999995E-7</c:v>
                </c:pt>
                <c:pt idx="339">
                  <c:v>2.0999999999999999E-5</c:v>
                </c:pt>
                <c:pt idx="340">
                  <c:v>4.3999999999999999E-5</c:v>
                </c:pt>
                <c:pt idx="341">
                  <c:v>8.7999999999999998E-5</c:v>
                </c:pt>
                <c:pt idx="342">
                  <c:v>8.7999999999999998E-5</c:v>
                </c:pt>
                <c:pt idx="343">
                  <c:v>6.6000000000000005E-5</c:v>
                </c:pt>
                <c:pt idx="344">
                  <c:v>8.7999999999999998E-5</c:v>
                </c:pt>
                <c:pt idx="345">
                  <c:v>1.3300000000000001E-4</c:v>
                </c:pt>
                <c:pt idx="346">
                  <c:v>1.55E-4</c:v>
                </c:pt>
                <c:pt idx="347">
                  <c:v>1.1E-4</c:v>
                </c:pt>
                <c:pt idx="348">
                  <c:v>1.55E-4</c:v>
                </c:pt>
                <c:pt idx="349">
                  <c:v>1.55E-4</c:v>
                </c:pt>
                <c:pt idx="350">
                  <c:v>1.9900000000000001E-4</c:v>
                </c:pt>
                <c:pt idx="351">
                  <c:v>2.22E-4</c:v>
                </c:pt>
                <c:pt idx="352">
                  <c:v>2.22E-4</c:v>
                </c:pt>
                <c:pt idx="353">
                  <c:v>2.4399999999999999E-4</c:v>
                </c:pt>
                <c:pt idx="354">
                  <c:v>2.8800000000000001E-4</c:v>
                </c:pt>
                <c:pt idx="355">
                  <c:v>2.8800000000000001E-4</c:v>
                </c:pt>
                <c:pt idx="356">
                  <c:v>3.1E-4</c:v>
                </c:pt>
                <c:pt idx="357">
                  <c:v>3.1E-4</c:v>
                </c:pt>
                <c:pt idx="358">
                  <c:v>3.3300000000000002E-4</c:v>
                </c:pt>
                <c:pt idx="359">
                  <c:v>3.1E-4</c:v>
                </c:pt>
                <c:pt idx="360">
                  <c:v>3.3300000000000002E-4</c:v>
                </c:pt>
                <c:pt idx="361">
                  <c:v>4.2200000000000001E-4</c:v>
                </c:pt>
                <c:pt idx="362">
                  <c:v>4.2200000000000001E-4</c:v>
                </c:pt>
                <c:pt idx="363">
                  <c:v>3.77E-4</c:v>
                </c:pt>
                <c:pt idx="364">
                  <c:v>4.44E-4</c:v>
                </c:pt>
                <c:pt idx="365">
                  <c:v>3.9899999999999999E-4</c:v>
                </c:pt>
                <c:pt idx="366">
                  <c:v>4.2200000000000001E-4</c:v>
                </c:pt>
                <c:pt idx="367">
                  <c:v>4.66E-4</c:v>
                </c:pt>
                <c:pt idx="368">
                  <c:v>4.66E-4</c:v>
                </c:pt>
                <c:pt idx="369">
                  <c:v>4.66E-4</c:v>
                </c:pt>
                <c:pt idx="370">
                  <c:v>4.8799999999999999E-4</c:v>
                </c:pt>
                <c:pt idx="371">
                  <c:v>4.8799999999999999E-4</c:v>
                </c:pt>
                <c:pt idx="372">
                  <c:v>5.3300000000000005E-4</c:v>
                </c:pt>
                <c:pt idx="373">
                  <c:v>5.3300000000000005E-4</c:v>
                </c:pt>
                <c:pt idx="374">
                  <c:v>5.3300000000000005E-4</c:v>
                </c:pt>
                <c:pt idx="375">
                  <c:v>5.7700000000000004E-4</c:v>
                </c:pt>
                <c:pt idx="376">
                  <c:v>5.3300000000000005E-4</c:v>
                </c:pt>
                <c:pt idx="377">
                  <c:v>5.7700000000000004E-4</c:v>
                </c:pt>
                <c:pt idx="378">
                  <c:v>5.9900000000000003E-4</c:v>
                </c:pt>
                <c:pt idx="379">
                  <c:v>5.9900000000000003E-4</c:v>
                </c:pt>
                <c:pt idx="380">
                  <c:v>5.9900000000000003E-4</c:v>
                </c:pt>
                <c:pt idx="381">
                  <c:v>5.7700000000000004E-4</c:v>
                </c:pt>
                <c:pt idx="382">
                  <c:v>5.9900000000000003E-4</c:v>
                </c:pt>
                <c:pt idx="383">
                  <c:v>6.2200000000000005E-4</c:v>
                </c:pt>
                <c:pt idx="384">
                  <c:v>5.9900000000000003E-4</c:v>
                </c:pt>
                <c:pt idx="385">
                  <c:v>6.2200000000000005E-4</c:v>
                </c:pt>
                <c:pt idx="386">
                  <c:v>6.4400000000000004E-4</c:v>
                </c:pt>
                <c:pt idx="387">
                  <c:v>6.4400000000000004E-4</c:v>
                </c:pt>
                <c:pt idx="388">
                  <c:v>6.6600000000000003E-4</c:v>
                </c:pt>
                <c:pt idx="389">
                  <c:v>6.2200000000000005E-4</c:v>
                </c:pt>
                <c:pt idx="390">
                  <c:v>6.4400000000000004E-4</c:v>
                </c:pt>
                <c:pt idx="391">
                  <c:v>6.8800000000000003E-4</c:v>
                </c:pt>
                <c:pt idx="392">
                  <c:v>6.6600000000000003E-4</c:v>
                </c:pt>
                <c:pt idx="393">
                  <c:v>6.8800000000000003E-4</c:v>
                </c:pt>
                <c:pt idx="394">
                  <c:v>6.8800000000000003E-4</c:v>
                </c:pt>
                <c:pt idx="395">
                  <c:v>6.4400000000000004E-4</c:v>
                </c:pt>
                <c:pt idx="396">
                  <c:v>6.8800000000000003E-4</c:v>
                </c:pt>
                <c:pt idx="397">
                  <c:v>6.8800000000000003E-4</c:v>
                </c:pt>
                <c:pt idx="398">
                  <c:v>6.6600000000000003E-4</c:v>
                </c:pt>
                <c:pt idx="399">
                  <c:v>6.8800000000000003E-4</c:v>
                </c:pt>
                <c:pt idx="400">
                  <c:v>6.8800000000000003E-4</c:v>
                </c:pt>
                <c:pt idx="401">
                  <c:v>6.8800000000000003E-4</c:v>
                </c:pt>
                <c:pt idx="402">
                  <c:v>6.8800000000000003E-4</c:v>
                </c:pt>
                <c:pt idx="403">
                  <c:v>6.6600000000000003E-4</c:v>
                </c:pt>
                <c:pt idx="404">
                  <c:v>6.6600000000000003E-4</c:v>
                </c:pt>
                <c:pt idx="405">
                  <c:v>6.8800000000000003E-4</c:v>
                </c:pt>
                <c:pt idx="406">
                  <c:v>6.6600000000000003E-4</c:v>
                </c:pt>
                <c:pt idx="407">
                  <c:v>6.6600000000000003E-4</c:v>
                </c:pt>
                <c:pt idx="408">
                  <c:v>6.2200000000000005E-4</c:v>
                </c:pt>
                <c:pt idx="409">
                  <c:v>6.8800000000000003E-4</c:v>
                </c:pt>
                <c:pt idx="410">
                  <c:v>6.6600000000000003E-4</c:v>
                </c:pt>
                <c:pt idx="411">
                  <c:v>6.4400000000000004E-4</c:v>
                </c:pt>
                <c:pt idx="412">
                  <c:v>6.4400000000000004E-4</c:v>
                </c:pt>
                <c:pt idx="413">
                  <c:v>6.2200000000000005E-4</c:v>
                </c:pt>
                <c:pt idx="414">
                  <c:v>6.2200000000000005E-4</c:v>
                </c:pt>
                <c:pt idx="415">
                  <c:v>6.2200000000000005E-4</c:v>
                </c:pt>
                <c:pt idx="416">
                  <c:v>6.2200000000000005E-4</c:v>
                </c:pt>
                <c:pt idx="417">
                  <c:v>5.9900000000000003E-4</c:v>
                </c:pt>
                <c:pt idx="418">
                  <c:v>5.9900000000000003E-4</c:v>
                </c:pt>
                <c:pt idx="419">
                  <c:v>5.9900000000000003E-4</c:v>
                </c:pt>
                <c:pt idx="420">
                  <c:v>5.5500000000000005E-4</c:v>
                </c:pt>
                <c:pt idx="421">
                  <c:v>5.9900000000000003E-4</c:v>
                </c:pt>
                <c:pt idx="422">
                  <c:v>5.7700000000000004E-4</c:v>
                </c:pt>
                <c:pt idx="423">
                  <c:v>5.3300000000000005E-4</c:v>
                </c:pt>
                <c:pt idx="424">
                  <c:v>5.5500000000000005E-4</c:v>
                </c:pt>
                <c:pt idx="425">
                  <c:v>5.3300000000000005E-4</c:v>
                </c:pt>
                <c:pt idx="426">
                  <c:v>5.3300000000000005E-4</c:v>
                </c:pt>
                <c:pt idx="427">
                  <c:v>5.1000000000000004E-4</c:v>
                </c:pt>
                <c:pt idx="428">
                  <c:v>4.8799999999999999E-4</c:v>
                </c:pt>
                <c:pt idx="429">
                  <c:v>4.66E-4</c:v>
                </c:pt>
                <c:pt idx="430">
                  <c:v>4.66E-4</c:v>
                </c:pt>
                <c:pt idx="431">
                  <c:v>4.44E-4</c:v>
                </c:pt>
                <c:pt idx="432">
                  <c:v>4.2200000000000001E-4</c:v>
                </c:pt>
                <c:pt idx="433">
                  <c:v>4.2200000000000001E-4</c:v>
                </c:pt>
                <c:pt idx="434">
                  <c:v>4.44E-4</c:v>
                </c:pt>
                <c:pt idx="435">
                  <c:v>3.9899999999999999E-4</c:v>
                </c:pt>
                <c:pt idx="436">
                  <c:v>3.77E-4</c:v>
                </c:pt>
                <c:pt idx="437">
                  <c:v>3.77E-4</c:v>
                </c:pt>
                <c:pt idx="438">
                  <c:v>3.5500000000000001E-4</c:v>
                </c:pt>
                <c:pt idx="439">
                  <c:v>3.5500000000000001E-4</c:v>
                </c:pt>
                <c:pt idx="440">
                  <c:v>3.5500000000000001E-4</c:v>
                </c:pt>
                <c:pt idx="441">
                  <c:v>3.5500000000000001E-4</c:v>
                </c:pt>
                <c:pt idx="442">
                  <c:v>3.3300000000000002E-4</c:v>
                </c:pt>
                <c:pt idx="443">
                  <c:v>3.3300000000000002E-4</c:v>
                </c:pt>
                <c:pt idx="444">
                  <c:v>2.8800000000000001E-4</c:v>
                </c:pt>
                <c:pt idx="445">
                  <c:v>2.8800000000000001E-4</c:v>
                </c:pt>
                <c:pt idx="446">
                  <c:v>2.6600000000000001E-4</c:v>
                </c:pt>
                <c:pt idx="447">
                  <c:v>2.4399999999999999E-4</c:v>
                </c:pt>
                <c:pt idx="448">
                  <c:v>2.22E-4</c:v>
                </c:pt>
                <c:pt idx="449">
                  <c:v>1.9900000000000001E-4</c:v>
                </c:pt>
                <c:pt idx="450">
                  <c:v>2.4399999999999999E-4</c:v>
                </c:pt>
                <c:pt idx="451">
                  <c:v>1.9900000000000001E-4</c:v>
                </c:pt>
                <c:pt idx="452">
                  <c:v>1.9900000000000001E-4</c:v>
                </c:pt>
                <c:pt idx="453">
                  <c:v>2.22E-4</c:v>
                </c:pt>
                <c:pt idx="454">
                  <c:v>1.9900000000000001E-4</c:v>
                </c:pt>
                <c:pt idx="455">
                  <c:v>1.3300000000000001E-4</c:v>
                </c:pt>
                <c:pt idx="456">
                  <c:v>1.7699999999999999E-4</c:v>
                </c:pt>
                <c:pt idx="457">
                  <c:v>1.55E-4</c:v>
                </c:pt>
                <c:pt idx="458">
                  <c:v>1.55E-4</c:v>
                </c:pt>
                <c:pt idx="459">
                  <c:v>1.3300000000000001E-4</c:v>
                </c:pt>
                <c:pt idx="460">
                  <c:v>1.1E-4</c:v>
                </c:pt>
                <c:pt idx="461">
                  <c:v>1.1E-4</c:v>
                </c:pt>
                <c:pt idx="462">
                  <c:v>6.6000000000000005E-5</c:v>
                </c:pt>
                <c:pt idx="463">
                  <c:v>6.6000000000000005E-5</c:v>
                </c:pt>
                <c:pt idx="464">
                  <c:v>6.6000000000000005E-5</c:v>
                </c:pt>
                <c:pt idx="465">
                  <c:v>2.0999999999999999E-5</c:v>
                </c:pt>
                <c:pt idx="466">
                  <c:v>2.0999999999999999E-5</c:v>
                </c:pt>
                <c:pt idx="467">
                  <c:v>4.3999999999999999E-5</c:v>
                </c:pt>
                <c:pt idx="468">
                  <c:v>2.0999999999999999E-5</c:v>
                </c:pt>
                <c:pt idx="469">
                  <c:v>-9.9999999999999995E-7</c:v>
                </c:pt>
                <c:pt idx="470">
                  <c:v>-9.9999999999999995E-7</c:v>
                </c:pt>
                <c:pt idx="471">
                  <c:v>-9.9999999999999995E-7</c:v>
                </c:pt>
                <c:pt idx="472">
                  <c:v>-9.9999999999999995E-7</c:v>
                </c:pt>
                <c:pt idx="473">
                  <c:v>-2.3E-5</c:v>
                </c:pt>
                <c:pt idx="474">
                  <c:v>-9.9999999999999995E-7</c:v>
                </c:pt>
                <c:pt idx="475">
                  <c:v>-2.3E-5</c:v>
                </c:pt>
                <c:pt idx="476">
                  <c:v>-4.5000000000000003E-5</c:v>
                </c:pt>
                <c:pt idx="477">
                  <c:v>-2.3E-5</c:v>
                </c:pt>
                <c:pt idx="478">
                  <c:v>-9.0000000000000006E-5</c:v>
                </c:pt>
                <c:pt idx="479">
                  <c:v>-4.5000000000000003E-5</c:v>
                </c:pt>
                <c:pt idx="480">
                  <c:v>-6.7000000000000002E-5</c:v>
                </c:pt>
                <c:pt idx="481">
                  <c:v>-6.7000000000000002E-5</c:v>
                </c:pt>
                <c:pt idx="482">
                  <c:v>-4.5000000000000003E-5</c:v>
                </c:pt>
                <c:pt idx="483">
                  <c:v>-4.5000000000000003E-5</c:v>
                </c:pt>
                <c:pt idx="484">
                  <c:v>-9.0000000000000006E-5</c:v>
                </c:pt>
                <c:pt idx="485">
                  <c:v>-9.0000000000000006E-5</c:v>
                </c:pt>
                <c:pt idx="486">
                  <c:v>-9.0000000000000006E-5</c:v>
                </c:pt>
                <c:pt idx="487">
                  <c:v>-9.0000000000000006E-5</c:v>
                </c:pt>
                <c:pt idx="488">
                  <c:v>-6.7000000000000002E-5</c:v>
                </c:pt>
                <c:pt idx="489">
                  <c:v>-1.12E-4</c:v>
                </c:pt>
                <c:pt idx="490">
                  <c:v>-9.0000000000000006E-5</c:v>
                </c:pt>
                <c:pt idx="491">
                  <c:v>-9.0000000000000006E-5</c:v>
                </c:pt>
                <c:pt idx="492">
                  <c:v>-9.0000000000000006E-5</c:v>
                </c:pt>
                <c:pt idx="493">
                  <c:v>-6.7000000000000002E-5</c:v>
                </c:pt>
                <c:pt idx="494">
                  <c:v>-1.12E-4</c:v>
                </c:pt>
                <c:pt idx="495">
                  <c:v>-9.0000000000000006E-5</c:v>
                </c:pt>
                <c:pt idx="496">
                  <c:v>-1.12E-4</c:v>
                </c:pt>
                <c:pt idx="497">
                  <c:v>-1.12E-4</c:v>
                </c:pt>
                <c:pt idx="498">
                  <c:v>-6.7000000000000002E-5</c:v>
                </c:pt>
                <c:pt idx="499">
                  <c:v>-9.0000000000000006E-5</c:v>
                </c:pt>
                <c:pt idx="500">
                  <c:v>-6.7000000000000002E-5</c:v>
                </c:pt>
                <c:pt idx="501">
                  <c:v>-6.7000000000000002E-5</c:v>
                </c:pt>
                <c:pt idx="502">
                  <c:v>-9.0000000000000006E-5</c:v>
                </c:pt>
                <c:pt idx="503">
                  <c:v>-6.7000000000000002E-5</c:v>
                </c:pt>
                <c:pt idx="504">
                  <c:v>-9.0000000000000006E-5</c:v>
                </c:pt>
                <c:pt idx="505">
                  <c:v>-6.7000000000000002E-5</c:v>
                </c:pt>
                <c:pt idx="506">
                  <c:v>-4.5000000000000003E-5</c:v>
                </c:pt>
                <c:pt idx="507">
                  <c:v>-4.5000000000000003E-5</c:v>
                </c:pt>
                <c:pt idx="508">
                  <c:v>-6.7000000000000002E-5</c:v>
                </c:pt>
                <c:pt idx="509">
                  <c:v>-9.9999999999999995E-7</c:v>
                </c:pt>
                <c:pt idx="510">
                  <c:v>-6.7000000000000002E-5</c:v>
                </c:pt>
                <c:pt idx="511">
                  <c:v>-2.3E-5</c:v>
                </c:pt>
                <c:pt idx="512">
                  <c:v>-2.3E-5</c:v>
                </c:pt>
                <c:pt idx="513">
                  <c:v>-9.9999999999999995E-7</c:v>
                </c:pt>
                <c:pt idx="514">
                  <c:v>-9.9999999999999995E-7</c:v>
                </c:pt>
                <c:pt idx="515">
                  <c:v>-9.9999999999999995E-7</c:v>
                </c:pt>
                <c:pt idx="516">
                  <c:v>2.0999999999999999E-5</c:v>
                </c:pt>
                <c:pt idx="517">
                  <c:v>2.0999999999999999E-5</c:v>
                </c:pt>
                <c:pt idx="518">
                  <c:v>2.0999999999999999E-5</c:v>
                </c:pt>
                <c:pt idx="519">
                  <c:v>4.3999999999999999E-5</c:v>
                </c:pt>
                <c:pt idx="520">
                  <c:v>4.3999999999999999E-5</c:v>
                </c:pt>
                <c:pt idx="521">
                  <c:v>4.3999999999999999E-5</c:v>
                </c:pt>
                <c:pt idx="522">
                  <c:v>8.7999999999999998E-5</c:v>
                </c:pt>
                <c:pt idx="523">
                  <c:v>4.3999999999999999E-5</c:v>
                </c:pt>
                <c:pt idx="524">
                  <c:v>4.3999999999999999E-5</c:v>
                </c:pt>
                <c:pt idx="525">
                  <c:v>8.7999999999999998E-5</c:v>
                </c:pt>
                <c:pt idx="526">
                  <c:v>6.6000000000000005E-5</c:v>
                </c:pt>
                <c:pt idx="527">
                  <c:v>8.7999999999999998E-5</c:v>
                </c:pt>
                <c:pt idx="528">
                  <c:v>1.1E-4</c:v>
                </c:pt>
                <c:pt idx="529">
                  <c:v>8.7999999999999998E-5</c:v>
                </c:pt>
                <c:pt idx="530">
                  <c:v>1.1E-4</c:v>
                </c:pt>
                <c:pt idx="531">
                  <c:v>1.1E-4</c:v>
                </c:pt>
                <c:pt idx="532">
                  <c:v>1.3300000000000001E-4</c:v>
                </c:pt>
                <c:pt idx="533">
                  <c:v>1.55E-4</c:v>
                </c:pt>
                <c:pt idx="534">
                  <c:v>1.3300000000000001E-4</c:v>
                </c:pt>
                <c:pt idx="535">
                  <c:v>1.55E-4</c:v>
                </c:pt>
                <c:pt idx="536">
                  <c:v>1.55E-4</c:v>
                </c:pt>
                <c:pt idx="537">
                  <c:v>1.9900000000000001E-4</c:v>
                </c:pt>
                <c:pt idx="538">
                  <c:v>1.9900000000000001E-4</c:v>
                </c:pt>
                <c:pt idx="539">
                  <c:v>1.9900000000000001E-4</c:v>
                </c:pt>
                <c:pt idx="540">
                  <c:v>1.9900000000000001E-4</c:v>
                </c:pt>
                <c:pt idx="541">
                  <c:v>1.9900000000000001E-4</c:v>
                </c:pt>
                <c:pt idx="542">
                  <c:v>1.9900000000000001E-4</c:v>
                </c:pt>
                <c:pt idx="543">
                  <c:v>2.4399999999999999E-4</c:v>
                </c:pt>
                <c:pt idx="544">
                  <c:v>2.22E-4</c:v>
                </c:pt>
                <c:pt idx="545">
                  <c:v>2.22E-4</c:v>
                </c:pt>
                <c:pt idx="546">
                  <c:v>2.4399999999999999E-4</c:v>
                </c:pt>
                <c:pt idx="547">
                  <c:v>2.6600000000000001E-4</c:v>
                </c:pt>
                <c:pt idx="548">
                  <c:v>2.4399999999999999E-4</c:v>
                </c:pt>
                <c:pt idx="549">
                  <c:v>2.4399999999999999E-4</c:v>
                </c:pt>
                <c:pt idx="550">
                  <c:v>2.8800000000000001E-4</c:v>
                </c:pt>
                <c:pt idx="551">
                  <c:v>2.4399999999999999E-4</c:v>
                </c:pt>
                <c:pt idx="552">
                  <c:v>2.6600000000000001E-4</c:v>
                </c:pt>
                <c:pt idx="553">
                  <c:v>2.6600000000000001E-4</c:v>
                </c:pt>
                <c:pt idx="554">
                  <c:v>2.4399999999999999E-4</c:v>
                </c:pt>
                <c:pt idx="555">
                  <c:v>2.8800000000000001E-4</c:v>
                </c:pt>
                <c:pt idx="556">
                  <c:v>2.6600000000000001E-4</c:v>
                </c:pt>
                <c:pt idx="557">
                  <c:v>2.6600000000000001E-4</c:v>
                </c:pt>
                <c:pt idx="558">
                  <c:v>2.6600000000000001E-4</c:v>
                </c:pt>
                <c:pt idx="559">
                  <c:v>3.1E-4</c:v>
                </c:pt>
                <c:pt idx="560">
                  <c:v>2.6600000000000001E-4</c:v>
                </c:pt>
                <c:pt idx="561">
                  <c:v>2.6600000000000001E-4</c:v>
                </c:pt>
                <c:pt idx="562">
                  <c:v>2.8800000000000001E-4</c:v>
                </c:pt>
                <c:pt idx="563">
                  <c:v>2.6600000000000001E-4</c:v>
                </c:pt>
                <c:pt idx="564">
                  <c:v>3.3300000000000002E-4</c:v>
                </c:pt>
                <c:pt idx="565">
                  <c:v>2.8800000000000001E-4</c:v>
                </c:pt>
                <c:pt idx="566">
                  <c:v>2.8800000000000001E-4</c:v>
                </c:pt>
                <c:pt idx="567">
                  <c:v>2.6600000000000001E-4</c:v>
                </c:pt>
                <c:pt idx="568">
                  <c:v>2.8800000000000001E-4</c:v>
                </c:pt>
                <c:pt idx="569">
                  <c:v>2.8800000000000001E-4</c:v>
                </c:pt>
                <c:pt idx="570">
                  <c:v>2.6600000000000001E-4</c:v>
                </c:pt>
                <c:pt idx="571">
                  <c:v>2.6600000000000001E-4</c:v>
                </c:pt>
                <c:pt idx="572">
                  <c:v>2.6600000000000001E-4</c:v>
                </c:pt>
                <c:pt idx="573">
                  <c:v>2.8800000000000001E-4</c:v>
                </c:pt>
                <c:pt idx="574">
                  <c:v>2.4399999999999999E-4</c:v>
                </c:pt>
                <c:pt idx="575">
                  <c:v>2.4399999999999999E-4</c:v>
                </c:pt>
                <c:pt idx="576">
                  <c:v>2.4399999999999999E-4</c:v>
                </c:pt>
                <c:pt idx="577">
                  <c:v>2.22E-4</c:v>
                </c:pt>
                <c:pt idx="578">
                  <c:v>2.6600000000000001E-4</c:v>
                </c:pt>
                <c:pt idx="579">
                  <c:v>2.4399999999999999E-4</c:v>
                </c:pt>
                <c:pt idx="580">
                  <c:v>2.6600000000000001E-4</c:v>
                </c:pt>
                <c:pt idx="581">
                  <c:v>2.6600000000000001E-4</c:v>
                </c:pt>
                <c:pt idx="582">
                  <c:v>1.9900000000000001E-4</c:v>
                </c:pt>
                <c:pt idx="583">
                  <c:v>2.22E-4</c:v>
                </c:pt>
                <c:pt idx="584">
                  <c:v>2.22E-4</c:v>
                </c:pt>
                <c:pt idx="585">
                  <c:v>1.7699999999999999E-4</c:v>
                </c:pt>
                <c:pt idx="586">
                  <c:v>1.9900000000000001E-4</c:v>
                </c:pt>
                <c:pt idx="587">
                  <c:v>1.7699999999999999E-4</c:v>
                </c:pt>
                <c:pt idx="588">
                  <c:v>1.7699999999999999E-4</c:v>
                </c:pt>
                <c:pt idx="589">
                  <c:v>1.55E-4</c:v>
                </c:pt>
                <c:pt idx="590">
                  <c:v>1.55E-4</c:v>
                </c:pt>
                <c:pt idx="591">
                  <c:v>1.3300000000000001E-4</c:v>
                </c:pt>
                <c:pt idx="592">
                  <c:v>1.1E-4</c:v>
                </c:pt>
                <c:pt idx="593">
                  <c:v>8.7999999999999998E-5</c:v>
                </c:pt>
                <c:pt idx="594">
                  <c:v>8.7999999999999998E-5</c:v>
                </c:pt>
                <c:pt idx="595">
                  <c:v>6.6000000000000005E-5</c:v>
                </c:pt>
                <c:pt idx="596">
                  <c:v>1.1E-4</c:v>
                </c:pt>
                <c:pt idx="597">
                  <c:v>8.7999999999999998E-5</c:v>
                </c:pt>
                <c:pt idx="598">
                  <c:v>4.3999999999999999E-5</c:v>
                </c:pt>
                <c:pt idx="599">
                  <c:v>2.0999999999999999E-5</c:v>
                </c:pt>
                <c:pt idx="600">
                  <c:v>2.0999999999999999E-5</c:v>
                </c:pt>
                <c:pt idx="601">
                  <c:v>2.0999999999999999E-5</c:v>
                </c:pt>
                <c:pt idx="602">
                  <c:v>4.3999999999999999E-5</c:v>
                </c:pt>
                <c:pt idx="603">
                  <c:v>2.0999999999999999E-5</c:v>
                </c:pt>
                <c:pt idx="604">
                  <c:v>-2.3E-5</c:v>
                </c:pt>
                <c:pt idx="605">
                  <c:v>-2.3E-5</c:v>
                </c:pt>
                <c:pt idx="606">
                  <c:v>-9.0000000000000006E-5</c:v>
                </c:pt>
                <c:pt idx="607">
                  <c:v>-6.7000000000000002E-5</c:v>
                </c:pt>
                <c:pt idx="608">
                  <c:v>-9.0000000000000006E-5</c:v>
                </c:pt>
                <c:pt idx="609">
                  <c:v>-9.0000000000000006E-5</c:v>
                </c:pt>
                <c:pt idx="610">
                  <c:v>-9.0000000000000006E-5</c:v>
                </c:pt>
                <c:pt idx="611">
                  <c:v>-1.12E-4</c:v>
                </c:pt>
                <c:pt idx="612">
                  <c:v>-1.12E-4</c:v>
                </c:pt>
                <c:pt idx="613">
                  <c:v>-1.12E-4</c:v>
                </c:pt>
                <c:pt idx="614">
                  <c:v>-1.56E-4</c:v>
                </c:pt>
                <c:pt idx="615">
                  <c:v>-1.7899999999999999E-4</c:v>
                </c:pt>
                <c:pt idx="616">
                  <c:v>-1.56E-4</c:v>
                </c:pt>
                <c:pt idx="617">
                  <c:v>-1.7899999999999999E-4</c:v>
                </c:pt>
                <c:pt idx="618">
                  <c:v>-2.0100000000000001E-4</c:v>
                </c:pt>
                <c:pt idx="619">
                  <c:v>-2.0100000000000001E-4</c:v>
                </c:pt>
                <c:pt idx="620">
                  <c:v>-2.4499999999999999E-4</c:v>
                </c:pt>
                <c:pt idx="621">
                  <c:v>-2.23E-4</c:v>
                </c:pt>
                <c:pt idx="622">
                  <c:v>-2.6699999999999998E-4</c:v>
                </c:pt>
                <c:pt idx="623">
                  <c:v>-2.23E-4</c:v>
                </c:pt>
                <c:pt idx="624">
                  <c:v>-2.6699999999999998E-4</c:v>
                </c:pt>
                <c:pt idx="625">
                  <c:v>-2.9E-4</c:v>
                </c:pt>
                <c:pt idx="626">
                  <c:v>-2.9E-4</c:v>
                </c:pt>
                <c:pt idx="627">
                  <c:v>-2.6699999999999998E-4</c:v>
                </c:pt>
                <c:pt idx="628">
                  <c:v>-3.1199999999999999E-4</c:v>
                </c:pt>
                <c:pt idx="629">
                  <c:v>-2.9E-4</c:v>
                </c:pt>
                <c:pt idx="630">
                  <c:v>-3.3399999999999999E-4</c:v>
                </c:pt>
                <c:pt idx="631">
                  <c:v>-3.5599999999999998E-4</c:v>
                </c:pt>
                <c:pt idx="632">
                  <c:v>-3.5599999999999998E-4</c:v>
                </c:pt>
                <c:pt idx="633">
                  <c:v>-3.5599999999999998E-4</c:v>
                </c:pt>
                <c:pt idx="634">
                  <c:v>-3.5599999999999998E-4</c:v>
                </c:pt>
                <c:pt idx="635">
                  <c:v>-3.79E-4</c:v>
                </c:pt>
                <c:pt idx="636">
                  <c:v>-4.0099999999999999E-4</c:v>
                </c:pt>
                <c:pt idx="637">
                  <c:v>-4.0099999999999999E-4</c:v>
                </c:pt>
                <c:pt idx="638">
                  <c:v>-4.2299999999999998E-4</c:v>
                </c:pt>
                <c:pt idx="639">
                  <c:v>-4.2299999999999998E-4</c:v>
                </c:pt>
                <c:pt idx="640">
                  <c:v>-4.2299999999999998E-4</c:v>
                </c:pt>
                <c:pt idx="641">
                  <c:v>-4.2299999999999998E-4</c:v>
                </c:pt>
                <c:pt idx="642">
                  <c:v>-4.4499999999999997E-4</c:v>
                </c:pt>
                <c:pt idx="643">
                  <c:v>-4.4499999999999997E-4</c:v>
                </c:pt>
                <c:pt idx="644">
                  <c:v>-4.6799999999999999E-4</c:v>
                </c:pt>
                <c:pt idx="645">
                  <c:v>-4.6799999999999999E-4</c:v>
                </c:pt>
                <c:pt idx="646">
                  <c:v>-4.6799999999999999E-4</c:v>
                </c:pt>
                <c:pt idx="647">
                  <c:v>-4.8999999999999998E-4</c:v>
                </c:pt>
                <c:pt idx="648">
                  <c:v>-4.6799999999999999E-4</c:v>
                </c:pt>
                <c:pt idx="649">
                  <c:v>-4.4499999999999997E-4</c:v>
                </c:pt>
                <c:pt idx="650">
                  <c:v>-4.6799999999999999E-4</c:v>
                </c:pt>
                <c:pt idx="651">
                  <c:v>-4.6799999999999999E-4</c:v>
                </c:pt>
                <c:pt idx="652">
                  <c:v>-4.8999999999999998E-4</c:v>
                </c:pt>
                <c:pt idx="653">
                  <c:v>-4.6799999999999999E-4</c:v>
                </c:pt>
                <c:pt idx="654">
                  <c:v>-5.1199999999999998E-4</c:v>
                </c:pt>
                <c:pt idx="655">
                  <c:v>-4.6799999999999999E-4</c:v>
                </c:pt>
                <c:pt idx="656">
                  <c:v>-5.1199999999999998E-4</c:v>
                </c:pt>
                <c:pt idx="657">
                  <c:v>-4.8999999999999998E-4</c:v>
                </c:pt>
                <c:pt idx="658">
                  <c:v>-4.6799999999999999E-4</c:v>
                </c:pt>
                <c:pt idx="659">
                  <c:v>-4.8999999999999998E-4</c:v>
                </c:pt>
                <c:pt idx="660">
                  <c:v>-4.8999999999999998E-4</c:v>
                </c:pt>
                <c:pt idx="661">
                  <c:v>-4.6799999999999999E-4</c:v>
                </c:pt>
                <c:pt idx="662">
                  <c:v>-4.8999999999999998E-4</c:v>
                </c:pt>
                <c:pt idx="663">
                  <c:v>-5.1199999999999998E-4</c:v>
                </c:pt>
                <c:pt idx="664">
                  <c:v>-4.6799999999999999E-4</c:v>
                </c:pt>
                <c:pt idx="665">
                  <c:v>-4.6799999999999999E-4</c:v>
                </c:pt>
                <c:pt idx="666">
                  <c:v>-4.4499999999999997E-4</c:v>
                </c:pt>
                <c:pt idx="667">
                  <c:v>-4.8999999999999998E-4</c:v>
                </c:pt>
                <c:pt idx="668">
                  <c:v>-4.6799999999999999E-4</c:v>
                </c:pt>
                <c:pt idx="669">
                  <c:v>-4.6799999999999999E-4</c:v>
                </c:pt>
                <c:pt idx="670">
                  <c:v>-4.6799999999999999E-4</c:v>
                </c:pt>
                <c:pt idx="671">
                  <c:v>-4.2299999999999998E-4</c:v>
                </c:pt>
                <c:pt idx="672">
                  <c:v>-4.4499999999999997E-4</c:v>
                </c:pt>
                <c:pt idx="673">
                  <c:v>-4.2299999999999998E-4</c:v>
                </c:pt>
                <c:pt idx="674">
                  <c:v>-4.2299999999999998E-4</c:v>
                </c:pt>
                <c:pt idx="675">
                  <c:v>-4.2299999999999998E-4</c:v>
                </c:pt>
                <c:pt idx="676">
                  <c:v>-3.79E-4</c:v>
                </c:pt>
                <c:pt idx="677">
                  <c:v>-3.79E-4</c:v>
                </c:pt>
                <c:pt idx="678">
                  <c:v>-3.5599999999999998E-4</c:v>
                </c:pt>
                <c:pt idx="679">
                  <c:v>-3.79E-4</c:v>
                </c:pt>
                <c:pt idx="680">
                  <c:v>-3.5599999999999998E-4</c:v>
                </c:pt>
                <c:pt idx="681">
                  <c:v>-3.79E-4</c:v>
                </c:pt>
                <c:pt idx="682">
                  <c:v>-3.3399999999999999E-4</c:v>
                </c:pt>
                <c:pt idx="683">
                  <c:v>-3.5599999999999998E-4</c:v>
                </c:pt>
                <c:pt idx="684">
                  <c:v>-3.5599999999999998E-4</c:v>
                </c:pt>
                <c:pt idx="685">
                  <c:v>-3.5599999999999998E-4</c:v>
                </c:pt>
                <c:pt idx="686">
                  <c:v>-3.3399999999999999E-4</c:v>
                </c:pt>
                <c:pt idx="687">
                  <c:v>-3.1199999999999999E-4</c:v>
                </c:pt>
                <c:pt idx="688">
                  <c:v>-3.1199999999999999E-4</c:v>
                </c:pt>
                <c:pt idx="689">
                  <c:v>-2.6699999999999998E-4</c:v>
                </c:pt>
                <c:pt idx="690">
                  <c:v>-2.6699999999999998E-4</c:v>
                </c:pt>
                <c:pt idx="691">
                  <c:v>-2.6699999999999998E-4</c:v>
                </c:pt>
                <c:pt idx="692">
                  <c:v>-2.6699999999999998E-4</c:v>
                </c:pt>
                <c:pt idx="693">
                  <c:v>-2.6699999999999998E-4</c:v>
                </c:pt>
                <c:pt idx="694">
                  <c:v>-2.0100000000000001E-4</c:v>
                </c:pt>
                <c:pt idx="695">
                  <c:v>-2.23E-4</c:v>
                </c:pt>
                <c:pt idx="696">
                  <c:v>-2.23E-4</c:v>
                </c:pt>
                <c:pt idx="697">
                  <c:v>-2.23E-4</c:v>
                </c:pt>
                <c:pt idx="698">
                  <c:v>-1.7899999999999999E-4</c:v>
                </c:pt>
                <c:pt idx="699">
                  <c:v>-2.0100000000000001E-4</c:v>
                </c:pt>
                <c:pt idx="700">
                  <c:v>-1.7899999999999999E-4</c:v>
                </c:pt>
                <c:pt idx="701">
                  <c:v>-1.7899999999999999E-4</c:v>
                </c:pt>
                <c:pt idx="702">
                  <c:v>-1.7899999999999999E-4</c:v>
                </c:pt>
                <c:pt idx="703">
                  <c:v>-1.34E-4</c:v>
                </c:pt>
                <c:pt idx="704">
                  <c:v>-9.0000000000000006E-5</c:v>
                </c:pt>
                <c:pt idx="705">
                  <c:v>-1.12E-4</c:v>
                </c:pt>
                <c:pt idx="706">
                  <c:v>-1.34E-4</c:v>
                </c:pt>
                <c:pt idx="707">
                  <c:v>-1.12E-4</c:v>
                </c:pt>
                <c:pt idx="708">
                  <c:v>-9.0000000000000006E-5</c:v>
                </c:pt>
                <c:pt idx="709">
                  <c:v>-9.0000000000000006E-5</c:v>
                </c:pt>
                <c:pt idx="710">
                  <c:v>-9.0000000000000006E-5</c:v>
                </c:pt>
                <c:pt idx="711">
                  <c:v>-2.3E-5</c:v>
                </c:pt>
                <c:pt idx="712">
                  <c:v>-6.7000000000000002E-5</c:v>
                </c:pt>
                <c:pt idx="713">
                  <c:v>-6.7000000000000002E-5</c:v>
                </c:pt>
                <c:pt idx="714">
                  <c:v>-9.9999999999999995E-7</c:v>
                </c:pt>
                <c:pt idx="715">
                  <c:v>-4.5000000000000003E-5</c:v>
                </c:pt>
                <c:pt idx="716">
                  <c:v>-2.3E-5</c:v>
                </c:pt>
                <c:pt idx="717">
                  <c:v>-2.3E-5</c:v>
                </c:pt>
                <c:pt idx="718">
                  <c:v>2.0999999999999999E-5</c:v>
                </c:pt>
                <c:pt idx="719">
                  <c:v>2.0999999999999999E-5</c:v>
                </c:pt>
                <c:pt idx="720">
                  <c:v>-9.9999999999999995E-7</c:v>
                </c:pt>
                <c:pt idx="721">
                  <c:v>-2.3E-5</c:v>
                </c:pt>
                <c:pt idx="722">
                  <c:v>-9.9999999999999995E-7</c:v>
                </c:pt>
                <c:pt idx="723">
                  <c:v>2.0999999999999999E-5</c:v>
                </c:pt>
                <c:pt idx="724">
                  <c:v>2.0999999999999999E-5</c:v>
                </c:pt>
                <c:pt idx="725">
                  <c:v>2.0999999999999999E-5</c:v>
                </c:pt>
                <c:pt idx="726">
                  <c:v>6.6000000000000005E-5</c:v>
                </c:pt>
                <c:pt idx="727">
                  <c:v>6.6000000000000005E-5</c:v>
                </c:pt>
                <c:pt idx="728">
                  <c:v>8.7999999999999998E-5</c:v>
                </c:pt>
                <c:pt idx="729">
                  <c:v>6.6000000000000005E-5</c:v>
                </c:pt>
                <c:pt idx="730">
                  <c:v>6.6000000000000005E-5</c:v>
                </c:pt>
                <c:pt idx="731">
                  <c:v>4.3999999999999999E-5</c:v>
                </c:pt>
                <c:pt idx="732">
                  <c:v>6.6000000000000005E-5</c:v>
                </c:pt>
                <c:pt idx="733">
                  <c:v>8.7999999999999998E-5</c:v>
                </c:pt>
                <c:pt idx="734">
                  <c:v>8.7999999999999998E-5</c:v>
                </c:pt>
                <c:pt idx="735">
                  <c:v>8.7999999999999998E-5</c:v>
                </c:pt>
                <c:pt idx="736">
                  <c:v>4.3999999999999999E-5</c:v>
                </c:pt>
                <c:pt idx="737">
                  <c:v>6.6000000000000005E-5</c:v>
                </c:pt>
                <c:pt idx="738">
                  <c:v>8.7999999999999998E-5</c:v>
                </c:pt>
                <c:pt idx="739">
                  <c:v>4.3999999999999999E-5</c:v>
                </c:pt>
                <c:pt idx="740">
                  <c:v>4.3999999999999999E-5</c:v>
                </c:pt>
                <c:pt idx="741">
                  <c:v>6.6000000000000005E-5</c:v>
                </c:pt>
                <c:pt idx="742">
                  <c:v>4.3999999999999999E-5</c:v>
                </c:pt>
                <c:pt idx="743">
                  <c:v>2.0999999999999999E-5</c:v>
                </c:pt>
                <c:pt idx="744">
                  <c:v>4.3999999999999999E-5</c:v>
                </c:pt>
                <c:pt idx="745">
                  <c:v>4.3999999999999999E-5</c:v>
                </c:pt>
                <c:pt idx="746">
                  <c:v>6.6000000000000005E-5</c:v>
                </c:pt>
                <c:pt idx="747">
                  <c:v>4.3999999999999999E-5</c:v>
                </c:pt>
                <c:pt idx="748">
                  <c:v>-2.3E-5</c:v>
                </c:pt>
                <c:pt idx="749">
                  <c:v>-9.9999999999999995E-7</c:v>
                </c:pt>
                <c:pt idx="750">
                  <c:v>2.0999999999999999E-5</c:v>
                </c:pt>
                <c:pt idx="751">
                  <c:v>2.0999999999999999E-5</c:v>
                </c:pt>
                <c:pt idx="752">
                  <c:v>-4.5000000000000003E-5</c:v>
                </c:pt>
                <c:pt idx="753">
                  <c:v>-4.5000000000000003E-5</c:v>
                </c:pt>
                <c:pt idx="754">
                  <c:v>-4.5000000000000003E-5</c:v>
                </c:pt>
                <c:pt idx="755">
                  <c:v>-9.0000000000000006E-5</c:v>
                </c:pt>
                <c:pt idx="756">
                  <c:v>-9.0000000000000006E-5</c:v>
                </c:pt>
                <c:pt idx="757">
                  <c:v>-1.12E-4</c:v>
                </c:pt>
                <c:pt idx="758">
                  <c:v>-9.0000000000000006E-5</c:v>
                </c:pt>
                <c:pt idx="759">
                  <c:v>-1.34E-4</c:v>
                </c:pt>
                <c:pt idx="760">
                  <c:v>-1.34E-4</c:v>
                </c:pt>
                <c:pt idx="761">
                  <c:v>-1.56E-4</c:v>
                </c:pt>
                <c:pt idx="762">
                  <c:v>-1.7899999999999999E-4</c:v>
                </c:pt>
                <c:pt idx="763">
                  <c:v>-1.7899999999999999E-4</c:v>
                </c:pt>
                <c:pt idx="764">
                  <c:v>-2.4499999999999999E-4</c:v>
                </c:pt>
                <c:pt idx="765">
                  <c:v>-2.23E-4</c:v>
                </c:pt>
                <c:pt idx="766">
                  <c:v>-2.6699999999999998E-4</c:v>
                </c:pt>
                <c:pt idx="767">
                  <c:v>-2.6699999999999998E-4</c:v>
                </c:pt>
                <c:pt idx="768">
                  <c:v>-3.1199999999999999E-4</c:v>
                </c:pt>
                <c:pt idx="769">
                  <c:v>-3.5599999999999998E-4</c:v>
                </c:pt>
                <c:pt idx="770">
                  <c:v>-3.79E-4</c:v>
                </c:pt>
                <c:pt idx="771">
                  <c:v>-3.79E-4</c:v>
                </c:pt>
                <c:pt idx="772">
                  <c:v>-4.4499999999999997E-4</c:v>
                </c:pt>
                <c:pt idx="773">
                  <c:v>-4.4499999999999997E-4</c:v>
                </c:pt>
                <c:pt idx="774">
                  <c:v>-5.1199999999999998E-4</c:v>
                </c:pt>
                <c:pt idx="775">
                  <c:v>-4.8999999999999998E-4</c:v>
                </c:pt>
                <c:pt idx="776">
                  <c:v>-5.3399999999999997E-4</c:v>
                </c:pt>
                <c:pt idx="777">
                  <c:v>-5.5599999999999996E-4</c:v>
                </c:pt>
                <c:pt idx="778">
                  <c:v>-5.7899999999999998E-4</c:v>
                </c:pt>
                <c:pt idx="779">
                  <c:v>-6.0099999999999997E-4</c:v>
                </c:pt>
                <c:pt idx="780">
                  <c:v>-6.6799999999999997E-4</c:v>
                </c:pt>
                <c:pt idx="781">
                  <c:v>-6.8999999999999997E-4</c:v>
                </c:pt>
                <c:pt idx="782">
                  <c:v>-7.1199999999999996E-4</c:v>
                </c:pt>
                <c:pt idx="783">
                  <c:v>-7.7899999999999996E-4</c:v>
                </c:pt>
                <c:pt idx="784">
                  <c:v>-8.0099999999999995E-4</c:v>
                </c:pt>
                <c:pt idx="785">
                  <c:v>-8.4500000000000005E-4</c:v>
                </c:pt>
                <c:pt idx="786">
                  <c:v>-8.8999999999999995E-4</c:v>
                </c:pt>
                <c:pt idx="787">
                  <c:v>-9.3400000000000004E-4</c:v>
                </c:pt>
                <c:pt idx="788">
                  <c:v>-9.7900000000000005E-4</c:v>
                </c:pt>
                <c:pt idx="789">
                  <c:v>-1.0449999999999999E-3</c:v>
                </c:pt>
                <c:pt idx="790">
                  <c:v>-1.023E-3</c:v>
                </c:pt>
                <c:pt idx="791">
                  <c:v>-1.1119999999999999E-3</c:v>
                </c:pt>
                <c:pt idx="792">
                  <c:v>-1.157E-3</c:v>
                </c:pt>
                <c:pt idx="793">
                  <c:v>-1.1789999999999999E-3</c:v>
                </c:pt>
                <c:pt idx="794">
                  <c:v>-1.245E-3</c:v>
                </c:pt>
                <c:pt idx="795">
                  <c:v>-1.268E-3</c:v>
                </c:pt>
                <c:pt idx="796">
                  <c:v>-1.3569999999999999E-3</c:v>
                </c:pt>
                <c:pt idx="797">
                  <c:v>-1.3569999999999999E-3</c:v>
                </c:pt>
                <c:pt idx="798">
                  <c:v>-1.4450000000000001E-3</c:v>
                </c:pt>
                <c:pt idx="799">
                  <c:v>-1.49E-3</c:v>
                </c:pt>
                <c:pt idx="800">
                  <c:v>-1.5790000000000001E-3</c:v>
                </c:pt>
                <c:pt idx="801">
                  <c:v>-1.6459999999999999E-3</c:v>
                </c:pt>
                <c:pt idx="802">
                  <c:v>-1.6900000000000001E-3</c:v>
                </c:pt>
                <c:pt idx="803">
                  <c:v>-1.712E-3</c:v>
                </c:pt>
                <c:pt idx="804">
                  <c:v>-1.8010000000000001E-3</c:v>
                </c:pt>
                <c:pt idx="805">
                  <c:v>-1.846E-3</c:v>
                </c:pt>
                <c:pt idx="806">
                  <c:v>-1.934E-3</c:v>
                </c:pt>
                <c:pt idx="807">
                  <c:v>-1.957E-3</c:v>
                </c:pt>
                <c:pt idx="808">
                  <c:v>-2.0460000000000001E-3</c:v>
                </c:pt>
                <c:pt idx="809">
                  <c:v>-2.068E-3</c:v>
                </c:pt>
                <c:pt idx="810">
                  <c:v>-2.1350000000000002E-3</c:v>
                </c:pt>
                <c:pt idx="811">
                  <c:v>-2.2009999999999998E-3</c:v>
                </c:pt>
                <c:pt idx="812">
                  <c:v>-2.2680000000000001E-3</c:v>
                </c:pt>
                <c:pt idx="813">
                  <c:v>-2.379E-3</c:v>
                </c:pt>
                <c:pt idx="814">
                  <c:v>-2.4459999999999998E-3</c:v>
                </c:pt>
                <c:pt idx="815">
                  <c:v>-2.5119999999999999E-3</c:v>
                </c:pt>
                <c:pt idx="816">
                  <c:v>-2.5790000000000001E-3</c:v>
                </c:pt>
                <c:pt idx="817">
                  <c:v>-2.6679999999999998E-3</c:v>
                </c:pt>
                <c:pt idx="818">
                  <c:v>-2.7569999999999999E-3</c:v>
                </c:pt>
                <c:pt idx="819">
                  <c:v>-2.8240000000000001E-3</c:v>
                </c:pt>
                <c:pt idx="820">
                  <c:v>-2.9120000000000001E-3</c:v>
                </c:pt>
                <c:pt idx="821">
                  <c:v>-2.9789999999999999E-3</c:v>
                </c:pt>
                <c:pt idx="822">
                  <c:v>-3.068E-3</c:v>
                </c:pt>
                <c:pt idx="823">
                  <c:v>-3.1570000000000001E-3</c:v>
                </c:pt>
                <c:pt idx="824">
                  <c:v>-3.2239999999999999E-3</c:v>
                </c:pt>
                <c:pt idx="825">
                  <c:v>-3.29E-3</c:v>
                </c:pt>
                <c:pt idx="826">
                  <c:v>-3.3349999999999999E-3</c:v>
                </c:pt>
                <c:pt idx="827">
                  <c:v>-3.4680000000000002E-3</c:v>
                </c:pt>
                <c:pt idx="828">
                  <c:v>-3.5349999999999999E-3</c:v>
                </c:pt>
                <c:pt idx="829">
                  <c:v>-3.6240000000000001E-3</c:v>
                </c:pt>
                <c:pt idx="830">
                  <c:v>-3.6900000000000001E-3</c:v>
                </c:pt>
                <c:pt idx="831">
                  <c:v>-3.8019999999999998E-3</c:v>
                </c:pt>
                <c:pt idx="832">
                  <c:v>-3.9129999999999998E-3</c:v>
                </c:pt>
                <c:pt idx="833">
                  <c:v>-4.0020000000000003E-3</c:v>
                </c:pt>
                <c:pt idx="834">
                  <c:v>-4.0899999999999999E-3</c:v>
                </c:pt>
                <c:pt idx="835">
                  <c:v>-4.202E-3</c:v>
                </c:pt>
                <c:pt idx="836">
                  <c:v>-4.2900000000000004E-3</c:v>
                </c:pt>
                <c:pt idx="837">
                  <c:v>-4.3790000000000001E-3</c:v>
                </c:pt>
                <c:pt idx="838">
                  <c:v>-4.4679999999999997E-3</c:v>
                </c:pt>
                <c:pt idx="839">
                  <c:v>-4.5789999999999997E-3</c:v>
                </c:pt>
                <c:pt idx="840">
                  <c:v>-4.7130000000000002E-3</c:v>
                </c:pt>
                <c:pt idx="841">
                  <c:v>-4.8240000000000002E-3</c:v>
                </c:pt>
                <c:pt idx="842">
                  <c:v>-4.8910000000000004E-3</c:v>
                </c:pt>
                <c:pt idx="843">
                  <c:v>-5.0020000000000004E-3</c:v>
                </c:pt>
                <c:pt idx="844">
                  <c:v>-5.0679999999999996E-3</c:v>
                </c:pt>
                <c:pt idx="845">
                  <c:v>-5.202E-3</c:v>
                </c:pt>
                <c:pt idx="846">
                  <c:v>-5.313E-3</c:v>
                </c:pt>
                <c:pt idx="847">
                  <c:v>-5.424E-3</c:v>
                </c:pt>
                <c:pt idx="848">
                  <c:v>-5.535E-3</c:v>
                </c:pt>
                <c:pt idx="849">
                  <c:v>-5.6690000000000004E-3</c:v>
                </c:pt>
                <c:pt idx="850">
                  <c:v>-5.757E-3</c:v>
                </c:pt>
                <c:pt idx="851">
                  <c:v>-5.8690000000000001E-3</c:v>
                </c:pt>
                <c:pt idx="852">
                  <c:v>-6.0020000000000004E-3</c:v>
                </c:pt>
                <c:pt idx="853">
                  <c:v>-6.1349999999999998E-3</c:v>
                </c:pt>
                <c:pt idx="854">
                  <c:v>-6.2240000000000004E-3</c:v>
                </c:pt>
                <c:pt idx="855">
                  <c:v>-6.3350000000000004E-3</c:v>
                </c:pt>
                <c:pt idx="856">
                  <c:v>-6.4910000000000002E-3</c:v>
                </c:pt>
                <c:pt idx="857">
                  <c:v>-6.6239999999999997E-3</c:v>
                </c:pt>
                <c:pt idx="858">
                  <c:v>-6.6909999999999999E-3</c:v>
                </c:pt>
                <c:pt idx="859">
                  <c:v>-6.8240000000000002E-3</c:v>
                </c:pt>
                <c:pt idx="860">
                  <c:v>-6.9579999999999998E-3</c:v>
                </c:pt>
                <c:pt idx="861">
                  <c:v>-7.0689999999999998E-3</c:v>
                </c:pt>
                <c:pt idx="862">
                  <c:v>-7.2020000000000001E-3</c:v>
                </c:pt>
                <c:pt idx="863">
                  <c:v>-7.358E-3</c:v>
                </c:pt>
                <c:pt idx="864">
                  <c:v>-7.4689999999999999E-3</c:v>
                </c:pt>
                <c:pt idx="865">
                  <c:v>-7.6020000000000003E-3</c:v>
                </c:pt>
                <c:pt idx="866">
                  <c:v>-7.7359999999999998E-3</c:v>
                </c:pt>
                <c:pt idx="867">
                  <c:v>-7.8469999999999998E-3</c:v>
                </c:pt>
                <c:pt idx="868">
                  <c:v>-8.0249999999999991E-3</c:v>
                </c:pt>
                <c:pt idx="869">
                  <c:v>-8.1359999999999991E-3</c:v>
                </c:pt>
                <c:pt idx="870">
                  <c:v>-8.2470000000000009E-3</c:v>
                </c:pt>
                <c:pt idx="871">
                  <c:v>-8.3800000000000003E-3</c:v>
                </c:pt>
                <c:pt idx="872">
                  <c:v>-8.5140000000000007E-3</c:v>
                </c:pt>
                <c:pt idx="873">
                  <c:v>-8.6470000000000002E-3</c:v>
                </c:pt>
                <c:pt idx="874">
                  <c:v>-8.7580000000000002E-3</c:v>
                </c:pt>
                <c:pt idx="875">
                  <c:v>-8.8909999999999996E-3</c:v>
                </c:pt>
                <c:pt idx="876">
                  <c:v>-9.0469999999999995E-3</c:v>
                </c:pt>
                <c:pt idx="877">
                  <c:v>-9.2250000000000006E-3</c:v>
                </c:pt>
                <c:pt idx="878">
                  <c:v>-9.3139999999999994E-3</c:v>
                </c:pt>
                <c:pt idx="879">
                  <c:v>-9.4470000000000005E-3</c:v>
                </c:pt>
                <c:pt idx="880">
                  <c:v>-9.58E-3</c:v>
                </c:pt>
                <c:pt idx="881">
                  <c:v>-9.7359999999999999E-3</c:v>
                </c:pt>
                <c:pt idx="882">
                  <c:v>-9.8919999999999998E-3</c:v>
                </c:pt>
                <c:pt idx="883">
                  <c:v>-1.0003E-2</c:v>
                </c:pt>
                <c:pt idx="884">
                  <c:v>-1.0158E-2</c:v>
                </c:pt>
                <c:pt idx="885">
                  <c:v>-1.0269E-2</c:v>
                </c:pt>
                <c:pt idx="886">
                  <c:v>-1.0447E-2</c:v>
                </c:pt>
                <c:pt idx="887">
                  <c:v>-1.0558E-2</c:v>
                </c:pt>
                <c:pt idx="888">
                  <c:v>-1.0714E-2</c:v>
                </c:pt>
                <c:pt idx="889">
                  <c:v>-1.0847000000000001E-2</c:v>
                </c:pt>
                <c:pt idx="890">
                  <c:v>-1.0936E-2</c:v>
                </c:pt>
                <c:pt idx="891">
                  <c:v>-1.1114000000000001E-2</c:v>
                </c:pt>
                <c:pt idx="892">
                  <c:v>-1.1247E-2</c:v>
                </c:pt>
                <c:pt idx="893">
                  <c:v>-1.1381E-2</c:v>
                </c:pt>
                <c:pt idx="894">
                  <c:v>-1.1559E-2</c:v>
                </c:pt>
                <c:pt idx="895">
                  <c:v>-1.1691999999999999E-2</c:v>
                </c:pt>
                <c:pt idx="896">
                  <c:v>-1.1825E-2</c:v>
                </c:pt>
                <c:pt idx="897">
                  <c:v>-1.1958999999999999E-2</c:v>
                </c:pt>
                <c:pt idx="898">
                  <c:v>-1.2070000000000001E-2</c:v>
                </c:pt>
                <c:pt idx="899">
                  <c:v>-1.2248E-2</c:v>
                </c:pt>
                <c:pt idx="900">
                  <c:v>-1.2359E-2</c:v>
                </c:pt>
                <c:pt idx="901">
                  <c:v>-1.2492E-2</c:v>
                </c:pt>
                <c:pt idx="902">
                  <c:v>-1.2648E-2</c:v>
                </c:pt>
                <c:pt idx="903">
                  <c:v>-1.2737E-2</c:v>
                </c:pt>
                <c:pt idx="904">
                  <c:v>-1.2892000000000001E-2</c:v>
                </c:pt>
                <c:pt idx="905">
                  <c:v>-1.3048000000000001E-2</c:v>
                </c:pt>
                <c:pt idx="906">
                  <c:v>-1.3159000000000001E-2</c:v>
                </c:pt>
                <c:pt idx="907">
                  <c:v>-1.3247999999999999E-2</c:v>
                </c:pt>
                <c:pt idx="908">
                  <c:v>-1.3426E-2</c:v>
                </c:pt>
                <c:pt idx="909">
                  <c:v>-1.3537E-2</c:v>
                </c:pt>
                <c:pt idx="910">
                  <c:v>-1.367E-2</c:v>
                </c:pt>
                <c:pt idx="911">
                  <c:v>-1.3826E-2</c:v>
                </c:pt>
                <c:pt idx="912">
                  <c:v>-1.3915E-2</c:v>
                </c:pt>
                <c:pt idx="913">
                  <c:v>-1.4048E-2</c:v>
                </c:pt>
                <c:pt idx="914">
                  <c:v>-1.4180999999999999E-2</c:v>
                </c:pt>
                <c:pt idx="915">
                  <c:v>-1.4291999999999999E-2</c:v>
                </c:pt>
                <c:pt idx="916">
                  <c:v>-1.4404E-2</c:v>
                </c:pt>
                <c:pt idx="917">
                  <c:v>-1.4515E-2</c:v>
                </c:pt>
                <c:pt idx="918">
                  <c:v>-1.4626E-2</c:v>
                </c:pt>
                <c:pt idx="919">
                  <c:v>-1.4737E-2</c:v>
                </c:pt>
                <c:pt idx="920">
                  <c:v>-1.4848E-2</c:v>
                </c:pt>
                <c:pt idx="921">
                  <c:v>-1.4937000000000001E-2</c:v>
                </c:pt>
                <c:pt idx="922">
                  <c:v>-1.507E-2</c:v>
                </c:pt>
                <c:pt idx="923">
                  <c:v>-1.5181999999999999E-2</c:v>
                </c:pt>
                <c:pt idx="924">
                  <c:v>-1.5292999999999999E-2</c:v>
                </c:pt>
                <c:pt idx="925">
                  <c:v>-1.5358999999999999E-2</c:v>
                </c:pt>
                <c:pt idx="926">
                  <c:v>-1.5469999999999999E-2</c:v>
                </c:pt>
                <c:pt idx="927">
                  <c:v>-1.5582E-2</c:v>
                </c:pt>
                <c:pt idx="928">
                  <c:v>-1.5715E-2</c:v>
                </c:pt>
                <c:pt idx="929">
                  <c:v>-1.5782000000000001E-2</c:v>
                </c:pt>
                <c:pt idx="930">
                  <c:v>-1.5871E-2</c:v>
                </c:pt>
                <c:pt idx="931">
                  <c:v>-1.5959000000000001E-2</c:v>
                </c:pt>
                <c:pt idx="932">
                  <c:v>-1.6025999999999999E-2</c:v>
                </c:pt>
                <c:pt idx="933">
                  <c:v>-1.6115000000000001E-2</c:v>
                </c:pt>
                <c:pt idx="934">
                  <c:v>-1.6226000000000001E-2</c:v>
                </c:pt>
                <c:pt idx="935">
                  <c:v>-1.6292999999999998E-2</c:v>
                </c:pt>
                <c:pt idx="936">
                  <c:v>-1.636E-2</c:v>
                </c:pt>
                <c:pt idx="937">
                  <c:v>-1.6426E-2</c:v>
                </c:pt>
                <c:pt idx="938">
                  <c:v>-1.6514999999999998E-2</c:v>
                </c:pt>
                <c:pt idx="939">
                  <c:v>-1.6604000000000001E-2</c:v>
                </c:pt>
                <c:pt idx="940">
                  <c:v>-1.6648E-2</c:v>
                </c:pt>
                <c:pt idx="941">
                  <c:v>-1.6736999999999998E-2</c:v>
                </c:pt>
                <c:pt idx="942">
                  <c:v>-1.6803999999999999E-2</c:v>
                </c:pt>
                <c:pt idx="943">
                  <c:v>-1.6848999999999999E-2</c:v>
                </c:pt>
                <c:pt idx="944">
                  <c:v>-1.6937000000000001E-2</c:v>
                </c:pt>
                <c:pt idx="945">
                  <c:v>-1.7003999999999998E-2</c:v>
                </c:pt>
                <c:pt idx="946">
                  <c:v>-1.7049000000000002E-2</c:v>
                </c:pt>
                <c:pt idx="947">
                  <c:v>-1.7070999999999999E-2</c:v>
                </c:pt>
                <c:pt idx="948">
                  <c:v>-1.7136999999999999E-2</c:v>
                </c:pt>
                <c:pt idx="949">
                  <c:v>-1.7136999999999999E-2</c:v>
                </c:pt>
                <c:pt idx="950">
                  <c:v>-1.7160000000000002E-2</c:v>
                </c:pt>
                <c:pt idx="951">
                  <c:v>-1.7226000000000002E-2</c:v>
                </c:pt>
                <c:pt idx="952">
                  <c:v>-1.7271000000000002E-2</c:v>
                </c:pt>
                <c:pt idx="953">
                  <c:v>-1.7292999999999999E-2</c:v>
                </c:pt>
                <c:pt idx="954">
                  <c:v>-1.7315000000000001E-2</c:v>
                </c:pt>
                <c:pt idx="955">
                  <c:v>-1.7337000000000002E-2</c:v>
                </c:pt>
                <c:pt idx="956">
                  <c:v>-1.7382000000000002E-2</c:v>
                </c:pt>
                <c:pt idx="957">
                  <c:v>-1.7382000000000002E-2</c:v>
                </c:pt>
                <c:pt idx="958">
                  <c:v>-1.7382000000000002E-2</c:v>
                </c:pt>
                <c:pt idx="959">
                  <c:v>-1.7403999999999999E-2</c:v>
                </c:pt>
                <c:pt idx="960">
                  <c:v>-1.7403999999999999E-2</c:v>
                </c:pt>
                <c:pt idx="961">
                  <c:v>-1.7403999999999999E-2</c:v>
                </c:pt>
                <c:pt idx="962">
                  <c:v>-1.7426000000000001E-2</c:v>
                </c:pt>
                <c:pt idx="963">
                  <c:v>-1.7426000000000001E-2</c:v>
                </c:pt>
                <c:pt idx="964">
                  <c:v>-1.7403999999999999E-2</c:v>
                </c:pt>
                <c:pt idx="965">
                  <c:v>-1.7403999999999999E-2</c:v>
                </c:pt>
                <c:pt idx="966">
                  <c:v>-1.7382000000000002E-2</c:v>
                </c:pt>
                <c:pt idx="967">
                  <c:v>-1.7403999999999999E-2</c:v>
                </c:pt>
                <c:pt idx="968">
                  <c:v>-1.7337000000000002E-2</c:v>
                </c:pt>
                <c:pt idx="969">
                  <c:v>-1.7315000000000001E-2</c:v>
                </c:pt>
                <c:pt idx="970">
                  <c:v>-1.736E-2</c:v>
                </c:pt>
                <c:pt idx="971">
                  <c:v>-1.7315000000000001E-2</c:v>
                </c:pt>
                <c:pt idx="972">
                  <c:v>-1.7271000000000002E-2</c:v>
                </c:pt>
                <c:pt idx="973">
                  <c:v>-1.7249E-2</c:v>
                </c:pt>
                <c:pt idx="974">
                  <c:v>-1.7204000000000001E-2</c:v>
                </c:pt>
                <c:pt idx="975">
                  <c:v>-1.7160000000000002E-2</c:v>
                </c:pt>
                <c:pt idx="976">
                  <c:v>-1.7114999999999998E-2</c:v>
                </c:pt>
                <c:pt idx="977">
                  <c:v>-1.7049000000000002E-2</c:v>
                </c:pt>
                <c:pt idx="978">
                  <c:v>-1.7025999999999999E-2</c:v>
                </c:pt>
                <c:pt idx="979">
                  <c:v>-1.6959999999999999E-2</c:v>
                </c:pt>
                <c:pt idx="980">
                  <c:v>-1.6892999999999998E-2</c:v>
                </c:pt>
                <c:pt idx="981">
                  <c:v>-1.6848999999999999E-2</c:v>
                </c:pt>
                <c:pt idx="982">
                  <c:v>-1.6803999999999999E-2</c:v>
                </c:pt>
                <c:pt idx="983">
                  <c:v>-1.6715000000000001E-2</c:v>
                </c:pt>
                <c:pt idx="984">
                  <c:v>-1.6648E-2</c:v>
                </c:pt>
                <c:pt idx="985">
                  <c:v>-1.6625999999999998E-2</c:v>
                </c:pt>
                <c:pt idx="986">
                  <c:v>-1.6537E-2</c:v>
                </c:pt>
                <c:pt idx="987">
                  <c:v>-1.6471E-2</c:v>
                </c:pt>
                <c:pt idx="988">
                  <c:v>-1.6382000000000001E-2</c:v>
                </c:pt>
                <c:pt idx="989">
                  <c:v>-1.6315E-2</c:v>
                </c:pt>
                <c:pt idx="990">
                  <c:v>-1.6247999999999999E-2</c:v>
                </c:pt>
                <c:pt idx="991">
                  <c:v>-1.6115000000000001E-2</c:v>
                </c:pt>
                <c:pt idx="992">
                  <c:v>-1.6070999999999998E-2</c:v>
                </c:pt>
                <c:pt idx="993">
                  <c:v>-1.5959000000000001E-2</c:v>
                </c:pt>
                <c:pt idx="994">
                  <c:v>-1.5848000000000001E-2</c:v>
                </c:pt>
                <c:pt idx="995">
                  <c:v>-1.5737000000000001E-2</c:v>
                </c:pt>
                <c:pt idx="996">
                  <c:v>-1.5647999999999999E-2</c:v>
                </c:pt>
                <c:pt idx="997">
                  <c:v>-1.5537E-2</c:v>
                </c:pt>
                <c:pt idx="998">
                  <c:v>-1.5469999999999999E-2</c:v>
                </c:pt>
                <c:pt idx="999">
                  <c:v>-1.5358999999999999E-2</c:v>
                </c:pt>
                <c:pt idx="1000">
                  <c:v>-1.5226E-2</c:v>
                </c:pt>
                <c:pt idx="1001">
                  <c:v>-1.5115E-2</c:v>
                </c:pt>
                <c:pt idx="1002">
                  <c:v>-1.5048000000000001E-2</c:v>
                </c:pt>
                <c:pt idx="1003">
                  <c:v>-1.4937000000000001E-2</c:v>
                </c:pt>
                <c:pt idx="1004">
                  <c:v>-1.4803999999999999E-2</c:v>
                </c:pt>
                <c:pt idx="1005">
                  <c:v>-1.4737E-2</c:v>
                </c:pt>
                <c:pt idx="1006">
                  <c:v>-1.4537E-2</c:v>
                </c:pt>
                <c:pt idx="1007">
                  <c:v>-1.4426E-2</c:v>
                </c:pt>
                <c:pt idx="1008">
                  <c:v>-1.4291999999999999E-2</c:v>
                </c:pt>
                <c:pt idx="1009">
                  <c:v>-1.4180999999999999E-2</c:v>
                </c:pt>
                <c:pt idx="1010">
                  <c:v>-1.4048E-2</c:v>
                </c:pt>
                <c:pt idx="1011">
                  <c:v>-1.3915E-2</c:v>
                </c:pt>
                <c:pt idx="1012">
                  <c:v>-1.3759E-2</c:v>
                </c:pt>
                <c:pt idx="1013">
                  <c:v>-1.367E-2</c:v>
                </c:pt>
                <c:pt idx="1014">
                  <c:v>-1.3537E-2</c:v>
                </c:pt>
                <c:pt idx="1015">
                  <c:v>-1.3403E-2</c:v>
                </c:pt>
                <c:pt idx="1016">
                  <c:v>-1.3247999999999999E-2</c:v>
                </c:pt>
                <c:pt idx="1017">
                  <c:v>-1.3136999999999999E-2</c:v>
                </c:pt>
                <c:pt idx="1018">
                  <c:v>-1.2959E-2</c:v>
                </c:pt>
                <c:pt idx="1019">
                  <c:v>-1.2848E-2</c:v>
                </c:pt>
                <c:pt idx="1020">
                  <c:v>-1.2670000000000001E-2</c:v>
                </c:pt>
                <c:pt idx="1021">
                  <c:v>-1.2581E-2</c:v>
                </c:pt>
                <c:pt idx="1022">
                  <c:v>-1.2403000000000001E-2</c:v>
                </c:pt>
                <c:pt idx="1023">
                  <c:v>-1.227E-2</c:v>
                </c:pt>
                <c:pt idx="1024">
                  <c:v>-1.2092E-2</c:v>
                </c:pt>
                <c:pt idx="1025">
                  <c:v>-1.1981E-2</c:v>
                </c:pt>
                <c:pt idx="1026">
                  <c:v>-1.1825E-2</c:v>
                </c:pt>
                <c:pt idx="1027">
                  <c:v>-1.167E-2</c:v>
                </c:pt>
                <c:pt idx="1028">
                  <c:v>-1.1514E-2</c:v>
                </c:pt>
                <c:pt idx="1029">
                  <c:v>-1.1381E-2</c:v>
                </c:pt>
                <c:pt idx="1030">
                  <c:v>-1.1202999999999999E-2</c:v>
                </c:pt>
                <c:pt idx="1031">
                  <c:v>-1.1047E-2</c:v>
                </c:pt>
                <c:pt idx="1032">
                  <c:v>-1.0936E-2</c:v>
                </c:pt>
                <c:pt idx="1033">
                  <c:v>-1.0781000000000001E-2</c:v>
                </c:pt>
                <c:pt idx="1034">
                  <c:v>-1.0625000000000001E-2</c:v>
                </c:pt>
                <c:pt idx="1035">
                  <c:v>-1.0492E-2</c:v>
                </c:pt>
                <c:pt idx="1036">
                  <c:v>-1.0336E-2</c:v>
                </c:pt>
                <c:pt idx="1037">
                  <c:v>-1.0181000000000001E-2</c:v>
                </c:pt>
                <c:pt idx="1038">
                  <c:v>-1.0024999999999999E-2</c:v>
                </c:pt>
                <c:pt idx="1039">
                  <c:v>-9.8689999999999993E-3</c:v>
                </c:pt>
                <c:pt idx="1040">
                  <c:v>-9.6919999999999992E-3</c:v>
                </c:pt>
                <c:pt idx="1041">
                  <c:v>-9.5359999999999993E-3</c:v>
                </c:pt>
                <c:pt idx="1042">
                  <c:v>-9.3799999999999994E-3</c:v>
                </c:pt>
                <c:pt idx="1043">
                  <c:v>-9.2250000000000006E-3</c:v>
                </c:pt>
                <c:pt idx="1044">
                  <c:v>-9.1140000000000006E-3</c:v>
                </c:pt>
                <c:pt idx="1045">
                  <c:v>-8.914E-3</c:v>
                </c:pt>
                <c:pt idx="1046">
                  <c:v>-8.7799999999999996E-3</c:v>
                </c:pt>
                <c:pt idx="1047">
                  <c:v>-8.6470000000000002E-3</c:v>
                </c:pt>
                <c:pt idx="1048">
                  <c:v>-8.4910000000000003E-3</c:v>
                </c:pt>
                <c:pt idx="1049">
                  <c:v>-8.3359999999999997E-3</c:v>
                </c:pt>
                <c:pt idx="1050">
                  <c:v>-8.2019999999999992E-3</c:v>
                </c:pt>
                <c:pt idx="1051">
                  <c:v>-8.0470000000000003E-3</c:v>
                </c:pt>
                <c:pt idx="1052">
                  <c:v>-7.9129999999999999E-3</c:v>
                </c:pt>
                <c:pt idx="1053">
                  <c:v>-7.7359999999999998E-3</c:v>
                </c:pt>
                <c:pt idx="1054">
                  <c:v>-7.6239999999999997E-3</c:v>
                </c:pt>
                <c:pt idx="1055">
                  <c:v>-7.4469999999999996E-3</c:v>
                </c:pt>
                <c:pt idx="1056">
                  <c:v>-7.2909999999999997E-3</c:v>
                </c:pt>
                <c:pt idx="1057">
                  <c:v>-7.1580000000000003E-3</c:v>
                </c:pt>
                <c:pt idx="1058">
                  <c:v>-7.0020000000000004E-3</c:v>
                </c:pt>
                <c:pt idx="1059">
                  <c:v>-6.8240000000000002E-3</c:v>
                </c:pt>
                <c:pt idx="1060">
                  <c:v>-6.7349999999999997E-3</c:v>
                </c:pt>
                <c:pt idx="1061">
                  <c:v>-6.5799999999999999E-3</c:v>
                </c:pt>
                <c:pt idx="1062">
                  <c:v>-6.424E-3</c:v>
                </c:pt>
                <c:pt idx="1063">
                  <c:v>-6.2909999999999997E-3</c:v>
                </c:pt>
                <c:pt idx="1064">
                  <c:v>-6.1130000000000004E-3</c:v>
                </c:pt>
                <c:pt idx="1065">
                  <c:v>-6.0020000000000004E-3</c:v>
                </c:pt>
                <c:pt idx="1066">
                  <c:v>-5.8690000000000001E-3</c:v>
                </c:pt>
                <c:pt idx="1067">
                  <c:v>-5.757E-3</c:v>
                </c:pt>
                <c:pt idx="1068">
                  <c:v>-5.6239999999999997E-3</c:v>
                </c:pt>
                <c:pt idx="1069">
                  <c:v>-5.4679999999999998E-3</c:v>
                </c:pt>
                <c:pt idx="1070">
                  <c:v>-5.3350000000000003E-3</c:v>
                </c:pt>
                <c:pt idx="1071">
                  <c:v>-5.202E-3</c:v>
                </c:pt>
                <c:pt idx="1072">
                  <c:v>-5.0679999999999996E-3</c:v>
                </c:pt>
                <c:pt idx="1073">
                  <c:v>-4.9350000000000002E-3</c:v>
                </c:pt>
                <c:pt idx="1074">
                  <c:v>-4.7790000000000003E-3</c:v>
                </c:pt>
                <c:pt idx="1075">
                  <c:v>-4.646E-3</c:v>
                </c:pt>
                <c:pt idx="1076">
                  <c:v>-4.535E-3</c:v>
                </c:pt>
                <c:pt idx="1077">
                  <c:v>-4.4019999999999997E-3</c:v>
                </c:pt>
                <c:pt idx="1078">
                  <c:v>-4.2900000000000004E-3</c:v>
                </c:pt>
                <c:pt idx="1079">
                  <c:v>-4.1570000000000001E-3</c:v>
                </c:pt>
                <c:pt idx="1080">
                  <c:v>-4.0460000000000001E-3</c:v>
                </c:pt>
                <c:pt idx="1081">
                  <c:v>-3.9350000000000001E-3</c:v>
                </c:pt>
                <c:pt idx="1082">
                  <c:v>-3.8240000000000001E-3</c:v>
                </c:pt>
                <c:pt idx="1083">
                  <c:v>-3.7130000000000002E-3</c:v>
                </c:pt>
                <c:pt idx="1084">
                  <c:v>-3.5569999999999998E-3</c:v>
                </c:pt>
                <c:pt idx="1085">
                  <c:v>-3.4459999999999998E-3</c:v>
                </c:pt>
                <c:pt idx="1086">
                  <c:v>-3.3349999999999999E-3</c:v>
                </c:pt>
                <c:pt idx="1087">
                  <c:v>-3.179E-3</c:v>
                </c:pt>
                <c:pt idx="1088">
                  <c:v>-3.1120000000000002E-3</c:v>
                </c:pt>
                <c:pt idx="1089">
                  <c:v>-2.9789999999999999E-3</c:v>
                </c:pt>
                <c:pt idx="1090">
                  <c:v>-2.846E-3</c:v>
                </c:pt>
                <c:pt idx="1091">
                  <c:v>-2.735E-3</c:v>
                </c:pt>
                <c:pt idx="1092">
                  <c:v>-2.6459999999999999E-3</c:v>
                </c:pt>
                <c:pt idx="1093">
                  <c:v>-2.5349999999999999E-3</c:v>
                </c:pt>
                <c:pt idx="1094">
                  <c:v>-2.4680000000000001E-3</c:v>
                </c:pt>
                <c:pt idx="1095">
                  <c:v>-2.3119999999999998E-3</c:v>
                </c:pt>
                <c:pt idx="1096">
                  <c:v>-2.2460000000000002E-3</c:v>
                </c:pt>
                <c:pt idx="1097">
                  <c:v>-2.1350000000000002E-3</c:v>
                </c:pt>
                <c:pt idx="1098">
                  <c:v>-2.0460000000000001E-3</c:v>
                </c:pt>
                <c:pt idx="1099">
                  <c:v>-1.9120000000000001E-3</c:v>
                </c:pt>
                <c:pt idx="1100">
                  <c:v>-1.846E-3</c:v>
                </c:pt>
                <c:pt idx="1101">
                  <c:v>-1.712E-3</c:v>
                </c:pt>
                <c:pt idx="1102">
                  <c:v>-1.6230000000000001E-3</c:v>
                </c:pt>
                <c:pt idx="1103">
                  <c:v>-1.534E-3</c:v>
                </c:pt>
                <c:pt idx="1104">
                  <c:v>-1.4009999999999999E-3</c:v>
                </c:pt>
                <c:pt idx="1105">
                  <c:v>-1.2899999999999999E-3</c:v>
                </c:pt>
                <c:pt idx="1106">
                  <c:v>-1.201E-3</c:v>
                </c:pt>
                <c:pt idx="1107">
                  <c:v>-1.1119999999999999E-3</c:v>
                </c:pt>
                <c:pt idx="1108">
                  <c:v>-1.023E-3</c:v>
                </c:pt>
                <c:pt idx="1109">
                  <c:v>-9.5699999999999995E-4</c:v>
                </c:pt>
                <c:pt idx="1110">
                  <c:v>-8.4500000000000005E-4</c:v>
                </c:pt>
                <c:pt idx="1111">
                  <c:v>-7.7899999999999996E-4</c:v>
                </c:pt>
                <c:pt idx="1112">
                  <c:v>-6.6799999999999997E-4</c:v>
                </c:pt>
                <c:pt idx="1113">
                  <c:v>-5.7899999999999998E-4</c:v>
                </c:pt>
                <c:pt idx="1114">
                  <c:v>-5.1199999999999998E-4</c:v>
                </c:pt>
                <c:pt idx="1115">
                  <c:v>-4.2299999999999998E-4</c:v>
                </c:pt>
                <c:pt idx="1116">
                  <c:v>-3.5599999999999998E-4</c:v>
                </c:pt>
                <c:pt idx="1117">
                  <c:v>-2.23E-4</c:v>
                </c:pt>
                <c:pt idx="1118">
                  <c:v>-1.7899999999999999E-4</c:v>
                </c:pt>
                <c:pt idx="1119">
                  <c:v>-6.7000000000000002E-5</c:v>
                </c:pt>
                <c:pt idx="1120">
                  <c:v>4.3999999999999999E-5</c:v>
                </c:pt>
                <c:pt idx="1121">
                  <c:v>1.1E-4</c:v>
                </c:pt>
                <c:pt idx="1122">
                  <c:v>2.4399999999999999E-4</c:v>
                </c:pt>
                <c:pt idx="1123">
                  <c:v>3.1E-4</c:v>
                </c:pt>
                <c:pt idx="1124">
                  <c:v>3.77E-4</c:v>
                </c:pt>
                <c:pt idx="1125">
                  <c:v>4.44E-4</c:v>
                </c:pt>
                <c:pt idx="1126">
                  <c:v>4.66E-4</c:v>
                </c:pt>
                <c:pt idx="1127">
                  <c:v>5.5500000000000005E-4</c:v>
                </c:pt>
                <c:pt idx="1128">
                  <c:v>6.2200000000000005E-4</c:v>
                </c:pt>
                <c:pt idx="1129">
                  <c:v>7.3300000000000004E-4</c:v>
                </c:pt>
                <c:pt idx="1130">
                  <c:v>7.9900000000000001E-4</c:v>
                </c:pt>
                <c:pt idx="1131">
                  <c:v>8.6600000000000002E-4</c:v>
                </c:pt>
                <c:pt idx="1132">
                  <c:v>9.5500000000000001E-4</c:v>
                </c:pt>
                <c:pt idx="1133">
                  <c:v>1.0219999999999999E-3</c:v>
                </c:pt>
                <c:pt idx="1134">
                  <c:v>1.0660000000000001E-3</c:v>
                </c:pt>
                <c:pt idx="1135">
                  <c:v>1.155E-3</c:v>
                </c:pt>
                <c:pt idx="1136">
                  <c:v>1.222E-3</c:v>
                </c:pt>
                <c:pt idx="1137">
                  <c:v>1.3110000000000001E-3</c:v>
                </c:pt>
                <c:pt idx="1138">
                  <c:v>1.4E-3</c:v>
                </c:pt>
                <c:pt idx="1139">
                  <c:v>1.511E-3</c:v>
                </c:pt>
                <c:pt idx="1140">
                  <c:v>1.5330000000000001E-3</c:v>
                </c:pt>
                <c:pt idx="1141">
                  <c:v>1.622E-3</c:v>
                </c:pt>
                <c:pt idx="1142">
                  <c:v>1.6659999999999999E-3</c:v>
                </c:pt>
                <c:pt idx="1143">
                  <c:v>1.7110000000000001E-3</c:v>
                </c:pt>
                <c:pt idx="1144">
                  <c:v>1.8E-3</c:v>
                </c:pt>
                <c:pt idx="1145">
                  <c:v>1.866E-3</c:v>
                </c:pt>
                <c:pt idx="1146">
                  <c:v>1.9109999999999999E-3</c:v>
                </c:pt>
                <c:pt idx="1147">
                  <c:v>1.9550000000000001E-3</c:v>
                </c:pt>
                <c:pt idx="1148">
                  <c:v>2.0660000000000001E-3</c:v>
                </c:pt>
                <c:pt idx="1149">
                  <c:v>2.111E-3</c:v>
                </c:pt>
                <c:pt idx="1150">
                  <c:v>2.2000000000000001E-3</c:v>
                </c:pt>
                <c:pt idx="1151">
                  <c:v>2.2659999999999998E-3</c:v>
                </c:pt>
                <c:pt idx="1152">
                  <c:v>2.3110000000000001E-3</c:v>
                </c:pt>
                <c:pt idx="1153">
                  <c:v>2.3770000000000002E-3</c:v>
                </c:pt>
                <c:pt idx="1154">
                  <c:v>2.4659999999999999E-3</c:v>
                </c:pt>
                <c:pt idx="1155">
                  <c:v>2.5110000000000002E-3</c:v>
                </c:pt>
                <c:pt idx="1156">
                  <c:v>2.555E-3</c:v>
                </c:pt>
                <c:pt idx="1157">
                  <c:v>2.6440000000000001E-3</c:v>
                </c:pt>
                <c:pt idx="1158">
                  <c:v>2.666E-3</c:v>
                </c:pt>
                <c:pt idx="1159">
                  <c:v>2.7330000000000002E-3</c:v>
                </c:pt>
                <c:pt idx="1160">
                  <c:v>2.8E-3</c:v>
                </c:pt>
                <c:pt idx="1161">
                  <c:v>2.8660000000000001E-3</c:v>
                </c:pt>
                <c:pt idx="1162">
                  <c:v>2.9329999999999998E-3</c:v>
                </c:pt>
                <c:pt idx="1163">
                  <c:v>2.9550000000000002E-3</c:v>
                </c:pt>
                <c:pt idx="1164">
                  <c:v>3.0439999999999998E-3</c:v>
                </c:pt>
                <c:pt idx="1165">
                  <c:v>3.1329999999999999E-3</c:v>
                </c:pt>
                <c:pt idx="1166">
                  <c:v>3.1329999999999999E-3</c:v>
                </c:pt>
                <c:pt idx="1167">
                  <c:v>3.222E-3</c:v>
                </c:pt>
                <c:pt idx="1168">
                  <c:v>3.2669999999999999E-3</c:v>
                </c:pt>
                <c:pt idx="1169">
                  <c:v>3.3549999999999999E-3</c:v>
                </c:pt>
                <c:pt idx="1170">
                  <c:v>3.3999999999999998E-3</c:v>
                </c:pt>
                <c:pt idx="1171">
                  <c:v>3.467E-3</c:v>
                </c:pt>
                <c:pt idx="1172">
                  <c:v>3.4889999999999999E-3</c:v>
                </c:pt>
                <c:pt idx="1173">
                  <c:v>3.555E-3</c:v>
                </c:pt>
                <c:pt idx="1174">
                  <c:v>3.555E-3</c:v>
                </c:pt>
                <c:pt idx="1175">
                  <c:v>3.6440000000000001E-3</c:v>
                </c:pt>
                <c:pt idx="1176">
                  <c:v>3.6670000000000001E-3</c:v>
                </c:pt>
                <c:pt idx="1177">
                  <c:v>3.7559999999999998E-3</c:v>
                </c:pt>
                <c:pt idx="1178">
                  <c:v>3.8E-3</c:v>
                </c:pt>
                <c:pt idx="1179">
                  <c:v>3.8440000000000002E-3</c:v>
                </c:pt>
                <c:pt idx="1180">
                  <c:v>3.9110000000000004E-3</c:v>
                </c:pt>
                <c:pt idx="1181">
                  <c:v>3.9329999999999999E-3</c:v>
                </c:pt>
                <c:pt idx="1182">
                  <c:v>3.9779999999999998E-3</c:v>
                </c:pt>
                <c:pt idx="1183">
                  <c:v>4.0220000000000004E-3</c:v>
                </c:pt>
                <c:pt idx="1184">
                  <c:v>4.0670000000000003E-3</c:v>
                </c:pt>
                <c:pt idx="1185">
                  <c:v>4.156E-3</c:v>
                </c:pt>
                <c:pt idx="1186">
                  <c:v>4.1999999999999997E-3</c:v>
                </c:pt>
                <c:pt idx="1187">
                  <c:v>4.2220000000000001E-3</c:v>
                </c:pt>
                <c:pt idx="1188">
                  <c:v>4.267E-3</c:v>
                </c:pt>
                <c:pt idx="1189">
                  <c:v>4.333E-3</c:v>
                </c:pt>
                <c:pt idx="1190">
                  <c:v>4.3559999999999996E-3</c:v>
                </c:pt>
                <c:pt idx="1191">
                  <c:v>4.3559999999999996E-3</c:v>
                </c:pt>
                <c:pt idx="1192">
                  <c:v>4.4000000000000003E-3</c:v>
                </c:pt>
                <c:pt idx="1193">
                  <c:v>4.4450000000000002E-3</c:v>
                </c:pt>
                <c:pt idx="1194">
                  <c:v>4.5110000000000003E-3</c:v>
                </c:pt>
                <c:pt idx="1195">
                  <c:v>4.5110000000000003E-3</c:v>
                </c:pt>
                <c:pt idx="1196">
                  <c:v>4.5560000000000002E-3</c:v>
                </c:pt>
                <c:pt idx="1197">
                  <c:v>4.5999999999999999E-3</c:v>
                </c:pt>
                <c:pt idx="1198">
                  <c:v>4.6449999999999998E-3</c:v>
                </c:pt>
                <c:pt idx="1199">
                  <c:v>4.6449999999999998E-3</c:v>
                </c:pt>
                <c:pt idx="1200">
                  <c:v>4.6889999999999996E-3</c:v>
                </c:pt>
                <c:pt idx="1201">
                  <c:v>4.7330000000000002E-3</c:v>
                </c:pt>
                <c:pt idx="1202">
                  <c:v>4.7780000000000001E-3</c:v>
                </c:pt>
                <c:pt idx="1203">
                  <c:v>4.7999999999999996E-3</c:v>
                </c:pt>
                <c:pt idx="1204">
                  <c:v>4.7999999999999996E-3</c:v>
                </c:pt>
                <c:pt idx="1205">
                  <c:v>4.8890000000000001E-3</c:v>
                </c:pt>
                <c:pt idx="1206">
                  <c:v>4.8669999999999998E-3</c:v>
                </c:pt>
                <c:pt idx="1207">
                  <c:v>4.9109999999999996E-3</c:v>
                </c:pt>
                <c:pt idx="1208">
                  <c:v>4.9109999999999996E-3</c:v>
                </c:pt>
                <c:pt idx="1209">
                  <c:v>4.9560000000000003E-3</c:v>
                </c:pt>
                <c:pt idx="1210">
                  <c:v>4.9560000000000003E-3</c:v>
                </c:pt>
                <c:pt idx="1211">
                  <c:v>5.0000000000000001E-3</c:v>
                </c:pt>
                <c:pt idx="1212">
                  <c:v>5.0000000000000001E-3</c:v>
                </c:pt>
                <c:pt idx="1213">
                  <c:v>5.045E-3</c:v>
                </c:pt>
                <c:pt idx="1214">
                  <c:v>5.0220000000000004E-3</c:v>
                </c:pt>
                <c:pt idx="1215">
                  <c:v>5.0220000000000004E-3</c:v>
                </c:pt>
                <c:pt idx="1216">
                  <c:v>5.045E-3</c:v>
                </c:pt>
                <c:pt idx="1217">
                  <c:v>5.0889999999999998E-3</c:v>
                </c:pt>
                <c:pt idx="1218">
                  <c:v>5.1110000000000001E-3</c:v>
                </c:pt>
                <c:pt idx="1219">
                  <c:v>5.0889999999999998E-3</c:v>
                </c:pt>
                <c:pt idx="1220">
                  <c:v>5.1110000000000001E-3</c:v>
                </c:pt>
                <c:pt idx="1221">
                  <c:v>5.1110000000000001E-3</c:v>
                </c:pt>
                <c:pt idx="1222">
                  <c:v>5.1110000000000001E-3</c:v>
                </c:pt>
                <c:pt idx="1223">
                  <c:v>5.1110000000000001E-3</c:v>
                </c:pt>
                <c:pt idx="1224">
                  <c:v>5.1339999999999997E-3</c:v>
                </c:pt>
                <c:pt idx="1225">
                  <c:v>5.1339999999999997E-3</c:v>
                </c:pt>
                <c:pt idx="1226">
                  <c:v>5.156E-3</c:v>
                </c:pt>
                <c:pt idx="1227">
                  <c:v>5.1110000000000001E-3</c:v>
                </c:pt>
                <c:pt idx="1228">
                  <c:v>5.1339999999999997E-3</c:v>
                </c:pt>
                <c:pt idx="1229">
                  <c:v>5.0889999999999998E-3</c:v>
                </c:pt>
                <c:pt idx="1230">
                  <c:v>5.1110000000000001E-3</c:v>
                </c:pt>
                <c:pt idx="1231">
                  <c:v>5.0889999999999998E-3</c:v>
                </c:pt>
                <c:pt idx="1232">
                  <c:v>5.0889999999999998E-3</c:v>
                </c:pt>
                <c:pt idx="1233">
                  <c:v>5.1110000000000001E-3</c:v>
                </c:pt>
                <c:pt idx="1234">
                  <c:v>5.0670000000000003E-3</c:v>
                </c:pt>
                <c:pt idx="1235">
                  <c:v>5.0670000000000003E-3</c:v>
                </c:pt>
                <c:pt idx="1236">
                  <c:v>5.0220000000000004E-3</c:v>
                </c:pt>
                <c:pt idx="1237">
                  <c:v>5.0220000000000004E-3</c:v>
                </c:pt>
                <c:pt idx="1238">
                  <c:v>5.0220000000000004E-3</c:v>
                </c:pt>
                <c:pt idx="1239">
                  <c:v>4.9560000000000003E-3</c:v>
                </c:pt>
                <c:pt idx="1240">
                  <c:v>5.0000000000000001E-3</c:v>
                </c:pt>
                <c:pt idx="1241">
                  <c:v>4.9560000000000003E-3</c:v>
                </c:pt>
                <c:pt idx="1242">
                  <c:v>4.934E-3</c:v>
                </c:pt>
                <c:pt idx="1243">
                  <c:v>4.9109999999999996E-3</c:v>
                </c:pt>
                <c:pt idx="1244">
                  <c:v>4.8890000000000001E-3</c:v>
                </c:pt>
                <c:pt idx="1245">
                  <c:v>4.8450000000000003E-3</c:v>
                </c:pt>
                <c:pt idx="1246">
                  <c:v>4.8219999999999999E-3</c:v>
                </c:pt>
                <c:pt idx="1247">
                  <c:v>4.7999999999999996E-3</c:v>
                </c:pt>
                <c:pt idx="1248">
                  <c:v>4.7559999999999998E-3</c:v>
                </c:pt>
                <c:pt idx="1249">
                  <c:v>4.7559999999999998E-3</c:v>
                </c:pt>
                <c:pt idx="1250">
                  <c:v>4.7330000000000002E-3</c:v>
                </c:pt>
                <c:pt idx="1251">
                  <c:v>4.6670000000000001E-3</c:v>
                </c:pt>
                <c:pt idx="1252">
                  <c:v>4.5999999999999999E-3</c:v>
                </c:pt>
                <c:pt idx="1253">
                  <c:v>4.5999999999999999E-3</c:v>
                </c:pt>
                <c:pt idx="1254">
                  <c:v>4.5779999999999996E-3</c:v>
                </c:pt>
                <c:pt idx="1255">
                  <c:v>4.5329999999999997E-3</c:v>
                </c:pt>
                <c:pt idx="1256">
                  <c:v>4.4669999999999996E-3</c:v>
                </c:pt>
                <c:pt idx="1257">
                  <c:v>4.4669999999999996E-3</c:v>
                </c:pt>
                <c:pt idx="1258">
                  <c:v>4.4000000000000003E-3</c:v>
                </c:pt>
                <c:pt idx="1259">
                  <c:v>4.3779999999999999E-3</c:v>
                </c:pt>
                <c:pt idx="1260">
                  <c:v>4.3109999999999997E-3</c:v>
                </c:pt>
                <c:pt idx="1261">
                  <c:v>4.267E-3</c:v>
                </c:pt>
                <c:pt idx="1262">
                  <c:v>4.2220000000000001E-3</c:v>
                </c:pt>
                <c:pt idx="1263">
                  <c:v>4.1780000000000003E-3</c:v>
                </c:pt>
                <c:pt idx="1264">
                  <c:v>4.1110000000000001E-3</c:v>
                </c:pt>
                <c:pt idx="1265">
                  <c:v>4.0889999999999998E-3</c:v>
                </c:pt>
                <c:pt idx="1266">
                  <c:v>4.0439999999999999E-3</c:v>
                </c:pt>
                <c:pt idx="1267">
                  <c:v>3.9560000000000003E-3</c:v>
                </c:pt>
                <c:pt idx="1268">
                  <c:v>3.9329999999999999E-3</c:v>
                </c:pt>
                <c:pt idx="1269">
                  <c:v>3.8670000000000002E-3</c:v>
                </c:pt>
                <c:pt idx="1270">
                  <c:v>3.8219999999999999E-3</c:v>
                </c:pt>
                <c:pt idx="1271">
                  <c:v>3.7330000000000002E-3</c:v>
                </c:pt>
                <c:pt idx="1272">
                  <c:v>3.7109999999999999E-3</c:v>
                </c:pt>
                <c:pt idx="1273">
                  <c:v>3.6670000000000001E-3</c:v>
                </c:pt>
                <c:pt idx="1274">
                  <c:v>3.5999999999999999E-3</c:v>
                </c:pt>
                <c:pt idx="1275">
                  <c:v>3.555E-3</c:v>
                </c:pt>
                <c:pt idx="1276">
                  <c:v>3.4889999999999999E-3</c:v>
                </c:pt>
                <c:pt idx="1277">
                  <c:v>3.4220000000000001E-3</c:v>
                </c:pt>
                <c:pt idx="1278">
                  <c:v>3.333E-3</c:v>
                </c:pt>
                <c:pt idx="1279">
                  <c:v>3.2669999999999999E-3</c:v>
                </c:pt>
                <c:pt idx="1280">
                  <c:v>3.2000000000000002E-3</c:v>
                </c:pt>
                <c:pt idx="1281">
                  <c:v>3.1779999999999998E-3</c:v>
                </c:pt>
                <c:pt idx="1282">
                  <c:v>3.0669999999999998E-3</c:v>
                </c:pt>
                <c:pt idx="1283">
                  <c:v>3.0219999999999999E-3</c:v>
                </c:pt>
                <c:pt idx="1284">
                  <c:v>2.9550000000000002E-3</c:v>
                </c:pt>
                <c:pt idx="1285">
                  <c:v>2.8660000000000001E-3</c:v>
                </c:pt>
                <c:pt idx="1286">
                  <c:v>2.8440000000000002E-3</c:v>
                </c:pt>
                <c:pt idx="1287">
                  <c:v>2.8E-3</c:v>
                </c:pt>
                <c:pt idx="1288">
                  <c:v>2.7109999999999999E-3</c:v>
                </c:pt>
                <c:pt idx="1289">
                  <c:v>2.6440000000000001E-3</c:v>
                </c:pt>
                <c:pt idx="1290">
                  <c:v>2.578E-3</c:v>
                </c:pt>
                <c:pt idx="1291">
                  <c:v>2.4889999999999999E-3</c:v>
                </c:pt>
                <c:pt idx="1292">
                  <c:v>2.444E-3</c:v>
                </c:pt>
                <c:pt idx="1293">
                  <c:v>2.3770000000000002E-3</c:v>
                </c:pt>
                <c:pt idx="1294">
                  <c:v>2.2889999999999998E-3</c:v>
                </c:pt>
                <c:pt idx="1295">
                  <c:v>2.2000000000000001E-3</c:v>
                </c:pt>
                <c:pt idx="1296">
                  <c:v>2.111E-3</c:v>
                </c:pt>
                <c:pt idx="1297">
                  <c:v>2.0660000000000001E-3</c:v>
                </c:pt>
                <c:pt idx="1298">
                  <c:v>1.977E-3</c:v>
                </c:pt>
                <c:pt idx="1299">
                  <c:v>1.9109999999999999E-3</c:v>
                </c:pt>
                <c:pt idx="1300">
                  <c:v>1.8439999999999999E-3</c:v>
                </c:pt>
                <c:pt idx="1301">
                  <c:v>1.7769999999999999E-3</c:v>
                </c:pt>
                <c:pt idx="1302">
                  <c:v>1.7110000000000001E-3</c:v>
                </c:pt>
                <c:pt idx="1303">
                  <c:v>1.6440000000000001E-3</c:v>
                </c:pt>
                <c:pt idx="1304">
                  <c:v>1.5770000000000001E-3</c:v>
                </c:pt>
                <c:pt idx="1305">
                  <c:v>1.488E-3</c:v>
                </c:pt>
                <c:pt idx="1306">
                  <c:v>1.444E-3</c:v>
                </c:pt>
                <c:pt idx="1307">
                  <c:v>1.333E-3</c:v>
                </c:pt>
                <c:pt idx="1308">
                  <c:v>1.2880000000000001E-3</c:v>
                </c:pt>
                <c:pt idx="1309">
                  <c:v>1.199E-3</c:v>
                </c:pt>
                <c:pt idx="1310">
                  <c:v>1.1329999999999999E-3</c:v>
                </c:pt>
                <c:pt idx="1311">
                  <c:v>1.0660000000000001E-3</c:v>
                </c:pt>
                <c:pt idx="1312">
                  <c:v>9.77E-4</c:v>
                </c:pt>
                <c:pt idx="1313">
                  <c:v>9.5500000000000001E-4</c:v>
                </c:pt>
                <c:pt idx="1314">
                  <c:v>7.9900000000000001E-4</c:v>
                </c:pt>
                <c:pt idx="1315">
                  <c:v>7.5500000000000003E-4</c:v>
                </c:pt>
                <c:pt idx="1316">
                  <c:v>7.1000000000000002E-4</c:v>
                </c:pt>
                <c:pt idx="1317">
                  <c:v>6.4400000000000004E-4</c:v>
                </c:pt>
                <c:pt idx="1318">
                  <c:v>5.9900000000000003E-4</c:v>
                </c:pt>
                <c:pt idx="1319">
                  <c:v>4.8799999999999999E-4</c:v>
                </c:pt>
                <c:pt idx="1320">
                  <c:v>4.2200000000000001E-4</c:v>
                </c:pt>
                <c:pt idx="1321">
                  <c:v>3.77E-4</c:v>
                </c:pt>
                <c:pt idx="1322">
                  <c:v>3.1E-4</c:v>
                </c:pt>
                <c:pt idx="1323">
                  <c:v>2.22E-4</c:v>
                </c:pt>
                <c:pt idx="1324">
                  <c:v>1.55E-4</c:v>
                </c:pt>
                <c:pt idx="1325">
                  <c:v>1.1E-4</c:v>
                </c:pt>
                <c:pt idx="1326">
                  <c:v>2.0999999999999999E-5</c:v>
                </c:pt>
                <c:pt idx="1327">
                  <c:v>-2.3E-5</c:v>
                </c:pt>
                <c:pt idx="1328">
                  <c:v>-1.56E-4</c:v>
                </c:pt>
                <c:pt idx="1329">
                  <c:v>-1.7899999999999999E-4</c:v>
                </c:pt>
                <c:pt idx="1330">
                  <c:v>-2.4499999999999999E-4</c:v>
                </c:pt>
                <c:pt idx="1331">
                  <c:v>-3.1199999999999999E-4</c:v>
                </c:pt>
                <c:pt idx="1332">
                  <c:v>-3.5599999999999998E-4</c:v>
                </c:pt>
                <c:pt idx="1333">
                  <c:v>-4.2299999999999998E-4</c:v>
                </c:pt>
                <c:pt idx="1334">
                  <c:v>-4.6799999999999999E-4</c:v>
                </c:pt>
                <c:pt idx="1335">
                  <c:v>-5.3399999999999997E-4</c:v>
                </c:pt>
                <c:pt idx="1336">
                  <c:v>-6.2299999999999996E-4</c:v>
                </c:pt>
                <c:pt idx="1337">
                  <c:v>-6.6799999999999997E-4</c:v>
                </c:pt>
                <c:pt idx="1338">
                  <c:v>-7.1199999999999996E-4</c:v>
                </c:pt>
                <c:pt idx="1339">
                  <c:v>-8.0099999999999995E-4</c:v>
                </c:pt>
                <c:pt idx="1340">
                  <c:v>-8.4500000000000005E-4</c:v>
                </c:pt>
                <c:pt idx="1341">
                  <c:v>-8.8999999999999995E-4</c:v>
                </c:pt>
                <c:pt idx="1342">
                  <c:v>-9.5699999999999995E-4</c:v>
                </c:pt>
                <c:pt idx="1343">
                  <c:v>-1.0009999999999999E-3</c:v>
                </c:pt>
                <c:pt idx="1344">
                  <c:v>-1.1119999999999999E-3</c:v>
                </c:pt>
                <c:pt idx="1345">
                  <c:v>-1.157E-3</c:v>
                </c:pt>
                <c:pt idx="1346">
                  <c:v>-1.201E-3</c:v>
                </c:pt>
                <c:pt idx="1347">
                  <c:v>-1.245E-3</c:v>
                </c:pt>
                <c:pt idx="1348">
                  <c:v>-1.2899999999999999E-3</c:v>
                </c:pt>
                <c:pt idx="1349">
                  <c:v>-1.379E-3</c:v>
                </c:pt>
                <c:pt idx="1350">
                  <c:v>-1.4009999999999999E-3</c:v>
                </c:pt>
                <c:pt idx="1351">
                  <c:v>-1.4450000000000001E-3</c:v>
                </c:pt>
                <c:pt idx="1352">
                  <c:v>-1.5120000000000001E-3</c:v>
                </c:pt>
                <c:pt idx="1353">
                  <c:v>-1.5790000000000001E-3</c:v>
                </c:pt>
                <c:pt idx="1354">
                  <c:v>-1.6459999999999999E-3</c:v>
                </c:pt>
                <c:pt idx="1355">
                  <c:v>-1.668E-3</c:v>
                </c:pt>
                <c:pt idx="1356">
                  <c:v>-1.7340000000000001E-3</c:v>
                </c:pt>
                <c:pt idx="1357">
                  <c:v>-1.779E-3</c:v>
                </c:pt>
                <c:pt idx="1358">
                  <c:v>-1.823E-3</c:v>
                </c:pt>
                <c:pt idx="1359">
                  <c:v>-1.8680000000000001E-3</c:v>
                </c:pt>
                <c:pt idx="1360">
                  <c:v>-1.934E-3</c:v>
                </c:pt>
                <c:pt idx="1361">
                  <c:v>-1.957E-3</c:v>
                </c:pt>
                <c:pt idx="1362">
                  <c:v>-2.0460000000000001E-3</c:v>
                </c:pt>
                <c:pt idx="1363">
                  <c:v>-2.068E-3</c:v>
                </c:pt>
                <c:pt idx="1364">
                  <c:v>-2.1120000000000002E-3</c:v>
                </c:pt>
                <c:pt idx="1365">
                  <c:v>-2.1350000000000002E-3</c:v>
                </c:pt>
                <c:pt idx="1366">
                  <c:v>-2.2009999999999998E-3</c:v>
                </c:pt>
                <c:pt idx="1367">
                  <c:v>-2.1789999999999999E-3</c:v>
                </c:pt>
                <c:pt idx="1368">
                  <c:v>-2.2680000000000001E-3</c:v>
                </c:pt>
                <c:pt idx="1369">
                  <c:v>-2.2680000000000001E-3</c:v>
                </c:pt>
                <c:pt idx="1370">
                  <c:v>-2.3119999999999998E-3</c:v>
                </c:pt>
                <c:pt idx="1371">
                  <c:v>-2.3349999999999998E-3</c:v>
                </c:pt>
                <c:pt idx="1372">
                  <c:v>-2.4009999999999999E-3</c:v>
                </c:pt>
                <c:pt idx="1373">
                  <c:v>-2.4459999999999998E-3</c:v>
                </c:pt>
                <c:pt idx="1374">
                  <c:v>-2.4680000000000001E-3</c:v>
                </c:pt>
                <c:pt idx="1375">
                  <c:v>-2.49E-3</c:v>
                </c:pt>
                <c:pt idx="1376">
                  <c:v>-2.5790000000000001E-3</c:v>
                </c:pt>
                <c:pt idx="1377">
                  <c:v>-2.5569999999999998E-3</c:v>
                </c:pt>
                <c:pt idx="1378">
                  <c:v>-2.601E-3</c:v>
                </c:pt>
                <c:pt idx="1379">
                  <c:v>-2.6459999999999999E-3</c:v>
                </c:pt>
                <c:pt idx="1380">
                  <c:v>-2.6900000000000001E-3</c:v>
                </c:pt>
                <c:pt idx="1381">
                  <c:v>-2.6679999999999998E-3</c:v>
                </c:pt>
                <c:pt idx="1382">
                  <c:v>-2.735E-3</c:v>
                </c:pt>
                <c:pt idx="1383">
                  <c:v>-2.735E-3</c:v>
                </c:pt>
                <c:pt idx="1384">
                  <c:v>-2.7789999999999998E-3</c:v>
                </c:pt>
                <c:pt idx="1385">
                  <c:v>-2.7789999999999998E-3</c:v>
                </c:pt>
                <c:pt idx="1386">
                  <c:v>-2.8240000000000001E-3</c:v>
                </c:pt>
                <c:pt idx="1387">
                  <c:v>-2.846E-3</c:v>
                </c:pt>
                <c:pt idx="1388">
                  <c:v>-2.8900000000000002E-3</c:v>
                </c:pt>
                <c:pt idx="1389">
                  <c:v>-2.9120000000000001E-3</c:v>
                </c:pt>
                <c:pt idx="1390">
                  <c:v>-2.9350000000000001E-3</c:v>
                </c:pt>
                <c:pt idx="1391">
                  <c:v>-2.9350000000000001E-3</c:v>
                </c:pt>
                <c:pt idx="1392">
                  <c:v>-3.0010000000000002E-3</c:v>
                </c:pt>
                <c:pt idx="1393">
                  <c:v>-3.0010000000000002E-3</c:v>
                </c:pt>
                <c:pt idx="1394">
                  <c:v>-3.0240000000000002E-3</c:v>
                </c:pt>
                <c:pt idx="1395">
                  <c:v>-3.0460000000000001E-3</c:v>
                </c:pt>
                <c:pt idx="1396">
                  <c:v>-3.0460000000000001E-3</c:v>
                </c:pt>
                <c:pt idx="1397">
                  <c:v>-3.068E-3</c:v>
                </c:pt>
                <c:pt idx="1398">
                  <c:v>-3.0899999999999999E-3</c:v>
                </c:pt>
                <c:pt idx="1399">
                  <c:v>-3.1120000000000002E-3</c:v>
                </c:pt>
                <c:pt idx="1400">
                  <c:v>-3.1120000000000002E-3</c:v>
                </c:pt>
                <c:pt idx="1401">
                  <c:v>-3.1350000000000002E-3</c:v>
                </c:pt>
                <c:pt idx="1402">
                  <c:v>-3.1350000000000002E-3</c:v>
                </c:pt>
                <c:pt idx="1403">
                  <c:v>-3.1570000000000001E-3</c:v>
                </c:pt>
                <c:pt idx="1404">
                  <c:v>-3.1350000000000002E-3</c:v>
                </c:pt>
                <c:pt idx="1405">
                  <c:v>-3.179E-3</c:v>
                </c:pt>
                <c:pt idx="1406">
                  <c:v>-3.179E-3</c:v>
                </c:pt>
                <c:pt idx="1407">
                  <c:v>-3.179E-3</c:v>
                </c:pt>
                <c:pt idx="1408">
                  <c:v>-3.2239999999999999E-3</c:v>
                </c:pt>
                <c:pt idx="1409">
                  <c:v>-3.2460000000000002E-3</c:v>
                </c:pt>
                <c:pt idx="1410">
                  <c:v>-3.2460000000000002E-3</c:v>
                </c:pt>
                <c:pt idx="1411">
                  <c:v>-3.2680000000000001E-3</c:v>
                </c:pt>
                <c:pt idx="1412">
                  <c:v>-3.29E-3</c:v>
                </c:pt>
                <c:pt idx="1413">
                  <c:v>-3.2460000000000002E-3</c:v>
                </c:pt>
                <c:pt idx="1414">
                  <c:v>-3.29E-3</c:v>
                </c:pt>
                <c:pt idx="1415">
                  <c:v>-3.2680000000000001E-3</c:v>
                </c:pt>
                <c:pt idx="1416">
                  <c:v>-3.2680000000000001E-3</c:v>
                </c:pt>
                <c:pt idx="1417">
                  <c:v>-3.313E-3</c:v>
                </c:pt>
                <c:pt idx="1418">
                  <c:v>-3.29E-3</c:v>
                </c:pt>
                <c:pt idx="1419">
                  <c:v>-3.2460000000000002E-3</c:v>
                </c:pt>
                <c:pt idx="1420">
                  <c:v>-3.29E-3</c:v>
                </c:pt>
                <c:pt idx="1421">
                  <c:v>-3.3570000000000002E-3</c:v>
                </c:pt>
                <c:pt idx="1422">
                  <c:v>-3.313E-3</c:v>
                </c:pt>
                <c:pt idx="1423">
                  <c:v>-3.313E-3</c:v>
                </c:pt>
                <c:pt idx="1424">
                  <c:v>-3.3349999999999999E-3</c:v>
                </c:pt>
                <c:pt idx="1425">
                  <c:v>-3.313E-3</c:v>
                </c:pt>
                <c:pt idx="1426">
                  <c:v>-3.313E-3</c:v>
                </c:pt>
                <c:pt idx="1427">
                  <c:v>-3.2680000000000001E-3</c:v>
                </c:pt>
                <c:pt idx="1428">
                  <c:v>-3.29E-3</c:v>
                </c:pt>
                <c:pt idx="1429">
                  <c:v>-3.29E-3</c:v>
                </c:pt>
                <c:pt idx="1430">
                  <c:v>-3.2680000000000001E-3</c:v>
                </c:pt>
                <c:pt idx="1431">
                  <c:v>-3.29E-3</c:v>
                </c:pt>
                <c:pt idx="1432">
                  <c:v>-3.29E-3</c:v>
                </c:pt>
                <c:pt idx="1433">
                  <c:v>-3.2680000000000001E-3</c:v>
                </c:pt>
                <c:pt idx="1434">
                  <c:v>-3.2460000000000002E-3</c:v>
                </c:pt>
                <c:pt idx="1435">
                  <c:v>-3.29E-3</c:v>
                </c:pt>
                <c:pt idx="1436">
                  <c:v>-3.29E-3</c:v>
                </c:pt>
                <c:pt idx="1437">
                  <c:v>-3.2680000000000001E-3</c:v>
                </c:pt>
                <c:pt idx="1438">
                  <c:v>-3.2680000000000001E-3</c:v>
                </c:pt>
                <c:pt idx="1439">
                  <c:v>-3.29E-3</c:v>
                </c:pt>
                <c:pt idx="1440">
                  <c:v>-3.2239999999999999E-3</c:v>
                </c:pt>
                <c:pt idx="1441">
                  <c:v>-3.2460000000000002E-3</c:v>
                </c:pt>
                <c:pt idx="1442">
                  <c:v>-3.2239999999999999E-3</c:v>
                </c:pt>
                <c:pt idx="1443">
                  <c:v>-3.2239999999999999E-3</c:v>
                </c:pt>
                <c:pt idx="1444">
                  <c:v>-3.179E-3</c:v>
                </c:pt>
                <c:pt idx="1445">
                  <c:v>-3.179E-3</c:v>
                </c:pt>
                <c:pt idx="1446">
                  <c:v>-3.179E-3</c:v>
                </c:pt>
                <c:pt idx="1447">
                  <c:v>-3.1570000000000001E-3</c:v>
                </c:pt>
                <c:pt idx="1448">
                  <c:v>-3.1570000000000001E-3</c:v>
                </c:pt>
                <c:pt idx="1449">
                  <c:v>-3.1350000000000002E-3</c:v>
                </c:pt>
                <c:pt idx="1450">
                  <c:v>-3.068E-3</c:v>
                </c:pt>
                <c:pt idx="1451">
                  <c:v>-3.1120000000000002E-3</c:v>
                </c:pt>
                <c:pt idx="1452">
                  <c:v>-3.068E-3</c:v>
                </c:pt>
                <c:pt idx="1453">
                  <c:v>-3.068E-3</c:v>
                </c:pt>
                <c:pt idx="1454">
                  <c:v>-3.068E-3</c:v>
                </c:pt>
                <c:pt idx="1455">
                  <c:v>-3.0899999999999999E-3</c:v>
                </c:pt>
                <c:pt idx="1456">
                  <c:v>-3.0240000000000002E-3</c:v>
                </c:pt>
                <c:pt idx="1457">
                  <c:v>-3.0240000000000002E-3</c:v>
                </c:pt>
                <c:pt idx="1458">
                  <c:v>-3.0010000000000002E-3</c:v>
                </c:pt>
                <c:pt idx="1459">
                  <c:v>-2.9789999999999999E-3</c:v>
                </c:pt>
                <c:pt idx="1460">
                  <c:v>-2.957E-3</c:v>
                </c:pt>
                <c:pt idx="1461">
                  <c:v>-2.9120000000000001E-3</c:v>
                </c:pt>
                <c:pt idx="1462">
                  <c:v>-2.9120000000000001E-3</c:v>
                </c:pt>
                <c:pt idx="1463">
                  <c:v>-2.9120000000000001E-3</c:v>
                </c:pt>
                <c:pt idx="1464">
                  <c:v>-2.846E-3</c:v>
                </c:pt>
                <c:pt idx="1465">
                  <c:v>-2.8679999999999999E-3</c:v>
                </c:pt>
                <c:pt idx="1466">
                  <c:v>-2.8240000000000001E-3</c:v>
                </c:pt>
                <c:pt idx="1467">
                  <c:v>-2.8240000000000001E-3</c:v>
                </c:pt>
                <c:pt idx="1468">
                  <c:v>-2.8010000000000001E-3</c:v>
                </c:pt>
                <c:pt idx="1469">
                  <c:v>-2.7789999999999998E-3</c:v>
                </c:pt>
                <c:pt idx="1470">
                  <c:v>-2.735E-3</c:v>
                </c:pt>
                <c:pt idx="1471">
                  <c:v>-2.735E-3</c:v>
                </c:pt>
                <c:pt idx="1472">
                  <c:v>-2.712E-3</c:v>
                </c:pt>
                <c:pt idx="1473">
                  <c:v>-2.6679999999999998E-3</c:v>
                </c:pt>
                <c:pt idx="1474">
                  <c:v>-2.6459999999999999E-3</c:v>
                </c:pt>
                <c:pt idx="1475">
                  <c:v>-2.5790000000000001E-3</c:v>
                </c:pt>
                <c:pt idx="1476">
                  <c:v>-2.5790000000000001E-3</c:v>
                </c:pt>
                <c:pt idx="1477">
                  <c:v>-2.601E-3</c:v>
                </c:pt>
                <c:pt idx="1478">
                  <c:v>-2.5349999999999999E-3</c:v>
                </c:pt>
                <c:pt idx="1479">
                  <c:v>-2.5349999999999999E-3</c:v>
                </c:pt>
                <c:pt idx="1480">
                  <c:v>-2.4680000000000001E-3</c:v>
                </c:pt>
                <c:pt idx="1481">
                  <c:v>-2.4459999999999998E-3</c:v>
                </c:pt>
                <c:pt idx="1482">
                  <c:v>-2.4229999999999998E-3</c:v>
                </c:pt>
                <c:pt idx="1483">
                  <c:v>-2.4229999999999998E-3</c:v>
                </c:pt>
                <c:pt idx="1484">
                  <c:v>-2.379E-3</c:v>
                </c:pt>
                <c:pt idx="1485">
                  <c:v>-2.3570000000000002E-3</c:v>
                </c:pt>
                <c:pt idx="1486">
                  <c:v>-2.3349999999999998E-3</c:v>
                </c:pt>
                <c:pt idx="1487">
                  <c:v>-2.3119999999999998E-3</c:v>
                </c:pt>
                <c:pt idx="1488">
                  <c:v>-2.2899999999999999E-3</c:v>
                </c:pt>
                <c:pt idx="1489">
                  <c:v>-2.2680000000000001E-3</c:v>
                </c:pt>
                <c:pt idx="1490">
                  <c:v>-2.1789999999999999E-3</c:v>
                </c:pt>
                <c:pt idx="1491">
                  <c:v>-2.1570000000000001E-3</c:v>
                </c:pt>
                <c:pt idx="1492">
                  <c:v>-2.1570000000000001E-3</c:v>
                </c:pt>
                <c:pt idx="1493">
                  <c:v>-2.1350000000000002E-3</c:v>
                </c:pt>
                <c:pt idx="1494">
                  <c:v>-2.0899999999999998E-3</c:v>
                </c:pt>
                <c:pt idx="1495">
                  <c:v>-2.0899999999999998E-3</c:v>
                </c:pt>
                <c:pt idx="1496">
                  <c:v>-2.0460000000000001E-3</c:v>
                </c:pt>
                <c:pt idx="1497">
                  <c:v>-2.0010000000000002E-3</c:v>
                </c:pt>
                <c:pt idx="1498">
                  <c:v>-1.9789999999999999E-3</c:v>
                </c:pt>
                <c:pt idx="1499">
                  <c:v>-1.934E-3</c:v>
                </c:pt>
                <c:pt idx="1500">
                  <c:v>-1.934E-3</c:v>
                </c:pt>
                <c:pt idx="1501">
                  <c:v>-1.8680000000000001E-3</c:v>
                </c:pt>
                <c:pt idx="1502">
                  <c:v>-1.823E-3</c:v>
                </c:pt>
                <c:pt idx="1503">
                  <c:v>-1.823E-3</c:v>
                </c:pt>
                <c:pt idx="1504">
                  <c:v>-1.823E-3</c:v>
                </c:pt>
                <c:pt idx="1505">
                  <c:v>-1.7340000000000001E-3</c:v>
                </c:pt>
                <c:pt idx="1506">
                  <c:v>-1.7340000000000001E-3</c:v>
                </c:pt>
                <c:pt idx="1507">
                  <c:v>-1.6900000000000001E-3</c:v>
                </c:pt>
                <c:pt idx="1508">
                  <c:v>-1.6459999999999999E-3</c:v>
                </c:pt>
                <c:pt idx="1509">
                  <c:v>-1.6459999999999999E-3</c:v>
                </c:pt>
                <c:pt idx="1510">
                  <c:v>-1.557E-3</c:v>
                </c:pt>
                <c:pt idx="1511">
                  <c:v>-1.557E-3</c:v>
                </c:pt>
                <c:pt idx="1512">
                  <c:v>-1.534E-3</c:v>
                </c:pt>
                <c:pt idx="1513">
                  <c:v>-1.5120000000000001E-3</c:v>
                </c:pt>
                <c:pt idx="1514">
                  <c:v>-1.4450000000000001E-3</c:v>
                </c:pt>
                <c:pt idx="1515">
                  <c:v>-1.423E-3</c:v>
                </c:pt>
                <c:pt idx="1516">
                  <c:v>-1.4009999999999999E-3</c:v>
                </c:pt>
                <c:pt idx="1517">
                  <c:v>-1.3569999999999999E-3</c:v>
                </c:pt>
                <c:pt idx="1518">
                  <c:v>-1.312E-3</c:v>
                </c:pt>
                <c:pt idx="1519">
                  <c:v>-1.2899999999999999E-3</c:v>
                </c:pt>
                <c:pt idx="1520">
                  <c:v>-1.245E-3</c:v>
                </c:pt>
                <c:pt idx="1521">
                  <c:v>-1.1789999999999999E-3</c:v>
                </c:pt>
                <c:pt idx="1522">
                  <c:v>-1.1789999999999999E-3</c:v>
                </c:pt>
                <c:pt idx="1523">
                  <c:v>-1.134E-3</c:v>
                </c:pt>
                <c:pt idx="1524">
                  <c:v>-1.1119999999999999E-3</c:v>
                </c:pt>
                <c:pt idx="1525">
                  <c:v>-1.0449999999999999E-3</c:v>
                </c:pt>
                <c:pt idx="1526">
                  <c:v>-1.023E-3</c:v>
                </c:pt>
                <c:pt idx="1527">
                  <c:v>-9.5699999999999995E-4</c:v>
                </c:pt>
                <c:pt idx="1528">
                  <c:v>-9.5699999999999995E-4</c:v>
                </c:pt>
                <c:pt idx="1529">
                  <c:v>-9.3400000000000004E-4</c:v>
                </c:pt>
                <c:pt idx="1530">
                  <c:v>-8.6799999999999996E-4</c:v>
                </c:pt>
                <c:pt idx="1531">
                  <c:v>-8.4500000000000005E-4</c:v>
                </c:pt>
                <c:pt idx="1532">
                  <c:v>-8.4500000000000005E-4</c:v>
                </c:pt>
                <c:pt idx="1533">
                  <c:v>-7.7899999999999996E-4</c:v>
                </c:pt>
                <c:pt idx="1534">
                  <c:v>-7.1199999999999996E-4</c:v>
                </c:pt>
                <c:pt idx="1535">
                  <c:v>-6.6799999999999997E-4</c:v>
                </c:pt>
                <c:pt idx="1536">
                  <c:v>-6.2299999999999996E-4</c:v>
                </c:pt>
                <c:pt idx="1537">
                  <c:v>-6.0099999999999997E-4</c:v>
                </c:pt>
                <c:pt idx="1538">
                  <c:v>-5.5599999999999996E-4</c:v>
                </c:pt>
                <c:pt idx="1539">
                  <c:v>-5.3399999999999997E-4</c:v>
                </c:pt>
                <c:pt idx="1540">
                  <c:v>-5.1199999999999998E-4</c:v>
                </c:pt>
                <c:pt idx="1541">
                  <c:v>-4.6799999999999999E-4</c:v>
                </c:pt>
                <c:pt idx="1542">
                  <c:v>-4.6799999999999999E-4</c:v>
                </c:pt>
                <c:pt idx="1543">
                  <c:v>-4.0099999999999999E-4</c:v>
                </c:pt>
                <c:pt idx="1544">
                  <c:v>-3.5599999999999998E-4</c:v>
                </c:pt>
                <c:pt idx="1545">
                  <c:v>-3.3399999999999999E-4</c:v>
                </c:pt>
                <c:pt idx="1546">
                  <c:v>-3.1199999999999999E-4</c:v>
                </c:pt>
                <c:pt idx="1547">
                  <c:v>-2.4499999999999999E-4</c:v>
                </c:pt>
                <c:pt idx="1548">
                  <c:v>-2.23E-4</c:v>
                </c:pt>
                <c:pt idx="1549">
                  <c:v>-1.7899999999999999E-4</c:v>
                </c:pt>
                <c:pt idx="1550">
                  <c:v>-1.12E-4</c:v>
                </c:pt>
                <c:pt idx="1551">
                  <c:v>-9.0000000000000006E-5</c:v>
                </c:pt>
                <c:pt idx="1552">
                  <c:v>-4.5000000000000003E-5</c:v>
                </c:pt>
                <c:pt idx="1553">
                  <c:v>-4.5000000000000003E-5</c:v>
                </c:pt>
                <c:pt idx="1554">
                  <c:v>-9.9999999999999995E-7</c:v>
                </c:pt>
                <c:pt idx="1555">
                  <c:v>4.3999999999999999E-5</c:v>
                </c:pt>
                <c:pt idx="1556">
                  <c:v>1.1E-4</c:v>
                </c:pt>
                <c:pt idx="1557">
                  <c:v>1.3300000000000001E-4</c:v>
                </c:pt>
                <c:pt idx="1558">
                  <c:v>1.55E-4</c:v>
                </c:pt>
                <c:pt idx="1559">
                  <c:v>1.7699999999999999E-4</c:v>
                </c:pt>
                <c:pt idx="1560">
                  <c:v>2.4399999999999999E-4</c:v>
                </c:pt>
                <c:pt idx="1561">
                  <c:v>2.8800000000000001E-4</c:v>
                </c:pt>
                <c:pt idx="1562">
                  <c:v>3.1E-4</c:v>
                </c:pt>
                <c:pt idx="1563">
                  <c:v>3.5500000000000001E-4</c:v>
                </c:pt>
                <c:pt idx="1564">
                  <c:v>3.5500000000000001E-4</c:v>
                </c:pt>
                <c:pt idx="1565">
                  <c:v>3.9899999999999999E-4</c:v>
                </c:pt>
                <c:pt idx="1566">
                  <c:v>4.66E-4</c:v>
                </c:pt>
                <c:pt idx="1567">
                  <c:v>4.8799999999999999E-4</c:v>
                </c:pt>
                <c:pt idx="1568">
                  <c:v>5.5500000000000005E-4</c:v>
                </c:pt>
                <c:pt idx="1569">
                  <c:v>5.7700000000000004E-4</c:v>
                </c:pt>
                <c:pt idx="1570">
                  <c:v>6.2200000000000005E-4</c:v>
                </c:pt>
                <c:pt idx="1571">
                  <c:v>6.8800000000000003E-4</c:v>
                </c:pt>
                <c:pt idx="1572">
                  <c:v>6.8800000000000003E-4</c:v>
                </c:pt>
                <c:pt idx="1573">
                  <c:v>7.5500000000000003E-4</c:v>
                </c:pt>
                <c:pt idx="1574">
                  <c:v>7.7700000000000002E-4</c:v>
                </c:pt>
                <c:pt idx="1575">
                  <c:v>7.3300000000000004E-4</c:v>
                </c:pt>
                <c:pt idx="1576">
                  <c:v>8.2200000000000003E-4</c:v>
                </c:pt>
                <c:pt idx="1577">
                  <c:v>8.4400000000000002E-4</c:v>
                </c:pt>
                <c:pt idx="1578">
                  <c:v>8.8800000000000001E-4</c:v>
                </c:pt>
                <c:pt idx="1579">
                  <c:v>9.3300000000000002E-4</c:v>
                </c:pt>
                <c:pt idx="1580">
                  <c:v>9.5500000000000001E-4</c:v>
                </c:pt>
                <c:pt idx="1581">
                  <c:v>9.990000000000001E-4</c:v>
                </c:pt>
                <c:pt idx="1582">
                  <c:v>1.0219999999999999E-3</c:v>
                </c:pt>
                <c:pt idx="1583">
                  <c:v>1.0660000000000001E-3</c:v>
                </c:pt>
                <c:pt idx="1584">
                  <c:v>1.155E-3</c:v>
                </c:pt>
                <c:pt idx="1585">
                  <c:v>1.1770000000000001E-3</c:v>
                </c:pt>
                <c:pt idx="1586">
                  <c:v>1.199E-3</c:v>
                </c:pt>
                <c:pt idx="1587">
                  <c:v>1.222E-3</c:v>
                </c:pt>
                <c:pt idx="1588">
                  <c:v>1.266E-3</c:v>
                </c:pt>
                <c:pt idx="1589">
                  <c:v>1.3110000000000001E-3</c:v>
                </c:pt>
                <c:pt idx="1590">
                  <c:v>1.333E-3</c:v>
                </c:pt>
                <c:pt idx="1591">
                  <c:v>1.3550000000000001E-3</c:v>
                </c:pt>
                <c:pt idx="1592">
                  <c:v>1.444E-3</c:v>
                </c:pt>
                <c:pt idx="1593">
                  <c:v>1.444E-3</c:v>
                </c:pt>
                <c:pt idx="1594">
                  <c:v>1.4660000000000001E-3</c:v>
                </c:pt>
                <c:pt idx="1595">
                  <c:v>1.488E-3</c:v>
                </c:pt>
                <c:pt idx="1596">
                  <c:v>1.5330000000000001E-3</c:v>
                </c:pt>
                <c:pt idx="1597">
                  <c:v>1.5770000000000001E-3</c:v>
                </c:pt>
                <c:pt idx="1598">
                  <c:v>1.6000000000000001E-3</c:v>
                </c:pt>
                <c:pt idx="1599">
                  <c:v>1.622E-3</c:v>
                </c:pt>
                <c:pt idx="1600">
                  <c:v>1.688E-3</c:v>
                </c:pt>
                <c:pt idx="1601">
                  <c:v>1.688E-3</c:v>
                </c:pt>
                <c:pt idx="1602">
                  <c:v>1.755E-3</c:v>
                </c:pt>
                <c:pt idx="1603">
                  <c:v>1.7769999999999999E-3</c:v>
                </c:pt>
                <c:pt idx="1604">
                  <c:v>1.7769999999999999E-3</c:v>
                </c:pt>
                <c:pt idx="1605">
                  <c:v>1.8220000000000001E-3</c:v>
                </c:pt>
                <c:pt idx="1606">
                  <c:v>1.8439999999999999E-3</c:v>
                </c:pt>
                <c:pt idx="1607">
                  <c:v>1.9109999999999999E-3</c:v>
                </c:pt>
                <c:pt idx="1608">
                  <c:v>1.9109999999999999E-3</c:v>
                </c:pt>
                <c:pt idx="1609">
                  <c:v>1.977E-3</c:v>
                </c:pt>
                <c:pt idx="1610">
                  <c:v>1.977E-3</c:v>
                </c:pt>
                <c:pt idx="1611">
                  <c:v>2E-3</c:v>
                </c:pt>
                <c:pt idx="1612">
                  <c:v>2.0439999999999998E-3</c:v>
                </c:pt>
                <c:pt idx="1613">
                  <c:v>2.0890000000000001E-3</c:v>
                </c:pt>
                <c:pt idx="1614">
                  <c:v>2.0890000000000001E-3</c:v>
                </c:pt>
                <c:pt idx="1615">
                  <c:v>2.111E-3</c:v>
                </c:pt>
                <c:pt idx="1616">
                  <c:v>2.1770000000000001E-3</c:v>
                </c:pt>
                <c:pt idx="1617">
                  <c:v>2.1770000000000001E-3</c:v>
                </c:pt>
                <c:pt idx="1618">
                  <c:v>2.2000000000000001E-3</c:v>
                </c:pt>
                <c:pt idx="1619">
                  <c:v>2.2659999999999998E-3</c:v>
                </c:pt>
                <c:pt idx="1620">
                  <c:v>2.2439999999999999E-3</c:v>
                </c:pt>
                <c:pt idx="1621">
                  <c:v>2.2889999999999998E-3</c:v>
                </c:pt>
                <c:pt idx="1622">
                  <c:v>2.333E-3</c:v>
                </c:pt>
                <c:pt idx="1623">
                  <c:v>2.333E-3</c:v>
                </c:pt>
                <c:pt idx="1624">
                  <c:v>2.333E-3</c:v>
                </c:pt>
                <c:pt idx="1625">
                  <c:v>2.3770000000000002E-3</c:v>
                </c:pt>
                <c:pt idx="1626">
                  <c:v>2.3999999999999998E-3</c:v>
                </c:pt>
                <c:pt idx="1627">
                  <c:v>2.444E-3</c:v>
                </c:pt>
                <c:pt idx="1628">
                  <c:v>2.4889999999999999E-3</c:v>
                </c:pt>
                <c:pt idx="1629">
                  <c:v>2.4889999999999999E-3</c:v>
                </c:pt>
                <c:pt idx="1630">
                  <c:v>2.4889999999999999E-3</c:v>
                </c:pt>
                <c:pt idx="1631">
                  <c:v>2.5110000000000002E-3</c:v>
                </c:pt>
                <c:pt idx="1632">
                  <c:v>2.5330000000000001E-3</c:v>
                </c:pt>
                <c:pt idx="1633">
                  <c:v>2.578E-3</c:v>
                </c:pt>
                <c:pt idx="1634">
                  <c:v>2.578E-3</c:v>
                </c:pt>
                <c:pt idx="1635">
                  <c:v>2.5999999999999999E-3</c:v>
                </c:pt>
                <c:pt idx="1636">
                  <c:v>2.666E-3</c:v>
                </c:pt>
                <c:pt idx="1637">
                  <c:v>2.6440000000000001E-3</c:v>
                </c:pt>
                <c:pt idx="1638">
                  <c:v>2.689E-3</c:v>
                </c:pt>
                <c:pt idx="1639">
                  <c:v>2.666E-3</c:v>
                </c:pt>
                <c:pt idx="1640">
                  <c:v>2.7109999999999999E-3</c:v>
                </c:pt>
                <c:pt idx="1641">
                  <c:v>2.7109999999999999E-3</c:v>
                </c:pt>
                <c:pt idx="1642">
                  <c:v>2.7330000000000002E-3</c:v>
                </c:pt>
                <c:pt idx="1643">
                  <c:v>2.7550000000000001E-3</c:v>
                </c:pt>
                <c:pt idx="1644">
                  <c:v>2.7550000000000001E-3</c:v>
                </c:pt>
                <c:pt idx="1645">
                  <c:v>2.7780000000000001E-3</c:v>
                </c:pt>
                <c:pt idx="1646">
                  <c:v>2.8E-3</c:v>
                </c:pt>
                <c:pt idx="1647">
                  <c:v>2.8219999999999999E-3</c:v>
                </c:pt>
                <c:pt idx="1648">
                  <c:v>2.8219999999999999E-3</c:v>
                </c:pt>
                <c:pt idx="1649">
                  <c:v>2.8219999999999999E-3</c:v>
                </c:pt>
                <c:pt idx="1650">
                  <c:v>2.8219999999999999E-3</c:v>
                </c:pt>
                <c:pt idx="1651">
                  <c:v>2.8660000000000001E-3</c:v>
                </c:pt>
                <c:pt idx="1652">
                  <c:v>2.8660000000000001E-3</c:v>
                </c:pt>
                <c:pt idx="1653">
                  <c:v>2.8440000000000002E-3</c:v>
                </c:pt>
                <c:pt idx="1654">
                  <c:v>2.8660000000000001E-3</c:v>
                </c:pt>
                <c:pt idx="1655">
                  <c:v>2.8660000000000001E-3</c:v>
                </c:pt>
                <c:pt idx="1656">
                  <c:v>2.8660000000000001E-3</c:v>
                </c:pt>
                <c:pt idx="1657">
                  <c:v>2.911E-3</c:v>
                </c:pt>
                <c:pt idx="1658">
                  <c:v>2.911E-3</c:v>
                </c:pt>
                <c:pt idx="1659">
                  <c:v>2.8890000000000001E-3</c:v>
                </c:pt>
                <c:pt idx="1660">
                  <c:v>2.8890000000000001E-3</c:v>
                </c:pt>
                <c:pt idx="1661">
                  <c:v>2.911E-3</c:v>
                </c:pt>
                <c:pt idx="1662">
                  <c:v>2.911E-3</c:v>
                </c:pt>
                <c:pt idx="1663">
                  <c:v>2.911E-3</c:v>
                </c:pt>
                <c:pt idx="1664">
                  <c:v>2.911E-3</c:v>
                </c:pt>
                <c:pt idx="1665">
                  <c:v>2.9329999999999998E-3</c:v>
                </c:pt>
                <c:pt idx="1666">
                  <c:v>2.9329999999999998E-3</c:v>
                </c:pt>
                <c:pt idx="1667">
                  <c:v>2.9329999999999998E-3</c:v>
                </c:pt>
                <c:pt idx="1668">
                  <c:v>2.911E-3</c:v>
                </c:pt>
                <c:pt idx="1669">
                  <c:v>2.9329999999999998E-3</c:v>
                </c:pt>
                <c:pt idx="1670">
                  <c:v>2.911E-3</c:v>
                </c:pt>
                <c:pt idx="1671">
                  <c:v>2.9550000000000002E-3</c:v>
                </c:pt>
                <c:pt idx="1672">
                  <c:v>2.911E-3</c:v>
                </c:pt>
                <c:pt idx="1673">
                  <c:v>2.8890000000000001E-3</c:v>
                </c:pt>
                <c:pt idx="1674">
                  <c:v>2.911E-3</c:v>
                </c:pt>
                <c:pt idx="1675">
                  <c:v>2.911E-3</c:v>
                </c:pt>
                <c:pt idx="1676">
                  <c:v>2.911E-3</c:v>
                </c:pt>
                <c:pt idx="1677">
                  <c:v>2.911E-3</c:v>
                </c:pt>
                <c:pt idx="1678">
                  <c:v>2.8660000000000001E-3</c:v>
                </c:pt>
                <c:pt idx="1679">
                  <c:v>2.8890000000000001E-3</c:v>
                </c:pt>
                <c:pt idx="1680">
                  <c:v>2.8890000000000001E-3</c:v>
                </c:pt>
                <c:pt idx="1681">
                  <c:v>2.8660000000000001E-3</c:v>
                </c:pt>
                <c:pt idx="1682">
                  <c:v>2.8660000000000001E-3</c:v>
                </c:pt>
                <c:pt idx="1683">
                  <c:v>2.8440000000000002E-3</c:v>
                </c:pt>
                <c:pt idx="1684">
                  <c:v>2.8440000000000002E-3</c:v>
                </c:pt>
                <c:pt idx="1685">
                  <c:v>2.8440000000000002E-3</c:v>
                </c:pt>
                <c:pt idx="1686">
                  <c:v>2.8219999999999999E-3</c:v>
                </c:pt>
                <c:pt idx="1687">
                  <c:v>2.8E-3</c:v>
                </c:pt>
                <c:pt idx="1688">
                  <c:v>2.7780000000000001E-3</c:v>
                </c:pt>
                <c:pt idx="1689">
                  <c:v>2.7780000000000001E-3</c:v>
                </c:pt>
                <c:pt idx="1690">
                  <c:v>2.7780000000000001E-3</c:v>
                </c:pt>
                <c:pt idx="1691">
                  <c:v>2.7550000000000001E-3</c:v>
                </c:pt>
                <c:pt idx="1692">
                  <c:v>2.7330000000000002E-3</c:v>
                </c:pt>
                <c:pt idx="1693">
                  <c:v>2.7330000000000002E-3</c:v>
                </c:pt>
                <c:pt idx="1694">
                  <c:v>2.7109999999999999E-3</c:v>
                </c:pt>
                <c:pt idx="1695">
                  <c:v>2.689E-3</c:v>
                </c:pt>
                <c:pt idx="1696">
                  <c:v>2.689E-3</c:v>
                </c:pt>
                <c:pt idx="1697">
                  <c:v>2.666E-3</c:v>
                </c:pt>
                <c:pt idx="1698">
                  <c:v>2.6220000000000002E-3</c:v>
                </c:pt>
                <c:pt idx="1699">
                  <c:v>2.5999999999999999E-3</c:v>
                </c:pt>
                <c:pt idx="1700">
                  <c:v>2.555E-3</c:v>
                </c:pt>
                <c:pt idx="1701">
                  <c:v>2.578E-3</c:v>
                </c:pt>
                <c:pt idx="1702">
                  <c:v>2.555E-3</c:v>
                </c:pt>
                <c:pt idx="1703">
                  <c:v>2.5330000000000001E-3</c:v>
                </c:pt>
                <c:pt idx="1704">
                  <c:v>2.5330000000000001E-3</c:v>
                </c:pt>
                <c:pt idx="1705">
                  <c:v>2.4889999999999999E-3</c:v>
                </c:pt>
                <c:pt idx="1706">
                  <c:v>2.4659999999999999E-3</c:v>
                </c:pt>
                <c:pt idx="1707">
                  <c:v>2.4659999999999999E-3</c:v>
                </c:pt>
                <c:pt idx="1708">
                  <c:v>2.4220000000000001E-3</c:v>
                </c:pt>
                <c:pt idx="1709">
                  <c:v>2.3999999999999998E-3</c:v>
                </c:pt>
                <c:pt idx="1710">
                  <c:v>2.3999999999999998E-3</c:v>
                </c:pt>
                <c:pt idx="1711">
                  <c:v>2.3770000000000002E-3</c:v>
                </c:pt>
                <c:pt idx="1712">
                  <c:v>2.3549999999999999E-3</c:v>
                </c:pt>
                <c:pt idx="1713">
                  <c:v>2.2889999999999998E-3</c:v>
                </c:pt>
                <c:pt idx="1714">
                  <c:v>2.3110000000000001E-3</c:v>
                </c:pt>
                <c:pt idx="1715">
                  <c:v>2.2439999999999999E-3</c:v>
                </c:pt>
                <c:pt idx="1716">
                  <c:v>2.2659999999999998E-3</c:v>
                </c:pt>
                <c:pt idx="1717">
                  <c:v>2.222E-3</c:v>
                </c:pt>
                <c:pt idx="1718">
                  <c:v>2.2000000000000001E-3</c:v>
                </c:pt>
                <c:pt idx="1719">
                  <c:v>2.1770000000000001E-3</c:v>
                </c:pt>
                <c:pt idx="1720">
                  <c:v>2.1329999999999999E-3</c:v>
                </c:pt>
                <c:pt idx="1721">
                  <c:v>2.1549999999999998E-3</c:v>
                </c:pt>
                <c:pt idx="1722">
                  <c:v>2.0890000000000001E-3</c:v>
                </c:pt>
                <c:pt idx="1723">
                  <c:v>2.0890000000000001E-3</c:v>
                </c:pt>
                <c:pt idx="1724">
                  <c:v>2.0219999999999999E-3</c:v>
                </c:pt>
                <c:pt idx="1725">
                  <c:v>2.0219999999999999E-3</c:v>
                </c:pt>
                <c:pt idx="1726">
                  <c:v>2E-3</c:v>
                </c:pt>
                <c:pt idx="1727">
                  <c:v>1.977E-3</c:v>
                </c:pt>
                <c:pt idx="1728">
                  <c:v>1.9109999999999999E-3</c:v>
                </c:pt>
                <c:pt idx="1729">
                  <c:v>1.8879999999999999E-3</c:v>
                </c:pt>
                <c:pt idx="1730">
                  <c:v>1.8439999999999999E-3</c:v>
                </c:pt>
                <c:pt idx="1731">
                  <c:v>1.8439999999999999E-3</c:v>
                </c:pt>
                <c:pt idx="1732">
                  <c:v>1.8439999999999999E-3</c:v>
                </c:pt>
                <c:pt idx="1733">
                  <c:v>1.8220000000000001E-3</c:v>
                </c:pt>
                <c:pt idx="1734">
                  <c:v>1.7769999999999999E-3</c:v>
                </c:pt>
                <c:pt idx="1735">
                  <c:v>1.7110000000000001E-3</c:v>
                </c:pt>
                <c:pt idx="1736">
                  <c:v>1.755E-3</c:v>
                </c:pt>
                <c:pt idx="1737">
                  <c:v>1.688E-3</c:v>
                </c:pt>
                <c:pt idx="1738">
                  <c:v>1.688E-3</c:v>
                </c:pt>
                <c:pt idx="1739">
                  <c:v>1.622E-3</c:v>
                </c:pt>
                <c:pt idx="1740">
                  <c:v>1.6000000000000001E-3</c:v>
                </c:pt>
                <c:pt idx="1741">
                  <c:v>1.6000000000000001E-3</c:v>
                </c:pt>
                <c:pt idx="1742">
                  <c:v>1.555E-3</c:v>
                </c:pt>
                <c:pt idx="1743">
                  <c:v>1.5330000000000001E-3</c:v>
                </c:pt>
                <c:pt idx="1744">
                  <c:v>1.4660000000000001E-3</c:v>
                </c:pt>
                <c:pt idx="1745">
                  <c:v>1.444E-3</c:v>
                </c:pt>
                <c:pt idx="1746">
                  <c:v>1.4220000000000001E-3</c:v>
                </c:pt>
                <c:pt idx="1747">
                  <c:v>1.444E-3</c:v>
                </c:pt>
                <c:pt idx="1748">
                  <c:v>1.377E-3</c:v>
                </c:pt>
                <c:pt idx="1749">
                  <c:v>1.3550000000000001E-3</c:v>
                </c:pt>
                <c:pt idx="1750">
                  <c:v>1.333E-3</c:v>
                </c:pt>
                <c:pt idx="1751">
                  <c:v>1.2880000000000001E-3</c:v>
                </c:pt>
                <c:pt idx="1752">
                  <c:v>1.2880000000000001E-3</c:v>
                </c:pt>
                <c:pt idx="1753">
                  <c:v>1.266E-3</c:v>
                </c:pt>
                <c:pt idx="1754">
                  <c:v>1.2440000000000001E-3</c:v>
                </c:pt>
                <c:pt idx="1755">
                  <c:v>1.199E-3</c:v>
                </c:pt>
                <c:pt idx="1756">
                  <c:v>1.1770000000000001E-3</c:v>
                </c:pt>
                <c:pt idx="1757">
                  <c:v>1.155E-3</c:v>
                </c:pt>
                <c:pt idx="1758">
                  <c:v>1.111E-3</c:v>
                </c:pt>
                <c:pt idx="1759">
                  <c:v>1.111E-3</c:v>
                </c:pt>
                <c:pt idx="1760">
                  <c:v>1.044E-3</c:v>
                </c:pt>
                <c:pt idx="1761">
                  <c:v>1.0219999999999999E-3</c:v>
                </c:pt>
                <c:pt idx="1762">
                  <c:v>9.990000000000001E-4</c:v>
                </c:pt>
                <c:pt idx="1763">
                  <c:v>9.990000000000001E-4</c:v>
                </c:pt>
                <c:pt idx="1764">
                  <c:v>9.5500000000000001E-4</c:v>
                </c:pt>
                <c:pt idx="1765">
                  <c:v>9.1100000000000003E-4</c:v>
                </c:pt>
                <c:pt idx="1766">
                  <c:v>9.3300000000000002E-4</c:v>
                </c:pt>
                <c:pt idx="1767">
                  <c:v>8.8800000000000001E-4</c:v>
                </c:pt>
                <c:pt idx="1768">
                  <c:v>9.1100000000000003E-4</c:v>
                </c:pt>
                <c:pt idx="1769">
                  <c:v>8.6600000000000002E-4</c:v>
                </c:pt>
                <c:pt idx="1770">
                  <c:v>8.2200000000000003E-4</c:v>
                </c:pt>
                <c:pt idx="1771">
                  <c:v>8.2200000000000003E-4</c:v>
                </c:pt>
                <c:pt idx="1772">
                  <c:v>7.9900000000000001E-4</c:v>
                </c:pt>
                <c:pt idx="1773">
                  <c:v>7.9900000000000001E-4</c:v>
                </c:pt>
                <c:pt idx="1774">
                  <c:v>7.5500000000000003E-4</c:v>
                </c:pt>
                <c:pt idx="1775">
                  <c:v>7.1000000000000002E-4</c:v>
                </c:pt>
                <c:pt idx="1776">
                  <c:v>6.8800000000000003E-4</c:v>
                </c:pt>
                <c:pt idx="1777">
                  <c:v>6.6600000000000003E-4</c:v>
                </c:pt>
                <c:pt idx="1778">
                  <c:v>6.4400000000000004E-4</c:v>
                </c:pt>
                <c:pt idx="1779">
                  <c:v>6.6600000000000003E-4</c:v>
                </c:pt>
                <c:pt idx="1780">
                  <c:v>5.9900000000000003E-4</c:v>
                </c:pt>
                <c:pt idx="1781">
                  <c:v>5.9900000000000003E-4</c:v>
                </c:pt>
                <c:pt idx="1782">
                  <c:v>5.9900000000000003E-4</c:v>
                </c:pt>
                <c:pt idx="1783">
                  <c:v>5.7700000000000004E-4</c:v>
                </c:pt>
                <c:pt idx="1784">
                  <c:v>5.5500000000000005E-4</c:v>
                </c:pt>
                <c:pt idx="1785">
                  <c:v>5.3300000000000005E-4</c:v>
                </c:pt>
                <c:pt idx="1786">
                  <c:v>5.1000000000000004E-4</c:v>
                </c:pt>
                <c:pt idx="1787">
                  <c:v>5.3300000000000005E-4</c:v>
                </c:pt>
                <c:pt idx="1788">
                  <c:v>5.1000000000000004E-4</c:v>
                </c:pt>
                <c:pt idx="1789">
                  <c:v>4.66E-4</c:v>
                </c:pt>
                <c:pt idx="1790">
                  <c:v>4.44E-4</c:v>
                </c:pt>
                <c:pt idx="1791">
                  <c:v>4.44E-4</c:v>
                </c:pt>
                <c:pt idx="1792">
                  <c:v>4.2200000000000001E-4</c:v>
                </c:pt>
                <c:pt idx="1793">
                  <c:v>3.9899999999999999E-4</c:v>
                </c:pt>
                <c:pt idx="1794">
                  <c:v>3.5500000000000001E-4</c:v>
                </c:pt>
                <c:pt idx="1795">
                  <c:v>3.77E-4</c:v>
                </c:pt>
                <c:pt idx="1796">
                  <c:v>3.5500000000000001E-4</c:v>
                </c:pt>
                <c:pt idx="1797">
                  <c:v>3.3300000000000002E-4</c:v>
                </c:pt>
                <c:pt idx="1798">
                  <c:v>3.3300000000000002E-4</c:v>
                </c:pt>
                <c:pt idx="1799">
                  <c:v>3.1E-4</c:v>
                </c:pt>
                <c:pt idx="1800">
                  <c:v>3.1E-4</c:v>
                </c:pt>
                <c:pt idx="1801">
                  <c:v>3.1E-4</c:v>
                </c:pt>
                <c:pt idx="1802">
                  <c:v>2.6600000000000001E-4</c:v>
                </c:pt>
                <c:pt idx="1803">
                  <c:v>2.4399999999999999E-4</c:v>
                </c:pt>
                <c:pt idx="1804">
                  <c:v>2.4399999999999999E-4</c:v>
                </c:pt>
                <c:pt idx="1805">
                  <c:v>2.4399999999999999E-4</c:v>
                </c:pt>
                <c:pt idx="1806">
                  <c:v>2.4399999999999999E-4</c:v>
                </c:pt>
                <c:pt idx="1807">
                  <c:v>2.22E-4</c:v>
                </c:pt>
                <c:pt idx="1808">
                  <c:v>1.7699999999999999E-4</c:v>
                </c:pt>
                <c:pt idx="1809">
                  <c:v>1.7699999999999999E-4</c:v>
                </c:pt>
                <c:pt idx="1810">
                  <c:v>1.55E-4</c:v>
                </c:pt>
                <c:pt idx="1811">
                  <c:v>1.7699999999999999E-4</c:v>
                </c:pt>
                <c:pt idx="1812">
                  <c:v>1.55E-4</c:v>
                </c:pt>
                <c:pt idx="1813">
                  <c:v>1.3300000000000001E-4</c:v>
                </c:pt>
                <c:pt idx="1814">
                  <c:v>1.1E-4</c:v>
                </c:pt>
                <c:pt idx="1815">
                  <c:v>1.1E-4</c:v>
                </c:pt>
                <c:pt idx="1816">
                  <c:v>1.1E-4</c:v>
                </c:pt>
                <c:pt idx="1817">
                  <c:v>1.1E-4</c:v>
                </c:pt>
                <c:pt idx="1818">
                  <c:v>6.6000000000000005E-5</c:v>
                </c:pt>
                <c:pt idx="1819">
                  <c:v>2.0999999999999999E-5</c:v>
                </c:pt>
                <c:pt idx="1820">
                  <c:v>4.3999999999999999E-5</c:v>
                </c:pt>
                <c:pt idx="1821">
                  <c:v>4.3999999999999999E-5</c:v>
                </c:pt>
                <c:pt idx="1822">
                  <c:v>6.6000000000000005E-5</c:v>
                </c:pt>
                <c:pt idx="1823">
                  <c:v>4.3999999999999999E-5</c:v>
                </c:pt>
                <c:pt idx="1824">
                  <c:v>-9.9999999999999995E-7</c:v>
                </c:pt>
                <c:pt idx="1825">
                  <c:v>2.0999999999999999E-5</c:v>
                </c:pt>
                <c:pt idx="1826">
                  <c:v>-9.9999999999999995E-7</c:v>
                </c:pt>
                <c:pt idx="1827">
                  <c:v>-9.9999999999999995E-7</c:v>
                </c:pt>
                <c:pt idx="1828">
                  <c:v>-4.5000000000000003E-5</c:v>
                </c:pt>
                <c:pt idx="1829">
                  <c:v>-4.5000000000000003E-5</c:v>
                </c:pt>
                <c:pt idx="1830">
                  <c:v>-9.0000000000000006E-5</c:v>
                </c:pt>
                <c:pt idx="1831">
                  <c:v>-4.5000000000000003E-5</c:v>
                </c:pt>
                <c:pt idx="1832">
                  <c:v>-9.0000000000000006E-5</c:v>
                </c:pt>
                <c:pt idx="1833">
                  <c:v>-2.3E-5</c:v>
                </c:pt>
                <c:pt idx="1834">
                  <c:v>-9.0000000000000006E-5</c:v>
                </c:pt>
                <c:pt idx="1835">
                  <c:v>-9.0000000000000006E-5</c:v>
                </c:pt>
                <c:pt idx="1836">
                  <c:v>-1.34E-4</c:v>
                </c:pt>
                <c:pt idx="1837">
                  <c:v>-1.12E-4</c:v>
                </c:pt>
                <c:pt idx="1838">
                  <c:v>-1.56E-4</c:v>
                </c:pt>
                <c:pt idx="1839">
                  <c:v>-1.34E-4</c:v>
                </c:pt>
                <c:pt idx="1840">
                  <c:v>-1.56E-4</c:v>
                </c:pt>
                <c:pt idx="1841">
                  <c:v>-1.7899999999999999E-4</c:v>
                </c:pt>
                <c:pt idx="1842">
                  <c:v>-1.7899999999999999E-4</c:v>
                </c:pt>
                <c:pt idx="1843">
                  <c:v>-1.56E-4</c:v>
                </c:pt>
                <c:pt idx="1844">
                  <c:v>-2.23E-4</c:v>
                </c:pt>
                <c:pt idx="1845">
                  <c:v>-2.0100000000000001E-4</c:v>
                </c:pt>
                <c:pt idx="1846">
                  <c:v>-2.0100000000000001E-4</c:v>
                </c:pt>
                <c:pt idx="1847">
                  <c:v>-2.23E-4</c:v>
                </c:pt>
                <c:pt idx="1848">
                  <c:v>-2.23E-4</c:v>
                </c:pt>
                <c:pt idx="1849">
                  <c:v>-2.6699999999999998E-4</c:v>
                </c:pt>
                <c:pt idx="1850">
                  <c:v>-2.4499999999999999E-4</c:v>
                </c:pt>
                <c:pt idx="1851">
                  <c:v>-2.6699999999999998E-4</c:v>
                </c:pt>
                <c:pt idx="1852">
                  <c:v>-2.6699999999999998E-4</c:v>
                </c:pt>
                <c:pt idx="1853">
                  <c:v>-2.9E-4</c:v>
                </c:pt>
                <c:pt idx="1854">
                  <c:v>-2.9E-4</c:v>
                </c:pt>
                <c:pt idx="1855">
                  <c:v>-2.6699999999999998E-4</c:v>
                </c:pt>
                <c:pt idx="1856">
                  <c:v>-3.1199999999999999E-4</c:v>
                </c:pt>
                <c:pt idx="1857">
                  <c:v>-3.3399999999999999E-4</c:v>
                </c:pt>
                <c:pt idx="1858">
                  <c:v>-3.3399999999999999E-4</c:v>
                </c:pt>
                <c:pt idx="1859">
                  <c:v>-3.5599999999999998E-4</c:v>
                </c:pt>
                <c:pt idx="1860">
                  <c:v>-3.1199999999999999E-4</c:v>
                </c:pt>
                <c:pt idx="1861">
                  <c:v>-3.3399999999999999E-4</c:v>
                </c:pt>
                <c:pt idx="1862">
                  <c:v>-3.5599999999999998E-4</c:v>
                </c:pt>
                <c:pt idx="1863">
                  <c:v>-3.5599999999999998E-4</c:v>
                </c:pt>
                <c:pt idx="1864">
                  <c:v>-3.5599999999999998E-4</c:v>
                </c:pt>
                <c:pt idx="1865">
                  <c:v>-3.79E-4</c:v>
                </c:pt>
                <c:pt idx="1866">
                  <c:v>-3.79E-4</c:v>
                </c:pt>
                <c:pt idx="1867">
                  <c:v>-4.0099999999999999E-4</c:v>
                </c:pt>
                <c:pt idx="1868">
                  <c:v>-4.2299999999999998E-4</c:v>
                </c:pt>
                <c:pt idx="1869">
                  <c:v>-4.4499999999999997E-4</c:v>
                </c:pt>
                <c:pt idx="1870">
                  <c:v>-4.4499999999999997E-4</c:v>
                </c:pt>
                <c:pt idx="1871">
                  <c:v>-4.2299999999999998E-4</c:v>
                </c:pt>
                <c:pt idx="1872">
                  <c:v>-4.6799999999999999E-4</c:v>
                </c:pt>
                <c:pt idx="1873">
                  <c:v>-4.6799999999999999E-4</c:v>
                </c:pt>
                <c:pt idx="1874">
                  <c:v>-4.6799999999999999E-4</c:v>
                </c:pt>
                <c:pt idx="1875">
                  <c:v>-4.8999999999999998E-4</c:v>
                </c:pt>
                <c:pt idx="1876">
                  <c:v>-4.6799999999999999E-4</c:v>
                </c:pt>
                <c:pt idx="1877">
                  <c:v>-4.8999999999999998E-4</c:v>
                </c:pt>
                <c:pt idx="1878">
                  <c:v>-5.1199999999999998E-4</c:v>
                </c:pt>
                <c:pt idx="1879">
                  <c:v>-4.8999999999999998E-4</c:v>
                </c:pt>
                <c:pt idx="1880">
                  <c:v>-5.1199999999999998E-4</c:v>
                </c:pt>
                <c:pt idx="1881">
                  <c:v>-5.5599999999999996E-4</c:v>
                </c:pt>
                <c:pt idx="1882">
                  <c:v>-5.3399999999999997E-4</c:v>
                </c:pt>
                <c:pt idx="1883">
                  <c:v>-5.3399999999999997E-4</c:v>
                </c:pt>
                <c:pt idx="1884">
                  <c:v>-5.3399999999999997E-4</c:v>
                </c:pt>
                <c:pt idx="1885">
                  <c:v>-5.3399999999999997E-4</c:v>
                </c:pt>
                <c:pt idx="1886">
                  <c:v>-5.7899999999999998E-4</c:v>
                </c:pt>
                <c:pt idx="1887">
                  <c:v>-5.5599999999999996E-4</c:v>
                </c:pt>
                <c:pt idx="1888">
                  <c:v>-5.7899999999999998E-4</c:v>
                </c:pt>
                <c:pt idx="1889">
                  <c:v>-6.0099999999999997E-4</c:v>
                </c:pt>
                <c:pt idx="1890">
                  <c:v>-5.5599999999999996E-4</c:v>
                </c:pt>
                <c:pt idx="1891">
                  <c:v>-6.0099999999999997E-4</c:v>
                </c:pt>
                <c:pt idx="1892">
                  <c:v>-6.0099999999999997E-4</c:v>
                </c:pt>
                <c:pt idx="1893">
                  <c:v>-6.0099999999999997E-4</c:v>
                </c:pt>
                <c:pt idx="1894">
                  <c:v>-6.2299999999999996E-4</c:v>
                </c:pt>
                <c:pt idx="1895">
                  <c:v>-6.0099999999999997E-4</c:v>
                </c:pt>
                <c:pt idx="1896">
                  <c:v>-5.7899999999999998E-4</c:v>
                </c:pt>
                <c:pt idx="1897">
                  <c:v>-6.0099999999999997E-4</c:v>
                </c:pt>
                <c:pt idx="1898">
                  <c:v>-6.2299999999999996E-4</c:v>
                </c:pt>
                <c:pt idx="1899">
                  <c:v>-6.4499999999999996E-4</c:v>
                </c:pt>
                <c:pt idx="1900">
                  <c:v>-6.4499999999999996E-4</c:v>
                </c:pt>
                <c:pt idx="1901">
                  <c:v>-6.4499999999999996E-4</c:v>
                </c:pt>
                <c:pt idx="1902">
                  <c:v>-6.6799999999999997E-4</c:v>
                </c:pt>
                <c:pt idx="1903">
                  <c:v>-6.2299999999999996E-4</c:v>
                </c:pt>
                <c:pt idx="1904">
                  <c:v>-6.4499999999999996E-4</c:v>
                </c:pt>
                <c:pt idx="1905">
                  <c:v>-6.6799999999999997E-4</c:v>
                </c:pt>
                <c:pt idx="1906">
                  <c:v>-6.6799999999999997E-4</c:v>
                </c:pt>
                <c:pt idx="1907">
                  <c:v>-6.6799999999999997E-4</c:v>
                </c:pt>
                <c:pt idx="1908">
                  <c:v>-6.6799999999999997E-4</c:v>
                </c:pt>
                <c:pt idx="1909">
                  <c:v>-6.6799999999999997E-4</c:v>
                </c:pt>
                <c:pt idx="1910">
                  <c:v>-6.6799999999999997E-4</c:v>
                </c:pt>
                <c:pt idx="1911">
                  <c:v>-7.1199999999999996E-4</c:v>
                </c:pt>
                <c:pt idx="1912">
                  <c:v>-6.6799999999999997E-4</c:v>
                </c:pt>
                <c:pt idx="1913">
                  <c:v>-6.4499999999999996E-4</c:v>
                </c:pt>
                <c:pt idx="1914">
                  <c:v>-6.4499999999999996E-4</c:v>
                </c:pt>
                <c:pt idx="1915">
                  <c:v>-7.1199999999999996E-4</c:v>
                </c:pt>
                <c:pt idx="1916">
                  <c:v>-6.6799999999999997E-4</c:v>
                </c:pt>
                <c:pt idx="1917">
                  <c:v>-6.8999999999999997E-4</c:v>
                </c:pt>
                <c:pt idx="1918">
                  <c:v>-6.8999999999999997E-4</c:v>
                </c:pt>
                <c:pt idx="1919">
                  <c:v>-6.4499999999999996E-4</c:v>
                </c:pt>
                <c:pt idx="1920">
                  <c:v>-6.6799999999999997E-4</c:v>
                </c:pt>
                <c:pt idx="1921">
                  <c:v>-6.6799999999999997E-4</c:v>
                </c:pt>
                <c:pt idx="1922">
                  <c:v>-6.8999999999999997E-4</c:v>
                </c:pt>
                <c:pt idx="1923">
                  <c:v>-6.6799999999999997E-4</c:v>
                </c:pt>
                <c:pt idx="1924">
                  <c:v>-6.6799999999999997E-4</c:v>
                </c:pt>
                <c:pt idx="1925">
                  <c:v>-6.6799999999999997E-4</c:v>
                </c:pt>
                <c:pt idx="1926">
                  <c:v>-6.6799999999999997E-4</c:v>
                </c:pt>
                <c:pt idx="1927">
                  <c:v>-6.6799999999999997E-4</c:v>
                </c:pt>
                <c:pt idx="1928">
                  <c:v>-6.4499999999999996E-4</c:v>
                </c:pt>
                <c:pt idx="1929">
                  <c:v>-6.4499999999999996E-4</c:v>
                </c:pt>
                <c:pt idx="1930">
                  <c:v>-6.4499999999999996E-4</c:v>
                </c:pt>
                <c:pt idx="1931">
                  <c:v>-6.6799999999999997E-4</c:v>
                </c:pt>
                <c:pt idx="1932">
                  <c:v>-6.4499999999999996E-4</c:v>
                </c:pt>
                <c:pt idx="1933">
                  <c:v>-6.6799999999999997E-4</c:v>
                </c:pt>
                <c:pt idx="1934">
                  <c:v>-6.6799999999999997E-4</c:v>
                </c:pt>
                <c:pt idx="1935">
                  <c:v>-6.0099999999999997E-4</c:v>
                </c:pt>
                <c:pt idx="1936">
                  <c:v>-6.2299999999999996E-4</c:v>
                </c:pt>
                <c:pt idx="1937">
                  <c:v>-6.4499999999999996E-4</c:v>
                </c:pt>
                <c:pt idx="1938">
                  <c:v>-6.0099999999999997E-4</c:v>
                </c:pt>
                <c:pt idx="1939">
                  <c:v>-6.0099999999999997E-4</c:v>
                </c:pt>
                <c:pt idx="1940">
                  <c:v>-6.0099999999999997E-4</c:v>
                </c:pt>
                <c:pt idx="1941">
                  <c:v>-6.0099999999999997E-4</c:v>
                </c:pt>
                <c:pt idx="1942">
                  <c:v>-5.7899999999999998E-4</c:v>
                </c:pt>
                <c:pt idx="1943">
                  <c:v>-5.5599999999999996E-4</c:v>
                </c:pt>
                <c:pt idx="1944">
                  <c:v>-5.5599999999999996E-4</c:v>
                </c:pt>
                <c:pt idx="1945">
                  <c:v>-5.5599999999999996E-4</c:v>
                </c:pt>
                <c:pt idx="1946">
                  <c:v>-5.1199999999999998E-4</c:v>
                </c:pt>
                <c:pt idx="1947">
                  <c:v>-5.5599999999999996E-4</c:v>
                </c:pt>
                <c:pt idx="1948">
                  <c:v>-5.1199999999999998E-4</c:v>
                </c:pt>
                <c:pt idx="1949">
                  <c:v>-5.3399999999999997E-4</c:v>
                </c:pt>
                <c:pt idx="1950">
                  <c:v>-4.8999999999999998E-4</c:v>
                </c:pt>
                <c:pt idx="1951">
                  <c:v>-4.6799999999999999E-4</c:v>
                </c:pt>
                <c:pt idx="1952">
                  <c:v>-4.8999999999999998E-4</c:v>
                </c:pt>
                <c:pt idx="1953">
                  <c:v>-4.6799999999999999E-4</c:v>
                </c:pt>
                <c:pt idx="1954">
                  <c:v>-4.4499999999999997E-4</c:v>
                </c:pt>
                <c:pt idx="1955">
                  <c:v>-4.6799999999999999E-4</c:v>
                </c:pt>
                <c:pt idx="1956">
                  <c:v>-4.4499999999999997E-4</c:v>
                </c:pt>
                <c:pt idx="1957">
                  <c:v>-4.4499999999999997E-4</c:v>
                </c:pt>
                <c:pt idx="1958">
                  <c:v>-4.4499999999999997E-4</c:v>
                </c:pt>
                <c:pt idx="1959">
                  <c:v>-3.79E-4</c:v>
                </c:pt>
                <c:pt idx="1960">
                  <c:v>-3.79E-4</c:v>
                </c:pt>
                <c:pt idx="1961">
                  <c:v>-3.79E-4</c:v>
                </c:pt>
                <c:pt idx="1962">
                  <c:v>-3.1199999999999999E-4</c:v>
                </c:pt>
                <c:pt idx="1963">
                  <c:v>-3.3399999999999999E-4</c:v>
                </c:pt>
                <c:pt idx="1964">
                  <c:v>-3.79E-4</c:v>
                </c:pt>
                <c:pt idx="1965">
                  <c:v>-3.1199999999999999E-4</c:v>
                </c:pt>
                <c:pt idx="1966">
                  <c:v>-3.1199999999999999E-4</c:v>
                </c:pt>
                <c:pt idx="1967">
                  <c:v>-2.9E-4</c:v>
                </c:pt>
                <c:pt idx="1968">
                  <c:v>-2.9E-4</c:v>
                </c:pt>
                <c:pt idx="1969">
                  <c:v>-2.6699999999999998E-4</c:v>
                </c:pt>
                <c:pt idx="1970">
                  <c:v>-2.4499999999999999E-4</c:v>
                </c:pt>
                <c:pt idx="1971">
                  <c:v>-2.6699999999999998E-4</c:v>
                </c:pt>
                <c:pt idx="1972">
                  <c:v>-2.23E-4</c:v>
                </c:pt>
                <c:pt idx="1973">
                  <c:v>-2.0100000000000001E-4</c:v>
                </c:pt>
                <c:pt idx="1974">
                  <c:v>-2.0100000000000001E-4</c:v>
                </c:pt>
                <c:pt idx="1975">
                  <c:v>-1.7899999999999999E-4</c:v>
                </c:pt>
                <c:pt idx="1976">
                  <c:v>-1.56E-4</c:v>
                </c:pt>
                <c:pt idx="1977">
                  <c:v>-1.56E-4</c:v>
                </c:pt>
                <c:pt idx="1978">
                  <c:v>-1.34E-4</c:v>
                </c:pt>
                <c:pt idx="1979">
                  <c:v>-1.12E-4</c:v>
                </c:pt>
                <c:pt idx="1980">
                  <c:v>-1.12E-4</c:v>
                </c:pt>
                <c:pt idx="1981">
                  <c:v>-6.7000000000000002E-5</c:v>
                </c:pt>
                <c:pt idx="1982">
                  <c:v>-9.0000000000000006E-5</c:v>
                </c:pt>
                <c:pt idx="1983">
                  <c:v>-4.5000000000000003E-5</c:v>
                </c:pt>
                <c:pt idx="1984">
                  <c:v>-4.5000000000000003E-5</c:v>
                </c:pt>
                <c:pt idx="1985">
                  <c:v>-2.3E-5</c:v>
                </c:pt>
                <c:pt idx="1986">
                  <c:v>-2.3E-5</c:v>
                </c:pt>
                <c:pt idx="1987">
                  <c:v>4.3999999999999999E-5</c:v>
                </c:pt>
                <c:pt idx="1988">
                  <c:v>2.0999999999999999E-5</c:v>
                </c:pt>
                <c:pt idx="1989">
                  <c:v>4.3999999999999999E-5</c:v>
                </c:pt>
                <c:pt idx="1990">
                  <c:v>4.3999999999999999E-5</c:v>
                </c:pt>
                <c:pt idx="1991">
                  <c:v>8.7999999999999998E-5</c:v>
                </c:pt>
                <c:pt idx="1992">
                  <c:v>8.7999999999999998E-5</c:v>
                </c:pt>
                <c:pt idx="1993">
                  <c:v>8.7999999999999998E-5</c:v>
                </c:pt>
                <c:pt idx="1994">
                  <c:v>1.3300000000000001E-4</c:v>
                </c:pt>
                <c:pt idx="1995">
                  <c:v>1.7699999999999999E-4</c:v>
                </c:pt>
                <c:pt idx="1996">
                  <c:v>1.7699999999999999E-4</c:v>
                </c:pt>
                <c:pt idx="1997">
                  <c:v>1.7699999999999999E-4</c:v>
                </c:pt>
                <c:pt idx="1998">
                  <c:v>1.9900000000000001E-4</c:v>
                </c:pt>
                <c:pt idx="1999">
                  <c:v>1.9900000000000001E-4</c:v>
                </c:pt>
              </c:numCache>
            </c:numRef>
          </c:yVal>
          <c:smooth val="1"/>
        </c:ser>
        <c:ser>
          <c:idx val="2"/>
          <c:order val="2"/>
          <c:marker>
            <c:symbol val="none"/>
          </c:marker>
          <c:xVal>
            <c:numRef>
              <c:f>'ATF1316'!$A$501:$A$2500</c:f>
              <c:numCache>
                <c:formatCode>0.00E+00</c:formatCode>
                <c:ptCount val="2000"/>
                <c:pt idx="0">
                  <c:v>-6.8908999999999999E-9</c:v>
                </c:pt>
                <c:pt idx="1">
                  <c:v>-6.8846999999999996E-9</c:v>
                </c:pt>
                <c:pt idx="2">
                  <c:v>-6.8783999999999997E-9</c:v>
                </c:pt>
                <c:pt idx="3">
                  <c:v>-6.8722000000000003E-9</c:v>
                </c:pt>
                <c:pt idx="4">
                  <c:v>-6.8658999999999996E-9</c:v>
                </c:pt>
                <c:pt idx="5">
                  <c:v>-6.8597000000000002E-9</c:v>
                </c:pt>
                <c:pt idx="6">
                  <c:v>-6.8534000000000003E-9</c:v>
                </c:pt>
                <c:pt idx="7">
                  <c:v>-6.8472000000000001E-9</c:v>
                </c:pt>
                <c:pt idx="8">
                  <c:v>-6.8409000000000002E-9</c:v>
                </c:pt>
                <c:pt idx="9">
                  <c:v>-6.8347E-9</c:v>
                </c:pt>
                <c:pt idx="10">
                  <c:v>-6.8284000000000001E-9</c:v>
                </c:pt>
                <c:pt idx="11">
                  <c:v>-6.8221999999999999E-9</c:v>
                </c:pt>
                <c:pt idx="12">
                  <c:v>-6.8159E-9</c:v>
                </c:pt>
                <c:pt idx="13">
                  <c:v>-6.8096999999999998E-9</c:v>
                </c:pt>
                <c:pt idx="14">
                  <c:v>-6.8033999999999999E-9</c:v>
                </c:pt>
                <c:pt idx="15">
                  <c:v>-6.7971999999999996E-9</c:v>
                </c:pt>
                <c:pt idx="16">
                  <c:v>-6.7908999999999998E-9</c:v>
                </c:pt>
                <c:pt idx="17">
                  <c:v>-6.7847000000000004E-9</c:v>
                </c:pt>
                <c:pt idx="18">
                  <c:v>-6.7783999999999997E-9</c:v>
                </c:pt>
                <c:pt idx="19">
                  <c:v>-6.7722000000000003E-9</c:v>
                </c:pt>
                <c:pt idx="20">
                  <c:v>-6.7659000000000004E-9</c:v>
                </c:pt>
                <c:pt idx="21">
                  <c:v>-6.7597000000000001E-9</c:v>
                </c:pt>
                <c:pt idx="22">
                  <c:v>-6.7534000000000003E-9</c:v>
                </c:pt>
                <c:pt idx="23">
                  <c:v>-6.7472E-9</c:v>
                </c:pt>
                <c:pt idx="24">
                  <c:v>-6.7409000000000002E-9</c:v>
                </c:pt>
                <c:pt idx="25">
                  <c:v>-6.7346999999999999E-9</c:v>
                </c:pt>
                <c:pt idx="26">
                  <c:v>-6.7284000000000001E-9</c:v>
                </c:pt>
                <c:pt idx="27">
                  <c:v>-6.7221999999999998E-9</c:v>
                </c:pt>
                <c:pt idx="28">
                  <c:v>-6.7158999999999999E-9</c:v>
                </c:pt>
                <c:pt idx="29">
                  <c:v>-6.7096999999999997E-9</c:v>
                </c:pt>
                <c:pt idx="30">
                  <c:v>-6.7033999999999998E-9</c:v>
                </c:pt>
                <c:pt idx="31">
                  <c:v>-6.6972000000000004E-9</c:v>
                </c:pt>
                <c:pt idx="32">
                  <c:v>-6.6908999999999997E-9</c:v>
                </c:pt>
                <c:pt idx="33">
                  <c:v>-6.6847000000000003E-9</c:v>
                </c:pt>
                <c:pt idx="34">
                  <c:v>-6.6783999999999996E-9</c:v>
                </c:pt>
                <c:pt idx="35">
                  <c:v>-6.6722000000000002E-9</c:v>
                </c:pt>
                <c:pt idx="36">
                  <c:v>-6.6659000000000003E-9</c:v>
                </c:pt>
                <c:pt idx="37">
                  <c:v>-6.6597000000000001E-9</c:v>
                </c:pt>
                <c:pt idx="38">
                  <c:v>-6.6534000000000002E-9</c:v>
                </c:pt>
                <c:pt idx="39">
                  <c:v>-6.6472E-9</c:v>
                </c:pt>
                <c:pt idx="40">
                  <c:v>-6.6409000000000001E-9</c:v>
                </c:pt>
                <c:pt idx="41">
                  <c:v>-6.6346999999999998E-9</c:v>
                </c:pt>
                <c:pt idx="42">
                  <c:v>-6.6284E-9</c:v>
                </c:pt>
                <c:pt idx="43">
                  <c:v>-6.6221999999999997E-9</c:v>
                </c:pt>
                <c:pt idx="44">
                  <c:v>-6.6158999999999999E-9</c:v>
                </c:pt>
                <c:pt idx="45">
                  <c:v>-6.6096999999999996E-9</c:v>
                </c:pt>
                <c:pt idx="46">
                  <c:v>-6.6033999999999998E-9</c:v>
                </c:pt>
                <c:pt idx="47">
                  <c:v>-6.5972000000000003E-9</c:v>
                </c:pt>
                <c:pt idx="48">
                  <c:v>-6.5908999999999996E-9</c:v>
                </c:pt>
                <c:pt idx="49">
                  <c:v>-6.5847000000000002E-9</c:v>
                </c:pt>
                <c:pt idx="50">
                  <c:v>-6.5784000000000004E-9</c:v>
                </c:pt>
                <c:pt idx="51">
                  <c:v>-6.5722000000000001E-9</c:v>
                </c:pt>
                <c:pt idx="52">
                  <c:v>-6.5659000000000002E-9</c:v>
                </c:pt>
                <c:pt idx="53">
                  <c:v>-6.5597E-9</c:v>
                </c:pt>
                <c:pt idx="54">
                  <c:v>-6.5534000000000001E-9</c:v>
                </c:pt>
                <c:pt idx="55">
                  <c:v>-6.5471999999999999E-9</c:v>
                </c:pt>
                <c:pt idx="56">
                  <c:v>-6.5409E-9</c:v>
                </c:pt>
                <c:pt idx="57">
                  <c:v>-6.5346999999999998E-9</c:v>
                </c:pt>
                <c:pt idx="58">
                  <c:v>-6.5283999999999999E-9</c:v>
                </c:pt>
                <c:pt idx="59">
                  <c:v>-6.5221999999999997E-9</c:v>
                </c:pt>
                <c:pt idx="60">
                  <c:v>-6.5158999999999998E-9</c:v>
                </c:pt>
                <c:pt idx="61">
                  <c:v>-6.5097000000000004E-9</c:v>
                </c:pt>
                <c:pt idx="62">
                  <c:v>-6.5033999999999997E-9</c:v>
                </c:pt>
                <c:pt idx="63">
                  <c:v>-6.4972000000000003E-9</c:v>
                </c:pt>
                <c:pt idx="64">
                  <c:v>-6.4909000000000004E-9</c:v>
                </c:pt>
                <c:pt idx="65">
                  <c:v>-6.4847000000000002E-9</c:v>
                </c:pt>
                <c:pt idx="66">
                  <c:v>-6.4784000000000003E-9</c:v>
                </c:pt>
                <c:pt idx="67">
                  <c:v>-6.4722E-9</c:v>
                </c:pt>
                <c:pt idx="68">
                  <c:v>-6.4659000000000002E-9</c:v>
                </c:pt>
                <c:pt idx="69">
                  <c:v>-6.4596999999999999E-9</c:v>
                </c:pt>
                <c:pt idx="70">
                  <c:v>-6.4534000000000001E-9</c:v>
                </c:pt>
                <c:pt idx="71">
                  <c:v>-6.4471999999999998E-9</c:v>
                </c:pt>
                <c:pt idx="72">
                  <c:v>-6.4409E-9</c:v>
                </c:pt>
                <c:pt idx="73">
                  <c:v>-6.4346999999999997E-9</c:v>
                </c:pt>
                <c:pt idx="74">
                  <c:v>-6.4283999999999998E-9</c:v>
                </c:pt>
                <c:pt idx="75">
                  <c:v>-6.4221999999999996E-9</c:v>
                </c:pt>
                <c:pt idx="76">
                  <c:v>-6.4158999999999997E-9</c:v>
                </c:pt>
                <c:pt idx="77">
                  <c:v>-6.4097000000000003E-9</c:v>
                </c:pt>
                <c:pt idx="78">
                  <c:v>-6.4033999999999996E-9</c:v>
                </c:pt>
                <c:pt idx="79">
                  <c:v>-6.3972000000000002E-9</c:v>
                </c:pt>
                <c:pt idx="80">
                  <c:v>-6.3909000000000003E-9</c:v>
                </c:pt>
                <c:pt idx="81">
                  <c:v>-6.3847000000000001E-9</c:v>
                </c:pt>
                <c:pt idx="82">
                  <c:v>-6.3784000000000002E-9</c:v>
                </c:pt>
                <c:pt idx="83">
                  <c:v>-6.3722E-9</c:v>
                </c:pt>
                <c:pt idx="84">
                  <c:v>-6.3659000000000001E-9</c:v>
                </c:pt>
                <c:pt idx="85">
                  <c:v>-6.3596999999999999E-9</c:v>
                </c:pt>
                <c:pt idx="86">
                  <c:v>-6.3534E-9</c:v>
                </c:pt>
                <c:pt idx="87">
                  <c:v>-6.3471999999999998E-9</c:v>
                </c:pt>
                <c:pt idx="88">
                  <c:v>-6.3408999999999999E-9</c:v>
                </c:pt>
                <c:pt idx="89">
                  <c:v>-6.3346999999999996E-9</c:v>
                </c:pt>
                <c:pt idx="90">
                  <c:v>-6.3283999999999998E-9</c:v>
                </c:pt>
                <c:pt idx="91">
                  <c:v>-6.3222000000000004E-9</c:v>
                </c:pt>
                <c:pt idx="92">
                  <c:v>-6.3158999999999997E-9</c:v>
                </c:pt>
                <c:pt idx="93">
                  <c:v>-6.3097000000000002E-9</c:v>
                </c:pt>
                <c:pt idx="94">
                  <c:v>-6.3034000000000004E-9</c:v>
                </c:pt>
                <c:pt idx="95">
                  <c:v>-6.2972000000000001E-9</c:v>
                </c:pt>
                <c:pt idx="96">
                  <c:v>-6.2909000000000003E-9</c:v>
                </c:pt>
                <c:pt idx="97">
                  <c:v>-6.2847E-9</c:v>
                </c:pt>
                <c:pt idx="98">
                  <c:v>-6.2784000000000002E-9</c:v>
                </c:pt>
                <c:pt idx="99">
                  <c:v>-6.2721999999999999E-9</c:v>
                </c:pt>
                <c:pt idx="100">
                  <c:v>-6.2659E-9</c:v>
                </c:pt>
                <c:pt idx="101">
                  <c:v>-6.2596999999999998E-9</c:v>
                </c:pt>
                <c:pt idx="102">
                  <c:v>-6.2533999999999999E-9</c:v>
                </c:pt>
                <c:pt idx="103">
                  <c:v>-6.2471999999999997E-9</c:v>
                </c:pt>
                <c:pt idx="104">
                  <c:v>-6.2408999999999998E-9</c:v>
                </c:pt>
                <c:pt idx="105">
                  <c:v>-6.2347000000000004E-9</c:v>
                </c:pt>
                <c:pt idx="106">
                  <c:v>-6.2283999999999997E-9</c:v>
                </c:pt>
                <c:pt idx="107">
                  <c:v>-6.2222000000000003E-9</c:v>
                </c:pt>
                <c:pt idx="108">
                  <c:v>-6.2158999999999996E-9</c:v>
                </c:pt>
                <c:pt idx="109">
                  <c:v>-6.2097000000000002E-9</c:v>
                </c:pt>
                <c:pt idx="110">
                  <c:v>-6.2034000000000003E-9</c:v>
                </c:pt>
                <c:pt idx="111">
                  <c:v>-6.1972000000000001E-9</c:v>
                </c:pt>
                <c:pt idx="112">
                  <c:v>-6.1909000000000002E-9</c:v>
                </c:pt>
                <c:pt idx="113">
                  <c:v>-6.1847E-9</c:v>
                </c:pt>
                <c:pt idx="114">
                  <c:v>-6.1784000000000001E-9</c:v>
                </c:pt>
                <c:pt idx="115">
                  <c:v>-6.1721999999999998E-9</c:v>
                </c:pt>
                <c:pt idx="116">
                  <c:v>-6.1659E-9</c:v>
                </c:pt>
                <c:pt idx="117">
                  <c:v>-6.1596999999999997E-9</c:v>
                </c:pt>
                <c:pt idx="118">
                  <c:v>-6.1533999999999999E-9</c:v>
                </c:pt>
                <c:pt idx="119">
                  <c:v>-6.1471999999999996E-9</c:v>
                </c:pt>
                <c:pt idx="120">
                  <c:v>-6.1408999999999998E-9</c:v>
                </c:pt>
                <c:pt idx="121">
                  <c:v>-6.1347000000000003E-9</c:v>
                </c:pt>
                <c:pt idx="122">
                  <c:v>-6.1283999999999996E-9</c:v>
                </c:pt>
                <c:pt idx="123">
                  <c:v>-6.1222000000000002E-9</c:v>
                </c:pt>
                <c:pt idx="124">
                  <c:v>-6.1159000000000004E-9</c:v>
                </c:pt>
                <c:pt idx="125">
                  <c:v>-6.1097000000000001E-9</c:v>
                </c:pt>
                <c:pt idx="126">
                  <c:v>-6.1034000000000002E-9</c:v>
                </c:pt>
                <c:pt idx="127">
                  <c:v>-6.0972E-9</c:v>
                </c:pt>
                <c:pt idx="128">
                  <c:v>-6.0909000000000001E-9</c:v>
                </c:pt>
                <c:pt idx="129">
                  <c:v>-6.0846999999999999E-9</c:v>
                </c:pt>
                <c:pt idx="130">
                  <c:v>-6.0784E-9</c:v>
                </c:pt>
                <c:pt idx="131">
                  <c:v>-6.0721999999999998E-9</c:v>
                </c:pt>
                <c:pt idx="132">
                  <c:v>-6.0658999999999999E-9</c:v>
                </c:pt>
                <c:pt idx="133">
                  <c:v>-6.0596999999999997E-9</c:v>
                </c:pt>
                <c:pt idx="134">
                  <c:v>-6.0533999999999998E-9</c:v>
                </c:pt>
                <c:pt idx="135">
                  <c:v>-6.0472000000000004E-9</c:v>
                </c:pt>
                <c:pt idx="136">
                  <c:v>-6.0408999999999997E-9</c:v>
                </c:pt>
                <c:pt idx="137">
                  <c:v>-6.0347000000000003E-9</c:v>
                </c:pt>
                <c:pt idx="138">
                  <c:v>-6.0284000000000004E-9</c:v>
                </c:pt>
                <c:pt idx="139">
                  <c:v>-6.0222000000000002E-9</c:v>
                </c:pt>
                <c:pt idx="140">
                  <c:v>-6.0159000000000003E-9</c:v>
                </c:pt>
                <c:pt idx="141">
                  <c:v>-6.0097E-9</c:v>
                </c:pt>
                <c:pt idx="142">
                  <c:v>-6.0034000000000002E-9</c:v>
                </c:pt>
                <c:pt idx="143">
                  <c:v>-5.9971999999999999E-9</c:v>
                </c:pt>
                <c:pt idx="144">
                  <c:v>-5.9909000000000001E-9</c:v>
                </c:pt>
                <c:pt idx="145">
                  <c:v>-5.9846999999999998E-9</c:v>
                </c:pt>
                <c:pt idx="146">
                  <c:v>-5.9784E-9</c:v>
                </c:pt>
                <c:pt idx="147">
                  <c:v>-5.9721999999999997E-9</c:v>
                </c:pt>
                <c:pt idx="148">
                  <c:v>-5.9658999999999998E-9</c:v>
                </c:pt>
                <c:pt idx="149">
                  <c:v>-5.9596999999999996E-9</c:v>
                </c:pt>
                <c:pt idx="150">
                  <c:v>-5.9533999999999997E-9</c:v>
                </c:pt>
                <c:pt idx="151">
                  <c:v>-5.9472000000000003E-9</c:v>
                </c:pt>
                <c:pt idx="152">
                  <c:v>-5.9408999999999996E-9</c:v>
                </c:pt>
                <c:pt idx="153">
                  <c:v>-5.9347000000000002E-9</c:v>
                </c:pt>
                <c:pt idx="154">
                  <c:v>-5.9284000000000003E-9</c:v>
                </c:pt>
                <c:pt idx="155">
                  <c:v>-5.9222000000000001E-9</c:v>
                </c:pt>
                <c:pt idx="156">
                  <c:v>-5.9159000000000002E-9</c:v>
                </c:pt>
                <c:pt idx="157">
                  <c:v>-5.9097E-9</c:v>
                </c:pt>
                <c:pt idx="158">
                  <c:v>-5.9034000000000001E-9</c:v>
                </c:pt>
                <c:pt idx="159">
                  <c:v>-5.8971999999999999E-9</c:v>
                </c:pt>
                <c:pt idx="160">
                  <c:v>-5.8909E-9</c:v>
                </c:pt>
                <c:pt idx="161">
                  <c:v>-5.8846999999999997E-9</c:v>
                </c:pt>
                <c:pt idx="162">
                  <c:v>-5.8783999999999999E-9</c:v>
                </c:pt>
                <c:pt idx="163">
                  <c:v>-5.8721999999999996E-9</c:v>
                </c:pt>
                <c:pt idx="164">
                  <c:v>-5.8658999999999998E-9</c:v>
                </c:pt>
                <c:pt idx="165">
                  <c:v>-5.8597000000000004E-9</c:v>
                </c:pt>
                <c:pt idx="166">
                  <c:v>-5.8533999999999997E-9</c:v>
                </c:pt>
                <c:pt idx="167">
                  <c:v>-5.8472000000000002E-9</c:v>
                </c:pt>
                <c:pt idx="168">
                  <c:v>-5.8409000000000004E-9</c:v>
                </c:pt>
                <c:pt idx="169">
                  <c:v>-5.8347000000000001E-9</c:v>
                </c:pt>
                <c:pt idx="170">
                  <c:v>-5.8284000000000003E-9</c:v>
                </c:pt>
                <c:pt idx="171">
                  <c:v>-5.8222E-9</c:v>
                </c:pt>
                <c:pt idx="172">
                  <c:v>-5.8159000000000002E-9</c:v>
                </c:pt>
                <c:pt idx="173">
                  <c:v>-5.8096999999999999E-9</c:v>
                </c:pt>
                <c:pt idx="174">
                  <c:v>-5.8034E-9</c:v>
                </c:pt>
                <c:pt idx="175">
                  <c:v>-5.7971999999999998E-9</c:v>
                </c:pt>
                <c:pt idx="176">
                  <c:v>-5.7908999999999999E-9</c:v>
                </c:pt>
                <c:pt idx="177">
                  <c:v>-5.7846999999999997E-9</c:v>
                </c:pt>
                <c:pt idx="178">
                  <c:v>-5.7783999999999998E-9</c:v>
                </c:pt>
                <c:pt idx="179">
                  <c:v>-5.7722000000000004E-9</c:v>
                </c:pt>
                <c:pt idx="180">
                  <c:v>-5.7658999999999997E-9</c:v>
                </c:pt>
                <c:pt idx="181">
                  <c:v>-5.7597000000000003E-9</c:v>
                </c:pt>
                <c:pt idx="182">
                  <c:v>-5.7533999999999996E-9</c:v>
                </c:pt>
                <c:pt idx="183">
                  <c:v>-5.7472000000000002E-9</c:v>
                </c:pt>
                <c:pt idx="184">
                  <c:v>-5.7409000000000003E-9</c:v>
                </c:pt>
                <c:pt idx="185">
                  <c:v>-5.7347000000000001E-9</c:v>
                </c:pt>
                <c:pt idx="186">
                  <c:v>-5.7284000000000002E-9</c:v>
                </c:pt>
                <c:pt idx="187">
                  <c:v>-5.7221999999999999E-9</c:v>
                </c:pt>
                <c:pt idx="188">
                  <c:v>-5.7159000000000001E-9</c:v>
                </c:pt>
                <c:pt idx="189">
                  <c:v>-5.7096999999999998E-9</c:v>
                </c:pt>
                <c:pt idx="190">
                  <c:v>-5.7034E-9</c:v>
                </c:pt>
                <c:pt idx="191">
                  <c:v>-5.6971999999999997E-9</c:v>
                </c:pt>
                <c:pt idx="192">
                  <c:v>-5.6908999999999999E-9</c:v>
                </c:pt>
                <c:pt idx="193">
                  <c:v>-5.6846999999999996E-9</c:v>
                </c:pt>
                <c:pt idx="194">
                  <c:v>-5.6783999999999997E-9</c:v>
                </c:pt>
                <c:pt idx="195">
                  <c:v>-5.6722000000000003E-9</c:v>
                </c:pt>
                <c:pt idx="196">
                  <c:v>-5.6658999999999996E-9</c:v>
                </c:pt>
                <c:pt idx="197">
                  <c:v>-5.6597000000000002E-9</c:v>
                </c:pt>
                <c:pt idx="198">
                  <c:v>-5.6534000000000004E-9</c:v>
                </c:pt>
                <c:pt idx="199">
                  <c:v>-5.6472000000000001E-9</c:v>
                </c:pt>
                <c:pt idx="200">
                  <c:v>-5.6409000000000002E-9</c:v>
                </c:pt>
                <c:pt idx="201">
                  <c:v>-5.6347E-9</c:v>
                </c:pt>
                <c:pt idx="202">
                  <c:v>-5.6284000000000001E-9</c:v>
                </c:pt>
                <c:pt idx="203">
                  <c:v>-5.6221999999999999E-9</c:v>
                </c:pt>
                <c:pt idx="204">
                  <c:v>-5.6159E-9</c:v>
                </c:pt>
                <c:pt idx="205">
                  <c:v>-5.6096999999999998E-9</c:v>
                </c:pt>
                <c:pt idx="206">
                  <c:v>-5.6033999999999999E-9</c:v>
                </c:pt>
                <c:pt idx="207">
                  <c:v>-5.5971999999999997E-9</c:v>
                </c:pt>
                <c:pt idx="208">
                  <c:v>-5.5908999999999998E-9</c:v>
                </c:pt>
                <c:pt idx="209">
                  <c:v>-5.5847000000000004E-9</c:v>
                </c:pt>
                <c:pt idx="210">
                  <c:v>-5.5783999999999997E-9</c:v>
                </c:pt>
                <c:pt idx="211">
                  <c:v>-5.5722000000000003E-9</c:v>
                </c:pt>
                <c:pt idx="212">
                  <c:v>-5.5659000000000004E-9</c:v>
                </c:pt>
                <c:pt idx="213">
                  <c:v>-5.5597000000000001E-9</c:v>
                </c:pt>
                <c:pt idx="214">
                  <c:v>-5.5534000000000003E-9</c:v>
                </c:pt>
                <c:pt idx="215">
                  <c:v>-5.5472E-9</c:v>
                </c:pt>
                <c:pt idx="216">
                  <c:v>-5.5409000000000002E-9</c:v>
                </c:pt>
                <c:pt idx="217">
                  <c:v>-5.5346999999999999E-9</c:v>
                </c:pt>
                <c:pt idx="218">
                  <c:v>-5.5284000000000001E-9</c:v>
                </c:pt>
                <c:pt idx="219">
                  <c:v>-5.5221999999999998E-9</c:v>
                </c:pt>
                <c:pt idx="220">
                  <c:v>-5.5158999999999999E-9</c:v>
                </c:pt>
                <c:pt idx="221">
                  <c:v>-5.5096999999999997E-9</c:v>
                </c:pt>
                <c:pt idx="222">
                  <c:v>-5.5033999999999998E-9</c:v>
                </c:pt>
                <c:pt idx="223">
                  <c:v>-5.4971999999999996E-9</c:v>
                </c:pt>
                <c:pt idx="224">
                  <c:v>-5.4908999999999997E-9</c:v>
                </c:pt>
                <c:pt idx="225">
                  <c:v>-5.4847000000000003E-9</c:v>
                </c:pt>
                <c:pt idx="226">
                  <c:v>-5.4783999999999996E-9</c:v>
                </c:pt>
                <c:pt idx="227">
                  <c:v>-5.4722000000000002E-9</c:v>
                </c:pt>
                <c:pt idx="228">
                  <c:v>-5.4659000000000003E-9</c:v>
                </c:pt>
                <c:pt idx="229">
                  <c:v>-5.4597000000000001E-9</c:v>
                </c:pt>
                <c:pt idx="230">
                  <c:v>-5.4534000000000002E-9</c:v>
                </c:pt>
                <c:pt idx="231">
                  <c:v>-5.4472E-9</c:v>
                </c:pt>
                <c:pt idx="232">
                  <c:v>-5.4409000000000001E-9</c:v>
                </c:pt>
                <c:pt idx="233">
                  <c:v>-5.4346999999999999E-9</c:v>
                </c:pt>
                <c:pt idx="234">
                  <c:v>-5.4284E-9</c:v>
                </c:pt>
                <c:pt idx="235">
                  <c:v>-5.4221999999999997E-9</c:v>
                </c:pt>
                <c:pt idx="236">
                  <c:v>-5.4158999999999999E-9</c:v>
                </c:pt>
                <c:pt idx="237">
                  <c:v>-5.4096999999999996E-9</c:v>
                </c:pt>
                <c:pt idx="238">
                  <c:v>-5.4033999999999998E-9</c:v>
                </c:pt>
                <c:pt idx="239">
                  <c:v>-5.3972000000000003E-9</c:v>
                </c:pt>
                <c:pt idx="240">
                  <c:v>-5.3908999999999997E-9</c:v>
                </c:pt>
                <c:pt idx="241">
                  <c:v>-5.3847000000000002E-9</c:v>
                </c:pt>
                <c:pt idx="242">
                  <c:v>-5.3784000000000004E-9</c:v>
                </c:pt>
                <c:pt idx="243">
                  <c:v>-5.3722000000000001E-9</c:v>
                </c:pt>
                <c:pt idx="244">
                  <c:v>-5.3659000000000003E-9</c:v>
                </c:pt>
                <c:pt idx="245">
                  <c:v>-5.3597E-9</c:v>
                </c:pt>
                <c:pt idx="246">
                  <c:v>-5.3534000000000001E-9</c:v>
                </c:pt>
                <c:pt idx="247">
                  <c:v>-5.3471999999999999E-9</c:v>
                </c:pt>
                <c:pt idx="248">
                  <c:v>-5.3409E-9</c:v>
                </c:pt>
                <c:pt idx="249">
                  <c:v>-5.3346999999999998E-9</c:v>
                </c:pt>
                <c:pt idx="250">
                  <c:v>-5.3283999999999999E-9</c:v>
                </c:pt>
                <c:pt idx="251">
                  <c:v>-5.3221999999999997E-9</c:v>
                </c:pt>
                <c:pt idx="252">
                  <c:v>-5.3158999999999998E-9</c:v>
                </c:pt>
                <c:pt idx="253">
                  <c:v>-5.3097000000000004E-9</c:v>
                </c:pt>
                <c:pt idx="254">
                  <c:v>-5.3033999999999997E-9</c:v>
                </c:pt>
                <c:pt idx="255">
                  <c:v>-5.2972000000000003E-9</c:v>
                </c:pt>
                <c:pt idx="256">
                  <c:v>-5.2909000000000004E-9</c:v>
                </c:pt>
                <c:pt idx="257">
                  <c:v>-5.2847000000000002E-9</c:v>
                </c:pt>
                <c:pt idx="258">
                  <c:v>-5.2784000000000003E-9</c:v>
                </c:pt>
                <c:pt idx="259">
                  <c:v>-5.2722000000000001E-9</c:v>
                </c:pt>
                <c:pt idx="260">
                  <c:v>-5.2659000000000002E-9</c:v>
                </c:pt>
                <c:pt idx="261">
                  <c:v>-5.2596999999999999E-9</c:v>
                </c:pt>
                <c:pt idx="262">
                  <c:v>-5.2534000000000001E-9</c:v>
                </c:pt>
                <c:pt idx="263">
                  <c:v>-5.2471999999999998E-9</c:v>
                </c:pt>
                <c:pt idx="264">
                  <c:v>-5.2409E-9</c:v>
                </c:pt>
                <c:pt idx="265">
                  <c:v>-5.2346999999999997E-9</c:v>
                </c:pt>
                <c:pt idx="266">
                  <c:v>-5.2283999999999999E-9</c:v>
                </c:pt>
                <c:pt idx="267">
                  <c:v>-5.2221999999999996E-9</c:v>
                </c:pt>
                <c:pt idx="268">
                  <c:v>-5.2158999999999997E-9</c:v>
                </c:pt>
                <c:pt idx="269">
                  <c:v>-5.2097000000000003E-9</c:v>
                </c:pt>
                <c:pt idx="270">
                  <c:v>-5.2033999999999996E-9</c:v>
                </c:pt>
                <c:pt idx="271">
                  <c:v>-5.1972000000000002E-9</c:v>
                </c:pt>
                <c:pt idx="272">
                  <c:v>-5.1909000000000003E-9</c:v>
                </c:pt>
                <c:pt idx="273">
                  <c:v>-5.1847000000000001E-9</c:v>
                </c:pt>
                <c:pt idx="274">
                  <c:v>-5.1784000000000002E-9</c:v>
                </c:pt>
                <c:pt idx="275">
                  <c:v>-5.1722E-9</c:v>
                </c:pt>
                <c:pt idx="276">
                  <c:v>-5.1659000000000001E-9</c:v>
                </c:pt>
                <c:pt idx="277">
                  <c:v>-5.1596999999999999E-9</c:v>
                </c:pt>
                <c:pt idx="278">
                  <c:v>-5.1534E-9</c:v>
                </c:pt>
                <c:pt idx="279">
                  <c:v>-5.1471999999999998E-9</c:v>
                </c:pt>
                <c:pt idx="280">
                  <c:v>-5.1408999999999999E-9</c:v>
                </c:pt>
                <c:pt idx="281">
                  <c:v>-5.1346999999999996E-9</c:v>
                </c:pt>
                <c:pt idx="282">
                  <c:v>-5.1283999999999998E-9</c:v>
                </c:pt>
                <c:pt idx="283">
                  <c:v>-5.1222000000000004E-9</c:v>
                </c:pt>
                <c:pt idx="284">
                  <c:v>-5.1158999999999997E-9</c:v>
                </c:pt>
                <c:pt idx="285">
                  <c:v>-5.1097000000000003E-9</c:v>
                </c:pt>
                <c:pt idx="286">
                  <c:v>-5.1034000000000004E-9</c:v>
                </c:pt>
                <c:pt idx="287">
                  <c:v>-5.0972000000000001E-9</c:v>
                </c:pt>
                <c:pt idx="288">
                  <c:v>-5.0909000000000003E-9</c:v>
                </c:pt>
                <c:pt idx="289">
                  <c:v>-5.0847E-9</c:v>
                </c:pt>
                <c:pt idx="290">
                  <c:v>-5.0784000000000002E-9</c:v>
                </c:pt>
                <c:pt idx="291">
                  <c:v>-5.0721999999999999E-9</c:v>
                </c:pt>
                <c:pt idx="292">
                  <c:v>-5.0659000000000001E-9</c:v>
                </c:pt>
                <c:pt idx="293">
                  <c:v>-5.0596999999999998E-9</c:v>
                </c:pt>
                <c:pt idx="294">
                  <c:v>-5.0533999999999999E-9</c:v>
                </c:pt>
                <c:pt idx="295">
                  <c:v>-5.0471999999999997E-9</c:v>
                </c:pt>
                <c:pt idx="296">
                  <c:v>-5.0408999999999998E-9</c:v>
                </c:pt>
                <c:pt idx="297">
                  <c:v>-5.0347000000000004E-9</c:v>
                </c:pt>
                <c:pt idx="298">
                  <c:v>-5.0283999999999997E-9</c:v>
                </c:pt>
                <c:pt idx="299">
                  <c:v>-5.0222000000000003E-9</c:v>
                </c:pt>
                <c:pt idx="300">
                  <c:v>-5.0158999999999996E-9</c:v>
                </c:pt>
                <c:pt idx="301">
                  <c:v>-5.0097000000000002E-9</c:v>
                </c:pt>
                <c:pt idx="302">
                  <c:v>-5.0034000000000003E-9</c:v>
                </c:pt>
                <c:pt idx="303">
                  <c:v>-4.9972000000000001E-9</c:v>
                </c:pt>
                <c:pt idx="304">
                  <c:v>-4.9909000000000002E-9</c:v>
                </c:pt>
                <c:pt idx="305">
                  <c:v>-4.9847E-9</c:v>
                </c:pt>
                <c:pt idx="306">
                  <c:v>-4.9784000000000001E-9</c:v>
                </c:pt>
                <c:pt idx="307">
                  <c:v>-4.9721999999999998E-9</c:v>
                </c:pt>
                <c:pt idx="308">
                  <c:v>-4.9659E-9</c:v>
                </c:pt>
                <c:pt idx="309">
                  <c:v>-4.9596999999999997E-9</c:v>
                </c:pt>
                <c:pt idx="310">
                  <c:v>-4.9533999999999999E-9</c:v>
                </c:pt>
                <c:pt idx="311">
                  <c:v>-4.9471999999999996E-9</c:v>
                </c:pt>
                <c:pt idx="312">
                  <c:v>-4.9408999999999998E-9</c:v>
                </c:pt>
                <c:pt idx="313">
                  <c:v>-4.9347000000000003E-9</c:v>
                </c:pt>
                <c:pt idx="314">
                  <c:v>-4.9283999999999996E-9</c:v>
                </c:pt>
                <c:pt idx="315">
                  <c:v>-4.9222000000000002E-9</c:v>
                </c:pt>
                <c:pt idx="316">
                  <c:v>-4.9159000000000004E-9</c:v>
                </c:pt>
                <c:pt idx="317">
                  <c:v>-4.9097000000000001E-9</c:v>
                </c:pt>
                <c:pt idx="318">
                  <c:v>-4.9034000000000003E-9</c:v>
                </c:pt>
                <c:pt idx="319">
                  <c:v>-4.8972E-9</c:v>
                </c:pt>
                <c:pt idx="320">
                  <c:v>-4.8909000000000001E-9</c:v>
                </c:pt>
                <c:pt idx="321">
                  <c:v>-4.8846999999999999E-9</c:v>
                </c:pt>
                <c:pt idx="322">
                  <c:v>-4.8784E-9</c:v>
                </c:pt>
                <c:pt idx="323">
                  <c:v>-4.8721999999999998E-9</c:v>
                </c:pt>
                <c:pt idx="324">
                  <c:v>-4.8658999999999999E-9</c:v>
                </c:pt>
                <c:pt idx="325">
                  <c:v>-4.8596999999999997E-9</c:v>
                </c:pt>
                <c:pt idx="326">
                  <c:v>-4.8533999999999998E-9</c:v>
                </c:pt>
                <c:pt idx="327">
                  <c:v>-4.8472000000000004E-9</c:v>
                </c:pt>
                <c:pt idx="328">
                  <c:v>-4.8408999999999997E-9</c:v>
                </c:pt>
                <c:pt idx="329">
                  <c:v>-4.8347000000000003E-9</c:v>
                </c:pt>
                <c:pt idx="330">
                  <c:v>-4.8284000000000004E-9</c:v>
                </c:pt>
                <c:pt idx="331">
                  <c:v>-4.8222000000000002E-9</c:v>
                </c:pt>
                <c:pt idx="332">
                  <c:v>-4.8159000000000003E-9</c:v>
                </c:pt>
                <c:pt idx="333">
                  <c:v>-4.8097E-9</c:v>
                </c:pt>
                <c:pt idx="334">
                  <c:v>-4.8034000000000002E-9</c:v>
                </c:pt>
                <c:pt idx="335">
                  <c:v>-4.7971999999999999E-9</c:v>
                </c:pt>
                <c:pt idx="336">
                  <c:v>-4.7909000000000001E-9</c:v>
                </c:pt>
                <c:pt idx="337">
                  <c:v>-4.7846999999999998E-9</c:v>
                </c:pt>
                <c:pt idx="338">
                  <c:v>-4.7784E-9</c:v>
                </c:pt>
                <c:pt idx="339">
                  <c:v>-4.7721999999999997E-9</c:v>
                </c:pt>
                <c:pt idx="340">
                  <c:v>-4.7658999999999998E-9</c:v>
                </c:pt>
                <c:pt idx="341">
                  <c:v>-4.7596999999999996E-9</c:v>
                </c:pt>
                <c:pt idx="342">
                  <c:v>-4.7533999999999997E-9</c:v>
                </c:pt>
                <c:pt idx="343">
                  <c:v>-4.7472000000000003E-9</c:v>
                </c:pt>
                <c:pt idx="344">
                  <c:v>-4.7408999999999996E-9</c:v>
                </c:pt>
                <c:pt idx="345">
                  <c:v>-4.7347000000000002E-9</c:v>
                </c:pt>
                <c:pt idx="346">
                  <c:v>-4.7284000000000003E-9</c:v>
                </c:pt>
                <c:pt idx="347">
                  <c:v>-4.7222000000000001E-9</c:v>
                </c:pt>
                <c:pt idx="348">
                  <c:v>-4.7159000000000002E-9</c:v>
                </c:pt>
                <c:pt idx="349">
                  <c:v>-4.7097E-9</c:v>
                </c:pt>
                <c:pt idx="350">
                  <c:v>-4.7034000000000001E-9</c:v>
                </c:pt>
                <c:pt idx="351">
                  <c:v>-4.6971999999999999E-9</c:v>
                </c:pt>
                <c:pt idx="352">
                  <c:v>-4.6909E-9</c:v>
                </c:pt>
                <c:pt idx="353">
                  <c:v>-4.6846999999999998E-9</c:v>
                </c:pt>
                <c:pt idx="354">
                  <c:v>-4.6783999999999999E-9</c:v>
                </c:pt>
                <c:pt idx="355">
                  <c:v>-4.6721999999999996E-9</c:v>
                </c:pt>
                <c:pt idx="356">
                  <c:v>-4.6658999999999998E-9</c:v>
                </c:pt>
                <c:pt idx="357">
                  <c:v>-4.6597000000000004E-9</c:v>
                </c:pt>
                <c:pt idx="358">
                  <c:v>-4.6533999999999997E-9</c:v>
                </c:pt>
                <c:pt idx="359">
                  <c:v>-4.6472000000000002E-9</c:v>
                </c:pt>
                <c:pt idx="360">
                  <c:v>-4.6409000000000004E-9</c:v>
                </c:pt>
                <c:pt idx="361">
                  <c:v>-4.6347000000000001E-9</c:v>
                </c:pt>
                <c:pt idx="362">
                  <c:v>-4.6284000000000003E-9</c:v>
                </c:pt>
                <c:pt idx="363">
                  <c:v>-4.6222E-9</c:v>
                </c:pt>
                <c:pt idx="364">
                  <c:v>-4.6159000000000002E-9</c:v>
                </c:pt>
                <c:pt idx="365">
                  <c:v>-4.6096999999999999E-9</c:v>
                </c:pt>
                <c:pt idx="366">
                  <c:v>-4.6034E-9</c:v>
                </c:pt>
                <c:pt idx="367">
                  <c:v>-4.5971999999999998E-9</c:v>
                </c:pt>
                <c:pt idx="368">
                  <c:v>-4.5908999999999999E-9</c:v>
                </c:pt>
                <c:pt idx="369">
                  <c:v>-4.5846999999999997E-9</c:v>
                </c:pt>
                <c:pt idx="370">
                  <c:v>-4.5783999999999998E-9</c:v>
                </c:pt>
                <c:pt idx="371">
                  <c:v>-4.5722000000000004E-9</c:v>
                </c:pt>
                <c:pt idx="372">
                  <c:v>-4.5658999999999997E-9</c:v>
                </c:pt>
                <c:pt idx="373">
                  <c:v>-4.5597000000000003E-9</c:v>
                </c:pt>
                <c:pt idx="374">
                  <c:v>-4.5533999999999996E-9</c:v>
                </c:pt>
                <c:pt idx="375">
                  <c:v>-4.5472000000000002E-9</c:v>
                </c:pt>
                <c:pt idx="376">
                  <c:v>-4.5409000000000003E-9</c:v>
                </c:pt>
                <c:pt idx="377">
                  <c:v>-4.5347000000000001E-9</c:v>
                </c:pt>
                <c:pt idx="378">
                  <c:v>-4.5284000000000002E-9</c:v>
                </c:pt>
                <c:pt idx="379">
                  <c:v>-4.5222E-9</c:v>
                </c:pt>
                <c:pt idx="380">
                  <c:v>-4.5159000000000001E-9</c:v>
                </c:pt>
                <c:pt idx="381">
                  <c:v>-4.5096999999999998E-9</c:v>
                </c:pt>
                <c:pt idx="382">
                  <c:v>-4.5034E-9</c:v>
                </c:pt>
                <c:pt idx="383">
                  <c:v>-4.4971999999999997E-9</c:v>
                </c:pt>
                <c:pt idx="384">
                  <c:v>-4.4908999999999999E-9</c:v>
                </c:pt>
                <c:pt idx="385">
                  <c:v>-4.4846999999999996E-9</c:v>
                </c:pt>
                <c:pt idx="386">
                  <c:v>-4.4783999999999998E-9</c:v>
                </c:pt>
                <c:pt idx="387">
                  <c:v>-4.4722000000000003E-9</c:v>
                </c:pt>
                <c:pt idx="388">
                  <c:v>-4.4658999999999996E-9</c:v>
                </c:pt>
                <c:pt idx="389">
                  <c:v>-4.4597000000000002E-9</c:v>
                </c:pt>
                <c:pt idx="390">
                  <c:v>-4.4534000000000004E-9</c:v>
                </c:pt>
                <c:pt idx="391">
                  <c:v>-4.4472000000000001E-9</c:v>
                </c:pt>
                <c:pt idx="392">
                  <c:v>-4.4409000000000002E-9</c:v>
                </c:pt>
                <c:pt idx="393">
                  <c:v>-4.4347E-9</c:v>
                </c:pt>
                <c:pt idx="394">
                  <c:v>-4.4284000000000001E-9</c:v>
                </c:pt>
                <c:pt idx="395">
                  <c:v>-4.4221999999999999E-9</c:v>
                </c:pt>
                <c:pt idx="396">
                  <c:v>-4.4159E-9</c:v>
                </c:pt>
                <c:pt idx="397">
                  <c:v>-4.4096999999999998E-9</c:v>
                </c:pt>
                <c:pt idx="398">
                  <c:v>-4.4033999999999999E-9</c:v>
                </c:pt>
                <c:pt idx="399">
                  <c:v>-4.3971999999999997E-9</c:v>
                </c:pt>
                <c:pt idx="400">
                  <c:v>-4.3908999999999998E-9</c:v>
                </c:pt>
                <c:pt idx="401">
                  <c:v>-4.3847000000000004E-9</c:v>
                </c:pt>
                <c:pt idx="402">
                  <c:v>-4.3783999999999997E-9</c:v>
                </c:pt>
                <c:pt idx="403">
                  <c:v>-4.3722000000000003E-9</c:v>
                </c:pt>
                <c:pt idx="404">
                  <c:v>-4.3659000000000004E-9</c:v>
                </c:pt>
                <c:pt idx="405">
                  <c:v>-4.3597000000000002E-9</c:v>
                </c:pt>
                <c:pt idx="406">
                  <c:v>-4.3534000000000003E-9</c:v>
                </c:pt>
                <c:pt idx="407">
                  <c:v>-4.3472E-9</c:v>
                </c:pt>
                <c:pt idx="408">
                  <c:v>-4.3409000000000002E-9</c:v>
                </c:pt>
                <c:pt idx="409">
                  <c:v>-4.3346999999999999E-9</c:v>
                </c:pt>
                <c:pt idx="410">
                  <c:v>-4.3284000000000001E-9</c:v>
                </c:pt>
                <c:pt idx="411">
                  <c:v>-4.3221999999999998E-9</c:v>
                </c:pt>
                <c:pt idx="412">
                  <c:v>-4.3159E-9</c:v>
                </c:pt>
                <c:pt idx="413">
                  <c:v>-4.3096999999999997E-9</c:v>
                </c:pt>
                <c:pt idx="414">
                  <c:v>-4.3033999999999998E-9</c:v>
                </c:pt>
                <c:pt idx="415">
                  <c:v>-4.2971999999999996E-9</c:v>
                </c:pt>
                <c:pt idx="416">
                  <c:v>-4.2908999999999997E-9</c:v>
                </c:pt>
                <c:pt idx="417">
                  <c:v>-4.2847000000000003E-9</c:v>
                </c:pt>
                <c:pt idx="418">
                  <c:v>-4.2783999999999996E-9</c:v>
                </c:pt>
                <c:pt idx="419">
                  <c:v>-4.2722000000000002E-9</c:v>
                </c:pt>
                <c:pt idx="420">
                  <c:v>-4.2659000000000003E-9</c:v>
                </c:pt>
                <c:pt idx="421">
                  <c:v>-4.2597000000000001E-9</c:v>
                </c:pt>
                <c:pt idx="422">
                  <c:v>-4.2534000000000002E-9</c:v>
                </c:pt>
                <c:pt idx="423">
                  <c:v>-4.2472E-9</c:v>
                </c:pt>
                <c:pt idx="424">
                  <c:v>-4.2409000000000001E-9</c:v>
                </c:pt>
                <c:pt idx="425">
                  <c:v>-4.2346999999999999E-9</c:v>
                </c:pt>
                <c:pt idx="426">
                  <c:v>-4.2284E-9</c:v>
                </c:pt>
                <c:pt idx="427">
                  <c:v>-4.2221999999999998E-9</c:v>
                </c:pt>
                <c:pt idx="428">
                  <c:v>-4.2158999999999999E-9</c:v>
                </c:pt>
                <c:pt idx="429">
                  <c:v>-4.2096999999999996E-9</c:v>
                </c:pt>
                <c:pt idx="430">
                  <c:v>-4.2033999999999998E-9</c:v>
                </c:pt>
                <c:pt idx="431">
                  <c:v>-4.1972000000000004E-9</c:v>
                </c:pt>
                <c:pt idx="432">
                  <c:v>-4.1908999999999997E-9</c:v>
                </c:pt>
                <c:pt idx="433">
                  <c:v>-4.1847000000000002E-9</c:v>
                </c:pt>
                <c:pt idx="434">
                  <c:v>-4.1784000000000004E-9</c:v>
                </c:pt>
                <c:pt idx="435">
                  <c:v>-4.1722000000000001E-9</c:v>
                </c:pt>
                <c:pt idx="436">
                  <c:v>-4.1659000000000003E-9</c:v>
                </c:pt>
                <c:pt idx="437">
                  <c:v>-4.1597E-9</c:v>
                </c:pt>
                <c:pt idx="438">
                  <c:v>-4.1534000000000002E-9</c:v>
                </c:pt>
                <c:pt idx="439">
                  <c:v>-4.1471999999999999E-9</c:v>
                </c:pt>
                <c:pt idx="440">
                  <c:v>-4.1409E-9</c:v>
                </c:pt>
                <c:pt idx="441">
                  <c:v>-4.1346999999999998E-9</c:v>
                </c:pt>
                <c:pt idx="442">
                  <c:v>-4.1283999999999999E-9</c:v>
                </c:pt>
                <c:pt idx="443">
                  <c:v>-4.1221999999999997E-9</c:v>
                </c:pt>
                <c:pt idx="444">
                  <c:v>-4.1158999999999998E-9</c:v>
                </c:pt>
                <c:pt idx="445">
                  <c:v>-4.1097000000000004E-9</c:v>
                </c:pt>
                <c:pt idx="446">
                  <c:v>-4.1033999999999997E-9</c:v>
                </c:pt>
                <c:pt idx="447">
                  <c:v>-4.0972000000000003E-9</c:v>
                </c:pt>
                <c:pt idx="448">
                  <c:v>-4.0908999999999996E-9</c:v>
                </c:pt>
                <c:pt idx="449">
                  <c:v>-4.0847000000000002E-9</c:v>
                </c:pt>
                <c:pt idx="450">
                  <c:v>-4.0784000000000003E-9</c:v>
                </c:pt>
                <c:pt idx="451">
                  <c:v>-4.0722000000000001E-9</c:v>
                </c:pt>
                <c:pt idx="452">
                  <c:v>-4.0659000000000002E-9</c:v>
                </c:pt>
                <c:pt idx="453">
                  <c:v>-4.0596999999999999E-9</c:v>
                </c:pt>
                <c:pt idx="454">
                  <c:v>-4.0534000000000001E-9</c:v>
                </c:pt>
                <c:pt idx="455">
                  <c:v>-4.0471999999999998E-9</c:v>
                </c:pt>
                <c:pt idx="456">
                  <c:v>-4.0409E-9</c:v>
                </c:pt>
                <c:pt idx="457">
                  <c:v>-4.0346999999999997E-9</c:v>
                </c:pt>
                <c:pt idx="458">
                  <c:v>-4.0283999999999999E-9</c:v>
                </c:pt>
                <c:pt idx="459">
                  <c:v>-4.0221999999999996E-9</c:v>
                </c:pt>
                <c:pt idx="460">
                  <c:v>-4.0158999999999997E-9</c:v>
                </c:pt>
                <c:pt idx="461">
                  <c:v>-4.0097000000000003E-9</c:v>
                </c:pt>
                <c:pt idx="462">
                  <c:v>-4.0033999999999996E-9</c:v>
                </c:pt>
                <c:pt idx="463">
                  <c:v>-3.9972000000000002E-9</c:v>
                </c:pt>
                <c:pt idx="464">
                  <c:v>-3.9909000000000004E-9</c:v>
                </c:pt>
                <c:pt idx="465">
                  <c:v>-3.9847000000000001E-9</c:v>
                </c:pt>
                <c:pt idx="466">
                  <c:v>-3.9784000000000002E-9</c:v>
                </c:pt>
                <c:pt idx="467">
                  <c:v>-3.9722E-9</c:v>
                </c:pt>
                <c:pt idx="468">
                  <c:v>-3.9659000000000001E-9</c:v>
                </c:pt>
                <c:pt idx="469">
                  <c:v>-3.9596999999999999E-9</c:v>
                </c:pt>
                <c:pt idx="470">
                  <c:v>-3.9534E-9</c:v>
                </c:pt>
                <c:pt idx="471">
                  <c:v>-3.9471999999999998E-9</c:v>
                </c:pt>
                <c:pt idx="472">
                  <c:v>-3.9408999999999999E-9</c:v>
                </c:pt>
                <c:pt idx="473">
                  <c:v>-3.9346999999999997E-9</c:v>
                </c:pt>
                <c:pt idx="474">
                  <c:v>-3.9283999999999998E-9</c:v>
                </c:pt>
                <c:pt idx="475">
                  <c:v>-3.9222000000000004E-9</c:v>
                </c:pt>
                <c:pt idx="476">
                  <c:v>-3.9158999999999997E-9</c:v>
                </c:pt>
                <c:pt idx="477">
                  <c:v>-3.9097000000000003E-9</c:v>
                </c:pt>
                <c:pt idx="478">
                  <c:v>-3.9034000000000004E-9</c:v>
                </c:pt>
                <c:pt idx="479">
                  <c:v>-3.8972000000000001E-9</c:v>
                </c:pt>
                <c:pt idx="480">
                  <c:v>-3.8909000000000003E-9</c:v>
                </c:pt>
                <c:pt idx="481">
                  <c:v>-3.8847E-9</c:v>
                </c:pt>
                <c:pt idx="482">
                  <c:v>-3.8784000000000002E-9</c:v>
                </c:pt>
                <c:pt idx="483">
                  <c:v>-3.8721999999999999E-9</c:v>
                </c:pt>
                <c:pt idx="484">
                  <c:v>-3.8659000000000001E-9</c:v>
                </c:pt>
                <c:pt idx="485">
                  <c:v>-3.8596999999999998E-9</c:v>
                </c:pt>
                <c:pt idx="486">
                  <c:v>-3.8533999999999999E-9</c:v>
                </c:pt>
                <c:pt idx="487">
                  <c:v>-3.8471999999999997E-9</c:v>
                </c:pt>
                <c:pt idx="488">
                  <c:v>-3.8408999999999998E-9</c:v>
                </c:pt>
                <c:pt idx="489">
                  <c:v>-3.8346999999999996E-9</c:v>
                </c:pt>
                <c:pt idx="490">
                  <c:v>-3.8283999999999997E-9</c:v>
                </c:pt>
                <c:pt idx="491">
                  <c:v>-3.8222000000000003E-9</c:v>
                </c:pt>
                <c:pt idx="492">
                  <c:v>-3.8158999999999996E-9</c:v>
                </c:pt>
                <c:pt idx="493">
                  <c:v>-3.8097000000000002E-9</c:v>
                </c:pt>
                <c:pt idx="494">
                  <c:v>-3.8034000000000003E-9</c:v>
                </c:pt>
                <c:pt idx="495">
                  <c:v>-3.7972000000000001E-9</c:v>
                </c:pt>
                <c:pt idx="496">
                  <c:v>-3.7909000000000002E-9</c:v>
                </c:pt>
                <c:pt idx="497">
                  <c:v>-3.7847E-9</c:v>
                </c:pt>
                <c:pt idx="498">
                  <c:v>-3.7784000000000001E-9</c:v>
                </c:pt>
                <c:pt idx="499">
                  <c:v>-3.7721999999999999E-9</c:v>
                </c:pt>
                <c:pt idx="500">
                  <c:v>-3.7659E-9</c:v>
                </c:pt>
                <c:pt idx="501">
                  <c:v>-3.7596999999999997E-9</c:v>
                </c:pt>
                <c:pt idx="502">
                  <c:v>-3.7533999999999999E-9</c:v>
                </c:pt>
                <c:pt idx="503">
                  <c:v>-3.7471999999999996E-9</c:v>
                </c:pt>
                <c:pt idx="504">
                  <c:v>-3.7408999999999998E-9</c:v>
                </c:pt>
                <c:pt idx="505">
                  <c:v>-3.7347000000000003E-9</c:v>
                </c:pt>
                <c:pt idx="506">
                  <c:v>-3.7283999999999997E-9</c:v>
                </c:pt>
                <c:pt idx="507">
                  <c:v>-3.7221999999999998E-9</c:v>
                </c:pt>
                <c:pt idx="508">
                  <c:v>-3.7159E-9</c:v>
                </c:pt>
                <c:pt idx="509">
                  <c:v>-3.7097000000000001E-9</c:v>
                </c:pt>
                <c:pt idx="510">
                  <c:v>-3.7033999999999998E-9</c:v>
                </c:pt>
                <c:pt idx="511">
                  <c:v>-3.6972E-9</c:v>
                </c:pt>
                <c:pt idx="512">
                  <c:v>-3.6909000000000001E-9</c:v>
                </c:pt>
                <c:pt idx="513">
                  <c:v>-3.6846999999999999E-9</c:v>
                </c:pt>
                <c:pt idx="514">
                  <c:v>-3.6784E-9</c:v>
                </c:pt>
                <c:pt idx="515">
                  <c:v>-3.6722000000000002E-9</c:v>
                </c:pt>
                <c:pt idx="516">
                  <c:v>-3.6658999999999999E-9</c:v>
                </c:pt>
                <c:pt idx="517">
                  <c:v>-3.6597000000000001E-9</c:v>
                </c:pt>
                <c:pt idx="518">
                  <c:v>-3.6533999999999998E-9</c:v>
                </c:pt>
                <c:pt idx="519">
                  <c:v>-3.6472E-9</c:v>
                </c:pt>
                <c:pt idx="520">
                  <c:v>-3.6409000000000001E-9</c:v>
                </c:pt>
                <c:pt idx="521">
                  <c:v>-3.6346999999999999E-9</c:v>
                </c:pt>
                <c:pt idx="522">
                  <c:v>-3.6284E-9</c:v>
                </c:pt>
                <c:pt idx="523">
                  <c:v>-3.6222000000000002E-9</c:v>
                </c:pt>
                <c:pt idx="524">
                  <c:v>-3.6158999999999999E-9</c:v>
                </c:pt>
                <c:pt idx="525">
                  <c:v>-3.6097000000000001E-9</c:v>
                </c:pt>
                <c:pt idx="526">
                  <c:v>-3.6034000000000002E-9</c:v>
                </c:pt>
                <c:pt idx="527">
                  <c:v>-3.5971999999999999E-9</c:v>
                </c:pt>
                <c:pt idx="528">
                  <c:v>-3.5909000000000001E-9</c:v>
                </c:pt>
                <c:pt idx="529">
                  <c:v>-3.5846999999999998E-9</c:v>
                </c:pt>
                <c:pt idx="530">
                  <c:v>-3.5784E-9</c:v>
                </c:pt>
                <c:pt idx="531">
                  <c:v>-3.5722000000000001E-9</c:v>
                </c:pt>
                <c:pt idx="532">
                  <c:v>-3.5658999999999999E-9</c:v>
                </c:pt>
                <c:pt idx="533">
                  <c:v>-3.5597E-9</c:v>
                </c:pt>
                <c:pt idx="534">
                  <c:v>-3.5534000000000002E-9</c:v>
                </c:pt>
                <c:pt idx="535">
                  <c:v>-3.5471999999999999E-9</c:v>
                </c:pt>
                <c:pt idx="536">
                  <c:v>-3.5409E-9</c:v>
                </c:pt>
                <c:pt idx="537">
                  <c:v>-3.5346999999999998E-9</c:v>
                </c:pt>
                <c:pt idx="538">
                  <c:v>-3.5283999999999999E-9</c:v>
                </c:pt>
                <c:pt idx="539">
                  <c:v>-3.5222000000000001E-9</c:v>
                </c:pt>
                <c:pt idx="540">
                  <c:v>-3.5158999999999998E-9</c:v>
                </c:pt>
                <c:pt idx="541">
                  <c:v>-3.5097E-9</c:v>
                </c:pt>
                <c:pt idx="542">
                  <c:v>-3.5034000000000001E-9</c:v>
                </c:pt>
                <c:pt idx="543">
                  <c:v>-3.4971999999999999E-9</c:v>
                </c:pt>
                <c:pt idx="544">
                  <c:v>-3.4909E-9</c:v>
                </c:pt>
                <c:pt idx="545">
                  <c:v>-3.4847000000000002E-9</c:v>
                </c:pt>
                <c:pt idx="546">
                  <c:v>-3.4783999999999999E-9</c:v>
                </c:pt>
                <c:pt idx="547">
                  <c:v>-3.4722000000000001E-9</c:v>
                </c:pt>
                <c:pt idx="548">
                  <c:v>-3.4659000000000002E-9</c:v>
                </c:pt>
                <c:pt idx="549">
                  <c:v>-3.4597E-9</c:v>
                </c:pt>
                <c:pt idx="550">
                  <c:v>-3.4534000000000001E-9</c:v>
                </c:pt>
                <c:pt idx="551">
                  <c:v>-3.4471999999999998E-9</c:v>
                </c:pt>
                <c:pt idx="552">
                  <c:v>-3.4409E-9</c:v>
                </c:pt>
                <c:pt idx="553">
                  <c:v>-3.4347000000000001E-9</c:v>
                </c:pt>
                <c:pt idx="554">
                  <c:v>-3.4283999999999999E-9</c:v>
                </c:pt>
                <c:pt idx="555">
                  <c:v>-3.4222E-9</c:v>
                </c:pt>
                <c:pt idx="556">
                  <c:v>-3.4159000000000002E-9</c:v>
                </c:pt>
                <c:pt idx="557">
                  <c:v>-3.4096999999999999E-9</c:v>
                </c:pt>
                <c:pt idx="558">
                  <c:v>-3.4034000000000001E-9</c:v>
                </c:pt>
                <c:pt idx="559">
                  <c:v>-3.3971999999999998E-9</c:v>
                </c:pt>
                <c:pt idx="560">
                  <c:v>-3.3908999999999999E-9</c:v>
                </c:pt>
                <c:pt idx="561">
                  <c:v>-3.3847000000000001E-9</c:v>
                </c:pt>
                <c:pt idx="562">
                  <c:v>-3.3783999999999998E-9</c:v>
                </c:pt>
                <c:pt idx="563">
                  <c:v>-3.3722E-9</c:v>
                </c:pt>
                <c:pt idx="564">
                  <c:v>-3.3659000000000001E-9</c:v>
                </c:pt>
                <c:pt idx="565">
                  <c:v>-3.3596999999999999E-9</c:v>
                </c:pt>
                <c:pt idx="566">
                  <c:v>-3.3534E-9</c:v>
                </c:pt>
                <c:pt idx="567">
                  <c:v>-3.3472000000000002E-9</c:v>
                </c:pt>
                <c:pt idx="568">
                  <c:v>-3.3408999999999999E-9</c:v>
                </c:pt>
                <c:pt idx="569">
                  <c:v>-3.3347000000000001E-9</c:v>
                </c:pt>
                <c:pt idx="570">
                  <c:v>-3.3283999999999998E-9</c:v>
                </c:pt>
                <c:pt idx="571">
                  <c:v>-3.3222E-9</c:v>
                </c:pt>
                <c:pt idx="572">
                  <c:v>-3.3159000000000001E-9</c:v>
                </c:pt>
                <c:pt idx="573">
                  <c:v>-3.3096999999999999E-9</c:v>
                </c:pt>
                <c:pt idx="574">
                  <c:v>-3.3034E-9</c:v>
                </c:pt>
                <c:pt idx="575">
                  <c:v>-3.2972000000000002E-9</c:v>
                </c:pt>
                <c:pt idx="576">
                  <c:v>-3.2908999999999999E-9</c:v>
                </c:pt>
                <c:pt idx="577">
                  <c:v>-3.2847E-9</c:v>
                </c:pt>
                <c:pt idx="578">
                  <c:v>-3.2784000000000002E-9</c:v>
                </c:pt>
                <c:pt idx="579">
                  <c:v>-3.2721999999999999E-9</c:v>
                </c:pt>
                <c:pt idx="580">
                  <c:v>-3.2659000000000001E-9</c:v>
                </c:pt>
                <c:pt idx="581">
                  <c:v>-3.2596999999999998E-9</c:v>
                </c:pt>
                <c:pt idx="582">
                  <c:v>-3.2534E-9</c:v>
                </c:pt>
                <c:pt idx="583">
                  <c:v>-3.2472000000000001E-9</c:v>
                </c:pt>
                <c:pt idx="584">
                  <c:v>-3.2408999999999998E-9</c:v>
                </c:pt>
                <c:pt idx="585">
                  <c:v>-3.2347E-9</c:v>
                </c:pt>
                <c:pt idx="586">
                  <c:v>-3.2284000000000001E-9</c:v>
                </c:pt>
                <c:pt idx="587">
                  <c:v>-3.2221999999999999E-9</c:v>
                </c:pt>
                <c:pt idx="588">
                  <c:v>-3.2159E-9</c:v>
                </c:pt>
                <c:pt idx="589">
                  <c:v>-3.2097000000000002E-9</c:v>
                </c:pt>
                <c:pt idx="590">
                  <c:v>-3.2033999999999999E-9</c:v>
                </c:pt>
                <c:pt idx="591">
                  <c:v>-3.1972000000000001E-9</c:v>
                </c:pt>
                <c:pt idx="592">
                  <c:v>-3.1908999999999998E-9</c:v>
                </c:pt>
                <c:pt idx="593">
                  <c:v>-3.1847E-9</c:v>
                </c:pt>
                <c:pt idx="594">
                  <c:v>-3.1784000000000001E-9</c:v>
                </c:pt>
                <c:pt idx="595">
                  <c:v>-3.1721999999999999E-9</c:v>
                </c:pt>
                <c:pt idx="596">
                  <c:v>-3.1659E-9</c:v>
                </c:pt>
                <c:pt idx="597">
                  <c:v>-3.1597000000000002E-9</c:v>
                </c:pt>
                <c:pt idx="598">
                  <c:v>-3.1533999999999999E-9</c:v>
                </c:pt>
                <c:pt idx="599">
                  <c:v>-3.1472000000000001E-9</c:v>
                </c:pt>
                <c:pt idx="600">
                  <c:v>-3.1409000000000002E-9</c:v>
                </c:pt>
                <c:pt idx="601">
                  <c:v>-3.1346999999999999E-9</c:v>
                </c:pt>
                <c:pt idx="602">
                  <c:v>-3.1284000000000001E-9</c:v>
                </c:pt>
                <c:pt idx="603">
                  <c:v>-3.1221999999999998E-9</c:v>
                </c:pt>
                <c:pt idx="604">
                  <c:v>-3.1159E-9</c:v>
                </c:pt>
                <c:pt idx="605">
                  <c:v>-3.1097000000000001E-9</c:v>
                </c:pt>
                <c:pt idx="606">
                  <c:v>-3.1033999999999999E-9</c:v>
                </c:pt>
                <c:pt idx="607">
                  <c:v>-3.0972E-9</c:v>
                </c:pt>
                <c:pt idx="608">
                  <c:v>-3.0909000000000002E-9</c:v>
                </c:pt>
                <c:pt idx="609">
                  <c:v>-3.0846999999999999E-9</c:v>
                </c:pt>
                <c:pt idx="610">
                  <c:v>-3.0784E-9</c:v>
                </c:pt>
                <c:pt idx="611">
                  <c:v>-3.0722000000000002E-9</c:v>
                </c:pt>
                <c:pt idx="612">
                  <c:v>-3.0658999999999999E-9</c:v>
                </c:pt>
                <c:pt idx="613">
                  <c:v>-3.0597000000000001E-9</c:v>
                </c:pt>
                <c:pt idx="614">
                  <c:v>-3.0533999999999998E-9</c:v>
                </c:pt>
                <c:pt idx="615">
                  <c:v>-3.0472E-9</c:v>
                </c:pt>
                <c:pt idx="616">
                  <c:v>-3.0409000000000001E-9</c:v>
                </c:pt>
                <c:pt idx="617">
                  <c:v>-3.0346999999999999E-9</c:v>
                </c:pt>
                <c:pt idx="618">
                  <c:v>-3.0284E-9</c:v>
                </c:pt>
                <c:pt idx="619">
                  <c:v>-3.0222000000000002E-9</c:v>
                </c:pt>
                <c:pt idx="620">
                  <c:v>-3.0158999999999999E-9</c:v>
                </c:pt>
                <c:pt idx="621">
                  <c:v>-3.0097000000000001E-9</c:v>
                </c:pt>
                <c:pt idx="622">
                  <c:v>-3.0034000000000002E-9</c:v>
                </c:pt>
                <c:pt idx="623">
                  <c:v>-2.9971999999999999E-9</c:v>
                </c:pt>
                <c:pt idx="624">
                  <c:v>-2.9909000000000001E-9</c:v>
                </c:pt>
                <c:pt idx="625">
                  <c:v>-2.9846999999999998E-9</c:v>
                </c:pt>
                <c:pt idx="626">
                  <c:v>-2.9784E-9</c:v>
                </c:pt>
                <c:pt idx="627">
                  <c:v>-2.9722000000000001E-9</c:v>
                </c:pt>
                <c:pt idx="628">
                  <c:v>-2.9658999999999999E-9</c:v>
                </c:pt>
                <c:pt idx="629">
                  <c:v>-2.9597E-9</c:v>
                </c:pt>
                <c:pt idx="630">
                  <c:v>-2.9534000000000002E-9</c:v>
                </c:pt>
                <c:pt idx="631">
                  <c:v>-2.9471999999999999E-9</c:v>
                </c:pt>
                <c:pt idx="632">
                  <c:v>-2.9409E-9</c:v>
                </c:pt>
                <c:pt idx="633">
                  <c:v>-2.9346999999999998E-9</c:v>
                </c:pt>
                <c:pt idx="634">
                  <c:v>-2.9283999999999999E-9</c:v>
                </c:pt>
                <c:pt idx="635">
                  <c:v>-2.9222000000000001E-9</c:v>
                </c:pt>
                <c:pt idx="636">
                  <c:v>-2.9158999999999998E-9</c:v>
                </c:pt>
                <c:pt idx="637">
                  <c:v>-2.9097E-9</c:v>
                </c:pt>
                <c:pt idx="638">
                  <c:v>-2.9034000000000001E-9</c:v>
                </c:pt>
                <c:pt idx="639">
                  <c:v>-2.8971999999999999E-9</c:v>
                </c:pt>
                <c:pt idx="640">
                  <c:v>-2.8909E-9</c:v>
                </c:pt>
                <c:pt idx="641">
                  <c:v>-2.8847000000000002E-9</c:v>
                </c:pt>
                <c:pt idx="642">
                  <c:v>-2.8783999999999999E-9</c:v>
                </c:pt>
                <c:pt idx="643">
                  <c:v>-2.8722000000000001E-9</c:v>
                </c:pt>
                <c:pt idx="644">
                  <c:v>-2.8659000000000002E-9</c:v>
                </c:pt>
                <c:pt idx="645">
                  <c:v>-2.8597E-9</c:v>
                </c:pt>
                <c:pt idx="646">
                  <c:v>-2.8534000000000001E-9</c:v>
                </c:pt>
                <c:pt idx="647">
                  <c:v>-2.8471999999999998E-9</c:v>
                </c:pt>
                <c:pt idx="648">
                  <c:v>-2.8409E-9</c:v>
                </c:pt>
                <c:pt idx="649">
                  <c:v>-2.8347000000000001E-9</c:v>
                </c:pt>
                <c:pt idx="650">
                  <c:v>-2.8283999999999999E-9</c:v>
                </c:pt>
                <c:pt idx="651">
                  <c:v>-2.8222E-9</c:v>
                </c:pt>
                <c:pt idx="652">
                  <c:v>-2.8159000000000002E-9</c:v>
                </c:pt>
                <c:pt idx="653">
                  <c:v>-2.8096999999999999E-9</c:v>
                </c:pt>
                <c:pt idx="654">
                  <c:v>-2.8034000000000001E-9</c:v>
                </c:pt>
                <c:pt idx="655">
                  <c:v>-2.7971999999999998E-9</c:v>
                </c:pt>
                <c:pt idx="656">
                  <c:v>-2.7908999999999999E-9</c:v>
                </c:pt>
                <c:pt idx="657">
                  <c:v>-2.7847000000000001E-9</c:v>
                </c:pt>
                <c:pt idx="658">
                  <c:v>-2.7783999999999998E-9</c:v>
                </c:pt>
                <c:pt idx="659">
                  <c:v>-2.7722E-9</c:v>
                </c:pt>
                <c:pt idx="660">
                  <c:v>-2.7659000000000001E-9</c:v>
                </c:pt>
                <c:pt idx="661">
                  <c:v>-2.7596999999999999E-9</c:v>
                </c:pt>
                <c:pt idx="662">
                  <c:v>-2.7534E-9</c:v>
                </c:pt>
                <c:pt idx="663">
                  <c:v>-2.7472000000000002E-9</c:v>
                </c:pt>
                <c:pt idx="664">
                  <c:v>-2.7408999999999999E-9</c:v>
                </c:pt>
                <c:pt idx="665">
                  <c:v>-2.7347000000000001E-9</c:v>
                </c:pt>
                <c:pt idx="666">
                  <c:v>-2.7283999999999998E-9</c:v>
                </c:pt>
                <c:pt idx="667">
                  <c:v>-2.7222E-9</c:v>
                </c:pt>
                <c:pt idx="668">
                  <c:v>-2.7159000000000001E-9</c:v>
                </c:pt>
                <c:pt idx="669">
                  <c:v>-2.7096999999999999E-9</c:v>
                </c:pt>
                <c:pt idx="670">
                  <c:v>-2.7034E-9</c:v>
                </c:pt>
                <c:pt idx="671">
                  <c:v>-2.6972000000000002E-9</c:v>
                </c:pt>
                <c:pt idx="672">
                  <c:v>-2.6908999999999999E-9</c:v>
                </c:pt>
                <c:pt idx="673">
                  <c:v>-2.6847E-9</c:v>
                </c:pt>
                <c:pt idx="674">
                  <c:v>-2.6784000000000002E-9</c:v>
                </c:pt>
                <c:pt idx="675">
                  <c:v>-2.6721999999999999E-9</c:v>
                </c:pt>
                <c:pt idx="676">
                  <c:v>-2.6659000000000001E-9</c:v>
                </c:pt>
                <c:pt idx="677">
                  <c:v>-2.6596999999999998E-9</c:v>
                </c:pt>
                <c:pt idx="678">
                  <c:v>-2.6534E-9</c:v>
                </c:pt>
                <c:pt idx="679">
                  <c:v>-2.6472000000000001E-9</c:v>
                </c:pt>
                <c:pt idx="680">
                  <c:v>-2.6408999999999998E-9</c:v>
                </c:pt>
                <c:pt idx="681">
                  <c:v>-2.6347E-9</c:v>
                </c:pt>
                <c:pt idx="682">
                  <c:v>-2.6284000000000001E-9</c:v>
                </c:pt>
                <c:pt idx="683">
                  <c:v>-2.6221999999999999E-9</c:v>
                </c:pt>
                <c:pt idx="684">
                  <c:v>-2.6159E-9</c:v>
                </c:pt>
                <c:pt idx="685">
                  <c:v>-2.6097000000000002E-9</c:v>
                </c:pt>
                <c:pt idx="686">
                  <c:v>-2.6033999999999999E-9</c:v>
                </c:pt>
                <c:pt idx="687">
                  <c:v>-2.5972000000000001E-9</c:v>
                </c:pt>
                <c:pt idx="688">
                  <c:v>-2.5908999999999998E-9</c:v>
                </c:pt>
                <c:pt idx="689">
                  <c:v>-2.5847E-9</c:v>
                </c:pt>
                <c:pt idx="690">
                  <c:v>-2.5784000000000001E-9</c:v>
                </c:pt>
                <c:pt idx="691">
                  <c:v>-2.5721999999999999E-9</c:v>
                </c:pt>
                <c:pt idx="692">
                  <c:v>-2.5659E-9</c:v>
                </c:pt>
                <c:pt idx="693">
                  <c:v>-2.5597000000000002E-9</c:v>
                </c:pt>
                <c:pt idx="694">
                  <c:v>-2.5533999999999999E-9</c:v>
                </c:pt>
                <c:pt idx="695">
                  <c:v>-2.5472000000000001E-9</c:v>
                </c:pt>
                <c:pt idx="696">
                  <c:v>-2.5409000000000002E-9</c:v>
                </c:pt>
                <c:pt idx="697">
                  <c:v>-2.5346999999999999E-9</c:v>
                </c:pt>
                <c:pt idx="698">
                  <c:v>-2.5284000000000001E-9</c:v>
                </c:pt>
                <c:pt idx="699">
                  <c:v>-2.5221999999999998E-9</c:v>
                </c:pt>
                <c:pt idx="700">
                  <c:v>-2.5159E-9</c:v>
                </c:pt>
                <c:pt idx="701">
                  <c:v>-2.5097000000000001E-9</c:v>
                </c:pt>
                <c:pt idx="702">
                  <c:v>-2.5033999999999999E-9</c:v>
                </c:pt>
                <c:pt idx="703">
                  <c:v>-2.4972E-9</c:v>
                </c:pt>
                <c:pt idx="704">
                  <c:v>-2.4909000000000002E-9</c:v>
                </c:pt>
                <c:pt idx="705">
                  <c:v>-2.4846999999999999E-9</c:v>
                </c:pt>
                <c:pt idx="706">
                  <c:v>-2.4784E-9</c:v>
                </c:pt>
                <c:pt idx="707">
                  <c:v>-2.4721999999999998E-9</c:v>
                </c:pt>
                <c:pt idx="708">
                  <c:v>-2.4658999999999999E-9</c:v>
                </c:pt>
                <c:pt idx="709">
                  <c:v>-2.4597000000000001E-9</c:v>
                </c:pt>
                <c:pt idx="710">
                  <c:v>-2.4533999999999998E-9</c:v>
                </c:pt>
                <c:pt idx="711">
                  <c:v>-2.4472E-9</c:v>
                </c:pt>
                <c:pt idx="712">
                  <c:v>-2.4409000000000001E-9</c:v>
                </c:pt>
                <c:pt idx="713">
                  <c:v>-2.4346999999999999E-9</c:v>
                </c:pt>
                <c:pt idx="714">
                  <c:v>-2.4284E-9</c:v>
                </c:pt>
                <c:pt idx="715">
                  <c:v>-2.4222000000000002E-9</c:v>
                </c:pt>
                <c:pt idx="716">
                  <c:v>-2.4158999999999999E-9</c:v>
                </c:pt>
                <c:pt idx="717">
                  <c:v>-2.4097000000000001E-9</c:v>
                </c:pt>
                <c:pt idx="718">
                  <c:v>-2.4034000000000002E-9</c:v>
                </c:pt>
                <c:pt idx="719">
                  <c:v>-2.3972E-9</c:v>
                </c:pt>
                <c:pt idx="720">
                  <c:v>-2.3909000000000001E-9</c:v>
                </c:pt>
                <c:pt idx="721">
                  <c:v>-2.3846999999999998E-9</c:v>
                </c:pt>
                <c:pt idx="722">
                  <c:v>-2.3784E-9</c:v>
                </c:pt>
                <c:pt idx="723">
                  <c:v>-2.3722000000000001E-9</c:v>
                </c:pt>
                <c:pt idx="724">
                  <c:v>-2.3658999999999999E-9</c:v>
                </c:pt>
                <c:pt idx="725">
                  <c:v>-2.3597E-9</c:v>
                </c:pt>
                <c:pt idx="726">
                  <c:v>-2.3534000000000002E-9</c:v>
                </c:pt>
                <c:pt idx="727">
                  <c:v>-2.3471999999999999E-9</c:v>
                </c:pt>
                <c:pt idx="728">
                  <c:v>-2.3409000000000001E-9</c:v>
                </c:pt>
                <c:pt idx="729">
                  <c:v>-2.3346999999999998E-9</c:v>
                </c:pt>
                <c:pt idx="730">
                  <c:v>-2.3283999999999999E-9</c:v>
                </c:pt>
                <c:pt idx="731">
                  <c:v>-2.3222000000000001E-9</c:v>
                </c:pt>
                <c:pt idx="732">
                  <c:v>-2.3158999999999998E-9</c:v>
                </c:pt>
                <c:pt idx="733">
                  <c:v>-2.3097E-9</c:v>
                </c:pt>
                <c:pt idx="734">
                  <c:v>-2.3034000000000001E-9</c:v>
                </c:pt>
                <c:pt idx="735">
                  <c:v>-2.2971999999999999E-9</c:v>
                </c:pt>
                <c:pt idx="736">
                  <c:v>-2.2909E-9</c:v>
                </c:pt>
                <c:pt idx="737">
                  <c:v>-2.2847000000000002E-9</c:v>
                </c:pt>
                <c:pt idx="738">
                  <c:v>-2.2783999999999999E-9</c:v>
                </c:pt>
                <c:pt idx="739">
                  <c:v>-2.2722000000000001E-9</c:v>
                </c:pt>
                <c:pt idx="740">
                  <c:v>-2.2658999999999998E-9</c:v>
                </c:pt>
                <c:pt idx="741">
                  <c:v>-2.2597E-9</c:v>
                </c:pt>
                <c:pt idx="742">
                  <c:v>-2.2534000000000001E-9</c:v>
                </c:pt>
                <c:pt idx="743">
                  <c:v>-2.2471999999999998E-9</c:v>
                </c:pt>
                <c:pt idx="744">
                  <c:v>-2.2409E-9</c:v>
                </c:pt>
                <c:pt idx="745">
                  <c:v>-2.2347000000000002E-9</c:v>
                </c:pt>
                <c:pt idx="746">
                  <c:v>-2.2283999999999999E-9</c:v>
                </c:pt>
                <c:pt idx="747">
                  <c:v>-2.2222E-9</c:v>
                </c:pt>
                <c:pt idx="748">
                  <c:v>-2.2159000000000002E-9</c:v>
                </c:pt>
                <c:pt idx="749">
                  <c:v>-2.2096999999999999E-9</c:v>
                </c:pt>
                <c:pt idx="750">
                  <c:v>-2.2034000000000001E-9</c:v>
                </c:pt>
                <c:pt idx="751">
                  <c:v>-2.1971999999999998E-9</c:v>
                </c:pt>
                <c:pt idx="752">
                  <c:v>-2.1909E-9</c:v>
                </c:pt>
                <c:pt idx="753">
                  <c:v>-2.1847000000000001E-9</c:v>
                </c:pt>
                <c:pt idx="754">
                  <c:v>-2.1783999999999998E-9</c:v>
                </c:pt>
                <c:pt idx="755">
                  <c:v>-2.1722E-9</c:v>
                </c:pt>
                <c:pt idx="756">
                  <c:v>-2.1659000000000001E-9</c:v>
                </c:pt>
                <c:pt idx="757">
                  <c:v>-2.1596999999999999E-9</c:v>
                </c:pt>
                <c:pt idx="758">
                  <c:v>-2.1534E-9</c:v>
                </c:pt>
                <c:pt idx="759">
                  <c:v>-2.1472000000000002E-9</c:v>
                </c:pt>
                <c:pt idx="760">
                  <c:v>-2.1408999999999999E-9</c:v>
                </c:pt>
                <c:pt idx="761">
                  <c:v>-2.1347000000000001E-9</c:v>
                </c:pt>
                <c:pt idx="762">
                  <c:v>-2.1283999999999998E-9</c:v>
                </c:pt>
                <c:pt idx="763">
                  <c:v>-2.1222E-9</c:v>
                </c:pt>
                <c:pt idx="764">
                  <c:v>-2.1159000000000001E-9</c:v>
                </c:pt>
                <c:pt idx="765">
                  <c:v>-2.1096999999999999E-9</c:v>
                </c:pt>
                <c:pt idx="766">
                  <c:v>-2.1034E-9</c:v>
                </c:pt>
                <c:pt idx="767">
                  <c:v>-2.0972000000000002E-9</c:v>
                </c:pt>
                <c:pt idx="768">
                  <c:v>-2.0908999999999999E-9</c:v>
                </c:pt>
                <c:pt idx="769">
                  <c:v>-2.0847E-9</c:v>
                </c:pt>
                <c:pt idx="770">
                  <c:v>-2.0784000000000002E-9</c:v>
                </c:pt>
                <c:pt idx="771">
                  <c:v>-2.0721999999999999E-9</c:v>
                </c:pt>
                <c:pt idx="772">
                  <c:v>-2.0659000000000001E-9</c:v>
                </c:pt>
                <c:pt idx="773">
                  <c:v>-2.0596999999999998E-9</c:v>
                </c:pt>
                <c:pt idx="774">
                  <c:v>-2.0534E-9</c:v>
                </c:pt>
                <c:pt idx="775">
                  <c:v>-2.0472000000000001E-9</c:v>
                </c:pt>
                <c:pt idx="776">
                  <c:v>-2.0408999999999998E-9</c:v>
                </c:pt>
                <c:pt idx="777">
                  <c:v>-2.0347E-9</c:v>
                </c:pt>
                <c:pt idx="778">
                  <c:v>-2.0284000000000002E-9</c:v>
                </c:pt>
                <c:pt idx="779">
                  <c:v>-2.0221999999999999E-9</c:v>
                </c:pt>
                <c:pt idx="780">
                  <c:v>-2.0159E-9</c:v>
                </c:pt>
                <c:pt idx="781">
                  <c:v>-2.0097000000000002E-9</c:v>
                </c:pt>
                <c:pt idx="782">
                  <c:v>-2.0033999999999999E-9</c:v>
                </c:pt>
                <c:pt idx="783">
                  <c:v>-1.9972000000000001E-9</c:v>
                </c:pt>
                <c:pt idx="784">
                  <c:v>-1.9908999999999998E-9</c:v>
                </c:pt>
                <c:pt idx="785">
                  <c:v>-1.9847E-9</c:v>
                </c:pt>
                <c:pt idx="786">
                  <c:v>-1.9784000000000001E-9</c:v>
                </c:pt>
                <c:pt idx="787">
                  <c:v>-1.9721999999999999E-9</c:v>
                </c:pt>
                <c:pt idx="788">
                  <c:v>-1.9659E-9</c:v>
                </c:pt>
                <c:pt idx="789">
                  <c:v>-1.9597000000000002E-9</c:v>
                </c:pt>
                <c:pt idx="790">
                  <c:v>-1.9533999999999999E-9</c:v>
                </c:pt>
                <c:pt idx="791">
                  <c:v>-1.9472000000000001E-9</c:v>
                </c:pt>
                <c:pt idx="792">
                  <c:v>-1.9409000000000002E-9</c:v>
                </c:pt>
                <c:pt idx="793">
                  <c:v>-1.9346999999999999E-9</c:v>
                </c:pt>
                <c:pt idx="794">
                  <c:v>-1.9284000000000001E-9</c:v>
                </c:pt>
                <c:pt idx="795">
                  <c:v>-1.9221999999999998E-9</c:v>
                </c:pt>
                <c:pt idx="796">
                  <c:v>-1.9159E-9</c:v>
                </c:pt>
                <c:pt idx="797">
                  <c:v>-1.9097000000000001E-9</c:v>
                </c:pt>
                <c:pt idx="798">
                  <c:v>-1.9033999999999999E-9</c:v>
                </c:pt>
                <c:pt idx="799">
                  <c:v>-1.8972E-9</c:v>
                </c:pt>
                <c:pt idx="800">
                  <c:v>-1.8909000000000002E-9</c:v>
                </c:pt>
                <c:pt idx="801">
                  <c:v>-1.8846999999999999E-9</c:v>
                </c:pt>
                <c:pt idx="802">
                  <c:v>-1.8784E-9</c:v>
                </c:pt>
                <c:pt idx="803">
                  <c:v>-1.8721999999999998E-9</c:v>
                </c:pt>
                <c:pt idx="804">
                  <c:v>-1.8658999999999999E-9</c:v>
                </c:pt>
                <c:pt idx="805">
                  <c:v>-1.8597000000000001E-9</c:v>
                </c:pt>
                <c:pt idx="806">
                  <c:v>-1.8534E-9</c:v>
                </c:pt>
                <c:pt idx="807">
                  <c:v>-1.8472E-9</c:v>
                </c:pt>
                <c:pt idx="808">
                  <c:v>-1.8408999999999999E-9</c:v>
                </c:pt>
                <c:pt idx="809">
                  <c:v>-1.8347000000000001E-9</c:v>
                </c:pt>
                <c:pt idx="810">
                  <c:v>-1.8284E-9</c:v>
                </c:pt>
                <c:pt idx="811">
                  <c:v>-1.8222E-9</c:v>
                </c:pt>
                <c:pt idx="812">
                  <c:v>-1.8158999999999999E-9</c:v>
                </c:pt>
                <c:pt idx="813">
                  <c:v>-1.8097000000000001E-9</c:v>
                </c:pt>
                <c:pt idx="814">
                  <c:v>-1.8034E-9</c:v>
                </c:pt>
                <c:pt idx="815">
                  <c:v>-1.7972E-9</c:v>
                </c:pt>
                <c:pt idx="816">
                  <c:v>-1.7909000000000001E-9</c:v>
                </c:pt>
                <c:pt idx="817">
                  <c:v>-1.7847000000000001E-9</c:v>
                </c:pt>
                <c:pt idx="818">
                  <c:v>-1.7784E-9</c:v>
                </c:pt>
                <c:pt idx="819">
                  <c:v>-1.7721999999999999E-9</c:v>
                </c:pt>
                <c:pt idx="820">
                  <c:v>-1.7659000000000001E-9</c:v>
                </c:pt>
                <c:pt idx="821">
                  <c:v>-1.7597E-9</c:v>
                </c:pt>
                <c:pt idx="822">
                  <c:v>-1.7534E-9</c:v>
                </c:pt>
                <c:pt idx="823">
                  <c:v>-1.7471999999999999E-9</c:v>
                </c:pt>
                <c:pt idx="824">
                  <c:v>-1.7409000000000001E-9</c:v>
                </c:pt>
                <c:pt idx="825">
                  <c:v>-1.7347E-9</c:v>
                </c:pt>
                <c:pt idx="826">
                  <c:v>-1.7283999999999999E-9</c:v>
                </c:pt>
                <c:pt idx="827">
                  <c:v>-1.7221999999999999E-9</c:v>
                </c:pt>
                <c:pt idx="828">
                  <c:v>-1.7159E-9</c:v>
                </c:pt>
                <c:pt idx="829">
                  <c:v>-1.7097E-9</c:v>
                </c:pt>
                <c:pt idx="830">
                  <c:v>-1.7033999999999999E-9</c:v>
                </c:pt>
                <c:pt idx="831">
                  <c:v>-1.6972000000000001E-9</c:v>
                </c:pt>
                <c:pt idx="832">
                  <c:v>-1.6909E-9</c:v>
                </c:pt>
                <c:pt idx="833">
                  <c:v>-1.6847E-9</c:v>
                </c:pt>
                <c:pt idx="834">
                  <c:v>-1.6783999999999999E-9</c:v>
                </c:pt>
                <c:pt idx="835">
                  <c:v>-1.6722000000000001E-9</c:v>
                </c:pt>
                <c:pt idx="836">
                  <c:v>-1.6659E-9</c:v>
                </c:pt>
                <c:pt idx="837">
                  <c:v>-1.6597E-9</c:v>
                </c:pt>
                <c:pt idx="838">
                  <c:v>-1.6534000000000001E-9</c:v>
                </c:pt>
                <c:pt idx="839">
                  <c:v>-1.6472000000000001E-9</c:v>
                </c:pt>
                <c:pt idx="840">
                  <c:v>-1.6409E-9</c:v>
                </c:pt>
                <c:pt idx="841">
                  <c:v>-1.6346999999999999E-9</c:v>
                </c:pt>
                <c:pt idx="842">
                  <c:v>-1.6284000000000001E-9</c:v>
                </c:pt>
                <c:pt idx="843">
                  <c:v>-1.6222E-9</c:v>
                </c:pt>
                <c:pt idx="844">
                  <c:v>-1.6159E-9</c:v>
                </c:pt>
                <c:pt idx="845">
                  <c:v>-1.6096999999999999E-9</c:v>
                </c:pt>
                <c:pt idx="846">
                  <c:v>-1.6034000000000001E-9</c:v>
                </c:pt>
                <c:pt idx="847">
                  <c:v>-1.5972E-9</c:v>
                </c:pt>
                <c:pt idx="848">
                  <c:v>-1.5909E-9</c:v>
                </c:pt>
                <c:pt idx="849">
                  <c:v>-1.5846999999999999E-9</c:v>
                </c:pt>
                <c:pt idx="850">
                  <c:v>-1.5784000000000001E-9</c:v>
                </c:pt>
                <c:pt idx="851">
                  <c:v>-1.5722E-9</c:v>
                </c:pt>
                <c:pt idx="852">
                  <c:v>-1.5658999999999999E-9</c:v>
                </c:pt>
                <c:pt idx="853">
                  <c:v>-1.5596999999999999E-9</c:v>
                </c:pt>
                <c:pt idx="854">
                  <c:v>-1.5534E-9</c:v>
                </c:pt>
                <c:pt idx="855">
                  <c:v>-1.5472E-9</c:v>
                </c:pt>
                <c:pt idx="856">
                  <c:v>-1.5408999999999999E-9</c:v>
                </c:pt>
                <c:pt idx="857">
                  <c:v>-1.5347000000000001E-9</c:v>
                </c:pt>
                <c:pt idx="858">
                  <c:v>-1.5284E-9</c:v>
                </c:pt>
                <c:pt idx="859">
                  <c:v>-1.5222E-9</c:v>
                </c:pt>
                <c:pt idx="860">
                  <c:v>-1.5158999999999999E-9</c:v>
                </c:pt>
                <c:pt idx="861">
                  <c:v>-1.5097000000000001E-9</c:v>
                </c:pt>
                <c:pt idx="862">
                  <c:v>-1.5034E-9</c:v>
                </c:pt>
                <c:pt idx="863">
                  <c:v>-1.4972E-9</c:v>
                </c:pt>
                <c:pt idx="864">
                  <c:v>-1.4909000000000001E-9</c:v>
                </c:pt>
                <c:pt idx="865">
                  <c:v>-1.4847000000000001E-9</c:v>
                </c:pt>
                <c:pt idx="866">
                  <c:v>-1.4784E-9</c:v>
                </c:pt>
                <c:pt idx="867">
                  <c:v>-1.4721999999999999E-9</c:v>
                </c:pt>
                <c:pt idx="868">
                  <c:v>-1.4659000000000001E-9</c:v>
                </c:pt>
                <c:pt idx="869">
                  <c:v>-1.4597E-9</c:v>
                </c:pt>
                <c:pt idx="870">
                  <c:v>-1.4534E-9</c:v>
                </c:pt>
                <c:pt idx="871">
                  <c:v>-1.4471999999999999E-9</c:v>
                </c:pt>
                <c:pt idx="872">
                  <c:v>-1.4409000000000001E-9</c:v>
                </c:pt>
                <c:pt idx="873">
                  <c:v>-1.4347E-9</c:v>
                </c:pt>
                <c:pt idx="874">
                  <c:v>-1.4283999999999999E-9</c:v>
                </c:pt>
                <c:pt idx="875">
                  <c:v>-1.4221999999999999E-9</c:v>
                </c:pt>
                <c:pt idx="876">
                  <c:v>-1.4159E-9</c:v>
                </c:pt>
                <c:pt idx="877">
                  <c:v>-1.4097E-9</c:v>
                </c:pt>
                <c:pt idx="878">
                  <c:v>-1.4033999999999999E-9</c:v>
                </c:pt>
                <c:pt idx="879">
                  <c:v>-1.3972000000000001E-9</c:v>
                </c:pt>
                <c:pt idx="880">
                  <c:v>-1.3909E-9</c:v>
                </c:pt>
                <c:pt idx="881">
                  <c:v>-1.3847E-9</c:v>
                </c:pt>
                <c:pt idx="882">
                  <c:v>-1.3783999999999999E-9</c:v>
                </c:pt>
                <c:pt idx="883">
                  <c:v>-1.3722000000000001E-9</c:v>
                </c:pt>
                <c:pt idx="884">
                  <c:v>-1.3659E-9</c:v>
                </c:pt>
                <c:pt idx="885">
                  <c:v>-1.3597E-9</c:v>
                </c:pt>
                <c:pt idx="886">
                  <c:v>-1.3533999999999999E-9</c:v>
                </c:pt>
                <c:pt idx="887">
                  <c:v>-1.3472000000000001E-9</c:v>
                </c:pt>
                <c:pt idx="888">
                  <c:v>-1.3409E-9</c:v>
                </c:pt>
                <c:pt idx="889">
                  <c:v>-1.3347E-9</c:v>
                </c:pt>
                <c:pt idx="890">
                  <c:v>-1.3284000000000001E-9</c:v>
                </c:pt>
                <c:pt idx="891">
                  <c:v>-1.3222E-9</c:v>
                </c:pt>
                <c:pt idx="892">
                  <c:v>-1.3159E-9</c:v>
                </c:pt>
                <c:pt idx="893">
                  <c:v>-1.3096999999999999E-9</c:v>
                </c:pt>
                <c:pt idx="894">
                  <c:v>-1.3034000000000001E-9</c:v>
                </c:pt>
                <c:pt idx="895">
                  <c:v>-1.2972E-9</c:v>
                </c:pt>
                <c:pt idx="896">
                  <c:v>-1.2909E-9</c:v>
                </c:pt>
                <c:pt idx="897">
                  <c:v>-1.2846999999999999E-9</c:v>
                </c:pt>
                <c:pt idx="898">
                  <c:v>-1.2784000000000001E-9</c:v>
                </c:pt>
                <c:pt idx="899">
                  <c:v>-1.2722E-9</c:v>
                </c:pt>
                <c:pt idx="900">
                  <c:v>-1.2658999999999999E-9</c:v>
                </c:pt>
                <c:pt idx="901">
                  <c:v>-1.2596999999999999E-9</c:v>
                </c:pt>
                <c:pt idx="902">
                  <c:v>-1.2534E-9</c:v>
                </c:pt>
                <c:pt idx="903">
                  <c:v>-1.2472E-9</c:v>
                </c:pt>
                <c:pt idx="904">
                  <c:v>-1.2408999999999999E-9</c:v>
                </c:pt>
                <c:pt idx="905">
                  <c:v>-1.2347000000000001E-9</c:v>
                </c:pt>
                <c:pt idx="906">
                  <c:v>-1.2284E-9</c:v>
                </c:pt>
                <c:pt idx="907">
                  <c:v>-1.2222E-9</c:v>
                </c:pt>
                <c:pt idx="908">
                  <c:v>-1.2158999999999999E-9</c:v>
                </c:pt>
                <c:pt idx="909">
                  <c:v>-1.2097000000000001E-9</c:v>
                </c:pt>
                <c:pt idx="910">
                  <c:v>-1.2034E-9</c:v>
                </c:pt>
                <c:pt idx="911">
                  <c:v>-1.1972E-9</c:v>
                </c:pt>
                <c:pt idx="912">
                  <c:v>-1.1909000000000001E-9</c:v>
                </c:pt>
                <c:pt idx="913">
                  <c:v>-1.1847000000000001E-9</c:v>
                </c:pt>
                <c:pt idx="914">
                  <c:v>-1.1784E-9</c:v>
                </c:pt>
                <c:pt idx="915">
                  <c:v>-1.1721999999999999E-9</c:v>
                </c:pt>
                <c:pt idx="916">
                  <c:v>-1.1659000000000001E-9</c:v>
                </c:pt>
                <c:pt idx="917">
                  <c:v>-1.1597E-9</c:v>
                </c:pt>
                <c:pt idx="918">
                  <c:v>-1.1534E-9</c:v>
                </c:pt>
                <c:pt idx="919">
                  <c:v>-1.1471999999999999E-9</c:v>
                </c:pt>
                <c:pt idx="920">
                  <c:v>-1.1409000000000001E-9</c:v>
                </c:pt>
                <c:pt idx="921">
                  <c:v>-1.1347E-9</c:v>
                </c:pt>
                <c:pt idx="922">
                  <c:v>-1.1283999999999999E-9</c:v>
                </c:pt>
                <c:pt idx="923">
                  <c:v>-1.1221999999999999E-9</c:v>
                </c:pt>
                <c:pt idx="924">
                  <c:v>-1.1159E-9</c:v>
                </c:pt>
                <c:pt idx="925">
                  <c:v>-1.1097E-9</c:v>
                </c:pt>
                <c:pt idx="926">
                  <c:v>-1.1033999999999999E-9</c:v>
                </c:pt>
                <c:pt idx="927">
                  <c:v>-1.0972000000000001E-9</c:v>
                </c:pt>
                <c:pt idx="928">
                  <c:v>-1.0909E-9</c:v>
                </c:pt>
                <c:pt idx="929">
                  <c:v>-1.0847E-9</c:v>
                </c:pt>
                <c:pt idx="930">
                  <c:v>-1.0783999999999999E-9</c:v>
                </c:pt>
                <c:pt idx="931">
                  <c:v>-1.0722000000000001E-9</c:v>
                </c:pt>
                <c:pt idx="932">
                  <c:v>-1.0659E-9</c:v>
                </c:pt>
                <c:pt idx="933">
                  <c:v>-1.0597E-9</c:v>
                </c:pt>
                <c:pt idx="934">
                  <c:v>-1.0533999999999999E-9</c:v>
                </c:pt>
                <c:pt idx="935">
                  <c:v>-1.0472000000000001E-9</c:v>
                </c:pt>
                <c:pt idx="936">
                  <c:v>-1.0409E-9</c:v>
                </c:pt>
                <c:pt idx="937">
                  <c:v>-1.0347E-9</c:v>
                </c:pt>
                <c:pt idx="938">
                  <c:v>-1.0284000000000001E-9</c:v>
                </c:pt>
                <c:pt idx="939">
                  <c:v>-1.0222E-9</c:v>
                </c:pt>
                <c:pt idx="940">
                  <c:v>-1.0159E-9</c:v>
                </c:pt>
                <c:pt idx="941">
                  <c:v>-1.0096999999999999E-9</c:v>
                </c:pt>
                <c:pt idx="942">
                  <c:v>-1.0034000000000001E-9</c:v>
                </c:pt>
                <c:pt idx="943">
                  <c:v>-9.9720000000000003E-10</c:v>
                </c:pt>
                <c:pt idx="944">
                  <c:v>-9.9089999999999996E-10</c:v>
                </c:pt>
                <c:pt idx="945">
                  <c:v>-9.8469999999999992E-10</c:v>
                </c:pt>
                <c:pt idx="946">
                  <c:v>-9.7840000000000005E-10</c:v>
                </c:pt>
                <c:pt idx="947">
                  <c:v>-9.7220000000000001E-10</c:v>
                </c:pt>
                <c:pt idx="948">
                  <c:v>-9.6589999999999994E-10</c:v>
                </c:pt>
                <c:pt idx="949">
                  <c:v>-9.596999999999999E-10</c:v>
                </c:pt>
                <c:pt idx="950">
                  <c:v>-9.5340000000000004E-10</c:v>
                </c:pt>
                <c:pt idx="951">
                  <c:v>-9.472E-10</c:v>
                </c:pt>
                <c:pt idx="952">
                  <c:v>-9.4089999999999993E-10</c:v>
                </c:pt>
                <c:pt idx="953">
                  <c:v>-9.3470000000000009E-10</c:v>
                </c:pt>
                <c:pt idx="954">
                  <c:v>-9.2840000000000002E-10</c:v>
                </c:pt>
                <c:pt idx="955">
                  <c:v>-9.2219999999999998E-10</c:v>
                </c:pt>
                <c:pt idx="956">
                  <c:v>-9.1590000000000001E-10</c:v>
                </c:pt>
                <c:pt idx="957">
                  <c:v>-9.0969999999999997E-10</c:v>
                </c:pt>
                <c:pt idx="958">
                  <c:v>-9.034E-10</c:v>
                </c:pt>
                <c:pt idx="959">
                  <c:v>-8.9719999999999996E-10</c:v>
                </c:pt>
                <c:pt idx="960">
                  <c:v>-8.9089999999999999E-10</c:v>
                </c:pt>
                <c:pt idx="961">
                  <c:v>-8.8469999999999995E-10</c:v>
                </c:pt>
                <c:pt idx="962">
                  <c:v>-8.7839999999999999E-10</c:v>
                </c:pt>
                <c:pt idx="963">
                  <c:v>-8.7220000000000005E-10</c:v>
                </c:pt>
                <c:pt idx="964">
                  <c:v>-8.6589999999999998E-10</c:v>
                </c:pt>
                <c:pt idx="965">
                  <c:v>-8.5970000000000004E-10</c:v>
                </c:pt>
                <c:pt idx="966">
                  <c:v>-8.5339999999999997E-10</c:v>
                </c:pt>
                <c:pt idx="967">
                  <c:v>-8.4720000000000003E-10</c:v>
                </c:pt>
                <c:pt idx="968">
                  <c:v>-8.4089999999999996E-10</c:v>
                </c:pt>
                <c:pt idx="969">
                  <c:v>-8.3470000000000002E-10</c:v>
                </c:pt>
                <c:pt idx="970">
                  <c:v>-8.2839999999999995E-10</c:v>
                </c:pt>
                <c:pt idx="971">
                  <c:v>-8.2220000000000001E-10</c:v>
                </c:pt>
                <c:pt idx="972">
                  <c:v>-8.1590000000000005E-10</c:v>
                </c:pt>
                <c:pt idx="973">
                  <c:v>-8.0970000000000001E-10</c:v>
                </c:pt>
                <c:pt idx="974">
                  <c:v>-8.0340000000000004E-10</c:v>
                </c:pt>
                <c:pt idx="975">
                  <c:v>-7.972E-10</c:v>
                </c:pt>
                <c:pt idx="976">
                  <c:v>-7.9090000000000003E-10</c:v>
                </c:pt>
                <c:pt idx="977">
                  <c:v>-7.8469999999999999E-10</c:v>
                </c:pt>
                <c:pt idx="978">
                  <c:v>-7.7840000000000002E-10</c:v>
                </c:pt>
                <c:pt idx="979">
                  <c:v>-7.7219999999999998E-10</c:v>
                </c:pt>
                <c:pt idx="980">
                  <c:v>-7.6590000000000001E-10</c:v>
                </c:pt>
                <c:pt idx="981">
                  <c:v>-7.5969999999999997E-10</c:v>
                </c:pt>
                <c:pt idx="982">
                  <c:v>-7.534E-10</c:v>
                </c:pt>
                <c:pt idx="983">
                  <c:v>-7.4719999999999996E-10</c:v>
                </c:pt>
                <c:pt idx="984">
                  <c:v>-7.409E-10</c:v>
                </c:pt>
                <c:pt idx="985">
                  <c:v>-7.3469999999999995E-10</c:v>
                </c:pt>
                <c:pt idx="986">
                  <c:v>-7.2839999999999999E-10</c:v>
                </c:pt>
                <c:pt idx="987">
                  <c:v>-7.2220000000000005E-10</c:v>
                </c:pt>
                <c:pt idx="988">
                  <c:v>-7.1589999999999998E-10</c:v>
                </c:pt>
                <c:pt idx="989">
                  <c:v>-7.0970000000000004E-10</c:v>
                </c:pt>
                <c:pt idx="990">
                  <c:v>-7.0339999999999997E-10</c:v>
                </c:pt>
                <c:pt idx="991">
                  <c:v>-6.9720000000000003E-10</c:v>
                </c:pt>
                <c:pt idx="992">
                  <c:v>-6.9089999999999996E-10</c:v>
                </c:pt>
                <c:pt idx="993">
                  <c:v>-6.8470000000000002E-10</c:v>
                </c:pt>
                <c:pt idx="994">
                  <c:v>-6.7839999999999995E-10</c:v>
                </c:pt>
                <c:pt idx="995">
                  <c:v>-6.7220000000000002E-10</c:v>
                </c:pt>
                <c:pt idx="996">
                  <c:v>-6.6590000000000005E-10</c:v>
                </c:pt>
                <c:pt idx="997">
                  <c:v>-6.5970000000000001E-10</c:v>
                </c:pt>
                <c:pt idx="998">
                  <c:v>-6.5340000000000004E-10</c:v>
                </c:pt>
                <c:pt idx="999">
                  <c:v>-6.472E-10</c:v>
                </c:pt>
                <c:pt idx="1000">
                  <c:v>-6.4090000000000003E-10</c:v>
                </c:pt>
                <c:pt idx="1001">
                  <c:v>-6.3469999999999999E-10</c:v>
                </c:pt>
                <c:pt idx="1002">
                  <c:v>-6.2840000000000002E-10</c:v>
                </c:pt>
                <c:pt idx="1003">
                  <c:v>-6.2219999999999998E-10</c:v>
                </c:pt>
                <c:pt idx="1004">
                  <c:v>-6.1590000000000001E-10</c:v>
                </c:pt>
                <c:pt idx="1005">
                  <c:v>-6.0969999999999997E-10</c:v>
                </c:pt>
                <c:pt idx="1006">
                  <c:v>-6.034E-10</c:v>
                </c:pt>
                <c:pt idx="1007">
                  <c:v>-5.9719999999999996E-10</c:v>
                </c:pt>
                <c:pt idx="1008">
                  <c:v>-5.909E-10</c:v>
                </c:pt>
                <c:pt idx="1009">
                  <c:v>-5.8469999999999996E-10</c:v>
                </c:pt>
                <c:pt idx="1010">
                  <c:v>-5.7839999999999999E-10</c:v>
                </c:pt>
                <c:pt idx="1011">
                  <c:v>-5.7220000000000005E-10</c:v>
                </c:pt>
                <c:pt idx="1012">
                  <c:v>-5.6589999999999998E-10</c:v>
                </c:pt>
                <c:pt idx="1013">
                  <c:v>-5.5970000000000004E-10</c:v>
                </c:pt>
                <c:pt idx="1014">
                  <c:v>-5.5339999999999997E-10</c:v>
                </c:pt>
                <c:pt idx="1015">
                  <c:v>-5.4720000000000003E-10</c:v>
                </c:pt>
                <c:pt idx="1016">
                  <c:v>-5.4089999999999996E-10</c:v>
                </c:pt>
                <c:pt idx="1017">
                  <c:v>-5.3470000000000003E-10</c:v>
                </c:pt>
                <c:pt idx="1018">
                  <c:v>-5.2839999999999995E-10</c:v>
                </c:pt>
                <c:pt idx="1019">
                  <c:v>-5.2220000000000002E-10</c:v>
                </c:pt>
                <c:pt idx="1020">
                  <c:v>-5.1590000000000005E-10</c:v>
                </c:pt>
                <c:pt idx="1021">
                  <c:v>-5.0970000000000001E-10</c:v>
                </c:pt>
                <c:pt idx="1022">
                  <c:v>-5.0340000000000004E-10</c:v>
                </c:pt>
                <c:pt idx="1023">
                  <c:v>-4.972E-10</c:v>
                </c:pt>
                <c:pt idx="1024">
                  <c:v>-4.9090000000000003E-10</c:v>
                </c:pt>
                <c:pt idx="1025">
                  <c:v>-4.8469999999999999E-10</c:v>
                </c:pt>
                <c:pt idx="1026">
                  <c:v>-4.7840000000000002E-10</c:v>
                </c:pt>
                <c:pt idx="1027">
                  <c:v>-4.7219999999999998E-10</c:v>
                </c:pt>
                <c:pt idx="1028">
                  <c:v>-4.6590000000000001E-10</c:v>
                </c:pt>
                <c:pt idx="1029">
                  <c:v>-4.5970000000000003E-10</c:v>
                </c:pt>
                <c:pt idx="1030">
                  <c:v>-4.5340000000000001E-10</c:v>
                </c:pt>
                <c:pt idx="1031">
                  <c:v>-4.4720000000000002E-10</c:v>
                </c:pt>
                <c:pt idx="1032">
                  <c:v>-4.409E-10</c:v>
                </c:pt>
                <c:pt idx="1033">
                  <c:v>-4.3470000000000001E-10</c:v>
                </c:pt>
                <c:pt idx="1034">
                  <c:v>-4.2839999999999999E-10</c:v>
                </c:pt>
                <c:pt idx="1035">
                  <c:v>-4.222E-10</c:v>
                </c:pt>
                <c:pt idx="1036">
                  <c:v>-4.1589999999999998E-10</c:v>
                </c:pt>
                <c:pt idx="1037">
                  <c:v>-4.0969999999999999E-10</c:v>
                </c:pt>
                <c:pt idx="1038">
                  <c:v>-4.0340000000000002E-10</c:v>
                </c:pt>
                <c:pt idx="1039">
                  <c:v>-3.9719999999999998E-10</c:v>
                </c:pt>
                <c:pt idx="1040">
                  <c:v>-3.9090000000000001E-10</c:v>
                </c:pt>
                <c:pt idx="1041">
                  <c:v>-3.8469999999999997E-10</c:v>
                </c:pt>
                <c:pt idx="1042">
                  <c:v>-3.7840000000000001E-10</c:v>
                </c:pt>
                <c:pt idx="1043">
                  <c:v>-3.7220000000000002E-10</c:v>
                </c:pt>
                <c:pt idx="1044">
                  <c:v>-3.659E-10</c:v>
                </c:pt>
                <c:pt idx="1045">
                  <c:v>-3.5970000000000001E-10</c:v>
                </c:pt>
                <c:pt idx="1046">
                  <c:v>-3.5339999999999999E-10</c:v>
                </c:pt>
                <c:pt idx="1047">
                  <c:v>-3.472E-10</c:v>
                </c:pt>
                <c:pt idx="1048">
                  <c:v>-3.4089999999999998E-10</c:v>
                </c:pt>
                <c:pt idx="1049">
                  <c:v>-3.3469999999999999E-10</c:v>
                </c:pt>
                <c:pt idx="1050">
                  <c:v>-3.2840000000000002E-10</c:v>
                </c:pt>
                <c:pt idx="1051">
                  <c:v>-3.2219999999999998E-10</c:v>
                </c:pt>
                <c:pt idx="1052">
                  <c:v>-3.1590000000000002E-10</c:v>
                </c:pt>
                <c:pt idx="1053">
                  <c:v>-3.0969999999999997E-10</c:v>
                </c:pt>
                <c:pt idx="1054">
                  <c:v>-3.0340000000000001E-10</c:v>
                </c:pt>
                <c:pt idx="1055">
                  <c:v>-2.9720000000000002E-10</c:v>
                </c:pt>
                <c:pt idx="1056">
                  <c:v>-2.909E-10</c:v>
                </c:pt>
                <c:pt idx="1057">
                  <c:v>-2.8470000000000001E-10</c:v>
                </c:pt>
                <c:pt idx="1058">
                  <c:v>-2.7839999999999999E-10</c:v>
                </c:pt>
                <c:pt idx="1059">
                  <c:v>-2.722E-10</c:v>
                </c:pt>
                <c:pt idx="1060">
                  <c:v>-2.6589999999999998E-10</c:v>
                </c:pt>
                <c:pt idx="1061">
                  <c:v>-2.5969999999999999E-10</c:v>
                </c:pt>
                <c:pt idx="1062">
                  <c:v>-2.5340000000000002E-10</c:v>
                </c:pt>
                <c:pt idx="1063">
                  <c:v>-2.4719999999999998E-10</c:v>
                </c:pt>
                <c:pt idx="1064">
                  <c:v>-2.4090000000000002E-10</c:v>
                </c:pt>
                <c:pt idx="1065">
                  <c:v>-2.3469999999999998E-10</c:v>
                </c:pt>
                <c:pt idx="1066">
                  <c:v>-2.2840000000000001E-10</c:v>
                </c:pt>
                <c:pt idx="1067">
                  <c:v>-2.2219999999999999E-10</c:v>
                </c:pt>
                <c:pt idx="1068">
                  <c:v>-2.159E-10</c:v>
                </c:pt>
                <c:pt idx="1069">
                  <c:v>-2.0970000000000001E-10</c:v>
                </c:pt>
                <c:pt idx="1070">
                  <c:v>-2.0339999999999999E-10</c:v>
                </c:pt>
                <c:pt idx="1071">
                  <c:v>-1.972E-10</c:v>
                </c:pt>
                <c:pt idx="1072">
                  <c:v>-1.9090000000000001E-10</c:v>
                </c:pt>
                <c:pt idx="1073">
                  <c:v>-1.8469999999999999E-10</c:v>
                </c:pt>
                <c:pt idx="1074">
                  <c:v>-1.784E-10</c:v>
                </c:pt>
                <c:pt idx="1075">
                  <c:v>-1.7220000000000001E-10</c:v>
                </c:pt>
                <c:pt idx="1076">
                  <c:v>-1.6589999999999999E-10</c:v>
                </c:pt>
                <c:pt idx="1077">
                  <c:v>-1.597E-10</c:v>
                </c:pt>
                <c:pt idx="1078">
                  <c:v>-1.5340000000000001E-10</c:v>
                </c:pt>
                <c:pt idx="1079">
                  <c:v>-1.4719999999999999E-10</c:v>
                </c:pt>
                <c:pt idx="1080">
                  <c:v>-1.409E-10</c:v>
                </c:pt>
                <c:pt idx="1081">
                  <c:v>-1.3470000000000001E-10</c:v>
                </c:pt>
                <c:pt idx="1082">
                  <c:v>-1.2839999999999999E-10</c:v>
                </c:pt>
                <c:pt idx="1083">
                  <c:v>-1.222E-10</c:v>
                </c:pt>
                <c:pt idx="1084">
                  <c:v>-1.159E-10</c:v>
                </c:pt>
                <c:pt idx="1085">
                  <c:v>-1.0970000000000001E-10</c:v>
                </c:pt>
                <c:pt idx="1086">
                  <c:v>-1.034E-10</c:v>
                </c:pt>
                <c:pt idx="1087">
                  <c:v>-9.7199999999999998E-11</c:v>
                </c:pt>
                <c:pt idx="1088">
                  <c:v>-9.0900000000000004E-11</c:v>
                </c:pt>
                <c:pt idx="1089">
                  <c:v>-8.4700000000000002E-11</c:v>
                </c:pt>
                <c:pt idx="1090">
                  <c:v>-7.8399999999999996E-11</c:v>
                </c:pt>
                <c:pt idx="1091">
                  <c:v>-7.2199999999999994E-11</c:v>
                </c:pt>
                <c:pt idx="1092">
                  <c:v>-6.59E-11</c:v>
                </c:pt>
                <c:pt idx="1093">
                  <c:v>-5.9699999999999998E-11</c:v>
                </c:pt>
                <c:pt idx="1094">
                  <c:v>-5.3399999999999998E-11</c:v>
                </c:pt>
                <c:pt idx="1095">
                  <c:v>-4.7200000000000002E-11</c:v>
                </c:pt>
                <c:pt idx="1096">
                  <c:v>-4.0900000000000002E-11</c:v>
                </c:pt>
                <c:pt idx="1097">
                  <c:v>-3.47E-11</c:v>
                </c:pt>
                <c:pt idx="1098">
                  <c:v>-2.84E-11</c:v>
                </c:pt>
                <c:pt idx="1099">
                  <c:v>-2.2200000000000002E-11</c:v>
                </c:pt>
                <c:pt idx="1100">
                  <c:v>-1.5900000000000001E-11</c:v>
                </c:pt>
                <c:pt idx="1101">
                  <c:v>-9.6999999999999995E-12</c:v>
                </c:pt>
                <c:pt idx="1102">
                  <c:v>-3.4000000000000001E-12</c:v>
                </c:pt>
                <c:pt idx="1103">
                  <c:v>2.8000000000000002E-12</c:v>
                </c:pt>
                <c:pt idx="1104">
                  <c:v>9.0999999999999996E-12</c:v>
                </c:pt>
                <c:pt idx="1105">
                  <c:v>1.5300000000000001E-11</c:v>
                </c:pt>
                <c:pt idx="1106">
                  <c:v>2.1599999999999998E-11</c:v>
                </c:pt>
                <c:pt idx="1107">
                  <c:v>2.78E-11</c:v>
                </c:pt>
                <c:pt idx="1108">
                  <c:v>3.4099999999999997E-11</c:v>
                </c:pt>
                <c:pt idx="1109">
                  <c:v>4.0299999999999999E-11</c:v>
                </c:pt>
                <c:pt idx="1110">
                  <c:v>4.6599999999999999E-11</c:v>
                </c:pt>
                <c:pt idx="1111">
                  <c:v>5.2800000000000001E-11</c:v>
                </c:pt>
                <c:pt idx="1112">
                  <c:v>5.9099999999999995E-11</c:v>
                </c:pt>
                <c:pt idx="1113">
                  <c:v>6.5299999999999997E-11</c:v>
                </c:pt>
                <c:pt idx="1114">
                  <c:v>7.1600000000000003E-11</c:v>
                </c:pt>
                <c:pt idx="1115">
                  <c:v>7.7800000000000005E-11</c:v>
                </c:pt>
                <c:pt idx="1116">
                  <c:v>8.4099999999999999E-11</c:v>
                </c:pt>
                <c:pt idx="1117">
                  <c:v>9.0300000000000001E-11</c:v>
                </c:pt>
                <c:pt idx="1118">
                  <c:v>9.6599999999999995E-11</c:v>
                </c:pt>
                <c:pt idx="1119">
                  <c:v>1.028E-10</c:v>
                </c:pt>
                <c:pt idx="1120">
                  <c:v>1.091E-10</c:v>
                </c:pt>
                <c:pt idx="1121">
                  <c:v>1.1530000000000001E-10</c:v>
                </c:pt>
                <c:pt idx="1122">
                  <c:v>1.216E-10</c:v>
                </c:pt>
                <c:pt idx="1123">
                  <c:v>1.2779999999999999E-10</c:v>
                </c:pt>
                <c:pt idx="1124">
                  <c:v>1.3410000000000001E-10</c:v>
                </c:pt>
                <c:pt idx="1125">
                  <c:v>1.403E-10</c:v>
                </c:pt>
                <c:pt idx="1126">
                  <c:v>1.4659999999999999E-10</c:v>
                </c:pt>
                <c:pt idx="1127">
                  <c:v>1.528E-10</c:v>
                </c:pt>
                <c:pt idx="1128">
                  <c:v>1.591E-10</c:v>
                </c:pt>
                <c:pt idx="1129">
                  <c:v>1.6529999999999999E-10</c:v>
                </c:pt>
                <c:pt idx="1130">
                  <c:v>1.7160000000000001E-10</c:v>
                </c:pt>
                <c:pt idx="1131">
                  <c:v>1.778E-10</c:v>
                </c:pt>
                <c:pt idx="1132">
                  <c:v>1.8409999999999999E-10</c:v>
                </c:pt>
                <c:pt idx="1133">
                  <c:v>1.903E-10</c:v>
                </c:pt>
                <c:pt idx="1134">
                  <c:v>1.966E-10</c:v>
                </c:pt>
                <c:pt idx="1135">
                  <c:v>2.0279999999999999E-10</c:v>
                </c:pt>
                <c:pt idx="1136">
                  <c:v>2.0910000000000001E-10</c:v>
                </c:pt>
                <c:pt idx="1137">
                  <c:v>2.153E-10</c:v>
                </c:pt>
                <c:pt idx="1138">
                  <c:v>2.2159999999999999E-10</c:v>
                </c:pt>
                <c:pt idx="1139">
                  <c:v>2.278E-10</c:v>
                </c:pt>
                <c:pt idx="1140">
                  <c:v>2.341E-10</c:v>
                </c:pt>
                <c:pt idx="1141">
                  <c:v>2.4029999999999999E-10</c:v>
                </c:pt>
                <c:pt idx="1142">
                  <c:v>2.4660000000000001E-10</c:v>
                </c:pt>
                <c:pt idx="1143">
                  <c:v>2.528E-10</c:v>
                </c:pt>
                <c:pt idx="1144">
                  <c:v>2.5910000000000002E-10</c:v>
                </c:pt>
                <c:pt idx="1145">
                  <c:v>2.653E-10</c:v>
                </c:pt>
                <c:pt idx="1146">
                  <c:v>2.7160000000000002E-10</c:v>
                </c:pt>
                <c:pt idx="1147">
                  <c:v>2.7780000000000001E-10</c:v>
                </c:pt>
                <c:pt idx="1148">
                  <c:v>2.8409999999999998E-10</c:v>
                </c:pt>
                <c:pt idx="1149">
                  <c:v>2.9030000000000002E-10</c:v>
                </c:pt>
                <c:pt idx="1150">
                  <c:v>2.9659999999999999E-10</c:v>
                </c:pt>
                <c:pt idx="1151">
                  <c:v>3.0279999999999998E-10</c:v>
                </c:pt>
                <c:pt idx="1152">
                  <c:v>3.091E-10</c:v>
                </c:pt>
                <c:pt idx="1153">
                  <c:v>3.1529999999999999E-10</c:v>
                </c:pt>
                <c:pt idx="1154">
                  <c:v>3.2160000000000001E-10</c:v>
                </c:pt>
                <c:pt idx="1155">
                  <c:v>3.278E-10</c:v>
                </c:pt>
                <c:pt idx="1156">
                  <c:v>3.3410000000000001E-10</c:v>
                </c:pt>
                <c:pt idx="1157">
                  <c:v>3.403E-10</c:v>
                </c:pt>
                <c:pt idx="1158">
                  <c:v>3.4660000000000002E-10</c:v>
                </c:pt>
                <c:pt idx="1159">
                  <c:v>3.5280000000000001E-10</c:v>
                </c:pt>
                <c:pt idx="1160">
                  <c:v>3.5909999999999998E-10</c:v>
                </c:pt>
                <c:pt idx="1161">
                  <c:v>3.6530000000000002E-10</c:v>
                </c:pt>
                <c:pt idx="1162">
                  <c:v>3.7159999999999999E-10</c:v>
                </c:pt>
                <c:pt idx="1163">
                  <c:v>3.7779999999999998E-10</c:v>
                </c:pt>
                <c:pt idx="1164">
                  <c:v>3.841E-10</c:v>
                </c:pt>
                <c:pt idx="1165">
                  <c:v>3.9029999999999999E-10</c:v>
                </c:pt>
                <c:pt idx="1166">
                  <c:v>3.9660000000000001E-10</c:v>
                </c:pt>
                <c:pt idx="1167">
                  <c:v>4.0279999999999999E-10</c:v>
                </c:pt>
                <c:pt idx="1168">
                  <c:v>4.0910000000000001E-10</c:v>
                </c:pt>
                <c:pt idx="1169">
                  <c:v>4.153E-10</c:v>
                </c:pt>
                <c:pt idx="1170">
                  <c:v>4.2160000000000002E-10</c:v>
                </c:pt>
                <c:pt idx="1171">
                  <c:v>4.2780000000000001E-10</c:v>
                </c:pt>
                <c:pt idx="1172">
                  <c:v>4.3409999999999998E-10</c:v>
                </c:pt>
                <c:pt idx="1173">
                  <c:v>4.4030000000000002E-10</c:v>
                </c:pt>
                <c:pt idx="1174">
                  <c:v>4.4659999999999999E-10</c:v>
                </c:pt>
                <c:pt idx="1175">
                  <c:v>4.5279999999999998E-10</c:v>
                </c:pt>
                <c:pt idx="1176">
                  <c:v>4.591E-10</c:v>
                </c:pt>
                <c:pt idx="1177">
                  <c:v>4.6529999999999999E-10</c:v>
                </c:pt>
                <c:pt idx="1178">
                  <c:v>4.7160000000000001E-10</c:v>
                </c:pt>
                <c:pt idx="1179">
                  <c:v>4.7780000000000005E-10</c:v>
                </c:pt>
                <c:pt idx="1180">
                  <c:v>4.8410000000000001E-10</c:v>
                </c:pt>
                <c:pt idx="1181">
                  <c:v>4.9029999999999995E-10</c:v>
                </c:pt>
                <c:pt idx="1182">
                  <c:v>4.9660000000000002E-10</c:v>
                </c:pt>
                <c:pt idx="1183">
                  <c:v>5.0279999999999996E-10</c:v>
                </c:pt>
                <c:pt idx="1184">
                  <c:v>5.0910000000000003E-10</c:v>
                </c:pt>
                <c:pt idx="1185">
                  <c:v>5.1529999999999997E-10</c:v>
                </c:pt>
                <c:pt idx="1186">
                  <c:v>5.2160000000000004E-10</c:v>
                </c:pt>
                <c:pt idx="1187">
                  <c:v>5.2779999999999998E-10</c:v>
                </c:pt>
                <c:pt idx="1188">
                  <c:v>5.3410000000000005E-10</c:v>
                </c:pt>
                <c:pt idx="1189">
                  <c:v>5.4029999999999999E-10</c:v>
                </c:pt>
                <c:pt idx="1190">
                  <c:v>5.4659999999999995E-10</c:v>
                </c:pt>
                <c:pt idx="1191">
                  <c:v>5.5279999999999999E-10</c:v>
                </c:pt>
                <c:pt idx="1192">
                  <c:v>5.5909999999999996E-10</c:v>
                </c:pt>
                <c:pt idx="1193">
                  <c:v>5.653E-10</c:v>
                </c:pt>
                <c:pt idx="1194">
                  <c:v>5.7159999999999997E-10</c:v>
                </c:pt>
                <c:pt idx="1195">
                  <c:v>5.7780000000000001E-10</c:v>
                </c:pt>
                <c:pt idx="1196">
                  <c:v>5.8409999999999998E-10</c:v>
                </c:pt>
                <c:pt idx="1197">
                  <c:v>5.9030000000000002E-10</c:v>
                </c:pt>
                <c:pt idx="1198">
                  <c:v>5.9659999999999999E-10</c:v>
                </c:pt>
                <c:pt idx="1199">
                  <c:v>6.0280000000000003E-10</c:v>
                </c:pt>
                <c:pt idx="1200">
                  <c:v>6.091E-10</c:v>
                </c:pt>
                <c:pt idx="1201">
                  <c:v>6.1530000000000004E-10</c:v>
                </c:pt>
                <c:pt idx="1202">
                  <c:v>6.216E-10</c:v>
                </c:pt>
                <c:pt idx="1203">
                  <c:v>6.2780000000000004E-10</c:v>
                </c:pt>
                <c:pt idx="1204">
                  <c:v>6.3410000000000001E-10</c:v>
                </c:pt>
                <c:pt idx="1205">
                  <c:v>6.4029999999999995E-10</c:v>
                </c:pt>
                <c:pt idx="1206">
                  <c:v>6.4660000000000002E-10</c:v>
                </c:pt>
                <c:pt idx="1207">
                  <c:v>6.5279999999999996E-10</c:v>
                </c:pt>
                <c:pt idx="1208">
                  <c:v>6.5910000000000003E-10</c:v>
                </c:pt>
                <c:pt idx="1209">
                  <c:v>6.6529999999999997E-10</c:v>
                </c:pt>
                <c:pt idx="1210">
                  <c:v>6.7160000000000004E-10</c:v>
                </c:pt>
                <c:pt idx="1211">
                  <c:v>6.7779999999999998E-10</c:v>
                </c:pt>
                <c:pt idx="1212">
                  <c:v>6.8410000000000005E-10</c:v>
                </c:pt>
                <c:pt idx="1213">
                  <c:v>6.9029999999999998E-10</c:v>
                </c:pt>
                <c:pt idx="1214">
                  <c:v>6.9659999999999995E-10</c:v>
                </c:pt>
                <c:pt idx="1215">
                  <c:v>7.0279999999999999E-10</c:v>
                </c:pt>
                <c:pt idx="1216">
                  <c:v>7.0909999999999996E-10</c:v>
                </c:pt>
                <c:pt idx="1217">
                  <c:v>7.153E-10</c:v>
                </c:pt>
                <c:pt idx="1218">
                  <c:v>7.2159999999999997E-10</c:v>
                </c:pt>
                <c:pt idx="1219">
                  <c:v>7.2780000000000001E-10</c:v>
                </c:pt>
                <c:pt idx="1220">
                  <c:v>7.3409999999999998E-10</c:v>
                </c:pt>
                <c:pt idx="1221">
                  <c:v>7.4030000000000002E-10</c:v>
                </c:pt>
                <c:pt idx="1222">
                  <c:v>7.4659999999999999E-10</c:v>
                </c:pt>
                <c:pt idx="1223">
                  <c:v>7.5280000000000003E-10</c:v>
                </c:pt>
                <c:pt idx="1224">
                  <c:v>7.5909999999999999E-10</c:v>
                </c:pt>
                <c:pt idx="1225">
                  <c:v>7.6530000000000004E-10</c:v>
                </c:pt>
                <c:pt idx="1226">
                  <c:v>7.716E-10</c:v>
                </c:pt>
                <c:pt idx="1227">
                  <c:v>7.7780000000000004E-10</c:v>
                </c:pt>
                <c:pt idx="1228">
                  <c:v>7.8410000000000001E-10</c:v>
                </c:pt>
                <c:pt idx="1229">
                  <c:v>7.9029999999999995E-10</c:v>
                </c:pt>
                <c:pt idx="1230">
                  <c:v>7.9660000000000002E-10</c:v>
                </c:pt>
                <c:pt idx="1231">
                  <c:v>8.0279999999999996E-10</c:v>
                </c:pt>
                <c:pt idx="1232">
                  <c:v>8.0910000000000003E-10</c:v>
                </c:pt>
                <c:pt idx="1233">
                  <c:v>8.1529999999999997E-10</c:v>
                </c:pt>
                <c:pt idx="1234">
                  <c:v>8.2160000000000004E-10</c:v>
                </c:pt>
                <c:pt idx="1235">
                  <c:v>8.2779999999999997E-10</c:v>
                </c:pt>
                <c:pt idx="1236">
                  <c:v>8.3410000000000005E-10</c:v>
                </c:pt>
                <c:pt idx="1237">
                  <c:v>8.4029999999999998E-10</c:v>
                </c:pt>
                <c:pt idx="1238">
                  <c:v>8.4659999999999995E-10</c:v>
                </c:pt>
                <c:pt idx="1239">
                  <c:v>8.5279999999999999E-10</c:v>
                </c:pt>
                <c:pt idx="1240">
                  <c:v>8.5909999999999996E-10</c:v>
                </c:pt>
                <c:pt idx="1241">
                  <c:v>8.653E-10</c:v>
                </c:pt>
                <c:pt idx="1242">
                  <c:v>8.7159999999999997E-10</c:v>
                </c:pt>
                <c:pt idx="1243">
                  <c:v>8.7780000000000001E-10</c:v>
                </c:pt>
                <c:pt idx="1244">
                  <c:v>8.8409999999999998E-10</c:v>
                </c:pt>
                <c:pt idx="1245">
                  <c:v>8.9030000000000002E-10</c:v>
                </c:pt>
                <c:pt idx="1246">
                  <c:v>8.9659999999999999E-10</c:v>
                </c:pt>
                <c:pt idx="1247">
                  <c:v>9.0280000000000003E-10</c:v>
                </c:pt>
                <c:pt idx="1248">
                  <c:v>9.0909999999999999E-10</c:v>
                </c:pt>
                <c:pt idx="1249">
                  <c:v>9.1530000000000003E-10</c:v>
                </c:pt>
                <c:pt idx="1250">
                  <c:v>9.216E-10</c:v>
                </c:pt>
                <c:pt idx="1251">
                  <c:v>9.2780000000000004E-10</c:v>
                </c:pt>
                <c:pt idx="1252">
                  <c:v>9.3409999999999991E-10</c:v>
                </c:pt>
                <c:pt idx="1253">
                  <c:v>9.4029999999999995E-10</c:v>
                </c:pt>
                <c:pt idx="1254">
                  <c:v>9.4660000000000002E-10</c:v>
                </c:pt>
                <c:pt idx="1255">
                  <c:v>9.5280000000000006E-10</c:v>
                </c:pt>
                <c:pt idx="1256">
                  <c:v>9.5909999999999992E-10</c:v>
                </c:pt>
                <c:pt idx="1257">
                  <c:v>9.6529999999999996E-10</c:v>
                </c:pt>
                <c:pt idx="1258">
                  <c:v>9.7160000000000004E-10</c:v>
                </c:pt>
                <c:pt idx="1259">
                  <c:v>9.7780000000000008E-10</c:v>
                </c:pt>
                <c:pt idx="1260">
                  <c:v>9.8409999999999994E-10</c:v>
                </c:pt>
                <c:pt idx="1261">
                  <c:v>9.9029999999999998E-10</c:v>
                </c:pt>
                <c:pt idx="1262">
                  <c:v>9.9660000000000005E-10</c:v>
                </c:pt>
                <c:pt idx="1263">
                  <c:v>1.0028000000000001E-9</c:v>
                </c:pt>
                <c:pt idx="1264">
                  <c:v>1.0091E-9</c:v>
                </c:pt>
                <c:pt idx="1265">
                  <c:v>1.0153E-9</c:v>
                </c:pt>
                <c:pt idx="1266">
                  <c:v>1.0216000000000001E-9</c:v>
                </c:pt>
                <c:pt idx="1267">
                  <c:v>1.0277999999999999E-9</c:v>
                </c:pt>
                <c:pt idx="1268">
                  <c:v>1.0341E-9</c:v>
                </c:pt>
                <c:pt idx="1269">
                  <c:v>1.0403E-9</c:v>
                </c:pt>
                <c:pt idx="1270">
                  <c:v>1.0466000000000001E-9</c:v>
                </c:pt>
                <c:pt idx="1271">
                  <c:v>1.0527999999999999E-9</c:v>
                </c:pt>
                <c:pt idx="1272">
                  <c:v>1.0591E-9</c:v>
                </c:pt>
                <c:pt idx="1273">
                  <c:v>1.0653E-9</c:v>
                </c:pt>
                <c:pt idx="1274">
                  <c:v>1.0715999999999999E-9</c:v>
                </c:pt>
                <c:pt idx="1275">
                  <c:v>1.0777999999999999E-9</c:v>
                </c:pt>
                <c:pt idx="1276">
                  <c:v>1.0841E-9</c:v>
                </c:pt>
                <c:pt idx="1277">
                  <c:v>1.0903000000000001E-9</c:v>
                </c:pt>
                <c:pt idx="1278">
                  <c:v>1.0965999999999999E-9</c:v>
                </c:pt>
                <c:pt idx="1279">
                  <c:v>1.1028E-9</c:v>
                </c:pt>
                <c:pt idx="1280">
                  <c:v>1.1091E-9</c:v>
                </c:pt>
                <c:pt idx="1281">
                  <c:v>1.1153000000000001E-9</c:v>
                </c:pt>
                <c:pt idx="1282">
                  <c:v>1.1215999999999999E-9</c:v>
                </c:pt>
                <c:pt idx="1283">
                  <c:v>1.1278E-9</c:v>
                </c:pt>
                <c:pt idx="1284">
                  <c:v>1.1341E-9</c:v>
                </c:pt>
                <c:pt idx="1285">
                  <c:v>1.1403000000000001E-9</c:v>
                </c:pt>
                <c:pt idx="1286">
                  <c:v>1.1465999999999999E-9</c:v>
                </c:pt>
                <c:pt idx="1287">
                  <c:v>1.1528E-9</c:v>
                </c:pt>
                <c:pt idx="1288">
                  <c:v>1.1591000000000001E-9</c:v>
                </c:pt>
                <c:pt idx="1289">
                  <c:v>1.1653000000000001E-9</c:v>
                </c:pt>
                <c:pt idx="1290">
                  <c:v>1.1716E-9</c:v>
                </c:pt>
                <c:pt idx="1291">
                  <c:v>1.1778E-9</c:v>
                </c:pt>
                <c:pt idx="1292">
                  <c:v>1.1841000000000001E-9</c:v>
                </c:pt>
                <c:pt idx="1293">
                  <c:v>1.1902999999999999E-9</c:v>
                </c:pt>
                <c:pt idx="1294">
                  <c:v>1.1966E-9</c:v>
                </c:pt>
                <c:pt idx="1295">
                  <c:v>1.2028E-9</c:v>
                </c:pt>
                <c:pt idx="1296">
                  <c:v>1.2091000000000001E-9</c:v>
                </c:pt>
                <c:pt idx="1297">
                  <c:v>1.2152999999999999E-9</c:v>
                </c:pt>
                <c:pt idx="1298">
                  <c:v>1.2216E-9</c:v>
                </c:pt>
                <c:pt idx="1299">
                  <c:v>1.2278E-9</c:v>
                </c:pt>
                <c:pt idx="1300">
                  <c:v>1.2340999999999999E-9</c:v>
                </c:pt>
                <c:pt idx="1301">
                  <c:v>1.2402999999999999E-9</c:v>
                </c:pt>
                <c:pt idx="1302">
                  <c:v>1.2466E-9</c:v>
                </c:pt>
                <c:pt idx="1303">
                  <c:v>1.2528000000000001E-9</c:v>
                </c:pt>
                <c:pt idx="1304">
                  <c:v>1.2590999999999999E-9</c:v>
                </c:pt>
                <c:pt idx="1305">
                  <c:v>1.2653E-9</c:v>
                </c:pt>
                <c:pt idx="1306">
                  <c:v>1.2716E-9</c:v>
                </c:pt>
                <c:pt idx="1307">
                  <c:v>1.2778000000000001E-9</c:v>
                </c:pt>
                <c:pt idx="1308">
                  <c:v>1.2840999999999999E-9</c:v>
                </c:pt>
                <c:pt idx="1309">
                  <c:v>1.2903E-9</c:v>
                </c:pt>
                <c:pt idx="1310">
                  <c:v>1.2966000000000001E-9</c:v>
                </c:pt>
                <c:pt idx="1311">
                  <c:v>1.3028000000000001E-9</c:v>
                </c:pt>
                <c:pt idx="1312">
                  <c:v>1.3091E-9</c:v>
                </c:pt>
                <c:pt idx="1313">
                  <c:v>1.3153E-9</c:v>
                </c:pt>
                <c:pt idx="1314">
                  <c:v>1.3216000000000001E-9</c:v>
                </c:pt>
                <c:pt idx="1315">
                  <c:v>1.3277999999999999E-9</c:v>
                </c:pt>
                <c:pt idx="1316">
                  <c:v>1.3341E-9</c:v>
                </c:pt>
                <c:pt idx="1317">
                  <c:v>1.3403E-9</c:v>
                </c:pt>
                <c:pt idx="1318">
                  <c:v>1.3466000000000001E-9</c:v>
                </c:pt>
                <c:pt idx="1319">
                  <c:v>1.3527999999999999E-9</c:v>
                </c:pt>
                <c:pt idx="1320">
                  <c:v>1.3591E-9</c:v>
                </c:pt>
                <c:pt idx="1321">
                  <c:v>1.3653E-9</c:v>
                </c:pt>
                <c:pt idx="1322">
                  <c:v>1.3716000000000001E-9</c:v>
                </c:pt>
                <c:pt idx="1323">
                  <c:v>1.3777999999999999E-9</c:v>
                </c:pt>
                <c:pt idx="1324">
                  <c:v>1.3841E-9</c:v>
                </c:pt>
                <c:pt idx="1325">
                  <c:v>1.3903E-9</c:v>
                </c:pt>
                <c:pt idx="1326">
                  <c:v>1.3965999999999999E-9</c:v>
                </c:pt>
                <c:pt idx="1327">
                  <c:v>1.4028E-9</c:v>
                </c:pt>
                <c:pt idx="1328">
                  <c:v>1.4091E-9</c:v>
                </c:pt>
                <c:pt idx="1329">
                  <c:v>1.4153000000000001E-9</c:v>
                </c:pt>
                <c:pt idx="1330">
                  <c:v>1.4215999999999999E-9</c:v>
                </c:pt>
                <c:pt idx="1331">
                  <c:v>1.4278E-9</c:v>
                </c:pt>
                <c:pt idx="1332">
                  <c:v>1.4341E-9</c:v>
                </c:pt>
                <c:pt idx="1333">
                  <c:v>1.4403000000000001E-9</c:v>
                </c:pt>
                <c:pt idx="1334">
                  <c:v>1.4465999999999999E-9</c:v>
                </c:pt>
                <c:pt idx="1335">
                  <c:v>1.4528E-9</c:v>
                </c:pt>
                <c:pt idx="1336">
                  <c:v>1.4591000000000001E-9</c:v>
                </c:pt>
                <c:pt idx="1337">
                  <c:v>1.4653000000000001E-9</c:v>
                </c:pt>
                <c:pt idx="1338">
                  <c:v>1.4716E-9</c:v>
                </c:pt>
                <c:pt idx="1339">
                  <c:v>1.4778E-9</c:v>
                </c:pt>
                <c:pt idx="1340">
                  <c:v>1.4841000000000001E-9</c:v>
                </c:pt>
                <c:pt idx="1341">
                  <c:v>1.4902999999999999E-9</c:v>
                </c:pt>
                <c:pt idx="1342">
                  <c:v>1.4966E-9</c:v>
                </c:pt>
                <c:pt idx="1343">
                  <c:v>1.5028E-9</c:v>
                </c:pt>
                <c:pt idx="1344">
                  <c:v>1.5091000000000001E-9</c:v>
                </c:pt>
                <c:pt idx="1345">
                  <c:v>1.5152999999999999E-9</c:v>
                </c:pt>
                <c:pt idx="1346">
                  <c:v>1.5216E-9</c:v>
                </c:pt>
                <c:pt idx="1347">
                  <c:v>1.5278E-9</c:v>
                </c:pt>
                <c:pt idx="1348">
                  <c:v>1.5340999999999999E-9</c:v>
                </c:pt>
                <c:pt idx="1349">
                  <c:v>1.5402999999999999E-9</c:v>
                </c:pt>
                <c:pt idx="1350">
                  <c:v>1.5466E-9</c:v>
                </c:pt>
                <c:pt idx="1351">
                  <c:v>1.5528000000000001E-9</c:v>
                </c:pt>
                <c:pt idx="1352">
                  <c:v>1.5590999999999999E-9</c:v>
                </c:pt>
                <c:pt idx="1353">
                  <c:v>1.5653E-9</c:v>
                </c:pt>
                <c:pt idx="1354">
                  <c:v>1.5716E-9</c:v>
                </c:pt>
                <c:pt idx="1355">
                  <c:v>1.5778000000000001E-9</c:v>
                </c:pt>
                <c:pt idx="1356">
                  <c:v>1.5840999999999999E-9</c:v>
                </c:pt>
                <c:pt idx="1357">
                  <c:v>1.5903E-9</c:v>
                </c:pt>
                <c:pt idx="1358">
                  <c:v>1.5966E-9</c:v>
                </c:pt>
                <c:pt idx="1359">
                  <c:v>1.6028000000000001E-9</c:v>
                </c:pt>
                <c:pt idx="1360">
                  <c:v>1.6091E-9</c:v>
                </c:pt>
                <c:pt idx="1361">
                  <c:v>1.6153E-9</c:v>
                </c:pt>
                <c:pt idx="1362">
                  <c:v>1.6216000000000001E-9</c:v>
                </c:pt>
                <c:pt idx="1363">
                  <c:v>1.6277999999999999E-9</c:v>
                </c:pt>
                <c:pt idx="1364">
                  <c:v>1.6341E-9</c:v>
                </c:pt>
                <c:pt idx="1365">
                  <c:v>1.6403E-9</c:v>
                </c:pt>
                <c:pt idx="1366">
                  <c:v>1.6466000000000001E-9</c:v>
                </c:pt>
                <c:pt idx="1367">
                  <c:v>1.6527999999999999E-9</c:v>
                </c:pt>
                <c:pt idx="1368">
                  <c:v>1.6591E-9</c:v>
                </c:pt>
                <c:pt idx="1369">
                  <c:v>1.6653E-9</c:v>
                </c:pt>
                <c:pt idx="1370">
                  <c:v>1.6716000000000001E-9</c:v>
                </c:pt>
                <c:pt idx="1371">
                  <c:v>1.6777999999999999E-9</c:v>
                </c:pt>
                <c:pt idx="1372">
                  <c:v>1.6841E-9</c:v>
                </c:pt>
                <c:pt idx="1373">
                  <c:v>1.6903E-9</c:v>
                </c:pt>
                <c:pt idx="1374">
                  <c:v>1.6965999999999999E-9</c:v>
                </c:pt>
                <c:pt idx="1375">
                  <c:v>1.7028E-9</c:v>
                </c:pt>
                <c:pt idx="1376">
                  <c:v>1.7091E-9</c:v>
                </c:pt>
                <c:pt idx="1377">
                  <c:v>1.7153000000000001E-9</c:v>
                </c:pt>
                <c:pt idx="1378">
                  <c:v>1.7215999999999999E-9</c:v>
                </c:pt>
                <c:pt idx="1379">
                  <c:v>1.7278E-9</c:v>
                </c:pt>
                <c:pt idx="1380">
                  <c:v>1.7341E-9</c:v>
                </c:pt>
                <c:pt idx="1381">
                  <c:v>1.7403000000000001E-9</c:v>
                </c:pt>
                <c:pt idx="1382">
                  <c:v>1.7465999999999999E-9</c:v>
                </c:pt>
                <c:pt idx="1383">
                  <c:v>1.7528E-9</c:v>
                </c:pt>
                <c:pt idx="1384">
                  <c:v>1.7591000000000001E-9</c:v>
                </c:pt>
                <c:pt idx="1385">
                  <c:v>1.7653000000000001E-9</c:v>
                </c:pt>
                <c:pt idx="1386">
                  <c:v>1.7716E-9</c:v>
                </c:pt>
                <c:pt idx="1387">
                  <c:v>1.7778E-9</c:v>
                </c:pt>
                <c:pt idx="1388">
                  <c:v>1.7841000000000001E-9</c:v>
                </c:pt>
                <c:pt idx="1389">
                  <c:v>1.7902999999999999E-9</c:v>
                </c:pt>
                <c:pt idx="1390">
                  <c:v>1.7966E-9</c:v>
                </c:pt>
                <c:pt idx="1391">
                  <c:v>1.8028E-9</c:v>
                </c:pt>
                <c:pt idx="1392">
                  <c:v>1.8091000000000001E-9</c:v>
                </c:pt>
                <c:pt idx="1393">
                  <c:v>1.8152999999999999E-9</c:v>
                </c:pt>
                <c:pt idx="1394">
                  <c:v>1.8216E-9</c:v>
                </c:pt>
                <c:pt idx="1395">
                  <c:v>1.8278E-9</c:v>
                </c:pt>
                <c:pt idx="1396">
                  <c:v>1.8340999999999999E-9</c:v>
                </c:pt>
                <c:pt idx="1397">
                  <c:v>1.8402999999999999E-9</c:v>
                </c:pt>
                <c:pt idx="1398">
                  <c:v>1.8466E-9</c:v>
                </c:pt>
                <c:pt idx="1399">
                  <c:v>1.8528000000000001E-9</c:v>
                </c:pt>
                <c:pt idx="1400">
                  <c:v>1.8590999999999999E-9</c:v>
                </c:pt>
                <c:pt idx="1401">
                  <c:v>1.8653000000000002E-9</c:v>
                </c:pt>
                <c:pt idx="1402">
                  <c:v>1.8716E-9</c:v>
                </c:pt>
                <c:pt idx="1403">
                  <c:v>1.8777999999999999E-9</c:v>
                </c:pt>
                <c:pt idx="1404">
                  <c:v>1.8841000000000001E-9</c:v>
                </c:pt>
                <c:pt idx="1405">
                  <c:v>1.8903E-9</c:v>
                </c:pt>
                <c:pt idx="1406">
                  <c:v>1.8965999999999998E-9</c:v>
                </c:pt>
                <c:pt idx="1407">
                  <c:v>1.9028000000000001E-9</c:v>
                </c:pt>
                <c:pt idx="1408">
                  <c:v>1.9091E-9</c:v>
                </c:pt>
                <c:pt idx="1409">
                  <c:v>1.9153000000000002E-9</c:v>
                </c:pt>
                <c:pt idx="1410">
                  <c:v>1.9216000000000001E-9</c:v>
                </c:pt>
                <c:pt idx="1411">
                  <c:v>1.9277999999999999E-9</c:v>
                </c:pt>
                <c:pt idx="1412">
                  <c:v>1.9341000000000002E-9</c:v>
                </c:pt>
                <c:pt idx="1413">
                  <c:v>1.9403E-9</c:v>
                </c:pt>
                <c:pt idx="1414">
                  <c:v>1.9465999999999999E-9</c:v>
                </c:pt>
                <c:pt idx="1415">
                  <c:v>1.9528000000000001E-9</c:v>
                </c:pt>
                <c:pt idx="1416">
                  <c:v>1.9591E-9</c:v>
                </c:pt>
                <c:pt idx="1417">
                  <c:v>1.9652999999999998E-9</c:v>
                </c:pt>
                <c:pt idx="1418">
                  <c:v>1.9716000000000001E-9</c:v>
                </c:pt>
                <c:pt idx="1419">
                  <c:v>1.9777999999999999E-9</c:v>
                </c:pt>
                <c:pt idx="1420">
                  <c:v>1.9840999999999998E-9</c:v>
                </c:pt>
                <c:pt idx="1421">
                  <c:v>1.9903E-9</c:v>
                </c:pt>
                <c:pt idx="1422">
                  <c:v>1.9965999999999999E-9</c:v>
                </c:pt>
                <c:pt idx="1423">
                  <c:v>2.0028000000000002E-9</c:v>
                </c:pt>
                <c:pt idx="1424">
                  <c:v>2.0091E-9</c:v>
                </c:pt>
                <c:pt idx="1425">
                  <c:v>2.0152999999999999E-9</c:v>
                </c:pt>
                <c:pt idx="1426">
                  <c:v>2.0216000000000001E-9</c:v>
                </c:pt>
                <c:pt idx="1427">
                  <c:v>2.0278E-9</c:v>
                </c:pt>
                <c:pt idx="1428">
                  <c:v>2.0340999999999998E-9</c:v>
                </c:pt>
                <c:pt idx="1429">
                  <c:v>2.0403000000000001E-9</c:v>
                </c:pt>
                <c:pt idx="1430">
                  <c:v>2.0465999999999999E-9</c:v>
                </c:pt>
                <c:pt idx="1431">
                  <c:v>2.0528000000000002E-9</c:v>
                </c:pt>
                <c:pt idx="1432">
                  <c:v>2.0591000000000001E-9</c:v>
                </c:pt>
                <c:pt idx="1433">
                  <c:v>2.0652999999999999E-9</c:v>
                </c:pt>
                <c:pt idx="1434">
                  <c:v>2.0716000000000002E-9</c:v>
                </c:pt>
                <c:pt idx="1435">
                  <c:v>2.0778E-9</c:v>
                </c:pt>
                <c:pt idx="1436">
                  <c:v>2.0840999999999999E-9</c:v>
                </c:pt>
                <c:pt idx="1437">
                  <c:v>2.0903000000000001E-9</c:v>
                </c:pt>
                <c:pt idx="1438">
                  <c:v>2.0966E-9</c:v>
                </c:pt>
                <c:pt idx="1439">
                  <c:v>2.1027999999999998E-9</c:v>
                </c:pt>
                <c:pt idx="1440">
                  <c:v>2.1091000000000001E-9</c:v>
                </c:pt>
                <c:pt idx="1441">
                  <c:v>2.1152999999999999E-9</c:v>
                </c:pt>
                <c:pt idx="1442">
                  <c:v>2.1216000000000002E-9</c:v>
                </c:pt>
                <c:pt idx="1443">
                  <c:v>2.1278E-9</c:v>
                </c:pt>
                <c:pt idx="1444">
                  <c:v>2.1340999999999999E-9</c:v>
                </c:pt>
                <c:pt idx="1445">
                  <c:v>2.1403000000000001E-9</c:v>
                </c:pt>
                <c:pt idx="1446">
                  <c:v>2.1466E-9</c:v>
                </c:pt>
                <c:pt idx="1447">
                  <c:v>2.1527999999999998E-9</c:v>
                </c:pt>
                <c:pt idx="1448">
                  <c:v>2.1591000000000001E-9</c:v>
                </c:pt>
                <c:pt idx="1449">
                  <c:v>2.1653E-9</c:v>
                </c:pt>
                <c:pt idx="1450">
                  <c:v>2.1715999999999998E-9</c:v>
                </c:pt>
                <c:pt idx="1451">
                  <c:v>2.1778000000000001E-9</c:v>
                </c:pt>
                <c:pt idx="1452">
                  <c:v>2.1840999999999999E-9</c:v>
                </c:pt>
                <c:pt idx="1453">
                  <c:v>2.1903000000000002E-9</c:v>
                </c:pt>
                <c:pt idx="1454">
                  <c:v>2.1966E-9</c:v>
                </c:pt>
                <c:pt idx="1455">
                  <c:v>2.2027999999999999E-9</c:v>
                </c:pt>
                <c:pt idx="1456">
                  <c:v>2.2091000000000002E-9</c:v>
                </c:pt>
                <c:pt idx="1457">
                  <c:v>2.2153E-9</c:v>
                </c:pt>
                <c:pt idx="1458">
                  <c:v>2.2215999999999999E-9</c:v>
                </c:pt>
                <c:pt idx="1459">
                  <c:v>2.2278000000000001E-9</c:v>
                </c:pt>
                <c:pt idx="1460">
                  <c:v>2.2341E-9</c:v>
                </c:pt>
                <c:pt idx="1461">
                  <c:v>2.2402999999999998E-9</c:v>
                </c:pt>
                <c:pt idx="1462">
                  <c:v>2.2466000000000001E-9</c:v>
                </c:pt>
                <c:pt idx="1463">
                  <c:v>2.2527999999999999E-9</c:v>
                </c:pt>
                <c:pt idx="1464">
                  <c:v>2.2591000000000002E-9</c:v>
                </c:pt>
                <c:pt idx="1465">
                  <c:v>2.2653E-9</c:v>
                </c:pt>
                <c:pt idx="1466">
                  <c:v>2.2715999999999999E-9</c:v>
                </c:pt>
                <c:pt idx="1467">
                  <c:v>2.2778000000000001E-9</c:v>
                </c:pt>
                <c:pt idx="1468">
                  <c:v>2.2841E-9</c:v>
                </c:pt>
                <c:pt idx="1469">
                  <c:v>2.2902999999999998E-9</c:v>
                </c:pt>
                <c:pt idx="1470">
                  <c:v>2.2966000000000001E-9</c:v>
                </c:pt>
                <c:pt idx="1471">
                  <c:v>2.3027999999999999E-9</c:v>
                </c:pt>
                <c:pt idx="1472">
                  <c:v>2.3090999999999998E-9</c:v>
                </c:pt>
                <c:pt idx="1473">
                  <c:v>2.3153000000000001E-9</c:v>
                </c:pt>
                <c:pt idx="1474">
                  <c:v>2.3215999999999999E-9</c:v>
                </c:pt>
                <c:pt idx="1475">
                  <c:v>2.3278000000000002E-9</c:v>
                </c:pt>
                <c:pt idx="1476">
                  <c:v>2.3341E-9</c:v>
                </c:pt>
                <c:pt idx="1477">
                  <c:v>2.3402999999999999E-9</c:v>
                </c:pt>
                <c:pt idx="1478">
                  <c:v>2.3466000000000001E-9</c:v>
                </c:pt>
                <c:pt idx="1479">
                  <c:v>2.3528E-9</c:v>
                </c:pt>
                <c:pt idx="1480">
                  <c:v>2.3590999999999998E-9</c:v>
                </c:pt>
                <c:pt idx="1481">
                  <c:v>2.3653000000000001E-9</c:v>
                </c:pt>
                <c:pt idx="1482">
                  <c:v>2.3716E-9</c:v>
                </c:pt>
                <c:pt idx="1483">
                  <c:v>2.3778000000000002E-9</c:v>
                </c:pt>
                <c:pt idx="1484">
                  <c:v>2.3841000000000001E-9</c:v>
                </c:pt>
                <c:pt idx="1485">
                  <c:v>2.3902999999999999E-9</c:v>
                </c:pt>
                <c:pt idx="1486">
                  <c:v>2.3966000000000002E-9</c:v>
                </c:pt>
                <c:pt idx="1487">
                  <c:v>2.4028E-9</c:v>
                </c:pt>
                <c:pt idx="1488">
                  <c:v>2.4090999999999999E-9</c:v>
                </c:pt>
                <c:pt idx="1489">
                  <c:v>2.4153000000000001E-9</c:v>
                </c:pt>
                <c:pt idx="1490">
                  <c:v>2.4216E-9</c:v>
                </c:pt>
                <c:pt idx="1491">
                  <c:v>2.4277999999999998E-9</c:v>
                </c:pt>
                <c:pt idx="1492">
                  <c:v>2.4341000000000001E-9</c:v>
                </c:pt>
                <c:pt idx="1493">
                  <c:v>2.4402999999999999E-9</c:v>
                </c:pt>
                <c:pt idx="1494">
                  <c:v>2.4465999999999998E-9</c:v>
                </c:pt>
                <c:pt idx="1495">
                  <c:v>2.4528E-9</c:v>
                </c:pt>
                <c:pt idx="1496">
                  <c:v>2.4590999999999999E-9</c:v>
                </c:pt>
                <c:pt idx="1497">
                  <c:v>2.4653000000000002E-9</c:v>
                </c:pt>
                <c:pt idx="1498">
                  <c:v>2.4716E-9</c:v>
                </c:pt>
                <c:pt idx="1499">
                  <c:v>2.4777999999999999E-9</c:v>
                </c:pt>
                <c:pt idx="1500">
                  <c:v>2.4841000000000001E-9</c:v>
                </c:pt>
                <c:pt idx="1501">
                  <c:v>2.4903E-9</c:v>
                </c:pt>
                <c:pt idx="1502">
                  <c:v>2.4965999999999998E-9</c:v>
                </c:pt>
                <c:pt idx="1503">
                  <c:v>2.5028000000000001E-9</c:v>
                </c:pt>
                <c:pt idx="1504">
                  <c:v>2.5090999999999999E-9</c:v>
                </c:pt>
                <c:pt idx="1505">
                  <c:v>2.5153000000000002E-9</c:v>
                </c:pt>
                <c:pt idx="1506">
                  <c:v>2.5216000000000001E-9</c:v>
                </c:pt>
                <c:pt idx="1507">
                  <c:v>2.5277999999999999E-9</c:v>
                </c:pt>
                <c:pt idx="1508">
                  <c:v>2.5341000000000002E-9</c:v>
                </c:pt>
                <c:pt idx="1509">
                  <c:v>2.5403E-9</c:v>
                </c:pt>
                <c:pt idx="1510">
                  <c:v>2.5465999999999999E-9</c:v>
                </c:pt>
                <c:pt idx="1511">
                  <c:v>2.5528000000000001E-9</c:v>
                </c:pt>
                <c:pt idx="1512">
                  <c:v>2.5591E-9</c:v>
                </c:pt>
                <c:pt idx="1513">
                  <c:v>2.5652999999999998E-9</c:v>
                </c:pt>
                <c:pt idx="1514">
                  <c:v>2.5716000000000001E-9</c:v>
                </c:pt>
                <c:pt idx="1515">
                  <c:v>2.5777999999999999E-9</c:v>
                </c:pt>
                <c:pt idx="1516">
                  <c:v>2.5841000000000002E-9</c:v>
                </c:pt>
                <c:pt idx="1517">
                  <c:v>2.5903E-9</c:v>
                </c:pt>
                <c:pt idx="1518">
                  <c:v>2.5965999999999999E-9</c:v>
                </c:pt>
                <c:pt idx="1519">
                  <c:v>2.6028000000000002E-9</c:v>
                </c:pt>
                <c:pt idx="1520">
                  <c:v>2.6091E-9</c:v>
                </c:pt>
                <c:pt idx="1521">
                  <c:v>2.6152999999999999E-9</c:v>
                </c:pt>
                <c:pt idx="1522">
                  <c:v>2.6216000000000001E-9</c:v>
                </c:pt>
                <c:pt idx="1523">
                  <c:v>2.6278E-9</c:v>
                </c:pt>
                <c:pt idx="1524">
                  <c:v>2.6340999999999998E-9</c:v>
                </c:pt>
                <c:pt idx="1525">
                  <c:v>2.6403000000000001E-9</c:v>
                </c:pt>
                <c:pt idx="1526">
                  <c:v>2.6465999999999999E-9</c:v>
                </c:pt>
                <c:pt idx="1527">
                  <c:v>2.6528000000000002E-9</c:v>
                </c:pt>
                <c:pt idx="1528">
                  <c:v>2.6591000000000001E-9</c:v>
                </c:pt>
                <c:pt idx="1529">
                  <c:v>2.6652999999999999E-9</c:v>
                </c:pt>
                <c:pt idx="1530">
                  <c:v>2.6716000000000002E-9</c:v>
                </c:pt>
                <c:pt idx="1531">
                  <c:v>2.6778E-9</c:v>
                </c:pt>
                <c:pt idx="1532">
                  <c:v>2.6840999999999999E-9</c:v>
                </c:pt>
                <c:pt idx="1533">
                  <c:v>2.6903000000000001E-9</c:v>
                </c:pt>
                <c:pt idx="1534">
                  <c:v>2.6966E-9</c:v>
                </c:pt>
                <c:pt idx="1535">
                  <c:v>2.7027999999999998E-9</c:v>
                </c:pt>
                <c:pt idx="1536">
                  <c:v>2.7091000000000001E-9</c:v>
                </c:pt>
                <c:pt idx="1537">
                  <c:v>2.7152999999999999E-9</c:v>
                </c:pt>
                <c:pt idx="1538">
                  <c:v>2.7216000000000002E-9</c:v>
                </c:pt>
                <c:pt idx="1539">
                  <c:v>2.7278E-9</c:v>
                </c:pt>
                <c:pt idx="1540">
                  <c:v>2.7340999999999999E-9</c:v>
                </c:pt>
                <c:pt idx="1541">
                  <c:v>2.7403000000000001E-9</c:v>
                </c:pt>
                <c:pt idx="1542">
                  <c:v>2.7466E-9</c:v>
                </c:pt>
                <c:pt idx="1543">
                  <c:v>2.7527999999999998E-9</c:v>
                </c:pt>
                <c:pt idx="1544">
                  <c:v>2.7591000000000001E-9</c:v>
                </c:pt>
                <c:pt idx="1545">
                  <c:v>2.7653E-9</c:v>
                </c:pt>
                <c:pt idx="1546">
                  <c:v>2.7715999999999998E-9</c:v>
                </c:pt>
                <c:pt idx="1547">
                  <c:v>2.7778000000000001E-9</c:v>
                </c:pt>
                <c:pt idx="1548">
                  <c:v>2.7840999999999999E-9</c:v>
                </c:pt>
                <c:pt idx="1549">
                  <c:v>2.7903000000000002E-9</c:v>
                </c:pt>
                <c:pt idx="1550">
                  <c:v>2.7966E-9</c:v>
                </c:pt>
                <c:pt idx="1551">
                  <c:v>2.8027999999999999E-9</c:v>
                </c:pt>
                <c:pt idx="1552">
                  <c:v>2.8091000000000002E-9</c:v>
                </c:pt>
                <c:pt idx="1553">
                  <c:v>2.8153E-9</c:v>
                </c:pt>
                <c:pt idx="1554">
                  <c:v>2.8215999999999999E-9</c:v>
                </c:pt>
                <c:pt idx="1555">
                  <c:v>2.8278000000000001E-9</c:v>
                </c:pt>
                <c:pt idx="1556">
                  <c:v>2.8341E-9</c:v>
                </c:pt>
                <c:pt idx="1557">
                  <c:v>2.8402999999999998E-9</c:v>
                </c:pt>
                <c:pt idx="1558">
                  <c:v>2.8466000000000001E-9</c:v>
                </c:pt>
                <c:pt idx="1559">
                  <c:v>2.8527999999999999E-9</c:v>
                </c:pt>
                <c:pt idx="1560">
                  <c:v>2.8591000000000002E-9</c:v>
                </c:pt>
                <c:pt idx="1561">
                  <c:v>2.8653E-9</c:v>
                </c:pt>
                <c:pt idx="1562">
                  <c:v>2.8715999999999999E-9</c:v>
                </c:pt>
                <c:pt idx="1563">
                  <c:v>2.8778000000000001E-9</c:v>
                </c:pt>
                <c:pt idx="1564">
                  <c:v>2.8841E-9</c:v>
                </c:pt>
                <c:pt idx="1565">
                  <c:v>2.8902999999999998E-9</c:v>
                </c:pt>
                <c:pt idx="1566">
                  <c:v>2.8966000000000001E-9</c:v>
                </c:pt>
                <c:pt idx="1567">
                  <c:v>2.9027999999999999E-9</c:v>
                </c:pt>
                <c:pt idx="1568">
                  <c:v>2.9090999999999998E-9</c:v>
                </c:pt>
                <c:pt idx="1569">
                  <c:v>2.9153000000000001E-9</c:v>
                </c:pt>
                <c:pt idx="1570">
                  <c:v>2.9215999999999999E-9</c:v>
                </c:pt>
                <c:pt idx="1571">
                  <c:v>2.9278000000000002E-9</c:v>
                </c:pt>
                <c:pt idx="1572">
                  <c:v>2.9341E-9</c:v>
                </c:pt>
                <c:pt idx="1573">
                  <c:v>2.9402999999999999E-9</c:v>
                </c:pt>
                <c:pt idx="1574">
                  <c:v>2.9466000000000001E-9</c:v>
                </c:pt>
                <c:pt idx="1575">
                  <c:v>2.9528E-9</c:v>
                </c:pt>
                <c:pt idx="1576">
                  <c:v>2.9590999999999998E-9</c:v>
                </c:pt>
                <c:pt idx="1577">
                  <c:v>2.9653000000000001E-9</c:v>
                </c:pt>
                <c:pt idx="1578">
                  <c:v>2.9716E-9</c:v>
                </c:pt>
                <c:pt idx="1579">
                  <c:v>2.9778000000000002E-9</c:v>
                </c:pt>
                <c:pt idx="1580">
                  <c:v>2.9841000000000001E-9</c:v>
                </c:pt>
                <c:pt idx="1581">
                  <c:v>2.9902999999999999E-9</c:v>
                </c:pt>
                <c:pt idx="1582">
                  <c:v>2.9966000000000002E-9</c:v>
                </c:pt>
                <c:pt idx="1583">
                  <c:v>3.0028E-9</c:v>
                </c:pt>
                <c:pt idx="1584">
                  <c:v>3.0090999999999999E-9</c:v>
                </c:pt>
                <c:pt idx="1585">
                  <c:v>3.0153000000000001E-9</c:v>
                </c:pt>
                <c:pt idx="1586">
                  <c:v>3.0216E-9</c:v>
                </c:pt>
                <c:pt idx="1587">
                  <c:v>3.0277999999999998E-9</c:v>
                </c:pt>
                <c:pt idx="1588">
                  <c:v>3.0341000000000001E-9</c:v>
                </c:pt>
                <c:pt idx="1589">
                  <c:v>3.0402999999999999E-9</c:v>
                </c:pt>
                <c:pt idx="1590">
                  <c:v>3.0465999999999998E-9</c:v>
                </c:pt>
                <c:pt idx="1591">
                  <c:v>3.0528E-9</c:v>
                </c:pt>
                <c:pt idx="1592">
                  <c:v>3.0590999999999999E-9</c:v>
                </c:pt>
                <c:pt idx="1593">
                  <c:v>3.0653000000000002E-9</c:v>
                </c:pt>
                <c:pt idx="1594">
                  <c:v>3.0716E-9</c:v>
                </c:pt>
                <c:pt idx="1595">
                  <c:v>3.0777999999999999E-9</c:v>
                </c:pt>
                <c:pt idx="1596">
                  <c:v>3.0841000000000001E-9</c:v>
                </c:pt>
                <c:pt idx="1597">
                  <c:v>3.0903E-9</c:v>
                </c:pt>
                <c:pt idx="1598">
                  <c:v>3.0965999999999998E-9</c:v>
                </c:pt>
                <c:pt idx="1599">
                  <c:v>3.1028000000000001E-9</c:v>
                </c:pt>
                <c:pt idx="1600">
                  <c:v>3.1090999999999999E-9</c:v>
                </c:pt>
                <c:pt idx="1601">
                  <c:v>3.1153000000000002E-9</c:v>
                </c:pt>
                <c:pt idx="1602">
                  <c:v>3.1216000000000001E-9</c:v>
                </c:pt>
                <c:pt idx="1603">
                  <c:v>3.1277999999999999E-9</c:v>
                </c:pt>
                <c:pt idx="1604">
                  <c:v>3.1341000000000002E-9</c:v>
                </c:pt>
                <c:pt idx="1605">
                  <c:v>3.1403E-9</c:v>
                </c:pt>
                <c:pt idx="1606">
                  <c:v>3.1465999999999999E-9</c:v>
                </c:pt>
                <c:pt idx="1607">
                  <c:v>3.1528000000000001E-9</c:v>
                </c:pt>
                <c:pt idx="1608">
                  <c:v>3.1591E-9</c:v>
                </c:pt>
                <c:pt idx="1609">
                  <c:v>3.1652999999999998E-9</c:v>
                </c:pt>
                <c:pt idx="1610">
                  <c:v>3.1716000000000001E-9</c:v>
                </c:pt>
                <c:pt idx="1611">
                  <c:v>3.1777999999999999E-9</c:v>
                </c:pt>
                <c:pt idx="1612">
                  <c:v>3.1841000000000002E-9</c:v>
                </c:pt>
                <c:pt idx="1613">
                  <c:v>3.1903E-9</c:v>
                </c:pt>
                <c:pt idx="1614">
                  <c:v>3.1965999999999999E-9</c:v>
                </c:pt>
                <c:pt idx="1615">
                  <c:v>3.2028000000000001E-9</c:v>
                </c:pt>
                <c:pt idx="1616">
                  <c:v>3.2091E-9</c:v>
                </c:pt>
                <c:pt idx="1617">
                  <c:v>3.2152999999999998E-9</c:v>
                </c:pt>
                <c:pt idx="1618">
                  <c:v>3.2216000000000001E-9</c:v>
                </c:pt>
                <c:pt idx="1619">
                  <c:v>3.2278E-9</c:v>
                </c:pt>
                <c:pt idx="1620">
                  <c:v>3.2340999999999998E-9</c:v>
                </c:pt>
                <c:pt idx="1621">
                  <c:v>3.2403000000000001E-9</c:v>
                </c:pt>
                <c:pt idx="1622">
                  <c:v>3.2465999999999999E-9</c:v>
                </c:pt>
                <c:pt idx="1623">
                  <c:v>3.2528000000000002E-9</c:v>
                </c:pt>
                <c:pt idx="1624">
                  <c:v>3.2591E-9</c:v>
                </c:pt>
                <c:pt idx="1625">
                  <c:v>3.2652999999999999E-9</c:v>
                </c:pt>
                <c:pt idx="1626">
                  <c:v>3.2716000000000002E-9</c:v>
                </c:pt>
                <c:pt idx="1627">
                  <c:v>3.2778E-9</c:v>
                </c:pt>
                <c:pt idx="1628">
                  <c:v>3.2840999999999999E-9</c:v>
                </c:pt>
                <c:pt idx="1629">
                  <c:v>3.2903000000000001E-9</c:v>
                </c:pt>
                <c:pt idx="1630">
                  <c:v>3.2966E-9</c:v>
                </c:pt>
                <c:pt idx="1631">
                  <c:v>3.3027999999999998E-9</c:v>
                </c:pt>
                <c:pt idx="1632">
                  <c:v>3.3091000000000001E-9</c:v>
                </c:pt>
                <c:pt idx="1633">
                  <c:v>3.3152999999999999E-9</c:v>
                </c:pt>
                <c:pt idx="1634">
                  <c:v>3.3216000000000002E-9</c:v>
                </c:pt>
                <c:pt idx="1635">
                  <c:v>3.3278E-9</c:v>
                </c:pt>
                <c:pt idx="1636">
                  <c:v>3.3340999999999999E-9</c:v>
                </c:pt>
                <c:pt idx="1637">
                  <c:v>3.3403000000000001E-9</c:v>
                </c:pt>
                <c:pt idx="1638">
                  <c:v>3.3466E-9</c:v>
                </c:pt>
                <c:pt idx="1639">
                  <c:v>3.3527999999999998E-9</c:v>
                </c:pt>
                <c:pt idx="1640">
                  <c:v>3.3591000000000001E-9</c:v>
                </c:pt>
                <c:pt idx="1641">
                  <c:v>3.3652999999999999E-9</c:v>
                </c:pt>
                <c:pt idx="1642">
                  <c:v>3.3715999999999998E-9</c:v>
                </c:pt>
                <c:pt idx="1643">
                  <c:v>3.3778000000000001E-9</c:v>
                </c:pt>
                <c:pt idx="1644">
                  <c:v>3.3840999999999999E-9</c:v>
                </c:pt>
                <c:pt idx="1645">
                  <c:v>3.3903000000000002E-9</c:v>
                </c:pt>
                <c:pt idx="1646">
                  <c:v>3.3966E-9</c:v>
                </c:pt>
                <c:pt idx="1647">
                  <c:v>3.4027999999999999E-9</c:v>
                </c:pt>
                <c:pt idx="1648">
                  <c:v>3.4091000000000001E-9</c:v>
                </c:pt>
                <c:pt idx="1649">
                  <c:v>3.4153E-9</c:v>
                </c:pt>
                <c:pt idx="1650">
                  <c:v>3.4215999999999998E-9</c:v>
                </c:pt>
                <c:pt idx="1651">
                  <c:v>3.4278000000000001E-9</c:v>
                </c:pt>
                <c:pt idx="1652">
                  <c:v>3.4341E-9</c:v>
                </c:pt>
                <c:pt idx="1653">
                  <c:v>3.4402999999999998E-9</c:v>
                </c:pt>
                <c:pt idx="1654">
                  <c:v>3.4466000000000001E-9</c:v>
                </c:pt>
                <c:pt idx="1655">
                  <c:v>3.4527999999999999E-9</c:v>
                </c:pt>
                <c:pt idx="1656">
                  <c:v>3.4591000000000002E-9</c:v>
                </c:pt>
                <c:pt idx="1657">
                  <c:v>3.4653E-9</c:v>
                </c:pt>
                <c:pt idx="1658">
                  <c:v>3.4715999999999999E-9</c:v>
                </c:pt>
                <c:pt idx="1659">
                  <c:v>3.4778000000000001E-9</c:v>
                </c:pt>
                <c:pt idx="1660">
                  <c:v>3.4841E-9</c:v>
                </c:pt>
                <c:pt idx="1661">
                  <c:v>3.4902999999999998E-9</c:v>
                </c:pt>
                <c:pt idx="1662">
                  <c:v>3.4966000000000001E-9</c:v>
                </c:pt>
                <c:pt idx="1663">
                  <c:v>3.5027999999999999E-9</c:v>
                </c:pt>
                <c:pt idx="1664">
                  <c:v>3.5090999999999998E-9</c:v>
                </c:pt>
                <c:pt idx="1665">
                  <c:v>3.5153000000000001E-9</c:v>
                </c:pt>
                <c:pt idx="1666">
                  <c:v>3.5215999999999999E-9</c:v>
                </c:pt>
                <c:pt idx="1667">
                  <c:v>3.5278000000000002E-9</c:v>
                </c:pt>
                <c:pt idx="1668">
                  <c:v>3.5341E-9</c:v>
                </c:pt>
                <c:pt idx="1669">
                  <c:v>3.5402999999999999E-9</c:v>
                </c:pt>
                <c:pt idx="1670">
                  <c:v>3.5466000000000001E-9</c:v>
                </c:pt>
                <c:pt idx="1671">
                  <c:v>3.5528E-9</c:v>
                </c:pt>
                <c:pt idx="1672">
                  <c:v>3.5590999999999998E-9</c:v>
                </c:pt>
                <c:pt idx="1673">
                  <c:v>3.5653000000000001E-9</c:v>
                </c:pt>
                <c:pt idx="1674">
                  <c:v>3.5716E-9</c:v>
                </c:pt>
                <c:pt idx="1675">
                  <c:v>3.5778000000000002E-9</c:v>
                </c:pt>
                <c:pt idx="1676">
                  <c:v>3.5841000000000001E-9</c:v>
                </c:pt>
                <c:pt idx="1677">
                  <c:v>3.5902999999999999E-9</c:v>
                </c:pt>
                <c:pt idx="1678">
                  <c:v>3.5966000000000002E-9</c:v>
                </c:pt>
                <c:pt idx="1679">
                  <c:v>3.6028E-9</c:v>
                </c:pt>
                <c:pt idx="1680">
                  <c:v>3.6090999999999999E-9</c:v>
                </c:pt>
                <c:pt idx="1681">
                  <c:v>3.6153000000000001E-9</c:v>
                </c:pt>
                <c:pt idx="1682">
                  <c:v>3.6216E-9</c:v>
                </c:pt>
                <c:pt idx="1683">
                  <c:v>3.6277999999999998E-9</c:v>
                </c:pt>
                <c:pt idx="1684">
                  <c:v>3.6341000000000001E-9</c:v>
                </c:pt>
                <c:pt idx="1685">
                  <c:v>3.6402999999999999E-9</c:v>
                </c:pt>
                <c:pt idx="1686">
                  <c:v>3.6465999999999998E-9</c:v>
                </c:pt>
                <c:pt idx="1687">
                  <c:v>3.6528E-9</c:v>
                </c:pt>
                <c:pt idx="1688">
                  <c:v>3.6590999999999999E-9</c:v>
                </c:pt>
                <c:pt idx="1689">
                  <c:v>3.6653000000000002E-9</c:v>
                </c:pt>
                <c:pt idx="1690">
                  <c:v>3.6716E-9</c:v>
                </c:pt>
                <c:pt idx="1691">
                  <c:v>3.6777999999999999E-9</c:v>
                </c:pt>
                <c:pt idx="1692">
                  <c:v>3.6841000000000001E-9</c:v>
                </c:pt>
                <c:pt idx="1693">
                  <c:v>3.6903E-9</c:v>
                </c:pt>
                <c:pt idx="1694">
                  <c:v>3.6965999999999998E-9</c:v>
                </c:pt>
                <c:pt idx="1695">
                  <c:v>3.7028000000000001E-9</c:v>
                </c:pt>
                <c:pt idx="1696">
                  <c:v>3.7090999999999999E-9</c:v>
                </c:pt>
                <c:pt idx="1697">
                  <c:v>3.7153000000000002E-9</c:v>
                </c:pt>
                <c:pt idx="1698">
                  <c:v>3.7216000000000001E-9</c:v>
                </c:pt>
                <c:pt idx="1699">
                  <c:v>3.7278000000000003E-9</c:v>
                </c:pt>
                <c:pt idx="1700">
                  <c:v>3.7341000000000002E-9</c:v>
                </c:pt>
                <c:pt idx="1701">
                  <c:v>3.7403000000000004E-9</c:v>
                </c:pt>
                <c:pt idx="1702">
                  <c:v>3.7466000000000003E-9</c:v>
                </c:pt>
                <c:pt idx="1703">
                  <c:v>3.7527999999999997E-9</c:v>
                </c:pt>
                <c:pt idx="1704">
                  <c:v>3.7591000000000004E-9</c:v>
                </c:pt>
                <c:pt idx="1705">
                  <c:v>3.7652999999999998E-9</c:v>
                </c:pt>
                <c:pt idx="1706">
                  <c:v>3.7715999999999997E-9</c:v>
                </c:pt>
                <c:pt idx="1707">
                  <c:v>3.7777999999999999E-9</c:v>
                </c:pt>
                <c:pt idx="1708">
                  <c:v>3.7840999999999998E-9</c:v>
                </c:pt>
                <c:pt idx="1709">
                  <c:v>3.7903E-9</c:v>
                </c:pt>
                <c:pt idx="1710">
                  <c:v>3.7965999999999999E-9</c:v>
                </c:pt>
                <c:pt idx="1711">
                  <c:v>3.8028000000000001E-9</c:v>
                </c:pt>
                <c:pt idx="1712">
                  <c:v>3.8091E-9</c:v>
                </c:pt>
                <c:pt idx="1713">
                  <c:v>3.8153000000000003E-9</c:v>
                </c:pt>
                <c:pt idx="1714">
                  <c:v>3.8216000000000001E-9</c:v>
                </c:pt>
                <c:pt idx="1715">
                  <c:v>3.8278000000000004E-9</c:v>
                </c:pt>
                <c:pt idx="1716">
                  <c:v>3.8341000000000002E-9</c:v>
                </c:pt>
                <c:pt idx="1717">
                  <c:v>3.8402999999999997E-9</c:v>
                </c:pt>
                <c:pt idx="1718">
                  <c:v>3.8466000000000003E-9</c:v>
                </c:pt>
                <c:pt idx="1719">
                  <c:v>3.8527999999999998E-9</c:v>
                </c:pt>
                <c:pt idx="1720">
                  <c:v>3.8590999999999996E-9</c:v>
                </c:pt>
                <c:pt idx="1721">
                  <c:v>3.8652999999999999E-9</c:v>
                </c:pt>
                <c:pt idx="1722">
                  <c:v>3.8715999999999997E-9</c:v>
                </c:pt>
                <c:pt idx="1723">
                  <c:v>3.8778E-9</c:v>
                </c:pt>
                <c:pt idx="1724">
                  <c:v>3.8840999999999999E-9</c:v>
                </c:pt>
                <c:pt idx="1725">
                  <c:v>3.8903000000000001E-9</c:v>
                </c:pt>
                <c:pt idx="1726">
                  <c:v>3.8966E-9</c:v>
                </c:pt>
                <c:pt idx="1727">
                  <c:v>3.9028000000000002E-9</c:v>
                </c:pt>
                <c:pt idx="1728">
                  <c:v>3.9091000000000001E-9</c:v>
                </c:pt>
                <c:pt idx="1729">
                  <c:v>3.9153000000000003E-9</c:v>
                </c:pt>
                <c:pt idx="1730">
                  <c:v>3.9216000000000002E-9</c:v>
                </c:pt>
                <c:pt idx="1731">
                  <c:v>3.9277999999999996E-9</c:v>
                </c:pt>
                <c:pt idx="1732">
                  <c:v>3.9341000000000003E-9</c:v>
                </c:pt>
                <c:pt idx="1733">
                  <c:v>3.9402999999999997E-9</c:v>
                </c:pt>
                <c:pt idx="1734">
                  <c:v>3.9466000000000004E-9</c:v>
                </c:pt>
                <c:pt idx="1735">
                  <c:v>3.9527999999999998E-9</c:v>
                </c:pt>
                <c:pt idx="1736">
                  <c:v>3.9590999999999997E-9</c:v>
                </c:pt>
                <c:pt idx="1737">
                  <c:v>3.9652999999999999E-9</c:v>
                </c:pt>
                <c:pt idx="1738">
                  <c:v>3.9715999999999998E-9</c:v>
                </c:pt>
                <c:pt idx="1739">
                  <c:v>3.9778000000000001E-9</c:v>
                </c:pt>
                <c:pt idx="1740">
                  <c:v>3.9840999999999999E-9</c:v>
                </c:pt>
                <c:pt idx="1741">
                  <c:v>3.9903000000000002E-9</c:v>
                </c:pt>
                <c:pt idx="1742">
                  <c:v>3.9966E-9</c:v>
                </c:pt>
                <c:pt idx="1743">
                  <c:v>4.0028000000000003E-9</c:v>
                </c:pt>
                <c:pt idx="1744">
                  <c:v>4.0091000000000001E-9</c:v>
                </c:pt>
                <c:pt idx="1745">
                  <c:v>4.0153000000000004E-9</c:v>
                </c:pt>
                <c:pt idx="1746">
                  <c:v>4.0216000000000003E-9</c:v>
                </c:pt>
                <c:pt idx="1747">
                  <c:v>4.0277999999999997E-9</c:v>
                </c:pt>
                <c:pt idx="1748">
                  <c:v>4.0341000000000004E-9</c:v>
                </c:pt>
                <c:pt idx="1749">
                  <c:v>4.0402999999999998E-9</c:v>
                </c:pt>
                <c:pt idx="1750">
                  <c:v>4.0465999999999997E-9</c:v>
                </c:pt>
                <c:pt idx="1751">
                  <c:v>4.0527999999999999E-9</c:v>
                </c:pt>
                <c:pt idx="1752">
                  <c:v>4.0590999999999998E-9</c:v>
                </c:pt>
                <c:pt idx="1753">
                  <c:v>4.0653E-9</c:v>
                </c:pt>
                <c:pt idx="1754">
                  <c:v>4.0715999999999999E-9</c:v>
                </c:pt>
                <c:pt idx="1755">
                  <c:v>4.0778000000000001E-9</c:v>
                </c:pt>
                <c:pt idx="1756">
                  <c:v>4.0841E-9</c:v>
                </c:pt>
                <c:pt idx="1757">
                  <c:v>4.0903000000000002E-9</c:v>
                </c:pt>
                <c:pt idx="1758">
                  <c:v>4.0966000000000001E-9</c:v>
                </c:pt>
                <c:pt idx="1759">
                  <c:v>4.1028000000000003E-9</c:v>
                </c:pt>
                <c:pt idx="1760">
                  <c:v>4.1091000000000002E-9</c:v>
                </c:pt>
                <c:pt idx="1761">
                  <c:v>4.1152999999999996E-9</c:v>
                </c:pt>
                <c:pt idx="1762">
                  <c:v>4.1216000000000003E-9</c:v>
                </c:pt>
                <c:pt idx="1763">
                  <c:v>4.1277999999999997E-9</c:v>
                </c:pt>
                <c:pt idx="1764">
                  <c:v>4.1340999999999996E-9</c:v>
                </c:pt>
                <c:pt idx="1765">
                  <c:v>4.1402999999999999E-9</c:v>
                </c:pt>
                <c:pt idx="1766">
                  <c:v>4.1465999999999997E-9</c:v>
                </c:pt>
                <c:pt idx="1767">
                  <c:v>4.1528E-9</c:v>
                </c:pt>
                <c:pt idx="1768">
                  <c:v>4.1590999999999998E-9</c:v>
                </c:pt>
                <c:pt idx="1769">
                  <c:v>4.1653000000000001E-9</c:v>
                </c:pt>
                <c:pt idx="1770">
                  <c:v>4.1715999999999999E-9</c:v>
                </c:pt>
                <c:pt idx="1771">
                  <c:v>4.1778000000000002E-9</c:v>
                </c:pt>
                <c:pt idx="1772">
                  <c:v>4.1841000000000001E-9</c:v>
                </c:pt>
                <c:pt idx="1773">
                  <c:v>4.1903000000000003E-9</c:v>
                </c:pt>
                <c:pt idx="1774">
                  <c:v>4.1966000000000002E-9</c:v>
                </c:pt>
                <c:pt idx="1775">
                  <c:v>4.2027999999999996E-9</c:v>
                </c:pt>
                <c:pt idx="1776">
                  <c:v>4.2091000000000003E-9</c:v>
                </c:pt>
                <c:pt idx="1777">
                  <c:v>4.2152999999999997E-9</c:v>
                </c:pt>
                <c:pt idx="1778">
                  <c:v>4.2216000000000004E-9</c:v>
                </c:pt>
                <c:pt idx="1779">
                  <c:v>4.2277999999999998E-9</c:v>
                </c:pt>
                <c:pt idx="1780">
                  <c:v>4.2340999999999997E-9</c:v>
                </c:pt>
                <c:pt idx="1781">
                  <c:v>4.2402999999999999E-9</c:v>
                </c:pt>
                <c:pt idx="1782">
                  <c:v>4.2465999999999998E-9</c:v>
                </c:pt>
                <c:pt idx="1783">
                  <c:v>4.2528E-9</c:v>
                </c:pt>
                <c:pt idx="1784">
                  <c:v>4.2590999999999999E-9</c:v>
                </c:pt>
                <c:pt idx="1785">
                  <c:v>4.2653000000000001E-9</c:v>
                </c:pt>
                <c:pt idx="1786">
                  <c:v>4.2716E-9</c:v>
                </c:pt>
                <c:pt idx="1787">
                  <c:v>4.2778000000000003E-9</c:v>
                </c:pt>
                <c:pt idx="1788">
                  <c:v>4.2841000000000001E-9</c:v>
                </c:pt>
                <c:pt idx="1789">
                  <c:v>4.2903000000000004E-9</c:v>
                </c:pt>
                <c:pt idx="1790">
                  <c:v>4.2966000000000002E-9</c:v>
                </c:pt>
                <c:pt idx="1791">
                  <c:v>4.3027999999999997E-9</c:v>
                </c:pt>
                <c:pt idx="1792">
                  <c:v>4.3091000000000004E-9</c:v>
                </c:pt>
                <c:pt idx="1793">
                  <c:v>4.3152999999999998E-9</c:v>
                </c:pt>
                <c:pt idx="1794">
                  <c:v>4.3215999999999996E-9</c:v>
                </c:pt>
                <c:pt idx="1795">
                  <c:v>4.3277999999999999E-9</c:v>
                </c:pt>
                <c:pt idx="1796">
                  <c:v>4.3340999999999997E-9</c:v>
                </c:pt>
                <c:pt idx="1797">
                  <c:v>4.3403E-9</c:v>
                </c:pt>
                <c:pt idx="1798">
                  <c:v>4.3465999999999999E-9</c:v>
                </c:pt>
                <c:pt idx="1799">
                  <c:v>4.3528000000000001E-9</c:v>
                </c:pt>
                <c:pt idx="1800">
                  <c:v>4.3591E-9</c:v>
                </c:pt>
                <c:pt idx="1801">
                  <c:v>4.3653000000000002E-9</c:v>
                </c:pt>
                <c:pt idx="1802">
                  <c:v>4.3716000000000001E-9</c:v>
                </c:pt>
                <c:pt idx="1803">
                  <c:v>4.3778000000000003E-9</c:v>
                </c:pt>
                <c:pt idx="1804">
                  <c:v>4.3841000000000002E-9</c:v>
                </c:pt>
                <c:pt idx="1805">
                  <c:v>4.3902999999999996E-9</c:v>
                </c:pt>
                <c:pt idx="1806">
                  <c:v>4.3966000000000003E-9</c:v>
                </c:pt>
                <c:pt idx="1807">
                  <c:v>4.4027999999999997E-9</c:v>
                </c:pt>
                <c:pt idx="1808">
                  <c:v>4.4090999999999996E-9</c:v>
                </c:pt>
                <c:pt idx="1809">
                  <c:v>4.4152999999999998E-9</c:v>
                </c:pt>
                <c:pt idx="1810">
                  <c:v>4.4215999999999997E-9</c:v>
                </c:pt>
                <c:pt idx="1811">
                  <c:v>4.4278E-9</c:v>
                </c:pt>
                <c:pt idx="1812">
                  <c:v>4.4340999999999998E-9</c:v>
                </c:pt>
                <c:pt idx="1813">
                  <c:v>4.4403000000000001E-9</c:v>
                </c:pt>
                <c:pt idx="1814">
                  <c:v>4.4465999999999999E-9</c:v>
                </c:pt>
                <c:pt idx="1815">
                  <c:v>4.4528000000000002E-9</c:v>
                </c:pt>
                <c:pt idx="1816">
                  <c:v>4.4591E-9</c:v>
                </c:pt>
                <c:pt idx="1817">
                  <c:v>4.4653000000000003E-9</c:v>
                </c:pt>
                <c:pt idx="1818">
                  <c:v>4.4716000000000002E-9</c:v>
                </c:pt>
                <c:pt idx="1819">
                  <c:v>4.4778000000000004E-9</c:v>
                </c:pt>
                <c:pt idx="1820">
                  <c:v>4.4841000000000003E-9</c:v>
                </c:pt>
                <c:pt idx="1821">
                  <c:v>4.4902999999999997E-9</c:v>
                </c:pt>
                <c:pt idx="1822">
                  <c:v>4.4966000000000004E-9</c:v>
                </c:pt>
                <c:pt idx="1823">
                  <c:v>4.5027999999999998E-9</c:v>
                </c:pt>
                <c:pt idx="1824">
                  <c:v>4.5090999999999997E-9</c:v>
                </c:pt>
                <c:pt idx="1825">
                  <c:v>4.5152999999999999E-9</c:v>
                </c:pt>
                <c:pt idx="1826">
                  <c:v>4.5215999999999998E-9</c:v>
                </c:pt>
                <c:pt idx="1827">
                  <c:v>4.5278E-9</c:v>
                </c:pt>
                <c:pt idx="1828">
                  <c:v>4.5340999999999999E-9</c:v>
                </c:pt>
                <c:pt idx="1829">
                  <c:v>4.5403000000000001E-9</c:v>
                </c:pt>
                <c:pt idx="1830">
                  <c:v>4.5466E-9</c:v>
                </c:pt>
                <c:pt idx="1831">
                  <c:v>4.5528000000000002E-9</c:v>
                </c:pt>
                <c:pt idx="1832">
                  <c:v>4.5591000000000001E-9</c:v>
                </c:pt>
                <c:pt idx="1833">
                  <c:v>4.5653000000000004E-9</c:v>
                </c:pt>
                <c:pt idx="1834">
                  <c:v>4.5716000000000002E-9</c:v>
                </c:pt>
                <c:pt idx="1835">
                  <c:v>4.5777999999999996E-9</c:v>
                </c:pt>
                <c:pt idx="1836">
                  <c:v>4.5841000000000003E-9</c:v>
                </c:pt>
                <c:pt idx="1837">
                  <c:v>4.5902999999999998E-9</c:v>
                </c:pt>
                <c:pt idx="1838">
                  <c:v>4.5965999999999996E-9</c:v>
                </c:pt>
                <c:pt idx="1839">
                  <c:v>4.6027999999999999E-9</c:v>
                </c:pt>
                <c:pt idx="1840">
                  <c:v>4.6090999999999997E-9</c:v>
                </c:pt>
                <c:pt idx="1841">
                  <c:v>4.6153E-9</c:v>
                </c:pt>
                <c:pt idx="1842">
                  <c:v>4.6215999999999998E-9</c:v>
                </c:pt>
                <c:pt idx="1843">
                  <c:v>4.6278000000000001E-9</c:v>
                </c:pt>
                <c:pt idx="1844">
                  <c:v>4.6341E-9</c:v>
                </c:pt>
                <c:pt idx="1845">
                  <c:v>4.6403000000000002E-9</c:v>
                </c:pt>
                <c:pt idx="1846">
                  <c:v>4.6466000000000001E-9</c:v>
                </c:pt>
                <c:pt idx="1847">
                  <c:v>4.6528000000000003E-9</c:v>
                </c:pt>
                <c:pt idx="1848">
                  <c:v>4.6591000000000002E-9</c:v>
                </c:pt>
                <c:pt idx="1849">
                  <c:v>4.6652999999999996E-9</c:v>
                </c:pt>
                <c:pt idx="1850">
                  <c:v>4.6716000000000003E-9</c:v>
                </c:pt>
                <c:pt idx="1851">
                  <c:v>4.6777999999999997E-9</c:v>
                </c:pt>
                <c:pt idx="1852">
                  <c:v>4.6841000000000004E-9</c:v>
                </c:pt>
                <c:pt idx="1853">
                  <c:v>4.6902999999999998E-9</c:v>
                </c:pt>
                <c:pt idx="1854">
                  <c:v>4.6965999999999997E-9</c:v>
                </c:pt>
                <c:pt idx="1855">
                  <c:v>4.7027999999999999E-9</c:v>
                </c:pt>
                <c:pt idx="1856">
                  <c:v>4.7090999999999998E-9</c:v>
                </c:pt>
                <c:pt idx="1857">
                  <c:v>4.7153E-9</c:v>
                </c:pt>
                <c:pt idx="1858">
                  <c:v>4.7215999999999999E-9</c:v>
                </c:pt>
                <c:pt idx="1859">
                  <c:v>4.7278000000000002E-9</c:v>
                </c:pt>
                <c:pt idx="1860">
                  <c:v>4.7341E-9</c:v>
                </c:pt>
                <c:pt idx="1861">
                  <c:v>4.7403000000000003E-9</c:v>
                </c:pt>
                <c:pt idx="1862">
                  <c:v>4.7466000000000001E-9</c:v>
                </c:pt>
                <c:pt idx="1863">
                  <c:v>4.7528000000000004E-9</c:v>
                </c:pt>
                <c:pt idx="1864">
                  <c:v>4.7591000000000002E-9</c:v>
                </c:pt>
                <c:pt idx="1865">
                  <c:v>4.7652999999999997E-9</c:v>
                </c:pt>
                <c:pt idx="1866">
                  <c:v>4.7716000000000004E-9</c:v>
                </c:pt>
                <c:pt idx="1867">
                  <c:v>4.7777999999999998E-9</c:v>
                </c:pt>
                <c:pt idx="1868">
                  <c:v>4.7840999999999996E-9</c:v>
                </c:pt>
                <c:pt idx="1869">
                  <c:v>4.7902999999999999E-9</c:v>
                </c:pt>
                <c:pt idx="1870">
                  <c:v>4.7965999999999998E-9</c:v>
                </c:pt>
                <c:pt idx="1871">
                  <c:v>4.8028E-9</c:v>
                </c:pt>
                <c:pt idx="1872">
                  <c:v>4.8090999999999999E-9</c:v>
                </c:pt>
                <c:pt idx="1873">
                  <c:v>4.8153000000000001E-9</c:v>
                </c:pt>
                <c:pt idx="1874">
                  <c:v>4.8216E-9</c:v>
                </c:pt>
                <c:pt idx="1875">
                  <c:v>4.8278000000000002E-9</c:v>
                </c:pt>
                <c:pt idx="1876">
                  <c:v>4.8341000000000001E-9</c:v>
                </c:pt>
                <c:pt idx="1877">
                  <c:v>4.8403000000000003E-9</c:v>
                </c:pt>
                <c:pt idx="1878">
                  <c:v>4.8466000000000002E-9</c:v>
                </c:pt>
                <c:pt idx="1879">
                  <c:v>4.8527999999999996E-9</c:v>
                </c:pt>
                <c:pt idx="1880">
                  <c:v>4.8591000000000003E-9</c:v>
                </c:pt>
                <c:pt idx="1881">
                  <c:v>4.8652999999999997E-9</c:v>
                </c:pt>
                <c:pt idx="1882">
                  <c:v>4.8715999999999996E-9</c:v>
                </c:pt>
                <c:pt idx="1883">
                  <c:v>4.8777999999999998E-9</c:v>
                </c:pt>
                <c:pt idx="1884">
                  <c:v>4.8840999999999997E-9</c:v>
                </c:pt>
                <c:pt idx="1885">
                  <c:v>4.8903E-9</c:v>
                </c:pt>
                <c:pt idx="1886">
                  <c:v>4.8965999999999998E-9</c:v>
                </c:pt>
                <c:pt idx="1887">
                  <c:v>4.9028000000000001E-9</c:v>
                </c:pt>
                <c:pt idx="1888">
                  <c:v>4.9090999999999999E-9</c:v>
                </c:pt>
                <c:pt idx="1889">
                  <c:v>4.9153000000000002E-9</c:v>
                </c:pt>
                <c:pt idx="1890">
                  <c:v>4.9216E-9</c:v>
                </c:pt>
                <c:pt idx="1891">
                  <c:v>4.9278000000000003E-9</c:v>
                </c:pt>
                <c:pt idx="1892">
                  <c:v>4.9341000000000002E-9</c:v>
                </c:pt>
                <c:pt idx="1893">
                  <c:v>4.9403000000000004E-9</c:v>
                </c:pt>
                <c:pt idx="1894">
                  <c:v>4.9466000000000003E-9</c:v>
                </c:pt>
                <c:pt idx="1895">
                  <c:v>4.9527999999999997E-9</c:v>
                </c:pt>
                <c:pt idx="1896">
                  <c:v>4.9591000000000004E-9</c:v>
                </c:pt>
                <c:pt idx="1897">
                  <c:v>4.9652999999999998E-9</c:v>
                </c:pt>
                <c:pt idx="1898">
                  <c:v>4.9715999999999997E-9</c:v>
                </c:pt>
                <c:pt idx="1899">
                  <c:v>4.9777999999999999E-9</c:v>
                </c:pt>
                <c:pt idx="1900">
                  <c:v>4.9840999999999998E-9</c:v>
                </c:pt>
                <c:pt idx="1901">
                  <c:v>4.9903E-9</c:v>
                </c:pt>
                <c:pt idx="1902">
                  <c:v>4.9965999999999999E-9</c:v>
                </c:pt>
                <c:pt idx="1903">
                  <c:v>5.0028000000000001E-9</c:v>
                </c:pt>
                <c:pt idx="1904">
                  <c:v>5.0091E-9</c:v>
                </c:pt>
                <c:pt idx="1905">
                  <c:v>5.0153000000000002E-9</c:v>
                </c:pt>
                <c:pt idx="1906">
                  <c:v>5.0216000000000001E-9</c:v>
                </c:pt>
                <c:pt idx="1907">
                  <c:v>5.0278000000000004E-9</c:v>
                </c:pt>
                <c:pt idx="1908">
                  <c:v>5.0341000000000002E-9</c:v>
                </c:pt>
                <c:pt idx="1909">
                  <c:v>5.0402999999999996E-9</c:v>
                </c:pt>
                <c:pt idx="1910">
                  <c:v>5.0466000000000003E-9</c:v>
                </c:pt>
                <c:pt idx="1911">
                  <c:v>5.0527999999999998E-9</c:v>
                </c:pt>
                <c:pt idx="1912">
                  <c:v>5.0590999999999996E-9</c:v>
                </c:pt>
                <c:pt idx="1913">
                  <c:v>5.0652999999999999E-9</c:v>
                </c:pt>
                <c:pt idx="1914">
                  <c:v>5.0715999999999997E-9</c:v>
                </c:pt>
                <c:pt idx="1915">
                  <c:v>5.0778E-9</c:v>
                </c:pt>
                <c:pt idx="1916">
                  <c:v>5.0840999999999998E-9</c:v>
                </c:pt>
                <c:pt idx="1917">
                  <c:v>5.0903000000000001E-9</c:v>
                </c:pt>
                <c:pt idx="1918">
                  <c:v>5.0966E-9</c:v>
                </c:pt>
                <c:pt idx="1919">
                  <c:v>5.1028000000000002E-9</c:v>
                </c:pt>
                <c:pt idx="1920">
                  <c:v>5.1091000000000001E-9</c:v>
                </c:pt>
                <c:pt idx="1921">
                  <c:v>5.1153000000000003E-9</c:v>
                </c:pt>
                <c:pt idx="1922">
                  <c:v>5.1216000000000002E-9</c:v>
                </c:pt>
                <c:pt idx="1923">
                  <c:v>5.1277999999999996E-9</c:v>
                </c:pt>
                <c:pt idx="1924">
                  <c:v>5.1341000000000003E-9</c:v>
                </c:pt>
                <c:pt idx="1925">
                  <c:v>5.1402999999999997E-9</c:v>
                </c:pt>
                <c:pt idx="1926">
                  <c:v>5.1466000000000004E-9</c:v>
                </c:pt>
                <c:pt idx="1927">
                  <c:v>5.1527999999999998E-9</c:v>
                </c:pt>
                <c:pt idx="1928">
                  <c:v>5.1590999999999997E-9</c:v>
                </c:pt>
                <c:pt idx="1929">
                  <c:v>5.1652999999999999E-9</c:v>
                </c:pt>
                <c:pt idx="1930">
                  <c:v>5.1715999999999998E-9</c:v>
                </c:pt>
                <c:pt idx="1931">
                  <c:v>5.1778E-9</c:v>
                </c:pt>
                <c:pt idx="1932">
                  <c:v>5.1840999999999999E-9</c:v>
                </c:pt>
                <c:pt idx="1933">
                  <c:v>5.1903000000000002E-9</c:v>
                </c:pt>
                <c:pt idx="1934">
                  <c:v>5.1966E-9</c:v>
                </c:pt>
                <c:pt idx="1935">
                  <c:v>5.2028000000000003E-9</c:v>
                </c:pt>
                <c:pt idx="1936">
                  <c:v>5.2091000000000001E-9</c:v>
                </c:pt>
                <c:pt idx="1937">
                  <c:v>5.2153000000000004E-9</c:v>
                </c:pt>
                <c:pt idx="1938">
                  <c:v>5.2216000000000002E-9</c:v>
                </c:pt>
                <c:pt idx="1939">
                  <c:v>5.2277999999999997E-9</c:v>
                </c:pt>
                <c:pt idx="1940">
                  <c:v>5.2341000000000004E-9</c:v>
                </c:pt>
                <c:pt idx="1941">
                  <c:v>5.2402999999999998E-9</c:v>
                </c:pt>
                <c:pt idx="1942">
                  <c:v>5.2465999999999996E-9</c:v>
                </c:pt>
                <c:pt idx="1943">
                  <c:v>5.2527999999999999E-9</c:v>
                </c:pt>
                <c:pt idx="1944">
                  <c:v>5.2590999999999998E-9</c:v>
                </c:pt>
                <c:pt idx="1945">
                  <c:v>5.2653E-9</c:v>
                </c:pt>
                <c:pt idx="1946">
                  <c:v>5.2715999999999999E-9</c:v>
                </c:pt>
                <c:pt idx="1947">
                  <c:v>5.2778000000000001E-9</c:v>
                </c:pt>
                <c:pt idx="1948">
                  <c:v>5.2841E-9</c:v>
                </c:pt>
                <c:pt idx="1949">
                  <c:v>5.2903000000000002E-9</c:v>
                </c:pt>
                <c:pt idx="1950">
                  <c:v>5.2966000000000001E-9</c:v>
                </c:pt>
                <c:pt idx="1951">
                  <c:v>5.3028000000000003E-9</c:v>
                </c:pt>
                <c:pt idx="1952">
                  <c:v>5.3091000000000002E-9</c:v>
                </c:pt>
                <c:pt idx="1953">
                  <c:v>5.3152999999999996E-9</c:v>
                </c:pt>
                <c:pt idx="1954">
                  <c:v>5.3216000000000003E-9</c:v>
                </c:pt>
                <c:pt idx="1955">
                  <c:v>5.3277999999999997E-9</c:v>
                </c:pt>
                <c:pt idx="1956">
                  <c:v>5.3340999999999996E-9</c:v>
                </c:pt>
                <c:pt idx="1957">
                  <c:v>5.3402999999999998E-9</c:v>
                </c:pt>
                <c:pt idx="1958">
                  <c:v>5.3465999999999997E-9</c:v>
                </c:pt>
                <c:pt idx="1959">
                  <c:v>5.3528E-9</c:v>
                </c:pt>
                <c:pt idx="1960">
                  <c:v>5.3590999999999998E-9</c:v>
                </c:pt>
                <c:pt idx="1961">
                  <c:v>5.3653000000000001E-9</c:v>
                </c:pt>
                <c:pt idx="1962">
                  <c:v>5.3715999999999999E-9</c:v>
                </c:pt>
                <c:pt idx="1963">
                  <c:v>5.3778000000000002E-9</c:v>
                </c:pt>
                <c:pt idx="1964">
                  <c:v>5.3841000000000001E-9</c:v>
                </c:pt>
                <c:pt idx="1965">
                  <c:v>5.3903000000000003E-9</c:v>
                </c:pt>
                <c:pt idx="1966">
                  <c:v>5.3966000000000002E-9</c:v>
                </c:pt>
                <c:pt idx="1967">
                  <c:v>5.4028000000000004E-9</c:v>
                </c:pt>
                <c:pt idx="1968">
                  <c:v>5.4091000000000003E-9</c:v>
                </c:pt>
                <c:pt idx="1969">
                  <c:v>5.4152999999999997E-9</c:v>
                </c:pt>
                <c:pt idx="1970">
                  <c:v>5.4216000000000004E-9</c:v>
                </c:pt>
                <c:pt idx="1971">
                  <c:v>5.4277999999999998E-9</c:v>
                </c:pt>
                <c:pt idx="1972">
                  <c:v>5.4340999999999997E-9</c:v>
                </c:pt>
                <c:pt idx="1973">
                  <c:v>5.4402999999999999E-9</c:v>
                </c:pt>
                <c:pt idx="1974">
                  <c:v>5.4465999999999998E-9</c:v>
                </c:pt>
                <c:pt idx="1975">
                  <c:v>5.4528E-9</c:v>
                </c:pt>
                <c:pt idx="1976">
                  <c:v>5.4590999999999999E-9</c:v>
                </c:pt>
                <c:pt idx="1977">
                  <c:v>5.4653000000000001E-9</c:v>
                </c:pt>
                <c:pt idx="1978">
                  <c:v>5.4716E-9</c:v>
                </c:pt>
                <c:pt idx="1979">
                  <c:v>5.4778000000000003E-9</c:v>
                </c:pt>
                <c:pt idx="1980">
                  <c:v>5.4841000000000001E-9</c:v>
                </c:pt>
                <c:pt idx="1981">
                  <c:v>5.4903000000000004E-9</c:v>
                </c:pt>
                <c:pt idx="1982">
                  <c:v>5.4966000000000002E-9</c:v>
                </c:pt>
                <c:pt idx="1983">
                  <c:v>5.5027999999999997E-9</c:v>
                </c:pt>
                <c:pt idx="1984">
                  <c:v>5.5091000000000003E-9</c:v>
                </c:pt>
                <c:pt idx="1985">
                  <c:v>5.5152999999999998E-9</c:v>
                </c:pt>
                <c:pt idx="1986">
                  <c:v>5.5215999999999996E-9</c:v>
                </c:pt>
                <c:pt idx="1987">
                  <c:v>5.5277999999999999E-9</c:v>
                </c:pt>
                <c:pt idx="1988">
                  <c:v>5.5340999999999997E-9</c:v>
                </c:pt>
                <c:pt idx="1989">
                  <c:v>5.5403E-9</c:v>
                </c:pt>
                <c:pt idx="1990">
                  <c:v>5.5465999999999999E-9</c:v>
                </c:pt>
                <c:pt idx="1991">
                  <c:v>5.5528000000000001E-9</c:v>
                </c:pt>
                <c:pt idx="1992">
                  <c:v>5.5591E-9</c:v>
                </c:pt>
                <c:pt idx="1993">
                  <c:v>5.5653000000000002E-9</c:v>
                </c:pt>
                <c:pt idx="1994">
                  <c:v>5.5716000000000001E-9</c:v>
                </c:pt>
                <c:pt idx="1995">
                  <c:v>5.5778000000000003E-9</c:v>
                </c:pt>
                <c:pt idx="1996">
                  <c:v>5.5841000000000002E-9</c:v>
                </c:pt>
                <c:pt idx="1997">
                  <c:v>5.5902999999999996E-9</c:v>
                </c:pt>
                <c:pt idx="1998">
                  <c:v>5.5966000000000003E-9</c:v>
                </c:pt>
                <c:pt idx="1999">
                  <c:v>5.6027999999999997E-9</c:v>
                </c:pt>
              </c:numCache>
            </c:numRef>
          </c:xVal>
          <c:yVal>
            <c:numRef>
              <c:f>'ATF1316'!$D$501:$D$2500</c:f>
              <c:numCache>
                <c:formatCode>0.00E+00</c:formatCode>
                <c:ptCount val="2000"/>
                <c:pt idx="0">
                  <c:v>-1.2390000000000001E-3</c:v>
                </c:pt>
                <c:pt idx="1">
                  <c:v>-1.217E-3</c:v>
                </c:pt>
                <c:pt idx="2">
                  <c:v>-1.217E-3</c:v>
                </c:pt>
                <c:pt idx="3">
                  <c:v>-1.2390000000000001E-3</c:v>
                </c:pt>
                <c:pt idx="4">
                  <c:v>-1.217E-3</c:v>
                </c:pt>
                <c:pt idx="5">
                  <c:v>-1.1950000000000001E-3</c:v>
                </c:pt>
                <c:pt idx="6">
                  <c:v>-1.1950000000000001E-3</c:v>
                </c:pt>
                <c:pt idx="7">
                  <c:v>-1.2390000000000001E-3</c:v>
                </c:pt>
                <c:pt idx="8">
                  <c:v>-1.1950000000000001E-3</c:v>
                </c:pt>
                <c:pt idx="9">
                  <c:v>-1.15E-3</c:v>
                </c:pt>
                <c:pt idx="10">
                  <c:v>-1.1720000000000001E-3</c:v>
                </c:pt>
                <c:pt idx="11">
                  <c:v>-1.1720000000000001E-3</c:v>
                </c:pt>
                <c:pt idx="12">
                  <c:v>-1.15E-3</c:v>
                </c:pt>
                <c:pt idx="13">
                  <c:v>-1.1280000000000001E-3</c:v>
                </c:pt>
                <c:pt idx="14">
                  <c:v>-1.1280000000000001E-3</c:v>
                </c:pt>
                <c:pt idx="15">
                  <c:v>-1.106E-3</c:v>
                </c:pt>
                <c:pt idx="16">
                  <c:v>-1.106E-3</c:v>
                </c:pt>
                <c:pt idx="17">
                  <c:v>-1.0839999999999999E-3</c:v>
                </c:pt>
                <c:pt idx="18">
                  <c:v>-1.106E-3</c:v>
                </c:pt>
                <c:pt idx="19">
                  <c:v>-1.0839999999999999E-3</c:v>
                </c:pt>
                <c:pt idx="20">
                  <c:v>-1.039E-3</c:v>
                </c:pt>
                <c:pt idx="21">
                  <c:v>-1.039E-3</c:v>
                </c:pt>
                <c:pt idx="22">
                  <c:v>-1.0169999999999999E-3</c:v>
                </c:pt>
                <c:pt idx="23">
                  <c:v>-9.9500000000000001E-4</c:v>
                </c:pt>
                <c:pt idx="24">
                  <c:v>-9.5E-4</c:v>
                </c:pt>
                <c:pt idx="25">
                  <c:v>-9.5E-4</c:v>
                </c:pt>
                <c:pt idx="26">
                  <c:v>-9.5E-4</c:v>
                </c:pt>
                <c:pt idx="27">
                  <c:v>-9.0600000000000001E-4</c:v>
                </c:pt>
                <c:pt idx="28">
                  <c:v>-9.0600000000000001E-4</c:v>
                </c:pt>
                <c:pt idx="29">
                  <c:v>-8.8400000000000002E-4</c:v>
                </c:pt>
                <c:pt idx="30">
                  <c:v>-8.61E-4</c:v>
                </c:pt>
                <c:pt idx="31">
                  <c:v>-8.3900000000000001E-4</c:v>
                </c:pt>
                <c:pt idx="32">
                  <c:v>-7.9500000000000003E-4</c:v>
                </c:pt>
                <c:pt idx="33">
                  <c:v>-7.9500000000000003E-4</c:v>
                </c:pt>
                <c:pt idx="34">
                  <c:v>-7.9500000000000003E-4</c:v>
                </c:pt>
                <c:pt idx="35">
                  <c:v>-7.5000000000000002E-4</c:v>
                </c:pt>
                <c:pt idx="36">
                  <c:v>-7.2800000000000002E-4</c:v>
                </c:pt>
                <c:pt idx="37">
                  <c:v>-7.0600000000000003E-4</c:v>
                </c:pt>
                <c:pt idx="38">
                  <c:v>-6.8300000000000001E-4</c:v>
                </c:pt>
                <c:pt idx="39">
                  <c:v>-6.6100000000000002E-4</c:v>
                </c:pt>
                <c:pt idx="40">
                  <c:v>-5.9500000000000004E-4</c:v>
                </c:pt>
                <c:pt idx="41">
                  <c:v>-6.1700000000000004E-4</c:v>
                </c:pt>
                <c:pt idx="42">
                  <c:v>-5.9500000000000004E-4</c:v>
                </c:pt>
                <c:pt idx="43">
                  <c:v>-5.0600000000000005E-4</c:v>
                </c:pt>
                <c:pt idx="44">
                  <c:v>-5.0600000000000005E-4</c:v>
                </c:pt>
                <c:pt idx="45">
                  <c:v>-4.8299999999999998E-4</c:v>
                </c:pt>
                <c:pt idx="46">
                  <c:v>-4.3899999999999999E-4</c:v>
                </c:pt>
                <c:pt idx="47">
                  <c:v>-4.17E-4</c:v>
                </c:pt>
                <c:pt idx="48">
                  <c:v>-3.9500000000000001E-4</c:v>
                </c:pt>
                <c:pt idx="49">
                  <c:v>-3.5E-4</c:v>
                </c:pt>
                <c:pt idx="50">
                  <c:v>-3.7199999999999999E-4</c:v>
                </c:pt>
                <c:pt idx="51">
                  <c:v>-3.28E-4</c:v>
                </c:pt>
                <c:pt idx="52">
                  <c:v>-3.0600000000000001E-4</c:v>
                </c:pt>
                <c:pt idx="53">
                  <c:v>-2.8299999999999999E-4</c:v>
                </c:pt>
                <c:pt idx="54">
                  <c:v>-1.94E-4</c:v>
                </c:pt>
                <c:pt idx="55">
                  <c:v>-1.94E-4</c:v>
                </c:pt>
                <c:pt idx="56">
                  <c:v>-1.7200000000000001E-4</c:v>
                </c:pt>
                <c:pt idx="57">
                  <c:v>-1.4999999999999999E-4</c:v>
                </c:pt>
                <c:pt idx="58">
                  <c:v>-8.2999999999999998E-5</c:v>
                </c:pt>
                <c:pt idx="59">
                  <c:v>-6.0999999999999999E-5</c:v>
                </c:pt>
                <c:pt idx="60">
                  <c:v>-1.7E-5</c:v>
                </c:pt>
                <c:pt idx="61">
                  <c:v>6.0000000000000002E-6</c:v>
                </c:pt>
                <c:pt idx="62">
                  <c:v>2.8E-5</c:v>
                </c:pt>
                <c:pt idx="63">
                  <c:v>7.2000000000000002E-5</c:v>
                </c:pt>
                <c:pt idx="64">
                  <c:v>9.3999999999999994E-5</c:v>
                </c:pt>
                <c:pt idx="65">
                  <c:v>1.17E-4</c:v>
                </c:pt>
                <c:pt idx="66">
                  <c:v>1.17E-4</c:v>
                </c:pt>
                <c:pt idx="67">
                  <c:v>1.6100000000000001E-4</c:v>
                </c:pt>
                <c:pt idx="68">
                  <c:v>2.0599999999999999E-4</c:v>
                </c:pt>
                <c:pt idx="69">
                  <c:v>2.2800000000000001E-4</c:v>
                </c:pt>
                <c:pt idx="70">
                  <c:v>2.72E-4</c:v>
                </c:pt>
                <c:pt idx="71">
                  <c:v>2.9399999999999999E-4</c:v>
                </c:pt>
                <c:pt idx="72">
                  <c:v>3.1700000000000001E-4</c:v>
                </c:pt>
                <c:pt idx="73">
                  <c:v>3.39E-4</c:v>
                </c:pt>
                <c:pt idx="74">
                  <c:v>4.06E-4</c:v>
                </c:pt>
                <c:pt idx="75">
                  <c:v>4.28E-4</c:v>
                </c:pt>
                <c:pt idx="76">
                  <c:v>4.7199999999999998E-4</c:v>
                </c:pt>
                <c:pt idx="77">
                  <c:v>5.1699999999999999E-4</c:v>
                </c:pt>
                <c:pt idx="78">
                  <c:v>4.95E-4</c:v>
                </c:pt>
                <c:pt idx="79">
                  <c:v>5.3899999999999998E-4</c:v>
                </c:pt>
                <c:pt idx="80">
                  <c:v>5.6099999999999998E-4</c:v>
                </c:pt>
                <c:pt idx="81">
                  <c:v>6.2799999999999998E-4</c:v>
                </c:pt>
                <c:pt idx="82">
                  <c:v>6.0599999999999998E-4</c:v>
                </c:pt>
                <c:pt idx="83">
                  <c:v>6.4999999999999997E-4</c:v>
                </c:pt>
                <c:pt idx="84">
                  <c:v>6.9499999999999998E-4</c:v>
                </c:pt>
                <c:pt idx="85">
                  <c:v>7.1699999999999997E-4</c:v>
                </c:pt>
                <c:pt idx="86">
                  <c:v>7.6099999999999996E-4</c:v>
                </c:pt>
                <c:pt idx="87">
                  <c:v>7.8299999999999995E-4</c:v>
                </c:pt>
                <c:pt idx="88">
                  <c:v>8.2799999999999996E-4</c:v>
                </c:pt>
                <c:pt idx="89">
                  <c:v>8.0599999999999997E-4</c:v>
                </c:pt>
                <c:pt idx="90">
                  <c:v>8.4999999999999995E-4</c:v>
                </c:pt>
                <c:pt idx="91">
                  <c:v>8.9499999999999996E-4</c:v>
                </c:pt>
                <c:pt idx="92">
                  <c:v>9.1699999999999995E-4</c:v>
                </c:pt>
                <c:pt idx="93">
                  <c:v>9.3899999999999995E-4</c:v>
                </c:pt>
                <c:pt idx="94">
                  <c:v>9.6100000000000005E-4</c:v>
                </c:pt>
                <c:pt idx="95">
                  <c:v>1.0059999999999999E-3</c:v>
                </c:pt>
                <c:pt idx="96">
                  <c:v>1.0499999999999999E-3</c:v>
                </c:pt>
                <c:pt idx="97">
                  <c:v>1.072E-3</c:v>
                </c:pt>
                <c:pt idx="98">
                  <c:v>1.0499999999999999E-3</c:v>
                </c:pt>
                <c:pt idx="99">
                  <c:v>1.072E-3</c:v>
                </c:pt>
                <c:pt idx="100">
                  <c:v>1.1169999999999999E-3</c:v>
                </c:pt>
                <c:pt idx="101">
                  <c:v>1.1609999999999999E-3</c:v>
                </c:pt>
                <c:pt idx="102">
                  <c:v>1.1609999999999999E-3</c:v>
                </c:pt>
                <c:pt idx="103">
                  <c:v>1.1609999999999999E-3</c:v>
                </c:pt>
                <c:pt idx="104">
                  <c:v>1.206E-3</c:v>
                </c:pt>
                <c:pt idx="105">
                  <c:v>1.206E-3</c:v>
                </c:pt>
                <c:pt idx="106">
                  <c:v>1.25E-3</c:v>
                </c:pt>
                <c:pt idx="107">
                  <c:v>1.25E-3</c:v>
                </c:pt>
                <c:pt idx="108">
                  <c:v>1.317E-3</c:v>
                </c:pt>
                <c:pt idx="109">
                  <c:v>1.2949999999999999E-3</c:v>
                </c:pt>
                <c:pt idx="110">
                  <c:v>1.317E-3</c:v>
                </c:pt>
                <c:pt idx="111">
                  <c:v>1.3389999999999999E-3</c:v>
                </c:pt>
                <c:pt idx="112">
                  <c:v>1.3389999999999999E-3</c:v>
                </c:pt>
                <c:pt idx="113">
                  <c:v>1.384E-3</c:v>
                </c:pt>
                <c:pt idx="114">
                  <c:v>1.4059999999999999E-3</c:v>
                </c:pt>
                <c:pt idx="115">
                  <c:v>1.4059999999999999E-3</c:v>
                </c:pt>
                <c:pt idx="116">
                  <c:v>1.4499999999999999E-3</c:v>
                </c:pt>
                <c:pt idx="117">
                  <c:v>1.428E-3</c:v>
                </c:pt>
                <c:pt idx="118">
                  <c:v>1.4499999999999999E-3</c:v>
                </c:pt>
                <c:pt idx="119">
                  <c:v>1.495E-3</c:v>
                </c:pt>
                <c:pt idx="120">
                  <c:v>1.4499999999999999E-3</c:v>
                </c:pt>
                <c:pt idx="121">
                  <c:v>1.495E-3</c:v>
                </c:pt>
                <c:pt idx="122">
                  <c:v>1.5169999999999999E-3</c:v>
                </c:pt>
                <c:pt idx="123">
                  <c:v>1.5169999999999999E-3</c:v>
                </c:pt>
                <c:pt idx="124">
                  <c:v>1.5169999999999999E-3</c:v>
                </c:pt>
                <c:pt idx="125">
                  <c:v>1.539E-3</c:v>
                </c:pt>
                <c:pt idx="126">
                  <c:v>1.539E-3</c:v>
                </c:pt>
                <c:pt idx="127">
                  <c:v>1.539E-3</c:v>
                </c:pt>
                <c:pt idx="128">
                  <c:v>1.5839999999999999E-3</c:v>
                </c:pt>
                <c:pt idx="129">
                  <c:v>1.5839999999999999E-3</c:v>
                </c:pt>
                <c:pt idx="130">
                  <c:v>1.5839999999999999E-3</c:v>
                </c:pt>
                <c:pt idx="131">
                  <c:v>1.606E-3</c:v>
                </c:pt>
                <c:pt idx="132">
                  <c:v>1.606E-3</c:v>
                </c:pt>
                <c:pt idx="133">
                  <c:v>1.6280000000000001E-3</c:v>
                </c:pt>
                <c:pt idx="134">
                  <c:v>1.606E-3</c:v>
                </c:pt>
                <c:pt idx="135">
                  <c:v>1.65E-3</c:v>
                </c:pt>
                <c:pt idx="136">
                  <c:v>1.6280000000000001E-3</c:v>
                </c:pt>
                <c:pt idx="137">
                  <c:v>1.65E-3</c:v>
                </c:pt>
                <c:pt idx="138">
                  <c:v>1.6280000000000001E-3</c:v>
                </c:pt>
                <c:pt idx="139">
                  <c:v>1.6280000000000001E-3</c:v>
                </c:pt>
                <c:pt idx="140">
                  <c:v>1.65E-3</c:v>
                </c:pt>
                <c:pt idx="141">
                  <c:v>1.65E-3</c:v>
                </c:pt>
                <c:pt idx="142">
                  <c:v>1.673E-3</c:v>
                </c:pt>
                <c:pt idx="143">
                  <c:v>1.673E-3</c:v>
                </c:pt>
                <c:pt idx="144">
                  <c:v>1.673E-3</c:v>
                </c:pt>
                <c:pt idx="145">
                  <c:v>1.6949999999999999E-3</c:v>
                </c:pt>
                <c:pt idx="146">
                  <c:v>1.673E-3</c:v>
                </c:pt>
                <c:pt idx="147">
                  <c:v>1.673E-3</c:v>
                </c:pt>
                <c:pt idx="148">
                  <c:v>1.6949999999999999E-3</c:v>
                </c:pt>
                <c:pt idx="149">
                  <c:v>1.673E-3</c:v>
                </c:pt>
                <c:pt idx="150">
                  <c:v>1.673E-3</c:v>
                </c:pt>
                <c:pt idx="151">
                  <c:v>1.65E-3</c:v>
                </c:pt>
                <c:pt idx="152">
                  <c:v>1.673E-3</c:v>
                </c:pt>
                <c:pt idx="153">
                  <c:v>1.6949999999999999E-3</c:v>
                </c:pt>
                <c:pt idx="154">
                  <c:v>1.673E-3</c:v>
                </c:pt>
                <c:pt idx="155">
                  <c:v>1.673E-3</c:v>
                </c:pt>
                <c:pt idx="156">
                  <c:v>1.6949999999999999E-3</c:v>
                </c:pt>
                <c:pt idx="157">
                  <c:v>1.65E-3</c:v>
                </c:pt>
                <c:pt idx="158">
                  <c:v>1.6280000000000001E-3</c:v>
                </c:pt>
                <c:pt idx="159">
                  <c:v>1.673E-3</c:v>
                </c:pt>
                <c:pt idx="160">
                  <c:v>1.6280000000000001E-3</c:v>
                </c:pt>
                <c:pt idx="161">
                  <c:v>1.673E-3</c:v>
                </c:pt>
                <c:pt idx="162">
                  <c:v>1.673E-3</c:v>
                </c:pt>
                <c:pt idx="163">
                  <c:v>1.673E-3</c:v>
                </c:pt>
                <c:pt idx="164">
                  <c:v>1.6280000000000001E-3</c:v>
                </c:pt>
                <c:pt idx="165">
                  <c:v>1.65E-3</c:v>
                </c:pt>
                <c:pt idx="166">
                  <c:v>1.606E-3</c:v>
                </c:pt>
                <c:pt idx="167">
                  <c:v>1.606E-3</c:v>
                </c:pt>
                <c:pt idx="168">
                  <c:v>1.65E-3</c:v>
                </c:pt>
                <c:pt idx="169">
                  <c:v>1.6280000000000001E-3</c:v>
                </c:pt>
                <c:pt idx="170">
                  <c:v>1.606E-3</c:v>
                </c:pt>
                <c:pt idx="171">
                  <c:v>1.6280000000000001E-3</c:v>
                </c:pt>
                <c:pt idx="172">
                  <c:v>1.5839999999999999E-3</c:v>
                </c:pt>
                <c:pt idx="173">
                  <c:v>1.6280000000000001E-3</c:v>
                </c:pt>
                <c:pt idx="174">
                  <c:v>1.606E-3</c:v>
                </c:pt>
                <c:pt idx="175">
                  <c:v>1.606E-3</c:v>
                </c:pt>
                <c:pt idx="176">
                  <c:v>1.5610000000000001E-3</c:v>
                </c:pt>
                <c:pt idx="177">
                  <c:v>1.5839999999999999E-3</c:v>
                </c:pt>
                <c:pt idx="178">
                  <c:v>1.606E-3</c:v>
                </c:pt>
                <c:pt idx="179">
                  <c:v>1.5169999999999999E-3</c:v>
                </c:pt>
                <c:pt idx="180">
                  <c:v>1.5610000000000001E-3</c:v>
                </c:pt>
                <c:pt idx="181">
                  <c:v>1.5610000000000001E-3</c:v>
                </c:pt>
                <c:pt idx="182">
                  <c:v>1.5610000000000001E-3</c:v>
                </c:pt>
                <c:pt idx="183">
                  <c:v>1.5610000000000001E-3</c:v>
                </c:pt>
                <c:pt idx="184">
                  <c:v>1.539E-3</c:v>
                </c:pt>
                <c:pt idx="185">
                  <c:v>1.5169999999999999E-3</c:v>
                </c:pt>
                <c:pt idx="186">
                  <c:v>1.539E-3</c:v>
                </c:pt>
                <c:pt idx="187">
                  <c:v>1.495E-3</c:v>
                </c:pt>
                <c:pt idx="188">
                  <c:v>1.495E-3</c:v>
                </c:pt>
                <c:pt idx="189">
                  <c:v>1.495E-3</c:v>
                </c:pt>
                <c:pt idx="190">
                  <c:v>1.4729999999999999E-3</c:v>
                </c:pt>
                <c:pt idx="191">
                  <c:v>1.4499999999999999E-3</c:v>
                </c:pt>
                <c:pt idx="192">
                  <c:v>1.4499999999999999E-3</c:v>
                </c:pt>
                <c:pt idx="193">
                  <c:v>1.4729999999999999E-3</c:v>
                </c:pt>
                <c:pt idx="194">
                  <c:v>1.4729999999999999E-3</c:v>
                </c:pt>
                <c:pt idx="195">
                  <c:v>1.4499999999999999E-3</c:v>
                </c:pt>
                <c:pt idx="196">
                  <c:v>1.4059999999999999E-3</c:v>
                </c:pt>
                <c:pt idx="197">
                  <c:v>1.4499999999999999E-3</c:v>
                </c:pt>
                <c:pt idx="198">
                  <c:v>1.428E-3</c:v>
                </c:pt>
                <c:pt idx="199">
                  <c:v>1.4059999999999999E-3</c:v>
                </c:pt>
                <c:pt idx="200">
                  <c:v>1.361E-3</c:v>
                </c:pt>
                <c:pt idx="201">
                  <c:v>1.4059999999999999E-3</c:v>
                </c:pt>
                <c:pt idx="202">
                  <c:v>1.384E-3</c:v>
                </c:pt>
                <c:pt idx="203">
                  <c:v>1.384E-3</c:v>
                </c:pt>
                <c:pt idx="204">
                  <c:v>1.361E-3</c:v>
                </c:pt>
                <c:pt idx="205">
                  <c:v>1.3389999999999999E-3</c:v>
                </c:pt>
                <c:pt idx="206">
                  <c:v>1.361E-3</c:v>
                </c:pt>
                <c:pt idx="207">
                  <c:v>1.317E-3</c:v>
                </c:pt>
                <c:pt idx="208">
                  <c:v>1.317E-3</c:v>
                </c:pt>
                <c:pt idx="209">
                  <c:v>1.2949999999999999E-3</c:v>
                </c:pt>
                <c:pt idx="210">
                  <c:v>1.2719999999999999E-3</c:v>
                </c:pt>
                <c:pt idx="211">
                  <c:v>1.25E-3</c:v>
                </c:pt>
                <c:pt idx="212">
                  <c:v>1.2719999999999999E-3</c:v>
                </c:pt>
                <c:pt idx="213">
                  <c:v>1.2719999999999999E-3</c:v>
                </c:pt>
                <c:pt idx="214">
                  <c:v>1.2719999999999999E-3</c:v>
                </c:pt>
                <c:pt idx="215">
                  <c:v>1.2279999999999999E-3</c:v>
                </c:pt>
                <c:pt idx="216">
                  <c:v>1.206E-3</c:v>
                </c:pt>
                <c:pt idx="217">
                  <c:v>1.206E-3</c:v>
                </c:pt>
                <c:pt idx="218">
                  <c:v>1.1839999999999999E-3</c:v>
                </c:pt>
                <c:pt idx="219">
                  <c:v>1.1839999999999999E-3</c:v>
                </c:pt>
                <c:pt idx="220">
                  <c:v>1.1609999999999999E-3</c:v>
                </c:pt>
                <c:pt idx="221">
                  <c:v>1.1609999999999999E-3</c:v>
                </c:pt>
                <c:pt idx="222">
                  <c:v>1.1609999999999999E-3</c:v>
                </c:pt>
                <c:pt idx="223">
                  <c:v>1.139E-3</c:v>
                </c:pt>
                <c:pt idx="224">
                  <c:v>1.1169999999999999E-3</c:v>
                </c:pt>
                <c:pt idx="225">
                  <c:v>1.0950000000000001E-3</c:v>
                </c:pt>
                <c:pt idx="226">
                  <c:v>1.0499999999999999E-3</c:v>
                </c:pt>
                <c:pt idx="227">
                  <c:v>1.072E-3</c:v>
                </c:pt>
                <c:pt idx="228">
                  <c:v>1.0499999999999999E-3</c:v>
                </c:pt>
                <c:pt idx="229">
                  <c:v>1.0280000000000001E-3</c:v>
                </c:pt>
                <c:pt idx="230">
                  <c:v>1.0280000000000001E-3</c:v>
                </c:pt>
                <c:pt idx="231">
                  <c:v>1.0280000000000001E-3</c:v>
                </c:pt>
                <c:pt idx="232">
                  <c:v>9.8400000000000007E-4</c:v>
                </c:pt>
                <c:pt idx="233">
                  <c:v>9.6100000000000005E-4</c:v>
                </c:pt>
                <c:pt idx="234">
                  <c:v>9.3899999999999995E-4</c:v>
                </c:pt>
                <c:pt idx="235">
                  <c:v>9.6100000000000005E-4</c:v>
                </c:pt>
                <c:pt idx="236">
                  <c:v>9.3899999999999995E-4</c:v>
                </c:pt>
                <c:pt idx="237">
                  <c:v>9.3899999999999995E-4</c:v>
                </c:pt>
                <c:pt idx="238">
                  <c:v>9.1699999999999995E-4</c:v>
                </c:pt>
                <c:pt idx="239">
                  <c:v>8.9499999999999996E-4</c:v>
                </c:pt>
                <c:pt idx="240">
                  <c:v>8.9499999999999996E-4</c:v>
                </c:pt>
                <c:pt idx="241">
                  <c:v>8.7200000000000005E-4</c:v>
                </c:pt>
                <c:pt idx="242">
                  <c:v>8.4999999999999995E-4</c:v>
                </c:pt>
                <c:pt idx="243">
                  <c:v>8.2799999999999996E-4</c:v>
                </c:pt>
                <c:pt idx="244">
                  <c:v>8.0599999999999997E-4</c:v>
                </c:pt>
                <c:pt idx="245">
                  <c:v>8.0599999999999997E-4</c:v>
                </c:pt>
                <c:pt idx="246">
                  <c:v>8.0599999999999997E-4</c:v>
                </c:pt>
                <c:pt idx="247">
                  <c:v>8.0599999999999997E-4</c:v>
                </c:pt>
                <c:pt idx="248">
                  <c:v>7.8299999999999995E-4</c:v>
                </c:pt>
                <c:pt idx="249">
                  <c:v>7.3899999999999997E-4</c:v>
                </c:pt>
                <c:pt idx="250">
                  <c:v>7.1699999999999997E-4</c:v>
                </c:pt>
                <c:pt idx="251">
                  <c:v>6.9499999999999998E-4</c:v>
                </c:pt>
                <c:pt idx="252">
                  <c:v>7.1699999999999997E-4</c:v>
                </c:pt>
                <c:pt idx="253">
                  <c:v>6.7199999999999996E-4</c:v>
                </c:pt>
                <c:pt idx="254">
                  <c:v>6.4999999999999997E-4</c:v>
                </c:pt>
                <c:pt idx="255">
                  <c:v>6.2799999999999998E-4</c:v>
                </c:pt>
                <c:pt idx="256">
                  <c:v>6.2799999999999998E-4</c:v>
                </c:pt>
                <c:pt idx="257">
                  <c:v>6.0599999999999998E-4</c:v>
                </c:pt>
                <c:pt idx="258">
                  <c:v>5.6099999999999998E-4</c:v>
                </c:pt>
                <c:pt idx="259">
                  <c:v>5.6099999999999998E-4</c:v>
                </c:pt>
                <c:pt idx="260">
                  <c:v>5.1699999999999999E-4</c:v>
                </c:pt>
                <c:pt idx="261">
                  <c:v>5.1699999999999999E-4</c:v>
                </c:pt>
                <c:pt idx="262">
                  <c:v>4.95E-4</c:v>
                </c:pt>
                <c:pt idx="263">
                  <c:v>4.95E-4</c:v>
                </c:pt>
                <c:pt idx="264">
                  <c:v>4.95E-4</c:v>
                </c:pt>
                <c:pt idx="265">
                  <c:v>4.28E-4</c:v>
                </c:pt>
                <c:pt idx="266">
                  <c:v>4.28E-4</c:v>
                </c:pt>
                <c:pt idx="267">
                  <c:v>3.8299999999999999E-4</c:v>
                </c:pt>
                <c:pt idx="268">
                  <c:v>3.6099999999999999E-4</c:v>
                </c:pt>
                <c:pt idx="269">
                  <c:v>3.6099999999999999E-4</c:v>
                </c:pt>
                <c:pt idx="270">
                  <c:v>3.8299999999999999E-4</c:v>
                </c:pt>
                <c:pt idx="271">
                  <c:v>3.39E-4</c:v>
                </c:pt>
                <c:pt idx="272">
                  <c:v>3.1700000000000001E-4</c:v>
                </c:pt>
                <c:pt idx="273">
                  <c:v>2.9399999999999999E-4</c:v>
                </c:pt>
                <c:pt idx="274">
                  <c:v>2.5000000000000001E-4</c:v>
                </c:pt>
                <c:pt idx="275">
                  <c:v>2.5000000000000001E-4</c:v>
                </c:pt>
                <c:pt idx="276">
                  <c:v>2.2800000000000001E-4</c:v>
                </c:pt>
                <c:pt idx="277">
                  <c:v>2.0599999999999999E-4</c:v>
                </c:pt>
                <c:pt idx="278">
                  <c:v>1.6100000000000001E-4</c:v>
                </c:pt>
                <c:pt idx="279">
                  <c:v>1.3899999999999999E-4</c:v>
                </c:pt>
                <c:pt idx="280">
                  <c:v>1.17E-4</c:v>
                </c:pt>
                <c:pt idx="281">
                  <c:v>1.17E-4</c:v>
                </c:pt>
                <c:pt idx="282">
                  <c:v>7.2000000000000002E-5</c:v>
                </c:pt>
                <c:pt idx="283">
                  <c:v>5.0000000000000002E-5</c:v>
                </c:pt>
                <c:pt idx="284">
                  <c:v>5.0000000000000002E-5</c:v>
                </c:pt>
                <c:pt idx="285">
                  <c:v>2.8E-5</c:v>
                </c:pt>
                <c:pt idx="286">
                  <c:v>2.8E-5</c:v>
                </c:pt>
                <c:pt idx="287">
                  <c:v>6.0000000000000002E-6</c:v>
                </c:pt>
                <c:pt idx="288">
                  <c:v>6.0000000000000002E-6</c:v>
                </c:pt>
                <c:pt idx="289">
                  <c:v>-3.8999999999999999E-5</c:v>
                </c:pt>
                <c:pt idx="290">
                  <c:v>-6.0999999999999999E-5</c:v>
                </c:pt>
                <c:pt idx="291">
                  <c:v>-6.0999999999999999E-5</c:v>
                </c:pt>
                <c:pt idx="292">
                  <c:v>-1.2799999999999999E-4</c:v>
                </c:pt>
                <c:pt idx="293">
                  <c:v>-1.2799999999999999E-4</c:v>
                </c:pt>
                <c:pt idx="294">
                  <c:v>-1.4999999999999999E-4</c:v>
                </c:pt>
                <c:pt idx="295">
                  <c:v>-1.7200000000000001E-4</c:v>
                </c:pt>
                <c:pt idx="296">
                  <c:v>-1.94E-4</c:v>
                </c:pt>
                <c:pt idx="297">
                  <c:v>-1.4999999999999999E-4</c:v>
                </c:pt>
                <c:pt idx="298">
                  <c:v>-2.1699999999999999E-4</c:v>
                </c:pt>
                <c:pt idx="299">
                  <c:v>-2.61E-4</c:v>
                </c:pt>
                <c:pt idx="300">
                  <c:v>-2.61E-4</c:v>
                </c:pt>
                <c:pt idx="301">
                  <c:v>-2.8299999999999999E-4</c:v>
                </c:pt>
                <c:pt idx="302">
                  <c:v>-3.0600000000000001E-4</c:v>
                </c:pt>
                <c:pt idx="303">
                  <c:v>-3.0600000000000001E-4</c:v>
                </c:pt>
                <c:pt idx="304">
                  <c:v>-3.28E-4</c:v>
                </c:pt>
                <c:pt idx="305">
                  <c:v>-3.5E-4</c:v>
                </c:pt>
                <c:pt idx="306">
                  <c:v>-3.7199999999999999E-4</c:v>
                </c:pt>
                <c:pt idx="307">
                  <c:v>-4.17E-4</c:v>
                </c:pt>
                <c:pt idx="308">
                  <c:v>-3.7199999999999999E-4</c:v>
                </c:pt>
                <c:pt idx="309">
                  <c:v>-3.9500000000000001E-4</c:v>
                </c:pt>
                <c:pt idx="310">
                  <c:v>-4.3899999999999999E-4</c:v>
                </c:pt>
                <c:pt idx="311">
                  <c:v>-4.6099999999999998E-4</c:v>
                </c:pt>
                <c:pt idx="312">
                  <c:v>-4.8299999999999998E-4</c:v>
                </c:pt>
                <c:pt idx="313">
                  <c:v>-4.8299999999999998E-4</c:v>
                </c:pt>
                <c:pt idx="314">
                  <c:v>-4.8299999999999998E-4</c:v>
                </c:pt>
                <c:pt idx="315">
                  <c:v>-5.5000000000000003E-4</c:v>
                </c:pt>
                <c:pt idx="316">
                  <c:v>-5.5000000000000003E-4</c:v>
                </c:pt>
                <c:pt idx="317">
                  <c:v>-5.7200000000000003E-4</c:v>
                </c:pt>
                <c:pt idx="318">
                  <c:v>-5.7200000000000003E-4</c:v>
                </c:pt>
                <c:pt idx="319">
                  <c:v>-5.9500000000000004E-4</c:v>
                </c:pt>
                <c:pt idx="320">
                  <c:v>-5.9500000000000004E-4</c:v>
                </c:pt>
                <c:pt idx="321">
                  <c:v>-6.3900000000000003E-4</c:v>
                </c:pt>
                <c:pt idx="322">
                  <c:v>-6.1700000000000004E-4</c:v>
                </c:pt>
                <c:pt idx="323">
                  <c:v>-6.3900000000000003E-4</c:v>
                </c:pt>
                <c:pt idx="324">
                  <c:v>-6.3900000000000003E-4</c:v>
                </c:pt>
                <c:pt idx="325">
                  <c:v>-6.3900000000000003E-4</c:v>
                </c:pt>
                <c:pt idx="326">
                  <c:v>-7.0600000000000003E-4</c:v>
                </c:pt>
                <c:pt idx="327">
                  <c:v>-6.8300000000000001E-4</c:v>
                </c:pt>
                <c:pt idx="328">
                  <c:v>-7.0600000000000003E-4</c:v>
                </c:pt>
                <c:pt idx="329">
                  <c:v>-7.0600000000000003E-4</c:v>
                </c:pt>
                <c:pt idx="330">
                  <c:v>-7.2800000000000002E-4</c:v>
                </c:pt>
                <c:pt idx="331">
                  <c:v>-7.2800000000000002E-4</c:v>
                </c:pt>
                <c:pt idx="332">
                  <c:v>-7.2800000000000002E-4</c:v>
                </c:pt>
                <c:pt idx="333">
                  <c:v>-7.5000000000000002E-4</c:v>
                </c:pt>
                <c:pt idx="334">
                  <c:v>-7.5000000000000002E-4</c:v>
                </c:pt>
                <c:pt idx="335">
                  <c:v>-7.7200000000000001E-4</c:v>
                </c:pt>
                <c:pt idx="336">
                  <c:v>-7.9500000000000003E-4</c:v>
                </c:pt>
                <c:pt idx="337">
                  <c:v>-7.9500000000000003E-4</c:v>
                </c:pt>
                <c:pt idx="338">
                  <c:v>-7.9500000000000003E-4</c:v>
                </c:pt>
                <c:pt idx="339">
                  <c:v>-8.3900000000000001E-4</c:v>
                </c:pt>
                <c:pt idx="340">
                  <c:v>-8.3900000000000001E-4</c:v>
                </c:pt>
                <c:pt idx="341">
                  <c:v>-7.9500000000000003E-4</c:v>
                </c:pt>
                <c:pt idx="342">
                  <c:v>-8.1700000000000002E-4</c:v>
                </c:pt>
                <c:pt idx="343">
                  <c:v>-8.61E-4</c:v>
                </c:pt>
                <c:pt idx="344">
                  <c:v>-8.1700000000000002E-4</c:v>
                </c:pt>
                <c:pt idx="345">
                  <c:v>-8.3900000000000001E-4</c:v>
                </c:pt>
                <c:pt idx="346">
                  <c:v>-8.3900000000000001E-4</c:v>
                </c:pt>
                <c:pt idx="347">
                  <c:v>-8.3900000000000001E-4</c:v>
                </c:pt>
                <c:pt idx="348">
                  <c:v>-8.3900000000000001E-4</c:v>
                </c:pt>
                <c:pt idx="349">
                  <c:v>-8.1700000000000002E-4</c:v>
                </c:pt>
                <c:pt idx="350">
                  <c:v>-8.61E-4</c:v>
                </c:pt>
                <c:pt idx="351">
                  <c:v>-8.61E-4</c:v>
                </c:pt>
                <c:pt idx="352">
                  <c:v>-9.0600000000000001E-4</c:v>
                </c:pt>
                <c:pt idx="353">
                  <c:v>-8.8400000000000002E-4</c:v>
                </c:pt>
                <c:pt idx="354">
                  <c:v>-8.61E-4</c:v>
                </c:pt>
                <c:pt idx="355">
                  <c:v>-8.61E-4</c:v>
                </c:pt>
                <c:pt idx="356">
                  <c:v>-8.8400000000000002E-4</c:v>
                </c:pt>
                <c:pt idx="357">
                  <c:v>-8.61E-4</c:v>
                </c:pt>
                <c:pt idx="358">
                  <c:v>-8.61E-4</c:v>
                </c:pt>
                <c:pt idx="359">
                  <c:v>-8.8400000000000002E-4</c:v>
                </c:pt>
                <c:pt idx="360">
                  <c:v>-8.1700000000000002E-4</c:v>
                </c:pt>
                <c:pt idx="361">
                  <c:v>-8.3900000000000001E-4</c:v>
                </c:pt>
                <c:pt idx="362">
                  <c:v>-8.1700000000000002E-4</c:v>
                </c:pt>
                <c:pt idx="363">
                  <c:v>-8.61E-4</c:v>
                </c:pt>
                <c:pt idx="364">
                  <c:v>-8.3900000000000001E-4</c:v>
                </c:pt>
                <c:pt idx="365">
                  <c:v>-8.8400000000000002E-4</c:v>
                </c:pt>
                <c:pt idx="366">
                  <c:v>-8.61E-4</c:v>
                </c:pt>
                <c:pt idx="367">
                  <c:v>-8.61E-4</c:v>
                </c:pt>
                <c:pt idx="368">
                  <c:v>-8.3900000000000001E-4</c:v>
                </c:pt>
                <c:pt idx="369">
                  <c:v>-8.3900000000000001E-4</c:v>
                </c:pt>
                <c:pt idx="370">
                  <c:v>-8.3900000000000001E-4</c:v>
                </c:pt>
                <c:pt idx="371">
                  <c:v>-8.61E-4</c:v>
                </c:pt>
                <c:pt idx="372">
                  <c:v>-8.61E-4</c:v>
                </c:pt>
                <c:pt idx="373">
                  <c:v>-8.1700000000000002E-4</c:v>
                </c:pt>
                <c:pt idx="374">
                  <c:v>-7.9500000000000003E-4</c:v>
                </c:pt>
                <c:pt idx="375">
                  <c:v>-8.1700000000000002E-4</c:v>
                </c:pt>
                <c:pt idx="376">
                  <c:v>-7.9500000000000003E-4</c:v>
                </c:pt>
                <c:pt idx="377">
                  <c:v>-7.9500000000000003E-4</c:v>
                </c:pt>
                <c:pt idx="378">
                  <c:v>-8.1700000000000002E-4</c:v>
                </c:pt>
                <c:pt idx="379">
                  <c:v>-7.9500000000000003E-4</c:v>
                </c:pt>
                <c:pt idx="380">
                  <c:v>-7.5000000000000002E-4</c:v>
                </c:pt>
                <c:pt idx="381">
                  <c:v>-7.7200000000000001E-4</c:v>
                </c:pt>
                <c:pt idx="382">
                  <c:v>-7.7200000000000001E-4</c:v>
                </c:pt>
                <c:pt idx="383">
                  <c:v>-7.5000000000000002E-4</c:v>
                </c:pt>
                <c:pt idx="384">
                  <c:v>-7.5000000000000002E-4</c:v>
                </c:pt>
                <c:pt idx="385">
                  <c:v>-7.0600000000000003E-4</c:v>
                </c:pt>
                <c:pt idx="386">
                  <c:v>-7.2800000000000002E-4</c:v>
                </c:pt>
                <c:pt idx="387">
                  <c:v>-6.8300000000000001E-4</c:v>
                </c:pt>
                <c:pt idx="388">
                  <c:v>-7.0600000000000003E-4</c:v>
                </c:pt>
                <c:pt idx="389">
                  <c:v>-6.8300000000000001E-4</c:v>
                </c:pt>
                <c:pt idx="390">
                  <c:v>-7.0600000000000003E-4</c:v>
                </c:pt>
                <c:pt idx="391">
                  <c:v>-6.6100000000000002E-4</c:v>
                </c:pt>
                <c:pt idx="392">
                  <c:v>-6.6100000000000002E-4</c:v>
                </c:pt>
                <c:pt idx="393">
                  <c:v>-6.3900000000000003E-4</c:v>
                </c:pt>
                <c:pt idx="394">
                  <c:v>-6.6100000000000002E-4</c:v>
                </c:pt>
                <c:pt idx="395">
                  <c:v>-6.6100000000000002E-4</c:v>
                </c:pt>
                <c:pt idx="396">
                  <c:v>-6.1700000000000004E-4</c:v>
                </c:pt>
                <c:pt idx="397">
                  <c:v>-6.1700000000000004E-4</c:v>
                </c:pt>
                <c:pt idx="398">
                  <c:v>-6.3900000000000003E-4</c:v>
                </c:pt>
                <c:pt idx="399">
                  <c:v>-5.9500000000000004E-4</c:v>
                </c:pt>
                <c:pt idx="400">
                  <c:v>-5.7200000000000003E-4</c:v>
                </c:pt>
                <c:pt idx="401">
                  <c:v>-5.5000000000000003E-4</c:v>
                </c:pt>
                <c:pt idx="402">
                  <c:v>-5.7200000000000003E-4</c:v>
                </c:pt>
                <c:pt idx="403">
                  <c:v>-5.7200000000000003E-4</c:v>
                </c:pt>
                <c:pt idx="404">
                  <c:v>-5.5000000000000003E-4</c:v>
                </c:pt>
                <c:pt idx="405">
                  <c:v>-5.2800000000000004E-4</c:v>
                </c:pt>
                <c:pt idx="406">
                  <c:v>-5.5000000000000003E-4</c:v>
                </c:pt>
                <c:pt idx="407">
                  <c:v>-4.8299999999999998E-4</c:v>
                </c:pt>
                <c:pt idx="408">
                  <c:v>-5.0600000000000005E-4</c:v>
                </c:pt>
                <c:pt idx="409">
                  <c:v>-4.8299999999999998E-4</c:v>
                </c:pt>
                <c:pt idx="410">
                  <c:v>-4.8299999999999998E-4</c:v>
                </c:pt>
                <c:pt idx="411">
                  <c:v>-4.8299999999999998E-4</c:v>
                </c:pt>
                <c:pt idx="412">
                  <c:v>-4.3899999999999999E-4</c:v>
                </c:pt>
                <c:pt idx="413">
                  <c:v>-4.3899999999999999E-4</c:v>
                </c:pt>
                <c:pt idx="414">
                  <c:v>-4.17E-4</c:v>
                </c:pt>
                <c:pt idx="415">
                  <c:v>-4.17E-4</c:v>
                </c:pt>
                <c:pt idx="416">
                  <c:v>-3.9500000000000001E-4</c:v>
                </c:pt>
                <c:pt idx="417">
                  <c:v>-3.7199999999999999E-4</c:v>
                </c:pt>
                <c:pt idx="418">
                  <c:v>-3.7199999999999999E-4</c:v>
                </c:pt>
                <c:pt idx="419">
                  <c:v>-3.5E-4</c:v>
                </c:pt>
                <c:pt idx="420">
                  <c:v>-3.28E-4</c:v>
                </c:pt>
                <c:pt idx="421">
                  <c:v>-3.0600000000000001E-4</c:v>
                </c:pt>
                <c:pt idx="422">
                  <c:v>-3.28E-4</c:v>
                </c:pt>
                <c:pt idx="423">
                  <c:v>-3.0600000000000001E-4</c:v>
                </c:pt>
                <c:pt idx="424">
                  <c:v>-2.8299999999999999E-4</c:v>
                </c:pt>
                <c:pt idx="425">
                  <c:v>-2.61E-4</c:v>
                </c:pt>
                <c:pt idx="426">
                  <c:v>-2.8299999999999999E-4</c:v>
                </c:pt>
                <c:pt idx="427">
                  <c:v>-2.61E-4</c:v>
                </c:pt>
                <c:pt idx="428">
                  <c:v>-2.3900000000000001E-4</c:v>
                </c:pt>
                <c:pt idx="429">
                  <c:v>-2.3900000000000001E-4</c:v>
                </c:pt>
                <c:pt idx="430">
                  <c:v>-2.1699999999999999E-4</c:v>
                </c:pt>
                <c:pt idx="431">
                  <c:v>-1.94E-4</c:v>
                </c:pt>
                <c:pt idx="432">
                  <c:v>-1.94E-4</c:v>
                </c:pt>
                <c:pt idx="433">
                  <c:v>-1.94E-4</c:v>
                </c:pt>
                <c:pt idx="434">
                  <c:v>-1.7200000000000001E-4</c:v>
                </c:pt>
                <c:pt idx="435">
                  <c:v>-1.7200000000000001E-4</c:v>
                </c:pt>
                <c:pt idx="436">
                  <c:v>-1.7200000000000001E-4</c:v>
                </c:pt>
                <c:pt idx="437">
                  <c:v>-1.2799999999999999E-4</c:v>
                </c:pt>
                <c:pt idx="438">
                  <c:v>-1.2799999999999999E-4</c:v>
                </c:pt>
                <c:pt idx="439">
                  <c:v>-1.06E-4</c:v>
                </c:pt>
                <c:pt idx="440">
                  <c:v>-8.2999999999999998E-5</c:v>
                </c:pt>
                <c:pt idx="441">
                  <c:v>-3.8999999999999999E-5</c:v>
                </c:pt>
                <c:pt idx="442">
                  <c:v>-6.0999999999999999E-5</c:v>
                </c:pt>
                <c:pt idx="443">
                  <c:v>-3.8999999999999999E-5</c:v>
                </c:pt>
                <c:pt idx="444">
                  <c:v>-3.8999999999999999E-5</c:v>
                </c:pt>
                <c:pt idx="445">
                  <c:v>-3.8999999999999999E-5</c:v>
                </c:pt>
                <c:pt idx="446">
                  <c:v>6.0000000000000002E-6</c:v>
                </c:pt>
                <c:pt idx="447">
                  <c:v>6.0000000000000002E-6</c:v>
                </c:pt>
                <c:pt idx="448">
                  <c:v>2.8E-5</c:v>
                </c:pt>
                <c:pt idx="449">
                  <c:v>2.8E-5</c:v>
                </c:pt>
                <c:pt idx="450">
                  <c:v>5.0000000000000002E-5</c:v>
                </c:pt>
                <c:pt idx="451">
                  <c:v>7.2000000000000002E-5</c:v>
                </c:pt>
                <c:pt idx="452">
                  <c:v>7.2000000000000002E-5</c:v>
                </c:pt>
                <c:pt idx="453">
                  <c:v>5.0000000000000002E-5</c:v>
                </c:pt>
                <c:pt idx="454">
                  <c:v>7.2000000000000002E-5</c:v>
                </c:pt>
                <c:pt idx="455">
                  <c:v>1.17E-4</c:v>
                </c:pt>
                <c:pt idx="456">
                  <c:v>1.17E-4</c:v>
                </c:pt>
                <c:pt idx="457">
                  <c:v>1.17E-4</c:v>
                </c:pt>
                <c:pt idx="458">
                  <c:v>1.6100000000000001E-4</c:v>
                </c:pt>
                <c:pt idx="459">
                  <c:v>1.6100000000000001E-4</c:v>
                </c:pt>
                <c:pt idx="460">
                  <c:v>1.6100000000000001E-4</c:v>
                </c:pt>
                <c:pt idx="461">
                  <c:v>1.83E-4</c:v>
                </c:pt>
                <c:pt idx="462">
                  <c:v>2.0599999999999999E-4</c:v>
                </c:pt>
                <c:pt idx="463">
                  <c:v>2.2800000000000001E-4</c:v>
                </c:pt>
                <c:pt idx="464">
                  <c:v>2.72E-4</c:v>
                </c:pt>
                <c:pt idx="465">
                  <c:v>2.2800000000000001E-4</c:v>
                </c:pt>
                <c:pt idx="466">
                  <c:v>2.72E-4</c:v>
                </c:pt>
                <c:pt idx="467">
                  <c:v>2.9399999999999999E-4</c:v>
                </c:pt>
                <c:pt idx="468">
                  <c:v>3.1700000000000001E-4</c:v>
                </c:pt>
                <c:pt idx="469">
                  <c:v>2.9399999999999999E-4</c:v>
                </c:pt>
                <c:pt idx="470">
                  <c:v>3.39E-4</c:v>
                </c:pt>
                <c:pt idx="471">
                  <c:v>3.1700000000000001E-4</c:v>
                </c:pt>
                <c:pt idx="472">
                  <c:v>3.6099999999999999E-4</c:v>
                </c:pt>
                <c:pt idx="473">
                  <c:v>3.8299999999999999E-4</c:v>
                </c:pt>
                <c:pt idx="474">
                  <c:v>3.6099999999999999E-4</c:v>
                </c:pt>
                <c:pt idx="475">
                  <c:v>3.8299999999999999E-4</c:v>
                </c:pt>
                <c:pt idx="476">
                  <c:v>3.8299999999999999E-4</c:v>
                </c:pt>
                <c:pt idx="477">
                  <c:v>4.28E-4</c:v>
                </c:pt>
                <c:pt idx="478">
                  <c:v>4.4999999999999999E-4</c:v>
                </c:pt>
                <c:pt idx="479">
                  <c:v>4.7199999999999998E-4</c:v>
                </c:pt>
                <c:pt idx="480">
                  <c:v>4.7199999999999998E-4</c:v>
                </c:pt>
                <c:pt idx="481">
                  <c:v>4.7199999999999998E-4</c:v>
                </c:pt>
                <c:pt idx="482">
                  <c:v>5.1699999999999999E-4</c:v>
                </c:pt>
                <c:pt idx="483">
                  <c:v>5.3899999999999998E-4</c:v>
                </c:pt>
                <c:pt idx="484">
                  <c:v>5.8299999999999997E-4</c:v>
                </c:pt>
                <c:pt idx="485">
                  <c:v>5.3899999999999998E-4</c:v>
                </c:pt>
                <c:pt idx="486">
                  <c:v>6.0599999999999998E-4</c:v>
                </c:pt>
                <c:pt idx="487">
                  <c:v>6.0599999999999998E-4</c:v>
                </c:pt>
                <c:pt idx="488">
                  <c:v>5.8299999999999997E-4</c:v>
                </c:pt>
                <c:pt idx="489">
                  <c:v>6.2799999999999998E-4</c:v>
                </c:pt>
                <c:pt idx="490">
                  <c:v>6.7199999999999996E-4</c:v>
                </c:pt>
                <c:pt idx="491">
                  <c:v>6.7199999999999996E-4</c:v>
                </c:pt>
                <c:pt idx="492">
                  <c:v>6.7199999999999996E-4</c:v>
                </c:pt>
                <c:pt idx="493">
                  <c:v>6.9499999999999998E-4</c:v>
                </c:pt>
                <c:pt idx="494">
                  <c:v>7.1699999999999997E-4</c:v>
                </c:pt>
                <c:pt idx="495">
                  <c:v>7.3899999999999997E-4</c:v>
                </c:pt>
                <c:pt idx="496">
                  <c:v>7.8299999999999995E-4</c:v>
                </c:pt>
                <c:pt idx="497">
                  <c:v>7.3899999999999997E-4</c:v>
                </c:pt>
                <c:pt idx="498">
                  <c:v>7.8299999999999995E-4</c:v>
                </c:pt>
                <c:pt idx="499">
                  <c:v>8.0599999999999997E-4</c:v>
                </c:pt>
                <c:pt idx="500">
                  <c:v>8.7200000000000005E-4</c:v>
                </c:pt>
                <c:pt idx="501">
                  <c:v>8.2799999999999996E-4</c:v>
                </c:pt>
                <c:pt idx="502">
                  <c:v>8.9499999999999996E-4</c:v>
                </c:pt>
                <c:pt idx="503">
                  <c:v>8.9499999999999996E-4</c:v>
                </c:pt>
                <c:pt idx="504">
                  <c:v>8.9499999999999996E-4</c:v>
                </c:pt>
                <c:pt idx="505">
                  <c:v>9.1699999999999995E-4</c:v>
                </c:pt>
                <c:pt idx="506">
                  <c:v>9.6100000000000005E-4</c:v>
                </c:pt>
                <c:pt idx="507">
                  <c:v>9.6100000000000005E-4</c:v>
                </c:pt>
                <c:pt idx="508">
                  <c:v>9.8400000000000007E-4</c:v>
                </c:pt>
                <c:pt idx="509">
                  <c:v>9.6100000000000005E-4</c:v>
                </c:pt>
                <c:pt idx="510">
                  <c:v>1.0280000000000001E-3</c:v>
                </c:pt>
                <c:pt idx="511">
                  <c:v>1.0499999999999999E-3</c:v>
                </c:pt>
                <c:pt idx="512">
                  <c:v>1.072E-3</c:v>
                </c:pt>
                <c:pt idx="513">
                  <c:v>1.0499999999999999E-3</c:v>
                </c:pt>
                <c:pt idx="514">
                  <c:v>1.0950000000000001E-3</c:v>
                </c:pt>
                <c:pt idx="515">
                  <c:v>1.0950000000000001E-3</c:v>
                </c:pt>
                <c:pt idx="516">
                  <c:v>1.1169999999999999E-3</c:v>
                </c:pt>
                <c:pt idx="517">
                  <c:v>1.1169999999999999E-3</c:v>
                </c:pt>
                <c:pt idx="518">
                  <c:v>1.1839999999999999E-3</c:v>
                </c:pt>
                <c:pt idx="519">
                  <c:v>1.1609999999999999E-3</c:v>
                </c:pt>
                <c:pt idx="520">
                  <c:v>1.206E-3</c:v>
                </c:pt>
                <c:pt idx="521">
                  <c:v>1.2279999999999999E-3</c:v>
                </c:pt>
                <c:pt idx="522">
                  <c:v>1.2279999999999999E-3</c:v>
                </c:pt>
                <c:pt idx="523">
                  <c:v>1.25E-3</c:v>
                </c:pt>
                <c:pt idx="524">
                  <c:v>1.2719999999999999E-3</c:v>
                </c:pt>
                <c:pt idx="525">
                  <c:v>1.2719999999999999E-3</c:v>
                </c:pt>
                <c:pt idx="526">
                  <c:v>1.317E-3</c:v>
                </c:pt>
                <c:pt idx="527">
                  <c:v>1.3389999999999999E-3</c:v>
                </c:pt>
                <c:pt idx="528">
                  <c:v>1.384E-3</c:v>
                </c:pt>
                <c:pt idx="529">
                  <c:v>1.361E-3</c:v>
                </c:pt>
                <c:pt idx="530">
                  <c:v>1.361E-3</c:v>
                </c:pt>
                <c:pt idx="531">
                  <c:v>1.384E-3</c:v>
                </c:pt>
                <c:pt idx="532">
                  <c:v>1.4059999999999999E-3</c:v>
                </c:pt>
                <c:pt idx="533">
                  <c:v>1.4499999999999999E-3</c:v>
                </c:pt>
                <c:pt idx="534">
                  <c:v>1.4729999999999999E-3</c:v>
                </c:pt>
                <c:pt idx="535">
                  <c:v>1.4729999999999999E-3</c:v>
                </c:pt>
                <c:pt idx="536">
                  <c:v>1.5169999999999999E-3</c:v>
                </c:pt>
                <c:pt idx="537">
                  <c:v>1.5169999999999999E-3</c:v>
                </c:pt>
                <c:pt idx="538">
                  <c:v>1.495E-3</c:v>
                </c:pt>
                <c:pt idx="539">
                  <c:v>1.5169999999999999E-3</c:v>
                </c:pt>
                <c:pt idx="540">
                  <c:v>1.5839999999999999E-3</c:v>
                </c:pt>
                <c:pt idx="541">
                  <c:v>1.5610000000000001E-3</c:v>
                </c:pt>
                <c:pt idx="542">
                  <c:v>1.5839999999999999E-3</c:v>
                </c:pt>
                <c:pt idx="543">
                  <c:v>1.606E-3</c:v>
                </c:pt>
                <c:pt idx="544">
                  <c:v>1.65E-3</c:v>
                </c:pt>
                <c:pt idx="545">
                  <c:v>1.606E-3</c:v>
                </c:pt>
                <c:pt idx="546">
                  <c:v>1.65E-3</c:v>
                </c:pt>
                <c:pt idx="547">
                  <c:v>1.6949999999999999E-3</c:v>
                </c:pt>
                <c:pt idx="548">
                  <c:v>1.673E-3</c:v>
                </c:pt>
                <c:pt idx="549">
                  <c:v>1.7390000000000001E-3</c:v>
                </c:pt>
                <c:pt idx="550">
                  <c:v>1.717E-3</c:v>
                </c:pt>
                <c:pt idx="551">
                  <c:v>1.7390000000000001E-3</c:v>
                </c:pt>
                <c:pt idx="552">
                  <c:v>1.7390000000000001E-3</c:v>
                </c:pt>
                <c:pt idx="553">
                  <c:v>1.7390000000000001E-3</c:v>
                </c:pt>
                <c:pt idx="554">
                  <c:v>1.761E-3</c:v>
                </c:pt>
                <c:pt idx="555">
                  <c:v>1.784E-3</c:v>
                </c:pt>
                <c:pt idx="556">
                  <c:v>1.8060000000000001E-3</c:v>
                </c:pt>
                <c:pt idx="557">
                  <c:v>1.8060000000000001E-3</c:v>
                </c:pt>
                <c:pt idx="558">
                  <c:v>1.8500000000000001E-3</c:v>
                </c:pt>
                <c:pt idx="559">
                  <c:v>1.8500000000000001E-3</c:v>
                </c:pt>
                <c:pt idx="560">
                  <c:v>1.8730000000000001E-3</c:v>
                </c:pt>
                <c:pt idx="561">
                  <c:v>1.8500000000000001E-3</c:v>
                </c:pt>
                <c:pt idx="562">
                  <c:v>1.8730000000000001E-3</c:v>
                </c:pt>
                <c:pt idx="563">
                  <c:v>1.895E-3</c:v>
                </c:pt>
                <c:pt idx="564">
                  <c:v>1.8730000000000001E-3</c:v>
                </c:pt>
                <c:pt idx="565">
                  <c:v>1.9170000000000001E-3</c:v>
                </c:pt>
                <c:pt idx="566">
                  <c:v>1.895E-3</c:v>
                </c:pt>
                <c:pt idx="567">
                  <c:v>1.939E-3</c:v>
                </c:pt>
                <c:pt idx="568">
                  <c:v>1.9170000000000001E-3</c:v>
                </c:pt>
                <c:pt idx="569">
                  <c:v>1.895E-3</c:v>
                </c:pt>
                <c:pt idx="570">
                  <c:v>1.939E-3</c:v>
                </c:pt>
                <c:pt idx="571">
                  <c:v>1.9170000000000001E-3</c:v>
                </c:pt>
                <c:pt idx="572">
                  <c:v>1.9840000000000001E-3</c:v>
                </c:pt>
                <c:pt idx="573">
                  <c:v>1.9610000000000001E-3</c:v>
                </c:pt>
                <c:pt idx="574">
                  <c:v>1.9610000000000001E-3</c:v>
                </c:pt>
                <c:pt idx="575">
                  <c:v>1.9840000000000001E-3</c:v>
                </c:pt>
                <c:pt idx="576">
                  <c:v>1.939E-3</c:v>
                </c:pt>
                <c:pt idx="577">
                  <c:v>1.9840000000000001E-3</c:v>
                </c:pt>
                <c:pt idx="578">
                  <c:v>2.006E-3</c:v>
                </c:pt>
                <c:pt idx="579">
                  <c:v>2.006E-3</c:v>
                </c:pt>
                <c:pt idx="580">
                  <c:v>2.006E-3</c:v>
                </c:pt>
                <c:pt idx="581">
                  <c:v>1.9840000000000001E-3</c:v>
                </c:pt>
                <c:pt idx="582">
                  <c:v>2.006E-3</c:v>
                </c:pt>
                <c:pt idx="583">
                  <c:v>2.006E-3</c:v>
                </c:pt>
                <c:pt idx="584">
                  <c:v>1.9840000000000001E-3</c:v>
                </c:pt>
                <c:pt idx="585">
                  <c:v>2.006E-3</c:v>
                </c:pt>
                <c:pt idx="586">
                  <c:v>2.006E-3</c:v>
                </c:pt>
                <c:pt idx="587">
                  <c:v>2.006E-3</c:v>
                </c:pt>
                <c:pt idx="588">
                  <c:v>1.9840000000000001E-3</c:v>
                </c:pt>
                <c:pt idx="589">
                  <c:v>1.9840000000000001E-3</c:v>
                </c:pt>
                <c:pt idx="590">
                  <c:v>2.006E-3</c:v>
                </c:pt>
                <c:pt idx="591">
                  <c:v>2.006E-3</c:v>
                </c:pt>
                <c:pt idx="592">
                  <c:v>2.006E-3</c:v>
                </c:pt>
                <c:pt idx="593">
                  <c:v>1.9840000000000001E-3</c:v>
                </c:pt>
                <c:pt idx="594">
                  <c:v>2.006E-3</c:v>
                </c:pt>
                <c:pt idx="595">
                  <c:v>1.9840000000000001E-3</c:v>
                </c:pt>
                <c:pt idx="596">
                  <c:v>2.006E-3</c:v>
                </c:pt>
                <c:pt idx="597">
                  <c:v>1.9840000000000001E-3</c:v>
                </c:pt>
                <c:pt idx="598">
                  <c:v>1.9840000000000001E-3</c:v>
                </c:pt>
                <c:pt idx="599">
                  <c:v>1.9610000000000001E-3</c:v>
                </c:pt>
                <c:pt idx="600">
                  <c:v>1.9610000000000001E-3</c:v>
                </c:pt>
                <c:pt idx="601">
                  <c:v>1.9610000000000001E-3</c:v>
                </c:pt>
                <c:pt idx="602">
                  <c:v>2.006E-3</c:v>
                </c:pt>
                <c:pt idx="603">
                  <c:v>1.939E-3</c:v>
                </c:pt>
                <c:pt idx="604">
                  <c:v>1.9610000000000001E-3</c:v>
                </c:pt>
                <c:pt idx="605">
                  <c:v>1.939E-3</c:v>
                </c:pt>
                <c:pt idx="606">
                  <c:v>1.9170000000000001E-3</c:v>
                </c:pt>
                <c:pt idx="607">
                  <c:v>1.9170000000000001E-3</c:v>
                </c:pt>
                <c:pt idx="608">
                  <c:v>1.939E-3</c:v>
                </c:pt>
                <c:pt idx="609">
                  <c:v>1.9170000000000001E-3</c:v>
                </c:pt>
                <c:pt idx="610">
                  <c:v>1.8730000000000001E-3</c:v>
                </c:pt>
                <c:pt idx="611">
                  <c:v>1.895E-3</c:v>
                </c:pt>
                <c:pt idx="612">
                  <c:v>1.895E-3</c:v>
                </c:pt>
                <c:pt idx="613">
                  <c:v>1.8500000000000001E-3</c:v>
                </c:pt>
                <c:pt idx="614">
                  <c:v>1.8500000000000001E-3</c:v>
                </c:pt>
                <c:pt idx="615">
                  <c:v>1.828E-3</c:v>
                </c:pt>
                <c:pt idx="616">
                  <c:v>1.8060000000000001E-3</c:v>
                </c:pt>
                <c:pt idx="617">
                  <c:v>1.8060000000000001E-3</c:v>
                </c:pt>
                <c:pt idx="618">
                  <c:v>1.8060000000000001E-3</c:v>
                </c:pt>
                <c:pt idx="619">
                  <c:v>1.784E-3</c:v>
                </c:pt>
                <c:pt idx="620">
                  <c:v>1.761E-3</c:v>
                </c:pt>
                <c:pt idx="621">
                  <c:v>1.761E-3</c:v>
                </c:pt>
                <c:pt idx="622">
                  <c:v>1.761E-3</c:v>
                </c:pt>
                <c:pt idx="623">
                  <c:v>1.761E-3</c:v>
                </c:pt>
                <c:pt idx="624">
                  <c:v>1.717E-3</c:v>
                </c:pt>
                <c:pt idx="625">
                  <c:v>1.6949999999999999E-3</c:v>
                </c:pt>
                <c:pt idx="626">
                  <c:v>1.673E-3</c:v>
                </c:pt>
                <c:pt idx="627">
                  <c:v>1.673E-3</c:v>
                </c:pt>
                <c:pt idx="628">
                  <c:v>1.65E-3</c:v>
                </c:pt>
                <c:pt idx="629">
                  <c:v>1.6280000000000001E-3</c:v>
                </c:pt>
                <c:pt idx="630">
                  <c:v>1.606E-3</c:v>
                </c:pt>
                <c:pt idx="631">
                  <c:v>1.5839999999999999E-3</c:v>
                </c:pt>
                <c:pt idx="632">
                  <c:v>1.5610000000000001E-3</c:v>
                </c:pt>
                <c:pt idx="633">
                  <c:v>1.5610000000000001E-3</c:v>
                </c:pt>
                <c:pt idx="634">
                  <c:v>1.539E-3</c:v>
                </c:pt>
                <c:pt idx="635">
                  <c:v>1.5169999999999999E-3</c:v>
                </c:pt>
                <c:pt idx="636">
                  <c:v>1.4729999999999999E-3</c:v>
                </c:pt>
                <c:pt idx="637">
                  <c:v>1.4729999999999999E-3</c:v>
                </c:pt>
                <c:pt idx="638">
                  <c:v>1.4499999999999999E-3</c:v>
                </c:pt>
                <c:pt idx="639">
                  <c:v>1.428E-3</c:v>
                </c:pt>
                <c:pt idx="640">
                  <c:v>1.4059999999999999E-3</c:v>
                </c:pt>
                <c:pt idx="641">
                  <c:v>1.361E-3</c:v>
                </c:pt>
                <c:pt idx="642">
                  <c:v>1.361E-3</c:v>
                </c:pt>
                <c:pt idx="643">
                  <c:v>1.3389999999999999E-3</c:v>
                </c:pt>
                <c:pt idx="644">
                  <c:v>1.2949999999999999E-3</c:v>
                </c:pt>
                <c:pt idx="645">
                  <c:v>1.2719999999999999E-3</c:v>
                </c:pt>
                <c:pt idx="646">
                  <c:v>1.2719999999999999E-3</c:v>
                </c:pt>
                <c:pt idx="647">
                  <c:v>1.2949999999999999E-3</c:v>
                </c:pt>
                <c:pt idx="648">
                  <c:v>1.2279999999999999E-3</c:v>
                </c:pt>
                <c:pt idx="649">
                  <c:v>1.206E-3</c:v>
                </c:pt>
                <c:pt idx="650">
                  <c:v>1.206E-3</c:v>
                </c:pt>
                <c:pt idx="651">
                  <c:v>1.1839999999999999E-3</c:v>
                </c:pt>
                <c:pt idx="652">
                  <c:v>1.0950000000000001E-3</c:v>
                </c:pt>
                <c:pt idx="653">
                  <c:v>1.0950000000000001E-3</c:v>
                </c:pt>
                <c:pt idx="654">
                  <c:v>1.072E-3</c:v>
                </c:pt>
                <c:pt idx="655">
                  <c:v>1.0499999999999999E-3</c:v>
                </c:pt>
                <c:pt idx="656">
                  <c:v>1.0059999999999999E-3</c:v>
                </c:pt>
                <c:pt idx="657">
                  <c:v>1.0059999999999999E-3</c:v>
                </c:pt>
                <c:pt idx="658">
                  <c:v>9.6100000000000005E-4</c:v>
                </c:pt>
                <c:pt idx="659">
                  <c:v>9.1699999999999995E-4</c:v>
                </c:pt>
                <c:pt idx="660">
                  <c:v>8.9499999999999996E-4</c:v>
                </c:pt>
                <c:pt idx="661">
                  <c:v>8.7200000000000005E-4</c:v>
                </c:pt>
                <c:pt idx="662">
                  <c:v>8.2799999999999996E-4</c:v>
                </c:pt>
                <c:pt idx="663">
                  <c:v>8.2799999999999996E-4</c:v>
                </c:pt>
                <c:pt idx="664">
                  <c:v>7.8299999999999995E-4</c:v>
                </c:pt>
                <c:pt idx="665">
                  <c:v>7.6099999999999996E-4</c:v>
                </c:pt>
                <c:pt idx="666">
                  <c:v>7.6099999999999996E-4</c:v>
                </c:pt>
                <c:pt idx="667">
                  <c:v>6.9499999999999998E-4</c:v>
                </c:pt>
                <c:pt idx="668">
                  <c:v>6.9499999999999998E-4</c:v>
                </c:pt>
                <c:pt idx="669">
                  <c:v>6.4999999999999997E-4</c:v>
                </c:pt>
                <c:pt idx="670">
                  <c:v>6.0599999999999998E-4</c:v>
                </c:pt>
                <c:pt idx="671">
                  <c:v>5.6099999999999998E-4</c:v>
                </c:pt>
                <c:pt idx="672">
                  <c:v>5.3899999999999998E-4</c:v>
                </c:pt>
                <c:pt idx="673">
                  <c:v>5.1699999999999999E-4</c:v>
                </c:pt>
                <c:pt idx="674">
                  <c:v>4.06E-4</c:v>
                </c:pt>
                <c:pt idx="675">
                  <c:v>4.06E-4</c:v>
                </c:pt>
                <c:pt idx="676">
                  <c:v>4.06E-4</c:v>
                </c:pt>
                <c:pt idx="677">
                  <c:v>3.8299999999999999E-4</c:v>
                </c:pt>
                <c:pt idx="678">
                  <c:v>2.9399999999999999E-4</c:v>
                </c:pt>
                <c:pt idx="679">
                  <c:v>3.1700000000000001E-4</c:v>
                </c:pt>
                <c:pt idx="680">
                  <c:v>2.5000000000000001E-4</c:v>
                </c:pt>
                <c:pt idx="681">
                  <c:v>2.0599999999999999E-4</c:v>
                </c:pt>
                <c:pt idx="682">
                  <c:v>1.83E-4</c:v>
                </c:pt>
                <c:pt idx="683">
                  <c:v>1.83E-4</c:v>
                </c:pt>
                <c:pt idx="684">
                  <c:v>1.3899999999999999E-4</c:v>
                </c:pt>
                <c:pt idx="685">
                  <c:v>9.3999999999999994E-5</c:v>
                </c:pt>
                <c:pt idx="686">
                  <c:v>-1.7E-5</c:v>
                </c:pt>
                <c:pt idx="687">
                  <c:v>-1.7E-5</c:v>
                </c:pt>
                <c:pt idx="688">
                  <c:v>-3.8999999999999999E-5</c:v>
                </c:pt>
                <c:pt idx="689">
                  <c:v>-1.2799999999999999E-4</c:v>
                </c:pt>
                <c:pt idx="690">
                  <c:v>-1.2799999999999999E-4</c:v>
                </c:pt>
                <c:pt idx="691">
                  <c:v>-1.94E-4</c:v>
                </c:pt>
                <c:pt idx="692">
                  <c:v>-2.3900000000000001E-4</c:v>
                </c:pt>
                <c:pt idx="693">
                  <c:v>-2.61E-4</c:v>
                </c:pt>
                <c:pt idx="694">
                  <c:v>-3.0600000000000001E-4</c:v>
                </c:pt>
                <c:pt idx="695">
                  <c:v>-3.5E-4</c:v>
                </c:pt>
                <c:pt idx="696">
                  <c:v>-4.17E-4</c:v>
                </c:pt>
                <c:pt idx="697">
                  <c:v>-4.6099999999999998E-4</c:v>
                </c:pt>
                <c:pt idx="698">
                  <c:v>-5.0600000000000005E-4</c:v>
                </c:pt>
                <c:pt idx="699">
                  <c:v>-5.2800000000000004E-4</c:v>
                </c:pt>
                <c:pt idx="700">
                  <c:v>-5.7200000000000003E-4</c:v>
                </c:pt>
                <c:pt idx="701">
                  <c:v>-6.3900000000000003E-4</c:v>
                </c:pt>
                <c:pt idx="702">
                  <c:v>-6.8300000000000001E-4</c:v>
                </c:pt>
                <c:pt idx="703">
                  <c:v>-7.7200000000000001E-4</c:v>
                </c:pt>
                <c:pt idx="704">
                  <c:v>-7.9500000000000003E-4</c:v>
                </c:pt>
                <c:pt idx="705">
                  <c:v>-8.61E-4</c:v>
                </c:pt>
                <c:pt idx="706">
                  <c:v>-8.8400000000000002E-4</c:v>
                </c:pt>
                <c:pt idx="707">
                  <c:v>-9.2800000000000001E-4</c:v>
                </c:pt>
                <c:pt idx="708">
                  <c:v>-1.039E-3</c:v>
                </c:pt>
                <c:pt idx="709">
                  <c:v>-1.0610000000000001E-3</c:v>
                </c:pt>
                <c:pt idx="710">
                  <c:v>-1.106E-3</c:v>
                </c:pt>
                <c:pt idx="711">
                  <c:v>-1.15E-3</c:v>
                </c:pt>
                <c:pt idx="712">
                  <c:v>-1.217E-3</c:v>
                </c:pt>
                <c:pt idx="713">
                  <c:v>-1.284E-3</c:v>
                </c:pt>
                <c:pt idx="714">
                  <c:v>-1.328E-3</c:v>
                </c:pt>
                <c:pt idx="715">
                  <c:v>-1.372E-3</c:v>
                </c:pt>
                <c:pt idx="716">
                  <c:v>-1.4610000000000001E-3</c:v>
                </c:pt>
                <c:pt idx="717">
                  <c:v>-1.506E-3</c:v>
                </c:pt>
                <c:pt idx="718">
                  <c:v>-1.573E-3</c:v>
                </c:pt>
                <c:pt idx="719">
                  <c:v>-1.639E-3</c:v>
                </c:pt>
                <c:pt idx="720">
                  <c:v>-1.684E-3</c:v>
                </c:pt>
                <c:pt idx="721">
                  <c:v>-1.75E-3</c:v>
                </c:pt>
                <c:pt idx="722">
                  <c:v>-1.8389999999999999E-3</c:v>
                </c:pt>
                <c:pt idx="723">
                  <c:v>-1.9059999999999999E-3</c:v>
                </c:pt>
                <c:pt idx="724">
                  <c:v>-1.9499999999999999E-3</c:v>
                </c:pt>
                <c:pt idx="725">
                  <c:v>-2.039E-3</c:v>
                </c:pt>
                <c:pt idx="726">
                  <c:v>-2.0839999999999999E-3</c:v>
                </c:pt>
                <c:pt idx="727">
                  <c:v>-2.1059999999999998E-3</c:v>
                </c:pt>
                <c:pt idx="728">
                  <c:v>-2.1949999999999999E-3</c:v>
                </c:pt>
                <c:pt idx="729">
                  <c:v>-2.284E-3</c:v>
                </c:pt>
                <c:pt idx="730">
                  <c:v>-2.3500000000000001E-3</c:v>
                </c:pt>
                <c:pt idx="731">
                  <c:v>-2.4169999999999999E-3</c:v>
                </c:pt>
                <c:pt idx="732">
                  <c:v>-2.4840000000000001E-3</c:v>
                </c:pt>
                <c:pt idx="733">
                  <c:v>-2.5509999999999999E-3</c:v>
                </c:pt>
                <c:pt idx="734">
                  <c:v>-2.617E-3</c:v>
                </c:pt>
                <c:pt idx="735">
                  <c:v>-2.7060000000000001E-3</c:v>
                </c:pt>
                <c:pt idx="736">
                  <c:v>-2.7950000000000002E-3</c:v>
                </c:pt>
                <c:pt idx="737">
                  <c:v>-2.862E-3</c:v>
                </c:pt>
                <c:pt idx="738">
                  <c:v>-2.928E-3</c:v>
                </c:pt>
                <c:pt idx="739">
                  <c:v>-2.9949999999999998E-3</c:v>
                </c:pt>
                <c:pt idx="740">
                  <c:v>-3.1059999999999998E-3</c:v>
                </c:pt>
                <c:pt idx="741">
                  <c:v>-3.1510000000000002E-3</c:v>
                </c:pt>
                <c:pt idx="742">
                  <c:v>-3.2620000000000001E-3</c:v>
                </c:pt>
                <c:pt idx="743">
                  <c:v>-3.3279999999999998E-3</c:v>
                </c:pt>
                <c:pt idx="744">
                  <c:v>-3.395E-3</c:v>
                </c:pt>
                <c:pt idx="745">
                  <c:v>-3.4840000000000001E-3</c:v>
                </c:pt>
                <c:pt idx="746">
                  <c:v>-3.5729999999999998E-3</c:v>
                </c:pt>
                <c:pt idx="747">
                  <c:v>-3.64E-3</c:v>
                </c:pt>
                <c:pt idx="748">
                  <c:v>-3.6840000000000002E-3</c:v>
                </c:pt>
                <c:pt idx="749">
                  <c:v>-3.8170000000000001E-3</c:v>
                </c:pt>
                <c:pt idx="750">
                  <c:v>-3.8839999999999999E-3</c:v>
                </c:pt>
                <c:pt idx="751">
                  <c:v>-3.9509999999999997E-3</c:v>
                </c:pt>
                <c:pt idx="752">
                  <c:v>-4.084E-3</c:v>
                </c:pt>
                <c:pt idx="753">
                  <c:v>-4.1949999999999999E-3</c:v>
                </c:pt>
                <c:pt idx="754">
                  <c:v>-4.2620000000000002E-3</c:v>
                </c:pt>
                <c:pt idx="755">
                  <c:v>-4.3290000000000004E-3</c:v>
                </c:pt>
                <c:pt idx="756">
                  <c:v>-4.4180000000000001E-3</c:v>
                </c:pt>
                <c:pt idx="757">
                  <c:v>-4.5059999999999996E-3</c:v>
                </c:pt>
                <c:pt idx="758">
                  <c:v>-4.5950000000000001E-3</c:v>
                </c:pt>
                <c:pt idx="759">
                  <c:v>-4.6839999999999998E-3</c:v>
                </c:pt>
                <c:pt idx="760">
                  <c:v>-4.7730000000000003E-3</c:v>
                </c:pt>
                <c:pt idx="761">
                  <c:v>-4.8840000000000003E-3</c:v>
                </c:pt>
                <c:pt idx="762">
                  <c:v>-4.973E-3</c:v>
                </c:pt>
                <c:pt idx="763">
                  <c:v>-5.0400000000000002E-3</c:v>
                </c:pt>
                <c:pt idx="764">
                  <c:v>-5.1289999999999999E-3</c:v>
                </c:pt>
                <c:pt idx="765">
                  <c:v>-5.2180000000000004E-3</c:v>
                </c:pt>
                <c:pt idx="766">
                  <c:v>-5.3290000000000004E-3</c:v>
                </c:pt>
                <c:pt idx="767">
                  <c:v>-5.4400000000000004E-3</c:v>
                </c:pt>
                <c:pt idx="768">
                  <c:v>-5.5290000000000001E-3</c:v>
                </c:pt>
                <c:pt idx="769">
                  <c:v>-5.6179999999999997E-3</c:v>
                </c:pt>
                <c:pt idx="770">
                  <c:v>-5.751E-3</c:v>
                </c:pt>
                <c:pt idx="771">
                  <c:v>-5.8399999999999997E-3</c:v>
                </c:pt>
                <c:pt idx="772">
                  <c:v>-5.9069999999999999E-3</c:v>
                </c:pt>
                <c:pt idx="773">
                  <c:v>-5.9959999999999996E-3</c:v>
                </c:pt>
                <c:pt idx="774">
                  <c:v>-6.0850000000000001E-3</c:v>
                </c:pt>
                <c:pt idx="775">
                  <c:v>-6.2179999999999996E-3</c:v>
                </c:pt>
                <c:pt idx="776">
                  <c:v>-6.3070000000000001E-3</c:v>
                </c:pt>
                <c:pt idx="777">
                  <c:v>-6.3959999999999998E-3</c:v>
                </c:pt>
                <c:pt idx="778">
                  <c:v>-6.4619999999999999E-3</c:v>
                </c:pt>
                <c:pt idx="779">
                  <c:v>-6.574E-3</c:v>
                </c:pt>
                <c:pt idx="780">
                  <c:v>-6.685E-3</c:v>
                </c:pt>
                <c:pt idx="781">
                  <c:v>-6.7739999999999996E-3</c:v>
                </c:pt>
                <c:pt idx="782">
                  <c:v>-6.862E-3</c:v>
                </c:pt>
                <c:pt idx="783">
                  <c:v>-6.9740000000000002E-3</c:v>
                </c:pt>
                <c:pt idx="784">
                  <c:v>-7.1069999999999996E-3</c:v>
                </c:pt>
                <c:pt idx="785">
                  <c:v>-7.1510000000000002E-3</c:v>
                </c:pt>
                <c:pt idx="786">
                  <c:v>-7.3070000000000001E-3</c:v>
                </c:pt>
                <c:pt idx="787">
                  <c:v>-7.3959999999999998E-3</c:v>
                </c:pt>
                <c:pt idx="788">
                  <c:v>-7.4850000000000003E-3</c:v>
                </c:pt>
                <c:pt idx="789">
                  <c:v>-7.574E-3</c:v>
                </c:pt>
                <c:pt idx="790">
                  <c:v>-7.685E-3</c:v>
                </c:pt>
                <c:pt idx="791">
                  <c:v>-7.796E-3</c:v>
                </c:pt>
                <c:pt idx="792">
                  <c:v>-7.8849999999999996E-3</c:v>
                </c:pt>
                <c:pt idx="793">
                  <c:v>-7.9740000000000002E-3</c:v>
                </c:pt>
                <c:pt idx="794">
                  <c:v>-8.0630000000000007E-3</c:v>
                </c:pt>
                <c:pt idx="795">
                  <c:v>-8.1740000000000007E-3</c:v>
                </c:pt>
                <c:pt idx="796">
                  <c:v>-8.2410000000000001E-3</c:v>
                </c:pt>
                <c:pt idx="797">
                  <c:v>-8.3960000000000007E-3</c:v>
                </c:pt>
                <c:pt idx="798">
                  <c:v>-8.463E-3</c:v>
                </c:pt>
                <c:pt idx="799">
                  <c:v>-8.5959999999999995E-3</c:v>
                </c:pt>
                <c:pt idx="800">
                  <c:v>-8.7290000000000006E-3</c:v>
                </c:pt>
                <c:pt idx="801">
                  <c:v>-8.796E-3</c:v>
                </c:pt>
                <c:pt idx="802">
                  <c:v>-8.9300000000000004E-3</c:v>
                </c:pt>
                <c:pt idx="803">
                  <c:v>-8.9960000000000005E-3</c:v>
                </c:pt>
                <c:pt idx="804">
                  <c:v>-9.0849999999999993E-3</c:v>
                </c:pt>
                <c:pt idx="805">
                  <c:v>-9.1739999999999999E-3</c:v>
                </c:pt>
                <c:pt idx="806">
                  <c:v>-9.3069999999999993E-3</c:v>
                </c:pt>
                <c:pt idx="807">
                  <c:v>-9.3519999999999992E-3</c:v>
                </c:pt>
                <c:pt idx="808">
                  <c:v>-9.4629999999999992E-3</c:v>
                </c:pt>
                <c:pt idx="809">
                  <c:v>-9.5960000000000004E-3</c:v>
                </c:pt>
                <c:pt idx="810">
                  <c:v>-9.6849999999999992E-3</c:v>
                </c:pt>
                <c:pt idx="811">
                  <c:v>-9.7300000000000008E-3</c:v>
                </c:pt>
                <c:pt idx="812">
                  <c:v>-9.8410000000000008E-3</c:v>
                </c:pt>
                <c:pt idx="813">
                  <c:v>-9.9520000000000008E-3</c:v>
                </c:pt>
                <c:pt idx="814">
                  <c:v>-1.0019E-2</c:v>
                </c:pt>
                <c:pt idx="815">
                  <c:v>-1.0152E-2</c:v>
                </c:pt>
                <c:pt idx="816">
                  <c:v>-1.0263E-2</c:v>
                </c:pt>
                <c:pt idx="817">
                  <c:v>-1.0352E-2</c:v>
                </c:pt>
                <c:pt idx="818">
                  <c:v>-1.0418999999999999E-2</c:v>
                </c:pt>
                <c:pt idx="819">
                  <c:v>-1.0529999999999999E-2</c:v>
                </c:pt>
                <c:pt idx="820">
                  <c:v>-1.0640999999999999E-2</c:v>
                </c:pt>
                <c:pt idx="821">
                  <c:v>-1.0708000000000001E-2</c:v>
                </c:pt>
                <c:pt idx="822">
                  <c:v>-1.0796999999999999E-2</c:v>
                </c:pt>
                <c:pt idx="823">
                  <c:v>-1.0862999999999999E-2</c:v>
                </c:pt>
                <c:pt idx="824">
                  <c:v>-1.0907999999999999E-2</c:v>
                </c:pt>
                <c:pt idx="825">
                  <c:v>-1.1041E-2</c:v>
                </c:pt>
                <c:pt idx="826">
                  <c:v>-1.1129999999999999E-2</c:v>
                </c:pt>
                <c:pt idx="827">
                  <c:v>-1.1219E-2</c:v>
                </c:pt>
                <c:pt idx="828">
                  <c:v>-1.1308E-2</c:v>
                </c:pt>
                <c:pt idx="829">
                  <c:v>-1.1374E-2</c:v>
                </c:pt>
                <c:pt idx="830">
                  <c:v>-1.1486E-2</c:v>
                </c:pt>
                <c:pt idx="831">
                  <c:v>-1.1573999999999999E-2</c:v>
                </c:pt>
                <c:pt idx="832">
                  <c:v>-1.1641E-2</c:v>
                </c:pt>
                <c:pt idx="833">
                  <c:v>-1.1708E-2</c:v>
                </c:pt>
                <c:pt idx="834">
                  <c:v>-1.1797E-2</c:v>
                </c:pt>
                <c:pt idx="835">
                  <c:v>-1.1908E-2</c:v>
                </c:pt>
                <c:pt idx="836">
                  <c:v>-1.1952000000000001E-2</c:v>
                </c:pt>
                <c:pt idx="837">
                  <c:v>-1.2019E-2</c:v>
                </c:pt>
                <c:pt idx="838">
                  <c:v>-1.2108000000000001E-2</c:v>
                </c:pt>
                <c:pt idx="839">
                  <c:v>-1.2175E-2</c:v>
                </c:pt>
                <c:pt idx="840">
                  <c:v>-1.2264000000000001E-2</c:v>
                </c:pt>
                <c:pt idx="841">
                  <c:v>-1.2330000000000001E-2</c:v>
                </c:pt>
                <c:pt idx="842">
                  <c:v>-1.2397E-2</c:v>
                </c:pt>
                <c:pt idx="843">
                  <c:v>-1.2463999999999999E-2</c:v>
                </c:pt>
                <c:pt idx="844">
                  <c:v>-1.2574999999999999E-2</c:v>
                </c:pt>
                <c:pt idx="845">
                  <c:v>-1.2619E-2</c:v>
                </c:pt>
                <c:pt idx="846">
                  <c:v>-1.2685999999999999E-2</c:v>
                </c:pt>
                <c:pt idx="847">
                  <c:v>-1.2751999999999999E-2</c:v>
                </c:pt>
                <c:pt idx="848">
                  <c:v>-1.2819000000000001E-2</c:v>
                </c:pt>
                <c:pt idx="849">
                  <c:v>-1.2886E-2</c:v>
                </c:pt>
                <c:pt idx="850">
                  <c:v>-1.2930000000000001E-2</c:v>
                </c:pt>
                <c:pt idx="851">
                  <c:v>-1.3018999999999999E-2</c:v>
                </c:pt>
                <c:pt idx="852">
                  <c:v>-1.3086E-2</c:v>
                </c:pt>
                <c:pt idx="853">
                  <c:v>-1.3108E-2</c:v>
                </c:pt>
                <c:pt idx="854">
                  <c:v>-1.3197E-2</c:v>
                </c:pt>
                <c:pt idx="855">
                  <c:v>-1.3240999999999999E-2</c:v>
                </c:pt>
                <c:pt idx="856">
                  <c:v>-1.3264E-2</c:v>
                </c:pt>
                <c:pt idx="857">
                  <c:v>-1.333E-2</c:v>
                </c:pt>
                <c:pt idx="858">
                  <c:v>-1.3396999999999999E-2</c:v>
                </c:pt>
                <c:pt idx="859">
                  <c:v>-1.3464E-2</c:v>
                </c:pt>
                <c:pt idx="860">
                  <c:v>-1.3507999999999999E-2</c:v>
                </c:pt>
                <c:pt idx="861">
                  <c:v>-1.3575E-2</c:v>
                </c:pt>
                <c:pt idx="862">
                  <c:v>-1.3597E-2</c:v>
                </c:pt>
                <c:pt idx="863">
                  <c:v>-1.3642E-2</c:v>
                </c:pt>
                <c:pt idx="864">
                  <c:v>-1.3729999999999999E-2</c:v>
                </c:pt>
                <c:pt idx="865">
                  <c:v>-1.3753E-2</c:v>
                </c:pt>
                <c:pt idx="866">
                  <c:v>-1.3819E-2</c:v>
                </c:pt>
                <c:pt idx="867">
                  <c:v>-1.3819E-2</c:v>
                </c:pt>
                <c:pt idx="868">
                  <c:v>-1.3864E-2</c:v>
                </c:pt>
                <c:pt idx="869">
                  <c:v>-1.3908E-2</c:v>
                </c:pt>
                <c:pt idx="870">
                  <c:v>-1.3931000000000001E-2</c:v>
                </c:pt>
                <c:pt idx="871">
                  <c:v>-1.3997000000000001E-2</c:v>
                </c:pt>
                <c:pt idx="872">
                  <c:v>-1.4019E-2</c:v>
                </c:pt>
                <c:pt idx="873">
                  <c:v>-1.4064E-2</c:v>
                </c:pt>
                <c:pt idx="874">
                  <c:v>-1.4064E-2</c:v>
                </c:pt>
                <c:pt idx="875">
                  <c:v>-1.4108000000000001E-2</c:v>
                </c:pt>
                <c:pt idx="876">
                  <c:v>-1.4153000000000001E-2</c:v>
                </c:pt>
                <c:pt idx="877">
                  <c:v>-1.4197E-2</c:v>
                </c:pt>
                <c:pt idx="878">
                  <c:v>-1.4219000000000001E-2</c:v>
                </c:pt>
                <c:pt idx="879">
                  <c:v>-1.4241999999999999E-2</c:v>
                </c:pt>
                <c:pt idx="880">
                  <c:v>-1.4241999999999999E-2</c:v>
                </c:pt>
                <c:pt idx="881">
                  <c:v>-1.4264000000000001E-2</c:v>
                </c:pt>
                <c:pt idx="882">
                  <c:v>-1.4286E-2</c:v>
                </c:pt>
                <c:pt idx="883">
                  <c:v>-1.4308E-2</c:v>
                </c:pt>
                <c:pt idx="884">
                  <c:v>-1.4352999999999999E-2</c:v>
                </c:pt>
                <c:pt idx="885">
                  <c:v>-1.4375000000000001E-2</c:v>
                </c:pt>
                <c:pt idx="886">
                  <c:v>-1.4375000000000001E-2</c:v>
                </c:pt>
                <c:pt idx="887">
                  <c:v>-1.4397E-2</c:v>
                </c:pt>
                <c:pt idx="888">
                  <c:v>-1.4375000000000001E-2</c:v>
                </c:pt>
                <c:pt idx="889">
                  <c:v>-1.4397E-2</c:v>
                </c:pt>
                <c:pt idx="890">
                  <c:v>-1.4419E-2</c:v>
                </c:pt>
                <c:pt idx="891">
                  <c:v>-1.4442E-2</c:v>
                </c:pt>
                <c:pt idx="892">
                  <c:v>-1.4442E-2</c:v>
                </c:pt>
                <c:pt idx="893">
                  <c:v>-1.4463999999999999E-2</c:v>
                </c:pt>
                <c:pt idx="894">
                  <c:v>-1.4463999999999999E-2</c:v>
                </c:pt>
                <c:pt idx="895">
                  <c:v>-1.4463999999999999E-2</c:v>
                </c:pt>
                <c:pt idx="896">
                  <c:v>-1.4508E-2</c:v>
                </c:pt>
                <c:pt idx="897">
                  <c:v>-1.4531000000000001E-2</c:v>
                </c:pt>
                <c:pt idx="898">
                  <c:v>-1.4486000000000001E-2</c:v>
                </c:pt>
                <c:pt idx="899">
                  <c:v>-1.4486000000000001E-2</c:v>
                </c:pt>
                <c:pt idx="900">
                  <c:v>-1.4508E-2</c:v>
                </c:pt>
                <c:pt idx="901">
                  <c:v>-1.4531000000000001E-2</c:v>
                </c:pt>
                <c:pt idx="902">
                  <c:v>-1.4508E-2</c:v>
                </c:pt>
                <c:pt idx="903">
                  <c:v>-1.4463999999999999E-2</c:v>
                </c:pt>
                <c:pt idx="904">
                  <c:v>-1.4486000000000001E-2</c:v>
                </c:pt>
                <c:pt idx="905">
                  <c:v>-1.4508E-2</c:v>
                </c:pt>
                <c:pt idx="906">
                  <c:v>-1.4486000000000001E-2</c:v>
                </c:pt>
                <c:pt idx="907">
                  <c:v>-1.4486000000000001E-2</c:v>
                </c:pt>
                <c:pt idx="908">
                  <c:v>-1.4508E-2</c:v>
                </c:pt>
                <c:pt idx="909">
                  <c:v>-1.4463999999999999E-2</c:v>
                </c:pt>
                <c:pt idx="910">
                  <c:v>-1.4463999999999999E-2</c:v>
                </c:pt>
                <c:pt idx="911">
                  <c:v>-1.4463999999999999E-2</c:v>
                </c:pt>
                <c:pt idx="912">
                  <c:v>-1.4463999999999999E-2</c:v>
                </c:pt>
                <c:pt idx="913">
                  <c:v>-1.4463999999999999E-2</c:v>
                </c:pt>
                <c:pt idx="914">
                  <c:v>-1.4442E-2</c:v>
                </c:pt>
                <c:pt idx="915">
                  <c:v>-1.4442E-2</c:v>
                </c:pt>
                <c:pt idx="916">
                  <c:v>-1.4397E-2</c:v>
                </c:pt>
                <c:pt idx="917">
                  <c:v>-1.4352999999999999E-2</c:v>
                </c:pt>
                <c:pt idx="918">
                  <c:v>-1.4352999999999999E-2</c:v>
                </c:pt>
                <c:pt idx="919">
                  <c:v>-1.4352999999999999E-2</c:v>
                </c:pt>
                <c:pt idx="920">
                  <c:v>-1.4331E-2</c:v>
                </c:pt>
                <c:pt idx="921">
                  <c:v>-1.4308E-2</c:v>
                </c:pt>
                <c:pt idx="922">
                  <c:v>-1.4331E-2</c:v>
                </c:pt>
                <c:pt idx="923">
                  <c:v>-1.4286E-2</c:v>
                </c:pt>
                <c:pt idx="924">
                  <c:v>-1.4264000000000001E-2</c:v>
                </c:pt>
                <c:pt idx="925">
                  <c:v>-1.4241999999999999E-2</c:v>
                </c:pt>
                <c:pt idx="926">
                  <c:v>-1.4219000000000001E-2</c:v>
                </c:pt>
                <c:pt idx="927">
                  <c:v>-1.4219000000000001E-2</c:v>
                </c:pt>
                <c:pt idx="928">
                  <c:v>-1.4175E-2</c:v>
                </c:pt>
                <c:pt idx="929">
                  <c:v>-1.4153000000000001E-2</c:v>
                </c:pt>
                <c:pt idx="930">
                  <c:v>-1.4130999999999999E-2</c:v>
                </c:pt>
                <c:pt idx="931">
                  <c:v>-1.4130999999999999E-2</c:v>
                </c:pt>
                <c:pt idx="932">
                  <c:v>-1.4086E-2</c:v>
                </c:pt>
                <c:pt idx="933">
                  <c:v>-1.4064E-2</c:v>
                </c:pt>
                <c:pt idx="934">
                  <c:v>-1.4019E-2</c:v>
                </c:pt>
                <c:pt idx="935">
                  <c:v>-1.3975E-2</c:v>
                </c:pt>
                <c:pt idx="936">
                  <c:v>-1.3975E-2</c:v>
                </c:pt>
                <c:pt idx="937">
                  <c:v>-1.3931000000000001E-2</c:v>
                </c:pt>
                <c:pt idx="938">
                  <c:v>-1.3931000000000001E-2</c:v>
                </c:pt>
                <c:pt idx="939">
                  <c:v>-1.3886000000000001E-2</c:v>
                </c:pt>
                <c:pt idx="940">
                  <c:v>-1.3864E-2</c:v>
                </c:pt>
                <c:pt idx="941">
                  <c:v>-1.3819E-2</c:v>
                </c:pt>
                <c:pt idx="942">
                  <c:v>-1.3819E-2</c:v>
                </c:pt>
                <c:pt idx="943">
                  <c:v>-1.3775000000000001E-2</c:v>
                </c:pt>
                <c:pt idx="944">
                  <c:v>-1.3729999999999999E-2</c:v>
                </c:pt>
                <c:pt idx="945">
                  <c:v>-1.3708E-2</c:v>
                </c:pt>
                <c:pt idx="946">
                  <c:v>-1.3664000000000001E-2</c:v>
                </c:pt>
                <c:pt idx="947">
                  <c:v>-1.3642E-2</c:v>
                </c:pt>
                <c:pt idx="948">
                  <c:v>-1.3597E-2</c:v>
                </c:pt>
                <c:pt idx="949">
                  <c:v>-1.353E-2</c:v>
                </c:pt>
                <c:pt idx="950">
                  <c:v>-1.353E-2</c:v>
                </c:pt>
                <c:pt idx="951">
                  <c:v>-1.3507999999999999E-2</c:v>
                </c:pt>
                <c:pt idx="952">
                  <c:v>-1.3464E-2</c:v>
                </c:pt>
                <c:pt idx="953">
                  <c:v>-1.3419E-2</c:v>
                </c:pt>
                <c:pt idx="954">
                  <c:v>-1.3396999999999999E-2</c:v>
                </c:pt>
                <c:pt idx="955">
                  <c:v>-1.3375E-2</c:v>
                </c:pt>
                <c:pt idx="956">
                  <c:v>-1.3353E-2</c:v>
                </c:pt>
                <c:pt idx="957">
                  <c:v>-1.3285999999999999E-2</c:v>
                </c:pt>
                <c:pt idx="958">
                  <c:v>-1.3264E-2</c:v>
                </c:pt>
                <c:pt idx="959">
                  <c:v>-1.3240999999999999E-2</c:v>
                </c:pt>
                <c:pt idx="960">
                  <c:v>-1.3174999999999999E-2</c:v>
                </c:pt>
                <c:pt idx="961">
                  <c:v>-1.3153E-2</c:v>
                </c:pt>
                <c:pt idx="962">
                  <c:v>-1.3153E-2</c:v>
                </c:pt>
                <c:pt idx="963">
                  <c:v>-1.3086E-2</c:v>
                </c:pt>
                <c:pt idx="964">
                  <c:v>-1.3041000000000001E-2</c:v>
                </c:pt>
                <c:pt idx="965">
                  <c:v>-1.3041000000000001E-2</c:v>
                </c:pt>
                <c:pt idx="966">
                  <c:v>-1.2975E-2</c:v>
                </c:pt>
                <c:pt idx="967">
                  <c:v>-1.2952999999999999E-2</c:v>
                </c:pt>
                <c:pt idx="968">
                  <c:v>-1.2886E-2</c:v>
                </c:pt>
                <c:pt idx="969">
                  <c:v>-1.2886E-2</c:v>
                </c:pt>
                <c:pt idx="970">
                  <c:v>-1.2819000000000001E-2</c:v>
                </c:pt>
                <c:pt idx="971">
                  <c:v>-1.2775E-2</c:v>
                </c:pt>
                <c:pt idx="972">
                  <c:v>-1.2751999999999999E-2</c:v>
                </c:pt>
                <c:pt idx="973">
                  <c:v>-1.273E-2</c:v>
                </c:pt>
                <c:pt idx="974">
                  <c:v>-1.2685999999999999E-2</c:v>
                </c:pt>
                <c:pt idx="975">
                  <c:v>-1.2619E-2</c:v>
                </c:pt>
                <c:pt idx="976">
                  <c:v>-1.2574999999999999E-2</c:v>
                </c:pt>
                <c:pt idx="977">
                  <c:v>-1.2574999999999999E-2</c:v>
                </c:pt>
                <c:pt idx="978">
                  <c:v>-1.2529999999999999E-2</c:v>
                </c:pt>
                <c:pt idx="979">
                  <c:v>-1.2486000000000001E-2</c:v>
                </c:pt>
                <c:pt idx="980">
                  <c:v>-1.2441000000000001E-2</c:v>
                </c:pt>
                <c:pt idx="981">
                  <c:v>-1.2418999999999999E-2</c:v>
                </c:pt>
                <c:pt idx="982">
                  <c:v>-1.2352E-2</c:v>
                </c:pt>
                <c:pt idx="983">
                  <c:v>-1.2307999999999999E-2</c:v>
                </c:pt>
                <c:pt idx="984">
                  <c:v>-1.2307999999999999E-2</c:v>
                </c:pt>
                <c:pt idx="985">
                  <c:v>-1.2241E-2</c:v>
                </c:pt>
                <c:pt idx="986">
                  <c:v>-1.2197E-2</c:v>
                </c:pt>
                <c:pt idx="987">
                  <c:v>-1.2219000000000001E-2</c:v>
                </c:pt>
                <c:pt idx="988">
                  <c:v>-1.2108000000000001E-2</c:v>
                </c:pt>
                <c:pt idx="989">
                  <c:v>-1.2108000000000001E-2</c:v>
                </c:pt>
                <c:pt idx="990">
                  <c:v>-1.2041E-2</c:v>
                </c:pt>
                <c:pt idx="991">
                  <c:v>-1.2041E-2</c:v>
                </c:pt>
                <c:pt idx="992">
                  <c:v>-1.1975E-2</c:v>
                </c:pt>
                <c:pt idx="993">
                  <c:v>-1.193E-2</c:v>
                </c:pt>
                <c:pt idx="994">
                  <c:v>-1.1863E-2</c:v>
                </c:pt>
                <c:pt idx="995">
                  <c:v>-1.1841000000000001E-2</c:v>
                </c:pt>
                <c:pt idx="996">
                  <c:v>-1.1819E-2</c:v>
                </c:pt>
                <c:pt idx="997">
                  <c:v>-1.1752E-2</c:v>
                </c:pt>
                <c:pt idx="998">
                  <c:v>-1.1730000000000001E-2</c:v>
                </c:pt>
                <c:pt idx="999">
                  <c:v>-1.1708E-2</c:v>
                </c:pt>
                <c:pt idx="1000">
                  <c:v>-1.1641E-2</c:v>
                </c:pt>
                <c:pt idx="1001">
                  <c:v>-1.1619000000000001E-2</c:v>
                </c:pt>
                <c:pt idx="1002">
                  <c:v>-1.1597E-2</c:v>
                </c:pt>
                <c:pt idx="1003">
                  <c:v>-1.1573999999999999E-2</c:v>
                </c:pt>
                <c:pt idx="1004">
                  <c:v>-1.153E-2</c:v>
                </c:pt>
                <c:pt idx="1005">
                  <c:v>-1.1486E-2</c:v>
                </c:pt>
                <c:pt idx="1006">
                  <c:v>-1.1441E-2</c:v>
                </c:pt>
                <c:pt idx="1007">
                  <c:v>-1.1351999999999999E-2</c:v>
                </c:pt>
                <c:pt idx="1008">
                  <c:v>-1.1351999999999999E-2</c:v>
                </c:pt>
                <c:pt idx="1009">
                  <c:v>-1.1263E-2</c:v>
                </c:pt>
                <c:pt idx="1010">
                  <c:v>-1.1240999999999999E-2</c:v>
                </c:pt>
                <c:pt idx="1011">
                  <c:v>-1.1174E-2</c:v>
                </c:pt>
                <c:pt idx="1012">
                  <c:v>-1.1174E-2</c:v>
                </c:pt>
                <c:pt idx="1013">
                  <c:v>-1.1152E-2</c:v>
                </c:pt>
                <c:pt idx="1014">
                  <c:v>-1.1086E-2</c:v>
                </c:pt>
                <c:pt idx="1015">
                  <c:v>-1.1063E-2</c:v>
                </c:pt>
                <c:pt idx="1016">
                  <c:v>-1.1018999999999999E-2</c:v>
                </c:pt>
                <c:pt idx="1017">
                  <c:v>-1.093E-2</c:v>
                </c:pt>
                <c:pt idx="1018">
                  <c:v>-1.093E-2</c:v>
                </c:pt>
                <c:pt idx="1019">
                  <c:v>-1.0885000000000001E-2</c:v>
                </c:pt>
                <c:pt idx="1020">
                  <c:v>-1.0841E-2</c:v>
                </c:pt>
                <c:pt idx="1021">
                  <c:v>-1.0774000000000001E-2</c:v>
                </c:pt>
                <c:pt idx="1022">
                  <c:v>-1.0774000000000001E-2</c:v>
                </c:pt>
                <c:pt idx="1023">
                  <c:v>-1.0708000000000001E-2</c:v>
                </c:pt>
                <c:pt idx="1024">
                  <c:v>-1.0619E-2</c:v>
                </c:pt>
                <c:pt idx="1025">
                  <c:v>-1.0619E-2</c:v>
                </c:pt>
                <c:pt idx="1026">
                  <c:v>-1.0574E-2</c:v>
                </c:pt>
                <c:pt idx="1027">
                  <c:v>-1.0508E-2</c:v>
                </c:pt>
                <c:pt idx="1028">
                  <c:v>-1.0485E-2</c:v>
                </c:pt>
                <c:pt idx="1029">
                  <c:v>-1.0418999999999999E-2</c:v>
                </c:pt>
                <c:pt idx="1030">
                  <c:v>-1.0396000000000001E-2</c:v>
                </c:pt>
                <c:pt idx="1031">
                  <c:v>-1.0352E-2</c:v>
                </c:pt>
                <c:pt idx="1032">
                  <c:v>-1.0285000000000001E-2</c:v>
                </c:pt>
                <c:pt idx="1033">
                  <c:v>-1.0263E-2</c:v>
                </c:pt>
                <c:pt idx="1034">
                  <c:v>-1.0263E-2</c:v>
                </c:pt>
                <c:pt idx="1035">
                  <c:v>-1.0196E-2</c:v>
                </c:pt>
                <c:pt idx="1036">
                  <c:v>-1.013E-2</c:v>
                </c:pt>
                <c:pt idx="1037">
                  <c:v>-1.0085E-2</c:v>
                </c:pt>
                <c:pt idx="1038">
                  <c:v>-1.0041E-2</c:v>
                </c:pt>
                <c:pt idx="1039">
                  <c:v>-9.9740000000000002E-3</c:v>
                </c:pt>
                <c:pt idx="1040">
                  <c:v>-9.9069999999999991E-3</c:v>
                </c:pt>
                <c:pt idx="1041">
                  <c:v>-9.8410000000000008E-3</c:v>
                </c:pt>
                <c:pt idx="1042">
                  <c:v>-9.7959999999999992E-3</c:v>
                </c:pt>
                <c:pt idx="1043">
                  <c:v>-9.7300000000000008E-3</c:v>
                </c:pt>
                <c:pt idx="1044">
                  <c:v>-9.6849999999999992E-3</c:v>
                </c:pt>
                <c:pt idx="1045">
                  <c:v>-9.6190000000000008E-3</c:v>
                </c:pt>
                <c:pt idx="1046">
                  <c:v>-9.5960000000000004E-3</c:v>
                </c:pt>
                <c:pt idx="1047">
                  <c:v>-9.5519999999999997E-3</c:v>
                </c:pt>
                <c:pt idx="1048">
                  <c:v>-9.5069999999999998E-3</c:v>
                </c:pt>
                <c:pt idx="1049">
                  <c:v>-9.4190000000000003E-3</c:v>
                </c:pt>
                <c:pt idx="1050">
                  <c:v>-9.3959999999999998E-3</c:v>
                </c:pt>
                <c:pt idx="1051">
                  <c:v>-9.3299999999999998E-3</c:v>
                </c:pt>
                <c:pt idx="1052">
                  <c:v>-9.3069999999999993E-3</c:v>
                </c:pt>
                <c:pt idx="1053">
                  <c:v>-9.2180000000000005E-3</c:v>
                </c:pt>
                <c:pt idx="1054">
                  <c:v>-9.1739999999999999E-3</c:v>
                </c:pt>
                <c:pt idx="1055">
                  <c:v>-9.1299999999999992E-3</c:v>
                </c:pt>
                <c:pt idx="1056">
                  <c:v>-9.018E-3</c:v>
                </c:pt>
                <c:pt idx="1057">
                  <c:v>-8.9519999999999999E-3</c:v>
                </c:pt>
                <c:pt idx="1058">
                  <c:v>-8.9519999999999999E-3</c:v>
                </c:pt>
                <c:pt idx="1059">
                  <c:v>-8.8409999999999999E-3</c:v>
                </c:pt>
                <c:pt idx="1060">
                  <c:v>-8.796E-3</c:v>
                </c:pt>
                <c:pt idx="1061">
                  <c:v>-8.7290000000000006E-3</c:v>
                </c:pt>
                <c:pt idx="1062">
                  <c:v>-8.6630000000000006E-3</c:v>
                </c:pt>
                <c:pt idx="1063">
                  <c:v>-8.6180000000000007E-3</c:v>
                </c:pt>
                <c:pt idx="1064">
                  <c:v>-8.574E-3</c:v>
                </c:pt>
                <c:pt idx="1065">
                  <c:v>-8.4849999999999995E-3</c:v>
                </c:pt>
                <c:pt idx="1066">
                  <c:v>-8.4410000000000006E-3</c:v>
                </c:pt>
                <c:pt idx="1067">
                  <c:v>-8.3960000000000007E-3</c:v>
                </c:pt>
                <c:pt idx="1068">
                  <c:v>-8.352E-3</c:v>
                </c:pt>
                <c:pt idx="1069">
                  <c:v>-8.2629999999999995E-3</c:v>
                </c:pt>
                <c:pt idx="1070">
                  <c:v>-8.1740000000000007E-3</c:v>
                </c:pt>
                <c:pt idx="1071">
                  <c:v>-8.1069999999999996E-3</c:v>
                </c:pt>
                <c:pt idx="1072">
                  <c:v>-7.9959999999999996E-3</c:v>
                </c:pt>
                <c:pt idx="1073">
                  <c:v>-7.9520000000000007E-3</c:v>
                </c:pt>
                <c:pt idx="1074">
                  <c:v>-7.8630000000000002E-3</c:v>
                </c:pt>
                <c:pt idx="1075">
                  <c:v>-7.7739999999999997E-3</c:v>
                </c:pt>
                <c:pt idx="1076">
                  <c:v>-7.7520000000000002E-3</c:v>
                </c:pt>
                <c:pt idx="1077">
                  <c:v>-7.6400000000000001E-3</c:v>
                </c:pt>
                <c:pt idx="1078">
                  <c:v>-7.5960000000000003E-3</c:v>
                </c:pt>
                <c:pt idx="1079">
                  <c:v>-7.5290000000000001E-3</c:v>
                </c:pt>
                <c:pt idx="1080">
                  <c:v>-7.4850000000000003E-3</c:v>
                </c:pt>
                <c:pt idx="1081">
                  <c:v>-7.3959999999999998E-3</c:v>
                </c:pt>
                <c:pt idx="1082">
                  <c:v>-7.3289999999999996E-3</c:v>
                </c:pt>
                <c:pt idx="1083">
                  <c:v>-7.2630000000000004E-3</c:v>
                </c:pt>
                <c:pt idx="1084">
                  <c:v>-7.1510000000000002E-3</c:v>
                </c:pt>
                <c:pt idx="1085">
                  <c:v>-7.0850000000000002E-3</c:v>
                </c:pt>
                <c:pt idx="1086">
                  <c:v>-6.9959999999999996E-3</c:v>
                </c:pt>
                <c:pt idx="1087">
                  <c:v>-6.9290000000000003E-3</c:v>
                </c:pt>
                <c:pt idx="1088">
                  <c:v>-6.8399999999999997E-3</c:v>
                </c:pt>
                <c:pt idx="1089">
                  <c:v>-6.7739999999999996E-3</c:v>
                </c:pt>
                <c:pt idx="1090">
                  <c:v>-6.6400000000000001E-3</c:v>
                </c:pt>
                <c:pt idx="1091">
                  <c:v>-6.5960000000000003E-3</c:v>
                </c:pt>
                <c:pt idx="1092">
                  <c:v>-6.5069999999999998E-3</c:v>
                </c:pt>
                <c:pt idx="1093">
                  <c:v>-6.4619999999999999E-3</c:v>
                </c:pt>
                <c:pt idx="1094">
                  <c:v>-6.3730000000000002E-3</c:v>
                </c:pt>
                <c:pt idx="1095">
                  <c:v>-6.2849999999999998E-3</c:v>
                </c:pt>
                <c:pt idx="1096">
                  <c:v>-6.1960000000000001E-3</c:v>
                </c:pt>
                <c:pt idx="1097">
                  <c:v>-6.1510000000000002E-3</c:v>
                </c:pt>
                <c:pt idx="1098">
                  <c:v>-6.0400000000000002E-3</c:v>
                </c:pt>
                <c:pt idx="1099">
                  <c:v>-5.9290000000000002E-3</c:v>
                </c:pt>
                <c:pt idx="1100">
                  <c:v>-5.862E-3</c:v>
                </c:pt>
                <c:pt idx="1101">
                  <c:v>-5.7959999999999999E-3</c:v>
                </c:pt>
                <c:pt idx="1102">
                  <c:v>-5.6839999999999998E-3</c:v>
                </c:pt>
                <c:pt idx="1103">
                  <c:v>-5.6179999999999997E-3</c:v>
                </c:pt>
                <c:pt idx="1104">
                  <c:v>-5.4840000000000002E-3</c:v>
                </c:pt>
                <c:pt idx="1105">
                  <c:v>-5.4180000000000001E-3</c:v>
                </c:pt>
                <c:pt idx="1106">
                  <c:v>-5.3290000000000004E-3</c:v>
                </c:pt>
                <c:pt idx="1107">
                  <c:v>-5.2399999999999999E-3</c:v>
                </c:pt>
                <c:pt idx="1108">
                  <c:v>-5.1510000000000002E-3</c:v>
                </c:pt>
                <c:pt idx="1109">
                  <c:v>-5.0619999999999997E-3</c:v>
                </c:pt>
                <c:pt idx="1110">
                  <c:v>-4.9950000000000003E-3</c:v>
                </c:pt>
                <c:pt idx="1111">
                  <c:v>-4.8840000000000003E-3</c:v>
                </c:pt>
                <c:pt idx="1112">
                  <c:v>-4.8399999999999997E-3</c:v>
                </c:pt>
                <c:pt idx="1113">
                  <c:v>-4.7289999999999997E-3</c:v>
                </c:pt>
                <c:pt idx="1114">
                  <c:v>-4.6620000000000003E-3</c:v>
                </c:pt>
                <c:pt idx="1115">
                  <c:v>-4.5729999999999998E-3</c:v>
                </c:pt>
                <c:pt idx="1116">
                  <c:v>-4.4840000000000001E-3</c:v>
                </c:pt>
                <c:pt idx="1117">
                  <c:v>-4.3730000000000002E-3</c:v>
                </c:pt>
                <c:pt idx="1118">
                  <c:v>-4.2620000000000002E-3</c:v>
                </c:pt>
                <c:pt idx="1119">
                  <c:v>-4.2170000000000003E-3</c:v>
                </c:pt>
                <c:pt idx="1120">
                  <c:v>-4.084E-3</c:v>
                </c:pt>
                <c:pt idx="1121">
                  <c:v>-4.0169999999999997E-3</c:v>
                </c:pt>
                <c:pt idx="1122">
                  <c:v>-3.9290000000000002E-3</c:v>
                </c:pt>
                <c:pt idx="1123">
                  <c:v>-3.8400000000000001E-3</c:v>
                </c:pt>
                <c:pt idx="1124">
                  <c:v>-3.751E-3</c:v>
                </c:pt>
                <c:pt idx="1125">
                  <c:v>-3.6619999999999999E-3</c:v>
                </c:pt>
                <c:pt idx="1126">
                  <c:v>-3.5729999999999998E-3</c:v>
                </c:pt>
                <c:pt idx="1127">
                  <c:v>-3.4840000000000001E-3</c:v>
                </c:pt>
                <c:pt idx="1128">
                  <c:v>-3.4169999999999999E-3</c:v>
                </c:pt>
                <c:pt idx="1129">
                  <c:v>-3.3059999999999999E-3</c:v>
                </c:pt>
                <c:pt idx="1130">
                  <c:v>-3.2399999999999998E-3</c:v>
                </c:pt>
                <c:pt idx="1131">
                  <c:v>-3.1510000000000002E-3</c:v>
                </c:pt>
                <c:pt idx="1132">
                  <c:v>-3.0620000000000001E-3</c:v>
                </c:pt>
                <c:pt idx="1133">
                  <c:v>-2.9949999999999998E-3</c:v>
                </c:pt>
                <c:pt idx="1134">
                  <c:v>-2.8839999999999998E-3</c:v>
                </c:pt>
                <c:pt idx="1135">
                  <c:v>-2.7729999999999999E-3</c:v>
                </c:pt>
                <c:pt idx="1136">
                  <c:v>-2.6840000000000002E-3</c:v>
                </c:pt>
                <c:pt idx="1137">
                  <c:v>-2.5950000000000001E-3</c:v>
                </c:pt>
                <c:pt idx="1138">
                  <c:v>-2.506E-3</c:v>
                </c:pt>
                <c:pt idx="1139">
                  <c:v>-2.4620000000000002E-3</c:v>
                </c:pt>
                <c:pt idx="1140">
                  <c:v>-2.395E-3</c:v>
                </c:pt>
                <c:pt idx="1141">
                  <c:v>-2.284E-3</c:v>
                </c:pt>
                <c:pt idx="1142">
                  <c:v>-2.1949999999999999E-3</c:v>
                </c:pt>
                <c:pt idx="1143">
                  <c:v>-2.15E-3</c:v>
                </c:pt>
                <c:pt idx="1144">
                  <c:v>-2.039E-3</c:v>
                </c:pt>
                <c:pt idx="1145">
                  <c:v>-1.9729999999999999E-3</c:v>
                </c:pt>
                <c:pt idx="1146">
                  <c:v>-1.884E-3</c:v>
                </c:pt>
                <c:pt idx="1147">
                  <c:v>-1.861E-3</c:v>
                </c:pt>
                <c:pt idx="1148">
                  <c:v>-1.7279999999999999E-3</c:v>
                </c:pt>
                <c:pt idx="1149">
                  <c:v>-1.684E-3</c:v>
                </c:pt>
                <c:pt idx="1150">
                  <c:v>-1.573E-3</c:v>
                </c:pt>
                <c:pt idx="1151">
                  <c:v>-1.5280000000000001E-3</c:v>
                </c:pt>
                <c:pt idx="1152">
                  <c:v>-1.4170000000000001E-3</c:v>
                </c:pt>
                <c:pt idx="1153">
                  <c:v>-1.3500000000000001E-3</c:v>
                </c:pt>
                <c:pt idx="1154">
                  <c:v>-1.3060000000000001E-3</c:v>
                </c:pt>
                <c:pt idx="1155">
                  <c:v>-1.1950000000000001E-3</c:v>
                </c:pt>
                <c:pt idx="1156">
                  <c:v>-1.15E-3</c:v>
                </c:pt>
                <c:pt idx="1157">
                  <c:v>-1.0610000000000001E-3</c:v>
                </c:pt>
                <c:pt idx="1158">
                  <c:v>-1.0169999999999999E-3</c:v>
                </c:pt>
                <c:pt idx="1159">
                  <c:v>-9.2800000000000001E-4</c:v>
                </c:pt>
                <c:pt idx="1160">
                  <c:v>-8.8400000000000002E-4</c:v>
                </c:pt>
                <c:pt idx="1161">
                  <c:v>-7.9500000000000003E-4</c:v>
                </c:pt>
                <c:pt idx="1162">
                  <c:v>-7.7200000000000001E-4</c:v>
                </c:pt>
                <c:pt idx="1163">
                  <c:v>-6.8300000000000001E-4</c:v>
                </c:pt>
                <c:pt idx="1164">
                  <c:v>-6.6100000000000002E-4</c:v>
                </c:pt>
                <c:pt idx="1165">
                  <c:v>-5.5000000000000003E-4</c:v>
                </c:pt>
                <c:pt idx="1166">
                  <c:v>-4.8299999999999998E-4</c:v>
                </c:pt>
                <c:pt idx="1167">
                  <c:v>-4.3899999999999999E-4</c:v>
                </c:pt>
                <c:pt idx="1168">
                  <c:v>-3.9500000000000001E-4</c:v>
                </c:pt>
                <c:pt idx="1169">
                  <c:v>-3.0600000000000001E-4</c:v>
                </c:pt>
                <c:pt idx="1170">
                  <c:v>-2.1699999999999999E-4</c:v>
                </c:pt>
                <c:pt idx="1171">
                  <c:v>-1.94E-4</c:v>
                </c:pt>
                <c:pt idx="1172">
                  <c:v>-1.94E-4</c:v>
                </c:pt>
                <c:pt idx="1173">
                  <c:v>-8.2999999999999998E-5</c:v>
                </c:pt>
                <c:pt idx="1174">
                  <c:v>-6.0999999999999999E-5</c:v>
                </c:pt>
                <c:pt idx="1175">
                  <c:v>-1.7E-5</c:v>
                </c:pt>
                <c:pt idx="1176">
                  <c:v>2.8E-5</c:v>
                </c:pt>
                <c:pt idx="1177">
                  <c:v>7.2000000000000002E-5</c:v>
                </c:pt>
                <c:pt idx="1178">
                  <c:v>1.3899999999999999E-4</c:v>
                </c:pt>
                <c:pt idx="1179">
                  <c:v>1.17E-4</c:v>
                </c:pt>
                <c:pt idx="1180">
                  <c:v>2.0599999999999999E-4</c:v>
                </c:pt>
                <c:pt idx="1181">
                  <c:v>2.2800000000000001E-4</c:v>
                </c:pt>
                <c:pt idx="1182">
                  <c:v>2.72E-4</c:v>
                </c:pt>
                <c:pt idx="1183">
                  <c:v>2.72E-4</c:v>
                </c:pt>
                <c:pt idx="1184">
                  <c:v>3.6099999999999999E-4</c:v>
                </c:pt>
                <c:pt idx="1185">
                  <c:v>3.8299999999999999E-4</c:v>
                </c:pt>
                <c:pt idx="1186">
                  <c:v>4.28E-4</c:v>
                </c:pt>
                <c:pt idx="1187">
                  <c:v>4.4999999999999999E-4</c:v>
                </c:pt>
                <c:pt idx="1188">
                  <c:v>4.7199999999999998E-4</c:v>
                </c:pt>
                <c:pt idx="1189">
                  <c:v>4.95E-4</c:v>
                </c:pt>
                <c:pt idx="1190">
                  <c:v>4.95E-4</c:v>
                </c:pt>
                <c:pt idx="1191">
                  <c:v>5.1699999999999999E-4</c:v>
                </c:pt>
                <c:pt idx="1192">
                  <c:v>5.3899999999999998E-4</c:v>
                </c:pt>
                <c:pt idx="1193">
                  <c:v>5.8299999999999997E-4</c:v>
                </c:pt>
                <c:pt idx="1194">
                  <c:v>6.0599999999999998E-4</c:v>
                </c:pt>
                <c:pt idx="1195">
                  <c:v>6.0599999999999998E-4</c:v>
                </c:pt>
                <c:pt idx="1196">
                  <c:v>6.7199999999999996E-4</c:v>
                </c:pt>
                <c:pt idx="1197">
                  <c:v>6.4999999999999997E-4</c:v>
                </c:pt>
                <c:pt idx="1198">
                  <c:v>6.2799999999999998E-4</c:v>
                </c:pt>
                <c:pt idx="1199">
                  <c:v>6.7199999999999996E-4</c:v>
                </c:pt>
                <c:pt idx="1200">
                  <c:v>6.7199999999999996E-4</c:v>
                </c:pt>
                <c:pt idx="1201">
                  <c:v>6.9499999999999998E-4</c:v>
                </c:pt>
                <c:pt idx="1202">
                  <c:v>6.9499999999999998E-4</c:v>
                </c:pt>
                <c:pt idx="1203">
                  <c:v>6.9499999999999998E-4</c:v>
                </c:pt>
                <c:pt idx="1204">
                  <c:v>6.9499999999999998E-4</c:v>
                </c:pt>
                <c:pt idx="1205">
                  <c:v>7.1699999999999997E-4</c:v>
                </c:pt>
                <c:pt idx="1206">
                  <c:v>6.9499999999999998E-4</c:v>
                </c:pt>
                <c:pt idx="1207">
                  <c:v>6.7199999999999996E-4</c:v>
                </c:pt>
                <c:pt idx="1208">
                  <c:v>6.9499999999999998E-4</c:v>
                </c:pt>
                <c:pt idx="1209">
                  <c:v>6.7199999999999996E-4</c:v>
                </c:pt>
                <c:pt idx="1210">
                  <c:v>6.9499999999999998E-4</c:v>
                </c:pt>
                <c:pt idx="1211">
                  <c:v>7.1699999999999997E-4</c:v>
                </c:pt>
                <c:pt idx="1212">
                  <c:v>6.7199999999999996E-4</c:v>
                </c:pt>
                <c:pt idx="1213">
                  <c:v>6.4999999999999997E-4</c:v>
                </c:pt>
                <c:pt idx="1214">
                  <c:v>6.2799999999999998E-4</c:v>
                </c:pt>
                <c:pt idx="1215">
                  <c:v>6.2799999999999998E-4</c:v>
                </c:pt>
                <c:pt idx="1216">
                  <c:v>6.0599999999999998E-4</c:v>
                </c:pt>
                <c:pt idx="1217">
                  <c:v>5.8299999999999997E-4</c:v>
                </c:pt>
                <c:pt idx="1218">
                  <c:v>5.8299999999999997E-4</c:v>
                </c:pt>
                <c:pt idx="1219">
                  <c:v>5.6099999999999998E-4</c:v>
                </c:pt>
                <c:pt idx="1220">
                  <c:v>5.3899999999999998E-4</c:v>
                </c:pt>
                <c:pt idx="1221">
                  <c:v>4.95E-4</c:v>
                </c:pt>
                <c:pt idx="1222">
                  <c:v>4.7199999999999998E-4</c:v>
                </c:pt>
                <c:pt idx="1223">
                  <c:v>4.7199999999999998E-4</c:v>
                </c:pt>
                <c:pt idx="1224">
                  <c:v>4.06E-4</c:v>
                </c:pt>
                <c:pt idx="1225">
                  <c:v>4.06E-4</c:v>
                </c:pt>
                <c:pt idx="1226">
                  <c:v>3.6099999999999999E-4</c:v>
                </c:pt>
                <c:pt idx="1227">
                  <c:v>3.39E-4</c:v>
                </c:pt>
                <c:pt idx="1228">
                  <c:v>3.1700000000000001E-4</c:v>
                </c:pt>
                <c:pt idx="1229">
                  <c:v>2.9399999999999999E-4</c:v>
                </c:pt>
                <c:pt idx="1230">
                  <c:v>2.5000000000000001E-4</c:v>
                </c:pt>
                <c:pt idx="1231">
                  <c:v>2.0599999999999999E-4</c:v>
                </c:pt>
                <c:pt idx="1232">
                  <c:v>1.83E-4</c:v>
                </c:pt>
                <c:pt idx="1233">
                  <c:v>1.3899999999999999E-4</c:v>
                </c:pt>
                <c:pt idx="1234">
                  <c:v>1.17E-4</c:v>
                </c:pt>
                <c:pt idx="1235">
                  <c:v>7.2000000000000002E-5</c:v>
                </c:pt>
                <c:pt idx="1236">
                  <c:v>6.0000000000000002E-6</c:v>
                </c:pt>
                <c:pt idx="1237">
                  <c:v>-3.8999999999999999E-5</c:v>
                </c:pt>
                <c:pt idx="1238">
                  <c:v>-8.2999999999999998E-5</c:v>
                </c:pt>
                <c:pt idx="1239">
                  <c:v>-1.2799999999999999E-4</c:v>
                </c:pt>
                <c:pt idx="1240">
                  <c:v>-1.4999999999999999E-4</c:v>
                </c:pt>
                <c:pt idx="1241">
                  <c:v>-2.1699999999999999E-4</c:v>
                </c:pt>
                <c:pt idx="1242">
                  <c:v>-2.3900000000000001E-4</c:v>
                </c:pt>
                <c:pt idx="1243">
                  <c:v>-3.0600000000000001E-4</c:v>
                </c:pt>
                <c:pt idx="1244">
                  <c:v>-3.7199999999999999E-4</c:v>
                </c:pt>
                <c:pt idx="1245">
                  <c:v>-3.9500000000000001E-4</c:v>
                </c:pt>
                <c:pt idx="1246">
                  <c:v>-4.8299999999999998E-4</c:v>
                </c:pt>
                <c:pt idx="1247">
                  <c:v>-5.2800000000000004E-4</c:v>
                </c:pt>
                <c:pt idx="1248">
                  <c:v>-5.7200000000000003E-4</c:v>
                </c:pt>
                <c:pt idx="1249">
                  <c:v>-6.1700000000000004E-4</c:v>
                </c:pt>
                <c:pt idx="1250">
                  <c:v>-6.6100000000000002E-4</c:v>
                </c:pt>
                <c:pt idx="1251">
                  <c:v>-7.5000000000000002E-4</c:v>
                </c:pt>
                <c:pt idx="1252">
                  <c:v>-7.9500000000000003E-4</c:v>
                </c:pt>
                <c:pt idx="1253">
                  <c:v>-8.8400000000000002E-4</c:v>
                </c:pt>
                <c:pt idx="1254">
                  <c:v>-9.2800000000000001E-4</c:v>
                </c:pt>
                <c:pt idx="1255">
                  <c:v>-9.5E-4</c:v>
                </c:pt>
                <c:pt idx="1256">
                  <c:v>-1.039E-3</c:v>
                </c:pt>
                <c:pt idx="1257">
                  <c:v>-1.106E-3</c:v>
                </c:pt>
                <c:pt idx="1258">
                  <c:v>-1.1950000000000001E-3</c:v>
                </c:pt>
                <c:pt idx="1259">
                  <c:v>-1.2390000000000001E-3</c:v>
                </c:pt>
                <c:pt idx="1260">
                  <c:v>-1.3060000000000001E-3</c:v>
                </c:pt>
                <c:pt idx="1261">
                  <c:v>-1.328E-3</c:v>
                </c:pt>
                <c:pt idx="1262">
                  <c:v>-1.395E-3</c:v>
                </c:pt>
                <c:pt idx="1263">
                  <c:v>-1.4610000000000001E-3</c:v>
                </c:pt>
                <c:pt idx="1264">
                  <c:v>-1.5499999999999999E-3</c:v>
                </c:pt>
                <c:pt idx="1265">
                  <c:v>-1.6169999999999999E-3</c:v>
                </c:pt>
                <c:pt idx="1266">
                  <c:v>-1.684E-3</c:v>
                </c:pt>
                <c:pt idx="1267">
                  <c:v>-1.75E-3</c:v>
                </c:pt>
                <c:pt idx="1268">
                  <c:v>-1.8389999999999999E-3</c:v>
                </c:pt>
                <c:pt idx="1269">
                  <c:v>-1.9059999999999999E-3</c:v>
                </c:pt>
                <c:pt idx="1270">
                  <c:v>-1.9499999999999999E-3</c:v>
                </c:pt>
                <c:pt idx="1271">
                  <c:v>-2.062E-3</c:v>
                </c:pt>
                <c:pt idx="1272">
                  <c:v>-2.1059999999999998E-3</c:v>
                </c:pt>
                <c:pt idx="1273">
                  <c:v>-2.15E-3</c:v>
                </c:pt>
                <c:pt idx="1274">
                  <c:v>-2.284E-3</c:v>
                </c:pt>
                <c:pt idx="1275">
                  <c:v>-2.3059999999999999E-3</c:v>
                </c:pt>
                <c:pt idx="1276">
                  <c:v>-2.3730000000000001E-3</c:v>
                </c:pt>
                <c:pt idx="1277">
                  <c:v>-2.4169999999999999E-3</c:v>
                </c:pt>
                <c:pt idx="1278">
                  <c:v>-2.5279999999999999E-3</c:v>
                </c:pt>
                <c:pt idx="1279">
                  <c:v>-2.5730000000000002E-3</c:v>
                </c:pt>
                <c:pt idx="1280">
                  <c:v>-2.6840000000000002E-3</c:v>
                </c:pt>
                <c:pt idx="1281">
                  <c:v>-2.751E-3</c:v>
                </c:pt>
                <c:pt idx="1282">
                  <c:v>-2.8389999999999999E-3</c:v>
                </c:pt>
                <c:pt idx="1283">
                  <c:v>-2.9060000000000002E-3</c:v>
                </c:pt>
                <c:pt idx="1284">
                  <c:v>-2.9510000000000001E-3</c:v>
                </c:pt>
                <c:pt idx="1285">
                  <c:v>-3.039E-3</c:v>
                </c:pt>
                <c:pt idx="1286">
                  <c:v>-3.1280000000000001E-3</c:v>
                </c:pt>
                <c:pt idx="1287">
                  <c:v>-3.173E-3</c:v>
                </c:pt>
                <c:pt idx="1288">
                  <c:v>-3.2620000000000001E-3</c:v>
                </c:pt>
                <c:pt idx="1289">
                  <c:v>-3.3059999999999999E-3</c:v>
                </c:pt>
                <c:pt idx="1290">
                  <c:v>-3.4169999999999999E-3</c:v>
                </c:pt>
                <c:pt idx="1291">
                  <c:v>-3.506E-3</c:v>
                </c:pt>
                <c:pt idx="1292">
                  <c:v>-3.5509999999999999E-3</c:v>
                </c:pt>
                <c:pt idx="1293">
                  <c:v>-3.6619999999999999E-3</c:v>
                </c:pt>
                <c:pt idx="1294">
                  <c:v>-3.7060000000000001E-3</c:v>
                </c:pt>
                <c:pt idx="1295">
                  <c:v>-3.7950000000000002E-3</c:v>
                </c:pt>
                <c:pt idx="1296">
                  <c:v>-3.8839999999999999E-3</c:v>
                </c:pt>
                <c:pt idx="1297">
                  <c:v>-3.9290000000000002E-3</c:v>
                </c:pt>
                <c:pt idx="1298">
                  <c:v>-4.0169999999999997E-3</c:v>
                </c:pt>
                <c:pt idx="1299">
                  <c:v>-4.084E-3</c:v>
                </c:pt>
                <c:pt idx="1300">
                  <c:v>-4.1949999999999999E-3</c:v>
                </c:pt>
                <c:pt idx="1301">
                  <c:v>-4.2399999999999998E-3</c:v>
                </c:pt>
                <c:pt idx="1302">
                  <c:v>-4.3290000000000004E-3</c:v>
                </c:pt>
                <c:pt idx="1303">
                  <c:v>-4.3730000000000002E-3</c:v>
                </c:pt>
                <c:pt idx="1304">
                  <c:v>-4.4400000000000004E-3</c:v>
                </c:pt>
                <c:pt idx="1305">
                  <c:v>-4.5059999999999996E-3</c:v>
                </c:pt>
                <c:pt idx="1306">
                  <c:v>-4.5950000000000001E-3</c:v>
                </c:pt>
                <c:pt idx="1307">
                  <c:v>-4.64E-3</c:v>
                </c:pt>
                <c:pt idx="1308">
                  <c:v>-4.7289999999999997E-3</c:v>
                </c:pt>
                <c:pt idx="1309">
                  <c:v>-4.7949999999999998E-3</c:v>
                </c:pt>
                <c:pt idx="1310">
                  <c:v>-4.8840000000000003E-3</c:v>
                </c:pt>
                <c:pt idx="1311">
                  <c:v>-4.9509999999999997E-3</c:v>
                </c:pt>
                <c:pt idx="1312">
                  <c:v>-5.0400000000000002E-3</c:v>
                </c:pt>
                <c:pt idx="1313">
                  <c:v>-5.084E-3</c:v>
                </c:pt>
                <c:pt idx="1314">
                  <c:v>-5.1510000000000002E-3</c:v>
                </c:pt>
                <c:pt idx="1315">
                  <c:v>-5.195E-3</c:v>
                </c:pt>
                <c:pt idx="1316">
                  <c:v>-5.3070000000000001E-3</c:v>
                </c:pt>
                <c:pt idx="1317">
                  <c:v>-5.3509999999999999E-3</c:v>
                </c:pt>
                <c:pt idx="1318">
                  <c:v>-5.4180000000000001E-3</c:v>
                </c:pt>
                <c:pt idx="1319">
                  <c:v>-5.4840000000000002E-3</c:v>
                </c:pt>
                <c:pt idx="1320">
                  <c:v>-5.5960000000000003E-3</c:v>
                </c:pt>
                <c:pt idx="1321">
                  <c:v>-5.6179999999999997E-3</c:v>
                </c:pt>
                <c:pt idx="1322">
                  <c:v>-5.7070000000000003E-3</c:v>
                </c:pt>
                <c:pt idx="1323">
                  <c:v>-5.751E-3</c:v>
                </c:pt>
                <c:pt idx="1324">
                  <c:v>-5.8399999999999997E-3</c:v>
                </c:pt>
                <c:pt idx="1325">
                  <c:v>-5.8840000000000003E-3</c:v>
                </c:pt>
                <c:pt idx="1326">
                  <c:v>-5.973E-3</c:v>
                </c:pt>
                <c:pt idx="1327">
                  <c:v>-6.0179999999999999E-3</c:v>
                </c:pt>
                <c:pt idx="1328">
                  <c:v>-6.1069999999999996E-3</c:v>
                </c:pt>
                <c:pt idx="1329">
                  <c:v>-6.1729999999999997E-3</c:v>
                </c:pt>
                <c:pt idx="1330">
                  <c:v>-6.2179999999999996E-3</c:v>
                </c:pt>
                <c:pt idx="1331">
                  <c:v>-6.2849999999999998E-3</c:v>
                </c:pt>
                <c:pt idx="1332">
                  <c:v>-6.3290000000000004E-3</c:v>
                </c:pt>
                <c:pt idx="1333">
                  <c:v>-6.3959999999999998E-3</c:v>
                </c:pt>
                <c:pt idx="1334">
                  <c:v>-6.4619999999999999E-3</c:v>
                </c:pt>
                <c:pt idx="1335">
                  <c:v>-6.5069999999999998E-3</c:v>
                </c:pt>
                <c:pt idx="1336">
                  <c:v>-6.5510000000000004E-3</c:v>
                </c:pt>
                <c:pt idx="1337">
                  <c:v>-6.5960000000000003E-3</c:v>
                </c:pt>
                <c:pt idx="1338">
                  <c:v>-6.6620000000000004E-3</c:v>
                </c:pt>
                <c:pt idx="1339">
                  <c:v>-6.7289999999999997E-3</c:v>
                </c:pt>
                <c:pt idx="1340">
                  <c:v>-6.796E-3</c:v>
                </c:pt>
                <c:pt idx="1341">
                  <c:v>-6.8849999999999996E-3</c:v>
                </c:pt>
                <c:pt idx="1342">
                  <c:v>-6.9069999999999999E-3</c:v>
                </c:pt>
                <c:pt idx="1343">
                  <c:v>-6.9959999999999996E-3</c:v>
                </c:pt>
                <c:pt idx="1344">
                  <c:v>-7.0400000000000003E-3</c:v>
                </c:pt>
                <c:pt idx="1345">
                  <c:v>-7.0619999999999997E-3</c:v>
                </c:pt>
                <c:pt idx="1346">
                  <c:v>-7.1289999999999999E-3</c:v>
                </c:pt>
                <c:pt idx="1347">
                  <c:v>-7.1510000000000002E-3</c:v>
                </c:pt>
                <c:pt idx="1348">
                  <c:v>-7.2630000000000004E-3</c:v>
                </c:pt>
                <c:pt idx="1349">
                  <c:v>-7.2849999999999998E-3</c:v>
                </c:pt>
                <c:pt idx="1350">
                  <c:v>-7.3070000000000001E-3</c:v>
                </c:pt>
                <c:pt idx="1351">
                  <c:v>-7.3509999999999999E-3</c:v>
                </c:pt>
                <c:pt idx="1352">
                  <c:v>-7.4180000000000001E-3</c:v>
                </c:pt>
                <c:pt idx="1353">
                  <c:v>-7.463E-3</c:v>
                </c:pt>
                <c:pt idx="1354">
                  <c:v>-7.4850000000000003E-3</c:v>
                </c:pt>
                <c:pt idx="1355">
                  <c:v>-7.5290000000000001E-3</c:v>
                </c:pt>
                <c:pt idx="1356">
                  <c:v>-7.5960000000000003E-3</c:v>
                </c:pt>
                <c:pt idx="1357">
                  <c:v>-7.5960000000000003E-3</c:v>
                </c:pt>
                <c:pt idx="1358">
                  <c:v>-7.685E-3</c:v>
                </c:pt>
                <c:pt idx="1359">
                  <c:v>-7.7070000000000003E-3</c:v>
                </c:pt>
                <c:pt idx="1360">
                  <c:v>-7.7289999999999998E-3</c:v>
                </c:pt>
                <c:pt idx="1361">
                  <c:v>-7.7739999999999997E-3</c:v>
                </c:pt>
                <c:pt idx="1362">
                  <c:v>-7.8399999999999997E-3</c:v>
                </c:pt>
                <c:pt idx="1363">
                  <c:v>-7.8399999999999997E-3</c:v>
                </c:pt>
                <c:pt idx="1364">
                  <c:v>-7.9070000000000008E-3</c:v>
                </c:pt>
                <c:pt idx="1365">
                  <c:v>-7.9070000000000008E-3</c:v>
                </c:pt>
                <c:pt idx="1366">
                  <c:v>-7.9290000000000003E-3</c:v>
                </c:pt>
                <c:pt idx="1367">
                  <c:v>-7.9959999999999996E-3</c:v>
                </c:pt>
                <c:pt idx="1368">
                  <c:v>-8.0180000000000008E-3</c:v>
                </c:pt>
                <c:pt idx="1369">
                  <c:v>-8.0400000000000003E-3</c:v>
                </c:pt>
                <c:pt idx="1370">
                  <c:v>-8.0850000000000002E-3</c:v>
                </c:pt>
                <c:pt idx="1371">
                  <c:v>-8.1069999999999996E-3</c:v>
                </c:pt>
                <c:pt idx="1372">
                  <c:v>-8.1519999999999995E-3</c:v>
                </c:pt>
                <c:pt idx="1373">
                  <c:v>-8.1740000000000007E-3</c:v>
                </c:pt>
                <c:pt idx="1374">
                  <c:v>-8.1960000000000002E-3</c:v>
                </c:pt>
                <c:pt idx="1375">
                  <c:v>-8.2410000000000001E-3</c:v>
                </c:pt>
                <c:pt idx="1376">
                  <c:v>-8.2410000000000001E-3</c:v>
                </c:pt>
                <c:pt idx="1377">
                  <c:v>-8.2179999999999996E-3</c:v>
                </c:pt>
                <c:pt idx="1378">
                  <c:v>-8.2850000000000007E-3</c:v>
                </c:pt>
                <c:pt idx="1379">
                  <c:v>-8.2850000000000007E-3</c:v>
                </c:pt>
                <c:pt idx="1380">
                  <c:v>-8.3070000000000001E-3</c:v>
                </c:pt>
                <c:pt idx="1381">
                  <c:v>-8.352E-3</c:v>
                </c:pt>
                <c:pt idx="1382">
                  <c:v>-8.352E-3</c:v>
                </c:pt>
                <c:pt idx="1383">
                  <c:v>-8.3289999999999996E-3</c:v>
                </c:pt>
                <c:pt idx="1384">
                  <c:v>-8.3739999999999995E-3</c:v>
                </c:pt>
                <c:pt idx="1385">
                  <c:v>-8.352E-3</c:v>
                </c:pt>
                <c:pt idx="1386">
                  <c:v>-8.3960000000000007E-3</c:v>
                </c:pt>
                <c:pt idx="1387">
                  <c:v>-8.4180000000000001E-3</c:v>
                </c:pt>
                <c:pt idx="1388">
                  <c:v>-8.4180000000000001E-3</c:v>
                </c:pt>
                <c:pt idx="1389">
                  <c:v>-8.4180000000000001E-3</c:v>
                </c:pt>
                <c:pt idx="1390">
                  <c:v>-8.4410000000000006E-3</c:v>
                </c:pt>
                <c:pt idx="1391">
                  <c:v>-8.463E-3</c:v>
                </c:pt>
                <c:pt idx="1392">
                  <c:v>-8.463E-3</c:v>
                </c:pt>
                <c:pt idx="1393">
                  <c:v>-8.4410000000000006E-3</c:v>
                </c:pt>
                <c:pt idx="1394">
                  <c:v>-8.4410000000000006E-3</c:v>
                </c:pt>
                <c:pt idx="1395">
                  <c:v>-8.463E-3</c:v>
                </c:pt>
                <c:pt idx="1396">
                  <c:v>-8.463E-3</c:v>
                </c:pt>
                <c:pt idx="1397">
                  <c:v>-8.4180000000000001E-3</c:v>
                </c:pt>
                <c:pt idx="1398">
                  <c:v>-8.4410000000000006E-3</c:v>
                </c:pt>
                <c:pt idx="1399">
                  <c:v>-8.3960000000000007E-3</c:v>
                </c:pt>
                <c:pt idx="1400">
                  <c:v>-8.4180000000000001E-3</c:v>
                </c:pt>
                <c:pt idx="1401">
                  <c:v>-8.3960000000000007E-3</c:v>
                </c:pt>
                <c:pt idx="1402">
                  <c:v>-8.3960000000000007E-3</c:v>
                </c:pt>
                <c:pt idx="1403">
                  <c:v>-8.3960000000000007E-3</c:v>
                </c:pt>
                <c:pt idx="1404">
                  <c:v>-8.3960000000000007E-3</c:v>
                </c:pt>
                <c:pt idx="1405">
                  <c:v>-8.3289999999999996E-3</c:v>
                </c:pt>
                <c:pt idx="1406">
                  <c:v>-8.3289999999999996E-3</c:v>
                </c:pt>
                <c:pt idx="1407">
                  <c:v>-8.3289999999999996E-3</c:v>
                </c:pt>
                <c:pt idx="1408">
                  <c:v>-8.3289999999999996E-3</c:v>
                </c:pt>
                <c:pt idx="1409">
                  <c:v>-8.3289999999999996E-3</c:v>
                </c:pt>
                <c:pt idx="1410">
                  <c:v>-8.2629999999999995E-3</c:v>
                </c:pt>
                <c:pt idx="1411">
                  <c:v>-8.2629999999999995E-3</c:v>
                </c:pt>
                <c:pt idx="1412">
                  <c:v>-8.2629999999999995E-3</c:v>
                </c:pt>
                <c:pt idx="1413">
                  <c:v>-8.1960000000000002E-3</c:v>
                </c:pt>
                <c:pt idx="1414">
                  <c:v>-8.1960000000000002E-3</c:v>
                </c:pt>
                <c:pt idx="1415">
                  <c:v>-8.1519999999999995E-3</c:v>
                </c:pt>
                <c:pt idx="1416">
                  <c:v>-8.1290000000000008E-3</c:v>
                </c:pt>
                <c:pt idx="1417">
                  <c:v>-8.1069999999999996E-3</c:v>
                </c:pt>
                <c:pt idx="1418">
                  <c:v>-8.0630000000000007E-3</c:v>
                </c:pt>
                <c:pt idx="1419">
                  <c:v>-8.0400000000000003E-3</c:v>
                </c:pt>
                <c:pt idx="1420">
                  <c:v>-8.0630000000000007E-3</c:v>
                </c:pt>
                <c:pt idx="1421">
                  <c:v>-7.9959999999999996E-3</c:v>
                </c:pt>
                <c:pt idx="1422">
                  <c:v>-7.9740000000000002E-3</c:v>
                </c:pt>
                <c:pt idx="1423">
                  <c:v>-7.9520000000000007E-3</c:v>
                </c:pt>
                <c:pt idx="1424">
                  <c:v>-7.8849999999999996E-3</c:v>
                </c:pt>
                <c:pt idx="1425">
                  <c:v>-7.8399999999999997E-3</c:v>
                </c:pt>
                <c:pt idx="1426">
                  <c:v>-7.8399999999999997E-3</c:v>
                </c:pt>
                <c:pt idx="1427">
                  <c:v>-7.7520000000000002E-3</c:v>
                </c:pt>
                <c:pt idx="1428">
                  <c:v>-7.7289999999999998E-3</c:v>
                </c:pt>
                <c:pt idx="1429">
                  <c:v>-7.685E-3</c:v>
                </c:pt>
                <c:pt idx="1430">
                  <c:v>-7.6400000000000001E-3</c:v>
                </c:pt>
                <c:pt idx="1431">
                  <c:v>-7.5960000000000003E-3</c:v>
                </c:pt>
                <c:pt idx="1432">
                  <c:v>-7.5290000000000001E-3</c:v>
                </c:pt>
                <c:pt idx="1433">
                  <c:v>-7.5290000000000001E-3</c:v>
                </c:pt>
                <c:pt idx="1434">
                  <c:v>-7.4850000000000003E-3</c:v>
                </c:pt>
                <c:pt idx="1435">
                  <c:v>-7.4180000000000001E-3</c:v>
                </c:pt>
                <c:pt idx="1436">
                  <c:v>-7.3509999999999999E-3</c:v>
                </c:pt>
                <c:pt idx="1437">
                  <c:v>-7.3070000000000001E-3</c:v>
                </c:pt>
                <c:pt idx="1438">
                  <c:v>-7.2179999999999996E-3</c:v>
                </c:pt>
                <c:pt idx="1439">
                  <c:v>-7.2179999999999996E-3</c:v>
                </c:pt>
                <c:pt idx="1440">
                  <c:v>-7.1289999999999999E-3</c:v>
                </c:pt>
                <c:pt idx="1441">
                  <c:v>-7.0619999999999997E-3</c:v>
                </c:pt>
                <c:pt idx="1442">
                  <c:v>-7.0179999999999999E-3</c:v>
                </c:pt>
                <c:pt idx="1443">
                  <c:v>-6.9959999999999996E-3</c:v>
                </c:pt>
                <c:pt idx="1444">
                  <c:v>-6.9290000000000003E-3</c:v>
                </c:pt>
                <c:pt idx="1445">
                  <c:v>-6.862E-3</c:v>
                </c:pt>
                <c:pt idx="1446">
                  <c:v>-6.8399999999999997E-3</c:v>
                </c:pt>
                <c:pt idx="1447">
                  <c:v>-6.7289999999999997E-3</c:v>
                </c:pt>
                <c:pt idx="1448">
                  <c:v>-6.6620000000000004E-3</c:v>
                </c:pt>
                <c:pt idx="1449">
                  <c:v>-6.6620000000000004E-3</c:v>
                </c:pt>
                <c:pt idx="1450">
                  <c:v>-6.5510000000000004E-3</c:v>
                </c:pt>
                <c:pt idx="1451">
                  <c:v>-6.5069999999999998E-3</c:v>
                </c:pt>
                <c:pt idx="1452">
                  <c:v>-6.4400000000000004E-3</c:v>
                </c:pt>
                <c:pt idx="1453">
                  <c:v>-6.3730000000000002E-3</c:v>
                </c:pt>
                <c:pt idx="1454">
                  <c:v>-6.3070000000000001E-3</c:v>
                </c:pt>
                <c:pt idx="1455">
                  <c:v>-6.2179999999999996E-3</c:v>
                </c:pt>
                <c:pt idx="1456">
                  <c:v>-6.1729999999999997E-3</c:v>
                </c:pt>
                <c:pt idx="1457">
                  <c:v>-6.0850000000000001E-3</c:v>
                </c:pt>
                <c:pt idx="1458">
                  <c:v>-5.973E-3</c:v>
                </c:pt>
                <c:pt idx="1459">
                  <c:v>-5.9509999999999997E-3</c:v>
                </c:pt>
                <c:pt idx="1460">
                  <c:v>-5.862E-3</c:v>
                </c:pt>
                <c:pt idx="1461">
                  <c:v>-5.7959999999999999E-3</c:v>
                </c:pt>
                <c:pt idx="1462">
                  <c:v>-5.751E-3</c:v>
                </c:pt>
                <c:pt idx="1463">
                  <c:v>-5.64E-3</c:v>
                </c:pt>
                <c:pt idx="1464">
                  <c:v>-5.6179999999999997E-3</c:v>
                </c:pt>
                <c:pt idx="1465">
                  <c:v>-5.5290000000000001E-3</c:v>
                </c:pt>
                <c:pt idx="1466">
                  <c:v>-5.4400000000000004E-3</c:v>
                </c:pt>
                <c:pt idx="1467">
                  <c:v>-5.3730000000000002E-3</c:v>
                </c:pt>
                <c:pt idx="1468">
                  <c:v>-5.2839999999999996E-3</c:v>
                </c:pt>
                <c:pt idx="1469">
                  <c:v>-5.2180000000000004E-3</c:v>
                </c:pt>
                <c:pt idx="1470">
                  <c:v>-5.1510000000000002E-3</c:v>
                </c:pt>
                <c:pt idx="1471">
                  <c:v>-5.0400000000000002E-3</c:v>
                </c:pt>
                <c:pt idx="1472">
                  <c:v>-4.9950000000000003E-3</c:v>
                </c:pt>
                <c:pt idx="1473">
                  <c:v>-4.9069999999999999E-3</c:v>
                </c:pt>
                <c:pt idx="1474">
                  <c:v>-4.8399999999999997E-3</c:v>
                </c:pt>
                <c:pt idx="1475">
                  <c:v>-4.751E-3</c:v>
                </c:pt>
                <c:pt idx="1476">
                  <c:v>-4.6620000000000003E-3</c:v>
                </c:pt>
                <c:pt idx="1477">
                  <c:v>-4.6179999999999997E-3</c:v>
                </c:pt>
                <c:pt idx="1478">
                  <c:v>-4.5059999999999996E-3</c:v>
                </c:pt>
                <c:pt idx="1479">
                  <c:v>-4.4400000000000004E-3</c:v>
                </c:pt>
                <c:pt idx="1480">
                  <c:v>-4.3290000000000004E-3</c:v>
                </c:pt>
                <c:pt idx="1481">
                  <c:v>-4.2620000000000002E-3</c:v>
                </c:pt>
                <c:pt idx="1482">
                  <c:v>-4.1729999999999996E-3</c:v>
                </c:pt>
                <c:pt idx="1483">
                  <c:v>-4.084E-3</c:v>
                </c:pt>
                <c:pt idx="1484">
                  <c:v>-4.0400000000000002E-3</c:v>
                </c:pt>
                <c:pt idx="1485">
                  <c:v>-3.9290000000000002E-3</c:v>
                </c:pt>
                <c:pt idx="1486">
                  <c:v>-3.862E-3</c:v>
                </c:pt>
                <c:pt idx="1487">
                  <c:v>-3.751E-3</c:v>
                </c:pt>
                <c:pt idx="1488">
                  <c:v>-3.7060000000000001E-3</c:v>
                </c:pt>
                <c:pt idx="1489">
                  <c:v>-3.5950000000000001E-3</c:v>
                </c:pt>
                <c:pt idx="1490">
                  <c:v>-3.506E-3</c:v>
                </c:pt>
                <c:pt idx="1491">
                  <c:v>-3.4169999999999999E-3</c:v>
                </c:pt>
                <c:pt idx="1492">
                  <c:v>-3.3730000000000001E-3</c:v>
                </c:pt>
                <c:pt idx="1493">
                  <c:v>-3.284E-3</c:v>
                </c:pt>
                <c:pt idx="1494">
                  <c:v>-3.1949999999999999E-3</c:v>
                </c:pt>
                <c:pt idx="1495">
                  <c:v>-3.1059999999999998E-3</c:v>
                </c:pt>
                <c:pt idx="1496">
                  <c:v>-3.0170000000000002E-3</c:v>
                </c:pt>
                <c:pt idx="1497">
                  <c:v>-2.928E-3</c:v>
                </c:pt>
                <c:pt idx="1498">
                  <c:v>-2.8839999999999998E-3</c:v>
                </c:pt>
                <c:pt idx="1499">
                  <c:v>-2.8170000000000001E-3</c:v>
                </c:pt>
                <c:pt idx="1500">
                  <c:v>-2.728E-3</c:v>
                </c:pt>
                <c:pt idx="1501">
                  <c:v>-2.617E-3</c:v>
                </c:pt>
                <c:pt idx="1502">
                  <c:v>-2.5730000000000002E-3</c:v>
                </c:pt>
                <c:pt idx="1503">
                  <c:v>-2.4840000000000001E-3</c:v>
                </c:pt>
                <c:pt idx="1504">
                  <c:v>-2.395E-3</c:v>
                </c:pt>
                <c:pt idx="1505">
                  <c:v>-2.2620000000000001E-3</c:v>
                </c:pt>
                <c:pt idx="1506">
                  <c:v>-2.2390000000000001E-3</c:v>
                </c:pt>
                <c:pt idx="1507">
                  <c:v>-2.15E-3</c:v>
                </c:pt>
                <c:pt idx="1508">
                  <c:v>-2.062E-3</c:v>
                </c:pt>
                <c:pt idx="1509">
                  <c:v>-1.9949999999999998E-3</c:v>
                </c:pt>
                <c:pt idx="1510">
                  <c:v>-1.9059999999999999E-3</c:v>
                </c:pt>
                <c:pt idx="1511">
                  <c:v>-1.884E-3</c:v>
                </c:pt>
                <c:pt idx="1512">
                  <c:v>-1.75E-3</c:v>
                </c:pt>
                <c:pt idx="1513">
                  <c:v>-1.6609999999999999E-3</c:v>
                </c:pt>
                <c:pt idx="1514">
                  <c:v>-1.639E-3</c:v>
                </c:pt>
                <c:pt idx="1515">
                  <c:v>-1.506E-3</c:v>
                </c:pt>
                <c:pt idx="1516">
                  <c:v>-1.4840000000000001E-3</c:v>
                </c:pt>
                <c:pt idx="1517">
                  <c:v>-1.3500000000000001E-3</c:v>
                </c:pt>
                <c:pt idx="1518">
                  <c:v>-1.284E-3</c:v>
                </c:pt>
                <c:pt idx="1519">
                  <c:v>-1.217E-3</c:v>
                </c:pt>
                <c:pt idx="1520">
                  <c:v>-1.1280000000000001E-3</c:v>
                </c:pt>
                <c:pt idx="1521">
                  <c:v>-1.0839999999999999E-3</c:v>
                </c:pt>
                <c:pt idx="1522">
                  <c:v>-9.7199999999999999E-4</c:v>
                </c:pt>
                <c:pt idx="1523">
                  <c:v>-8.8400000000000002E-4</c:v>
                </c:pt>
                <c:pt idx="1524">
                  <c:v>-8.3900000000000001E-4</c:v>
                </c:pt>
                <c:pt idx="1525">
                  <c:v>-7.5000000000000002E-4</c:v>
                </c:pt>
                <c:pt idx="1526">
                  <c:v>-7.0600000000000003E-4</c:v>
                </c:pt>
                <c:pt idx="1527">
                  <c:v>-6.1700000000000004E-4</c:v>
                </c:pt>
                <c:pt idx="1528">
                  <c:v>-5.5000000000000003E-4</c:v>
                </c:pt>
                <c:pt idx="1529">
                  <c:v>-4.6099999999999998E-4</c:v>
                </c:pt>
                <c:pt idx="1530">
                  <c:v>-3.9500000000000001E-4</c:v>
                </c:pt>
                <c:pt idx="1531">
                  <c:v>-3.28E-4</c:v>
                </c:pt>
                <c:pt idx="1532">
                  <c:v>-3.0600000000000001E-4</c:v>
                </c:pt>
                <c:pt idx="1533">
                  <c:v>-2.1699999999999999E-4</c:v>
                </c:pt>
                <c:pt idx="1534">
                  <c:v>-1.4999999999999999E-4</c:v>
                </c:pt>
                <c:pt idx="1535">
                  <c:v>-6.0999999999999999E-5</c:v>
                </c:pt>
                <c:pt idx="1536">
                  <c:v>6.0000000000000002E-6</c:v>
                </c:pt>
                <c:pt idx="1537">
                  <c:v>9.3999999999999994E-5</c:v>
                </c:pt>
                <c:pt idx="1538">
                  <c:v>1.83E-4</c:v>
                </c:pt>
                <c:pt idx="1539">
                  <c:v>2.2800000000000001E-4</c:v>
                </c:pt>
                <c:pt idx="1540">
                  <c:v>2.72E-4</c:v>
                </c:pt>
                <c:pt idx="1541">
                  <c:v>3.39E-4</c:v>
                </c:pt>
                <c:pt idx="1542">
                  <c:v>3.8299999999999999E-4</c:v>
                </c:pt>
                <c:pt idx="1543">
                  <c:v>4.7199999999999998E-4</c:v>
                </c:pt>
                <c:pt idx="1544">
                  <c:v>5.3899999999999998E-4</c:v>
                </c:pt>
                <c:pt idx="1545">
                  <c:v>6.0599999999999998E-4</c:v>
                </c:pt>
                <c:pt idx="1546">
                  <c:v>6.4999999999999997E-4</c:v>
                </c:pt>
                <c:pt idx="1547">
                  <c:v>6.7199999999999996E-4</c:v>
                </c:pt>
                <c:pt idx="1548">
                  <c:v>7.6099999999999996E-4</c:v>
                </c:pt>
                <c:pt idx="1549">
                  <c:v>8.0599999999999997E-4</c:v>
                </c:pt>
                <c:pt idx="1550">
                  <c:v>8.4999999999999995E-4</c:v>
                </c:pt>
                <c:pt idx="1551">
                  <c:v>9.6100000000000005E-4</c:v>
                </c:pt>
                <c:pt idx="1552">
                  <c:v>9.8400000000000007E-4</c:v>
                </c:pt>
                <c:pt idx="1553">
                  <c:v>1.0059999999999999E-3</c:v>
                </c:pt>
                <c:pt idx="1554">
                  <c:v>1.139E-3</c:v>
                </c:pt>
                <c:pt idx="1555">
                  <c:v>1.1609999999999999E-3</c:v>
                </c:pt>
                <c:pt idx="1556">
                  <c:v>1.2279999999999999E-3</c:v>
                </c:pt>
                <c:pt idx="1557">
                  <c:v>1.2719999999999999E-3</c:v>
                </c:pt>
                <c:pt idx="1558">
                  <c:v>1.317E-3</c:v>
                </c:pt>
                <c:pt idx="1559">
                  <c:v>1.384E-3</c:v>
                </c:pt>
                <c:pt idx="1560">
                  <c:v>1.361E-3</c:v>
                </c:pt>
                <c:pt idx="1561">
                  <c:v>1.495E-3</c:v>
                </c:pt>
                <c:pt idx="1562">
                  <c:v>1.539E-3</c:v>
                </c:pt>
                <c:pt idx="1563">
                  <c:v>1.5839999999999999E-3</c:v>
                </c:pt>
                <c:pt idx="1564">
                  <c:v>1.5839999999999999E-3</c:v>
                </c:pt>
                <c:pt idx="1565">
                  <c:v>1.65E-3</c:v>
                </c:pt>
                <c:pt idx="1566">
                  <c:v>1.6949999999999999E-3</c:v>
                </c:pt>
                <c:pt idx="1567">
                  <c:v>1.761E-3</c:v>
                </c:pt>
                <c:pt idx="1568">
                  <c:v>1.8060000000000001E-3</c:v>
                </c:pt>
                <c:pt idx="1569">
                  <c:v>1.8730000000000001E-3</c:v>
                </c:pt>
                <c:pt idx="1570">
                  <c:v>1.9170000000000001E-3</c:v>
                </c:pt>
                <c:pt idx="1571">
                  <c:v>1.9610000000000001E-3</c:v>
                </c:pt>
                <c:pt idx="1572">
                  <c:v>1.939E-3</c:v>
                </c:pt>
                <c:pt idx="1573">
                  <c:v>2.0500000000000002E-3</c:v>
                </c:pt>
                <c:pt idx="1574">
                  <c:v>2.0730000000000002E-3</c:v>
                </c:pt>
                <c:pt idx="1575">
                  <c:v>2.117E-3</c:v>
                </c:pt>
                <c:pt idx="1576">
                  <c:v>2.1389999999999998E-3</c:v>
                </c:pt>
                <c:pt idx="1577">
                  <c:v>2.1840000000000002E-3</c:v>
                </c:pt>
                <c:pt idx="1578">
                  <c:v>2.2499999999999998E-3</c:v>
                </c:pt>
                <c:pt idx="1579">
                  <c:v>2.2729999999999998E-3</c:v>
                </c:pt>
                <c:pt idx="1580">
                  <c:v>2.2950000000000002E-3</c:v>
                </c:pt>
                <c:pt idx="1581">
                  <c:v>2.362E-3</c:v>
                </c:pt>
                <c:pt idx="1582">
                  <c:v>2.362E-3</c:v>
                </c:pt>
                <c:pt idx="1583">
                  <c:v>2.4060000000000002E-3</c:v>
                </c:pt>
                <c:pt idx="1584">
                  <c:v>2.4729999999999999E-3</c:v>
                </c:pt>
                <c:pt idx="1585">
                  <c:v>2.4949999999999998E-3</c:v>
                </c:pt>
                <c:pt idx="1586">
                  <c:v>2.5170000000000001E-3</c:v>
                </c:pt>
                <c:pt idx="1587">
                  <c:v>2.5839999999999999E-3</c:v>
                </c:pt>
                <c:pt idx="1588">
                  <c:v>2.6059999999999998E-3</c:v>
                </c:pt>
                <c:pt idx="1589">
                  <c:v>2.6280000000000001E-3</c:v>
                </c:pt>
                <c:pt idx="1590">
                  <c:v>2.673E-3</c:v>
                </c:pt>
                <c:pt idx="1591">
                  <c:v>2.6949999999999999E-3</c:v>
                </c:pt>
                <c:pt idx="1592">
                  <c:v>2.7169999999999998E-3</c:v>
                </c:pt>
                <c:pt idx="1593">
                  <c:v>2.7620000000000001E-3</c:v>
                </c:pt>
                <c:pt idx="1594">
                  <c:v>2.7620000000000001E-3</c:v>
                </c:pt>
                <c:pt idx="1595">
                  <c:v>2.8059999999999999E-3</c:v>
                </c:pt>
                <c:pt idx="1596">
                  <c:v>2.8279999999999998E-3</c:v>
                </c:pt>
                <c:pt idx="1597">
                  <c:v>2.8509999999999998E-3</c:v>
                </c:pt>
                <c:pt idx="1598">
                  <c:v>2.9169999999999999E-3</c:v>
                </c:pt>
                <c:pt idx="1599">
                  <c:v>2.895E-3</c:v>
                </c:pt>
                <c:pt idx="1600">
                  <c:v>2.9390000000000002E-3</c:v>
                </c:pt>
                <c:pt idx="1601">
                  <c:v>2.9619999999999998E-3</c:v>
                </c:pt>
                <c:pt idx="1602">
                  <c:v>3.006E-3</c:v>
                </c:pt>
                <c:pt idx="1603">
                  <c:v>3.006E-3</c:v>
                </c:pt>
                <c:pt idx="1604">
                  <c:v>3.006E-3</c:v>
                </c:pt>
                <c:pt idx="1605">
                  <c:v>3.0279999999999999E-3</c:v>
                </c:pt>
                <c:pt idx="1606">
                  <c:v>3.0730000000000002E-3</c:v>
                </c:pt>
                <c:pt idx="1607">
                  <c:v>3.0509999999999999E-3</c:v>
                </c:pt>
                <c:pt idx="1608">
                  <c:v>3.0730000000000002E-3</c:v>
                </c:pt>
                <c:pt idx="1609">
                  <c:v>3.0950000000000001E-3</c:v>
                </c:pt>
                <c:pt idx="1610">
                  <c:v>3.117E-3</c:v>
                </c:pt>
                <c:pt idx="1611">
                  <c:v>3.117E-3</c:v>
                </c:pt>
                <c:pt idx="1612">
                  <c:v>3.1389999999999999E-3</c:v>
                </c:pt>
                <c:pt idx="1613">
                  <c:v>3.2060000000000001E-3</c:v>
                </c:pt>
                <c:pt idx="1614">
                  <c:v>3.2060000000000001E-3</c:v>
                </c:pt>
                <c:pt idx="1615">
                  <c:v>3.1840000000000002E-3</c:v>
                </c:pt>
                <c:pt idx="1616">
                  <c:v>3.1840000000000002E-3</c:v>
                </c:pt>
                <c:pt idx="1617">
                  <c:v>3.228E-3</c:v>
                </c:pt>
                <c:pt idx="1618">
                  <c:v>3.228E-3</c:v>
                </c:pt>
                <c:pt idx="1619">
                  <c:v>3.251E-3</c:v>
                </c:pt>
                <c:pt idx="1620">
                  <c:v>3.251E-3</c:v>
                </c:pt>
                <c:pt idx="1621">
                  <c:v>3.228E-3</c:v>
                </c:pt>
                <c:pt idx="1622">
                  <c:v>3.2729999999999999E-3</c:v>
                </c:pt>
                <c:pt idx="1623">
                  <c:v>3.2729999999999999E-3</c:v>
                </c:pt>
                <c:pt idx="1624">
                  <c:v>3.2729999999999999E-3</c:v>
                </c:pt>
                <c:pt idx="1625">
                  <c:v>3.2729999999999999E-3</c:v>
                </c:pt>
                <c:pt idx="1626">
                  <c:v>3.2950000000000002E-3</c:v>
                </c:pt>
                <c:pt idx="1627">
                  <c:v>3.2950000000000002E-3</c:v>
                </c:pt>
                <c:pt idx="1628">
                  <c:v>3.3170000000000001E-3</c:v>
                </c:pt>
                <c:pt idx="1629">
                  <c:v>3.2950000000000002E-3</c:v>
                </c:pt>
                <c:pt idx="1630">
                  <c:v>3.2729999999999999E-3</c:v>
                </c:pt>
                <c:pt idx="1631">
                  <c:v>3.2950000000000002E-3</c:v>
                </c:pt>
                <c:pt idx="1632">
                  <c:v>3.2950000000000002E-3</c:v>
                </c:pt>
                <c:pt idx="1633">
                  <c:v>3.2729999999999999E-3</c:v>
                </c:pt>
                <c:pt idx="1634">
                  <c:v>3.3170000000000001E-3</c:v>
                </c:pt>
                <c:pt idx="1635">
                  <c:v>3.2950000000000002E-3</c:v>
                </c:pt>
                <c:pt idx="1636">
                  <c:v>3.3170000000000001E-3</c:v>
                </c:pt>
                <c:pt idx="1637">
                  <c:v>3.251E-3</c:v>
                </c:pt>
                <c:pt idx="1638">
                  <c:v>3.2729999999999999E-3</c:v>
                </c:pt>
                <c:pt idx="1639">
                  <c:v>3.251E-3</c:v>
                </c:pt>
                <c:pt idx="1640">
                  <c:v>3.2729999999999999E-3</c:v>
                </c:pt>
                <c:pt idx="1641">
                  <c:v>3.251E-3</c:v>
                </c:pt>
                <c:pt idx="1642">
                  <c:v>3.228E-3</c:v>
                </c:pt>
                <c:pt idx="1643">
                  <c:v>3.2729999999999999E-3</c:v>
                </c:pt>
                <c:pt idx="1644">
                  <c:v>3.2060000000000001E-3</c:v>
                </c:pt>
                <c:pt idx="1645">
                  <c:v>3.2060000000000001E-3</c:v>
                </c:pt>
                <c:pt idx="1646">
                  <c:v>3.1840000000000002E-3</c:v>
                </c:pt>
                <c:pt idx="1647">
                  <c:v>3.1619999999999999E-3</c:v>
                </c:pt>
                <c:pt idx="1648">
                  <c:v>3.1840000000000002E-3</c:v>
                </c:pt>
                <c:pt idx="1649">
                  <c:v>3.1389999999999999E-3</c:v>
                </c:pt>
                <c:pt idx="1650">
                  <c:v>3.1389999999999999E-3</c:v>
                </c:pt>
                <c:pt idx="1651">
                  <c:v>3.117E-3</c:v>
                </c:pt>
                <c:pt idx="1652">
                  <c:v>3.117E-3</c:v>
                </c:pt>
                <c:pt idx="1653">
                  <c:v>3.0950000000000001E-3</c:v>
                </c:pt>
                <c:pt idx="1654">
                  <c:v>3.0509999999999999E-3</c:v>
                </c:pt>
                <c:pt idx="1655">
                  <c:v>3.0279999999999999E-3</c:v>
                </c:pt>
                <c:pt idx="1656">
                  <c:v>3.0279999999999999E-3</c:v>
                </c:pt>
                <c:pt idx="1657">
                  <c:v>2.9619999999999998E-3</c:v>
                </c:pt>
                <c:pt idx="1658">
                  <c:v>2.9619999999999998E-3</c:v>
                </c:pt>
                <c:pt idx="1659">
                  <c:v>2.9390000000000002E-3</c:v>
                </c:pt>
                <c:pt idx="1660">
                  <c:v>2.895E-3</c:v>
                </c:pt>
                <c:pt idx="1661">
                  <c:v>2.895E-3</c:v>
                </c:pt>
                <c:pt idx="1662">
                  <c:v>2.8509999999999998E-3</c:v>
                </c:pt>
                <c:pt idx="1663">
                  <c:v>2.8509999999999998E-3</c:v>
                </c:pt>
                <c:pt idx="1664">
                  <c:v>2.8279999999999998E-3</c:v>
                </c:pt>
                <c:pt idx="1665">
                  <c:v>2.784E-3</c:v>
                </c:pt>
                <c:pt idx="1666">
                  <c:v>2.7390000000000001E-3</c:v>
                </c:pt>
                <c:pt idx="1667">
                  <c:v>2.7169999999999998E-3</c:v>
                </c:pt>
                <c:pt idx="1668">
                  <c:v>2.673E-3</c:v>
                </c:pt>
                <c:pt idx="1669">
                  <c:v>2.6510000000000001E-3</c:v>
                </c:pt>
                <c:pt idx="1670">
                  <c:v>2.5839999999999999E-3</c:v>
                </c:pt>
                <c:pt idx="1671">
                  <c:v>2.539E-3</c:v>
                </c:pt>
                <c:pt idx="1672">
                  <c:v>2.5170000000000001E-3</c:v>
                </c:pt>
                <c:pt idx="1673">
                  <c:v>2.5170000000000001E-3</c:v>
                </c:pt>
                <c:pt idx="1674">
                  <c:v>2.4729999999999999E-3</c:v>
                </c:pt>
                <c:pt idx="1675">
                  <c:v>2.4060000000000002E-3</c:v>
                </c:pt>
                <c:pt idx="1676">
                  <c:v>2.362E-3</c:v>
                </c:pt>
                <c:pt idx="1677">
                  <c:v>2.3389999999999999E-3</c:v>
                </c:pt>
                <c:pt idx="1678">
                  <c:v>2.2950000000000002E-3</c:v>
                </c:pt>
                <c:pt idx="1679">
                  <c:v>2.2729999999999998E-3</c:v>
                </c:pt>
                <c:pt idx="1680">
                  <c:v>2.2060000000000001E-3</c:v>
                </c:pt>
                <c:pt idx="1681">
                  <c:v>2.1619999999999999E-3</c:v>
                </c:pt>
                <c:pt idx="1682">
                  <c:v>2.117E-3</c:v>
                </c:pt>
                <c:pt idx="1683">
                  <c:v>2.0730000000000002E-3</c:v>
                </c:pt>
                <c:pt idx="1684">
                  <c:v>2.006E-3</c:v>
                </c:pt>
                <c:pt idx="1685">
                  <c:v>1.9840000000000001E-3</c:v>
                </c:pt>
                <c:pt idx="1686">
                  <c:v>1.939E-3</c:v>
                </c:pt>
                <c:pt idx="1687">
                  <c:v>1.8730000000000001E-3</c:v>
                </c:pt>
                <c:pt idx="1688">
                  <c:v>1.828E-3</c:v>
                </c:pt>
                <c:pt idx="1689">
                  <c:v>1.784E-3</c:v>
                </c:pt>
                <c:pt idx="1690">
                  <c:v>1.784E-3</c:v>
                </c:pt>
                <c:pt idx="1691">
                  <c:v>1.7390000000000001E-3</c:v>
                </c:pt>
                <c:pt idx="1692">
                  <c:v>1.65E-3</c:v>
                </c:pt>
                <c:pt idx="1693">
                  <c:v>1.5839999999999999E-3</c:v>
                </c:pt>
                <c:pt idx="1694">
                  <c:v>1.5610000000000001E-3</c:v>
                </c:pt>
                <c:pt idx="1695">
                  <c:v>1.495E-3</c:v>
                </c:pt>
                <c:pt idx="1696">
                  <c:v>1.4499999999999999E-3</c:v>
                </c:pt>
                <c:pt idx="1697">
                  <c:v>1.361E-3</c:v>
                </c:pt>
                <c:pt idx="1698">
                  <c:v>1.317E-3</c:v>
                </c:pt>
                <c:pt idx="1699">
                  <c:v>1.25E-3</c:v>
                </c:pt>
                <c:pt idx="1700">
                  <c:v>1.206E-3</c:v>
                </c:pt>
                <c:pt idx="1701">
                  <c:v>1.1609999999999999E-3</c:v>
                </c:pt>
                <c:pt idx="1702">
                  <c:v>1.0950000000000001E-3</c:v>
                </c:pt>
                <c:pt idx="1703">
                  <c:v>1.0059999999999999E-3</c:v>
                </c:pt>
                <c:pt idx="1704">
                  <c:v>9.6100000000000005E-4</c:v>
                </c:pt>
                <c:pt idx="1705">
                  <c:v>8.9499999999999996E-4</c:v>
                </c:pt>
                <c:pt idx="1706">
                  <c:v>8.4999999999999995E-4</c:v>
                </c:pt>
                <c:pt idx="1707">
                  <c:v>8.0599999999999997E-4</c:v>
                </c:pt>
                <c:pt idx="1708">
                  <c:v>7.6099999999999996E-4</c:v>
                </c:pt>
                <c:pt idx="1709">
                  <c:v>6.4999999999999997E-4</c:v>
                </c:pt>
                <c:pt idx="1710">
                  <c:v>6.0599999999999998E-4</c:v>
                </c:pt>
                <c:pt idx="1711">
                  <c:v>5.6099999999999998E-4</c:v>
                </c:pt>
                <c:pt idx="1712">
                  <c:v>4.95E-4</c:v>
                </c:pt>
                <c:pt idx="1713">
                  <c:v>4.06E-4</c:v>
                </c:pt>
                <c:pt idx="1714">
                  <c:v>3.6099999999999999E-4</c:v>
                </c:pt>
                <c:pt idx="1715">
                  <c:v>2.9399999999999999E-4</c:v>
                </c:pt>
                <c:pt idx="1716">
                  <c:v>2.5000000000000001E-4</c:v>
                </c:pt>
                <c:pt idx="1717">
                  <c:v>1.83E-4</c:v>
                </c:pt>
                <c:pt idx="1718">
                  <c:v>1.17E-4</c:v>
                </c:pt>
                <c:pt idx="1719">
                  <c:v>7.2000000000000002E-5</c:v>
                </c:pt>
                <c:pt idx="1720">
                  <c:v>-8.2999999999999998E-5</c:v>
                </c:pt>
                <c:pt idx="1721">
                  <c:v>-1.2799999999999999E-4</c:v>
                </c:pt>
                <c:pt idx="1722">
                  <c:v>-1.4999999999999999E-4</c:v>
                </c:pt>
                <c:pt idx="1723">
                  <c:v>-2.3900000000000001E-4</c:v>
                </c:pt>
                <c:pt idx="1724">
                  <c:v>-2.8299999999999999E-4</c:v>
                </c:pt>
                <c:pt idx="1725">
                  <c:v>-3.5E-4</c:v>
                </c:pt>
                <c:pt idx="1726">
                  <c:v>-4.17E-4</c:v>
                </c:pt>
                <c:pt idx="1727">
                  <c:v>-5.0600000000000005E-4</c:v>
                </c:pt>
                <c:pt idx="1728">
                  <c:v>-5.0600000000000005E-4</c:v>
                </c:pt>
                <c:pt idx="1729">
                  <c:v>-6.1700000000000004E-4</c:v>
                </c:pt>
                <c:pt idx="1730">
                  <c:v>-7.0600000000000003E-4</c:v>
                </c:pt>
                <c:pt idx="1731">
                  <c:v>-7.5000000000000002E-4</c:v>
                </c:pt>
                <c:pt idx="1732">
                  <c:v>-8.3900000000000001E-4</c:v>
                </c:pt>
                <c:pt idx="1733">
                  <c:v>-8.8400000000000002E-4</c:v>
                </c:pt>
                <c:pt idx="1734">
                  <c:v>-9.2800000000000001E-4</c:v>
                </c:pt>
                <c:pt idx="1735">
                  <c:v>-1.0169999999999999E-3</c:v>
                </c:pt>
                <c:pt idx="1736">
                  <c:v>-1.0839999999999999E-3</c:v>
                </c:pt>
                <c:pt idx="1737">
                  <c:v>-1.1720000000000001E-3</c:v>
                </c:pt>
                <c:pt idx="1738">
                  <c:v>-1.217E-3</c:v>
                </c:pt>
                <c:pt idx="1739">
                  <c:v>-1.3060000000000001E-3</c:v>
                </c:pt>
                <c:pt idx="1740">
                  <c:v>-1.328E-3</c:v>
                </c:pt>
                <c:pt idx="1741">
                  <c:v>-1.4170000000000001E-3</c:v>
                </c:pt>
                <c:pt idx="1742">
                  <c:v>-1.4610000000000001E-3</c:v>
                </c:pt>
                <c:pt idx="1743">
                  <c:v>-1.5499999999999999E-3</c:v>
                </c:pt>
                <c:pt idx="1744">
                  <c:v>-1.5950000000000001E-3</c:v>
                </c:pt>
                <c:pt idx="1745">
                  <c:v>-1.684E-3</c:v>
                </c:pt>
                <c:pt idx="1746">
                  <c:v>-1.7279999999999999E-3</c:v>
                </c:pt>
                <c:pt idx="1747">
                  <c:v>-1.7949999999999999E-3</c:v>
                </c:pt>
                <c:pt idx="1748">
                  <c:v>-1.884E-3</c:v>
                </c:pt>
                <c:pt idx="1749">
                  <c:v>-1.928E-3</c:v>
                </c:pt>
                <c:pt idx="1750">
                  <c:v>-1.9729999999999999E-3</c:v>
                </c:pt>
                <c:pt idx="1751">
                  <c:v>-2.062E-3</c:v>
                </c:pt>
                <c:pt idx="1752">
                  <c:v>-2.0839999999999999E-3</c:v>
                </c:pt>
                <c:pt idx="1753">
                  <c:v>-2.173E-3</c:v>
                </c:pt>
                <c:pt idx="1754">
                  <c:v>-2.2390000000000001E-3</c:v>
                </c:pt>
                <c:pt idx="1755">
                  <c:v>-2.284E-3</c:v>
                </c:pt>
                <c:pt idx="1756">
                  <c:v>-2.3280000000000002E-3</c:v>
                </c:pt>
                <c:pt idx="1757">
                  <c:v>-2.4169999999999999E-3</c:v>
                </c:pt>
                <c:pt idx="1758">
                  <c:v>-2.4620000000000002E-3</c:v>
                </c:pt>
                <c:pt idx="1759">
                  <c:v>-2.5279999999999999E-3</c:v>
                </c:pt>
                <c:pt idx="1760">
                  <c:v>-2.5950000000000001E-3</c:v>
                </c:pt>
                <c:pt idx="1761">
                  <c:v>-2.6619999999999999E-3</c:v>
                </c:pt>
                <c:pt idx="1762">
                  <c:v>-2.728E-3</c:v>
                </c:pt>
                <c:pt idx="1763">
                  <c:v>-2.7950000000000002E-3</c:v>
                </c:pt>
                <c:pt idx="1764">
                  <c:v>-2.8389999999999999E-3</c:v>
                </c:pt>
                <c:pt idx="1765">
                  <c:v>-2.9060000000000002E-3</c:v>
                </c:pt>
                <c:pt idx="1766">
                  <c:v>-2.9729999999999999E-3</c:v>
                </c:pt>
                <c:pt idx="1767">
                  <c:v>-3.0170000000000002E-3</c:v>
                </c:pt>
                <c:pt idx="1768">
                  <c:v>-3.039E-3</c:v>
                </c:pt>
                <c:pt idx="1769">
                  <c:v>-3.0839999999999999E-3</c:v>
                </c:pt>
                <c:pt idx="1770">
                  <c:v>-3.1510000000000002E-3</c:v>
                </c:pt>
                <c:pt idx="1771">
                  <c:v>-3.173E-3</c:v>
                </c:pt>
                <c:pt idx="1772">
                  <c:v>-3.2620000000000001E-3</c:v>
                </c:pt>
                <c:pt idx="1773">
                  <c:v>-3.3279999999999998E-3</c:v>
                </c:pt>
                <c:pt idx="1774">
                  <c:v>-3.395E-3</c:v>
                </c:pt>
                <c:pt idx="1775">
                  <c:v>-3.4619999999999998E-3</c:v>
                </c:pt>
                <c:pt idx="1776">
                  <c:v>-3.4840000000000001E-3</c:v>
                </c:pt>
                <c:pt idx="1777">
                  <c:v>-3.5509999999999999E-3</c:v>
                </c:pt>
                <c:pt idx="1778">
                  <c:v>-3.5950000000000001E-3</c:v>
                </c:pt>
                <c:pt idx="1779">
                  <c:v>-3.64E-3</c:v>
                </c:pt>
                <c:pt idx="1780">
                  <c:v>-3.6840000000000002E-3</c:v>
                </c:pt>
                <c:pt idx="1781">
                  <c:v>-3.7290000000000001E-3</c:v>
                </c:pt>
                <c:pt idx="1782">
                  <c:v>-3.751E-3</c:v>
                </c:pt>
                <c:pt idx="1783">
                  <c:v>-3.8170000000000001E-3</c:v>
                </c:pt>
                <c:pt idx="1784">
                  <c:v>-3.8400000000000001E-3</c:v>
                </c:pt>
                <c:pt idx="1785">
                  <c:v>-3.9060000000000002E-3</c:v>
                </c:pt>
                <c:pt idx="1786">
                  <c:v>-3.9290000000000002E-3</c:v>
                </c:pt>
                <c:pt idx="1787">
                  <c:v>-3.973E-3</c:v>
                </c:pt>
                <c:pt idx="1788">
                  <c:v>-4.0400000000000002E-3</c:v>
                </c:pt>
                <c:pt idx="1789">
                  <c:v>-4.084E-3</c:v>
                </c:pt>
                <c:pt idx="1790">
                  <c:v>-4.1510000000000002E-3</c:v>
                </c:pt>
                <c:pt idx="1791">
                  <c:v>-4.1729999999999996E-3</c:v>
                </c:pt>
                <c:pt idx="1792">
                  <c:v>-4.1729999999999996E-3</c:v>
                </c:pt>
                <c:pt idx="1793">
                  <c:v>-4.2399999999999998E-3</c:v>
                </c:pt>
                <c:pt idx="1794">
                  <c:v>-4.2620000000000002E-3</c:v>
                </c:pt>
                <c:pt idx="1795">
                  <c:v>-4.3059999999999999E-3</c:v>
                </c:pt>
                <c:pt idx="1796">
                  <c:v>-4.3290000000000004E-3</c:v>
                </c:pt>
                <c:pt idx="1797">
                  <c:v>-4.3730000000000002E-3</c:v>
                </c:pt>
                <c:pt idx="1798">
                  <c:v>-4.4180000000000001E-3</c:v>
                </c:pt>
                <c:pt idx="1799">
                  <c:v>-4.4180000000000001E-3</c:v>
                </c:pt>
                <c:pt idx="1800">
                  <c:v>-4.4840000000000001E-3</c:v>
                </c:pt>
                <c:pt idx="1801">
                  <c:v>-4.5059999999999996E-3</c:v>
                </c:pt>
                <c:pt idx="1802">
                  <c:v>-4.529E-3</c:v>
                </c:pt>
                <c:pt idx="1803">
                  <c:v>-4.5729999999999998E-3</c:v>
                </c:pt>
                <c:pt idx="1804">
                  <c:v>-4.5950000000000001E-3</c:v>
                </c:pt>
                <c:pt idx="1805">
                  <c:v>-4.6179999999999997E-3</c:v>
                </c:pt>
                <c:pt idx="1806">
                  <c:v>-4.64E-3</c:v>
                </c:pt>
                <c:pt idx="1807">
                  <c:v>-4.7060000000000001E-3</c:v>
                </c:pt>
                <c:pt idx="1808">
                  <c:v>-4.6839999999999998E-3</c:v>
                </c:pt>
                <c:pt idx="1809">
                  <c:v>-4.7289999999999997E-3</c:v>
                </c:pt>
                <c:pt idx="1810">
                  <c:v>-4.7730000000000003E-3</c:v>
                </c:pt>
                <c:pt idx="1811">
                  <c:v>-4.7730000000000003E-3</c:v>
                </c:pt>
                <c:pt idx="1812">
                  <c:v>-4.8180000000000002E-3</c:v>
                </c:pt>
                <c:pt idx="1813">
                  <c:v>-4.8399999999999997E-3</c:v>
                </c:pt>
                <c:pt idx="1814">
                  <c:v>-4.8399999999999997E-3</c:v>
                </c:pt>
                <c:pt idx="1815">
                  <c:v>-4.8399999999999997E-3</c:v>
                </c:pt>
                <c:pt idx="1816">
                  <c:v>-4.8840000000000003E-3</c:v>
                </c:pt>
                <c:pt idx="1817">
                  <c:v>-4.862E-3</c:v>
                </c:pt>
                <c:pt idx="1818">
                  <c:v>-4.9069999999999999E-3</c:v>
                </c:pt>
                <c:pt idx="1819">
                  <c:v>-4.9509999999999997E-3</c:v>
                </c:pt>
                <c:pt idx="1820">
                  <c:v>-4.973E-3</c:v>
                </c:pt>
                <c:pt idx="1821">
                  <c:v>-4.9950000000000003E-3</c:v>
                </c:pt>
                <c:pt idx="1822">
                  <c:v>-4.9950000000000003E-3</c:v>
                </c:pt>
                <c:pt idx="1823">
                  <c:v>-5.0179999999999999E-3</c:v>
                </c:pt>
                <c:pt idx="1824">
                  <c:v>-5.0179999999999999E-3</c:v>
                </c:pt>
                <c:pt idx="1825">
                  <c:v>-5.0179999999999999E-3</c:v>
                </c:pt>
                <c:pt idx="1826">
                  <c:v>-5.0400000000000002E-3</c:v>
                </c:pt>
                <c:pt idx="1827">
                  <c:v>-5.084E-3</c:v>
                </c:pt>
                <c:pt idx="1828">
                  <c:v>-5.084E-3</c:v>
                </c:pt>
                <c:pt idx="1829">
                  <c:v>-5.0400000000000002E-3</c:v>
                </c:pt>
                <c:pt idx="1830">
                  <c:v>-5.0619999999999997E-3</c:v>
                </c:pt>
                <c:pt idx="1831">
                  <c:v>-5.084E-3</c:v>
                </c:pt>
                <c:pt idx="1832">
                  <c:v>-5.084E-3</c:v>
                </c:pt>
                <c:pt idx="1833">
                  <c:v>-5.0619999999999997E-3</c:v>
                </c:pt>
                <c:pt idx="1834">
                  <c:v>-5.1070000000000004E-3</c:v>
                </c:pt>
                <c:pt idx="1835">
                  <c:v>-5.0619999999999997E-3</c:v>
                </c:pt>
                <c:pt idx="1836">
                  <c:v>-5.1289999999999999E-3</c:v>
                </c:pt>
                <c:pt idx="1837">
                  <c:v>-5.1070000000000004E-3</c:v>
                </c:pt>
                <c:pt idx="1838">
                  <c:v>-5.1289999999999999E-3</c:v>
                </c:pt>
                <c:pt idx="1839">
                  <c:v>-5.1070000000000004E-3</c:v>
                </c:pt>
                <c:pt idx="1840">
                  <c:v>-5.1289999999999999E-3</c:v>
                </c:pt>
                <c:pt idx="1841">
                  <c:v>-5.1289999999999999E-3</c:v>
                </c:pt>
                <c:pt idx="1842">
                  <c:v>-5.0619999999999997E-3</c:v>
                </c:pt>
                <c:pt idx="1843">
                  <c:v>-5.0619999999999997E-3</c:v>
                </c:pt>
                <c:pt idx="1844">
                  <c:v>-5.0619999999999997E-3</c:v>
                </c:pt>
                <c:pt idx="1845">
                  <c:v>-5.0619999999999997E-3</c:v>
                </c:pt>
                <c:pt idx="1846">
                  <c:v>-5.0400000000000002E-3</c:v>
                </c:pt>
                <c:pt idx="1847">
                  <c:v>-5.084E-3</c:v>
                </c:pt>
                <c:pt idx="1848">
                  <c:v>-5.0400000000000002E-3</c:v>
                </c:pt>
                <c:pt idx="1849">
                  <c:v>-5.084E-3</c:v>
                </c:pt>
                <c:pt idx="1850">
                  <c:v>-5.0619999999999997E-3</c:v>
                </c:pt>
                <c:pt idx="1851">
                  <c:v>-5.0400000000000002E-3</c:v>
                </c:pt>
                <c:pt idx="1852">
                  <c:v>-5.0179999999999999E-3</c:v>
                </c:pt>
                <c:pt idx="1853">
                  <c:v>-5.0179999999999999E-3</c:v>
                </c:pt>
                <c:pt idx="1854">
                  <c:v>-4.9950000000000003E-3</c:v>
                </c:pt>
                <c:pt idx="1855">
                  <c:v>-5.0400000000000002E-3</c:v>
                </c:pt>
                <c:pt idx="1856">
                  <c:v>-4.9950000000000003E-3</c:v>
                </c:pt>
                <c:pt idx="1857">
                  <c:v>-4.9950000000000003E-3</c:v>
                </c:pt>
                <c:pt idx="1858">
                  <c:v>-4.9509999999999997E-3</c:v>
                </c:pt>
                <c:pt idx="1859">
                  <c:v>-4.9290000000000002E-3</c:v>
                </c:pt>
                <c:pt idx="1860">
                  <c:v>-4.8840000000000003E-3</c:v>
                </c:pt>
                <c:pt idx="1861">
                  <c:v>-4.9069999999999999E-3</c:v>
                </c:pt>
                <c:pt idx="1862">
                  <c:v>-4.8399999999999997E-3</c:v>
                </c:pt>
                <c:pt idx="1863">
                  <c:v>-4.8840000000000003E-3</c:v>
                </c:pt>
                <c:pt idx="1864">
                  <c:v>-4.862E-3</c:v>
                </c:pt>
                <c:pt idx="1865">
                  <c:v>-4.8180000000000002E-3</c:v>
                </c:pt>
                <c:pt idx="1866">
                  <c:v>-4.8180000000000002E-3</c:v>
                </c:pt>
                <c:pt idx="1867">
                  <c:v>-4.8180000000000002E-3</c:v>
                </c:pt>
                <c:pt idx="1868">
                  <c:v>-4.751E-3</c:v>
                </c:pt>
                <c:pt idx="1869">
                  <c:v>-4.7060000000000001E-3</c:v>
                </c:pt>
                <c:pt idx="1870">
                  <c:v>-4.7060000000000001E-3</c:v>
                </c:pt>
                <c:pt idx="1871">
                  <c:v>-4.7060000000000001E-3</c:v>
                </c:pt>
                <c:pt idx="1872">
                  <c:v>-4.6839999999999998E-3</c:v>
                </c:pt>
                <c:pt idx="1873">
                  <c:v>-4.6179999999999997E-3</c:v>
                </c:pt>
                <c:pt idx="1874">
                  <c:v>-4.64E-3</c:v>
                </c:pt>
                <c:pt idx="1875">
                  <c:v>-4.5729999999999998E-3</c:v>
                </c:pt>
                <c:pt idx="1876">
                  <c:v>-4.5059999999999996E-3</c:v>
                </c:pt>
                <c:pt idx="1877">
                  <c:v>-4.4840000000000001E-3</c:v>
                </c:pt>
                <c:pt idx="1878">
                  <c:v>-4.4619999999999998E-3</c:v>
                </c:pt>
                <c:pt idx="1879">
                  <c:v>-4.4400000000000004E-3</c:v>
                </c:pt>
                <c:pt idx="1880">
                  <c:v>-4.4180000000000001E-3</c:v>
                </c:pt>
                <c:pt idx="1881">
                  <c:v>-4.3730000000000002E-3</c:v>
                </c:pt>
                <c:pt idx="1882">
                  <c:v>-4.3509999999999998E-3</c:v>
                </c:pt>
                <c:pt idx="1883">
                  <c:v>-4.3509999999999998E-3</c:v>
                </c:pt>
                <c:pt idx="1884">
                  <c:v>-4.2620000000000002E-3</c:v>
                </c:pt>
                <c:pt idx="1885">
                  <c:v>-4.2839999999999996E-3</c:v>
                </c:pt>
                <c:pt idx="1886">
                  <c:v>-4.1949999999999999E-3</c:v>
                </c:pt>
                <c:pt idx="1887">
                  <c:v>-4.1949999999999999E-3</c:v>
                </c:pt>
                <c:pt idx="1888">
                  <c:v>-4.1510000000000002E-3</c:v>
                </c:pt>
                <c:pt idx="1889">
                  <c:v>-4.1060000000000003E-3</c:v>
                </c:pt>
                <c:pt idx="1890">
                  <c:v>-4.0619999999999996E-3</c:v>
                </c:pt>
                <c:pt idx="1891">
                  <c:v>-3.9950000000000003E-3</c:v>
                </c:pt>
                <c:pt idx="1892">
                  <c:v>-3.973E-3</c:v>
                </c:pt>
                <c:pt idx="1893">
                  <c:v>-3.9509999999999997E-3</c:v>
                </c:pt>
                <c:pt idx="1894">
                  <c:v>-3.9060000000000002E-3</c:v>
                </c:pt>
                <c:pt idx="1895">
                  <c:v>-3.862E-3</c:v>
                </c:pt>
                <c:pt idx="1896">
                  <c:v>-3.8170000000000001E-3</c:v>
                </c:pt>
                <c:pt idx="1897">
                  <c:v>-3.7729999999999999E-3</c:v>
                </c:pt>
                <c:pt idx="1898">
                  <c:v>-3.7290000000000001E-3</c:v>
                </c:pt>
                <c:pt idx="1899">
                  <c:v>-3.7060000000000001E-3</c:v>
                </c:pt>
                <c:pt idx="1900">
                  <c:v>-3.64E-3</c:v>
                </c:pt>
                <c:pt idx="1901">
                  <c:v>-3.5950000000000001E-3</c:v>
                </c:pt>
                <c:pt idx="1902">
                  <c:v>-3.5509999999999999E-3</c:v>
                </c:pt>
                <c:pt idx="1903">
                  <c:v>-3.5279999999999999E-3</c:v>
                </c:pt>
                <c:pt idx="1904">
                  <c:v>-3.4840000000000001E-3</c:v>
                </c:pt>
                <c:pt idx="1905">
                  <c:v>-3.395E-3</c:v>
                </c:pt>
                <c:pt idx="1906">
                  <c:v>-3.3279999999999998E-3</c:v>
                </c:pt>
                <c:pt idx="1907">
                  <c:v>-3.284E-3</c:v>
                </c:pt>
                <c:pt idx="1908">
                  <c:v>-3.2620000000000001E-3</c:v>
                </c:pt>
                <c:pt idx="1909">
                  <c:v>-3.1949999999999999E-3</c:v>
                </c:pt>
                <c:pt idx="1910">
                  <c:v>-3.1510000000000002E-3</c:v>
                </c:pt>
                <c:pt idx="1911">
                  <c:v>-3.1059999999999998E-3</c:v>
                </c:pt>
                <c:pt idx="1912">
                  <c:v>-3.0620000000000001E-3</c:v>
                </c:pt>
                <c:pt idx="1913">
                  <c:v>-3.0170000000000002E-3</c:v>
                </c:pt>
                <c:pt idx="1914">
                  <c:v>-2.9510000000000001E-3</c:v>
                </c:pt>
                <c:pt idx="1915">
                  <c:v>-2.8839999999999998E-3</c:v>
                </c:pt>
                <c:pt idx="1916">
                  <c:v>-2.862E-3</c:v>
                </c:pt>
                <c:pt idx="1917">
                  <c:v>-2.8170000000000001E-3</c:v>
                </c:pt>
                <c:pt idx="1918">
                  <c:v>-2.7060000000000001E-3</c:v>
                </c:pt>
                <c:pt idx="1919">
                  <c:v>-2.6840000000000002E-3</c:v>
                </c:pt>
                <c:pt idx="1920">
                  <c:v>-2.5950000000000001E-3</c:v>
                </c:pt>
                <c:pt idx="1921">
                  <c:v>-2.5509999999999999E-3</c:v>
                </c:pt>
                <c:pt idx="1922">
                  <c:v>-2.506E-3</c:v>
                </c:pt>
                <c:pt idx="1923">
                  <c:v>-2.4620000000000002E-3</c:v>
                </c:pt>
                <c:pt idx="1924">
                  <c:v>-2.395E-3</c:v>
                </c:pt>
                <c:pt idx="1925">
                  <c:v>-2.3280000000000002E-3</c:v>
                </c:pt>
                <c:pt idx="1926">
                  <c:v>-2.3280000000000002E-3</c:v>
                </c:pt>
                <c:pt idx="1927">
                  <c:v>-2.1949999999999999E-3</c:v>
                </c:pt>
                <c:pt idx="1928">
                  <c:v>-2.1280000000000001E-3</c:v>
                </c:pt>
                <c:pt idx="1929">
                  <c:v>-2.1059999999999998E-3</c:v>
                </c:pt>
                <c:pt idx="1930">
                  <c:v>-2.062E-3</c:v>
                </c:pt>
                <c:pt idx="1931">
                  <c:v>-1.9729999999999999E-3</c:v>
                </c:pt>
                <c:pt idx="1932">
                  <c:v>-1.928E-3</c:v>
                </c:pt>
                <c:pt idx="1933">
                  <c:v>-1.861E-3</c:v>
                </c:pt>
                <c:pt idx="1934">
                  <c:v>-1.7949999999999999E-3</c:v>
                </c:pt>
                <c:pt idx="1935">
                  <c:v>-1.75E-3</c:v>
                </c:pt>
                <c:pt idx="1936">
                  <c:v>-1.6609999999999999E-3</c:v>
                </c:pt>
                <c:pt idx="1937">
                  <c:v>-1.6169999999999999E-3</c:v>
                </c:pt>
                <c:pt idx="1938">
                  <c:v>-1.5499999999999999E-3</c:v>
                </c:pt>
                <c:pt idx="1939">
                  <c:v>-1.506E-3</c:v>
                </c:pt>
                <c:pt idx="1940">
                  <c:v>-1.439E-3</c:v>
                </c:pt>
                <c:pt idx="1941">
                  <c:v>-1.3500000000000001E-3</c:v>
                </c:pt>
                <c:pt idx="1942">
                  <c:v>-1.3060000000000001E-3</c:v>
                </c:pt>
                <c:pt idx="1943">
                  <c:v>-1.261E-3</c:v>
                </c:pt>
                <c:pt idx="1944">
                  <c:v>-1.1720000000000001E-3</c:v>
                </c:pt>
                <c:pt idx="1945">
                  <c:v>-1.1280000000000001E-3</c:v>
                </c:pt>
                <c:pt idx="1946">
                  <c:v>-1.106E-3</c:v>
                </c:pt>
                <c:pt idx="1947">
                  <c:v>-9.9500000000000001E-4</c:v>
                </c:pt>
                <c:pt idx="1948">
                  <c:v>-9.5E-4</c:v>
                </c:pt>
                <c:pt idx="1949">
                  <c:v>-8.8400000000000002E-4</c:v>
                </c:pt>
                <c:pt idx="1950">
                  <c:v>-7.9500000000000003E-4</c:v>
                </c:pt>
                <c:pt idx="1951">
                  <c:v>-7.7200000000000001E-4</c:v>
                </c:pt>
                <c:pt idx="1952">
                  <c:v>-6.6100000000000002E-4</c:v>
                </c:pt>
                <c:pt idx="1953">
                  <c:v>-6.1700000000000004E-4</c:v>
                </c:pt>
                <c:pt idx="1954">
                  <c:v>-5.7200000000000003E-4</c:v>
                </c:pt>
                <c:pt idx="1955">
                  <c:v>-5.0600000000000005E-4</c:v>
                </c:pt>
                <c:pt idx="1956">
                  <c:v>-4.8299999999999998E-4</c:v>
                </c:pt>
                <c:pt idx="1957">
                  <c:v>-3.9500000000000001E-4</c:v>
                </c:pt>
                <c:pt idx="1958">
                  <c:v>-3.0600000000000001E-4</c:v>
                </c:pt>
                <c:pt idx="1959">
                  <c:v>-2.8299999999999999E-4</c:v>
                </c:pt>
                <c:pt idx="1960">
                  <c:v>-1.4999999999999999E-4</c:v>
                </c:pt>
                <c:pt idx="1961">
                  <c:v>-1.2799999999999999E-4</c:v>
                </c:pt>
                <c:pt idx="1962">
                  <c:v>-6.0999999999999999E-5</c:v>
                </c:pt>
                <c:pt idx="1963">
                  <c:v>-1.7E-5</c:v>
                </c:pt>
                <c:pt idx="1964">
                  <c:v>7.2000000000000002E-5</c:v>
                </c:pt>
                <c:pt idx="1965">
                  <c:v>9.3999999999999994E-5</c:v>
                </c:pt>
                <c:pt idx="1966">
                  <c:v>1.83E-4</c:v>
                </c:pt>
                <c:pt idx="1967">
                  <c:v>2.2800000000000001E-4</c:v>
                </c:pt>
                <c:pt idx="1968">
                  <c:v>2.9399999999999999E-4</c:v>
                </c:pt>
                <c:pt idx="1969">
                  <c:v>3.6099999999999999E-4</c:v>
                </c:pt>
                <c:pt idx="1970">
                  <c:v>4.4999999999999999E-4</c:v>
                </c:pt>
                <c:pt idx="1971">
                  <c:v>4.4999999999999999E-4</c:v>
                </c:pt>
                <c:pt idx="1972">
                  <c:v>5.1699999999999999E-4</c:v>
                </c:pt>
                <c:pt idx="1973">
                  <c:v>5.6099999999999998E-4</c:v>
                </c:pt>
                <c:pt idx="1974">
                  <c:v>6.4999999999999997E-4</c:v>
                </c:pt>
                <c:pt idx="1975">
                  <c:v>6.9499999999999998E-4</c:v>
                </c:pt>
                <c:pt idx="1976">
                  <c:v>7.8299999999999995E-4</c:v>
                </c:pt>
                <c:pt idx="1977">
                  <c:v>8.2799999999999996E-4</c:v>
                </c:pt>
                <c:pt idx="1978">
                  <c:v>8.9499999999999996E-4</c:v>
                </c:pt>
                <c:pt idx="1979">
                  <c:v>9.1699999999999995E-4</c:v>
                </c:pt>
                <c:pt idx="1980">
                  <c:v>1.0059999999999999E-3</c:v>
                </c:pt>
                <c:pt idx="1981">
                  <c:v>1.0280000000000001E-3</c:v>
                </c:pt>
                <c:pt idx="1982">
                  <c:v>1.1169999999999999E-3</c:v>
                </c:pt>
                <c:pt idx="1983">
                  <c:v>1.1839999999999999E-3</c:v>
                </c:pt>
                <c:pt idx="1984">
                  <c:v>1.206E-3</c:v>
                </c:pt>
                <c:pt idx="1985">
                  <c:v>1.2719999999999999E-3</c:v>
                </c:pt>
                <c:pt idx="1986">
                  <c:v>1.384E-3</c:v>
                </c:pt>
                <c:pt idx="1987">
                  <c:v>1.384E-3</c:v>
                </c:pt>
                <c:pt idx="1988">
                  <c:v>1.4059999999999999E-3</c:v>
                </c:pt>
                <c:pt idx="1989">
                  <c:v>1.4729999999999999E-3</c:v>
                </c:pt>
                <c:pt idx="1990">
                  <c:v>1.5169999999999999E-3</c:v>
                </c:pt>
                <c:pt idx="1991">
                  <c:v>1.5839999999999999E-3</c:v>
                </c:pt>
                <c:pt idx="1992">
                  <c:v>1.6280000000000001E-3</c:v>
                </c:pt>
                <c:pt idx="1993">
                  <c:v>1.717E-3</c:v>
                </c:pt>
                <c:pt idx="1994">
                  <c:v>1.717E-3</c:v>
                </c:pt>
                <c:pt idx="1995">
                  <c:v>1.7390000000000001E-3</c:v>
                </c:pt>
                <c:pt idx="1996">
                  <c:v>1.8060000000000001E-3</c:v>
                </c:pt>
                <c:pt idx="1997">
                  <c:v>1.8500000000000001E-3</c:v>
                </c:pt>
                <c:pt idx="1998">
                  <c:v>1.9170000000000001E-3</c:v>
                </c:pt>
                <c:pt idx="1999">
                  <c:v>1.9840000000000001E-3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416128"/>
        <c:axId val="85416704"/>
      </c:scatterChar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'ATF1316'!$A$501:$A$2500</c:f>
              <c:numCache>
                <c:formatCode>0.00E+00</c:formatCode>
                <c:ptCount val="2000"/>
                <c:pt idx="0">
                  <c:v>-6.8908999999999999E-9</c:v>
                </c:pt>
                <c:pt idx="1">
                  <c:v>-6.8846999999999996E-9</c:v>
                </c:pt>
                <c:pt idx="2">
                  <c:v>-6.8783999999999997E-9</c:v>
                </c:pt>
                <c:pt idx="3">
                  <c:v>-6.8722000000000003E-9</c:v>
                </c:pt>
                <c:pt idx="4">
                  <c:v>-6.8658999999999996E-9</c:v>
                </c:pt>
                <c:pt idx="5">
                  <c:v>-6.8597000000000002E-9</c:v>
                </c:pt>
                <c:pt idx="6">
                  <c:v>-6.8534000000000003E-9</c:v>
                </c:pt>
                <c:pt idx="7">
                  <c:v>-6.8472000000000001E-9</c:v>
                </c:pt>
                <c:pt idx="8">
                  <c:v>-6.8409000000000002E-9</c:v>
                </c:pt>
                <c:pt idx="9">
                  <c:v>-6.8347E-9</c:v>
                </c:pt>
                <c:pt idx="10">
                  <c:v>-6.8284000000000001E-9</c:v>
                </c:pt>
                <c:pt idx="11">
                  <c:v>-6.8221999999999999E-9</c:v>
                </c:pt>
                <c:pt idx="12">
                  <c:v>-6.8159E-9</c:v>
                </c:pt>
                <c:pt idx="13">
                  <c:v>-6.8096999999999998E-9</c:v>
                </c:pt>
                <c:pt idx="14">
                  <c:v>-6.8033999999999999E-9</c:v>
                </c:pt>
                <c:pt idx="15">
                  <c:v>-6.7971999999999996E-9</c:v>
                </c:pt>
                <c:pt idx="16">
                  <c:v>-6.7908999999999998E-9</c:v>
                </c:pt>
                <c:pt idx="17">
                  <c:v>-6.7847000000000004E-9</c:v>
                </c:pt>
                <c:pt idx="18">
                  <c:v>-6.7783999999999997E-9</c:v>
                </c:pt>
                <c:pt idx="19">
                  <c:v>-6.7722000000000003E-9</c:v>
                </c:pt>
                <c:pt idx="20">
                  <c:v>-6.7659000000000004E-9</c:v>
                </c:pt>
                <c:pt idx="21">
                  <c:v>-6.7597000000000001E-9</c:v>
                </c:pt>
                <c:pt idx="22">
                  <c:v>-6.7534000000000003E-9</c:v>
                </c:pt>
                <c:pt idx="23">
                  <c:v>-6.7472E-9</c:v>
                </c:pt>
                <c:pt idx="24">
                  <c:v>-6.7409000000000002E-9</c:v>
                </c:pt>
                <c:pt idx="25">
                  <c:v>-6.7346999999999999E-9</c:v>
                </c:pt>
                <c:pt idx="26">
                  <c:v>-6.7284000000000001E-9</c:v>
                </c:pt>
                <c:pt idx="27">
                  <c:v>-6.7221999999999998E-9</c:v>
                </c:pt>
                <c:pt idx="28">
                  <c:v>-6.7158999999999999E-9</c:v>
                </c:pt>
                <c:pt idx="29">
                  <c:v>-6.7096999999999997E-9</c:v>
                </c:pt>
                <c:pt idx="30">
                  <c:v>-6.7033999999999998E-9</c:v>
                </c:pt>
                <c:pt idx="31">
                  <c:v>-6.6972000000000004E-9</c:v>
                </c:pt>
                <c:pt idx="32">
                  <c:v>-6.6908999999999997E-9</c:v>
                </c:pt>
                <c:pt idx="33">
                  <c:v>-6.6847000000000003E-9</c:v>
                </c:pt>
                <c:pt idx="34">
                  <c:v>-6.6783999999999996E-9</c:v>
                </c:pt>
                <c:pt idx="35">
                  <c:v>-6.6722000000000002E-9</c:v>
                </c:pt>
                <c:pt idx="36">
                  <c:v>-6.6659000000000003E-9</c:v>
                </c:pt>
                <c:pt idx="37">
                  <c:v>-6.6597000000000001E-9</c:v>
                </c:pt>
                <c:pt idx="38">
                  <c:v>-6.6534000000000002E-9</c:v>
                </c:pt>
                <c:pt idx="39">
                  <c:v>-6.6472E-9</c:v>
                </c:pt>
                <c:pt idx="40">
                  <c:v>-6.6409000000000001E-9</c:v>
                </c:pt>
                <c:pt idx="41">
                  <c:v>-6.6346999999999998E-9</c:v>
                </c:pt>
                <c:pt idx="42">
                  <c:v>-6.6284E-9</c:v>
                </c:pt>
                <c:pt idx="43">
                  <c:v>-6.6221999999999997E-9</c:v>
                </c:pt>
                <c:pt idx="44">
                  <c:v>-6.6158999999999999E-9</c:v>
                </c:pt>
                <c:pt idx="45">
                  <c:v>-6.6096999999999996E-9</c:v>
                </c:pt>
                <c:pt idx="46">
                  <c:v>-6.6033999999999998E-9</c:v>
                </c:pt>
                <c:pt idx="47">
                  <c:v>-6.5972000000000003E-9</c:v>
                </c:pt>
                <c:pt idx="48">
                  <c:v>-6.5908999999999996E-9</c:v>
                </c:pt>
                <c:pt idx="49">
                  <c:v>-6.5847000000000002E-9</c:v>
                </c:pt>
                <c:pt idx="50">
                  <c:v>-6.5784000000000004E-9</c:v>
                </c:pt>
                <c:pt idx="51">
                  <c:v>-6.5722000000000001E-9</c:v>
                </c:pt>
                <c:pt idx="52">
                  <c:v>-6.5659000000000002E-9</c:v>
                </c:pt>
                <c:pt idx="53">
                  <c:v>-6.5597E-9</c:v>
                </c:pt>
                <c:pt idx="54">
                  <c:v>-6.5534000000000001E-9</c:v>
                </c:pt>
                <c:pt idx="55">
                  <c:v>-6.5471999999999999E-9</c:v>
                </c:pt>
                <c:pt idx="56">
                  <c:v>-6.5409E-9</c:v>
                </c:pt>
                <c:pt idx="57">
                  <c:v>-6.5346999999999998E-9</c:v>
                </c:pt>
                <c:pt idx="58">
                  <c:v>-6.5283999999999999E-9</c:v>
                </c:pt>
                <c:pt idx="59">
                  <c:v>-6.5221999999999997E-9</c:v>
                </c:pt>
                <c:pt idx="60">
                  <c:v>-6.5158999999999998E-9</c:v>
                </c:pt>
                <c:pt idx="61">
                  <c:v>-6.5097000000000004E-9</c:v>
                </c:pt>
                <c:pt idx="62">
                  <c:v>-6.5033999999999997E-9</c:v>
                </c:pt>
                <c:pt idx="63">
                  <c:v>-6.4972000000000003E-9</c:v>
                </c:pt>
                <c:pt idx="64">
                  <c:v>-6.4909000000000004E-9</c:v>
                </c:pt>
                <c:pt idx="65">
                  <c:v>-6.4847000000000002E-9</c:v>
                </c:pt>
                <c:pt idx="66">
                  <c:v>-6.4784000000000003E-9</c:v>
                </c:pt>
                <c:pt idx="67">
                  <c:v>-6.4722E-9</c:v>
                </c:pt>
                <c:pt idx="68">
                  <c:v>-6.4659000000000002E-9</c:v>
                </c:pt>
                <c:pt idx="69">
                  <c:v>-6.4596999999999999E-9</c:v>
                </c:pt>
                <c:pt idx="70">
                  <c:v>-6.4534000000000001E-9</c:v>
                </c:pt>
                <c:pt idx="71">
                  <c:v>-6.4471999999999998E-9</c:v>
                </c:pt>
                <c:pt idx="72">
                  <c:v>-6.4409E-9</c:v>
                </c:pt>
                <c:pt idx="73">
                  <c:v>-6.4346999999999997E-9</c:v>
                </c:pt>
                <c:pt idx="74">
                  <c:v>-6.4283999999999998E-9</c:v>
                </c:pt>
                <c:pt idx="75">
                  <c:v>-6.4221999999999996E-9</c:v>
                </c:pt>
                <c:pt idx="76">
                  <c:v>-6.4158999999999997E-9</c:v>
                </c:pt>
                <c:pt idx="77">
                  <c:v>-6.4097000000000003E-9</c:v>
                </c:pt>
                <c:pt idx="78">
                  <c:v>-6.4033999999999996E-9</c:v>
                </c:pt>
                <c:pt idx="79">
                  <c:v>-6.3972000000000002E-9</c:v>
                </c:pt>
                <c:pt idx="80">
                  <c:v>-6.3909000000000003E-9</c:v>
                </c:pt>
                <c:pt idx="81">
                  <c:v>-6.3847000000000001E-9</c:v>
                </c:pt>
                <c:pt idx="82">
                  <c:v>-6.3784000000000002E-9</c:v>
                </c:pt>
                <c:pt idx="83">
                  <c:v>-6.3722E-9</c:v>
                </c:pt>
                <c:pt idx="84">
                  <c:v>-6.3659000000000001E-9</c:v>
                </c:pt>
                <c:pt idx="85">
                  <c:v>-6.3596999999999999E-9</c:v>
                </c:pt>
                <c:pt idx="86">
                  <c:v>-6.3534E-9</c:v>
                </c:pt>
                <c:pt idx="87">
                  <c:v>-6.3471999999999998E-9</c:v>
                </c:pt>
                <c:pt idx="88">
                  <c:v>-6.3408999999999999E-9</c:v>
                </c:pt>
                <c:pt idx="89">
                  <c:v>-6.3346999999999996E-9</c:v>
                </c:pt>
                <c:pt idx="90">
                  <c:v>-6.3283999999999998E-9</c:v>
                </c:pt>
                <c:pt idx="91">
                  <c:v>-6.3222000000000004E-9</c:v>
                </c:pt>
                <c:pt idx="92">
                  <c:v>-6.3158999999999997E-9</c:v>
                </c:pt>
                <c:pt idx="93">
                  <c:v>-6.3097000000000002E-9</c:v>
                </c:pt>
                <c:pt idx="94">
                  <c:v>-6.3034000000000004E-9</c:v>
                </c:pt>
                <c:pt idx="95">
                  <c:v>-6.2972000000000001E-9</c:v>
                </c:pt>
                <c:pt idx="96">
                  <c:v>-6.2909000000000003E-9</c:v>
                </c:pt>
                <c:pt idx="97">
                  <c:v>-6.2847E-9</c:v>
                </c:pt>
                <c:pt idx="98">
                  <c:v>-6.2784000000000002E-9</c:v>
                </c:pt>
                <c:pt idx="99">
                  <c:v>-6.2721999999999999E-9</c:v>
                </c:pt>
                <c:pt idx="100">
                  <c:v>-6.2659E-9</c:v>
                </c:pt>
                <c:pt idx="101">
                  <c:v>-6.2596999999999998E-9</c:v>
                </c:pt>
                <c:pt idx="102">
                  <c:v>-6.2533999999999999E-9</c:v>
                </c:pt>
                <c:pt idx="103">
                  <c:v>-6.2471999999999997E-9</c:v>
                </c:pt>
                <c:pt idx="104">
                  <c:v>-6.2408999999999998E-9</c:v>
                </c:pt>
                <c:pt idx="105">
                  <c:v>-6.2347000000000004E-9</c:v>
                </c:pt>
                <c:pt idx="106">
                  <c:v>-6.2283999999999997E-9</c:v>
                </c:pt>
                <c:pt idx="107">
                  <c:v>-6.2222000000000003E-9</c:v>
                </c:pt>
                <c:pt idx="108">
                  <c:v>-6.2158999999999996E-9</c:v>
                </c:pt>
                <c:pt idx="109">
                  <c:v>-6.2097000000000002E-9</c:v>
                </c:pt>
                <c:pt idx="110">
                  <c:v>-6.2034000000000003E-9</c:v>
                </c:pt>
                <c:pt idx="111">
                  <c:v>-6.1972000000000001E-9</c:v>
                </c:pt>
                <c:pt idx="112">
                  <c:v>-6.1909000000000002E-9</c:v>
                </c:pt>
                <c:pt idx="113">
                  <c:v>-6.1847E-9</c:v>
                </c:pt>
                <c:pt idx="114">
                  <c:v>-6.1784000000000001E-9</c:v>
                </c:pt>
                <c:pt idx="115">
                  <c:v>-6.1721999999999998E-9</c:v>
                </c:pt>
                <c:pt idx="116">
                  <c:v>-6.1659E-9</c:v>
                </c:pt>
                <c:pt idx="117">
                  <c:v>-6.1596999999999997E-9</c:v>
                </c:pt>
                <c:pt idx="118">
                  <c:v>-6.1533999999999999E-9</c:v>
                </c:pt>
                <c:pt idx="119">
                  <c:v>-6.1471999999999996E-9</c:v>
                </c:pt>
                <c:pt idx="120">
                  <c:v>-6.1408999999999998E-9</c:v>
                </c:pt>
                <c:pt idx="121">
                  <c:v>-6.1347000000000003E-9</c:v>
                </c:pt>
                <c:pt idx="122">
                  <c:v>-6.1283999999999996E-9</c:v>
                </c:pt>
                <c:pt idx="123">
                  <c:v>-6.1222000000000002E-9</c:v>
                </c:pt>
                <c:pt idx="124">
                  <c:v>-6.1159000000000004E-9</c:v>
                </c:pt>
                <c:pt idx="125">
                  <c:v>-6.1097000000000001E-9</c:v>
                </c:pt>
                <c:pt idx="126">
                  <c:v>-6.1034000000000002E-9</c:v>
                </c:pt>
                <c:pt idx="127">
                  <c:v>-6.0972E-9</c:v>
                </c:pt>
                <c:pt idx="128">
                  <c:v>-6.0909000000000001E-9</c:v>
                </c:pt>
                <c:pt idx="129">
                  <c:v>-6.0846999999999999E-9</c:v>
                </c:pt>
                <c:pt idx="130">
                  <c:v>-6.0784E-9</c:v>
                </c:pt>
                <c:pt idx="131">
                  <c:v>-6.0721999999999998E-9</c:v>
                </c:pt>
                <c:pt idx="132">
                  <c:v>-6.0658999999999999E-9</c:v>
                </c:pt>
                <c:pt idx="133">
                  <c:v>-6.0596999999999997E-9</c:v>
                </c:pt>
                <c:pt idx="134">
                  <c:v>-6.0533999999999998E-9</c:v>
                </c:pt>
                <c:pt idx="135">
                  <c:v>-6.0472000000000004E-9</c:v>
                </c:pt>
                <c:pt idx="136">
                  <c:v>-6.0408999999999997E-9</c:v>
                </c:pt>
                <c:pt idx="137">
                  <c:v>-6.0347000000000003E-9</c:v>
                </c:pt>
                <c:pt idx="138">
                  <c:v>-6.0284000000000004E-9</c:v>
                </c:pt>
                <c:pt idx="139">
                  <c:v>-6.0222000000000002E-9</c:v>
                </c:pt>
                <c:pt idx="140">
                  <c:v>-6.0159000000000003E-9</c:v>
                </c:pt>
                <c:pt idx="141">
                  <c:v>-6.0097E-9</c:v>
                </c:pt>
                <c:pt idx="142">
                  <c:v>-6.0034000000000002E-9</c:v>
                </c:pt>
                <c:pt idx="143">
                  <c:v>-5.9971999999999999E-9</c:v>
                </c:pt>
                <c:pt idx="144">
                  <c:v>-5.9909000000000001E-9</c:v>
                </c:pt>
                <c:pt idx="145">
                  <c:v>-5.9846999999999998E-9</c:v>
                </c:pt>
                <c:pt idx="146">
                  <c:v>-5.9784E-9</c:v>
                </c:pt>
                <c:pt idx="147">
                  <c:v>-5.9721999999999997E-9</c:v>
                </c:pt>
                <c:pt idx="148">
                  <c:v>-5.9658999999999998E-9</c:v>
                </c:pt>
                <c:pt idx="149">
                  <c:v>-5.9596999999999996E-9</c:v>
                </c:pt>
                <c:pt idx="150">
                  <c:v>-5.9533999999999997E-9</c:v>
                </c:pt>
                <c:pt idx="151">
                  <c:v>-5.9472000000000003E-9</c:v>
                </c:pt>
                <c:pt idx="152">
                  <c:v>-5.9408999999999996E-9</c:v>
                </c:pt>
                <c:pt idx="153">
                  <c:v>-5.9347000000000002E-9</c:v>
                </c:pt>
                <c:pt idx="154">
                  <c:v>-5.9284000000000003E-9</c:v>
                </c:pt>
                <c:pt idx="155">
                  <c:v>-5.9222000000000001E-9</c:v>
                </c:pt>
                <c:pt idx="156">
                  <c:v>-5.9159000000000002E-9</c:v>
                </c:pt>
                <c:pt idx="157">
                  <c:v>-5.9097E-9</c:v>
                </c:pt>
                <c:pt idx="158">
                  <c:v>-5.9034000000000001E-9</c:v>
                </c:pt>
                <c:pt idx="159">
                  <c:v>-5.8971999999999999E-9</c:v>
                </c:pt>
                <c:pt idx="160">
                  <c:v>-5.8909E-9</c:v>
                </c:pt>
                <c:pt idx="161">
                  <c:v>-5.8846999999999997E-9</c:v>
                </c:pt>
                <c:pt idx="162">
                  <c:v>-5.8783999999999999E-9</c:v>
                </c:pt>
                <c:pt idx="163">
                  <c:v>-5.8721999999999996E-9</c:v>
                </c:pt>
                <c:pt idx="164">
                  <c:v>-5.8658999999999998E-9</c:v>
                </c:pt>
                <c:pt idx="165">
                  <c:v>-5.8597000000000004E-9</c:v>
                </c:pt>
                <c:pt idx="166">
                  <c:v>-5.8533999999999997E-9</c:v>
                </c:pt>
                <c:pt idx="167">
                  <c:v>-5.8472000000000002E-9</c:v>
                </c:pt>
                <c:pt idx="168">
                  <c:v>-5.8409000000000004E-9</c:v>
                </c:pt>
                <c:pt idx="169">
                  <c:v>-5.8347000000000001E-9</c:v>
                </c:pt>
                <c:pt idx="170">
                  <c:v>-5.8284000000000003E-9</c:v>
                </c:pt>
                <c:pt idx="171">
                  <c:v>-5.8222E-9</c:v>
                </c:pt>
                <c:pt idx="172">
                  <c:v>-5.8159000000000002E-9</c:v>
                </c:pt>
                <c:pt idx="173">
                  <c:v>-5.8096999999999999E-9</c:v>
                </c:pt>
                <c:pt idx="174">
                  <c:v>-5.8034E-9</c:v>
                </c:pt>
                <c:pt idx="175">
                  <c:v>-5.7971999999999998E-9</c:v>
                </c:pt>
                <c:pt idx="176">
                  <c:v>-5.7908999999999999E-9</c:v>
                </c:pt>
                <c:pt idx="177">
                  <c:v>-5.7846999999999997E-9</c:v>
                </c:pt>
                <c:pt idx="178">
                  <c:v>-5.7783999999999998E-9</c:v>
                </c:pt>
                <c:pt idx="179">
                  <c:v>-5.7722000000000004E-9</c:v>
                </c:pt>
                <c:pt idx="180">
                  <c:v>-5.7658999999999997E-9</c:v>
                </c:pt>
                <c:pt idx="181">
                  <c:v>-5.7597000000000003E-9</c:v>
                </c:pt>
                <c:pt idx="182">
                  <c:v>-5.7533999999999996E-9</c:v>
                </c:pt>
                <c:pt idx="183">
                  <c:v>-5.7472000000000002E-9</c:v>
                </c:pt>
                <c:pt idx="184">
                  <c:v>-5.7409000000000003E-9</c:v>
                </c:pt>
                <c:pt idx="185">
                  <c:v>-5.7347000000000001E-9</c:v>
                </c:pt>
                <c:pt idx="186">
                  <c:v>-5.7284000000000002E-9</c:v>
                </c:pt>
                <c:pt idx="187">
                  <c:v>-5.7221999999999999E-9</c:v>
                </c:pt>
                <c:pt idx="188">
                  <c:v>-5.7159000000000001E-9</c:v>
                </c:pt>
                <c:pt idx="189">
                  <c:v>-5.7096999999999998E-9</c:v>
                </c:pt>
                <c:pt idx="190">
                  <c:v>-5.7034E-9</c:v>
                </c:pt>
                <c:pt idx="191">
                  <c:v>-5.6971999999999997E-9</c:v>
                </c:pt>
                <c:pt idx="192">
                  <c:v>-5.6908999999999999E-9</c:v>
                </c:pt>
                <c:pt idx="193">
                  <c:v>-5.6846999999999996E-9</c:v>
                </c:pt>
                <c:pt idx="194">
                  <c:v>-5.6783999999999997E-9</c:v>
                </c:pt>
                <c:pt idx="195">
                  <c:v>-5.6722000000000003E-9</c:v>
                </c:pt>
                <c:pt idx="196">
                  <c:v>-5.6658999999999996E-9</c:v>
                </c:pt>
                <c:pt idx="197">
                  <c:v>-5.6597000000000002E-9</c:v>
                </c:pt>
                <c:pt idx="198">
                  <c:v>-5.6534000000000004E-9</c:v>
                </c:pt>
                <c:pt idx="199">
                  <c:v>-5.6472000000000001E-9</c:v>
                </c:pt>
                <c:pt idx="200">
                  <c:v>-5.6409000000000002E-9</c:v>
                </c:pt>
                <c:pt idx="201">
                  <c:v>-5.6347E-9</c:v>
                </c:pt>
                <c:pt idx="202">
                  <c:v>-5.6284000000000001E-9</c:v>
                </c:pt>
                <c:pt idx="203">
                  <c:v>-5.6221999999999999E-9</c:v>
                </c:pt>
                <c:pt idx="204">
                  <c:v>-5.6159E-9</c:v>
                </c:pt>
                <c:pt idx="205">
                  <c:v>-5.6096999999999998E-9</c:v>
                </c:pt>
                <c:pt idx="206">
                  <c:v>-5.6033999999999999E-9</c:v>
                </c:pt>
                <c:pt idx="207">
                  <c:v>-5.5971999999999997E-9</c:v>
                </c:pt>
                <c:pt idx="208">
                  <c:v>-5.5908999999999998E-9</c:v>
                </c:pt>
                <c:pt idx="209">
                  <c:v>-5.5847000000000004E-9</c:v>
                </c:pt>
                <c:pt idx="210">
                  <c:v>-5.5783999999999997E-9</c:v>
                </c:pt>
                <c:pt idx="211">
                  <c:v>-5.5722000000000003E-9</c:v>
                </c:pt>
                <c:pt idx="212">
                  <c:v>-5.5659000000000004E-9</c:v>
                </c:pt>
                <c:pt idx="213">
                  <c:v>-5.5597000000000001E-9</c:v>
                </c:pt>
                <c:pt idx="214">
                  <c:v>-5.5534000000000003E-9</c:v>
                </c:pt>
                <c:pt idx="215">
                  <c:v>-5.5472E-9</c:v>
                </c:pt>
                <c:pt idx="216">
                  <c:v>-5.5409000000000002E-9</c:v>
                </c:pt>
                <c:pt idx="217">
                  <c:v>-5.5346999999999999E-9</c:v>
                </c:pt>
                <c:pt idx="218">
                  <c:v>-5.5284000000000001E-9</c:v>
                </c:pt>
                <c:pt idx="219">
                  <c:v>-5.5221999999999998E-9</c:v>
                </c:pt>
                <c:pt idx="220">
                  <c:v>-5.5158999999999999E-9</c:v>
                </c:pt>
                <c:pt idx="221">
                  <c:v>-5.5096999999999997E-9</c:v>
                </c:pt>
                <c:pt idx="222">
                  <c:v>-5.5033999999999998E-9</c:v>
                </c:pt>
                <c:pt idx="223">
                  <c:v>-5.4971999999999996E-9</c:v>
                </c:pt>
                <c:pt idx="224">
                  <c:v>-5.4908999999999997E-9</c:v>
                </c:pt>
                <c:pt idx="225">
                  <c:v>-5.4847000000000003E-9</c:v>
                </c:pt>
                <c:pt idx="226">
                  <c:v>-5.4783999999999996E-9</c:v>
                </c:pt>
                <c:pt idx="227">
                  <c:v>-5.4722000000000002E-9</c:v>
                </c:pt>
                <c:pt idx="228">
                  <c:v>-5.4659000000000003E-9</c:v>
                </c:pt>
                <c:pt idx="229">
                  <c:v>-5.4597000000000001E-9</c:v>
                </c:pt>
                <c:pt idx="230">
                  <c:v>-5.4534000000000002E-9</c:v>
                </c:pt>
                <c:pt idx="231">
                  <c:v>-5.4472E-9</c:v>
                </c:pt>
                <c:pt idx="232">
                  <c:v>-5.4409000000000001E-9</c:v>
                </c:pt>
                <c:pt idx="233">
                  <c:v>-5.4346999999999999E-9</c:v>
                </c:pt>
                <c:pt idx="234">
                  <c:v>-5.4284E-9</c:v>
                </c:pt>
                <c:pt idx="235">
                  <c:v>-5.4221999999999997E-9</c:v>
                </c:pt>
                <c:pt idx="236">
                  <c:v>-5.4158999999999999E-9</c:v>
                </c:pt>
                <c:pt idx="237">
                  <c:v>-5.4096999999999996E-9</c:v>
                </c:pt>
                <c:pt idx="238">
                  <c:v>-5.4033999999999998E-9</c:v>
                </c:pt>
                <c:pt idx="239">
                  <c:v>-5.3972000000000003E-9</c:v>
                </c:pt>
                <c:pt idx="240">
                  <c:v>-5.3908999999999997E-9</c:v>
                </c:pt>
                <c:pt idx="241">
                  <c:v>-5.3847000000000002E-9</c:v>
                </c:pt>
                <c:pt idx="242">
                  <c:v>-5.3784000000000004E-9</c:v>
                </c:pt>
                <c:pt idx="243">
                  <c:v>-5.3722000000000001E-9</c:v>
                </c:pt>
                <c:pt idx="244">
                  <c:v>-5.3659000000000003E-9</c:v>
                </c:pt>
                <c:pt idx="245">
                  <c:v>-5.3597E-9</c:v>
                </c:pt>
                <c:pt idx="246">
                  <c:v>-5.3534000000000001E-9</c:v>
                </c:pt>
                <c:pt idx="247">
                  <c:v>-5.3471999999999999E-9</c:v>
                </c:pt>
                <c:pt idx="248">
                  <c:v>-5.3409E-9</c:v>
                </c:pt>
                <c:pt idx="249">
                  <c:v>-5.3346999999999998E-9</c:v>
                </c:pt>
                <c:pt idx="250">
                  <c:v>-5.3283999999999999E-9</c:v>
                </c:pt>
                <c:pt idx="251">
                  <c:v>-5.3221999999999997E-9</c:v>
                </c:pt>
                <c:pt idx="252">
                  <c:v>-5.3158999999999998E-9</c:v>
                </c:pt>
                <c:pt idx="253">
                  <c:v>-5.3097000000000004E-9</c:v>
                </c:pt>
                <c:pt idx="254">
                  <c:v>-5.3033999999999997E-9</c:v>
                </c:pt>
                <c:pt idx="255">
                  <c:v>-5.2972000000000003E-9</c:v>
                </c:pt>
                <c:pt idx="256">
                  <c:v>-5.2909000000000004E-9</c:v>
                </c:pt>
                <c:pt idx="257">
                  <c:v>-5.2847000000000002E-9</c:v>
                </c:pt>
                <c:pt idx="258">
                  <c:v>-5.2784000000000003E-9</c:v>
                </c:pt>
                <c:pt idx="259">
                  <c:v>-5.2722000000000001E-9</c:v>
                </c:pt>
                <c:pt idx="260">
                  <c:v>-5.2659000000000002E-9</c:v>
                </c:pt>
                <c:pt idx="261">
                  <c:v>-5.2596999999999999E-9</c:v>
                </c:pt>
                <c:pt idx="262">
                  <c:v>-5.2534000000000001E-9</c:v>
                </c:pt>
                <c:pt idx="263">
                  <c:v>-5.2471999999999998E-9</c:v>
                </c:pt>
                <c:pt idx="264">
                  <c:v>-5.2409E-9</c:v>
                </c:pt>
                <c:pt idx="265">
                  <c:v>-5.2346999999999997E-9</c:v>
                </c:pt>
                <c:pt idx="266">
                  <c:v>-5.2283999999999999E-9</c:v>
                </c:pt>
                <c:pt idx="267">
                  <c:v>-5.2221999999999996E-9</c:v>
                </c:pt>
                <c:pt idx="268">
                  <c:v>-5.2158999999999997E-9</c:v>
                </c:pt>
                <c:pt idx="269">
                  <c:v>-5.2097000000000003E-9</c:v>
                </c:pt>
                <c:pt idx="270">
                  <c:v>-5.2033999999999996E-9</c:v>
                </c:pt>
                <c:pt idx="271">
                  <c:v>-5.1972000000000002E-9</c:v>
                </c:pt>
                <c:pt idx="272">
                  <c:v>-5.1909000000000003E-9</c:v>
                </c:pt>
                <c:pt idx="273">
                  <c:v>-5.1847000000000001E-9</c:v>
                </c:pt>
                <c:pt idx="274">
                  <c:v>-5.1784000000000002E-9</c:v>
                </c:pt>
                <c:pt idx="275">
                  <c:v>-5.1722E-9</c:v>
                </c:pt>
                <c:pt idx="276">
                  <c:v>-5.1659000000000001E-9</c:v>
                </c:pt>
                <c:pt idx="277">
                  <c:v>-5.1596999999999999E-9</c:v>
                </c:pt>
                <c:pt idx="278">
                  <c:v>-5.1534E-9</c:v>
                </c:pt>
                <c:pt idx="279">
                  <c:v>-5.1471999999999998E-9</c:v>
                </c:pt>
                <c:pt idx="280">
                  <c:v>-5.1408999999999999E-9</c:v>
                </c:pt>
                <c:pt idx="281">
                  <c:v>-5.1346999999999996E-9</c:v>
                </c:pt>
                <c:pt idx="282">
                  <c:v>-5.1283999999999998E-9</c:v>
                </c:pt>
                <c:pt idx="283">
                  <c:v>-5.1222000000000004E-9</c:v>
                </c:pt>
                <c:pt idx="284">
                  <c:v>-5.1158999999999997E-9</c:v>
                </c:pt>
                <c:pt idx="285">
                  <c:v>-5.1097000000000003E-9</c:v>
                </c:pt>
                <c:pt idx="286">
                  <c:v>-5.1034000000000004E-9</c:v>
                </c:pt>
                <c:pt idx="287">
                  <c:v>-5.0972000000000001E-9</c:v>
                </c:pt>
                <c:pt idx="288">
                  <c:v>-5.0909000000000003E-9</c:v>
                </c:pt>
                <c:pt idx="289">
                  <c:v>-5.0847E-9</c:v>
                </c:pt>
                <c:pt idx="290">
                  <c:v>-5.0784000000000002E-9</c:v>
                </c:pt>
                <c:pt idx="291">
                  <c:v>-5.0721999999999999E-9</c:v>
                </c:pt>
                <c:pt idx="292">
                  <c:v>-5.0659000000000001E-9</c:v>
                </c:pt>
                <c:pt idx="293">
                  <c:v>-5.0596999999999998E-9</c:v>
                </c:pt>
                <c:pt idx="294">
                  <c:v>-5.0533999999999999E-9</c:v>
                </c:pt>
                <c:pt idx="295">
                  <c:v>-5.0471999999999997E-9</c:v>
                </c:pt>
                <c:pt idx="296">
                  <c:v>-5.0408999999999998E-9</c:v>
                </c:pt>
                <c:pt idx="297">
                  <c:v>-5.0347000000000004E-9</c:v>
                </c:pt>
                <c:pt idx="298">
                  <c:v>-5.0283999999999997E-9</c:v>
                </c:pt>
                <c:pt idx="299">
                  <c:v>-5.0222000000000003E-9</c:v>
                </c:pt>
                <c:pt idx="300">
                  <c:v>-5.0158999999999996E-9</c:v>
                </c:pt>
                <c:pt idx="301">
                  <c:v>-5.0097000000000002E-9</c:v>
                </c:pt>
                <c:pt idx="302">
                  <c:v>-5.0034000000000003E-9</c:v>
                </c:pt>
                <c:pt idx="303">
                  <c:v>-4.9972000000000001E-9</c:v>
                </c:pt>
                <c:pt idx="304">
                  <c:v>-4.9909000000000002E-9</c:v>
                </c:pt>
                <c:pt idx="305">
                  <c:v>-4.9847E-9</c:v>
                </c:pt>
                <c:pt idx="306">
                  <c:v>-4.9784000000000001E-9</c:v>
                </c:pt>
                <c:pt idx="307">
                  <c:v>-4.9721999999999998E-9</c:v>
                </c:pt>
                <c:pt idx="308">
                  <c:v>-4.9659E-9</c:v>
                </c:pt>
                <c:pt idx="309">
                  <c:v>-4.9596999999999997E-9</c:v>
                </c:pt>
                <c:pt idx="310">
                  <c:v>-4.9533999999999999E-9</c:v>
                </c:pt>
                <c:pt idx="311">
                  <c:v>-4.9471999999999996E-9</c:v>
                </c:pt>
                <c:pt idx="312">
                  <c:v>-4.9408999999999998E-9</c:v>
                </c:pt>
                <c:pt idx="313">
                  <c:v>-4.9347000000000003E-9</c:v>
                </c:pt>
                <c:pt idx="314">
                  <c:v>-4.9283999999999996E-9</c:v>
                </c:pt>
                <c:pt idx="315">
                  <c:v>-4.9222000000000002E-9</c:v>
                </c:pt>
                <c:pt idx="316">
                  <c:v>-4.9159000000000004E-9</c:v>
                </c:pt>
                <c:pt idx="317">
                  <c:v>-4.9097000000000001E-9</c:v>
                </c:pt>
                <c:pt idx="318">
                  <c:v>-4.9034000000000003E-9</c:v>
                </c:pt>
                <c:pt idx="319">
                  <c:v>-4.8972E-9</c:v>
                </c:pt>
                <c:pt idx="320">
                  <c:v>-4.8909000000000001E-9</c:v>
                </c:pt>
                <c:pt idx="321">
                  <c:v>-4.8846999999999999E-9</c:v>
                </c:pt>
                <c:pt idx="322">
                  <c:v>-4.8784E-9</c:v>
                </c:pt>
                <c:pt idx="323">
                  <c:v>-4.8721999999999998E-9</c:v>
                </c:pt>
                <c:pt idx="324">
                  <c:v>-4.8658999999999999E-9</c:v>
                </c:pt>
                <c:pt idx="325">
                  <c:v>-4.8596999999999997E-9</c:v>
                </c:pt>
                <c:pt idx="326">
                  <c:v>-4.8533999999999998E-9</c:v>
                </c:pt>
                <c:pt idx="327">
                  <c:v>-4.8472000000000004E-9</c:v>
                </c:pt>
                <c:pt idx="328">
                  <c:v>-4.8408999999999997E-9</c:v>
                </c:pt>
                <c:pt idx="329">
                  <c:v>-4.8347000000000003E-9</c:v>
                </c:pt>
                <c:pt idx="330">
                  <c:v>-4.8284000000000004E-9</c:v>
                </c:pt>
                <c:pt idx="331">
                  <c:v>-4.8222000000000002E-9</c:v>
                </c:pt>
                <c:pt idx="332">
                  <c:v>-4.8159000000000003E-9</c:v>
                </c:pt>
                <c:pt idx="333">
                  <c:v>-4.8097E-9</c:v>
                </c:pt>
                <c:pt idx="334">
                  <c:v>-4.8034000000000002E-9</c:v>
                </c:pt>
                <c:pt idx="335">
                  <c:v>-4.7971999999999999E-9</c:v>
                </c:pt>
                <c:pt idx="336">
                  <c:v>-4.7909000000000001E-9</c:v>
                </c:pt>
                <c:pt idx="337">
                  <c:v>-4.7846999999999998E-9</c:v>
                </c:pt>
                <c:pt idx="338">
                  <c:v>-4.7784E-9</c:v>
                </c:pt>
                <c:pt idx="339">
                  <c:v>-4.7721999999999997E-9</c:v>
                </c:pt>
                <c:pt idx="340">
                  <c:v>-4.7658999999999998E-9</c:v>
                </c:pt>
                <c:pt idx="341">
                  <c:v>-4.7596999999999996E-9</c:v>
                </c:pt>
                <c:pt idx="342">
                  <c:v>-4.7533999999999997E-9</c:v>
                </c:pt>
                <c:pt idx="343">
                  <c:v>-4.7472000000000003E-9</c:v>
                </c:pt>
                <c:pt idx="344">
                  <c:v>-4.7408999999999996E-9</c:v>
                </c:pt>
                <c:pt idx="345">
                  <c:v>-4.7347000000000002E-9</c:v>
                </c:pt>
                <c:pt idx="346">
                  <c:v>-4.7284000000000003E-9</c:v>
                </c:pt>
                <c:pt idx="347">
                  <c:v>-4.7222000000000001E-9</c:v>
                </c:pt>
                <c:pt idx="348">
                  <c:v>-4.7159000000000002E-9</c:v>
                </c:pt>
                <c:pt idx="349">
                  <c:v>-4.7097E-9</c:v>
                </c:pt>
                <c:pt idx="350">
                  <c:v>-4.7034000000000001E-9</c:v>
                </c:pt>
                <c:pt idx="351">
                  <c:v>-4.6971999999999999E-9</c:v>
                </c:pt>
                <c:pt idx="352">
                  <c:v>-4.6909E-9</c:v>
                </c:pt>
                <c:pt idx="353">
                  <c:v>-4.6846999999999998E-9</c:v>
                </c:pt>
                <c:pt idx="354">
                  <c:v>-4.6783999999999999E-9</c:v>
                </c:pt>
                <c:pt idx="355">
                  <c:v>-4.6721999999999996E-9</c:v>
                </c:pt>
                <c:pt idx="356">
                  <c:v>-4.6658999999999998E-9</c:v>
                </c:pt>
                <c:pt idx="357">
                  <c:v>-4.6597000000000004E-9</c:v>
                </c:pt>
                <c:pt idx="358">
                  <c:v>-4.6533999999999997E-9</c:v>
                </c:pt>
                <c:pt idx="359">
                  <c:v>-4.6472000000000002E-9</c:v>
                </c:pt>
                <c:pt idx="360">
                  <c:v>-4.6409000000000004E-9</c:v>
                </c:pt>
                <c:pt idx="361">
                  <c:v>-4.6347000000000001E-9</c:v>
                </c:pt>
                <c:pt idx="362">
                  <c:v>-4.6284000000000003E-9</c:v>
                </c:pt>
                <c:pt idx="363">
                  <c:v>-4.6222E-9</c:v>
                </c:pt>
                <c:pt idx="364">
                  <c:v>-4.6159000000000002E-9</c:v>
                </c:pt>
                <c:pt idx="365">
                  <c:v>-4.6096999999999999E-9</c:v>
                </c:pt>
                <c:pt idx="366">
                  <c:v>-4.6034E-9</c:v>
                </c:pt>
                <c:pt idx="367">
                  <c:v>-4.5971999999999998E-9</c:v>
                </c:pt>
                <c:pt idx="368">
                  <c:v>-4.5908999999999999E-9</c:v>
                </c:pt>
                <c:pt idx="369">
                  <c:v>-4.5846999999999997E-9</c:v>
                </c:pt>
                <c:pt idx="370">
                  <c:v>-4.5783999999999998E-9</c:v>
                </c:pt>
                <c:pt idx="371">
                  <c:v>-4.5722000000000004E-9</c:v>
                </c:pt>
                <c:pt idx="372">
                  <c:v>-4.5658999999999997E-9</c:v>
                </c:pt>
                <c:pt idx="373">
                  <c:v>-4.5597000000000003E-9</c:v>
                </c:pt>
                <c:pt idx="374">
                  <c:v>-4.5533999999999996E-9</c:v>
                </c:pt>
                <c:pt idx="375">
                  <c:v>-4.5472000000000002E-9</c:v>
                </c:pt>
                <c:pt idx="376">
                  <c:v>-4.5409000000000003E-9</c:v>
                </c:pt>
                <c:pt idx="377">
                  <c:v>-4.5347000000000001E-9</c:v>
                </c:pt>
                <c:pt idx="378">
                  <c:v>-4.5284000000000002E-9</c:v>
                </c:pt>
                <c:pt idx="379">
                  <c:v>-4.5222E-9</c:v>
                </c:pt>
                <c:pt idx="380">
                  <c:v>-4.5159000000000001E-9</c:v>
                </c:pt>
                <c:pt idx="381">
                  <c:v>-4.5096999999999998E-9</c:v>
                </c:pt>
                <c:pt idx="382">
                  <c:v>-4.5034E-9</c:v>
                </c:pt>
                <c:pt idx="383">
                  <c:v>-4.4971999999999997E-9</c:v>
                </c:pt>
                <c:pt idx="384">
                  <c:v>-4.4908999999999999E-9</c:v>
                </c:pt>
                <c:pt idx="385">
                  <c:v>-4.4846999999999996E-9</c:v>
                </c:pt>
                <c:pt idx="386">
                  <c:v>-4.4783999999999998E-9</c:v>
                </c:pt>
                <c:pt idx="387">
                  <c:v>-4.4722000000000003E-9</c:v>
                </c:pt>
                <c:pt idx="388">
                  <c:v>-4.4658999999999996E-9</c:v>
                </c:pt>
                <c:pt idx="389">
                  <c:v>-4.4597000000000002E-9</c:v>
                </c:pt>
                <c:pt idx="390">
                  <c:v>-4.4534000000000004E-9</c:v>
                </c:pt>
                <c:pt idx="391">
                  <c:v>-4.4472000000000001E-9</c:v>
                </c:pt>
                <c:pt idx="392">
                  <c:v>-4.4409000000000002E-9</c:v>
                </c:pt>
                <c:pt idx="393">
                  <c:v>-4.4347E-9</c:v>
                </c:pt>
                <c:pt idx="394">
                  <c:v>-4.4284000000000001E-9</c:v>
                </c:pt>
                <c:pt idx="395">
                  <c:v>-4.4221999999999999E-9</c:v>
                </c:pt>
                <c:pt idx="396">
                  <c:v>-4.4159E-9</c:v>
                </c:pt>
                <c:pt idx="397">
                  <c:v>-4.4096999999999998E-9</c:v>
                </c:pt>
                <c:pt idx="398">
                  <c:v>-4.4033999999999999E-9</c:v>
                </c:pt>
                <c:pt idx="399">
                  <c:v>-4.3971999999999997E-9</c:v>
                </c:pt>
                <c:pt idx="400">
                  <c:v>-4.3908999999999998E-9</c:v>
                </c:pt>
                <c:pt idx="401">
                  <c:v>-4.3847000000000004E-9</c:v>
                </c:pt>
                <c:pt idx="402">
                  <c:v>-4.3783999999999997E-9</c:v>
                </c:pt>
                <c:pt idx="403">
                  <c:v>-4.3722000000000003E-9</c:v>
                </c:pt>
                <c:pt idx="404">
                  <c:v>-4.3659000000000004E-9</c:v>
                </c:pt>
                <c:pt idx="405">
                  <c:v>-4.3597000000000002E-9</c:v>
                </c:pt>
                <c:pt idx="406">
                  <c:v>-4.3534000000000003E-9</c:v>
                </c:pt>
                <c:pt idx="407">
                  <c:v>-4.3472E-9</c:v>
                </c:pt>
                <c:pt idx="408">
                  <c:v>-4.3409000000000002E-9</c:v>
                </c:pt>
                <c:pt idx="409">
                  <c:v>-4.3346999999999999E-9</c:v>
                </c:pt>
                <c:pt idx="410">
                  <c:v>-4.3284000000000001E-9</c:v>
                </c:pt>
                <c:pt idx="411">
                  <c:v>-4.3221999999999998E-9</c:v>
                </c:pt>
                <c:pt idx="412">
                  <c:v>-4.3159E-9</c:v>
                </c:pt>
                <c:pt idx="413">
                  <c:v>-4.3096999999999997E-9</c:v>
                </c:pt>
                <c:pt idx="414">
                  <c:v>-4.3033999999999998E-9</c:v>
                </c:pt>
                <c:pt idx="415">
                  <c:v>-4.2971999999999996E-9</c:v>
                </c:pt>
                <c:pt idx="416">
                  <c:v>-4.2908999999999997E-9</c:v>
                </c:pt>
                <c:pt idx="417">
                  <c:v>-4.2847000000000003E-9</c:v>
                </c:pt>
                <c:pt idx="418">
                  <c:v>-4.2783999999999996E-9</c:v>
                </c:pt>
                <c:pt idx="419">
                  <c:v>-4.2722000000000002E-9</c:v>
                </c:pt>
                <c:pt idx="420">
                  <c:v>-4.2659000000000003E-9</c:v>
                </c:pt>
                <c:pt idx="421">
                  <c:v>-4.2597000000000001E-9</c:v>
                </c:pt>
                <c:pt idx="422">
                  <c:v>-4.2534000000000002E-9</c:v>
                </c:pt>
                <c:pt idx="423">
                  <c:v>-4.2472E-9</c:v>
                </c:pt>
                <c:pt idx="424">
                  <c:v>-4.2409000000000001E-9</c:v>
                </c:pt>
                <c:pt idx="425">
                  <c:v>-4.2346999999999999E-9</c:v>
                </c:pt>
                <c:pt idx="426">
                  <c:v>-4.2284E-9</c:v>
                </c:pt>
                <c:pt idx="427">
                  <c:v>-4.2221999999999998E-9</c:v>
                </c:pt>
                <c:pt idx="428">
                  <c:v>-4.2158999999999999E-9</c:v>
                </c:pt>
                <c:pt idx="429">
                  <c:v>-4.2096999999999996E-9</c:v>
                </c:pt>
                <c:pt idx="430">
                  <c:v>-4.2033999999999998E-9</c:v>
                </c:pt>
                <c:pt idx="431">
                  <c:v>-4.1972000000000004E-9</c:v>
                </c:pt>
                <c:pt idx="432">
                  <c:v>-4.1908999999999997E-9</c:v>
                </c:pt>
                <c:pt idx="433">
                  <c:v>-4.1847000000000002E-9</c:v>
                </c:pt>
                <c:pt idx="434">
                  <c:v>-4.1784000000000004E-9</c:v>
                </c:pt>
                <c:pt idx="435">
                  <c:v>-4.1722000000000001E-9</c:v>
                </c:pt>
                <c:pt idx="436">
                  <c:v>-4.1659000000000003E-9</c:v>
                </c:pt>
                <c:pt idx="437">
                  <c:v>-4.1597E-9</c:v>
                </c:pt>
                <c:pt idx="438">
                  <c:v>-4.1534000000000002E-9</c:v>
                </c:pt>
                <c:pt idx="439">
                  <c:v>-4.1471999999999999E-9</c:v>
                </c:pt>
                <c:pt idx="440">
                  <c:v>-4.1409E-9</c:v>
                </c:pt>
                <c:pt idx="441">
                  <c:v>-4.1346999999999998E-9</c:v>
                </c:pt>
                <c:pt idx="442">
                  <c:v>-4.1283999999999999E-9</c:v>
                </c:pt>
                <c:pt idx="443">
                  <c:v>-4.1221999999999997E-9</c:v>
                </c:pt>
                <c:pt idx="444">
                  <c:v>-4.1158999999999998E-9</c:v>
                </c:pt>
                <c:pt idx="445">
                  <c:v>-4.1097000000000004E-9</c:v>
                </c:pt>
                <c:pt idx="446">
                  <c:v>-4.1033999999999997E-9</c:v>
                </c:pt>
                <c:pt idx="447">
                  <c:v>-4.0972000000000003E-9</c:v>
                </c:pt>
                <c:pt idx="448">
                  <c:v>-4.0908999999999996E-9</c:v>
                </c:pt>
                <c:pt idx="449">
                  <c:v>-4.0847000000000002E-9</c:v>
                </c:pt>
                <c:pt idx="450">
                  <c:v>-4.0784000000000003E-9</c:v>
                </c:pt>
                <c:pt idx="451">
                  <c:v>-4.0722000000000001E-9</c:v>
                </c:pt>
                <c:pt idx="452">
                  <c:v>-4.0659000000000002E-9</c:v>
                </c:pt>
                <c:pt idx="453">
                  <c:v>-4.0596999999999999E-9</c:v>
                </c:pt>
                <c:pt idx="454">
                  <c:v>-4.0534000000000001E-9</c:v>
                </c:pt>
                <c:pt idx="455">
                  <c:v>-4.0471999999999998E-9</c:v>
                </c:pt>
                <c:pt idx="456">
                  <c:v>-4.0409E-9</c:v>
                </c:pt>
                <c:pt idx="457">
                  <c:v>-4.0346999999999997E-9</c:v>
                </c:pt>
                <c:pt idx="458">
                  <c:v>-4.0283999999999999E-9</c:v>
                </c:pt>
                <c:pt idx="459">
                  <c:v>-4.0221999999999996E-9</c:v>
                </c:pt>
                <c:pt idx="460">
                  <c:v>-4.0158999999999997E-9</c:v>
                </c:pt>
                <c:pt idx="461">
                  <c:v>-4.0097000000000003E-9</c:v>
                </c:pt>
                <c:pt idx="462">
                  <c:v>-4.0033999999999996E-9</c:v>
                </c:pt>
                <c:pt idx="463">
                  <c:v>-3.9972000000000002E-9</c:v>
                </c:pt>
                <c:pt idx="464">
                  <c:v>-3.9909000000000004E-9</c:v>
                </c:pt>
                <c:pt idx="465">
                  <c:v>-3.9847000000000001E-9</c:v>
                </c:pt>
                <c:pt idx="466">
                  <c:v>-3.9784000000000002E-9</c:v>
                </c:pt>
                <c:pt idx="467">
                  <c:v>-3.9722E-9</c:v>
                </c:pt>
                <c:pt idx="468">
                  <c:v>-3.9659000000000001E-9</c:v>
                </c:pt>
                <c:pt idx="469">
                  <c:v>-3.9596999999999999E-9</c:v>
                </c:pt>
                <c:pt idx="470">
                  <c:v>-3.9534E-9</c:v>
                </c:pt>
                <c:pt idx="471">
                  <c:v>-3.9471999999999998E-9</c:v>
                </c:pt>
                <c:pt idx="472">
                  <c:v>-3.9408999999999999E-9</c:v>
                </c:pt>
                <c:pt idx="473">
                  <c:v>-3.9346999999999997E-9</c:v>
                </c:pt>
                <c:pt idx="474">
                  <c:v>-3.9283999999999998E-9</c:v>
                </c:pt>
                <c:pt idx="475">
                  <c:v>-3.9222000000000004E-9</c:v>
                </c:pt>
                <c:pt idx="476">
                  <c:v>-3.9158999999999997E-9</c:v>
                </c:pt>
                <c:pt idx="477">
                  <c:v>-3.9097000000000003E-9</c:v>
                </c:pt>
                <c:pt idx="478">
                  <c:v>-3.9034000000000004E-9</c:v>
                </c:pt>
                <c:pt idx="479">
                  <c:v>-3.8972000000000001E-9</c:v>
                </c:pt>
                <c:pt idx="480">
                  <c:v>-3.8909000000000003E-9</c:v>
                </c:pt>
                <c:pt idx="481">
                  <c:v>-3.8847E-9</c:v>
                </c:pt>
                <c:pt idx="482">
                  <c:v>-3.8784000000000002E-9</c:v>
                </c:pt>
                <c:pt idx="483">
                  <c:v>-3.8721999999999999E-9</c:v>
                </c:pt>
                <c:pt idx="484">
                  <c:v>-3.8659000000000001E-9</c:v>
                </c:pt>
                <c:pt idx="485">
                  <c:v>-3.8596999999999998E-9</c:v>
                </c:pt>
                <c:pt idx="486">
                  <c:v>-3.8533999999999999E-9</c:v>
                </c:pt>
                <c:pt idx="487">
                  <c:v>-3.8471999999999997E-9</c:v>
                </c:pt>
                <c:pt idx="488">
                  <c:v>-3.8408999999999998E-9</c:v>
                </c:pt>
                <c:pt idx="489">
                  <c:v>-3.8346999999999996E-9</c:v>
                </c:pt>
                <c:pt idx="490">
                  <c:v>-3.8283999999999997E-9</c:v>
                </c:pt>
                <c:pt idx="491">
                  <c:v>-3.8222000000000003E-9</c:v>
                </c:pt>
                <c:pt idx="492">
                  <c:v>-3.8158999999999996E-9</c:v>
                </c:pt>
                <c:pt idx="493">
                  <c:v>-3.8097000000000002E-9</c:v>
                </c:pt>
                <c:pt idx="494">
                  <c:v>-3.8034000000000003E-9</c:v>
                </c:pt>
                <c:pt idx="495">
                  <c:v>-3.7972000000000001E-9</c:v>
                </c:pt>
                <c:pt idx="496">
                  <c:v>-3.7909000000000002E-9</c:v>
                </c:pt>
                <c:pt idx="497">
                  <c:v>-3.7847E-9</c:v>
                </c:pt>
                <c:pt idx="498">
                  <c:v>-3.7784000000000001E-9</c:v>
                </c:pt>
                <c:pt idx="499">
                  <c:v>-3.7721999999999999E-9</c:v>
                </c:pt>
                <c:pt idx="500">
                  <c:v>-3.7659E-9</c:v>
                </c:pt>
                <c:pt idx="501">
                  <c:v>-3.7596999999999997E-9</c:v>
                </c:pt>
                <c:pt idx="502">
                  <c:v>-3.7533999999999999E-9</c:v>
                </c:pt>
                <c:pt idx="503">
                  <c:v>-3.7471999999999996E-9</c:v>
                </c:pt>
                <c:pt idx="504">
                  <c:v>-3.7408999999999998E-9</c:v>
                </c:pt>
                <c:pt idx="505">
                  <c:v>-3.7347000000000003E-9</c:v>
                </c:pt>
                <c:pt idx="506">
                  <c:v>-3.7283999999999997E-9</c:v>
                </c:pt>
                <c:pt idx="507">
                  <c:v>-3.7221999999999998E-9</c:v>
                </c:pt>
                <c:pt idx="508">
                  <c:v>-3.7159E-9</c:v>
                </c:pt>
                <c:pt idx="509">
                  <c:v>-3.7097000000000001E-9</c:v>
                </c:pt>
                <c:pt idx="510">
                  <c:v>-3.7033999999999998E-9</c:v>
                </c:pt>
                <c:pt idx="511">
                  <c:v>-3.6972E-9</c:v>
                </c:pt>
                <c:pt idx="512">
                  <c:v>-3.6909000000000001E-9</c:v>
                </c:pt>
                <c:pt idx="513">
                  <c:v>-3.6846999999999999E-9</c:v>
                </c:pt>
                <c:pt idx="514">
                  <c:v>-3.6784E-9</c:v>
                </c:pt>
                <c:pt idx="515">
                  <c:v>-3.6722000000000002E-9</c:v>
                </c:pt>
                <c:pt idx="516">
                  <c:v>-3.6658999999999999E-9</c:v>
                </c:pt>
                <c:pt idx="517">
                  <c:v>-3.6597000000000001E-9</c:v>
                </c:pt>
                <c:pt idx="518">
                  <c:v>-3.6533999999999998E-9</c:v>
                </c:pt>
                <c:pt idx="519">
                  <c:v>-3.6472E-9</c:v>
                </c:pt>
                <c:pt idx="520">
                  <c:v>-3.6409000000000001E-9</c:v>
                </c:pt>
                <c:pt idx="521">
                  <c:v>-3.6346999999999999E-9</c:v>
                </c:pt>
                <c:pt idx="522">
                  <c:v>-3.6284E-9</c:v>
                </c:pt>
                <c:pt idx="523">
                  <c:v>-3.6222000000000002E-9</c:v>
                </c:pt>
                <c:pt idx="524">
                  <c:v>-3.6158999999999999E-9</c:v>
                </c:pt>
                <c:pt idx="525">
                  <c:v>-3.6097000000000001E-9</c:v>
                </c:pt>
                <c:pt idx="526">
                  <c:v>-3.6034000000000002E-9</c:v>
                </c:pt>
                <c:pt idx="527">
                  <c:v>-3.5971999999999999E-9</c:v>
                </c:pt>
                <c:pt idx="528">
                  <c:v>-3.5909000000000001E-9</c:v>
                </c:pt>
                <c:pt idx="529">
                  <c:v>-3.5846999999999998E-9</c:v>
                </c:pt>
                <c:pt idx="530">
                  <c:v>-3.5784E-9</c:v>
                </c:pt>
                <c:pt idx="531">
                  <c:v>-3.5722000000000001E-9</c:v>
                </c:pt>
                <c:pt idx="532">
                  <c:v>-3.5658999999999999E-9</c:v>
                </c:pt>
                <c:pt idx="533">
                  <c:v>-3.5597E-9</c:v>
                </c:pt>
                <c:pt idx="534">
                  <c:v>-3.5534000000000002E-9</c:v>
                </c:pt>
                <c:pt idx="535">
                  <c:v>-3.5471999999999999E-9</c:v>
                </c:pt>
                <c:pt idx="536">
                  <c:v>-3.5409E-9</c:v>
                </c:pt>
                <c:pt idx="537">
                  <c:v>-3.5346999999999998E-9</c:v>
                </c:pt>
                <c:pt idx="538">
                  <c:v>-3.5283999999999999E-9</c:v>
                </c:pt>
                <c:pt idx="539">
                  <c:v>-3.5222000000000001E-9</c:v>
                </c:pt>
                <c:pt idx="540">
                  <c:v>-3.5158999999999998E-9</c:v>
                </c:pt>
                <c:pt idx="541">
                  <c:v>-3.5097E-9</c:v>
                </c:pt>
                <c:pt idx="542">
                  <c:v>-3.5034000000000001E-9</c:v>
                </c:pt>
                <c:pt idx="543">
                  <c:v>-3.4971999999999999E-9</c:v>
                </c:pt>
                <c:pt idx="544">
                  <c:v>-3.4909E-9</c:v>
                </c:pt>
                <c:pt idx="545">
                  <c:v>-3.4847000000000002E-9</c:v>
                </c:pt>
                <c:pt idx="546">
                  <c:v>-3.4783999999999999E-9</c:v>
                </c:pt>
                <c:pt idx="547">
                  <c:v>-3.4722000000000001E-9</c:v>
                </c:pt>
                <c:pt idx="548">
                  <c:v>-3.4659000000000002E-9</c:v>
                </c:pt>
                <c:pt idx="549">
                  <c:v>-3.4597E-9</c:v>
                </c:pt>
                <c:pt idx="550">
                  <c:v>-3.4534000000000001E-9</c:v>
                </c:pt>
                <c:pt idx="551">
                  <c:v>-3.4471999999999998E-9</c:v>
                </c:pt>
                <c:pt idx="552">
                  <c:v>-3.4409E-9</c:v>
                </c:pt>
                <c:pt idx="553">
                  <c:v>-3.4347000000000001E-9</c:v>
                </c:pt>
                <c:pt idx="554">
                  <c:v>-3.4283999999999999E-9</c:v>
                </c:pt>
                <c:pt idx="555">
                  <c:v>-3.4222E-9</c:v>
                </c:pt>
                <c:pt idx="556">
                  <c:v>-3.4159000000000002E-9</c:v>
                </c:pt>
                <c:pt idx="557">
                  <c:v>-3.4096999999999999E-9</c:v>
                </c:pt>
                <c:pt idx="558">
                  <c:v>-3.4034000000000001E-9</c:v>
                </c:pt>
                <c:pt idx="559">
                  <c:v>-3.3971999999999998E-9</c:v>
                </c:pt>
                <c:pt idx="560">
                  <c:v>-3.3908999999999999E-9</c:v>
                </c:pt>
                <c:pt idx="561">
                  <c:v>-3.3847000000000001E-9</c:v>
                </c:pt>
                <c:pt idx="562">
                  <c:v>-3.3783999999999998E-9</c:v>
                </c:pt>
                <c:pt idx="563">
                  <c:v>-3.3722E-9</c:v>
                </c:pt>
                <c:pt idx="564">
                  <c:v>-3.3659000000000001E-9</c:v>
                </c:pt>
                <c:pt idx="565">
                  <c:v>-3.3596999999999999E-9</c:v>
                </c:pt>
                <c:pt idx="566">
                  <c:v>-3.3534E-9</c:v>
                </c:pt>
                <c:pt idx="567">
                  <c:v>-3.3472000000000002E-9</c:v>
                </c:pt>
                <c:pt idx="568">
                  <c:v>-3.3408999999999999E-9</c:v>
                </c:pt>
                <c:pt idx="569">
                  <c:v>-3.3347000000000001E-9</c:v>
                </c:pt>
                <c:pt idx="570">
                  <c:v>-3.3283999999999998E-9</c:v>
                </c:pt>
                <c:pt idx="571">
                  <c:v>-3.3222E-9</c:v>
                </c:pt>
                <c:pt idx="572">
                  <c:v>-3.3159000000000001E-9</c:v>
                </c:pt>
                <c:pt idx="573">
                  <c:v>-3.3096999999999999E-9</c:v>
                </c:pt>
                <c:pt idx="574">
                  <c:v>-3.3034E-9</c:v>
                </c:pt>
                <c:pt idx="575">
                  <c:v>-3.2972000000000002E-9</c:v>
                </c:pt>
                <c:pt idx="576">
                  <c:v>-3.2908999999999999E-9</c:v>
                </c:pt>
                <c:pt idx="577">
                  <c:v>-3.2847E-9</c:v>
                </c:pt>
                <c:pt idx="578">
                  <c:v>-3.2784000000000002E-9</c:v>
                </c:pt>
                <c:pt idx="579">
                  <c:v>-3.2721999999999999E-9</c:v>
                </c:pt>
                <c:pt idx="580">
                  <c:v>-3.2659000000000001E-9</c:v>
                </c:pt>
                <c:pt idx="581">
                  <c:v>-3.2596999999999998E-9</c:v>
                </c:pt>
                <c:pt idx="582">
                  <c:v>-3.2534E-9</c:v>
                </c:pt>
                <c:pt idx="583">
                  <c:v>-3.2472000000000001E-9</c:v>
                </c:pt>
                <c:pt idx="584">
                  <c:v>-3.2408999999999998E-9</c:v>
                </c:pt>
                <c:pt idx="585">
                  <c:v>-3.2347E-9</c:v>
                </c:pt>
                <c:pt idx="586">
                  <c:v>-3.2284000000000001E-9</c:v>
                </c:pt>
                <c:pt idx="587">
                  <c:v>-3.2221999999999999E-9</c:v>
                </c:pt>
                <c:pt idx="588">
                  <c:v>-3.2159E-9</c:v>
                </c:pt>
                <c:pt idx="589">
                  <c:v>-3.2097000000000002E-9</c:v>
                </c:pt>
                <c:pt idx="590">
                  <c:v>-3.2033999999999999E-9</c:v>
                </c:pt>
                <c:pt idx="591">
                  <c:v>-3.1972000000000001E-9</c:v>
                </c:pt>
                <c:pt idx="592">
                  <c:v>-3.1908999999999998E-9</c:v>
                </c:pt>
                <c:pt idx="593">
                  <c:v>-3.1847E-9</c:v>
                </c:pt>
                <c:pt idx="594">
                  <c:v>-3.1784000000000001E-9</c:v>
                </c:pt>
                <c:pt idx="595">
                  <c:v>-3.1721999999999999E-9</c:v>
                </c:pt>
                <c:pt idx="596">
                  <c:v>-3.1659E-9</c:v>
                </c:pt>
                <c:pt idx="597">
                  <c:v>-3.1597000000000002E-9</c:v>
                </c:pt>
                <c:pt idx="598">
                  <c:v>-3.1533999999999999E-9</c:v>
                </c:pt>
                <c:pt idx="599">
                  <c:v>-3.1472000000000001E-9</c:v>
                </c:pt>
                <c:pt idx="600">
                  <c:v>-3.1409000000000002E-9</c:v>
                </c:pt>
                <c:pt idx="601">
                  <c:v>-3.1346999999999999E-9</c:v>
                </c:pt>
                <c:pt idx="602">
                  <c:v>-3.1284000000000001E-9</c:v>
                </c:pt>
                <c:pt idx="603">
                  <c:v>-3.1221999999999998E-9</c:v>
                </c:pt>
                <c:pt idx="604">
                  <c:v>-3.1159E-9</c:v>
                </c:pt>
                <c:pt idx="605">
                  <c:v>-3.1097000000000001E-9</c:v>
                </c:pt>
                <c:pt idx="606">
                  <c:v>-3.1033999999999999E-9</c:v>
                </c:pt>
                <c:pt idx="607">
                  <c:v>-3.0972E-9</c:v>
                </c:pt>
                <c:pt idx="608">
                  <c:v>-3.0909000000000002E-9</c:v>
                </c:pt>
                <c:pt idx="609">
                  <c:v>-3.0846999999999999E-9</c:v>
                </c:pt>
                <c:pt idx="610">
                  <c:v>-3.0784E-9</c:v>
                </c:pt>
                <c:pt idx="611">
                  <c:v>-3.0722000000000002E-9</c:v>
                </c:pt>
                <c:pt idx="612">
                  <c:v>-3.0658999999999999E-9</c:v>
                </c:pt>
                <c:pt idx="613">
                  <c:v>-3.0597000000000001E-9</c:v>
                </c:pt>
                <c:pt idx="614">
                  <c:v>-3.0533999999999998E-9</c:v>
                </c:pt>
                <c:pt idx="615">
                  <c:v>-3.0472E-9</c:v>
                </c:pt>
                <c:pt idx="616">
                  <c:v>-3.0409000000000001E-9</c:v>
                </c:pt>
                <c:pt idx="617">
                  <c:v>-3.0346999999999999E-9</c:v>
                </c:pt>
                <c:pt idx="618">
                  <c:v>-3.0284E-9</c:v>
                </c:pt>
                <c:pt idx="619">
                  <c:v>-3.0222000000000002E-9</c:v>
                </c:pt>
                <c:pt idx="620">
                  <c:v>-3.0158999999999999E-9</c:v>
                </c:pt>
                <c:pt idx="621">
                  <c:v>-3.0097000000000001E-9</c:v>
                </c:pt>
                <c:pt idx="622">
                  <c:v>-3.0034000000000002E-9</c:v>
                </c:pt>
                <c:pt idx="623">
                  <c:v>-2.9971999999999999E-9</c:v>
                </c:pt>
                <c:pt idx="624">
                  <c:v>-2.9909000000000001E-9</c:v>
                </c:pt>
                <c:pt idx="625">
                  <c:v>-2.9846999999999998E-9</c:v>
                </c:pt>
                <c:pt idx="626">
                  <c:v>-2.9784E-9</c:v>
                </c:pt>
                <c:pt idx="627">
                  <c:v>-2.9722000000000001E-9</c:v>
                </c:pt>
                <c:pt idx="628">
                  <c:v>-2.9658999999999999E-9</c:v>
                </c:pt>
                <c:pt idx="629">
                  <c:v>-2.9597E-9</c:v>
                </c:pt>
                <c:pt idx="630">
                  <c:v>-2.9534000000000002E-9</c:v>
                </c:pt>
                <c:pt idx="631">
                  <c:v>-2.9471999999999999E-9</c:v>
                </c:pt>
                <c:pt idx="632">
                  <c:v>-2.9409E-9</c:v>
                </c:pt>
                <c:pt idx="633">
                  <c:v>-2.9346999999999998E-9</c:v>
                </c:pt>
                <c:pt idx="634">
                  <c:v>-2.9283999999999999E-9</c:v>
                </c:pt>
                <c:pt idx="635">
                  <c:v>-2.9222000000000001E-9</c:v>
                </c:pt>
                <c:pt idx="636">
                  <c:v>-2.9158999999999998E-9</c:v>
                </c:pt>
                <c:pt idx="637">
                  <c:v>-2.9097E-9</c:v>
                </c:pt>
                <c:pt idx="638">
                  <c:v>-2.9034000000000001E-9</c:v>
                </c:pt>
                <c:pt idx="639">
                  <c:v>-2.8971999999999999E-9</c:v>
                </c:pt>
                <c:pt idx="640">
                  <c:v>-2.8909E-9</c:v>
                </c:pt>
                <c:pt idx="641">
                  <c:v>-2.8847000000000002E-9</c:v>
                </c:pt>
                <c:pt idx="642">
                  <c:v>-2.8783999999999999E-9</c:v>
                </c:pt>
                <c:pt idx="643">
                  <c:v>-2.8722000000000001E-9</c:v>
                </c:pt>
                <c:pt idx="644">
                  <c:v>-2.8659000000000002E-9</c:v>
                </c:pt>
                <c:pt idx="645">
                  <c:v>-2.8597E-9</c:v>
                </c:pt>
                <c:pt idx="646">
                  <c:v>-2.8534000000000001E-9</c:v>
                </c:pt>
                <c:pt idx="647">
                  <c:v>-2.8471999999999998E-9</c:v>
                </c:pt>
                <c:pt idx="648">
                  <c:v>-2.8409E-9</c:v>
                </c:pt>
                <c:pt idx="649">
                  <c:v>-2.8347000000000001E-9</c:v>
                </c:pt>
                <c:pt idx="650">
                  <c:v>-2.8283999999999999E-9</c:v>
                </c:pt>
                <c:pt idx="651">
                  <c:v>-2.8222E-9</c:v>
                </c:pt>
                <c:pt idx="652">
                  <c:v>-2.8159000000000002E-9</c:v>
                </c:pt>
                <c:pt idx="653">
                  <c:v>-2.8096999999999999E-9</c:v>
                </c:pt>
                <c:pt idx="654">
                  <c:v>-2.8034000000000001E-9</c:v>
                </c:pt>
                <c:pt idx="655">
                  <c:v>-2.7971999999999998E-9</c:v>
                </c:pt>
                <c:pt idx="656">
                  <c:v>-2.7908999999999999E-9</c:v>
                </c:pt>
                <c:pt idx="657">
                  <c:v>-2.7847000000000001E-9</c:v>
                </c:pt>
                <c:pt idx="658">
                  <c:v>-2.7783999999999998E-9</c:v>
                </c:pt>
                <c:pt idx="659">
                  <c:v>-2.7722E-9</c:v>
                </c:pt>
                <c:pt idx="660">
                  <c:v>-2.7659000000000001E-9</c:v>
                </c:pt>
                <c:pt idx="661">
                  <c:v>-2.7596999999999999E-9</c:v>
                </c:pt>
                <c:pt idx="662">
                  <c:v>-2.7534E-9</c:v>
                </c:pt>
                <c:pt idx="663">
                  <c:v>-2.7472000000000002E-9</c:v>
                </c:pt>
                <c:pt idx="664">
                  <c:v>-2.7408999999999999E-9</c:v>
                </c:pt>
                <c:pt idx="665">
                  <c:v>-2.7347000000000001E-9</c:v>
                </c:pt>
                <c:pt idx="666">
                  <c:v>-2.7283999999999998E-9</c:v>
                </c:pt>
                <c:pt idx="667">
                  <c:v>-2.7222E-9</c:v>
                </c:pt>
                <c:pt idx="668">
                  <c:v>-2.7159000000000001E-9</c:v>
                </c:pt>
                <c:pt idx="669">
                  <c:v>-2.7096999999999999E-9</c:v>
                </c:pt>
                <c:pt idx="670">
                  <c:v>-2.7034E-9</c:v>
                </c:pt>
                <c:pt idx="671">
                  <c:v>-2.6972000000000002E-9</c:v>
                </c:pt>
                <c:pt idx="672">
                  <c:v>-2.6908999999999999E-9</c:v>
                </c:pt>
                <c:pt idx="673">
                  <c:v>-2.6847E-9</c:v>
                </c:pt>
                <c:pt idx="674">
                  <c:v>-2.6784000000000002E-9</c:v>
                </c:pt>
                <c:pt idx="675">
                  <c:v>-2.6721999999999999E-9</c:v>
                </c:pt>
                <c:pt idx="676">
                  <c:v>-2.6659000000000001E-9</c:v>
                </c:pt>
                <c:pt idx="677">
                  <c:v>-2.6596999999999998E-9</c:v>
                </c:pt>
                <c:pt idx="678">
                  <c:v>-2.6534E-9</c:v>
                </c:pt>
                <c:pt idx="679">
                  <c:v>-2.6472000000000001E-9</c:v>
                </c:pt>
                <c:pt idx="680">
                  <c:v>-2.6408999999999998E-9</c:v>
                </c:pt>
                <c:pt idx="681">
                  <c:v>-2.6347E-9</c:v>
                </c:pt>
                <c:pt idx="682">
                  <c:v>-2.6284000000000001E-9</c:v>
                </c:pt>
                <c:pt idx="683">
                  <c:v>-2.6221999999999999E-9</c:v>
                </c:pt>
                <c:pt idx="684">
                  <c:v>-2.6159E-9</c:v>
                </c:pt>
                <c:pt idx="685">
                  <c:v>-2.6097000000000002E-9</c:v>
                </c:pt>
                <c:pt idx="686">
                  <c:v>-2.6033999999999999E-9</c:v>
                </c:pt>
                <c:pt idx="687">
                  <c:v>-2.5972000000000001E-9</c:v>
                </c:pt>
                <c:pt idx="688">
                  <c:v>-2.5908999999999998E-9</c:v>
                </c:pt>
                <c:pt idx="689">
                  <c:v>-2.5847E-9</c:v>
                </c:pt>
                <c:pt idx="690">
                  <c:v>-2.5784000000000001E-9</c:v>
                </c:pt>
                <c:pt idx="691">
                  <c:v>-2.5721999999999999E-9</c:v>
                </c:pt>
                <c:pt idx="692">
                  <c:v>-2.5659E-9</c:v>
                </c:pt>
                <c:pt idx="693">
                  <c:v>-2.5597000000000002E-9</c:v>
                </c:pt>
                <c:pt idx="694">
                  <c:v>-2.5533999999999999E-9</c:v>
                </c:pt>
                <c:pt idx="695">
                  <c:v>-2.5472000000000001E-9</c:v>
                </c:pt>
                <c:pt idx="696">
                  <c:v>-2.5409000000000002E-9</c:v>
                </c:pt>
                <c:pt idx="697">
                  <c:v>-2.5346999999999999E-9</c:v>
                </c:pt>
                <c:pt idx="698">
                  <c:v>-2.5284000000000001E-9</c:v>
                </c:pt>
                <c:pt idx="699">
                  <c:v>-2.5221999999999998E-9</c:v>
                </c:pt>
                <c:pt idx="700">
                  <c:v>-2.5159E-9</c:v>
                </c:pt>
                <c:pt idx="701">
                  <c:v>-2.5097000000000001E-9</c:v>
                </c:pt>
                <c:pt idx="702">
                  <c:v>-2.5033999999999999E-9</c:v>
                </c:pt>
                <c:pt idx="703">
                  <c:v>-2.4972E-9</c:v>
                </c:pt>
                <c:pt idx="704">
                  <c:v>-2.4909000000000002E-9</c:v>
                </c:pt>
                <c:pt idx="705">
                  <c:v>-2.4846999999999999E-9</c:v>
                </c:pt>
                <c:pt idx="706">
                  <c:v>-2.4784E-9</c:v>
                </c:pt>
                <c:pt idx="707">
                  <c:v>-2.4721999999999998E-9</c:v>
                </c:pt>
                <c:pt idx="708">
                  <c:v>-2.4658999999999999E-9</c:v>
                </c:pt>
                <c:pt idx="709">
                  <c:v>-2.4597000000000001E-9</c:v>
                </c:pt>
                <c:pt idx="710">
                  <c:v>-2.4533999999999998E-9</c:v>
                </c:pt>
                <c:pt idx="711">
                  <c:v>-2.4472E-9</c:v>
                </c:pt>
                <c:pt idx="712">
                  <c:v>-2.4409000000000001E-9</c:v>
                </c:pt>
                <c:pt idx="713">
                  <c:v>-2.4346999999999999E-9</c:v>
                </c:pt>
                <c:pt idx="714">
                  <c:v>-2.4284E-9</c:v>
                </c:pt>
                <c:pt idx="715">
                  <c:v>-2.4222000000000002E-9</c:v>
                </c:pt>
                <c:pt idx="716">
                  <c:v>-2.4158999999999999E-9</c:v>
                </c:pt>
                <c:pt idx="717">
                  <c:v>-2.4097000000000001E-9</c:v>
                </c:pt>
                <c:pt idx="718">
                  <c:v>-2.4034000000000002E-9</c:v>
                </c:pt>
                <c:pt idx="719">
                  <c:v>-2.3972E-9</c:v>
                </c:pt>
                <c:pt idx="720">
                  <c:v>-2.3909000000000001E-9</c:v>
                </c:pt>
                <c:pt idx="721">
                  <c:v>-2.3846999999999998E-9</c:v>
                </c:pt>
                <c:pt idx="722">
                  <c:v>-2.3784E-9</c:v>
                </c:pt>
                <c:pt idx="723">
                  <c:v>-2.3722000000000001E-9</c:v>
                </c:pt>
                <c:pt idx="724">
                  <c:v>-2.3658999999999999E-9</c:v>
                </c:pt>
                <c:pt idx="725">
                  <c:v>-2.3597E-9</c:v>
                </c:pt>
                <c:pt idx="726">
                  <c:v>-2.3534000000000002E-9</c:v>
                </c:pt>
                <c:pt idx="727">
                  <c:v>-2.3471999999999999E-9</c:v>
                </c:pt>
                <c:pt idx="728">
                  <c:v>-2.3409000000000001E-9</c:v>
                </c:pt>
                <c:pt idx="729">
                  <c:v>-2.3346999999999998E-9</c:v>
                </c:pt>
                <c:pt idx="730">
                  <c:v>-2.3283999999999999E-9</c:v>
                </c:pt>
                <c:pt idx="731">
                  <c:v>-2.3222000000000001E-9</c:v>
                </c:pt>
                <c:pt idx="732">
                  <c:v>-2.3158999999999998E-9</c:v>
                </c:pt>
                <c:pt idx="733">
                  <c:v>-2.3097E-9</c:v>
                </c:pt>
                <c:pt idx="734">
                  <c:v>-2.3034000000000001E-9</c:v>
                </c:pt>
                <c:pt idx="735">
                  <c:v>-2.2971999999999999E-9</c:v>
                </c:pt>
                <c:pt idx="736">
                  <c:v>-2.2909E-9</c:v>
                </c:pt>
                <c:pt idx="737">
                  <c:v>-2.2847000000000002E-9</c:v>
                </c:pt>
                <c:pt idx="738">
                  <c:v>-2.2783999999999999E-9</c:v>
                </c:pt>
                <c:pt idx="739">
                  <c:v>-2.2722000000000001E-9</c:v>
                </c:pt>
                <c:pt idx="740">
                  <c:v>-2.2658999999999998E-9</c:v>
                </c:pt>
                <c:pt idx="741">
                  <c:v>-2.2597E-9</c:v>
                </c:pt>
                <c:pt idx="742">
                  <c:v>-2.2534000000000001E-9</c:v>
                </c:pt>
                <c:pt idx="743">
                  <c:v>-2.2471999999999998E-9</c:v>
                </c:pt>
                <c:pt idx="744">
                  <c:v>-2.2409E-9</c:v>
                </c:pt>
                <c:pt idx="745">
                  <c:v>-2.2347000000000002E-9</c:v>
                </c:pt>
                <c:pt idx="746">
                  <c:v>-2.2283999999999999E-9</c:v>
                </c:pt>
                <c:pt idx="747">
                  <c:v>-2.2222E-9</c:v>
                </c:pt>
                <c:pt idx="748">
                  <c:v>-2.2159000000000002E-9</c:v>
                </c:pt>
                <c:pt idx="749">
                  <c:v>-2.2096999999999999E-9</c:v>
                </c:pt>
                <c:pt idx="750">
                  <c:v>-2.2034000000000001E-9</c:v>
                </c:pt>
                <c:pt idx="751">
                  <c:v>-2.1971999999999998E-9</c:v>
                </c:pt>
                <c:pt idx="752">
                  <c:v>-2.1909E-9</c:v>
                </c:pt>
                <c:pt idx="753">
                  <c:v>-2.1847000000000001E-9</c:v>
                </c:pt>
                <c:pt idx="754">
                  <c:v>-2.1783999999999998E-9</c:v>
                </c:pt>
                <c:pt idx="755">
                  <c:v>-2.1722E-9</c:v>
                </c:pt>
                <c:pt idx="756">
                  <c:v>-2.1659000000000001E-9</c:v>
                </c:pt>
                <c:pt idx="757">
                  <c:v>-2.1596999999999999E-9</c:v>
                </c:pt>
                <c:pt idx="758">
                  <c:v>-2.1534E-9</c:v>
                </c:pt>
                <c:pt idx="759">
                  <c:v>-2.1472000000000002E-9</c:v>
                </c:pt>
                <c:pt idx="760">
                  <c:v>-2.1408999999999999E-9</c:v>
                </c:pt>
                <c:pt idx="761">
                  <c:v>-2.1347000000000001E-9</c:v>
                </c:pt>
                <c:pt idx="762">
                  <c:v>-2.1283999999999998E-9</c:v>
                </c:pt>
                <c:pt idx="763">
                  <c:v>-2.1222E-9</c:v>
                </c:pt>
                <c:pt idx="764">
                  <c:v>-2.1159000000000001E-9</c:v>
                </c:pt>
                <c:pt idx="765">
                  <c:v>-2.1096999999999999E-9</c:v>
                </c:pt>
                <c:pt idx="766">
                  <c:v>-2.1034E-9</c:v>
                </c:pt>
                <c:pt idx="767">
                  <c:v>-2.0972000000000002E-9</c:v>
                </c:pt>
                <c:pt idx="768">
                  <c:v>-2.0908999999999999E-9</c:v>
                </c:pt>
                <c:pt idx="769">
                  <c:v>-2.0847E-9</c:v>
                </c:pt>
                <c:pt idx="770">
                  <c:v>-2.0784000000000002E-9</c:v>
                </c:pt>
                <c:pt idx="771">
                  <c:v>-2.0721999999999999E-9</c:v>
                </c:pt>
                <c:pt idx="772">
                  <c:v>-2.0659000000000001E-9</c:v>
                </c:pt>
                <c:pt idx="773">
                  <c:v>-2.0596999999999998E-9</c:v>
                </c:pt>
                <c:pt idx="774">
                  <c:v>-2.0534E-9</c:v>
                </c:pt>
                <c:pt idx="775">
                  <c:v>-2.0472000000000001E-9</c:v>
                </c:pt>
                <c:pt idx="776">
                  <c:v>-2.0408999999999998E-9</c:v>
                </c:pt>
                <c:pt idx="777">
                  <c:v>-2.0347E-9</c:v>
                </c:pt>
                <c:pt idx="778">
                  <c:v>-2.0284000000000002E-9</c:v>
                </c:pt>
                <c:pt idx="779">
                  <c:v>-2.0221999999999999E-9</c:v>
                </c:pt>
                <c:pt idx="780">
                  <c:v>-2.0159E-9</c:v>
                </c:pt>
                <c:pt idx="781">
                  <c:v>-2.0097000000000002E-9</c:v>
                </c:pt>
                <c:pt idx="782">
                  <c:v>-2.0033999999999999E-9</c:v>
                </c:pt>
                <c:pt idx="783">
                  <c:v>-1.9972000000000001E-9</c:v>
                </c:pt>
                <c:pt idx="784">
                  <c:v>-1.9908999999999998E-9</c:v>
                </c:pt>
                <c:pt idx="785">
                  <c:v>-1.9847E-9</c:v>
                </c:pt>
                <c:pt idx="786">
                  <c:v>-1.9784000000000001E-9</c:v>
                </c:pt>
                <c:pt idx="787">
                  <c:v>-1.9721999999999999E-9</c:v>
                </c:pt>
                <c:pt idx="788">
                  <c:v>-1.9659E-9</c:v>
                </c:pt>
                <c:pt idx="789">
                  <c:v>-1.9597000000000002E-9</c:v>
                </c:pt>
                <c:pt idx="790">
                  <c:v>-1.9533999999999999E-9</c:v>
                </c:pt>
                <c:pt idx="791">
                  <c:v>-1.9472000000000001E-9</c:v>
                </c:pt>
                <c:pt idx="792">
                  <c:v>-1.9409000000000002E-9</c:v>
                </c:pt>
                <c:pt idx="793">
                  <c:v>-1.9346999999999999E-9</c:v>
                </c:pt>
                <c:pt idx="794">
                  <c:v>-1.9284000000000001E-9</c:v>
                </c:pt>
                <c:pt idx="795">
                  <c:v>-1.9221999999999998E-9</c:v>
                </c:pt>
                <c:pt idx="796">
                  <c:v>-1.9159E-9</c:v>
                </c:pt>
                <c:pt idx="797">
                  <c:v>-1.9097000000000001E-9</c:v>
                </c:pt>
                <c:pt idx="798">
                  <c:v>-1.9033999999999999E-9</c:v>
                </c:pt>
                <c:pt idx="799">
                  <c:v>-1.8972E-9</c:v>
                </c:pt>
                <c:pt idx="800">
                  <c:v>-1.8909000000000002E-9</c:v>
                </c:pt>
                <c:pt idx="801">
                  <c:v>-1.8846999999999999E-9</c:v>
                </c:pt>
                <c:pt idx="802">
                  <c:v>-1.8784E-9</c:v>
                </c:pt>
                <c:pt idx="803">
                  <c:v>-1.8721999999999998E-9</c:v>
                </c:pt>
                <c:pt idx="804">
                  <c:v>-1.8658999999999999E-9</c:v>
                </c:pt>
                <c:pt idx="805">
                  <c:v>-1.8597000000000001E-9</c:v>
                </c:pt>
                <c:pt idx="806">
                  <c:v>-1.8534E-9</c:v>
                </c:pt>
                <c:pt idx="807">
                  <c:v>-1.8472E-9</c:v>
                </c:pt>
                <c:pt idx="808">
                  <c:v>-1.8408999999999999E-9</c:v>
                </c:pt>
                <c:pt idx="809">
                  <c:v>-1.8347000000000001E-9</c:v>
                </c:pt>
                <c:pt idx="810">
                  <c:v>-1.8284E-9</c:v>
                </c:pt>
                <c:pt idx="811">
                  <c:v>-1.8222E-9</c:v>
                </c:pt>
                <c:pt idx="812">
                  <c:v>-1.8158999999999999E-9</c:v>
                </c:pt>
                <c:pt idx="813">
                  <c:v>-1.8097000000000001E-9</c:v>
                </c:pt>
                <c:pt idx="814">
                  <c:v>-1.8034E-9</c:v>
                </c:pt>
                <c:pt idx="815">
                  <c:v>-1.7972E-9</c:v>
                </c:pt>
                <c:pt idx="816">
                  <c:v>-1.7909000000000001E-9</c:v>
                </c:pt>
                <c:pt idx="817">
                  <c:v>-1.7847000000000001E-9</c:v>
                </c:pt>
                <c:pt idx="818">
                  <c:v>-1.7784E-9</c:v>
                </c:pt>
                <c:pt idx="819">
                  <c:v>-1.7721999999999999E-9</c:v>
                </c:pt>
                <c:pt idx="820">
                  <c:v>-1.7659000000000001E-9</c:v>
                </c:pt>
                <c:pt idx="821">
                  <c:v>-1.7597E-9</c:v>
                </c:pt>
                <c:pt idx="822">
                  <c:v>-1.7534E-9</c:v>
                </c:pt>
                <c:pt idx="823">
                  <c:v>-1.7471999999999999E-9</c:v>
                </c:pt>
                <c:pt idx="824">
                  <c:v>-1.7409000000000001E-9</c:v>
                </c:pt>
                <c:pt idx="825">
                  <c:v>-1.7347E-9</c:v>
                </c:pt>
                <c:pt idx="826">
                  <c:v>-1.7283999999999999E-9</c:v>
                </c:pt>
                <c:pt idx="827">
                  <c:v>-1.7221999999999999E-9</c:v>
                </c:pt>
                <c:pt idx="828">
                  <c:v>-1.7159E-9</c:v>
                </c:pt>
                <c:pt idx="829">
                  <c:v>-1.7097E-9</c:v>
                </c:pt>
                <c:pt idx="830">
                  <c:v>-1.7033999999999999E-9</c:v>
                </c:pt>
                <c:pt idx="831">
                  <c:v>-1.6972000000000001E-9</c:v>
                </c:pt>
                <c:pt idx="832">
                  <c:v>-1.6909E-9</c:v>
                </c:pt>
                <c:pt idx="833">
                  <c:v>-1.6847E-9</c:v>
                </c:pt>
                <c:pt idx="834">
                  <c:v>-1.6783999999999999E-9</c:v>
                </c:pt>
                <c:pt idx="835">
                  <c:v>-1.6722000000000001E-9</c:v>
                </c:pt>
                <c:pt idx="836">
                  <c:v>-1.6659E-9</c:v>
                </c:pt>
                <c:pt idx="837">
                  <c:v>-1.6597E-9</c:v>
                </c:pt>
                <c:pt idx="838">
                  <c:v>-1.6534000000000001E-9</c:v>
                </c:pt>
                <c:pt idx="839">
                  <c:v>-1.6472000000000001E-9</c:v>
                </c:pt>
                <c:pt idx="840">
                  <c:v>-1.6409E-9</c:v>
                </c:pt>
                <c:pt idx="841">
                  <c:v>-1.6346999999999999E-9</c:v>
                </c:pt>
                <c:pt idx="842">
                  <c:v>-1.6284000000000001E-9</c:v>
                </c:pt>
                <c:pt idx="843">
                  <c:v>-1.6222E-9</c:v>
                </c:pt>
                <c:pt idx="844">
                  <c:v>-1.6159E-9</c:v>
                </c:pt>
                <c:pt idx="845">
                  <c:v>-1.6096999999999999E-9</c:v>
                </c:pt>
                <c:pt idx="846">
                  <c:v>-1.6034000000000001E-9</c:v>
                </c:pt>
                <c:pt idx="847">
                  <c:v>-1.5972E-9</c:v>
                </c:pt>
                <c:pt idx="848">
                  <c:v>-1.5909E-9</c:v>
                </c:pt>
                <c:pt idx="849">
                  <c:v>-1.5846999999999999E-9</c:v>
                </c:pt>
                <c:pt idx="850">
                  <c:v>-1.5784000000000001E-9</c:v>
                </c:pt>
                <c:pt idx="851">
                  <c:v>-1.5722E-9</c:v>
                </c:pt>
                <c:pt idx="852">
                  <c:v>-1.5658999999999999E-9</c:v>
                </c:pt>
                <c:pt idx="853">
                  <c:v>-1.5596999999999999E-9</c:v>
                </c:pt>
                <c:pt idx="854">
                  <c:v>-1.5534E-9</c:v>
                </c:pt>
                <c:pt idx="855">
                  <c:v>-1.5472E-9</c:v>
                </c:pt>
                <c:pt idx="856">
                  <c:v>-1.5408999999999999E-9</c:v>
                </c:pt>
                <c:pt idx="857">
                  <c:v>-1.5347000000000001E-9</c:v>
                </c:pt>
                <c:pt idx="858">
                  <c:v>-1.5284E-9</c:v>
                </c:pt>
                <c:pt idx="859">
                  <c:v>-1.5222E-9</c:v>
                </c:pt>
                <c:pt idx="860">
                  <c:v>-1.5158999999999999E-9</c:v>
                </c:pt>
                <c:pt idx="861">
                  <c:v>-1.5097000000000001E-9</c:v>
                </c:pt>
                <c:pt idx="862">
                  <c:v>-1.5034E-9</c:v>
                </c:pt>
                <c:pt idx="863">
                  <c:v>-1.4972E-9</c:v>
                </c:pt>
                <c:pt idx="864">
                  <c:v>-1.4909000000000001E-9</c:v>
                </c:pt>
                <c:pt idx="865">
                  <c:v>-1.4847000000000001E-9</c:v>
                </c:pt>
                <c:pt idx="866">
                  <c:v>-1.4784E-9</c:v>
                </c:pt>
                <c:pt idx="867">
                  <c:v>-1.4721999999999999E-9</c:v>
                </c:pt>
                <c:pt idx="868">
                  <c:v>-1.4659000000000001E-9</c:v>
                </c:pt>
                <c:pt idx="869">
                  <c:v>-1.4597E-9</c:v>
                </c:pt>
                <c:pt idx="870">
                  <c:v>-1.4534E-9</c:v>
                </c:pt>
                <c:pt idx="871">
                  <c:v>-1.4471999999999999E-9</c:v>
                </c:pt>
                <c:pt idx="872">
                  <c:v>-1.4409000000000001E-9</c:v>
                </c:pt>
                <c:pt idx="873">
                  <c:v>-1.4347E-9</c:v>
                </c:pt>
                <c:pt idx="874">
                  <c:v>-1.4283999999999999E-9</c:v>
                </c:pt>
                <c:pt idx="875">
                  <c:v>-1.4221999999999999E-9</c:v>
                </c:pt>
                <c:pt idx="876">
                  <c:v>-1.4159E-9</c:v>
                </c:pt>
                <c:pt idx="877">
                  <c:v>-1.4097E-9</c:v>
                </c:pt>
                <c:pt idx="878">
                  <c:v>-1.4033999999999999E-9</c:v>
                </c:pt>
                <c:pt idx="879">
                  <c:v>-1.3972000000000001E-9</c:v>
                </c:pt>
                <c:pt idx="880">
                  <c:v>-1.3909E-9</c:v>
                </c:pt>
                <c:pt idx="881">
                  <c:v>-1.3847E-9</c:v>
                </c:pt>
                <c:pt idx="882">
                  <c:v>-1.3783999999999999E-9</c:v>
                </c:pt>
                <c:pt idx="883">
                  <c:v>-1.3722000000000001E-9</c:v>
                </c:pt>
                <c:pt idx="884">
                  <c:v>-1.3659E-9</c:v>
                </c:pt>
                <c:pt idx="885">
                  <c:v>-1.3597E-9</c:v>
                </c:pt>
                <c:pt idx="886">
                  <c:v>-1.3533999999999999E-9</c:v>
                </c:pt>
                <c:pt idx="887">
                  <c:v>-1.3472000000000001E-9</c:v>
                </c:pt>
                <c:pt idx="888">
                  <c:v>-1.3409E-9</c:v>
                </c:pt>
                <c:pt idx="889">
                  <c:v>-1.3347E-9</c:v>
                </c:pt>
                <c:pt idx="890">
                  <c:v>-1.3284000000000001E-9</c:v>
                </c:pt>
                <c:pt idx="891">
                  <c:v>-1.3222E-9</c:v>
                </c:pt>
                <c:pt idx="892">
                  <c:v>-1.3159E-9</c:v>
                </c:pt>
                <c:pt idx="893">
                  <c:v>-1.3096999999999999E-9</c:v>
                </c:pt>
                <c:pt idx="894">
                  <c:v>-1.3034000000000001E-9</c:v>
                </c:pt>
                <c:pt idx="895">
                  <c:v>-1.2972E-9</c:v>
                </c:pt>
                <c:pt idx="896">
                  <c:v>-1.2909E-9</c:v>
                </c:pt>
                <c:pt idx="897">
                  <c:v>-1.2846999999999999E-9</c:v>
                </c:pt>
                <c:pt idx="898">
                  <c:v>-1.2784000000000001E-9</c:v>
                </c:pt>
                <c:pt idx="899">
                  <c:v>-1.2722E-9</c:v>
                </c:pt>
                <c:pt idx="900">
                  <c:v>-1.2658999999999999E-9</c:v>
                </c:pt>
                <c:pt idx="901">
                  <c:v>-1.2596999999999999E-9</c:v>
                </c:pt>
                <c:pt idx="902">
                  <c:v>-1.2534E-9</c:v>
                </c:pt>
                <c:pt idx="903">
                  <c:v>-1.2472E-9</c:v>
                </c:pt>
                <c:pt idx="904">
                  <c:v>-1.2408999999999999E-9</c:v>
                </c:pt>
                <c:pt idx="905">
                  <c:v>-1.2347000000000001E-9</c:v>
                </c:pt>
                <c:pt idx="906">
                  <c:v>-1.2284E-9</c:v>
                </c:pt>
                <c:pt idx="907">
                  <c:v>-1.2222E-9</c:v>
                </c:pt>
                <c:pt idx="908">
                  <c:v>-1.2158999999999999E-9</c:v>
                </c:pt>
                <c:pt idx="909">
                  <c:v>-1.2097000000000001E-9</c:v>
                </c:pt>
                <c:pt idx="910">
                  <c:v>-1.2034E-9</c:v>
                </c:pt>
                <c:pt idx="911">
                  <c:v>-1.1972E-9</c:v>
                </c:pt>
                <c:pt idx="912">
                  <c:v>-1.1909000000000001E-9</c:v>
                </c:pt>
                <c:pt idx="913">
                  <c:v>-1.1847000000000001E-9</c:v>
                </c:pt>
                <c:pt idx="914">
                  <c:v>-1.1784E-9</c:v>
                </c:pt>
                <c:pt idx="915">
                  <c:v>-1.1721999999999999E-9</c:v>
                </c:pt>
                <c:pt idx="916">
                  <c:v>-1.1659000000000001E-9</c:v>
                </c:pt>
                <c:pt idx="917">
                  <c:v>-1.1597E-9</c:v>
                </c:pt>
                <c:pt idx="918">
                  <c:v>-1.1534E-9</c:v>
                </c:pt>
                <c:pt idx="919">
                  <c:v>-1.1471999999999999E-9</c:v>
                </c:pt>
                <c:pt idx="920">
                  <c:v>-1.1409000000000001E-9</c:v>
                </c:pt>
                <c:pt idx="921">
                  <c:v>-1.1347E-9</c:v>
                </c:pt>
                <c:pt idx="922">
                  <c:v>-1.1283999999999999E-9</c:v>
                </c:pt>
                <c:pt idx="923">
                  <c:v>-1.1221999999999999E-9</c:v>
                </c:pt>
                <c:pt idx="924">
                  <c:v>-1.1159E-9</c:v>
                </c:pt>
                <c:pt idx="925">
                  <c:v>-1.1097E-9</c:v>
                </c:pt>
                <c:pt idx="926">
                  <c:v>-1.1033999999999999E-9</c:v>
                </c:pt>
                <c:pt idx="927">
                  <c:v>-1.0972000000000001E-9</c:v>
                </c:pt>
                <c:pt idx="928">
                  <c:v>-1.0909E-9</c:v>
                </c:pt>
                <c:pt idx="929">
                  <c:v>-1.0847E-9</c:v>
                </c:pt>
                <c:pt idx="930">
                  <c:v>-1.0783999999999999E-9</c:v>
                </c:pt>
                <c:pt idx="931">
                  <c:v>-1.0722000000000001E-9</c:v>
                </c:pt>
                <c:pt idx="932">
                  <c:v>-1.0659E-9</c:v>
                </c:pt>
                <c:pt idx="933">
                  <c:v>-1.0597E-9</c:v>
                </c:pt>
                <c:pt idx="934">
                  <c:v>-1.0533999999999999E-9</c:v>
                </c:pt>
                <c:pt idx="935">
                  <c:v>-1.0472000000000001E-9</c:v>
                </c:pt>
                <c:pt idx="936">
                  <c:v>-1.0409E-9</c:v>
                </c:pt>
                <c:pt idx="937">
                  <c:v>-1.0347E-9</c:v>
                </c:pt>
                <c:pt idx="938">
                  <c:v>-1.0284000000000001E-9</c:v>
                </c:pt>
                <c:pt idx="939">
                  <c:v>-1.0222E-9</c:v>
                </c:pt>
                <c:pt idx="940">
                  <c:v>-1.0159E-9</c:v>
                </c:pt>
                <c:pt idx="941">
                  <c:v>-1.0096999999999999E-9</c:v>
                </c:pt>
                <c:pt idx="942">
                  <c:v>-1.0034000000000001E-9</c:v>
                </c:pt>
                <c:pt idx="943">
                  <c:v>-9.9720000000000003E-10</c:v>
                </c:pt>
                <c:pt idx="944">
                  <c:v>-9.9089999999999996E-10</c:v>
                </c:pt>
                <c:pt idx="945">
                  <c:v>-9.8469999999999992E-10</c:v>
                </c:pt>
                <c:pt idx="946">
                  <c:v>-9.7840000000000005E-10</c:v>
                </c:pt>
                <c:pt idx="947">
                  <c:v>-9.7220000000000001E-10</c:v>
                </c:pt>
                <c:pt idx="948">
                  <c:v>-9.6589999999999994E-10</c:v>
                </c:pt>
                <c:pt idx="949">
                  <c:v>-9.596999999999999E-10</c:v>
                </c:pt>
                <c:pt idx="950">
                  <c:v>-9.5340000000000004E-10</c:v>
                </c:pt>
                <c:pt idx="951">
                  <c:v>-9.472E-10</c:v>
                </c:pt>
                <c:pt idx="952">
                  <c:v>-9.4089999999999993E-10</c:v>
                </c:pt>
                <c:pt idx="953">
                  <c:v>-9.3470000000000009E-10</c:v>
                </c:pt>
                <c:pt idx="954">
                  <c:v>-9.2840000000000002E-10</c:v>
                </c:pt>
                <c:pt idx="955">
                  <c:v>-9.2219999999999998E-10</c:v>
                </c:pt>
                <c:pt idx="956">
                  <c:v>-9.1590000000000001E-10</c:v>
                </c:pt>
                <c:pt idx="957">
                  <c:v>-9.0969999999999997E-10</c:v>
                </c:pt>
                <c:pt idx="958">
                  <c:v>-9.034E-10</c:v>
                </c:pt>
                <c:pt idx="959">
                  <c:v>-8.9719999999999996E-10</c:v>
                </c:pt>
                <c:pt idx="960">
                  <c:v>-8.9089999999999999E-10</c:v>
                </c:pt>
                <c:pt idx="961">
                  <c:v>-8.8469999999999995E-10</c:v>
                </c:pt>
                <c:pt idx="962">
                  <c:v>-8.7839999999999999E-10</c:v>
                </c:pt>
                <c:pt idx="963">
                  <c:v>-8.7220000000000005E-10</c:v>
                </c:pt>
                <c:pt idx="964">
                  <c:v>-8.6589999999999998E-10</c:v>
                </c:pt>
                <c:pt idx="965">
                  <c:v>-8.5970000000000004E-10</c:v>
                </c:pt>
                <c:pt idx="966">
                  <c:v>-8.5339999999999997E-10</c:v>
                </c:pt>
                <c:pt idx="967">
                  <c:v>-8.4720000000000003E-10</c:v>
                </c:pt>
                <c:pt idx="968">
                  <c:v>-8.4089999999999996E-10</c:v>
                </c:pt>
                <c:pt idx="969">
                  <c:v>-8.3470000000000002E-10</c:v>
                </c:pt>
                <c:pt idx="970">
                  <c:v>-8.2839999999999995E-10</c:v>
                </c:pt>
                <c:pt idx="971">
                  <c:v>-8.2220000000000001E-10</c:v>
                </c:pt>
                <c:pt idx="972">
                  <c:v>-8.1590000000000005E-10</c:v>
                </c:pt>
                <c:pt idx="973">
                  <c:v>-8.0970000000000001E-10</c:v>
                </c:pt>
                <c:pt idx="974">
                  <c:v>-8.0340000000000004E-10</c:v>
                </c:pt>
                <c:pt idx="975">
                  <c:v>-7.972E-10</c:v>
                </c:pt>
                <c:pt idx="976">
                  <c:v>-7.9090000000000003E-10</c:v>
                </c:pt>
                <c:pt idx="977">
                  <c:v>-7.8469999999999999E-10</c:v>
                </c:pt>
                <c:pt idx="978">
                  <c:v>-7.7840000000000002E-10</c:v>
                </c:pt>
                <c:pt idx="979">
                  <c:v>-7.7219999999999998E-10</c:v>
                </c:pt>
                <c:pt idx="980">
                  <c:v>-7.6590000000000001E-10</c:v>
                </c:pt>
                <c:pt idx="981">
                  <c:v>-7.5969999999999997E-10</c:v>
                </c:pt>
                <c:pt idx="982">
                  <c:v>-7.534E-10</c:v>
                </c:pt>
                <c:pt idx="983">
                  <c:v>-7.4719999999999996E-10</c:v>
                </c:pt>
                <c:pt idx="984">
                  <c:v>-7.409E-10</c:v>
                </c:pt>
                <c:pt idx="985">
                  <c:v>-7.3469999999999995E-10</c:v>
                </c:pt>
                <c:pt idx="986">
                  <c:v>-7.2839999999999999E-10</c:v>
                </c:pt>
                <c:pt idx="987">
                  <c:v>-7.2220000000000005E-10</c:v>
                </c:pt>
                <c:pt idx="988">
                  <c:v>-7.1589999999999998E-10</c:v>
                </c:pt>
                <c:pt idx="989">
                  <c:v>-7.0970000000000004E-10</c:v>
                </c:pt>
                <c:pt idx="990">
                  <c:v>-7.0339999999999997E-10</c:v>
                </c:pt>
                <c:pt idx="991">
                  <c:v>-6.9720000000000003E-10</c:v>
                </c:pt>
                <c:pt idx="992">
                  <c:v>-6.9089999999999996E-10</c:v>
                </c:pt>
                <c:pt idx="993">
                  <c:v>-6.8470000000000002E-10</c:v>
                </c:pt>
                <c:pt idx="994">
                  <c:v>-6.7839999999999995E-10</c:v>
                </c:pt>
                <c:pt idx="995">
                  <c:v>-6.7220000000000002E-10</c:v>
                </c:pt>
                <c:pt idx="996">
                  <c:v>-6.6590000000000005E-10</c:v>
                </c:pt>
                <c:pt idx="997">
                  <c:v>-6.5970000000000001E-10</c:v>
                </c:pt>
                <c:pt idx="998">
                  <c:v>-6.5340000000000004E-10</c:v>
                </c:pt>
                <c:pt idx="999">
                  <c:v>-6.472E-10</c:v>
                </c:pt>
                <c:pt idx="1000">
                  <c:v>-6.4090000000000003E-10</c:v>
                </c:pt>
                <c:pt idx="1001">
                  <c:v>-6.3469999999999999E-10</c:v>
                </c:pt>
                <c:pt idx="1002">
                  <c:v>-6.2840000000000002E-10</c:v>
                </c:pt>
                <c:pt idx="1003">
                  <c:v>-6.2219999999999998E-10</c:v>
                </c:pt>
                <c:pt idx="1004">
                  <c:v>-6.1590000000000001E-10</c:v>
                </c:pt>
                <c:pt idx="1005">
                  <c:v>-6.0969999999999997E-10</c:v>
                </c:pt>
                <c:pt idx="1006">
                  <c:v>-6.034E-10</c:v>
                </c:pt>
                <c:pt idx="1007">
                  <c:v>-5.9719999999999996E-10</c:v>
                </c:pt>
                <c:pt idx="1008">
                  <c:v>-5.909E-10</c:v>
                </c:pt>
                <c:pt idx="1009">
                  <c:v>-5.8469999999999996E-10</c:v>
                </c:pt>
                <c:pt idx="1010">
                  <c:v>-5.7839999999999999E-10</c:v>
                </c:pt>
                <c:pt idx="1011">
                  <c:v>-5.7220000000000005E-10</c:v>
                </c:pt>
                <c:pt idx="1012">
                  <c:v>-5.6589999999999998E-10</c:v>
                </c:pt>
                <c:pt idx="1013">
                  <c:v>-5.5970000000000004E-10</c:v>
                </c:pt>
                <c:pt idx="1014">
                  <c:v>-5.5339999999999997E-10</c:v>
                </c:pt>
                <c:pt idx="1015">
                  <c:v>-5.4720000000000003E-10</c:v>
                </c:pt>
                <c:pt idx="1016">
                  <c:v>-5.4089999999999996E-10</c:v>
                </c:pt>
                <c:pt idx="1017">
                  <c:v>-5.3470000000000003E-10</c:v>
                </c:pt>
                <c:pt idx="1018">
                  <c:v>-5.2839999999999995E-10</c:v>
                </c:pt>
                <c:pt idx="1019">
                  <c:v>-5.2220000000000002E-10</c:v>
                </c:pt>
                <c:pt idx="1020">
                  <c:v>-5.1590000000000005E-10</c:v>
                </c:pt>
                <c:pt idx="1021">
                  <c:v>-5.0970000000000001E-10</c:v>
                </c:pt>
                <c:pt idx="1022">
                  <c:v>-5.0340000000000004E-10</c:v>
                </c:pt>
                <c:pt idx="1023">
                  <c:v>-4.972E-10</c:v>
                </c:pt>
                <c:pt idx="1024">
                  <c:v>-4.9090000000000003E-10</c:v>
                </c:pt>
                <c:pt idx="1025">
                  <c:v>-4.8469999999999999E-10</c:v>
                </c:pt>
                <c:pt idx="1026">
                  <c:v>-4.7840000000000002E-10</c:v>
                </c:pt>
                <c:pt idx="1027">
                  <c:v>-4.7219999999999998E-10</c:v>
                </c:pt>
                <c:pt idx="1028">
                  <c:v>-4.6590000000000001E-10</c:v>
                </c:pt>
                <c:pt idx="1029">
                  <c:v>-4.5970000000000003E-10</c:v>
                </c:pt>
                <c:pt idx="1030">
                  <c:v>-4.5340000000000001E-10</c:v>
                </c:pt>
                <c:pt idx="1031">
                  <c:v>-4.4720000000000002E-10</c:v>
                </c:pt>
                <c:pt idx="1032">
                  <c:v>-4.409E-10</c:v>
                </c:pt>
                <c:pt idx="1033">
                  <c:v>-4.3470000000000001E-10</c:v>
                </c:pt>
                <c:pt idx="1034">
                  <c:v>-4.2839999999999999E-10</c:v>
                </c:pt>
                <c:pt idx="1035">
                  <c:v>-4.222E-10</c:v>
                </c:pt>
                <c:pt idx="1036">
                  <c:v>-4.1589999999999998E-10</c:v>
                </c:pt>
                <c:pt idx="1037">
                  <c:v>-4.0969999999999999E-10</c:v>
                </c:pt>
                <c:pt idx="1038">
                  <c:v>-4.0340000000000002E-10</c:v>
                </c:pt>
                <c:pt idx="1039">
                  <c:v>-3.9719999999999998E-10</c:v>
                </c:pt>
                <c:pt idx="1040">
                  <c:v>-3.9090000000000001E-10</c:v>
                </c:pt>
                <c:pt idx="1041">
                  <c:v>-3.8469999999999997E-10</c:v>
                </c:pt>
                <c:pt idx="1042">
                  <c:v>-3.7840000000000001E-10</c:v>
                </c:pt>
                <c:pt idx="1043">
                  <c:v>-3.7220000000000002E-10</c:v>
                </c:pt>
                <c:pt idx="1044">
                  <c:v>-3.659E-10</c:v>
                </c:pt>
                <c:pt idx="1045">
                  <c:v>-3.5970000000000001E-10</c:v>
                </c:pt>
                <c:pt idx="1046">
                  <c:v>-3.5339999999999999E-10</c:v>
                </c:pt>
                <c:pt idx="1047">
                  <c:v>-3.472E-10</c:v>
                </c:pt>
                <c:pt idx="1048">
                  <c:v>-3.4089999999999998E-10</c:v>
                </c:pt>
                <c:pt idx="1049">
                  <c:v>-3.3469999999999999E-10</c:v>
                </c:pt>
                <c:pt idx="1050">
                  <c:v>-3.2840000000000002E-10</c:v>
                </c:pt>
                <c:pt idx="1051">
                  <c:v>-3.2219999999999998E-10</c:v>
                </c:pt>
                <c:pt idx="1052">
                  <c:v>-3.1590000000000002E-10</c:v>
                </c:pt>
                <c:pt idx="1053">
                  <c:v>-3.0969999999999997E-10</c:v>
                </c:pt>
                <c:pt idx="1054">
                  <c:v>-3.0340000000000001E-10</c:v>
                </c:pt>
                <c:pt idx="1055">
                  <c:v>-2.9720000000000002E-10</c:v>
                </c:pt>
                <c:pt idx="1056">
                  <c:v>-2.909E-10</c:v>
                </c:pt>
                <c:pt idx="1057">
                  <c:v>-2.8470000000000001E-10</c:v>
                </c:pt>
                <c:pt idx="1058">
                  <c:v>-2.7839999999999999E-10</c:v>
                </c:pt>
                <c:pt idx="1059">
                  <c:v>-2.722E-10</c:v>
                </c:pt>
                <c:pt idx="1060">
                  <c:v>-2.6589999999999998E-10</c:v>
                </c:pt>
                <c:pt idx="1061">
                  <c:v>-2.5969999999999999E-10</c:v>
                </c:pt>
                <c:pt idx="1062">
                  <c:v>-2.5340000000000002E-10</c:v>
                </c:pt>
                <c:pt idx="1063">
                  <c:v>-2.4719999999999998E-10</c:v>
                </c:pt>
                <c:pt idx="1064">
                  <c:v>-2.4090000000000002E-10</c:v>
                </c:pt>
                <c:pt idx="1065">
                  <c:v>-2.3469999999999998E-10</c:v>
                </c:pt>
                <c:pt idx="1066">
                  <c:v>-2.2840000000000001E-10</c:v>
                </c:pt>
                <c:pt idx="1067">
                  <c:v>-2.2219999999999999E-10</c:v>
                </c:pt>
                <c:pt idx="1068">
                  <c:v>-2.159E-10</c:v>
                </c:pt>
                <c:pt idx="1069">
                  <c:v>-2.0970000000000001E-10</c:v>
                </c:pt>
                <c:pt idx="1070">
                  <c:v>-2.0339999999999999E-10</c:v>
                </c:pt>
                <c:pt idx="1071">
                  <c:v>-1.972E-10</c:v>
                </c:pt>
                <c:pt idx="1072">
                  <c:v>-1.9090000000000001E-10</c:v>
                </c:pt>
                <c:pt idx="1073">
                  <c:v>-1.8469999999999999E-10</c:v>
                </c:pt>
                <c:pt idx="1074">
                  <c:v>-1.784E-10</c:v>
                </c:pt>
                <c:pt idx="1075">
                  <c:v>-1.7220000000000001E-10</c:v>
                </c:pt>
                <c:pt idx="1076">
                  <c:v>-1.6589999999999999E-10</c:v>
                </c:pt>
                <c:pt idx="1077">
                  <c:v>-1.597E-10</c:v>
                </c:pt>
                <c:pt idx="1078">
                  <c:v>-1.5340000000000001E-10</c:v>
                </c:pt>
                <c:pt idx="1079">
                  <c:v>-1.4719999999999999E-10</c:v>
                </c:pt>
                <c:pt idx="1080">
                  <c:v>-1.409E-10</c:v>
                </c:pt>
                <c:pt idx="1081">
                  <c:v>-1.3470000000000001E-10</c:v>
                </c:pt>
                <c:pt idx="1082">
                  <c:v>-1.2839999999999999E-10</c:v>
                </c:pt>
                <c:pt idx="1083">
                  <c:v>-1.222E-10</c:v>
                </c:pt>
                <c:pt idx="1084">
                  <c:v>-1.159E-10</c:v>
                </c:pt>
                <c:pt idx="1085">
                  <c:v>-1.0970000000000001E-10</c:v>
                </c:pt>
                <c:pt idx="1086">
                  <c:v>-1.034E-10</c:v>
                </c:pt>
                <c:pt idx="1087">
                  <c:v>-9.7199999999999998E-11</c:v>
                </c:pt>
                <c:pt idx="1088">
                  <c:v>-9.0900000000000004E-11</c:v>
                </c:pt>
                <c:pt idx="1089">
                  <c:v>-8.4700000000000002E-11</c:v>
                </c:pt>
                <c:pt idx="1090">
                  <c:v>-7.8399999999999996E-11</c:v>
                </c:pt>
                <c:pt idx="1091">
                  <c:v>-7.2199999999999994E-11</c:v>
                </c:pt>
                <c:pt idx="1092">
                  <c:v>-6.59E-11</c:v>
                </c:pt>
                <c:pt idx="1093">
                  <c:v>-5.9699999999999998E-11</c:v>
                </c:pt>
                <c:pt idx="1094">
                  <c:v>-5.3399999999999998E-11</c:v>
                </c:pt>
                <c:pt idx="1095">
                  <c:v>-4.7200000000000002E-11</c:v>
                </c:pt>
                <c:pt idx="1096">
                  <c:v>-4.0900000000000002E-11</c:v>
                </c:pt>
                <c:pt idx="1097">
                  <c:v>-3.47E-11</c:v>
                </c:pt>
                <c:pt idx="1098">
                  <c:v>-2.84E-11</c:v>
                </c:pt>
                <c:pt idx="1099">
                  <c:v>-2.2200000000000002E-11</c:v>
                </c:pt>
                <c:pt idx="1100">
                  <c:v>-1.5900000000000001E-11</c:v>
                </c:pt>
                <c:pt idx="1101">
                  <c:v>-9.6999999999999995E-12</c:v>
                </c:pt>
                <c:pt idx="1102">
                  <c:v>-3.4000000000000001E-12</c:v>
                </c:pt>
                <c:pt idx="1103">
                  <c:v>2.8000000000000002E-12</c:v>
                </c:pt>
                <c:pt idx="1104">
                  <c:v>9.0999999999999996E-12</c:v>
                </c:pt>
                <c:pt idx="1105">
                  <c:v>1.5300000000000001E-11</c:v>
                </c:pt>
                <c:pt idx="1106">
                  <c:v>2.1599999999999998E-11</c:v>
                </c:pt>
                <c:pt idx="1107">
                  <c:v>2.78E-11</c:v>
                </c:pt>
                <c:pt idx="1108">
                  <c:v>3.4099999999999997E-11</c:v>
                </c:pt>
                <c:pt idx="1109">
                  <c:v>4.0299999999999999E-11</c:v>
                </c:pt>
                <c:pt idx="1110">
                  <c:v>4.6599999999999999E-11</c:v>
                </c:pt>
                <c:pt idx="1111">
                  <c:v>5.2800000000000001E-11</c:v>
                </c:pt>
                <c:pt idx="1112">
                  <c:v>5.9099999999999995E-11</c:v>
                </c:pt>
                <c:pt idx="1113">
                  <c:v>6.5299999999999997E-11</c:v>
                </c:pt>
                <c:pt idx="1114">
                  <c:v>7.1600000000000003E-11</c:v>
                </c:pt>
                <c:pt idx="1115">
                  <c:v>7.7800000000000005E-11</c:v>
                </c:pt>
                <c:pt idx="1116">
                  <c:v>8.4099999999999999E-11</c:v>
                </c:pt>
                <c:pt idx="1117">
                  <c:v>9.0300000000000001E-11</c:v>
                </c:pt>
                <c:pt idx="1118">
                  <c:v>9.6599999999999995E-11</c:v>
                </c:pt>
                <c:pt idx="1119">
                  <c:v>1.028E-10</c:v>
                </c:pt>
                <c:pt idx="1120">
                  <c:v>1.091E-10</c:v>
                </c:pt>
                <c:pt idx="1121">
                  <c:v>1.1530000000000001E-10</c:v>
                </c:pt>
                <c:pt idx="1122">
                  <c:v>1.216E-10</c:v>
                </c:pt>
                <c:pt idx="1123">
                  <c:v>1.2779999999999999E-10</c:v>
                </c:pt>
                <c:pt idx="1124">
                  <c:v>1.3410000000000001E-10</c:v>
                </c:pt>
                <c:pt idx="1125">
                  <c:v>1.403E-10</c:v>
                </c:pt>
                <c:pt idx="1126">
                  <c:v>1.4659999999999999E-10</c:v>
                </c:pt>
                <c:pt idx="1127">
                  <c:v>1.528E-10</c:v>
                </c:pt>
                <c:pt idx="1128">
                  <c:v>1.591E-10</c:v>
                </c:pt>
                <c:pt idx="1129">
                  <c:v>1.6529999999999999E-10</c:v>
                </c:pt>
                <c:pt idx="1130">
                  <c:v>1.7160000000000001E-10</c:v>
                </c:pt>
                <c:pt idx="1131">
                  <c:v>1.778E-10</c:v>
                </c:pt>
                <c:pt idx="1132">
                  <c:v>1.8409999999999999E-10</c:v>
                </c:pt>
                <c:pt idx="1133">
                  <c:v>1.903E-10</c:v>
                </c:pt>
                <c:pt idx="1134">
                  <c:v>1.966E-10</c:v>
                </c:pt>
                <c:pt idx="1135">
                  <c:v>2.0279999999999999E-10</c:v>
                </c:pt>
                <c:pt idx="1136">
                  <c:v>2.0910000000000001E-10</c:v>
                </c:pt>
                <c:pt idx="1137">
                  <c:v>2.153E-10</c:v>
                </c:pt>
                <c:pt idx="1138">
                  <c:v>2.2159999999999999E-10</c:v>
                </c:pt>
                <c:pt idx="1139">
                  <c:v>2.278E-10</c:v>
                </c:pt>
                <c:pt idx="1140">
                  <c:v>2.341E-10</c:v>
                </c:pt>
                <c:pt idx="1141">
                  <c:v>2.4029999999999999E-10</c:v>
                </c:pt>
                <c:pt idx="1142">
                  <c:v>2.4660000000000001E-10</c:v>
                </c:pt>
                <c:pt idx="1143">
                  <c:v>2.528E-10</c:v>
                </c:pt>
                <c:pt idx="1144">
                  <c:v>2.5910000000000002E-10</c:v>
                </c:pt>
                <c:pt idx="1145">
                  <c:v>2.653E-10</c:v>
                </c:pt>
                <c:pt idx="1146">
                  <c:v>2.7160000000000002E-10</c:v>
                </c:pt>
                <c:pt idx="1147">
                  <c:v>2.7780000000000001E-10</c:v>
                </c:pt>
                <c:pt idx="1148">
                  <c:v>2.8409999999999998E-10</c:v>
                </c:pt>
                <c:pt idx="1149">
                  <c:v>2.9030000000000002E-10</c:v>
                </c:pt>
                <c:pt idx="1150">
                  <c:v>2.9659999999999999E-10</c:v>
                </c:pt>
                <c:pt idx="1151">
                  <c:v>3.0279999999999998E-10</c:v>
                </c:pt>
                <c:pt idx="1152">
                  <c:v>3.091E-10</c:v>
                </c:pt>
                <c:pt idx="1153">
                  <c:v>3.1529999999999999E-10</c:v>
                </c:pt>
                <c:pt idx="1154">
                  <c:v>3.2160000000000001E-10</c:v>
                </c:pt>
                <c:pt idx="1155">
                  <c:v>3.278E-10</c:v>
                </c:pt>
                <c:pt idx="1156">
                  <c:v>3.3410000000000001E-10</c:v>
                </c:pt>
                <c:pt idx="1157">
                  <c:v>3.403E-10</c:v>
                </c:pt>
                <c:pt idx="1158">
                  <c:v>3.4660000000000002E-10</c:v>
                </c:pt>
                <c:pt idx="1159">
                  <c:v>3.5280000000000001E-10</c:v>
                </c:pt>
                <c:pt idx="1160">
                  <c:v>3.5909999999999998E-10</c:v>
                </c:pt>
                <c:pt idx="1161">
                  <c:v>3.6530000000000002E-10</c:v>
                </c:pt>
                <c:pt idx="1162">
                  <c:v>3.7159999999999999E-10</c:v>
                </c:pt>
                <c:pt idx="1163">
                  <c:v>3.7779999999999998E-10</c:v>
                </c:pt>
                <c:pt idx="1164">
                  <c:v>3.841E-10</c:v>
                </c:pt>
                <c:pt idx="1165">
                  <c:v>3.9029999999999999E-10</c:v>
                </c:pt>
                <c:pt idx="1166">
                  <c:v>3.9660000000000001E-10</c:v>
                </c:pt>
                <c:pt idx="1167">
                  <c:v>4.0279999999999999E-10</c:v>
                </c:pt>
                <c:pt idx="1168">
                  <c:v>4.0910000000000001E-10</c:v>
                </c:pt>
                <c:pt idx="1169">
                  <c:v>4.153E-10</c:v>
                </c:pt>
                <c:pt idx="1170">
                  <c:v>4.2160000000000002E-10</c:v>
                </c:pt>
                <c:pt idx="1171">
                  <c:v>4.2780000000000001E-10</c:v>
                </c:pt>
                <c:pt idx="1172">
                  <c:v>4.3409999999999998E-10</c:v>
                </c:pt>
                <c:pt idx="1173">
                  <c:v>4.4030000000000002E-10</c:v>
                </c:pt>
                <c:pt idx="1174">
                  <c:v>4.4659999999999999E-10</c:v>
                </c:pt>
                <c:pt idx="1175">
                  <c:v>4.5279999999999998E-10</c:v>
                </c:pt>
                <c:pt idx="1176">
                  <c:v>4.591E-10</c:v>
                </c:pt>
                <c:pt idx="1177">
                  <c:v>4.6529999999999999E-10</c:v>
                </c:pt>
                <c:pt idx="1178">
                  <c:v>4.7160000000000001E-10</c:v>
                </c:pt>
                <c:pt idx="1179">
                  <c:v>4.7780000000000005E-10</c:v>
                </c:pt>
                <c:pt idx="1180">
                  <c:v>4.8410000000000001E-10</c:v>
                </c:pt>
                <c:pt idx="1181">
                  <c:v>4.9029999999999995E-10</c:v>
                </c:pt>
                <c:pt idx="1182">
                  <c:v>4.9660000000000002E-10</c:v>
                </c:pt>
                <c:pt idx="1183">
                  <c:v>5.0279999999999996E-10</c:v>
                </c:pt>
                <c:pt idx="1184">
                  <c:v>5.0910000000000003E-10</c:v>
                </c:pt>
                <c:pt idx="1185">
                  <c:v>5.1529999999999997E-10</c:v>
                </c:pt>
                <c:pt idx="1186">
                  <c:v>5.2160000000000004E-10</c:v>
                </c:pt>
                <c:pt idx="1187">
                  <c:v>5.2779999999999998E-10</c:v>
                </c:pt>
                <c:pt idx="1188">
                  <c:v>5.3410000000000005E-10</c:v>
                </c:pt>
                <c:pt idx="1189">
                  <c:v>5.4029999999999999E-10</c:v>
                </c:pt>
                <c:pt idx="1190">
                  <c:v>5.4659999999999995E-10</c:v>
                </c:pt>
                <c:pt idx="1191">
                  <c:v>5.5279999999999999E-10</c:v>
                </c:pt>
                <c:pt idx="1192">
                  <c:v>5.5909999999999996E-10</c:v>
                </c:pt>
                <c:pt idx="1193">
                  <c:v>5.653E-10</c:v>
                </c:pt>
                <c:pt idx="1194">
                  <c:v>5.7159999999999997E-10</c:v>
                </c:pt>
                <c:pt idx="1195">
                  <c:v>5.7780000000000001E-10</c:v>
                </c:pt>
                <c:pt idx="1196">
                  <c:v>5.8409999999999998E-10</c:v>
                </c:pt>
                <c:pt idx="1197">
                  <c:v>5.9030000000000002E-10</c:v>
                </c:pt>
                <c:pt idx="1198">
                  <c:v>5.9659999999999999E-10</c:v>
                </c:pt>
                <c:pt idx="1199">
                  <c:v>6.0280000000000003E-10</c:v>
                </c:pt>
                <c:pt idx="1200">
                  <c:v>6.091E-10</c:v>
                </c:pt>
                <c:pt idx="1201">
                  <c:v>6.1530000000000004E-10</c:v>
                </c:pt>
                <c:pt idx="1202">
                  <c:v>6.216E-10</c:v>
                </c:pt>
                <c:pt idx="1203">
                  <c:v>6.2780000000000004E-10</c:v>
                </c:pt>
                <c:pt idx="1204">
                  <c:v>6.3410000000000001E-10</c:v>
                </c:pt>
                <c:pt idx="1205">
                  <c:v>6.4029999999999995E-10</c:v>
                </c:pt>
                <c:pt idx="1206">
                  <c:v>6.4660000000000002E-10</c:v>
                </c:pt>
                <c:pt idx="1207">
                  <c:v>6.5279999999999996E-10</c:v>
                </c:pt>
                <c:pt idx="1208">
                  <c:v>6.5910000000000003E-10</c:v>
                </c:pt>
                <c:pt idx="1209">
                  <c:v>6.6529999999999997E-10</c:v>
                </c:pt>
                <c:pt idx="1210">
                  <c:v>6.7160000000000004E-10</c:v>
                </c:pt>
                <c:pt idx="1211">
                  <c:v>6.7779999999999998E-10</c:v>
                </c:pt>
                <c:pt idx="1212">
                  <c:v>6.8410000000000005E-10</c:v>
                </c:pt>
                <c:pt idx="1213">
                  <c:v>6.9029999999999998E-10</c:v>
                </c:pt>
                <c:pt idx="1214">
                  <c:v>6.9659999999999995E-10</c:v>
                </c:pt>
                <c:pt idx="1215">
                  <c:v>7.0279999999999999E-10</c:v>
                </c:pt>
                <c:pt idx="1216">
                  <c:v>7.0909999999999996E-10</c:v>
                </c:pt>
                <c:pt idx="1217">
                  <c:v>7.153E-10</c:v>
                </c:pt>
                <c:pt idx="1218">
                  <c:v>7.2159999999999997E-10</c:v>
                </c:pt>
                <c:pt idx="1219">
                  <c:v>7.2780000000000001E-10</c:v>
                </c:pt>
                <c:pt idx="1220">
                  <c:v>7.3409999999999998E-10</c:v>
                </c:pt>
                <c:pt idx="1221">
                  <c:v>7.4030000000000002E-10</c:v>
                </c:pt>
                <c:pt idx="1222">
                  <c:v>7.4659999999999999E-10</c:v>
                </c:pt>
                <c:pt idx="1223">
                  <c:v>7.5280000000000003E-10</c:v>
                </c:pt>
                <c:pt idx="1224">
                  <c:v>7.5909999999999999E-10</c:v>
                </c:pt>
                <c:pt idx="1225">
                  <c:v>7.6530000000000004E-10</c:v>
                </c:pt>
                <c:pt idx="1226">
                  <c:v>7.716E-10</c:v>
                </c:pt>
                <c:pt idx="1227">
                  <c:v>7.7780000000000004E-10</c:v>
                </c:pt>
                <c:pt idx="1228">
                  <c:v>7.8410000000000001E-10</c:v>
                </c:pt>
                <c:pt idx="1229">
                  <c:v>7.9029999999999995E-10</c:v>
                </c:pt>
                <c:pt idx="1230">
                  <c:v>7.9660000000000002E-10</c:v>
                </c:pt>
                <c:pt idx="1231">
                  <c:v>8.0279999999999996E-10</c:v>
                </c:pt>
                <c:pt idx="1232">
                  <c:v>8.0910000000000003E-10</c:v>
                </c:pt>
                <c:pt idx="1233">
                  <c:v>8.1529999999999997E-10</c:v>
                </c:pt>
                <c:pt idx="1234">
                  <c:v>8.2160000000000004E-10</c:v>
                </c:pt>
                <c:pt idx="1235">
                  <c:v>8.2779999999999997E-10</c:v>
                </c:pt>
                <c:pt idx="1236">
                  <c:v>8.3410000000000005E-10</c:v>
                </c:pt>
                <c:pt idx="1237">
                  <c:v>8.4029999999999998E-10</c:v>
                </c:pt>
                <c:pt idx="1238">
                  <c:v>8.4659999999999995E-10</c:v>
                </c:pt>
                <c:pt idx="1239">
                  <c:v>8.5279999999999999E-10</c:v>
                </c:pt>
                <c:pt idx="1240">
                  <c:v>8.5909999999999996E-10</c:v>
                </c:pt>
                <c:pt idx="1241">
                  <c:v>8.653E-10</c:v>
                </c:pt>
                <c:pt idx="1242">
                  <c:v>8.7159999999999997E-10</c:v>
                </c:pt>
                <c:pt idx="1243">
                  <c:v>8.7780000000000001E-10</c:v>
                </c:pt>
                <c:pt idx="1244">
                  <c:v>8.8409999999999998E-10</c:v>
                </c:pt>
                <c:pt idx="1245">
                  <c:v>8.9030000000000002E-10</c:v>
                </c:pt>
                <c:pt idx="1246">
                  <c:v>8.9659999999999999E-10</c:v>
                </c:pt>
                <c:pt idx="1247">
                  <c:v>9.0280000000000003E-10</c:v>
                </c:pt>
                <c:pt idx="1248">
                  <c:v>9.0909999999999999E-10</c:v>
                </c:pt>
                <c:pt idx="1249">
                  <c:v>9.1530000000000003E-10</c:v>
                </c:pt>
                <c:pt idx="1250">
                  <c:v>9.216E-10</c:v>
                </c:pt>
                <c:pt idx="1251">
                  <c:v>9.2780000000000004E-10</c:v>
                </c:pt>
                <c:pt idx="1252">
                  <c:v>9.3409999999999991E-10</c:v>
                </c:pt>
                <c:pt idx="1253">
                  <c:v>9.4029999999999995E-10</c:v>
                </c:pt>
                <c:pt idx="1254">
                  <c:v>9.4660000000000002E-10</c:v>
                </c:pt>
                <c:pt idx="1255">
                  <c:v>9.5280000000000006E-10</c:v>
                </c:pt>
                <c:pt idx="1256">
                  <c:v>9.5909999999999992E-10</c:v>
                </c:pt>
                <c:pt idx="1257">
                  <c:v>9.6529999999999996E-10</c:v>
                </c:pt>
                <c:pt idx="1258">
                  <c:v>9.7160000000000004E-10</c:v>
                </c:pt>
                <c:pt idx="1259">
                  <c:v>9.7780000000000008E-10</c:v>
                </c:pt>
                <c:pt idx="1260">
                  <c:v>9.8409999999999994E-10</c:v>
                </c:pt>
                <c:pt idx="1261">
                  <c:v>9.9029999999999998E-10</c:v>
                </c:pt>
                <c:pt idx="1262">
                  <c:v>9.9660000000000005E-10</c:v>
                </c:pt>
                <c:pt idx="1263">
                  <c:v>1.0028000000000001E-9</c:v>
                </c:pt>
                <c:pt idx="1264">
                  <c:v>1.0091E-9</c:v>
                </c:pt>
                <c:pt idx="1265">
                  <c:v>1.0153E-9</c:v>
                </c:pt>
                <c:pt idx="1266">
                  <c:v>1.0216000000000001E-9</c:v>
                </c:pt>
                <c:pt idx="1267">
                  <c:v>1.0277999999999999E-9</c:v>
                </c:pt>
                <c:pt idx="1268">
                  <c:v>1.0341E-9</c:v>
                </c:pt>
                <c:pt idx="1269">
                  <c:v>1.0403E-9</c:v>
                </c:pt>
                <c:pt idx="1270">
                  <c:v>1.0466000000000001E-9</c:v>
                </c:pt>
                <c:pt idx="1271">
                  <c:v>1.0527999999999999E-9</c:v>
                </c:pt>
                <c:pt idx="1272">
                  <c:v>1.0591E-9</c:v>
                </c:pt>
                <c:pt idx="1273">
                  <c:v>1.0653E-9</c:v>
                </c:pt>
                <c:pt idx="1274">
                  <c:v>1.0715999999999999E-9</c:v>
                </c:pt>
                <c:pt idx="1275">
                  <c:v>1.0777999999999999E-9</c:v>
                </c:pt>
                <c:pt idx="1276">
                  <c:v>1.0841E-9</c:v>
                </c:pt>
                <c:pt idx="1277">
                  <c:v>1.0903000000000001E-9</c:v>
                </c:pt>
                <c:pt idx="1278">
                  <c:v>1.0965999999999999E-9</c:v>
                </c:pt>
                <c:pt idx="1279">
                  <c:v>1.1028E-9</c:v>
                </c:pt>
                <c:pt idx="1280">
                  <c:v>1.1091E-9</c:v>
                </c:pt>
                <c:pt idx="1281">
                  <c:v>1.1153000000000001E-9</c:v>
                </c:pt>
                <c:pt idx="1282">
                  <c:v>1.1215999999999999E-9</c:v>
                </c:pt>
                <c:pt idx="1283">
                  <c:v>1.1278E-9</c:v>
                </c:pt>
                <c:pt idx="1284">
                  <c:v>1.1341E-9</c:v>
                </c:pt>
                <c:pt idx="1285">
                  <c:v>1.1403000000000001E-9</c:v>
                </c:pt>
                <c:pt idx="1286">
                  <c:v>1.1465999999999999E-9</c:v>
                </c:pt>
                <c:pt idx="1287">
                  <c:v>1.1528E-9</c:v>
                </c:pt>
                <c:pt idx="1288">
                  <c:v>1.1591000000000001E-9</c:v>
                </c:pt>
                <c:pt idx="1289">
                  <c:v>1.1653000000000001E-9</c:v>
                </c:pt>
                <c:pt idx="1290">
                  <c:v>1.1716E-9</c:v>
                </c:pt>
                <c:pt idx="1291">
                  <c:v>1.1778E-9</c:v>
                </c:pt>
                <c:pt idx="1292">
                  <c:v>1.1841000000000001E-9</c:v>
                </c:pt>
                <c:pt idx="1293">
                  <c:v>1.1902999999999999E-9</c:v>
                </c:pt>
                <c:pt idx="1294">
                  <c:v>1.1966E-9</c:v>
                </c:pt>
                <c:pt idx="1295">
                  <c:v>1.2028E-9</c:v>
                </c:pt>
                <c:pt idx="1296">
                  <c:v>1.2091000000000001E-9</c:v>
                </c:pt>
                <c:pt idx="1297">
                  <c:v>1.2152999999999999E-9</c:v>
                </c:pt>
                <c:pt idx="1298">
                  <c:v>1.2216E-9</c:v>
                </c:pt>
                <c:pt idx="1299">
                  <c:v>1.2278E-9</c:v>
                </c:pt>
                <c:pt idx="1300">
                  <c:v>1.2340999999999999E-9</c:v>
                </c:pt>
                <c:pt idx="1301">
                  <c:v>1.2402999999999999E-9</c:v>
                </c:pt>
                <c:pt idx="1302">
                  <c:v>1.2466E-9</c:v>
                </c:pt>
                <c:pt idx="1303">
                  <c:v>1.2528000000000001E-9</c:v>
                </c:pt>
                <c:pt idx="1304">
                  <c:v>1.2590999999999999E-9</c:v>
                </c:pt>
                <c:pt idx="1305">
                  <c:v>1.2653E-9</c:v>
                </c:pt>
                <c:pt idx="1306">
                  <c:v>1.2716E-9</c:v>
                </c:pt>
                <c:pt idx="1307">
                  <c:v>1.2778000000000001E-9</c:v>
                </c:pt>
                <c:pt idx="1308">
                  <c:v>1.2840999999999999E-9</c:v>
                </c:pt>
                <c:pt idx="1309">
                  <c:v>1.2903E-9</c:v>
                </c:pt>
                <c:pt idx="1310">
                  <c:v>1.2966000000000001E-9</c:v>
                </c:pt>
                <c:pt idx="1311">
                  <c:v>1.3028000000000001E-9</c:v>
                </c:pt>
                <c:pt idx="1312">
                  <c:v>1.3091E-9</c:v>
                </c:pt>
                <c:pt idx="1313">
                  <c:v>1.3153E-9</c:v>
                </c:pt>
                <c:pt idx="1314">
                  <c:v>1.3216000000000001E-9</c:v>
                </c:pt>
                <c:pt idx="1315">
                  <c:v>1.3277999999999999E-9</c:v>
                </c:pt>
                <c:pt idx="1316">
                  <c:v>1.3341E-9</c:v>
                </c:pt>
                <c:pt idx="1317">
                  <c:v>1.3403E-9</c:v>
                </c:pt>
                <c:pt idx="1318">
                  <c:v>1.3466000000000001E-9</c:v>
                </c:pt>
                <c:pt idx="1319">
                  <c:v>1.3527999999999999E-9</c:v>
                </c:pt>
                <c:pt idx="1320">
                  <c:v>1.3591E-9</c:v>
                </c:pt>
                <c:pt idx="1321">
                  <c:v>1.3653E-9</c:v>
                </c:pt>
                <c:pt idx="1322">
                  <c:v>1.3716000000000001E-9</c:v>
                </c:pt>
                <c:pt idx="1323">
                  <c:v>1.3777999999999999E-9</c:v>
                </c:pt>
                <c:pt idx="1324">
                  <c:v>1.3841E-9</c:v>
                </c:pt>
                <c:pt idx="1325">
                  <c:v>1.3903E-9</c:v>
                </c:pt>
                <c:pt idx="1326">
                  <c:v>1.3965999999999999E-9</c:v>
                </c:pt>
                <c:pt idx="1327">
                  <c:v>1.4028E-9</c:v>
                </c:pt>
                <c:pt idx="1328">
                  <c:v>1.4091E-9</c:v>
                </c:pt>
                <c:pt idx="1329">
                  <c:v>1.4153000000000001E-9</c:v>
                </c:pt>
                <c:pt idx="1330">
                  <c:v>1.4215999999999999E-9</c:v>
                </c:pt>
                <c:pt idx="1331">
                  <c:v>1.4278E-9</c:v>
                </c:pt>
                <c:pt idx="1332">
                  <c:v>1.4341E-9</c:v>
                </c:pt>
                <c:pt idx="1333">
                  <c:v>1.4403000000000001E-9</c:v>
                </c:pt>
                <c:pt idx="1334">
                  <c:v>1.4465999999999999E-9</c:v>
                </c:pt>
                <c:pt idx="1335">
                  <c:v>1.4528E-9</c:v>
                </c:pt>
                <c:pt idx="1336">
                  <c:v>1.4591000000000001E-9</c:v>
                </c:pt>
                <c:pt idx="1337">
                  <c:v>1.4653000000000001E-9</c:v>
                </c:pt>
                <c:pt idx="1338">
                  <c:v>1.4716E-9</c:v>
                </c:pt>
                <c:pt idx="1339">
                  <c:v>1.4778E-9</c:v>
                </c:pt>
                <c:pt idx="1340">
                  <c:v>1.4841000000000001E-9</c:v>
                </c:pt>
                <c:pt idx="1341">
                  <c:v>1.4902999999999999E-9</c:v>
                </c:pt>
                <c:pt idx="1342">
                  <c:v>1.4966E-9</c:v>
                </c:pt>
                <c:pt idx="1343">
                  <c:v>1.5028E-9</c:v>
                </c:pt>
                <c:pt idx="1344">
                  <c:v>1.5091000000000001E-9</c:v>
                </c:pt>
                <c:pt idx="1345">
                  <c:v>1.5152999999999999E-9</c:v>
                </c:pt>
                <c:pt idx="1346">
                  <c:v>1.5216E-9</c:v>
                </c:pt>
                <c:pt idx="1347">
                  <c:v>1.5278E-9</c:v>
                </c:pt>
                <c:pt idx="1348">
                  <c:v>1.5340999999999999E-9</c:v>
                </c:pt>
                <c:pt idx="1349">
                  <c:v>1.5402999999999999E-9</c:v>
                </c:pt>
                <c:pt idx="1350">
                  <c:v>1.5466E-9</c:v>
                </c:pt>
                <c:pt idx="1351">
                  <c:v>1.5528000000000001E-9</c:v>
                </c:pt>
                <c:pt idx="1352">
                  <c:v>1.5590999999999999E-9</c:v>
                </c:pt>
                <c:pt idx="1353">
                  <c:v>1.5653E-9</c:v>
                </c:pt>
                <c:pt idx="1354">
                  <c:v>1.5716E-9</c:v>
                </c:pt>
                <c:pt idx="1355">
                  <c:v>1.5778000000000001E-9</c:v>
                </c:pt>
                <c:pt idx="1356">
                  <c:v>1.5840999999999999E-9</c:v>
                </c:pt>
                <c:pt idx="1357">
                  <c:v>1.5903E-9</c:v>
                </c:pt>
                <c:pt idx="1358">
                  <c:v>1.5966E-9</c:v>
                </c:pt>
                <c:pt idx="1359">
                  <c:v>1.6028000000000001E-9</c:v>
                </c:pt>
                <c:pt idx="1360">
                  <c:v>1.6091E-9</c:v>
                </c:pt>
                <c:pt idx="1361">
                  <c:v>1.6153E-9</c:v>
                </c:pt>
                <c:pt idx="1362">
                  <c:v>1.6216000000000001E-9</c:v>
                </c:pt>
                <c:pt idx="1363">
                  <c:v>1.6277999999999999E-9</c:v>
                </c:pt>
                <c:pt idx="1364">
                  <c:v>1.6341E-9</c:v>
                </c:pt>
                <c:pt idx="1365">
                  <c:v>1.6403E-9</c:v>
                </c:pt>
                <c:pt idx="1366">
                  <c:v>1.6466000000000001E-9</c:v>
                </c:pt>
                <c:pt idx="1367">
                  <c:v>1.6527999999999999E-9</c:v>
                </c:pt>
                <c:pt idx="1368">
                  <c:v>1.6591E-9</c:v>
                </c:pt>
                <c:pt idx="1369">
                  <c:v>1.6653E-9</c:v>
                </c:pt>
                <c:pt idx="1370">
                  <c:v>1.6716000000000001E-9</c:v>
                </c:pt>
                <c:pt idx="1371">
                  <c:v>1.6777999999999999E-9</c:v>
                </c:pt>
                <c:pt idx="1372">
                  <c:v>1.6841E-9</c:v>
                </c:pt>
                <c:pt idx="1373">
                  <c:v>1.6903E-9</c:v>
                </c:pt>
                <c:pt idx="1374">
                  <c:v>1.6965999999999999E-9</c:v>
                </c:pt>
                <c:pt idx="1375">
                  <c:v>1.7028E-9</c:v>
                </c:pt>
                <c:pt idx="1376">
                  <c:v>1.7091E-9</c:v>
                </c:pt>
                <c:pt idx="1377">
                  <c:v>1.7153000000000001E-9</c:v>
                </c:pt>
                <c:pt idx="1378">
                  <c:v>1.7215999999999999E-9</c:v>
                </c:pt>
                <c:pt idx="1379">
                  <c:v>1.7278E-9</c:v>
                </c:pt>
                <c:pt idx="1380">
                  <c:v>1.7341E-9</c:v>
                </c:pt>
                <c:pt idx="1381">
                  <c:v>1.7403000000000001E-9</c:v>
                </c:pt>
                <c:pt idx="1382">
                  <c:v>1.7465999999999999E-9</c:v>
                </c:pt>
                <c:pt idx="1383">
                  <c:v>1.7528E-9</c:v>
                </c:pt>
                <c:pt idx="1384">
                  <c:v>1.7591000000000001E-9</c:v>
                </c:pt>
                <c:pt idx="1385">
                  <c:v>1.7653000000000001E-9</c:v>
                </c:pt>
                <c:pt idx="1386">
                  <c:v>1.7716E-9</c:v>
                </c:pt>
                <c:pt idx="1387">
                  <c:v>1.7778E-9</c:v>
                </c:pt>
                <c:pt idx="1388">
                  <c:v>1.7841000000000001E-9</c:v>
                </c:pt>
                <c:pt idx="1389">
                  <c:v>1.7902999999999999E-9</c:v>
                </c:pt>
                <c:pt idx="1390">
                  <c:v>1.7966E-9</c:v>
                </c:pt>
                <c:pt idx="1391">
                  <c:v>1.8028E-9</c:v>
                </c:pt>
                <c:pt idx="1392">
                  <c:v>1.8091000000000001E-9</c:v>
                </c:pt>
                <c:pt idx="1393">
                  <c:v>1.8152999999999999E-9</c:v>
                </c:pt>
                <c:pt idx="1394">
                  <c:v>1.8216E-9</c:v>
                </c:pt>
                <c:pt idx="1395">
                  <c:v>1.8278E-9</c:v>
                </c:pt>
                <c:pt idx="1396">
                  <c:v>1.8340999999999999E-9</c:v>
                </c:pt>
                <c:pt idx="1397">
                  <c:v>1.8402999999999999E-9</c:v>
                </c:pt>
                <c:pt idx="1398">
                  <c:v>1.8466E-9</c:v>
                </c:pt>
                <c:pt idx="1399">
                  <c:v>1.8528000000000001E-9</c:v>
                </c:pt>
                <c:pt idx="1400">
                  <c:v>1.8590999999999999E-9</c:v>
                </c:pt>
                <c:pt idx="1401">
                  <c:v>1.8653000000000002E-9</c:v>
                </c:pt>
                <c:pt idx="1402">
                  <c:v>1.8716E-9</c:v>
                </c:pt>
                <c:pt idx="1403">
                  <c:v>1.8777999999999999E-9</c:v>
                </c:pt>
                <c:pt idx="1404">
                  <c:v>1.8841000000000001E-9</c:v>
                </c:pt>
                <c:pt idx="1405">
                  <c:v>1.8903E-9</c:v>
                </c:pt>
                <c:pt idx="1406">
                  <c:v>1.8965999999999998E-9</c:v>
                </c:pt>
                <c:pt idx="1407">
                  <c:v>1.9028000000000001E-9</c:v>
                </c:pt>
                <c:pt idx="1408">
                  <c:v>1.9091E-9</c:v>
                </c:pt>
                <c:pt idx="1409">
                  <c:v>1.9153000000000002E-9</c:v>
                </c:pt>
                <c:pt idx="1410">
                  <c:v>1.9216000000000001E-9</c:v>
                </c:pt>
                <c:pt idx="1411">
                  <c:v>1.9277999999999999E-9</c:v>
                </c:pt>
                <c:pt idx="1412">
                  <c:v>1.9341000000000002E-9</c:v>
                </c:pt>
                <c:pt idx="1413">
                  <c:v>1.9403E-9</c:v>
                </c:pt>
                <c:pt idx="1414">
                  <c:v>1.9465999999999999E-9</c:v>
                </c:pt>
                <c:pt idx="1415">
                  <c:v>1.9528000000000001E-9</c:v>
                </c:pt>
                <c:pt idx="1416">
                  <c:v>1.9591E-9</c:v>
                </c:pt>
                <c:pt idx="1417">
                  <c:v>1.9652999999999998E-9</c:v>
                </c:pt>
                <c:pt idx="1418">
                  <c:v>1.9716000000000001E-9</c:v>
                </c:pt>
                <c:pt idx="1419">
                  <c:v>1.9777999999999999E-9</c:v>
                </c:pt>
                <c:pt idx="1420">
                  <c:v>1.9840999999999998E-9</c:v>
                </c:pt>
                <c:pt idx="1421">
                  <c:v>1.9903E-9</c:v>
                </c:pt>
                <c:pt idx="1422">
                  <c:v>1.9965999999999999E-9</c:v>
                </c:pt>
                <c:pt idx="1423">
                  <c:v>2.0028000000000002E-9</c:v>
                </c:pt>
                <c:pt idx="1424">
                  <c:v>2.0091E-9</c:v>
                </c:pt>
                <c:pt idx="1425">
                  <c:v>2.0152999999999999E-9</c:v>
                </c:pt>
                <c:pt idx="1426">
                  <c:v>2.0216000000000001E-9</c:v>
                </c:pt>
                <c:pt idx="1427">
                  <c:v>2.0278E-9</c:v>
                </c:pt>
                <c:pt idx="1428">
                  <c:v>2.0340999999999998E-9</c:v>
                </c:pt>
                <c:pt idx="1429">
                  <c:v>2.0403000000000001E-9</c:v>
                </c:pt>
                <c:pt idx="1430">
                  <c:v>2.0465999999999999E-9</c:v>
                </c:pt>
                <c:pt idx="1431">
                  <c:v>2.0528000000000002E-9</c:v>
                </c:pt>
                <c:pt idx="1432">
                  <c:v>2.0591000000000001E-9</c:v>
                </c:pt>
                <c:pt idx="1433">
                  <c:v>2.0652999999999999E-9</c:v>
                </c:pt>
                <c:pt idx="1434">
                  <c:v>2.0716000000000002E-9</c:v>
                </c:pt>
                <c:pt idx="1435">
                  <c:v>2.0778E-9</c:v>
                </c:pt>
                <c:pt idx="1436">
                  <c:v>2.0840999999999999E-9</c:v>
                </c:pt>
                <c:pt idx="1437">
                  <c:v>2.0903000000000001E-9</c:v>
                </c:pt>
                <c:pt idx="1438">
                  <c:v>2.0966E-9</c:v>
                </c:pt>
                <c:pt idx="1439">
                  <c:v>2.1027999999999998E-9</c:v>
                </c:pt>
                <c:pt idx="1440">
                  <c:v>2.1091000000000001E-9</c:v>
                </c:pt>
                <c:pt idx="1441">
                  <c:v>2.1152999999999999E-9</c:v>
                </c:pt>
                <c:pt idx="1442">
                  <c:v>2.1216000000000002E-9</c:v>
                </c:pt>
                <c:pt idx="1443">
                  <c:v>2.1278E-9</c:v>
                </c:pt>
                <c:pt idx="1444">
                  <c:v>2.1340999999999999E-9</c:v>
                </c:pt>
                <c:pt idx="1445">
                  <c:v>2.1403000000000001E-9</c:v>
                </c:pt>
                <c:pt idx="1446">
                  <c:v>2.1466E-9</c:v>
                </c:pt>
                <c:pt idx="1447">
                  <c:v>2.1527999999999998E-9</c:v>
                </c:pt>
                <c:pt idx="1448">
                  <c:v>2.1591000000000001E-9</c:v>
                </c:pt>
                <c:pt idx="1449">
                  <c:v>2.1653E-9</c:v>
                </c:pt>
                <c:pt idx="1450">
                  <c:v>2.1715999999999998E-9</c:v>
                </c:pt>
                <c:pt idx="1451">
                  <c:v>2.1778000000000001E-9</c:v>
                </c:pt>
                <c:pt idx="1452">
                  <c:v>2.1840999999999999E-9</c:v>
                </c:pt>
                <c:pt idx="1453">
                  <c:v>2.1903000000000002E-9</c:v>
                </c:pt>
                <c:pt idx="1454">
                  <c:v>2.1966E-9</c:v>
                </c:pt>
                <c:pt idx="1455">
                  <c:v>2.2027999999999999E-9</c:v>
                </c:pt>
                <c:pt idx="1456">
                  <c:v>2.2091000000000002E-9</c:v>
                </c:pt>
                <c:pt idx="1457">
                  <c:v>2.2153E-9</c:v>
                </c:pt>
                <c:pt idx="1458">
                  <c:v>2.2215999999999999E-9</c:v>
                </c:pt>
                <c:pt idx="1459">
                  <c:v>2.2278000000000001E-9</c:v>
                </c:pt>
                <c:pt idx="1460">
                  <c:v>2.2341E-9</c:v>
                </c:pt>
                <c:pt idx="1461">
                  <c:v>2.2402999999999998E-9</c:v>
                </c:pt>
                <c:pt idx="1462">
                  <c:v>2.2466000000000001E-9</c:v>
                </c:pt>
                <c:pt idx="1463">
                  <c:v>2.2527999999999999E-9</c:v>
                </c:pt>
                <c:pt idx="1464">
                  <c:v>2.2591000000000002E-9</c:v>
                </c:pt>
                <c:pt idx="1465">
                  <c:v>2.2653E-9</c:v>
                </c:pt>
                <c:pt idx="1466">
                  <c:v>2.2715999999999999E-9</c:v>
                </c:pt>
                <c:pt idx="1467">
                  <c:v>2.2778000000000001E-9</c:v>
                </c:pt>
                <c:pt idx="1468">
                  <c:v>2.2841E-9</c:v>
                </c:pt>
                <c:pt idx="1469">
                  <c:v>2.2902999999999998E-9</c:v>
                </c:pt>
                <c:pt idx="1470">
                  <c:v>2.2966000000000001E-9</c:v>
                </c:pt>
                <c:pt idx="1471">
                  <c:v>2.3027999999999999E-9</c:v>
                </c:pt>
                <c:pt idx="1472">
                  <c:v>2.3090999999999998E-9</c:v>
                </c:pt>
                <c:pt idx="1473">
                  <c:v>2.3153000000000001E-9</c:v>
                </c:pt>
                <c:pt idx="1474">
                  <c:v>2.3215999999999999E-9</c:v>
                </c:pt>
                <c:pt idx="1475">
                  <c:v>2.3278000000000002E-9</c:v>
                </c:pt>
                <c:pt idx="1476">
                  <c:v>2.3341E-9</c:v>
                </c:pt>
                <c:pt idx="1477">
                  <c:v>2.3402999999999999E-9</c:v>
                </c:pt>
                <c:pt idx="1478">
                  <c:v>2.3466000000000001E-9</c:v>
                </c:pt>
                <c:pt idx="1479">
                  <c:v>2.3528E-9</c:v>
                </c:pt>
                <c:pt idx="1480">
                  <c:v>2.3590999999999998E-9</c:v>
                </c:pt>
                <c:pt idx="1481">
                  <c:v>2.3653000000000001E-9</c:v>
                </c:pt>
                <c:pt idx="1482">
                  <c:v>2.3716E-9</c:v>
                </c:pt>
                <c:pt idx="1483">
                  <c:v>2.3778000000000002E-9</c:v>
                </c:pt>
                <c:pt idx="1484">
                  <c:v>2.3841000000000001E-9</c:v>
                </c:pt>
                <c:pt idx="1485">
                  <c:v>2.3902999999999999E-9</c:v>
                </c:pt>
                <c:pt idx="1486">
                  <c:v>2.3966000000000002E-9</c:v>
                </c:pt>
                <c:pt idx="1487">
                  <c:v>2.4028E-9</c:v>
                </c:pt>
                <c:pt idx="1488">
                  <c:v>2.4090999999999999E-9</c:v>
                </c:pt>
                <c:pt idx="1489">
                  <c:v>2.4153000000000001E-9</c:v>
                </c:pt>
                <c:pt idx="1490">
                  <c:v>2.4216E-9</c:v>
                </c:pt>
                <c:pt idx="1491">
                  <c:v>2.4277999999999998E-9</c:v>
                </c:pt>
                <c:pt idx="1492">
                  <c:v>2.4341000000000001E-9</c:v>
                </c:pt>
                <c:pt idx="1493">
                  <c:v>2.4402999999999999E-9</c:v>
                </c:pt>
                <c:pt idx="1494">
                  <c:v>2.4465999999999998E-9</c:v>
                </c:pt>
                <c:pt idx="1495">
                  <c:v>2.4528E-9</c:v>
                </c:pt>
                <c:pt idx="1496">
                  <c:v>2.4590999999999999E-9</c:v>
                </c:pt>
                <c:pt idx="1497">
                  <c:v>2.4653000000000002E-9</c:v>
                </c:pt>
                <c:pt idx="1498">
                  <c:v>2.4716E-9</c:v>
                </c:pt>
                <c:pt idx="1499">
                  <c:v>2.4777999999999999E-9</c:v>
                </c:pt>
                <c:pt idx="1500">
                  <c:v>2.4841000000000001E-9</c:v>
                </c:pt>
                <c:pt idx="1501">
                  <c:v>2.4903E-9</c:v>
                </c:pt>
                <c:pt idx="1502">
                  <c:v>2.4965999999999998E-9</c:v>
                </c:pt>
                <c:pt idx="1503">
                  <c:v>2.5028000000000001E-9</c:v>
                </c:pt>
                <c:pt idx="1504">
                  <c:v>2.5090999999999999E-9</c:v>
                </c:pt>
                <c:pt idx="1505">
                  <c:v>2.5153000000000002E-9</c:v>
                </c:pt>
                <c:pt idx="1506">
                  <c:v>2.5216000000000001E-9</c:v>
                </c:pt>
                <c:pt idx="1507">
                  <c:v>2.5277999999999999E-9</c:v>
                </c:pt>
                <c:pt idx="1508">
                  <c:v>2.5341000000000002E-9</c:v>
                </c:pt>
                <c:pt idx="1509">
                  <c:v>2.5403E-9</c:v>
                </c:pt>
                <c:pt idx="1510">
                  <c:v>2.5465999999999999E-9</c:v>
                </c:pt>
                <c:pt idx="1511">
                  <c:v>2.5528000000000001E-9</c:v>
                </c:pt>
                <c:pt idx="1512">
                  <c:v>2.5591E-9</c:v>
                </c:pt>
                <c:pt idx="1513">
                  <c:v>2.5652999999999998E-9</c:v>
                </c:pt>
                <c:pt idx="1514">
                  <c:v>2.5716000000000001E-9</c:v>
                </c:pt>
                <c:pt idx="1515">
                  <c:v>2.5777999999999999E-9</c:v>
                </c:pt>
                <c:pt idx="1516">
                  <c:v>2.5841000000000002E-9</c:v>
                </c:pt>
                <c:pt idx="1517">
                  <c:v>2.5903E-9</c:v>
                </c:pt>
                <c:pt idx="1518">
                  <c:v>2.5965999999999999E-9</c:v>
                </c:pt>
                <c:pt idx="1519">
                  <c:v>2.6028000000000002E-9</c:v>
                </c:pt>
                <c:pt idx="1520">
                  <c:v>2.6091E-9</c:v>
                </c:pt>
                <c:pt idx="1521">
                  <c:v>2.6152999999999999E-9</c:v>
                </c:pt>
                <c:pt idx="1522">
                  <c:v>2.6216000000000001E-9</c:v>
                </c:pt>
                <c:pt idx="1523">
                  <c:v>2.6278E-9</c:v>
                </c:pt>
                <c:pt idx="1524">
                  <c:v>2.6340999999999998E-9</c:v>
                </c:pt>
                <c:pt idx="1525">
                  <c:v>2.6403000000000001E-9</c:v>
                </c:pt>
                <c:pt idx="1526">
                  <c:v>2.6465999999999999E-9</c:v>
                </c:pt>
                <c:pt idx="1527">
                  <c:v>2.6528000000000002E-9</c:v>
                </c:pt>
                <c:pt idx="1528">
                  <c:v>2.6591000000000001E-9</c:v>
                </c:pt>
                <c:pt idx="1529">
                  <c:v>2.6652999999999999E-9</c:v>
                </c:pt>
                <c:pt idx="1530">
                  <c:v>2.6716000000000002E-9</c:v>
                </c:pt>
                <c:pt idx="1531">
                  <c:v>2.6778E-9</c:v>
                </c:pt>
                <c:pt idx="1532">
                  <c:v>2.6840999999999999E-9</c:v>
                </c:pt>
                <c:pt idx="1533">
                  <c:v>2.6903000000000001E-9</c:v>
                </c:pt>
                <c:pt idx="1534">
                  <c:v>2.6966E-9</c:v>
                </c:pt>
                <c:pt idx="1535">
                  <c:v>2.7027999999999998E-9</c:v>
                </c:pt>
                <c:pt idx="1536">
                  <c:v>2.7091000000000001E-9</c:v>
                </c:pt>
                <c:pt idx="1537">
                  <c:v>2.7152999999999999E-9</c:v>
                </c:pt>
                <c:pt idx="1538">
                  <c:v>2.7216000000000002E-9</c:v>
                </c:pt>
                <c:pt idx="1539">
                  <c:v>2.7278E-9</c:v>
                </c:pt>
                <c:pt idx="1540">
                  <c:v>2.7340999999999999E-9</c:v>
                </c:pt>
                <c:pt idx="1541">
                  <c:v>2.7403000000000001E-9</c:v>
                </c:pt>
                <c:pt idx="1542">
                  <c:v>2.7466E-9</c:v>
                </c:pt>
                <c:pt idx="1543">
                  <c:v>2.7527999999999998E-9</c:v>
                </c:pt>
                <c:pt idx="1544">
                  <c:v>2.7591000000000001E-9</c:v>
                </c:pt>
                <c:pt idx="1545">
                  <c:v>2.7653E-9</c:v>
                </c:pt>
                <c:pt idx="1546">
                  <c:v>2.7715999999999998E-9</c:v>
                </c:pt>
                <c:pt idx="1547">
                  <c:v>2.7778000000000001E-9</c:v>
                </c:pt>
                <c:pt idx="1548">
                  <c:v>2.7840999999999999E-9</c:v>
                </c:pt>
                <c:pt idx="1549">
                  <c:v>2.7903000000000002E-9</c:v>
                </c:pt>
                <c:pt idx="1550">
                  <c:v>2.7966E-9</c:v>
                </c:pt>
                <c:pt idx="1551">
                  <c:v>2.8027999999999999E-9</c:v>
                </c:pt>
                <c:pt idx="1552">
                  <c:v>2.8091000000000002E-9</c:v>
                </c:pt>
                <c:pt idx="1553">
                  <c:v>2.8153E-9</c:v>
                </c:pt>
                <c:pt idx="1554">
                  <c:v>2.8215999999999999E-9</c:v>
                </c:pt>
                <c:pt idx="1555">
                  <c:v>2.8278000000000001E-9</c:v>
                </c:pt>
                <c:pt idx="1556">
                  <c:v>2.8341E-9</c:v>
                </c:pt>
                <c:pt idx="1557">
                  <c:v>2.8402999999999998E-9</c:v>
                </c:pt>
                <c:pt idx="1558">
                  <c:v>2.8466000000000001E-9</c:v>
                </c:pt>
                <c:pt idx="1559">
                  <c:v>2.8527999999999999E-9</c:v>
                </c:pt>
                <c:pt idx="1560">
                  <c:v>2.8591000000000002E-9</c:v>
                </c:pt>
                <c:pt idx="1561">
                  <c:v>2.8653E-9</c:v>
                </c:pt>
                <c:pt idx="1562">
                  <c:v>2.8715999999999999E-9</c:v>
                </c:pt>
                <c:pt idx="1563">
                  <c:v>2.8778000000000001E-9</c:v>
                </c:pt>
                <c:pt idx="1564">
                  <c:v>2.8841E-9</c:v>
                </c:pt>
                <c:pt idx="1565">
                  <c:v>2.8902999999999998E-9</c:v>
                </c:pt>
                <c:pt idx="1566">
                  <c:v>2.8966000000000001E-9</c:v>
                </c:pt>
                <c:pt idx="1567">
                  <c:v>2.9027999999999999E-9</c:v>
                </c:pt>
                <c:pt idx="1568">
                  <c:v>2.9090999999999998E-9</c:v>
                </c:pt>
                <c:pt idx="1569">
                  <c:v>2.9153000000000001E-9</c:v>
                </c:pt>
                <c:pt idx="1570">
                  <c:v>2.9215999999999999E-9</c:v>
                </c:pt>
                <c:pt idx="1571">
                  <c:v>2.9278000000000002E-9</c:v>
                </c:pt>
                <c:pt idx="1572">
                  <c:v>2.9341E-9</c:v>
                </c:pt>
                <c:pt idx="1573">
                  <c:v>2.9402999999999999E-9</c:v>
                </c:pt>
                <c:pt idx="1574">
                  <c:v>2.9466000000000001E-9</c:v>
                </c:pt>
                <c:pt idx="1575">
                  <c:v>2.9528E-9</c:v>
                </c:pt>
                <c:pt idx="1576">
                  <c:v>2.9590999999999998E-9</c:v>
                </c:pt>
                <c:pt idx="1577">
                  <c:v>2.9653000000000001E-9</c:v>
                </c:pt>
                <c:pt idx="1578">
                  <c:v>2.9716E-9</c:v>
                </c:pt>
                <c:pt idx="1579">
                  <c:v>2.9778000000000002E-9</c:v>
                </c:pt>
                <c:pt idx="1580">
                  <c:v>2.9841000000000001E-9</c:v>
                </c:pt>
                <c:pt idx="1581">
                  <c:v>2.9902999999999999E-9</c:v>
                </c:pt>
                <c:pt idx="1582">
                  <c:v>2.9966000000000002E-9</c:v>
                </c:pt>
                <c:pt idx="1583">
                  <c:v>3.0028E-9</c:v>
                </c:pt>
                <c:pt idx="1584">
                  <c:v>3.0090999999999999E-9</c:v>
                </c:pt>
                <c:pt idx="1585">
                  <c:v>3.0153000000000001E-9</c:v>
                </c:pt>
                <c:pt idx="1586">
                  <c:v>3.0216E-9</c:v>
                </c:pt>
                <c:pt idx="1587">
                  <c:v>3.0277999999999998E-9</c:v>
                </c:pt>
                <c:pt idx="1588">
                  <c:v>3.0341000000000001E-9</c:v>
                </c:pt>
                <c:pt idx="1589">
                  <c:v>3.0402999999999999E-9</c:v>
                </c:pt>
                <c:pt idx="1590">
                  <c:v>3.0465999999999998E-9</c:v>
                </c:pt>
                <c:pt idx="1591">
                  <c:v>3.0528E-9</c:v>
                </c:pt>
                <c:pt idx="1592">
                  <c:v>3.0590999999999999E-9</c:v>
                </c:pt>
                <c:pt idx="1593">
                  <c:v>3.0653000000000002E-9</c:v>
                </c:pt>
                <c:pt idx="1594">
                  <c:v>3.0716E-9</c:v>
                </c:pt>
                <c:pt idx="1595">
                  <c:v>3.0777999999999999E-9</c:v>
                </c:pt>
                <c:pt idx="1596">
                  <c:v>3.0841000000000001E-9</c:v>
                </c:pt>
                <c:pt idx="1597">
                  <c:v>3.0903E-9</c:v>
                </c:pt>
                <c:pt idx="1598">
                  <c:v>3.0965999999999998E-9</c:v>
                </c:pt>
                <c:pt idx="1599">
                  <c:v>3.1028000000000001E-9</c:v>
                </c:pt>
                <c:pt idx="1600">
                  <c:v>3.1090999999999999E-9</c:v>
                </c:pt>
                <c:pt idx="1601">
                  <c:v>3.1153000000000002E-9</c:v>
                </c:pt>
                <c:pt idx="1602">
                  <c:v>3.1216000000000001E-9</c:v>
                </c:pt>
                <c:pt idx="1603">
                  <c:v>3.1277999999999999E-9</c:v>
                </c:pt>
                <c:pt idx="1604">
                  <c:v>3.1341000000000002E-9</c:v>
                </c:pt>
                <c:pt idx="1605">
                  <c:v>3.1403E-9</c:v>
                </c:pt>
                <c:pt idx="1606">
                  <c:v>3.1465999999999999E-9</c:v>
                </c:pt>
                <c:pt idx="1607">
                  <c:v>3.1528000000000001E-9</c:v>
                </c:pt>
                <c:pt idx="1608">
                  <c:v>3.1591E-9</c:v>
                </c:pt>
                <c:pt idx="1609">
                  <c:v>3.1652999999999998E-9</c:v>
                </c:pt>
                <c:pt idx="1610">
                  <c:v>3.1716000000000001E-9</c:v>
                </c:pt>
                <c:pt idx="1611">
                  <c:v>3.1777999999999999E-9</c:v>
                </c:pt>
                <c:pt idx="1612">
                  <c:v>3.1841000000000002E-9</c:v>
                </c:pt>
                <c:pt idx="1613">
                  <c:v>3.1903E-9</c:v>
                </c:pt>
                <c:pt idx="1614">
                  <c:v>3.1965999999999999E-9</c:v>
                </c:pt>
                <c:pt idx="1615">
                  <c:v>3.2028000000000001E-9</c:v>
                </c:pt>
                <c:pt idx="1616">
                  <c:v>3.2091E-9</c:v>
                </c:pt>
                <c:pt idx="1617">
                  <c:v>3.2152999999999998E-9</c:v>
                </c:pt>
                <c:pt idx="1618">
                  <c:v>3.2216000000000001E-9</c:v>
                </c:pt>
                <c:pt idx="1619">
                  <c:v>3.2278E-9</c:v>
                </c:pt>
                <c:pt idx="1620">
                  <c:v>3.2340999999999998E-9</c:v>
                </c:pt>
                <c:pt idx="1621">
                  <c:v>3.2403000000000001E-9</c:v>
                </c:pt>
                <c:pt idx="1622">
                  <c:v>3.2465999999999999E-9</c:v>
                </c:pt>
                <c:pt idx="1623">
                  <c:v>3.2528000000000002E-9</c:v>
                </c:pt>
                <c:pt idx="1624">
                  <c:v>3.2591E-9</c:v>
                </c:pt>
                <c:pt idx="1625">
                  <c:v>3.2652999999999999E-9</c:v>
                </c:pt>
                <c:pt idx="1626">
                  <c:v>3.2716000000000002E-9</c:v>
                </c:pt>
                <c:pt idx="1627">
                  <c:v>3.2778E-9</c:v>
                </c:pt>
                <c:pt idx="1628">
                  <c:v>3.2840999999999999E-9</c:v>
                </c:pt>
                <c:pt idx="1629">
                  <c:v>3.2903000000000001E-9</c:v>
                </c:pt>
                <c:pt idx="1630">
                  <c:v>3.2966E-9</c:v>
                </c:pt>
                <c:pt idx="1631">
                  <c:v>3.3027999999999998E-9</c:v>
                </c:pt>
                <c:pt idx="1632">
                  <c:v>3.3091000000000001E-9</c:v>
                </c:pt>
                <c:pt idx="1633">
                  <c:v>3.3152999999999999E-9</c:v>
                </c:pt>
                <c:pt idx="1634">
                  <c:v>3.3216000000000002E-9</c:v>
                </c:pt>
                <c:pt idx="1635">
                  <c:v>3.3278E-9</c:v>
                </c:pt>
                <c:pt idx="1636">
                  <c:v>3.3340999999999999E-9</c:v>
                </c:pt>
                <c:pt idx="1637">
                  <c:v>3.3403000000000001E-9</c:v>
                </c:pt>
                <c:pt idx="1638">
                  <c:v>3.3466E-9</c:v>
                </c:pt>
                <c:pt idx="1639">
                  <c:v>3.3527999999999998E-9</c:v>
                </c:pt>
                <c:pt idx="1640">
                  <c:v>3.3591000000000001E-9</c:v>
                </c:pt>
                <c:pt idx="1641">
                  <c:v>3.3652999999999999E-9</c:v>
                </c:pt>
                <c:pt idx="1642">
                  <c:v>3.3715999999999998E-9</c:v>
                </c:pt>
                <c:pt idx="1643">
                  <c:v>3.3778000000000001E-9</c:v>
                </c:pt>
                <c:pt idx="1644">
                  <c:v>3.3840999999999999E-9</c:v>
                </c:pt>
                <c:pt idx="1645">
                  <c:v>3.3903000000000002E-9</c:v>
                </c:pt>
                <c:pt idx="1646">
                  <c:v>3.3966E-9</c:v>
                </c:pt>
                <c:pt idx="1647">
                  <c:v>3.4027999999999999E-9</c:v>
                </c:pt>
                <c:pt idx="1648">
                  <c:v>3.4091000000000001E-9</c:v>
                </c:pt>
                <c:pt idx="1649">
                  <c:v>3.4153E-9</c:v>
                </c:pt>
                <c:pt idx="1650">
                  <c:v>3.4215999999999998E-9</c:v>
                </c:pt>
                <c:pt idx="1651">
                  <c:v>3.4278000000000001E-9</c:v>
                </c:pt>
                <c:pt idx="1652">
                  <c:v>3.4341E-9</c:v>
                </c:pt>
                <c:pt idx="1653">
                  <c:v>3.4402999999999998E-9</c:v>
                </c:pt>
                <c:pt idx="1654">
                  <c:v>3.4466000000000001E-9</c:v>
                </c:pt>
                <c:pt idx="1655">
                  <c:v>3.4527999999999999E-9</c:v>
                </c:pt>
                <c:pt idx="1656">
                  <c:v>3.4591000000000002E-9</c:v>
                </c:pt>
                <c:pt idx="1657">
                  <c:v>3.4653E-9</c:v>
                </c:pt>
                <c:pt idx="1658">
                  <c:v>3.4715999999999999E-9</c:v>
                </c:pt>
                <c:pt idx="1659">
                  <c:v>3.4778000000000001E-9</c:v>
                </c:pt>
                <c:pt idx="1660">
                  <c:v>3.4841E-9</c:v>
                </c:pt>
                <c:pt idx="1661">
                  <c:v>3.4902999999999998E-9</c:v>
                </c:pt>
                <c:pt idx="1662">
                  <c:v>3.4966000000000001E-9</c:v>
                </c:pt>
                <c:pt idx="1663">
                  <c:v>3.5027999999999999E-9</c:v>
                </c:pt>
                <c:pt idx="1664">
                  <c:v>3.5090999999999998E-9</c:v>
                </c:pt>
                <c:pt idx="1665">
                  <c:v>3.5153000000000001E-9</c:v>
                </c:pt>
                <c:pt idx="1666">
                  <c:v>3.5215999999999999E-9</c:v>
                </c:pt>
                <c:pt idx="1667">
                  <c:v>3.5278000000000002E-9</c:v>
                </c:pt>
                <c:pt idx="1668">
                  <c:v>3.5341E-9</c:v>
                </c:pt>
                <c:pt idx="1669">
                  <c:v>3.5402999999999999E-9</c:v>
                </c:pt>
                <c:pt idx="1670">
                  <c:v>3.5466000000000001E-9</c:v>
                </c:pt>
                <c:pt idx="1671">
                  <c:v>3.5528E-9</c:v>
                </c:pt>
                <c:pt idx="1672">
                  <c:v>3.5590999999999998E-9</c:v>
                </c:pt>
                <c:pt idx="1673">
                  <c:v>3.5653000000000001E-9</c:v>
                </c:pt>
                <c:pt idx="1674">
                  <c:v>3.5716E-9</c:v>
                </c:pt>
                <c:pt idx="1675">
                  <c:v>3.5778000000000002E-9</c:v>
                </c:pt>
                <c:pt idx="1676">
                  <c:v>3.5841000000000001E-9</c:v>
                </c:pt>
                <c:pt idx="1677">
                  <c:v>3.5902999999999999E-9</c:v>
                </c:pt>
                <c:pt idx="1678">
                  <c:v>3.5966000000000002E-9</c:v>
                </c:pt>
                <c:pt idx="1679">
                  <c:v>3.6028E-9</c:v>
                </c:pt>
                <c:pt idx="1680">
                  <c:v>3.6090999999999999E-9</c:v>
                </c:pt>
                <c:pt idx="1681">
                  <c:v>3.6153000000000001E-9</c:v>
                </c:pt>
                <c:pt idx="1682">
                  <c:v>3.6216E-9</c:v>
                </c:pt>
                <c:pt idx="1683">
                  <c:v>3.6277999999999998E-9</c:v>
                </c:pt>
                <c:pt idx="1684">
                  <c:v>3.6341000000000001E-9</c:v>
                </c:pt>
                <c:pt idx="1685">
                  <c:v>3.6402999999999999E-9</c:v>
                </c:pt>
                <c:pt idx="1686">
                  <c:v>3.6465999999999998E-9</c:v>
                </c:pt>
                <c:pt idx="1687">
                  <c:v>3.6528E-9</c:v>
                </c:pt>
                <c:pt idx="1688">
                  <c:v>3.6590999999999999E-9</c:v>
                </c:pt>
                <c:pt idx="1689">
                  <c:v>3.6653000000000002E-9</c:v>
                </c:pt>
                <c:pt idx="1690">
                  <c:v>3.6716E-9</c:v>
                </c:pt>
                <c:pt idx="1691">
                  <c:v>3.6777999999999999E-9</c:v>
                </c:pt>
                <c:pt idx="1692">
                  <c:v>3.6841000000000001E-9</c:v>
                </c:pt>
                <c:pt idx="1693">
                  <c:v>3.6903E-9</c:v>
                </c:pt>
                <c:pt idx="1694">
                  <c:v>3.6965999999999998E-9</c:v>
                </c:pt>
                <c:pt idx="1695">
                  <c:v>3.7028000000000001E-9</c:v>
                </c:pt>
                <c:pt idx="1696">
                  <c:v>3.7090999999999999E-9</c:v>
                </c:pt>
                <c:pt idx="1697">
                  <c:v>3.7153000000000002E-9</c:v>
                </c:pt>
                <c:pt idx="1698">
                  <c:v>3.7216000000000001E-9</c:v>
                </c:pt>
                <c:pt idx="1699">
                  <c:v>3.7278000000000003E-9</c:v>
                </c:pt>
                <c:pt idx="1700">
                  <c:v>3.7341000000000002E-9</c:v>
                </c:pt>
                <c:pt idx="1701">
                  <c:v>3.7403000000000004E-9</c:v>
                </c:pt>
                <c:pt idx="1702">
                  <c:v>3.7466000000000003E-9</c:v>
                </c:pt>
                <c:pt idx="1703">
                  <c:v>3.7527999999999997E-9</c:v>
                </c:pt>
                <c:pt idx="1704">
                  <c:v>3.7591000000000004E-9</c:v>
                </c:pt>
                <c:pt idx="1705">
                  <c:v>3.7652999999999998E-9</c:v>
                </c:pt>
                <c:pt idx="1706">
                  <c:v>3.7715999999999997E-9</c:v>
                </c:pt>
                <c:pt idx="1707">
                  <c:v>3.7777999999999999E-9</c:v>
                </c:pt>
                <c:pt idx="1708">
                  <c:v>3.7840999999999998E-9</c:v>
                </c:pt>
                <c:pt idx="1709">
                  <c:v>3.7903E-9</c:v>
                </c:pt>
                <c:pt idx="1710">
                  <c:v>3.7965999999999999E-9</c:v>
                </c:pt>
                <c:pt idx="1711">
                  <c:v>3.8028000000000001E-9</c:v>
                </c:pt>
                <c:pt idx="1712">
                  <c:v>3.8091E-9</c:v>
                </c:pt>
                <c:pt idx="1713">
                  <c:v>3.8153000000000003E-9</c:v>
                </c:pt>
                <c:pt idx="1714">
                  <c:v>3.8216000000000001E-9</c:v>
                </c:pt>
                <c:pt idx="1715">
                  <c:v>3.8278000000000004E-9</c:v>
                </c:pt>
                <c:pt idx="1716">
                  <c:v>3.8341000000000002E-9</c:v>
                </c:pt>
                <c:pt idx="1717">
                  <c:v>3.8402999999999997E-9</c:v>
                </c:pt>
                <c:pt idx="1718">
                  <c:v>3.8466000000000003E-9</c:v>
                </c:pt>
                <c:pt idx="1719">
                  <c:v>3.8527999999999998E-9</c:v>
                </c:pt>
                <c:pt idx="1720">
                  <c:v>3.8590999999999996E-9</c:v>
                </c:pt>
                <c:pt idx="1721">
                  <c:v>3.8652999999999999E-9</c:v>
                </c:pt>
                <c:pt idx="1722">
                  <c:v>3.8715999999999997E-9</c:v>
                </c:pt>
                <c:pt idx="1723">
                  <c:v>3.8778E-9</c:v>
                </c:pt>
                <c:pt idx="1724">
                  <c:v>3.8840999999999999E-9</c:v>
                </c:pt>
                <c:pt idx="1725">
                  <c:v>3.8903000000000001E-9</c:v>
                </c:pt>
                <c:pt idx="1726">
                  <c:v>3.8966E-9</c:v>
                </c:pt>
                <c:pt idx="1727">
                  <c:v>3.9028000000000002E-9</c:v>
                </c:pt>
                <c:pt idx="1728">
                  <c:v>3.9091000000000001E-9</c:v>
                </c:pt>
                <c:pt idx="1729">
                  <c:v>3.9153000000000003E-9</c:v>
                </c:pt>
                <c:pt idx="1730">
                  <c:v>3.9216000000000002E-9</c:v>
                </c:pt>
                <c:pt idx="1731">
                  <c:v>3.9277999999999996E-9</c:v>
                </c:pt>
                <c:pt idx="1732">
                  <c:v>3.9341000000000003E-9</c:v>
                </c:pt>
                <c:pt idx="1733">
                  <c:v>3.9402999999999997E-9</c:v>
                </c:pt>
                <c:pt idx="1734">
                  <c:v>3.9466000000000004E-9</c:v>
                </c:pt>
                <c:pt idx="1735">
                  <c:v>3.9527999999999998E-9</c:v>
                </c:pt>
                <c:pt idx="1736">
                  <c:v>3.9590999999999997E-9</c:v>
                </c:pt>
                <c:pt idx="1737">
                  <c:v>3.9652999999999999E-9</c:v>
                </c:pt>
                <c:pt idx="1738">
                  <c:v>3.9715999999999998E-9</c:v>
                </c:pt>
                <c:pt idx="1739">
                  <c:v>3.9778000000000001E-9</c:v>
                </c:pt>
                <c:pt idx="1740">
                  <c:v>3.9840999999999999E-9</c:v>
                </c:pt>
                <c:pt idx="1741">
                  <c:v>3.9903000000000002E-9</c:v>
                </c:pt>
                <c:pt idx="1742">
                  <c:v>3.9966E-9</c:v>
                </c:pt>
                <c:pt idx="1743">
                  <c:v>4.0028000000000003E-9</c:v>
                </c:pt>
                <c:pt idx="1744">
                  <c:v>4.0091000000000001E-9</c:v>
                </c:pt>
                <c:pt idx="1745">
                  <c:v>4.0153000000000004E-9</c:v>
                </c:pt>
                <c:pt idx="1746">
                  <c:v>4.0216000000000003E-9</c:v>
                </c:pt>
                <c:pt idx="1747">
                  <c:v>4.0277999999999997E-9</c:v>
                </c:pt>
                <c:pt idx="1748">
                  <c:v>4.0341000000000004E-9</c:v>
                </c:pt>
                <c:pt idx="1749">
                  <c:v>4.0402999999999998E-9</c:v>
                </c:pt>
                <c:pt idx="1750">
                  <c:v>4.0465999999999997E-9</c:v>
                </c:pt>
                <c:pt idx="1751">
                  <c:v>4.0527999999999999E-9</c:v>
                </c:pt>
                <c:pt idx="1752">
                  <c:v>4.0590999999999998E-9</c:v>
                </c:pt>
                <c:pt idx="1753">
                  <c:v>4.0653E-9</c:v>
                </c:pt>
                <c:pt idx="1754">
                  <c:v>4.0715999999999999E-9</c:v>
                </c:pt>
                <c:pt idx="1755">
                  <c:v>4.0778000000000001E-9</c:v>
                </c:pt>
                <c:pt idx="1756">
                  <c:v>4.0841E-9</c:v>
                </c:pt>
                <c:pt idx="1757">
                  <c:v>4.0903000000000002E-9</c:v>
                </c:pt>
                <c:pt idx="1758">
                  <c:v>4.0966000000000001E-9</c:v>
                </c:pt>
                <c:pt idx="1759">
                  <c:v>4.1028000000000003E-9</c:v>
                </c:pt>
                <c:pt idx="1760">
                  <c:v>4.1091000000000002E-9</c:v>
                </c:pt>
                <c:pt idx="1761">
                  <c:v>4.1152999999999996E-9</c:v>
                </c:pt>
                <c:pt idx="1762">
                  <c:v>4.1216000000000003E-9</c:v>
                </c:pt>
                <c:pt idx="1763">
                  <c:v>4.1277999999999997E-9</c:v>
                </c:pt>
                <c:pt idx="1764">
                  <c:v>4.1340999999999996E-9</c:v>
                </c:pt>
                <c:pt idx="1765">
                  <c:v>4.1402999999999999E-9</c:v>
                </c:pt>
                <c:pt idx="1766">
                  <c:v>4.1465999999999997E-9</c:v>
                </c:pt>
                <c:pt idx="1767">
                  <c:v>4.1528E-9</c:v>
                </c:pt>
                <c:pt idx="1768">
                  <c:v>4.1590999999999998E-9</c:v>
                </c:pt>
                <c:pt idx="1769">
                  <c:v>4.1653000000000001E-9</c:v>
                </c:pt>
                <c:pt idx="1770">
                  <c:v>4.1715999999999999E-9</c:v>
                </c:pt>
                <c:pt idx="1771">
                  <c:v>4.1778000000000002E-9</c:v>
                </c:pt>
                <c:pt idx="1772">
                  <c:v>4.1841000000000001E-9</c:v>
                </c:pt>
                <c:pt idx="1773">
                  <c:v>4.1903000000000003E-9</c:v>
                </c:pt>
                <c:pt idx="1774">
                  <c:v>4.1966000000000002E-9</c:v>
                </c:pt>
                <c:pt idx="1775">
                  <c:v>4.2027999999999996E-9</c:v>
                </c:pt>
                <c:pt idx="1776">
                  <c:v>4.2091000000000003E-9</c:v>
                </c:pt>
                <c:pt idx="1777">
                  <c:v>4.2152999999999997E-9</c:v>
                </c:pt>
                <c:pt idx="1778">
                  <c:v>4.2216000000000004E-9</c:v>
                </c:pt>
                <c:pt idx="1779">
                  <c:v>4.2277999999999998E-9</c:v>
                </c:pt>
                <c:pt idx="1780">
                  <c:v>4.2340999999999997E-9</c:v>
                </c:pt>
                <c:pt idx="1781">
                  <c:v>4.2402999999999999E-9</c:v>
                </c:pt>
                <c:pt idx="1782">
                  <c:v>4.2465999999999998E-9</c:v>
                </c:pt>
                <c:pt idx="1783">
                  <c:v>4.2528E-9</c:v>
                </c:pt>
                <c:pt idx="1784">
                  <c:v>4.2590999999999999E-9</c:v>
                </c:pt>
                <c:pt idx="1785">
                  <c:v>4.2653000000000001E-9</c:v>
                </c:pt>
                <c:pt idx="1786">
                  <c:v>4.2716E-9</c:v>
                </c:pt>
                <c:pt idx="1787">
                  <c:v>4.2778000000000003E-9</c:v>
                </c:pt>
                <c:pt idx="1788">
                  <c:v>4.2841000000000001E-9</c:v>
                </c:pt>
                <c:pt idx="1789">
                  <c:v>4.2903000000000004E-9</c:v>
                </c:pt>
                <c:pt idx="1790">
                  <c:v>4.2966000000000002E-9</c:v>
                </c:pt>
                <c:pt idx="1791">
                  <c:v>4.3027999999999997E-9</c:v>
                </c:pt>
                <c:pt idx="1792">
                  <c:v>4.3091000000000004E-9</c:v>
                </c:pt>
                <c:pt idx="1793">
                  <c:v>4.3152999999999998E-9</c:v>
                </c:pt>
                <c:pt idx="1794">
                  <c:v>4.3215999999999996E-9</c:v>
                </c:pt>
                <c:pt idx="1795">
                  <c:v>4.3277999999999999E-9</c:v>
                </c:pt>
                <c:pt idx="1796">
                  <c:v>4.3340999999999997E-9</c:v>
                </c:pt>
                <c:pt idx="1797">
                  <c:v>4.3403E-9</c:v>
                </c:pt>
                <c:pt idx="1798">
                  <c:v>4.3465999999999999E-9</c:v>
                </c:pt>
                <c:pt idx="1799">
                  <c:v>4.3528000000000001E-9</c:v>
                </c:pt>
                <c:pt idx="1800">
                  <c:v>4.3591E-9</c:v>
                </c:pt>
                <c:pt idx="1801">
                  <c:v>4.3653000000000002E-9</c:v>
                </c:pt>
                <c:pt idx="1802">
                  <c:v>4.3716000000000001E-9</c:v>
                </c:pt>
                <c:pt idx="1803">
                  <c:v>4.3778000000000003E-9</c:v>
                </c:pt>
                <c:pt idx="1804">
                  <c:v>4.3841000000000002E-9</c:v>
                </c:pt>
                <c:pt idx="1805">
                  <c:v>4.3902999999999996E-9</c:v>
                </c:pt>
                <c:pt idx="1806">
                  <c:v>4.3966000000000003E-9</c:v>
                </c:pt>
                <c:pt idx="1807">
                  <c:v>4.4027999999999997E-9</c:v>
                </c:pt>
                <c:pt idx="1808">
                  <c:v>4.4090999999999996E-9</c:v>
                </c:pt>
                <c:pt idx="1809">
                  <c:v>4.4152999999999998E-9</c:v>
                </c:pt>
                <c:pt idx="1810">
                  <c:v>4.4215999999999997E-9</c:v>
                </c:pt>
                <c:pt idx="1811">
                  <c:v>4.4278E-9</c:v>
                </c:pt>
                <c:pt idx="1812">
                  <c:v>4.4340999999999998E-9</c:v>
                </c:pt>
                <c:pt idx="1813">
                  <c:v>4.4403000000000001E-9</c:v>
                </c:pt>
                <c:pt idx="1814">
                  <c:v>4.4465999999999999E-9</c:v>
                </c:pt>
                <c:pt idx="1815">
                  <c:v>4.4528000000000002E-9</c:v>
                </c:pt>
                <c:pt idx="1816">
                  <c:v>4.4591E-9</c:v>
                </c:pt>
                <c:pt idx="1817">
                  <c:v>4.4653000000000003E-9</c:v>
                </c:pt>
                <c:pt idx="1818">
                  <c:v>4.4716000000000002E-9</c:v>
                </c:pt>
                <c:pt idx="1819">
                  <c:v>4.4778000000000004E-9</c:v>
                </c:pt>
                <c:pt idx="1820">
                  <c:v>4.4841000000000003E-9</c:v>
                </c:pt>
                <c:pt idx="1821">
                  <c:v>4.4902999999999997E-9</c:v>
                </c:pt>
                <c:pt idx="1822">
                  <c:v>4.4966000000000004E-9</c:v>
                </c:pt>
                <c:pt idx="1823">
                  <c:v>4.5027999999999998E-9</c:v>
                </c:pt>
                <c:pt idx="1824">
                  <c:v>4.5090999999999997E-9</c:v>
                </c:pt>
                <c:pt idx="1825">
                  <c:v>4.5152999999999999E-9</c:v>
                </c:pt>
                <c:pt idx="1826">
                  <c:v>4.5215999999999998E-9</c:v>
                </c:pt>
                <c:pt idx="1827">
                  <c:v>4.5278E-9</c:v>
                </c:pt>
                <c:pt idx="1828">
                  <c:v>4.5340999999999999E-9</c:v>
                </c:pt>
                <c:pt idx="1829">
                  <c:v>4.5403000000000001E-9</c:v>
                </c:pt>
                <c:pt idx="1830">
                  <c:v>4.5466E-9</c:v>
                </c:pt>
                <c:pt idx="1831">
                  <c:v>4.5528000000000002E-9</c:v>
                </c:pt>
                <c:pt idx="1832">
                  <c:v>4.5591000000000001E-9</c:v>
                </c:pt>
                <c:pt idx="1833">
                  <c:v>4.5653000000000004E-9</c:v>
                </c:pt>
                <c:pt idx="1834">
                  <c:v>4.5716000000000002E-9</c:v>
                </c:pt>
                <c:pt idx="1835">
                  <c:v>4.5777999999999996E-9</c:v>
                </c:pt>
                <c:pt idx="1836">
                  <c:v>4.5841000000000003E-9</c:v>
                </c:pt>
                <c:pt idx="1837">
                  <c:v>4.5902999999999998E-9</c:v>
                </c:pt>
                <c:pt idx="1838">
                  <c:v>4.5965999999999996E-9</c:v>
                </c:pt>
                <c:pt idx="1839">
                  <c:v>4.6027999999999999E-9</c:v>
                </c:pt>
                <c:pt idx="1840">
                  <c:v>4.6090999999999997E-9</c:v>
                </c:pt>
                <c:pt idx="1841">
                  <c:v>4.6153E-9</c:v>
                </c:pt>
                <c:pt idx="1842">
                  <c:v>4.6215999999999998E-9</c:v>
                </c:pt>
                <c:pt idx="1843">
                  <c:v>4.6278000000000001E-9</c:v>
                </c:pt>
                <c:pt idx="1844">
                  <c:v>4.6341E-9</c:v>
                </c:pt>
                <c:pt idx="1845">
                  <c:v>4.6403000000000002E-9</c:v>
                </c:pt>
                <c:pt idx="1846">
                  <c:v>4.6466000000000001E-9</c:v>
                </c:pt>
                <c:pt idx="1847">
                  <c:v>4.6528000000000003E-9</c:v>
                </c:pt>
                <c:pt idx="1848">
                  <c:v>4.6591000000000002E-9</c:v>
                </c:pt>
                <c:pt idx="1849">
                  <c:v>4.6652999999999996E-9</c:v>
                </c:pt>
                <c:pt idx="1850">
                  <c:v>4.6716000000000003E-9</c:v>
                </c:pt>
                <c:pt idx="1851">
                  <c:v>4.6777999999999997E-9</c:v>
                </c:pt>
                <c:pt idx="1852">
                  <c:v>4.6841000000000004E-9</c:v>
                </c:pt>
                <c:pt idx="1853">
                  <c:v>4.6902999999999998E-9</c:v>
                </c:pt>
                <c:pt idx="1854">
                  <c:v>4.6965999999999997E-9</c:v>
                </c:pt>
                <c:pt idx="1855">
                  <c:v>4.7027999999999999E-9</c:v>
                </c:pt>
                <c:pt idx="1856">
                  <c:v>4.7090999999999998E-9</c:v>
                </c:pt>
                <c:pt idx="1857">
                  <c:v>4.7153E-9</c:v>
                </c:pt>
                <c:pt idx="1858">
                  <c:v>4.7215999999999999E-9</c:v>
                </c:pt>
                <c:pt idx="1859">
                  <c:v>4.7278000000000002E-9</c:v>
                </c:pt>
                <c:pt idx="1860">
                  <c:v>4.7341E-9</c:v>
                </c:pt>
                <c:pt idx="1861">
                  <c:v>4.7403000000000003E-9</c:v>
                </c:pt>
                <c:pt idx="1862">
                  <c:v>4.7466000000000001E-9</c:v>
                </c:pt>
                <c:pt idx="1863">
                  <c:v>4.7528000000000004E-9</c:v>
                </c:pt>
                <c:pt idx="1864">
                  <c:v>4.7591000000000002E-9</c:v>
                </c:pt>
                <c:pt idx="1865">
                  <c:v>4.7652999999999997E-9</c:v>
                </c:pt>
                <c:pt idx="1866">
                  <c:v>4.7716000000000004E-9</c:v>
                </c:pt>
                <c:pt idx="1867">
                  <c:v>4.7777999999999998E-9</c:v>
                </c:pt>
                <c:pt idx="1868">
                  <c:v>4.7840999999999996E-9</c:v>
                </c:pt>
                <c:pt idx="1869">
                  <c:v>4.7902999999999999E-9</c:v>
                </c:pt>
                <c:pt idx="1870">
                  <c:v>4.7965999999999998E-9</c:v>
                </c:pt>
                <c:pt idx="1871">
                  <c:v>4.8028E-9</c:v>
                </c:pt>
                <c:pt idx="1872">
                  <c:v>4.8090999999999999E-9</c:v>
                </c:pt>
                <c:pt idx="1873">
                  <c:v>4.8153000000000001E-9</c:v>
                </c:pt>
                <c:pt idx="1874">
                  <c:v>4.8216E-9</c:v>
                </c:pt>
                <c:pt idx="1875">
                  <c:v>4.8278000000000002E-9</c:v>
                </c:pt>
                <c:pt idx="1876">
                  <c:v>4.8341000000000001E-9</c:v>
                </c:pt>
                <c:pt idx="1877">
                  <c:v>4.8403000000000003E-9</c:v>
                </c:pt>
                <c:pt idx="1878">
                  <c:v>4.8466000000000002E-9</c:v>
                </c:pt>
                <c:pt idx="1879">
                  <c:v>4.8527999999999996E-9</c:v>
                </c:pt>
                <c:pt idx="1880">
                  <c:v>4.8591000000000003E-9</c:v>
                </c:pt>
                <c:pt idx="1881">
                  <c:v>4.8652999999999997E-9</c:v>
                </c:pt>
                <c:pt idx="1882">
                  <c:v>4.8715999999999996E-9</c:v>
                </c:pt>
                <c:pt idx="1883">
                  <c:v>4.8777999999999998E-9</c:v>
                </c:pt>
                <c:pt idx="1884">
                  <c:v>4.8840999999999997E-9</c:v>
                </c:pt>
                <c:pt idx="1885">
                  <c:v>4.8903E-9</c:v>
                </c:pt>
                <c:pt idx="1886">
                  <c:v>4.8965999999999998E-9</c:v>
                </c:pt>
                <c:pt idx="1887">
                  <c:v>4.9028000000000001E-9</c:v>
                </c:pt>
                <c:pt idx="1888">
                  <c:v>4.9090999999999999E-9</c:v>
                </c:pt>
                <c:pt idx="1889">
                  <c:v>4.9153000000000002E-9</c:v>
                </c:pt>
                <c:pt idx="1890">
                  <c:v>4.9216E-9</c:v>
                </c:pt>
                <c:pt idx="1891">
                  <c:v>4.9278000000000003E-9</c:v>
                </c:pt>
                <c:pt idx="1892">
                  <c:v>4.9341000000000002E-9</c:v>
                </c:pt>
                <c:pt idx="1893">
                  <c:v>4.9403000000000004E-9</c:v>
                </c:pt>
                <c:pt idx="1894">
                  <c:v>4.9466000000000003E-9</c:v>
                </c:pt>
                <c:pt idx="1895">
                  <c:v>4.9527999999999997E-9</c:v>
                </c:pt>
                <c:pt idx="1896">
                  <c:v>4.9591000000000004E-9</c:v>
                </c:pt>
                <c:pt idx="1897">
                  <c:v>4.9652999999999998E-9</c:v>
                </c:pt>
                <c:pt idx="1898">
                  <c:v>4.9715999999999997E-9</c:v>
                </c:pt>
                <c:pt idx="1899">
                  <c:v>4.9777999999999999E-9</c:v>
                </c:pt>
                <c:pt idx="1900">
                  <c:v>4.9840999999999998E-9</c:v>
                </c:pt>
                <c:pt idx="1901">
                  <c:v>4.9903E-9</c:v>
                </c:pt>
                <c:pt idx="1902">
                  <c:v>4.9965999999999999E-9</c:v>
                </c:pt>
                <c:pt idx="1903">
                  <c:v>5.0028000000000001E-9</c:v>
                </c:pt>
                <c:pt idx="1904">
                  <c:v>5.0091E-9</c:v>
                </c:pt>
                <c:pt idx="1905">
                  <c:v>5.0153000000000002E-9</c:v>
                </c:pt>
                <c:pt idx="1906">
                  <c:v>5.0216000000000001E-9</c:v>
                </c:pt>
                <c:pt idx="1907">
                  <c:v>5.0278000000000004E-9</c:v>
                </c:pt>
                <c:pt idx="1908">
                  <c:v>5.0341000000000002E-9</c:v>
                </c:pt>
                <c:pt idx="1909">
                  <c:v>5.0402999999999996E-9</c:v>
                </c:pt>
                <c:pt idx="1910">
                  <c:v>5.0466000000000003E-9</c:v>
                </c:pt>
                <c:pt idx="1911">
                  <c:v>5.0527999999999998E-9</c:v>
                </c:pt>
                <c:pt idx="1912">
                  <c:v>5.0590999999999996E-9</c:v>
                </c:pt>
                <c:pt idx="1913">
                  <c:v>5.0652999999999999E-9</c:v>
                </c:pt>
                <c:pt idx="1914">
                  <c:v>5.0715999999999997E-9</c:v>
                </c:pt>
                <c:pt idx="1915">
                  <c:v>5.0778E-9</c:v>
                </c:pt>
                <c:pt idx="1916">
                  <c:v>5.0840999999999998E-9</c:v>
                </c:pt>
                <c:pt idx="1917">
                  <c:v>5.0903000000000001E-9</c:v>
                </c:pt>
                <c:pt idx="1918">
                  <c:v>5.0966E-9</c:v>
                </c:pt>
                <c:pt idx="1919">
                  <c:v>5.1028000000000002E-9</c:v>
                </c:pt>
                <c:pt idx="1920">
                  <c:v>5.1091000000000001E-9</c:v>
                </c:pt>
                <c:pt idx="1921">
                  <c:v>5.1153000000000003E-9</c:v>
                </c:pt>
                <c:pt idx="1922">
                  <c:v>5.1216000000000002E-9</c:v>
                </c:pt>
                <c:pt idx="1923">
                  <c:v>5.1277999999999996E-9</c:v>
                </c:pt>
                <c:pt idx="1924">
                  <c:v>5.1341000000000003E-9</c:v>
                </c:pt>
                <c:pt idx="1925">
                  <c:v>5.1402999999999997E-9</c:v>
                </c:pt>
                <c:pt idx="1926">
                  <c:v>5.1466000000000004E-9</c:v>
                </c:pt>
                <c:pt idx="1927">
                  <c:v>5.1527999999999998E-9</c:v>
                </c:pt>
                <c:pt idx="1928">
                  <c:v>5.1590999999999997E-9</c:v>
                </c:pt>
                <c:pt idx="1929">
                  <c:v>5.1652999999999999E-9</c:v>
                </c:pt>
                <c:pt idx="1930">
                  <c:v>5.1715999999999998E-9</c:v>
                </c:pt>
                <c:pt idx="1931">
                  <c:v>5.1778E-9</c:v>
                </c:pt>
                <c:pt idx="1932">
                  <c:v>5.1840999999999999E-9</c:v>
                </c:pt>
                <c:pt idx="1933">
                  <c:v>5.1903000000000002E-9</c:v>
                </c:pt>
                <c:pt idx="1934">
                  <c:v>5.1966E-9</c:v>
                </c:pt>
                <c:pt idx="1935">
                  <c:v>5.2028000000000003E-9</c:v>
                </c:pt>
                <c:pt idx="1936">
                  <c:v>5.2091000000000001E-9</c:v>
                </c:pt>
                <c:pt idx="1937">
                  <c:v>5.2153000000000004E-9</c:v>
                </c:pt>
                <c:pt idx="1938">
                  <c:v>5.2216000000000002E-9</c:v>
                </c:pt>
                <c:pt idx="1939">
                  <c:v>5.2277999999999997E-9</c:v>
                </c:pt>
                <c:pt idx="1940">
                  <c:v>5.2341000000000004E-9</c:v>
                </c:pt>
                <c:pt idx="1941">
                  <c:v>5.2402999999999998E-9</c:v>
                </c:pt>
                <c:pt idx="1942">
                  <c:v>5.2465999999999996E-9</c:v>
                </c:pt>
                <c:pt idx="1943">
                  <c:v>5.2527999999999999E-9</c:v>
                </c:pt>
                <c:pt idx="1944">
                  <c:v>5.2590999999999998E-9</c:v>
                </c:pt>
                <c:pt idx="1945">
                  <c:v>5.2653E-9</c:v>
                </c:pt>
                <c:pt idx="1946">
                  <c:v>5.2715999999999999E-9</c:v>
                </c:pt>
                <c:pt idx="1947">
                  <c:v>5.2778000000000001E-9</c:v>
                </c:pt>
                <c:pt idx="1948">
                  <c:v>5.2841E-9</c:v>
                </c:pt>
                <c:pt idx="1949">
                  <c:v>5.2903000000000002E-9</c:v>
                </c:pt>
                <c:pt idx="1950">
                  <c:v>5.2966000000000001E-9</c:v>
                </c:pt>
                <c:pt idx="1951">
                  <c:v>5.3028000000000003E-9</c:v>
                </c:pt>
                <c:pt idx="1952">
                  <c:v>5.3091000000000002E-9</c:v>
                </c:pt>
                <c:pt idx="1953">
                  <c:v>5.3152999999999996E-9</c:v>
                </c:pt>
                <c:pt idx="1954">
                  <c:v>5.3216000000000003E-9</c:v>
                </c:pt>
                <c:pt idx="1955">
                  <c:v>5.3277999999999997E-9</c:v>
                </c:pt>
                <c:pt idx="1956">
                  <c:v>5.3340999999999996E-9</c:v>
                </c:pt>
                <c:pt idx="1957">
                  <c:v>5.3402999999999998E-9</c:v>
                </c:pt>
                <c:pt idx="1958">
                  <c:v>5.3465999999999997E-9</c:v>
                </c:pt>
                <c:pt idx="1959">
                  <c:v>5.3528E-9</c:v>
                </c:pt>
                <c:pt idx="1960">
                  <c:v>5.3590999999999998E-9</c:v>
                </c:pt>
                <c:pt idx="1961">
                  <c:v>5.3653000000000001E-9</c:v>
                </c:pt>
                <c:pt idx="1962">
                  <c:v>5.3715999999999999E-9</c:v>
                </c:pt>
                <c:pt idx="1963">
                  <c:v>5.3778000000000002E-9</c:v>
                </c:pt>
                <c:pt idx="1964">
                  <c:v>5.3841000000000001E-9</c:v>
                </c:pt>
                <c:pt idx="1965">
                  <c:v>5.3903000000000003E-9</c:v>
                </c:pt>
                <c:pt idx="1966">
                  <c:v>5.3966000000000002E-9</c:v>
                </c:pt>
                <c:pt idx="1967">
                  <c:v>5.4028000000000004E-9</c:v>
                </c:pt>
                <c:pt idx="1968">
                  <c:v>5.4091000000000003E-9</c:v>
                </c:pt>
                <c:pt idx="1969">
                  <c:v>5.4152999999999997E-9</c:v>
                </c:pt>
                <c:pt idx="1970">
                  <c:v>5.4216000000000004E-9</c:v>
                </c:pt>
                <c:pt idx="1971">
                  <c:v>5.4277999999999998E-9</c:v>
                </c:pt>
                <c:pt idx="1972">
                  <c:v>5.4340999999999997E-9</c:v>
                </c:pt>
                <c:pt idx="1973">
                  <c:v>5.4402999999999999E-9</c:v>
                </c:pt>
                <c:pt idx="1974">
                  <c:v>5.4465999999999998E-9</c:v>
                </c:pt>
                <c:pt idx="1975">
                  <c:v>5.4528E-9</c:v>
                </c:pt>
                <c:pt idx="1976">
                  <c:v>5.4590999999999999E-9</c:v>
                </c:pt>
                <c:pt idx="1977">
                  <c:v>5.4653000000000001E-9</c:v>
                </c:pt>
                <c:pt idx="1978">
                  <c:v>5.4716E-9</c:v>
                </c:pt>
                <c:pt idx="1979">
                  <c:v>5.4778000000000003E-9</c:v>
                </c:pt>
                <c:pt idx="1980">
                  <c:v>5.4841000000000001E-9</c:v>
                </c:pt>
                <c:pt idx="1981">
                  <c:v>5.4903000000000004E-9</c:v>
                </c:pt>
                <c:pt idx="1982">
                  <c:v>5.4966000000000002E-9</c:v>
                </c:pt>
                <c:pt idx="1983">
                  <c:v>5.5027999999999997E-9</c:v>
                </c:pt>
                <c:pt idx="1984">
                  <c:v>5.5091000000000003E-9</c:v>
                </c:pt>
                <c:pt idx="1985">
                  <c:v>5.5152999999999998E-9</c:v>
                </c:pt>
                <c:pt idx="1986">
                  <c:v>5.5215999999999996E-9</c:v>
                </c:pt>
                <c:pt idx="1987">
                  <c:v>5.5277999999999999E-9</c:v>
                </c:pt>
                <c:pt idx="1988">
                  <c:v>5.5340999999999997E-9</c:v>
                </c:pt>
                <c:pt idx="1989">
                  <c:v>5.5403E-9</c:v>
                </c:pt>
                <c:pt idx="1990">
                  <c:v>5.5465999999999999E-9</c:v>
                </c:pt>
                <c:pt idx="1991">
                  <c:v>5.5528000000000001E-9</c:v>
                </c:pt>
                <c:pt idx="1992">
                  <c:v>5.5591E-9</c:v>
                </c:pt>
                <c:pt idx="1993">
                  <c:v>5.5653000000000002E-9</c:v>
                </c:pt>
                <c:pt idx="1994">
                  <c:v>5.5716000000000001E-9</c:v>
                </c:pt>
                <c:pt idx="1995">
                  <c:v>5.5778000000000003E-9</c:v>
                </c:pt>
                <c:pt idx="1996">
                  <c:v>5.5841000000000002E-9</c:v>
                </c:pt>
                <c:pt idx="1997">
                  <c:v>5.5902999999999996E-9</c:v>
                </c:pt>
                <c:pt idx="1998">
                  <c:v>5.5966000000000003E-9</c:v>
                </c:pt>
                <c:pt idx="1999">
                  <c:v>5.6027999999999997E-9</c:v>
                </c:pt>
              </c:numCache>
            </c:numRef>
          </c:xVal>
          <c:yVal>
            <c:numRef>
              <c:f>'ATF1316'!$B$501:$B$2500</c:f>
              <c:numCache>
                <c:formatCode>0.00E+00</c:formatCode>
                <c:ptCount val="2000"/>
                <c:pt idx="0">
                  <c:v>-4.1000000000000003E-3</c:v>
                </c:pt>
                <c:pt idx="1">
                  <c:v>-4.5300000000000002E-3</c:v>
                </c:pt>
                <c:pt idx="2">
                  <c:v>-4.1000000000000003E-3</c:v>
                </c:pt>
                <c:pt idx="3">
                  <c:v>-4.1000000000000003E-3</c:v>
                </c:pt>
                <c:pt idx="4">
                  <c:v>-4.3099999999999996E-3</c:v>
                </c:pt>
                <c:pt idx="5">
                  <c:v>-3.8800000000000002E-3</c:v>
                </c:pt>
                <c:pt idx="6">
                  <c:v>-3.8800000000000002E-3</c:v>
                </c:pt>
                <c:pt idx="7">
                  <c:v>-3.8800000000000002E-3</c:v>
                </c:pt>
                <c:pt idx="8">
                  <c:v>-3.2299999999999998E-3</c:v>
                </c:pt>
                <c:pt idx="9">
                  <c:v>-3.4399999999999999E-3</c:v>
                </c:pt>
                <c:pt idx="10">
                  <c:v>-3.4399999999999999E-3</c:v>
                </c:pt>
                <c:pt idx="11">
                  <c:v>-3.0100000000000001E-3</c:v>
                </c:pt>
                <c:pt idx="12">
                  <c:v>-3.0100000000000001E-3</c:v>
                </c:pt>
                <c:pt idx="13">
                  <c:v>-2.7899999999999999E-3</c:v>
                </c:pt>
                <c:pt idx="14">
                  <c:v>-2.7899999999999999E-3</c:v>
                </c:pt>
                <c:pt idx="15">
                  <c:v>-3.0100000000000001E-3</c:v>
                </c:pt>
                <c:pt idx="16">
                  <c:v>-2.3500000000000001E-3</c:v>
                </c:pt>
                <c:pt idx="17">
                  <c:v>-2.3500000000000001E-3</c:v>
                </c:pt>
                <c:pt idx="18">
                  <c:v>-2.14E-3</c:v>
                </c:pt>
                <c:pt idx="19">
                  <c:v>-2.14E-3</c:v>
                </c:pt>
                <c:pt idx="20">
                  <c:v>-2.3500000000000001E-3</c:v>
                </c:pt>
                <c:pt idx="21">
                  <c:v>-1.92E-3</c:v>
                </c:pt>
                <c:pt idx="22">
                  <c:v>-1.92E-3</c:v>
                </c:pt>
                <c:pt idx="23">
                  <c:v>-1.48E-3</c:v>
                </c:pt>
                <c:pt idx="24">
                  <c:v>-1.48E-3</c:v>
                </c:pt>
                <c:pt idx="25">
                  <c:v>-1.0499999999999999E-3</c:v>
                </c:pt>
                <c:pt idx="26">
                  <c:v>-1.0499999999999999E-3</c:v>
                </c:pt>
                <c:pt idx="27">
                  <c:v>-8.3000000000000001E-4</c:v>
                </c:pt>
                <c:pt idx="28">
                  <c:v>-6.0999999999999997E-4</c:v>
                </c:pt>
                <c:pt idx="29">
                  <c:v>-3.8999999999999999E-4</c:v>
                </c:pt>
                <c:pt idx="30">
                  <c:v>-1.8000000000000001E-4</c:v>
                </c:pt>
                <c:pt idx="31">
                  <c:v>-1.8000000000000001E-4</c:v>
                </c:pt>
                <c:pt idx="32">
                  <c:v>2.5999999999999998E-4</c:v>
                </c:pt>
                <c:pt idx="33">
                  <c:v>4.0000000000000003E-5</c:v>
                </c:pt>
                <c:pt idx="34">
                  <c:v>4.8000000000000001E-4</c:v>
                </c:pt>
                <c:pt idx="35">
                  <c:v>9.1E-4</c:v>
                </c:pt>
                <c:pt idx="36">
                  <c:v>9.1E-4</c:v>
                </c:pt>
                <c:pt idx="37">
                  <c:v>1.1299999999999999E-3</c:v>
                </c:pt>
                <c:pt idx="38">
                  <c:v>1.3500000000000001E-3</c:v>
                </c:pt>
                <c:pt idx="39">
                  <c:v>1.3500000000000001E-3</c:v>
                </c:pt>
                <c:pt idx="40">
                  <c:v>1.7799999999999999E-3</c:v>
                </c:pt>
                <c:pt idx="41">
                  <c:v>2.2200000000000002E-3</c:v>
                </c:pt>
                <c:pt idx="42">
                  <c:v>2E-3</c:v>
                </c:pt>
                <c:pt idx="43">
                  <c:v>2.4399999999999999E-3</c:v>
                </c:pt>
                <c:pt idx="44">
                  <c:v>2.66E-3</c:v>
                </c:pt>
                <c:pt idx="45">
                  <c:v>2.8700000000000002E-3</c:v>
                </c:pt>
                <c:pt idx="46">
                  <c:v>2.8700000000000002E-3</c:v>
                </c:pt>
                <c:pt idx="47">
                  <c:v>2.8700000000000002E-3</c:v>
                </c:pt>
                <c:pt idx="48">
                  <c:v>3.31E-3</c:v>
                </c:pt>
                <c:pt idx="49">
                  <c:v>3.0899999999999999E-3</c:v>
                </c:pt>
                <c:pt idx="50">
                  <c:v>3.5300000000000002E-3</c:v>
                </c:pt>
                <c:pt idx="51">
                  <c:v>3.7399999999999998E-3</c:v>
                </c:pt>
                <c:pt idx="52">
                  <c:v>3.5300000000000002E-3</c:v>
                </c:pt>
                <c:pt idx="53">
                  <c:v>3.5300000000000002E-3</c:v>
                </c:pt>
                <c:pt idx="54">
                  <c:v>3.96E-3</c:v>
                </c:pt>
                <c:pt idx="55">
                  <c:v>3.96E-3</c:v>
                </c:pt>
                <c:pt idx="56">
                  <c:v>4.4000000000000003E-3</c:v>
                </c:pt>
                <c:pt idx="57">
                  <c:v>4.62E-3</c:v>
                </c:pt>
                <c:pt idx="58">
                  <c:v>4.4000000000000003E-3</c:v>
                </c:pt>
                <c:pt idx="59">
                  <c:v>4.62E-3</c:v>
                </c:pt>
                <c:pt idx="60">
                  <c:v>4.8300000000000001E-3</c:v>
                </c:pt>
                <c:pt idx="61">
                  <c:v>5.0499999999999998E-3</c:v>
                </c:pt>
                <c:pt idx="62">
                  <c:v>5.2700000000000004E-3</c:v>
                </c:pt>
                <c:pt idx="63">
                  <c:v>5.2700000000000004E-3</c:v>
                </c:pt>
                <c:pt idx="64">
                  <c:v>5.0499999999999998E-3</c:v>
                </c:pt>
                <c:pt idx="65">
                  <c:v>4.8300000000000001E-3</c:v>
                </c:pt>
                <c:pt idx="66">
                  <c:v>5.0499999999999998E-3</c:v>
                </c:pt>
                <c:pt idx="67">
                  <c:v>5.0499999999999998E-3</c:v>
                </c:pt>
                <c:pt idx="68">
                  <c:v>4.8300000000000001E-3</c:v>
                </c:pt>
                <c:pt idx="69">
                  <c:v>5.2700000000000004E-3</c:v>
                </c:pt>
                <c:pt idx="70">
                  <c:v>4.62E-3</c:v>
                </c:pt>
                <c:pt idx="71">
                  <c:v>4.62E-3</c:v>
                </c:pt>
                <c:pt idx="72">
                  <c:v>4.8300000000000001E-3</c:v>
                </c:pt>
                <c:pt idx="73">
                  <c:v>5.0499999999999998E-3</c:v>
                </c:pt>
                <c:pt idx="74">
                  <c:v>4.8300000000000001E-3</c:v>
                </c:pt>
                <c:pt idx="75">
                  <c:v>4.8300000000000001E-3</c:v>
                </c:pt>
                <c:pt idx="76">
                  <c:v>4.8300000000000001E-3</c:v>
                </c:pt>
                <c:pt idx="77">
                  <c:v>4.8300000000000001E-3</c:v>
                </c:pt>
                <c:pt idx="78">
                  <c:v>4.62E-3</c:v>
                </c:pt>
                <c:pt idx="79">
                  <c:v>4.4000000000000003E-3</c:v>
                </c:pt>
                <c:pt idx="80">
                  <c:v>4.1799999999999997E-3</c:v>
                </c:pt>
                <c:pt idx="81">
                  <c:v>4.1799999999999997E-3</c:v>
                </c:pt>
                <c:pt idx="82">
                  <c:v>4.1799999999999997E-3</c:v>
                </c:pt>
                <c:pt idx="83">
                  <c:v>3.7399999999999998E-3</c:v>
                </c:pt>
                <c:pt idx="84">
                  <c:v>3.31E-3</c:v>
                </c:pt>
                <c:pt idx="85">
                  <c:v>3.5300000000000002E-3</c:v>
                </c:pt>
                <c:pt idx="86">
                  <c:v>3.31E-3</c:v>
                </c:pt>
                <c:pt idx="87">
                  <c:v>3.0899999999999999E-3</c:v>
                </c:pt>
                <c:pt idx="88">
                  <c:v>2.8700000000000002E-3</c:v>
                </c:pt>
                <c:pt idx="89">
                  <c:v>2.8700000000000002E-3</c:v>
                </c:pt>
                <c:pt idx="90">
                  <c:v>2.4399999999999999E-3</c:v>
                </c:pt>
                <c:pt idx="91">
                  <c:v>2.4399999999999999E-3</c:v>
                </c:pt>
                <c:pt idx="92">
                  <c:v>2E-3</c:v>
                </c:pt>
                <c:pt idx="93">
                  <c:v>2E-3</c:v>
                </c:pt>
                <c:pt idx="94">
                  <c:v>1.57E-3</c:v>
                </c:pt>
                <c:pt idx="95">
                  <c:v>1.3500000000000001E-3</c:v>
                </c:pt>
                <c:pt idx="96">
                  <c:v>1.3500000000000001E-3</c:v>
                </c:pt>
                <c:pt idx="97">
                  <c:v>6.8999999999999997E-4</c:v>
                </c:pt>
                <c:pt idx="98">
                  <c:v>4.8000000000000001E-4</c:v>
                </c:pt>
                <c:pt idx="99">
                  <c:v>2.5999999999999998E-4</c:v>
                </c:pt>
                <c:pt idx="100">
                  <c:v>4.0000000000000003E-5</c:v>
                </c:pt>
                <c:pt idx="101">
                  <c:v>4.0000000000000003E-5</c:v>
                </c:pt>
                <c:pt idx="102">
                  <c:v>-3.8999999999999999E-4</c:v>
                </c:pt>
                <c:pt idx="103">
                  <c:v>-8.3000000000000001E-4</c:v>
                </c:pt>
                <c:pt idx="104">
                  <c:v>-1.2700000000000001E-3</c:v>
                </c:pt>
                <c:pt idx="105">
                  <c:v>-1.2700000000000001E-3</c:v>
                </c:pt>
                <c:pt idx="106">
                  <c:v>-1.6999999999999999E-3</c:v>
                </c:pt>
                <c:pt idx="107">
                  <c:v>-1.6999999999999999E-3</c:v>
                </c:pt>
                <c:pt idx="108">
                  <c:v>-1.92E-3</c:v>
                </c:pt>
                <c:pt idx="109">
                  <c:v>-2.14E-3</c:v>
                </c:pt>
                <c:pt idx="110">
                  <c:v>-2.3500000000000001E-3</c:v>
                </c:pt>
                <c:pt idx="111">
                  <c:v>-3.0100000000000001E-3</c:v>
                </c:pt>
                <c:pt idx="112">
                  <c:v>-3.2299999999999998E-3</c:v>
                </c:pt>
                <c:pt idx="113">
                  <c:v>-3.6600000000000001E-3</c:v>
                </c:pt>
                <c:pt idx="114">
                  <c:v>-4.3099999999999996E-3</c:v>
                </c:pt>
                <c:pt idx="115">
                  <c:v>-4.1000000000000003E-3</c:v>
                </c:pt>
                <c:pt idx="116">
                  <c:v>-4.7499999999999999E-3</c:v>
                </c:pt>
                <c:pt idx="117">
                  <c:v>-4.9699999999999996E-3</c:v>
                </c:pt>
                <c:pt idx="118">
                  <c:v>-4.9699999999999996E-3</c:v>
                </c:pt>
                <c:pt idx="119">
                  <c:v>-5.4000000000000003E-3</c:v>
                </c:pt>
                <c:pt idx="120">
                  <c:v>-5.8399999999999997E-3</c:v>
                </c:pt>
                <c:pt idx="121">
                  <c:v>-5.8399999999999997E-3</c:v>
                </c:pt>
                <c:pt idx="122">
                  <c:v>-6.0600000000000003E-3</c:v>
                </c:pt>
                <c:pt idx="123">
                  <c:v>-6.7099999999999998E-3</c:v>
                </c:pt>
                <c:pt idx="124">
                  <c:v>-6.9300000000000004E-3</c:v>
                </c:pt>
                <c:pt idx="125">
                  <c:v>-6.9300000000000004E-3</c:v>
                </c:pt>
                <c:pt idx="126">
                  <c:v>-7.1500000000000001E-3</c:v>
                </c:pt>
                <c:pt idx="127">
                  <c:v>-7.3600000000000002E-3</c:v>
                </c:pt>
                <c:pt idx="128">
                  <c:v>-8.0199999999999994E-3</c:v>
                </c:pt>
                <c:pt idx="129">
                  <c:v>-8.2400000000000008E-3</c:v>
                </c:pt>
                <c:pt idx="130">
                  <c:v>-8.6700000000000006E-3</c:v>
                </c:pt>
                <c:pt idx="131">
                  <c:v>-8.4499999999999992E-3</c:v>
                </c:pt>
                <c:pt idx="132">
                  <c:v>-9.11E-3</c:v>
                </c:pt>
                <c:pt idx="133">
                  <c:v>-9.3200000000000002E-3</c:v>
                </c:pt>
                <c:pt idx="134">
                  <c:v>-9.3200000000000002E-3</c:v>
                </c:pt>
                <c:pt idx="135">
                  <c:v>-9.5399999999999999E-3</c:v>
                </c:pt>
                <c:pt idx="136">
                  <c:v>-9.7599999999999996E-3</c:v>
                </c:pt>
                <c:pt idx="137">
                  <c:v>-9.7599999999999996E-3</c:v>
                </c:pt>
                <c:pt idx="138">
                  <c:v>-1.0200000000000001E-2</c:v>
                </c:pt>
                <c:pt idx="139">
                  <c:v>-1.0200000000000001E-2</c:v>
                </c:pt>
                <c:pt idx="140">
                  <c:v>-1.0410000000000001E-2</c:v>
                </c:pt>
                <c:pt idx="141">
                  <c:v>-1.0630000000000001E-2</c:v>
                </c:pt>
                <c:pt idx="142">
                  <c:v>-1.0410000000000001E-2</c:v>
                </c:pt>
                <c:pt idx="143">
                  <c:v>-1.0630000000000001E-2</c:v>
                </c:pt>
                <c:pt idx="144">
                  <c:v>-1.107E-2</c:v>
                </c:pt>
                <c:pt idx="145">
                  <c:v>-1.107E-2</c:v>
                </c:pt>
                <c:pt idx="146">
                  <c:v>-1.085E-2</c:v>
                </c:pt>
                <c:pt idx="147">
                  <c:v>-1.085E-2</c:v>
                </c:pt>
                <c:pt idx="148">
                  <c:v>-1.107E-2</c:v>
                </c:pt>
                <c:pt idx="149">
                  <c:v>-1.15E-2</c:v>
                </c:pt>
                <c:pt idx="150">
                  <c:v>-1.172E-2</c:v>
                </c:pt>
                <c:pt idx="151">
                  <c:v>-1.128E-2</c:v>
                </c:pt>
                <c:pt idx="152">
                  <c:v>-1.172E-2</c:v>
                </c:pt>
                <c:pt idx="153">
                  <c:v>-1.128E-2</c:v>
                </c:pt>
                <c:pt idx="154">
                  <c:v>-1.15E-2</c:v>
                </c:pt>
                <c:pt idx="155">
                  <c:v>-1.15E-2</c:v>
                </c:pt>
                <c:pt idx="156">
                  <c:v>-1.15E-2</c:v>
                </c:pt>
                <c:pt idx="157">
                  <c:v>-1.15E-2</c:v>
                </c:pt>
                <c:pt idx="158">
                  <c:v>-1.128E-2</c:v>
                </c:pt>
                <c:pt idx="159">
                  <c:v>-1.128E-2</c:v>
                </c:pt>
                <c:pt idx="160">
                  <c:v>-1.085E-2</c:v>
                </c:pt>
                <c:pt idx="161">
                  <c:v>-1.107E-2</c:v>
                </c:pt>
                <c:pt idx="162">
                  <c:v>-1.107E-2</c:v>
                </c:pt>
                <c:pt idx="163">
                  <c:v>-1.107E-2</c:v>
                </c:pt>
                <c:pt idx="164">
                  <c:v>-1.085E-2</c:v>
                </c:pt>
                <c:pt idx="165">
                  <c:v>-1.0630000000000001E-2</c:v>
                </c:pt>
                <c:pt idx="166">
                  <c:v>-1.0630000000000001E-2</c:v>
                </c:pt>
                <c:pt idx="167">
                  <c:v>-1.0410000000000001E-2</c:v>
                </c:pt>
                <c:pt idx="168">
                  <c:v>-1.0410000000000001E-2</c:v>
                </c:pt>
                <c:pt idx="169">
                  <c:v>-1.0200000000000001E-2</c:v>
                </c:pt>
                <c:pt idx="170">
                  <c:v>-9.7599999999999996E-3</c:v>
                </c:pt>
                <c:pt idx="171">
                  <c:v>-9.5399999999999999E-3</c:v>
                </c:pt>
                <c:pt idx="172">
                  <c:v>-9.5399999999999999E-3</c:v>
                </c:pt>
                <c:pt idx="173">
                  <c:v>-9.5399999999999999E-3</c:v>
                </c:pt>
                <c:pt idx="174">
                  <c:v>-9.3200000000000002E-3</c:v>
                </c:pt>
                <c:pt idx="175">
                  <c:v>-8.4499999999999992E-3</c:v>
                </c:pt>
                <c:pt idx="176">
                  <c:v>-8.4499999999999992E-3</c:v>
                </c:pt>
                <c:pt idx="177">
                  <c:v>-8.2400000000000008E-3</c:v>
                </c:pt>
                <c:pt idx="178">
                  <c:v>-8.0199999999999994E-3</c:v>
                </c:pt>
                <c:pt idx="179">
                  <c:v>-7.7999999999999996E-3</c:v>
                </c:pt>
                <c:pt idx="180">
                  <c:v>-7.5799999999999999E-3</c:v>
                </c:pt>
                <c:pt idx="181">
                  <c:v>-7.5799999999999999E-3</c:v>
                </c:pt>
                <c:pt idx="182">
                  <c:v>-7.1500000000000001E-3</c:v>
                </c:pt>
                <c:pt idx="183">
                  <c:v>-6.9300000000000004E-3</c:v>
                </c:pt>
                <c:pt idx="184">
                  <c:v>-6.28E-3</c:v>
                </c:pt>
                <c:pt idx="185">
                  <c:v>-6.4900000000000001E-3</c:v>
                </c:pt>
                <c:pt idx="186">
                  <c:v>-6.0600000000000003E-3</c:v>
                </c:pt>
                <c:pt idx="187">
                  <c:v>-5.62E-3</c:v>
                </c:pt>
                <c:pt idx="188">
                  <c:v>-5.4000000000000003E-3</c:v>
                </c:pt>
                <c:pt idx="189">
                  <c:v>-5.1900000000000002E-3</c:v>
                </c:pt>
                <c:pt idx="190">
                  <c:v>-4.5300000000000002E-3</c:v>
                </c:pt>
                <c:pt idx="191">
                  <c:v>-4.5300000000000002E-3</c:v>
                </c:pt>
                <c:pt idx="192">
                  <c:v>-3.8800000000000002E-3</c:v>
                </c:pt>
                <c:pt idx="193">
                  <c:v>-3.6600000000000001E-3</c:v>
                </c:pt>
                <c:pt idx="194">
                  <c:v>-3.2299999999999998E-3</c:v>
                </c:pt>
                <c:pt idx="195">
                  <c:v>-3.4399999999999999E-3</c:v>
                </c:pt>
                <c:pt idx="196">
                  <c:v>-2.7899999999999999E-3</c:v>
                </c:pt>
                <c:pt idx="197">
                  <c:v>-3.0100000000000001E-3</c:v>
                </c:pt>
                <c:pt idx="198">
                  <c:v>-2.14E-3</c:v>
                </c:pt>
                <c:pt idx="199">
                  <c:v>-2.14E-3</c:v>
                </c:pt>
                <c:pt idx="200">
                  <c:v>-1.92E-3</c:v>
                </c:pt>
                <c:pt idx="201">
                  <c:v>-1.48E-3</c:v>
                </c:pt>
                <c:pt idx="202">
                  <c:v>-8.3000000000000001E-4</c:v>
                </c:pt>
                <c:pt idx="203">
                  <c:v>-8.3000000000000001E-4</c:v>
                </c:pt>
                <c:pt idx="204">
                  <c:v>-6.0999999999999997E-4</c:v>
                </c:pt>
                <c:pt idx="205">
                  <c:v>-1.8000000000000001E-4</c:v>
                </c:pt>
                <c:pt idx="206">
                  <c:v>2.5999999999999998E-4</c:v>
                </c:pt>
                <c:pt idx="207">
                  <c:v>2.5999999999999998E-4</c:v>
                </c:pt>
                <c:pt idx="208">
                  <c:v>9.1E-4</c:v>
                </c:pt>
                <c:pt idx="209">
                  <c:v>9.1E-4</c:v>
                </c:pt>
                <c:pt idx="210">
                  <c:v>1.1299999999999999E-3</c:v>
                </c:pt>
                <c:pt idx="211">
                  <c:v>1.57E-3</c:v>
                </c:pt>
                <c:pt idx="212">
                  <c:v>1.7799999999999999E-3</c:v>
                </c:pt>
                <c:pt idx="213">
                  <c:v>2E-3</c:v>
                </c:pt>
                <c:pt idx="214">
                  <c:v>2E-3</c:v>
                </c:pt>
                <c:pt idx="215">
                  <c:v>2.2200000000000002E-3</c:v>
                </c:pt>
                <c:pt idx="216">
                  <c:v>2.66E-3</c:v>
                </c:pt>
                <c:pt idx="217">
                  <c:v>3.0899999999999999E-3</c:v>
                </c:pt>
                <c:pt idx="218">
                  <c:v>2.66E-3</c:v>
                </c:pt>
                <c:pt idx="219">
                  <c:v>3.0899999999999999E-3</c:v>
                </c:pt>
                <c:pt idx="220">
                  <c:v>3.5300000000000002E-3</c:v>
                </c:pt>
                <c:pt idx="221">
                  <c:v>3.7399999999999998E-3</c:v>
                </c:pt>
                <c:pt idx="222">
                  <c:v>3.7399999999999998E-3</c:v>
                </c:pt>
                <c:pt idx="223">
                  <c:v>3.7399999999999998E-3</c:v>
                </c:pt>
                <c:pt idx="224">
                  <c:v>4.1799999999999997E-3</c:v>
                </c:pt>
                <c:pt idx="225">
                  <c:v>3.96E-3</c:v>
                </c:pt>
                <c:pt idx="226">
                  <c:v>4.1799999999999997E-3</c:v>
                </c:pt>
                <c:pt idx="227">
                  <c:v>4.4000000000000003E-3</c:v>
                </c:pt>
                <c:pt idx="228">
                  <c:v>4.4000000000000003E-3</c:v>
                </c:pt>
                <c:pt idx="229">
                  <c:v>4.4000000000000003E-3</c:v>
                </c:pt>
                <c:pt idx="230">
                  <c:v>4.4000000000000003E-3</c:v>
                </c:pt>
                <c:pt idx="231">
                  <c:v>4.62E-3</c:v>
                </c:pt>
                <c:pt idx="232">
                  <c:v>4.1799999999999997E-3</c:v>
                </c:pt>
                <c:pt idx="233">
                  <c:v>4.4000000000000003E-3</c:v>
                </c:pt>
                <c:pt idx="234">
                  <c:v>4.1799999999999997E-3</c:v>
                </c:pt>
                <c:pt idx="235">
                  <c:v>4.4000000000000003E-3</c:v>
                </c:pt>
                <c:pt idx="236">
                  <c:v>4.1799999999999997E-3</c:v>
                </c:pt>
                <c:pt idx="237">
                  <c:v>4.1799999999999997E-3</c:v>
                </c:pt>
                <c:pt idx="238">
                  <c:v>4.4000000000000003E-3</c:v>
                </c:pt>
                <c:pt idx="239">
                  <c:v>4.1799999999999997E-3</c:v>
                </c:pt>
                <c:pt idx="240">
                  <c:v>4.1799999999999997E-3</c:v>
                </c:pt>
                <c:pt idx="241">
                  <c:v>4.1799999999999997E-3</c:v>
                </c:pt>
                <c:pt idx="242">
                  <c:v>3.7399999999999998E-3</c:v>
                </c:pt>
                <c:pt idx="243">
                  <c:v>3.5300000000000002E-3</c:v>
                </c:pt>
                <c:pt idx="244">
                  <c:v>3.5300000000000002E-3</c:v>
                </c:pt>
                <c:pt idx="245">
                  <c:v>3.7399999999999998E-3</c:v>
                </c:pt>
                <c:pt idx="246">
                  <c:v>3.31E-3</c:v>
                </c:pt>
                <c:pt idx="247">
                  <c:v>3.0899999999999999E-3</c:v>
                </c:pt>
                <c:pt idx="248">
                  <c:v>2.8700000000000002E-3</c:v>
                </c:pt>
                <c:pt idx="249">
                  <c:v>2.8700000000000002E-3</c:v>
                </c:pt>
                <c:pt idx="250">
                  <c:v>2.66E-3</c:v>
                </c:pt>
                <c:pt idx="251">
                  <c:v>2.66E-3</c:v>
                </c:pt>
                <c:pt idx="252">
                  <c:v>2.2200000000000002E-3</c:v>
                </c:pt>
                <c:pt idx="253">
                  <c:v>2E-3</c:v>
                </c:pt>
                <c:pt idx="254">
                  <c:v>1.7799999999999999E-3</c:v>
                </c:pt>
                <c:pt idx="255">
                  <c:v>1.3500000000000001E-3</c:v>
                </c:pt>
                <c:pt idx="256">
                  <c:v>1.3500000000000001E-3</c:v>
                </c:pt>
                <c:pt idx="257">
                  <c:v>9.1E-4</c:v>
                </c:pt>
                <c:pt idx="258">
                  <c:v>4.8000000000000001E-4</c:v>
                </c:pt>
                <c:pt idx="259">
                  <c:v>4.8000000000000001E-4</c:v>
                </c:pt>
                <c:pt idx="260">
                  <c:v>4.0000000000000003E-5</c:v>
                </c:pt>
                <c:pt idx="261">
                  <c:v>-1.8000000000000001E-4</c:v>
                </c:pt>
                <c:pt idx="262">
                  <c:v>-6.0999999999999997E-4</c:v>
                </c:pt>
                <c:pt idx="263">
                  <c:v>-1.0499999999999999E-3</c:v>
                </c:pt>
                <c:pt idx="264">
                  <c:v>-1.0499999999999999E-3</c:v>
                </c:pt>
                <c:pt idx="265">
                  <c:v>-1.6999999999999999E-3</c:v>
                </c:pt>
                <c:pt idx="266">
                  <c:v>-1.6999999999999999E-3</c:v>
                </c:pt>
                <c:pt idx="267">
                  <c:v>-2.14E-3</c:v>
                </c:pt>
                <c:pt idx="268">
                  <c:v>-2.3500000000000001E-3</c:v>
                </c:pt>
                <c:pt idx="269">
                  <c:v>-2.7899999999999999E-3</c:v>
                </c:pt>
                <c:pt idx="270">
                  <c:v>-2.7899999999999999E-3</c:v>
                </c:pt>
                <c:pt idx="271">
                  <c:v>-3.4399999999999999E-3</c:v>
                </c:pt>
                <c:pt idx="272">
                  <c:v>-3.4399999999999999E-3</c:v>
                </c:pt>
                <c:pt idx="273">
                  <c:v>-4.3099999999999996E-3</c:v>
                </c:pt>
                <c:pt idx="274">
                  <c:v>-4.5300000000000002E-3</c:v>
                </c:pt>
                <c:pt idx="275">
                  <c:v>-4.5300000000000002E-3</c:v>
                </c:pt>
                <c:pt idx="276">
                  <c:v>-5.4000000000000003E-3</c:v>
                </c:pt>
                <c:pt idx="277">
                  <c:v>-5.62E-3</c:v>
                </c:pt>
                <c:pt idx="278">
                  <c:v>-5.8399999999999997E-3</c:v>
                </c:pt>
                <c:pt idx="279">
                  <c:v>-6.28E-3</c:v>
                </c:pt>
                <c:pt idx="280">
                  <c:v>-6.4900000000000001E-3</c:v>
                </c:pt>
                <c:pt idx="281">
                  <c:v>-6.9300000000000004E-3</c:v>
                </c:pt>
                <c:pt idx="282">
                  <c:v>-7.3600000000000002E-3</c:v>
                </c:pt>
                <c:pt idx="283">
                  <c:v>-7.3600000000000002E-3</c:v>
                </c:pt>
                <c:pt idx="284">
                  <c:v>-7.5799999999999999E-3</c:v>
                </c:pt>
                <c:pt idx="285">
                  <c:v>-7.7999999999999996E-3</c:v>
                </c:pt>
                <c:pt idx="286">
                  <c:v>-8.4499999999999992E-3</c:v>
                </c:pt>
                <c:pt idx="287">
                  <c:v>-8.4499999999999992E-3</c:v>
                </c:pt>
                <c:pt idx="288">
                  <c:v>-9.11E-3</c:v>
                </c:pt>
                <c:pt idx="289">
                  <c:v>-9.3200000000000002E-3</c:v>
                </c:pt>
                <c:pt idx="290">
                  <c:v>-9.5399999999999999E-3</c:v>
                </c:pt>
                <c:pt idx="291">
                  <c:v>-9.9799999999999993E-3</c:v>
                </c:pt>
                <c:pt idx="292">
                  <c:v>-9.9799999999999993E-3</c:v>
                </c:pt>
                <c:pt idx="293">
                  <c:v>-1.0200000000000001E-2</c:v>
                </c:pt>
                <c:pt idx="294">
                  <c:v>-1.0410000000000001E-2</c:v>
                </c:pt>
                <c:pt idx="295">
                  <c:v>-1.085E-2</c:v>
                </c:pt>
                <c:pt idx="296">
                  <c:v>-1.107E-2</c:v>
                </c:pt>
                <c:pt idx="297">
                  <c:v>-1.107E-2</c:v>
                </c:pt>
                <c:pt idx="298">
                  <c:v>-1.15E-2</c:v>
                </c:pt>
                <c:pt idx="299">
                  <c:v>-1.15E-2</c:v>
                </c:pt>
                <c:pt idx="300">
                  <c:v>-1.172E-2</c:v>
                </c:pt>
                <c:pt idx="301">
                  <c:v>-1.1939999999999999E-2</c:v>
                </c:pt>
                <c:pt idx="302">
                  <c:v>-1.1939999999999999E-2</c:v>
                </c:pt>
                <c:pt idx="303">
                  <c:v>-1.2160000000000001E-2</c:v>
                </c:pt>
                <c:pt idx="304">
                  <c:v>-1.2160000000000001E-2</c:v>
                </c:pt>
                <c:pt idx="305">
                  <c:v>-1.2370000000000001E-2</c:v>
                </c:pt>
                <c:pt idx="306">
                  <c:v>-1.259E-2</c:v>
                </c:pt>
                <c:pt idx="307">
                  <c:v>-1.2370000000000001E-2</c:v>
                </c:pt>
                <c:pt idx="308">
                  <c:v>-1.259E-2</c:v>
                </c:pt>
                <c:pt idx="309">
                  <c:v>-1.259E-2</c:v>
                </c:pt>
                <c:pt idx="310">
                  <c:v>-1.259E-2</c:v>
                </c:pt>
                <c:pt idx="311">
                  <c:v>-1.281E-2</c:v>
                </c:pt>
                <c:pt idx="312">
                  <c:v>-1.2370000000000001E-2</c:v>
                </c:pt>
                <c:pt idx="313">
                  <c:v>-1.259E-2</c:v>
                </c:pt>
                <c:pt idx="314">
                  <c:v>-1.281E-2</c:v>
                </c:pt>
                <c:pt idx="315">
                  <c:v>-1.259E-2</c:v>
                </c:pt>
                <c:pt idx="316">
                  <c:v>-1.281E-2</c:v>
                </c:pt>
                <c:pt idx="317">
                  <c:v>-1.2370000000000001E-2</c:v>
                </c:pt>
                <c:pt idx="318">
                  <c:v>-1.2160000000000001E-2</c:v>
                </c:pt>
                <c:pt idx="319">
                  <c:v>-1.2160000000000001E-2</c:v>
                </c:pt>
                <c:pt idx="320">
                  <c:v>-1.1939999999999999E-2</c:v>
                </c:pt>
                <c:pt idx="321">
                  <c:v>-1.172E-2</c:v>
                </c:pt>
                <c:pt idx="322">
                  <c:v>-1.2160000000000001E-2</c:v>
                </c:pt>
                <c:pt idx="323">
                  <c:v>-1.172E-2</c:v>
                </c:pt>
                <c:pt idx="324">
                  <c:v>-1.15E-2</c:v>
                </c:pt>
                <c:pt idx="325">
                  <c:v>-1.128E-2</c:v>
                </c:pt>
                <c:pt idx="326">
                  <c:v>-1.128E-2</c:v>
                </c:pt>
                <c:pt idx="327">
                  <c:v>-1.085E-2</c:v>
                </c:pt>
                <c:pt idx="328">
                  <c:v>-1.0630000000000001E-2</c:v>
                </c:pt>
                <c:pt idx="329">
                  <c:v>-1.085E-2</c:v>
                </c:pt>
                <c:pt idx="330">
                  <c:v>-9.9799999999999993E-3</c:v>
                </c:pt>
                <c:pt idx="331">
                  <c:v>-9.9799999999999993E-3</c:v>
                </c:pt>
                <c:pt idx="332">
                  <c:v>-9.7599999999999996E-3</c:v>
                </c:pt>
                <c:pt idx="333">
                  <c:v>-9.5399999999999999E-3</c:v>
                </c:pt>
                <c:pt idx="334">
                  <c:v>-8.8900000000000003E-3</c:v>
                </c:pt>
                <c:pt idx="335">
                  <c:v>-8.2400000000000008E-3</c:v>
                </c:pt>
                <c:pt idx="336">
                  <c:v>-8.2400000000000008E-3</c:v>
                </c:pt>
                <c:pt idx="337">
                  <c:v>-7.7999999999999996E-3</c:v>
                </c:pt>
                <c:pt idx="338">
                  <c:v>-7.5799999999999999E-3</c:v>
                </c:pt>
                <c:pt idx="339">
                  <c:v>-7.1500000000000001E-3</c:v>
                </c:pt>
                <c:pt idx="340">
                  <c:v>-6.7099999999999998E-3</c:v>
                </c:pt>
                <c:pt idx="341">
                  <c:v>-6.7099999999999998E-3</c:v>
                </c:pt>
                <c:pt idx="342">
                  <c:v>-6.4900000000000001E-3</c:v>
                </c:pt>
                <c:pt idx="343">
                  <c:v>-5.8399999999999997E-3</c:v>
                </c:pt>
                <c:pt idx="344">
                  <c:v>-5.1900000000000002E-3</c:v>
                </c:pt>
                <c:pt idx="345">
                  <c:v>-4.9699999999999996E-3</c:v>
                </c:pt>
                <c:pt idx="346">
                  <c:v>-4.7499999999999999E-3</c:v>
                </c:pt>
                <c:pt idx="347">
                  <c:v>-4.3099999999999996E-3</c:v>
                </c:pt>
                <c:pt idx="348">
                  <c:v>-4.1000000000000003E-3</c:v>
                </c:pt>
                <c:pt idx="349">
                  <c:v>-3.4399999999999999E-3</c:v>
                </c:pt>
                <c:pt idx="350">
                  <c:v>-2.7899999999999999E-3</c:v>
                </c:pt>
                <c:pt idx="351">
                  <c:v>-2.7899999999999999E-3</c:v>
                </c:pt>
                <c:pt idx="352">
                  <c:v>-1.92E-3</c:v>
                </c:pt>
                <c:pt idx="353">
                  <c:v>-1.6999999999999999E-3</c:v>
                </c:pt>
                <c:pt idx="354">
                  <c:v>-1.6999999999999999E-3</c:v>
                </c:pt>
                <c:pt idx="355">
                  <c:v>-1.0499999999999999E-3</c:v>
                </c:pt>
                <c:pt idx="356">
                  <c:v>-3.8999999999999999E-4</c:v>
                </c:pt>
                <c:pt idx="357">
                  <c:v>-3.8999999999999999E-4</c:v>
                </c:pt>
                <c:pt idx="358">
                  <c:v>2.5999999999999998E-4</c:v>
                </c:pt>
                <c:pt idx="359">
                  <c:v>6.8999999999999997E-4</c:v>
                </c:pt>
                <c:pt idx="360">
                  <c:v>6.8999999999999997E-4</c:v>
                </c:pt>
                <c:pt idx="361">
                  <c:v>1.3500000000000001E-3</c:v>
                </c:pt>
                <c:pt idx="362">
                  <c:v>1.57E-3</c:v>
                </c:pt>
                <c:pt idx="363">
                  <c:v>2E-3</c:v>
                </c:pt>
                <c:pt idx="364">
                  <c:v>2.4399999999999999E-3</c:v>
                </c:pt>
                <c:pt idx="365">
                  <c:v>3.0899999999999999E-3</c:v>
                </c:pt>
                <c:pt idx="366">
                  <c:v>3.0899999999999999E-3</c:v>
                </c:pt>
                <c:pt idx="367">
                  <c:v>3.5300000000000002E-3</c:v>
                </c:pt>
                <c:pt idx="368">
                  <c:v>3.7399999999999998E-3</c:v>
                </c:pt>
                <c:pt idx="369">
                  <c:v>4.4000000000000003E-3</c:v>
                </c:pt>
                <c:pt idx="370">
                  <c:v>4.1799999999999997E-3</c:v>
                </c:pt>
                <c:pt idx="371">
                  <c:v>4.8300000000000001E-3</c:v>
                </c:pt>
                <c:pt idx="372">
                  <c:v>4.8300000000000001E-3</c:v>
                </c:pt>
                <c:pt idx="373">
                  <c:v>5.0499999999999998E-3</c:v>
                </c:pt>
                <c:pt idx="374">
                  <c:v>5.4900000000000001E-3</c:v>
                </c:pt>
                <c:pt idx="375">
                  <c:v>5.9199999999999999E-3</c:v>
                </c:pt>
                <c:pt idx="376">
                  <c:v>5.9199999999999999E-3</c:v>
                </c:pt>
                <c:pt idx="377">
                  <c:v>6.1399999999999996E-3</c:v>
                </c:pt>
                <c:pt idx="378">
                  <c:v>6.5799999999999999E-3</c:v>
                </c:pt>
                <c:pt idx="379">
                  <c:v>6.5799999999999999E-3</c:v>
                </c:pt>
                <c:pt idx="380">
                  <c:v>6.79E-3</c:v>
                </c:pt>
                <c:pt idx="381">
                  <c:v>7.0099999999999997E-3</c:v>
                </c:pt>
                <c:pt idx="382">
                  <c:v>7.45E-3</c:v>
                </c:pt>
                <c:pt idx="383">
                  <c:v>7.6600000000000001E-3</c:v>
                </c:pt>
                <c:pt idx="384">
                  <c:v>7.6600000000000001E-3</c:v>
                </c:pt>
                <c:pt idx="385">
                  <c:v>7.45E-3</c:v>
                </c:pt>
                <c:pt idx="386">
                  <c:v>7.45E-3</c:v>
                </c:pt>
                <c:pt idx="387">
                  <c:v>7.6600000000000001E-3</c:v>
                </c:pt>
                <c:pt idx="388">
                  <c:v>7.6600000000000001E-3</c:v>
                </c:pt>
                <c:pt idx="389">
                  <c:v>7.45E-3</c:v>
                </c:pt>
                <c:pt idx="390">
                  <c:v>7.45E-3</c:v>
                </c:pt>
                <c:pt idx="391">
                  <c:v>7.8799999999999999E-3</c:v>
                </c:pt>
                <c:pt idx="392">
                  <c:v>7.6600000000000001E-3</c:v>
                </c:pt>
                <c:pt idx="393">
                  <c:v>7.6600000000000001E-3</c:v>
                </c:pt>
                <c:pt idx="394">
                  <c:v>7.45E-3</c:v>
                </c:pt>
                <c:pt idx="395">
                  <c:v>7.6600000000000001E-3</c:v>
                </c:pt>
                <c:pt idx="396">
                  <c:v>7.0099999999999997E-3</c:v>
                </c:pt>
                <c:pt idx="397">
                  <c:v>7.45E-3</c:v>
                </c:pt>
                <c:pt idx="398">
                  <c:v>7.2300000000000003E-3</c:v>
                </c:pt>
                <c:pt idx="399">
                  <c:v>7.0099999999999997E-3</c:v>
                </c:pt>
                <c:pt idx="400">
                  <c:v>7.0099999999999997E-3</c:v>
                </c:pt>
                <c:pt idx="401">
                  <c:v>6.79E-3</c:v>
                </c:pt>
                <c:pt idx="402">
                  <c:v>6.1399999999999996E-3</c:v>
                </c:pt>
                <c:pt idx="403">
                  <c:v>5.9199999999999999E-3</c:v>
                </c:pt>
                <c:pt idx="404">
                  <c:v>5.9199999999999999E-3</c:v>
                </c:pt>
                <c:pt idx="405">
                  <c:v>5.7000000000000002E-3</c:v>
                </c:pt>
                <c:pt idx="406">
                  <c:v>5.9199999999999999E-3</c:v>
                </c:pt>
                <c:pt idx="407">
                  <c:v>5.0499999999999998E-3</c:v>
                </c:pt>
                <c:pt idx="408">
                  <c:v>4.8300000000000001E-3</c:v>
                </c:pt>
                <c:pt idx="409">
                  <c:v>4.4000000000000003E-3</c:v>
                </c:pt>
                <c:pt idx="410">
                  <c:v>4.4000000000000003E-3</c:v>
                </c:pt>
                <c:pt idx="411">
                  <c:v>3.96E-3</c:v>
                </c:pt>
                <c:pt idx="412">
                  <c:v>3.5300000000000002E-3</c:v>
                </c:pt>
                <c:pt idx="413">
                  <c:v>3.0899999999999999E-3</c:v>
                </c:pt>
                <c:pt idx="414">
                  <c:v>3.0899999999999999E-3</c:v>
                </c:pt>
                <c:pt idx="415">
                  <c:v>2.4399999999999999E-3</c:v>
                </c:pt>
                <c:pt idx="416">
                  <c:v>2.2200000000000002E-3</c:v>
                </c:pt>
                <c:pt idx="417">
                  <c:v>1.7799999999999999E-3</c:v>
                </c:pt>
                <c:pt idx="418">
                  <c:v>1.1299999999999999E-3</c:v>
                </c:pt>
                <c:pt idx="419">
                  <c:v>9.1E-4</c:v>
                </c:pt>
                <c:pt idx="420">
                  <c:v>4.8000000000000001E-4</c:v>
                </c:pt>
                <c:pt idx="421">
                  <c:v>4.0000000000000003E-5</c:v>
                </c:pt>
                <c:pt idx="422">
                  <c:v>-6.0999999999999997E-4</c:v>
                </c:pt>
                <c:pt idx="423">
                  <c:v>-6.0999999999999997E-4</c:v>
                </c:pt>
                <c:pt idx="424">
                  <c:v>-1.0499999999999999E-3</c:v>
                </c:pt>
                <c:pt idx="425">
                  <c:v>-2.14E-3</c:v>
                </c:pt>
                <c:pt idx="426">
                  <c:v>-2.14E-3</c:v>
                </c:pt>
                <c:pt idx="427">
                  <c:v>-2.5699999999999998E-3</c:v>
                </c:pt>
                <c:pt idx="428">
                  <c:v>-3.0100000000000001E-3</c:v>
                </c:pt>
                <c:pt idx="429">
                  <c:v>-3.4399999999999999E-3</c:v>
                </c:pt>
                <c:pt idx="430">
                  <c:v>-3.8800000000000002E-3</c:v>
                </c:pt>
                <c:pt idx="431">
                  <c:v>-4.1000000000000003E-3</c:v>
                </c:pt>
                <c:pt idx="432">
                  <c:v>-4.9699999999999996E-3</c:v>
                </c:pt>
                <c:pt idx="433">
                  <c:v>-5.4000000000000003E-3</c:v>
                </c:pt>
                <c:pt idx="434">
                  <c:v>-5.62E-3</c:v>
                </c:pt>
                <c:pt idx="435">
                  <c:v>-6.28E-3</c:v>
                </c:pt>
                <c:pt idx="436">
                  <c:v>-6.28E-3</c:v>
                </c:pt>
                <c:pt idx="437">
                  <c:v>-6.9300000000000004E-3</c:v>
                </c:pt>
                <c:pt idx="438">
                  <c:v>-7.5799999999999999E-3</c:v>
                </c:pt>
                <c:pt idx="439">
                  <c:v>-8.0199999999999994E-3</c:v>
                </c:pt>
                <c:pt idx="440">
                  <c:v>-8.6700000000000006E-3</c:v>
                </c:pt>
                <c:pt idx="441">
                  <c:v>-9.3200000000000002E-3</c:v>
                </c:pt>
                <c:pt idx="442">
                  <c:v>-9.5399999999999999E-3</c:v>
                </c:pt>
                <c:pt idx="443">
                  <c:v>-9.3200000000000002E-3</c:v>
                </c:pt>
                <c:pt idx="444">
                  <c:v>-9.9799999999999993E-3</c:v>
                </c:pt>
                <c:pt idx="445">
                  <c:v>-1.0410000000000001E-2</c:v>
                </c:pt>
                <c:pt idx="446">
                  <c:v>-1.107E-2</c:v>
                </c:pt>
                <c:pt idx="447">
                  <c:v>-1.128E-2</c:v>
                </c:pt>
                <c:pt idx="448">
                  <c:v>-1.128E-2</c:v>
                </c:pt>
                <c:pt idx="449">
                  <c:v>-1.2160000000000001E-2</c:v>
                </c:pt>
                <c:pt idx="450">
                  <c:v>-1.2160000000000001E-2</c:v>
                </c:pt>
                <c:pt idx="451">
                  <c:v>-1.259E-2</c:v>
                </c:pt>
                <c:pt idx="452">
                  <c:v>-1.281E-2</c:v>
                </c:pt>
                <c:pt idx="453">
                  <c:v>-1.325E-2</c:v>
                </c:pt>
                <c:pt idx="454">
                  <c:v>-1.303E-2</c:v>
                </c:pt>
                <c:pt idx="455">
                  <c:v>-1.3679999999999999E-2</c:v>
                </c:pt>
                <c:pt idx="456">
                  <c:v>-1.3679999999999999E-2</c:v>
                </c:pt>
                <c:pt idx="457">
                  <c:v>-1.3679999999999999E-2</c:v>
                </c:pt>
                <c:pt idx="458">
                  <c:v>-1.3899999999999999E-2</c:v>
                </c:pt>
                <c:pt idx="459">
                  <c:v>-1.4330000000000001E-2</c:v>
                </c:pt>
                <c:pt idx="460">
                  <c:v>-1.477E-2</c:v>
                </c:pt>
                <c:pt idx="461">
                  <c:v>-1.455E-2</c:v>
                </c:pt>
                <c:pt idx="462">
                  <c:v>-1.477E-2</c:v>
                </c:pt>
                <c:pt idx="463">
                  <c:v>-1.477E-2</c:v>
                </c:pt>
                <c:pt idx="464">
                  <c:v>-1.477E-2</c:v>
                </c:pt>
                <c:pt idx="465">
                  <c:v>-1.477E-2</c:v>
                </c:pt>
                <c:pt idx="466">
                  <c:v>-1.499E-2</c:v>
                </c:pt>
                <c:pt idx="467">
                  <c:v>-1.477E-2</c:v>
                </c:pt>
                <c:pt idx="468">
                  <c:v>-1.521E-2</c:v>
                </c:pt>
                <c:pt idx="469">
                  <c:v>-1.521E-2</c:v>
                </c:pt>
                <c:pt idx="470">
                  <c:v>-1.477E-2</c:v>
                </c:pt>
                <c:pt idx="471">
                  <c:v>-1.455E-2</c:v>
                </c:pt>
                <c:pt idx="472">
                  <c:v>-1.477E-2</c:v>
                </c:pt>
                <c:pt idx="473">
                  <c:v>-1.455E-2</c:v>
                </c:pt>
                <c:pt idx="474">
                  <c:v>-1.4330000000000001E-2</c:v>
                </c:pt>
                <c:pt idx="475">
                  <c:v>-1.4330000000000001E-2</c:v>
                </c:pt>
                <c:pt idx="476">
                  <c:v>-1.3899999999999999E-2</c:v>
                </c:pt>
                <c:pt idx="477">
                  <c:v>-1.3679999999999999E-2</c:v>
                </c:pt>
                <c:pt idx="478">
                  <c:v>-1.346E-2</c:v>
                </c:pt>
                <c:pt idx="479">
                  <c:v>-1.325E-2</c:v>
                </c:pt>
                <c:pt idx="480">
                  <c:v>-1.303E-2</c:v>
                </c:pt>
                <c:pt idx="481">
                  <c:v>-1.303E-2</c:v>
                </c:pt>
                <c:pt idx="482">
                  <c:v>-1.2370000000000001E-2</c:v>
                </c:pt>
                <c:pt idx="483">
                  <c:v>-1.1939999999999999E-2</c:v>
                </c:pt>
                <c:pt idx="484">
                  <c:v>-1.15E-2</c:v>
                </c:pt>
                <c:pt idx="485">
                  <c:v>-1.107E-2</c:v>
                </c:pt>
                <c:pt idx="486">
                  <c:v>-1.085E-2</c:v>
                </c:pt>
                <c:pt idx="487">
                  <c:v>-1.0410000000000001E-2</c:v>
                </c:pt>
                <c:pt idx="488">
                  <c:v>-1.0200000000000001E-2</c:v>
                </c:pt>
                <c:pt idx="489">
                  <c:v>-9.9799999999999993E-3</c:v>
                </c:pt>
                <c:pt idx="490">
                  <c:v>-9.5399999999999999E-3</c:v>
                </c:pt>
                <c:pt idx="491">
                  <c:v>-8.6700000000000006E-3</c:v>
                </c:pt>
                <c:pt idx="492">
                  <c:v>-8.4499999999999992E-3</c:v>
                </c:pt>
                <c:pt idx="493">
                  <c:v>-8.0199999999999994E-3</c:v>
                </c:pt>
                <c:pt idx="494">
                  <c:v>-7.3600000000000002E-3</c:v>
                </c:pt>
                <c:pt idx="495">
                  <c:v>-6.4900000000000001E-3</c:v>
                </c:pt>
                <c:pt idx="496">
                  <c:v>-6.0600000000000003E-3</c:v>
                </c:pt>
                <c:pt idx="497">
                  <c:v>-5.62E-3</c:v>
                </c:pt>
                <c:pt idx="498">
                  <c:v>-4.9699999999999996E-3</c:v>
                </c:pt>
                <c:pt idx="499">
                  <c:v>-4.3099999999999996E-3</c:v>
                </c:pt>
                <c:pt idx="500">
                  <c:v>-4.1000000000000003E-3</c:v>
                </c:pt>
                <c:pt idx="501">
                  <c:v>-3.2299999999999998E-3</c:v>
                </c:pt>
                <c:pt idx="502">
                  <c:v>-3.0100000000000001E-3</c:v>
                </c:pt>
                <c:pt idx="503">
                  <c:v>-2.3500000000000001E-3</c:v>
                </c:pt>
                <c:pt idx="504">
                  <c:v>-1.6999999999999999E-3</c:v>
                </c:pt>
                <c:pt idx="505">
                  <c:v>-1.2700000000000001E-3</c:v>
                </c:pt>
                <c:pt idx="506">
                  <c:v>-1.8000000000000001E-4</c:v>
                </c:pt>
                <c:pt idx="507">
                  <c:v>4.8000000000000001E-4</c:v>
                </c:pt>
                <c:pt idx="508">
                  <c:v>9.1E-4</c:v>
                </c:pt>
                <c:pt idx="509">
                  <c:v>1.57E-3</c:v>
                </c:pt>
                <c:pt idx="510">
                  <c:v>2.4399999999999999E-3</c:v>
                </c:pt>
                <c:pt idx="511">
                  <c:v>2.8700000000000002E-3</c:v>
                </c:pt>
                <c:pt idx="512">
                  <c:v>3.5300000000000002E-3</c:v>
                </c:pt>
                <c:pt idx="513">
                  <c:v>3.96E-3</c:v>
                </c:pt>
                <c:pt idx="514">
                  <c:v>4.4000000000000003E-3</c:v>
                </c:pt>
                <c:pt idx="515">
                  <c:v>4.8300000000000001E-3</c:v>
                </c:pt>
                <c:pt idx="516">
                  <c:v>5.7000000000000002E-3</c:v>
                </c:pt>
                <c:pt idx="517">
                  <c:v>6.5799999999999999E-3</c:v>
                </c:pt>
                <c:pt idx="518">
                  <c:v>6.79E-3</c:v>
                </c:pt>
                <c:pt idx="519">
                  <c:v>7.6600000000000001E-3</c:v>
                </c:pt>
                <c:pt idx="520">
                  <c:v>8.5400000000000007E-3</c:v>
                </c:pt>
                <c:pt idx="521">
                  <c:v>8.9700000000000005E-3</c:v>
                </c:pt>
                <c:pt idx="522">
                  <c:v>9.1900000000000003E-3</c:v>
                </c:pt>
                <c:pt idx="523">
                  <c:v>9.6299999999999997E-3</c:v>
                </c:pt>
                <c:pt idx="524">
                  <c:v>1.0500000000000001E-2</c:v>
                </c:pt>
                <c:pt idx="525">
                  <c:v>1.093E-2</c:v>
                </c:pt>
                <c:pt idx="526">
                  <c:v>1.137E-2</c:v>
                </c:pt>
                <c:pt idx="527">
                  <c:v>1.18E-2</c:v>
                </c:pt>
                <c:pt idx="528">
                  <c:v>1.2460000000000001E-2</c:v>
                </c:pt>
                <c:pt idx="529">
                  <c:v>1.289E-2</c:v>
                </c:pt>
                <c:pt idx="530">
                  <c:v>1.333E-2</c:v>
                </c:pt>
                <c:pt idx="531">
                  <c:v>1.376E-2</c:v>
                </c:pt>
                <c:pt idx="532">
                  <c:v>1.3979999999999999E-2</c:v>
                </c:pt>
                <c:pt idx="533">
                  <c:v>1.4420000000000001E-2</c:v>
                </c:pt>
                <c:pt idx="534">
                  <c:v>1.485E-2</c:v>
                </c:pt>
                <c:pt idx="535">
                  <c:v>1.485E-2</c:v>
                </c:pt>
                <c:pt idx="536">
                  <c:v>1.529E-2</c:v>
                </c:pt>
                <c:pt idx="537">
                  <c:v>1.5720000000000001E-2</c:v>
                </c:pt>
                <c:pt idx="538">
                  <c:v>1.5720000000000001E-2</c:v>
                </c:pt>
                <c:pt idx="539">
                  <c:v>1.5720000000000001E-2</c:v>
                </c:pt>
                <c:pt idx="540">
                  <c:v>1.6160000000000001E-2</c:v>
                </c:pt>
                <c:pt idx="541">
                  <c:v>1.6809999999999999E-2</c:v>
                </c:pt>
                <c:pt idx="542">
                  <c:v>1.66E-2</c:v>
                </c:pt>
                <c:pt idx="543">
                  <c:v>1.703E-2</c:v>
                </c:pt>
                <c:pt idx="544">
                  <c:v>1.7250000000000001E-2</c:v>
                </c:pt>
                <c:pt idx="545">
                  <c:v>1.7250000000000001E-2</c:v>
                </c:pt>
                <c:pt idx="546">
                  <c:v>1.7250000000000001E-2</c:v>
                </c:pt>
                <c:pt idx="547">
                  <c:v>1.7250000000000001E-2</c:v>
                </c:pt>
                <c:pt idx="548">
                  <c:v>1.703E-2</c:v>
                </c:pt>
                <c:pt idx="549">
                  <c:v>1.7469999999999999E-2</c:v>
                </c:pt>
                <c:pt idx="550">
                  <c:v>1.7250000000000001E-2</c:v>
                </c:pt>
                <c:pt idx="551">
                  <c:v>1.703E-2</c:v>
                </c:pt>
                <c:pt idx="552">
                  <c:v>1.703E-2</c:v>
                </c:pt>
                <c:pt idx="553">
                  <c:v>1.6809999999999999E-2</c:v>
                </c:pt>
                <c:pt idx="554">
                  <c:v>1.6809999999999999E-2</c:v>
                </c:pt>
                <c:pt idx="555">
                  <c:v>1.703E-2</c:v>
                </c:pt>
                <c:pt idx="556">
                  <c:v>1.66E-2</c:v>
                </c:pt>
                <c:pt idx="557">
                  <c:v>1.5939999999999999E-2</c:v>
                </c:pt>
                <c:pt idx="558">
                  <c:v>1.5939999999999999E-2</c:v>
                </c:pt>
                <c:pt idx="559">
                  <c:v>1.5939999999999999E-2</c:v>
                </c:pt>
                <c:pt idx="560">
                  <c:v>1.5720000000000001E-2</c:v>
                </c:pt>
                <c:pt idx="561">
                  <c:v>1.507E-2</c:v>
                </c:pt>
                <c:pt idx="562">
                  <c:v>1.4420000000000001E-2</c:v>
                </c:pt>
                <c:pt idx="563">
                  <c:v>1.4420000000000001E-2</c:v>
                </c:pt>
                <c:pt idx="564">
                  <c:v>1.3979999999999999E-2</c:v>
                </c:pt>
                <c:pt idx="565">
                  <c:v>1.355E-2</c:v>
                </c:pt>
                <c:pt idx="566">
                  <c:v>1.333E-2</c:v>
                </c:pt>
                <c:pt idx="567">
                  <c:v>1.2670000000000001E-2</c:v>
                </c:pt>
                <c:pt idx="568">
                  <c:v>1.2239999999999999E-2</c:v>
                </c:pt>
                <c:pt idx="569">
                  <c:v>1.159E-2</c:v>
                </c:pt>
                <c:pt idx="570">
                  <c:v>1.115E-2</c:v>
                </c:pt>
                <c:pt idx="571">
                  <c:v>1.0279999999999999E-2</c:v>
                </c:pt>
                <c:pt idx="572">
                  <c:v>1.0059999999999999E-2</c:v>
                </c:pt>
                <c:pt idx="573">
                  <c:v>9.41E-3</c:v>
                </c:pt>
                <c:pt idx="574">
                  <c:v>8.9700000000000005E-3</c:v>
                </c:pt>
                <c:pt idx="575">
                  <c:v>8.5400000000000007E-3</c:v>
                </c:pt>
                <c:pt idx="576">
                  <c:v>7.45E-3</c:v>
                </c:pt>
                <c:pt idx="577">
                  <c:v>7.0099999999999997E-3</c:v>
                </c:pt>
                <c:pt idx="578">
                  <c:v>6.5799999999999999E-3</c:v>
                </c:pt>
                <c:pt idx="579">
                  <c:v>5.7000000000000002E-3</c:v>
                </c:pt>
                <c:pt idx="580">
                  <c:v>5.0499999999999998E-3</c:v>
                </c:pt>
                <c:pt idx="581">
                  <c:v>4.4000000000000003E-3</c:v>
                </c:pt>
                <c:pt idx="582">
                  <c:v>3.7399999999999998E-3</c:v>
                </c:pt>
                <c:pt idx="583">
                  <c:v>2.8700000000000002E-3</c:v>
                </c:pt>
                <c:pt idx="584">
                  <c:v>2.2200000000000002E-3</c:v>
                </c:pt>
                <c:pt idx="585">
                  <c:v>1.1299999999999999E-3</c:v>
                </c:pt>
                <c:pt idx="586">
                  <c:v>4.8000000000000001E-4</c:v>
                </c:pt>
                <c:pt idx="587">
                  <c:v>-1.8000000000000001E-4</c:v>
                </c:pt>
                <c:pt idx="588">
                  <c:v>-6.0999999999999997E-4</c:v>
                </c:pt>
                <c:pt idx="589">
                  <c:v>-1.2700000000000001E-3</c:v>
                </c:pt>
                <c:pt idx="590">
                  <c:v>-2.14E-3</c:v>
                </c:pt>
                <c:pt idx="591">
                  <c:v>-3.0100000000000001E-3</c:v>
                </c:pt>
                <c:pt idx="592">
                  <c:v>-3.8800000000000002E-3</c:v>
                </c:pt>
                <c:pt idx="593">
                  <c:v>-4.5300000000000002E-3</c:v>
                </c:pt>
                <c:pt idx="594">
                  <c:v>-5.4000000000000003E-3</c:v>
                </c:pt>
                <c:pt idx="595">
                  <c:v>-6.0600000000000003E-3</c:v>
                </c:pt>
                <c:pt idx="596">
                  <c:v>-6.4900000000000001E-3</c:v>
                </c:pt>
                <c:pt idx="597">
                  <c:v>-7.7999999999999996E-3</c:v>
                </c:pt>
                <c:pt idx="598">
                  <c:v>-8.2400000000000008E-3</c:v>
                </c:pt>
                <c:pt idx="599">
                  <c:v>-8.8900000000000003E-3</c:v>
                </c:pt>
                <c:pt idx="600">
                  <c:v>-9.5399999999999999E-3</c:v>
                </c:pt>
                <c:pt idx="601">
                  <c:v>-1.0200000000000001E-2</c:v>
                </c:pt>
                <c:pt idx="602">
                  <c:v>-1.0630000000000001E-2</c:v>
                </c:pt>
                <c:pt idx="603">
                  <c:v>-1.15E-2</c:v>
                </c:pt>
                <c:pt idx="604">
                  <c:v>-1.2160000000000001E-2</c:v>
                </c:pt>
                <c:pt idx="605">
                  <c:v>-1.259E-2</c:v>
                </c:pt>
                <c:pt idx="606">
                  <c:v>-1.325E-2</c:v>
                </c:pt>
                <c:pt idx="607">
                  <c:v>-1.4120000000000001E-2</c:v>
                </c:pt>
                <c:pt idx="608">
                  <c:v>-1.455E-2</c:v>
                </c:pt>
                <c:pt idx="609">
                  <c:v>-1.477E-2</c:v>
                </c:pt>
                <c:pt idx="610">
                  <c:v>-1.542E-2</c:v>
                </c:pt>
                <c:pt idx="611">
                  <c:v>-1.5859999999999999E-2</c:v>
                </c:pt>
                <c:pt idx="612">
                  <c:v>-1.5859999999999999E-2</c:v>
                </c:pt>
                <c:pt idx="613">
                  <c:v>-1.695E-2</c:v>
                </c:pt>
                <c:pt idx="614">
                  <c:v>-1.695E-2</c:v>
                </c:pt>
                <c:pt idx="615">
                  <c:v>-1.738E-2</c:v>
                </c:pt>
                <c:pt idx="616">
                  <c:v>-1.7819999999999999E-2</c:v>
                </c:pt>
                <c:pt idx="617">
                  <c:v>-1.847E-2</c:v>
                </c:pt>
                <c:pt idx="618">
                  <c:v>-1.8689999999999998E-2</c:v>
                </c:pt>
                <c:pt idx="619">
                  <c:v>-1.891E-2</c:v>
                </c:pt>
                <c:pt idx="620">
                  <c:v>-1.934E-2</c:v>
                </c:pt>
                <c:pt idx="621">
                  <c:v>-1.934E-2</c:v>
                </c:pt>
                <c:pt idx="622">
                  <c:v>-1.934E-2</c:v>
                </c:pt>
                <c:pt idx="623">
                  <c:v>-1.9779999999999999E-2</c:v>
                </c:pt>
                <c:pt idx="624">
                  <c:v>-0.02</c:v>
                </c:pt>
                <c:pt idx="625">
                  <c:v>-1.9779999999999999E-2</c:v>
                </c:pt>
                <c:pt idx="626">
                  <c:v>-1.9779999999999999E-2</c:v>
                </c:pt>
                <c:pt idx="627">
                  <c:v>-0.02</c:v>
                </c:pt>
                <c:pt idx="628">
                  <c:v>-1.9779999999999999E-2</c:v>
                </c:pt>
                <c:pt idx="629">
                  <c:v>-1.9560000000000001E-2</c:v>
                </c:pt>
                <c:pt idx="630">
                  <c:v>-0.02</c:v>
                </c:pt>
                <c:pt idx="631">
                  <c:v>-1.9779999999999999E-2</c:v>
                </c:pt>
                <c:pt idx="632">
                  <c:v>-1.9560000000000001E-2</c:v>
                </c:pt>
                <c:pt idx="633">
                  <c:v>-1.9130000000000001E-2</c:v>
                </c:pt>
                <c:pt idx="634">
                  <c:v>-1.934E-2</c:v>
                </c:pt>
                <c:pt idx="635">
                  <c:v>-1.8689999999999998E-2</c:v>
                </c:pt>
                <c:pt idx="636">
                  <c:v>-1.8689999999999998E-2</c:v>
                </c:pt>
                <c:pt idx="637">
                  <c:v>-1.8259999999999998E-2</c:v>
                </c:pt>
                <c:pt idx="638">
                  <c:v>-1.8259999999999998E-2</c:v>
                </c:pt>
                <c:pt idx="639">
                  <c:v>-1.7819999999999999E-2</c:v>
                </c:pt>
                <c:pt idx="640">
                  <c:v>-1.7170000000000001E-2</c:v>
                </c:pt>
                <c:pt idx="641">
                  <c:v>-1.695E-2</c:v>
                </c:pt>
                <c:pt idx="642">
                  <c:v>-1.651E-2</c:v>
                </c:pt>
                <c:pt idx="643">
                  <c:v>-1.5859999999999999E-2</c:v>
                </c:pt>
                <c:pt idx="644">
                  <c:v>-1.5640000000000001E-2</c:v>
                </c:pt>
                <c:pt idx="645">
                  <c:v>-1.499E-2</c:v>
                </c:pt>
                <c:pt idx="646">
                  <c:v>-1.455E-2</c:v>
                </c:pt>
                <c:pt idx="647">
                  <c:v>-1.3679999999999999E-2</c:v>
                </c:pt>
                <c:pt idx="648">
                  <c:v>-1.303E-2</c:v>
                </c:pt>
                <c:pt idx="649">
                  <c:v>-1.259E-2</c:v>
                </c:pt>
                <c:pt idx="650">
                  <c:v>-1.172E-2</c:v>
                </c:pt>
                <c:pt idx="651">
                  <c:v>-1.128E-2</c:v>
                </c:pt>
                <c:pt idx="652">
                  <c:v>-1.0200000000000001E-2</c:v>
                </c:pt>
                <c:pt idx="653">
                  <c:v>-9.7599999999999996E-3</c:v>
                </c:pt>
                <c:pt idx="654">
                  <c:v>-8.8900000000000003E-3</c:v>
                </c:pt>
                <c:pt idx="655">
                  <c:v>-8.0199999999999994E-3</c:v>
                </c:pt>
                <c:pt idx="656">
                  <c:v>-7.1500000000000001E-3</c:v>
                </c:pt>
                <c:pt idx="657">
                  <c:v>-6.4900000000000001E-3</c:v>
                </c:pt>
                <c:pt idx="658">
                  <c:v>-5.8399999999999997E-3</c:v>
                </c:pt>
                <c:pt idx="659">
                  <c:v>-5.1900000000000002E-3</c:v>
                </c:pt>
                <c:pt idx="660">
                  <c:v>-3.8800000000000002E-3</c:v>
                </c:pt>
                <c:pt idx="661">
                  <c:v>-3.2299999999999998E-3</c:v>
                </c:pt>
                <c:pt idx="662">
                  <c:v>-2.5699999999999998E-3</c:v>
                </c:pt>
                <c:pt idx="663">
                  <c:v>-1.48E-3</c:v>
                </c:pt>
                <c:pt idx="664">
                  <c:v>-3.8999999999999999E-4</c:v>
                </c:pt>
                <c:pt idx="665">
                  <c:v>4.0000000000000003E-5</c:v>
                </c:pt>
                <c:pt idx="666">
                  <c:v>1.3500000000000001E-3</c:v>
                </c:pt>
                <c:pt idx="667">
                  <c:v>2E-3</c:v>
                </c:pt>
                <c:pt idx="668">
                  <c:v>2.8700000000000002E-3</c:v>
                </c:pt>
                <c:pt idx="669">
                  <c:v>3.7399999999999998E-3</c:v>
                </c:pt>
                <c:pt idx="670">
                  <c:v>4.62E-3</c:v>
                </c:pt>
                <c:pt idx="671">
                  <c:v>5.4900000000000001E-3</c:v>
                </c:pt>
                <c:pt idx="672">
                  <c:v>6.3600000000000002E-3</c:v>
                </c:pt>
                <c:pt idx="673">
                  <c:v>7.0099999999999997E-3</c:v>
                </c:pt>
                <c:pt idx="674">
                  <c:v>8.0999999999999996E-3</c:v>
                </c:pt>
                <c:pt idx="675">
                  <c:v>8.9700000000000005E-3</c:v>
                </c:pt>
                <c:pt idx="676">
                  <c:v>9.8399999999999998E-3</c:v>
                </c:pt>
                <c:pt idx="677">
                  <c:v>1.0500000000000001E-2</c:v>
                </c:pt>
                <c:pt idx="678">
                  <c:v>1.159E-2</c:v>
                </c:pt>
                <c:pt idx="679">
                  <c:v>1.2460000000000001E-2</c:v>
                </c:pt>
                <c:pt idx="680">
                  <c:v>1.333E-2</c:v>
                </c:pt>
                <c:pt idx="681">
                  <c:v>1.3979999999999999E-2</c:v>
                </c:pt>
                <c:pt idx="682">
                  <c:v>1.507E-2</c:v>
                </c:pt>
                <c:pt idx="683">
                  <c:v>1.5720000000000001E-2</c:v>
                </c:pt>
                <c:pt idx="684">
                  <c:v>1.6160000000000001E-2</c:v>
                </c:pt>
                <c:pt idx="685">
                  <c:v>1.703E-2</c:v>
                </c:pt>
                <c:pt idx="686">
                  <c:v>1.7899999999999999E-2</c:v>
                </c:pt>
                <c:pt idx="687">
                  <c:v>1.856E-2</c:v>
                </c:pt>
                <c:pt idx="688">
                  <c:v>1.899E-2</c:v>
                </c:pt>
                <c:pt idx="689">
                  <c:v>1.9640000000000001E-2</c:v>
                </c:pt>
                <c:pt idx="690">
                  <c:v>2.0080000000000001E-2</c:v>
                </c:pt>
                <c:pt idx="691">
                  <c:v>2.095E-2</c:v>
                </c:pt>
                <c:pt idx="692">
                  <c:v>2.1819999999999999E-2</c:v>
                </c:pt>
                <c:pt idx="693">
                  <c:v>2.1819999999999999E-2</c:v>
                </c:pt>
                <c:pt idx="694">
                  <c:v>2.2689999999999998E-2</c:v>
                </c:pt>
                <c:pt idx="695">
                  <c:v>2.3130000000000001E-2</c:v>
                </c:pt>
                <c:pt idx="696">
                  <c:v>2.3570000000000001E-2</c:v>
                </c:pt>
                <c:pt idx="697">
                  <c:v>2.4E-2</c:v>
                </c:pt>
                <c:pt idx="698">
                  <c:v>2.4E-2</c:v>
                </c:pt>
                <c:pt idx="699">
                  <c:v>2.4219999999999998E-2</c:v>
                </c:pt>
                <c:pt idx="700">
                  <c:v>2.444E-2</c:v>
                </c:pt>
                <c:pt idx="701">
                  <c:v>2.487E-2</c:v>
                </c:pt>
                <c:pt idx="702">
                  <c:v>2.5090000000000001E-2</c:v>
                </c:pt>
                <c:pt idx="703">
                  <c:v>2.5530000000000001E-2</c:v>
                </c:pt>
                <c:pt idx="704">
                  <c:v>2.5309999999999999E-2</c:v>
                </c:pt>
                <c:pt idx="705">
                  <c:v>2.5309999999999999E-2</c:v>
                </c:pt>
                <c:pt idx="706">
                  <c:v>2.5530000000000001E-2</c:v>
                </c:pt>
                <c:pt idx="707">
                  <c:v>2.5739999999999999E-2</c:v>
                </c:pt>
                <c:pt idx="708">
                  <c:v>2.5530000000000001E-2</c:v>
                </c:pt>
                <c:pt idx="709">
                  <c:v>2.5309999999999999E-2</c:v>
                </c:pt>
                <c:pt idx="710">
                  <c:v>2.5530000000000001E-2</c:v>
                </c:pt>
                <c:pt idx="711">
                  <c:v>2.5309999999999999E-2</c:v>
                </c:pt>
                <c:pt idx="712">
                  <c:v>2.5090000000000001E-2</c:v>
                </c:pt>
                <c:pt idx="713">
                  <c:v>2.487E-2</c:v>
                </c:pt>
                <c:pt idx="714">
                  <c:v>2.4649999999999998E-2</c:v>
                </c:pt>
                <c:pt idx="715">
                  <c:v>2.4219999999999998E-2</c:v>
                </c:pt>
                <c:pt idx="716">
                  <c:v>2.4E-2</c:v>
                </c:pt>
                <c:pt idx="717">
                  <c:v>2.3570000000000001E-2</c:v>
                </c:pt>
                <c:pt idx="718">
                  <c:v>2.291E-2</c:v>
                </c:pt>
                <c:pt idx="719">
                  <c:v>2.291E-2</c:v>
                </c:pt>
                <c:pt idx="720">
                  <c:v>2.2259999999999999E-2</c:v>
                </c:pt>
                <c:pt idx="721">
                  <c:v>2.1819999999999999E-2</c:v>
                </c:pt>
                <c:pt idx="722">
                  <c:v>2.1170000000000001E-2</c:v>
                </c:pt>
                <c:pt idx="723">
                  <c:v>2.0299999999999999E-2</c:v>
                </c:pt>
                <c:pt idx="724">
                  <c:v>2.0080000000000001E-2</c:v>
                </c:pt>
                <c:pt idx="725">
                  <c:v>1.9210000000000001E-2</c:v>
                </c:pt>
                <c:pt idx="726">
                  <c:v>1.856E-2</c:v>
                </c:pt>
                <c:pt idx="727">
                  <c:v>1.7899999999999999E-2</c:v>
                </c:pt>
                <c:pt idx="728">
                  <c:v>1.6809999999999999E-2</c:v>
                </c:pt>
                <c:pt idx="729">
                  <c:v>1.6160000000000001E-2</c:v>
                </c:pt>
                <c:pt idx="730">
                  <c:v>1.5720000000000001E-2</c:v>
                </c:pt>
                <c:pt idx="731">
                  <c:v>1.4420000000000001E-2</c:v>
                </c:pt>
                <c:pt idx="732">
                  <c:v>1.355E-2</c:v>
                </c:pt>
                <c:pt idx="733">
                  <c:v>1.2670000000000001E-2</c:v>
                </c:pt>
                <c:pt idx="734">
                  <c:v>1.2019999999999999E-2</c:v>
                </c:pt>
                <c:pt idx="735">
                  <c:v>1.0710000000000001E-2</c:v>
                </c:pt>
                <c:pt idx="736">
                  <c:v>9.8399999999999998E-3</c:v>
                </c:pt>
                <c:pt idx="737">
                  <c:v>8.9700000000000005E-3</c:v>
                </c:pt>
                <c:pt idx="738">
                  <c:v>7.8799999999999999E-3</c:v>
                </c:pt>
                <c:pt idx="739">
                  <c:v>6.5799999999999999E-3</c:v>
                </c:pt>
                <c:pt idx="740">
                  <c:v>5.9199999999999999E-3</c:v>
                </c:pt>
                <c:pt idx="741">
                  <c:v>4.62E-3</c:v>
                </c:pt>
                <c:pt idx="742">
                  <c:v>3.5300000000000002E-3</c:v>
                </c:pt>
                <c:pt idx="743">
                  <c:v>2.2200000000000002E-3</c:v>
                </c:pt>
                <c:pt idx="744">
                  <c:v>1.3500000000000001E-3</c:v>
                </c:pt>
                <c:pt idx="745">
                  <c:v>4.8000000000000001E-4</c:v>
                </c:pt>
                <c:pt idx="746">
                  <c:v>-6.0999999999999997E-4</c:v>
                </c:pt>
                <c:pt idx="747">
                  <c:v>-2.14E-3</c:v>
                </c:pt>
                <c:pt idx="748">
                  <c:v>-3.2299999999999998E-3</c:v>
                </c:pt>
                <c:pt idx="749">
                  <c:v>-4.1000000000000003E-3</c:v>
                </c:pt>
                <c:pt idx="750">
                  <c:v>-5.1900000000000002E-3</c:v>
                </c:pt>
                <c:pt idx="751">
                  <c:v>-6.4900000000000001E-3</c:v>
                </c:pt>
                <c:pt idx="752">
                  <c:v>-7.3600000000000002E-3</c:v>
                </c:pt>
                <c:pt idx="753">
                  <c:v>-8.4499999999999992E-3</c:v>
                </c:pt>
                <c:pt idx="754">
                  <c:v>-9.5399999999999999E-3</c:v>
                </c:pt>
                <c:pt idx="755">
                  <c:v>-1.0410000000000001E-2</c:v>
                </c:pt>
                <c:pt idx="756">
                  <c:v>-1.15E-2</c:v>
                </c:pt>
                <c:pt idx="757">
                  <c:v>-1.281E-2</c:v>
                </c:pt>
                <c:pt idx="758">
                  <c:v>-1.3899999999999999E-2</c:v>
                </c:pt>
                <c:pt idx="759">
                  <c:v>-1.499E-2</c:v>
                </c:pt>
                <c:pt idx="760">
                  <c:v>-1.5859999999999999E-2</c:v>
                </c:pt>
                <c:pt idx="761">
                  <c:v>-1.6729999999999998E-2</c:v>
                </c:pt>
                <c:pt idx="762">
                  <c:v>-1.7819999999999999E-2</c:v>
                </c:pt>
                <c:pt idx="763">
                  <c:v>-1.8689999999999998E-2</c:v>
                </c:pt>
                <c:pt idx="764">
                  <c:v>-1.9560000000000001E-2</c:v>
                </c:pt>
                <c:pt idx="765">
                  <c:v>-2.0650000000000002E-2</c:v>
                </c:pt>
                <c:pt idx="766">
                  <c:v>-2.1299999999999999E-2</c:v>
                </c:pt>
                <c:pt idx="767">
                  <c:v>-2.239E-2</c:v>
                </c:pt>
                <c:pt idx="768">
                  <c:v>-2.283E-2</c:v>
                </c:pt>
                <c:pt idx="769">
                  <c:v>-2.4140000000000002E-2</c:v>
                </c:pt>
                <c:pt idx="770">
                  <c:v>-2.4140000000000002E-2</c:v>
                </c:pt>
                <c:pt idx="771">
                  <c:v>-2.5229999999999999E-2</c:v>
                </c:pt>
                <c:pt idx="772">
                  <c:v>-2.588E-2</c:v>
                </c:pt>
                <c:pt idx="773">
                  <c:v>-2.6100000000000002E-2</c:v>
                </c:pt>
                <c:pt idx="774">
                  <c:v>-2.7189999999999999E-2</c:v>
                </c:pt>
                <c:pt idx="775">
                  <c:v>-2.7400000000000001E-2</c:v>
                </c:pt>
                <c:pt idx="776">
                  <c:v>-2.7619999999999999E-2</c:v>
                </c:pt>
                <c:pt idx="777">
                  <c:v>-2.827E-2</c:v>
                </c:pt>
                <c:pt idx="778">
                  <c:v>-2.8709999999999999E-2</c:v>
                </c:pt>
                <c:pt idx="779">
                  <c:v>-2.8930000000000001E-2</c:v>
                </c:pt>
                <c:pt idx="780">
                  <c:v>-2.9579999999999999E-2</c:v>
                </c:pt>
                <c:pt idx="781">
                  <c:v>-2.9579999999999999E-2</c:v>
                </c:pt>
                <c:pt idx="782">
                  <c:v>-2.98E-2</c:v>
                </c:pt>
                <c:pt idx="783">
                  <c:v>-3.0020000000000002E-2</c:v>
                </c:pt>
                <c:pt idx="784">
                  <c:v>-3.0020000000000002E-2</c:v>
                </c:pt>
                <c:pt idx="785">
                  <c:v>-3.023E-2</c:v>
                </c:pt>
                <c:pt idx="786">
                  <c:v>-3.0020000000000002E-2</c:v>
                </c:pt>
                <c:pt idx="787">
                  <c:v>-3.0450000000000001E-2</c:v>
                </c:pt>
                <c:pt idx="788">
                  <c:v>-3.0450000000000001E-2</c:v>
                </c:pt>
                <c:pt idx="789">
                  <c:v>-3.023E-2</c:v>
                </c:pt>
                <c:pt idx="790">
                  <c:v>-3.0020000000000002E-2</c:v>
                </c:pt>
                <c:pt idx="791">
                  <c:v>-2.98E-2</c:v>
                </c:pt>
                <c:pt idx="792">
                  <c:v>-2.9360000000000001E-2</c:v>
                </c:pt>
                <c:pt idx="793">
                  <c:v>-2.9149999999999999E-2</c:v>
                </c:pt>
                <c:pt idx="794">
                  <c:v>-2.8709999999999999E-2</c:v>
                </c:pt>
                <c:pt idx="795">
                  <c:v>-2.8490000000000001E-2</c:v>
                </c:pt>
                <c:pt idx="796">
                  <c:v>-2.784E-2</c:v>
                </c:pt>
                <c:pt idx="797">
                  <c:v>-2.7400000000000001E-2</c:v>
                </c:pt>
                <c:pt idx="798">
                  <c:v>-2.6530000000000001E-2</c:v>
                </c:pt>
                <c:pt idx="799">
                  <c:v>-2.6530000000000001E-2</c:v>
                </c:pt>
                <c:pt idx="800">
                  <c:v>-2.588E-2</c:v>
                </c:pt>
                <c:pt idx="801">
                  <c:v>-2.479E-2</c:v>
                </c:pt>
                <c:pt idx="802">
                  <c:v>-2.392E-2</c:v>
                </c:pt>
                <c:pt idx="803">
                  <c:v>-2.3480000000000001E-2</c:v>
                </c:pt>
                <c:pt idx="804">
                  <c:v>-2.2610000000000002E-2</c:v>
                </c:pt>
                <c:pt idx="805">
                  <c:v>-2.1520000000000001E-2</c:v>
                </c:pt>
                <c:pt idx="806">
                  <c:v>-2.087E-2</c:v>
                </c:pt>
                <c:pt idx="807">
                  <c:v>-1.9779999999999999E-2</c:v>
                </c:pt>
                <c:pt idx="808">
                  <c:v>-1.891E-2</c:v>
                </c:pt>
                <c:pt idx="809">
                  <c:v>-1.7819999999999999E-2</c:v>
                </c:pt>
                <c:pt idx="810">
                  <c:v>-1.6729999999999998E-2</c:v>
                </c:pt>
                <c:pt idx="811">
                  <c:v>-1.5640000000000001E-2</c:v>
                </c:pt>
                <c:pt idx="812">
                  <c:v>-1.4330000000000001E-2</c:v>
                </c:pt>
                <c:pt idx="813">
                  <c:v>-1.325E-2</c:v>
                </c:pt>
                <c:pt idx="814">
                  <c:v>-1.2160000000000001E-2</c:v>
                </c:pt>
                <c:pt idx="815">
                  <c:v>-1.107E-2</c:v>
                </c:pt>
                <c:pt idx="816">
                  <c:v>-9.9799999999999993E-3</c:v>
                </c:pt>
                <c:pt idx="817">
                  <c:v>-8.4499999999999992E-3</c:v>
                </c:pt>
                <c:pt idx="818">
                  <c:v>-7.5799999999999999E-3</c:v>
                </c:pt>
                <c:pt idx="819">
                  <c:v>-5.8399999999999997E-3</c:v>
                </c:pt>
                <c:pt idx="820">
                  <c:v>-4.7499999999999999E-3</c:v>
                </c:pt>
                <c:pt idx="821">
                  <c:v>-3.4399999999999999E-3</c:v>
                </c:pt>
                <c:pt idx="822">
                  <c:v>-2.3500000000000001E-3</c:v>
                </c:pt>
                <c:pt idx="823">
                  <c:v>-3.8999999999999999E-4</c:v>
                </c:pt>
                <c:pt idx="824">
                  <c:v>4.8000000000000001E-4</c:v>
                </c:pt>
                <c:pt idx="825">
                  <c:v>2E-3</c:v>
                </c:pt>
                <c:pt idx="826">
                  <c:v>3.31E-3</c:v>
                </c:pt>
                <c:pt idx="827">
                  <c:v>4.8300000000000001E-3</c:v>
                </c:pt>
                <c:pt idx="828">
                  <c:v>6.1399999999999996E-3</c:v>
                </c:pt>
                <c:pt idx="829">
                  <c:v>7.45E-3</c:v>
                </c:pt>
                <c:pt idx="830">
                  <c:v>8.9700000000000005E-3</c:v>
                </c:pt>
                <c:pt idx="831">
                  <c:v>1.0059999999999999E-2</c:v>
                </c:pt>
                <c:pt idx="832">
                  <c:v>1.137E-2</c:v>
                </c:pt>
                <c:pt idx="833">
                  <c:v>1.289E-2</c:v>
                </c:pt>
                <c:pt idx="834">
                  <c:v>1.3979999999999999E-2</c:v>
                </c:pt>
                <c:pt idx="835">
                  <c:v>1.5720000000000001E-2</c:v>
                </c:pt>
                <c:pt idx="836">
                  <c:v>1.66E-2</c:v>
                </c:pt>
                <c:pt idx="837">
                  <c:v>1.7899999999999999E-2</c:v>
                </c:pt>
                <c:pt idx="838">
                  <c:v>1.899E-2</c:v>
                </c:pt>
                <c:pt idx="839">
                  <c:v>2.0299999999999999E-2</c:v>
                </c:pt>
                <c:pt idx="840">
                  <c:v>2.1600000000000001E-2</c:v>
                </c:pt>
                <c:pt idx="841">
                  <c:v>2.2689999999999998E-2</c:v>
                </c:pt>
                <c:pt idx="842">
                  <c:v>2.4E-2</c:v>
                </c:pt>
                <c:pt idx="843">
                  <c:v>2.4649999999999998E-2</c:v>
                </c:pt>
                <c:pt idx="844">
                  <c:v>2.6179999999999998E-2</c:v>
                </c:pt>
                <c:pt idx="845">
                  <c:v>2.683E-2</c:v>
                </c:pt>
                <c:pt idx="846">
                  <c:v>2.7699999999999999E-2</c:v>
                </c:pt>
                <c:pt idx="847">
                  <c:v>2.9010000000000001E-2</c:v>
                </c:pt>
                <c:pt idx="848">
                  <c:v>2.945E-2</c:v>
                </c:pt>
                <c:pt idx="849">
                  <c:v>3.075E-2</c:v>
                </c:pt>
                <c:pt idx="850">
                  <c:v>3.1620000000000002E-2</c:v>
                </c:pt>
                <c:pt idx="851">
                  <c:v>3.2280000000000003E-2</c:v>
                </c:pt>
                <c:pt idx="852">
                  <c:v>3.3149999999999999E-2</c:v>
                </c:pt>
                <c:pt idx="853">
                  <c:v>3.3149999999999999E-2</c:v>
                </c:pt>
                <c:pt idx="854">
                  <c:v>3.424E-2</c:v>
                </c:pt>
                <c:pt idx="855">
                  <c:v>3.4669999999999999E-2</c:v>
                </c:pt>
                <c:pt idx="856">
                  <c:v>3.5110000000000002E-2</c:v>
                </c:pt>
                <c:pt idx="857">
                  <c:v>3.533E-2</c:v>
                </c:pt>
                <c:pt idx="858">
                  <c:v>3.576E-2</c:v>
                </c:pt>
                <c:pt idx="859">
                  <c:v>3.6200000000000003E-2</c:v>
                </c:pt>
                <c:pt idx="860">
                  <c:v>3.6420000000000001E-2</c:v>
                </c:pt>
                <c:pt idx="861">
                  <c:v>3.6630000000000003E-2</c:v>
                </c:pt>
                <c:pt idx="862">
                  <c:v>3.6630000000000003E-2</c:v>
                </c:pt>
                <c:pt idx="863">
                  <c:v>3.7069999999999999E-2</c:v>
                </c:pt>
                <c:pt idx="864">
                  <c:v>3.7069999999999999E-2</c:v>
                </c:pt>
                <c:pt idx="865">
                  <c:v>3.6630000000000003E-2</c:v>
                </c:pt>
                <c:pt idx="866">
                  <c:v>3.6420000000000001E-2</c:v>
                </c:pt>
                <c:pt idx="867">
                  <c:v>3.6420000000000001E-2</c:v>
                </c:pt>
                <c:pt idx="868">
                  <c:v>3.6200000000000003E-2</c:v>
                </c:pt>
                <c:pt idx="869">
                  <c:v>3.576E-2</c:v>
                </c:pt>
                <c:pt idx="870">
                  <c:v>3.576E-2</c:v>
                </c:pt>
                <c:pt idx="871">
                  <c:v>3.4889999999999997E-2</c:v>
                </c:pt>
                <c:pt idx="872">
                  <c:v>3.4459999999999998E-2</c:v>
                </c:pt>
                <c:pt idx="873">
                  <c:v>3.3579999999999999E-2</c:v>
                </c:pt>
                <c:pt idx="874">
                  <c:v>3.2710000000000003E-2</c:v>
                </c:pt>
                <c:pt idx="875">
                  <c:v>3.2059999999999998E-2</c:v>
                </c:pt>
                <c:pt idx="876">
                  <c:v>3.1620000000000002E-2</c:v>
                </c:pt>
                <c:pt idx="877">
                  <c:v>3.075E-2</c:v>
                </c:pt>
                <c:pt idx="878">
                  <c:v>2.9659999999999999E-2</c:v>
                </c:pt>
                <c:pt idx="879">
                  <c:v>2.8570000000000002E-2</c:v>
                </c:pt>
                <c:pt idx="880">
                  <c:v>2.792E-2</c:v>
                </c:pt>
                <c:pt idx="881">
                  <c:v>2.6610000000000002E-2</c:v>
                </c:pt>
                <c:pt idx="882">
                  <c:v>2.5739999999999999E-2</c:v>
                </c:pt>
                <c:pt idx="883">
                  <c:v>2.4649999999999998E-2</c:v>
                </c:pt>
                <c:pt idx="884">
                  <c:v>2.3570000000000001E-2</c:v>
                </c:pt>
                <c:pt idx="885">
                  <c:v>2.2040000000000001E-2</c:v>
                </c:pt>
                <c:pt idx="886">
                  <c:v>2.0729999999999998E-2</c:v>
                </c:pt>
                <c:pt idx="887">
                  <c:v>1.9210000000000001E-2</c:v>
                </c:pt>
                <c:pt idx="888">
                  <c:v>1.7680000000000001E-2</c:v>
                </c:pt>
                <c:pt idx="889">
                  <c:v>1.6160000000000001E-2</c:v>
                </c:pt>
                <c:pt idx="890">
                  <c:v>1.4420000000000001E-2</c:v>
                </c:pt>
                <c:pt idx="891">
                  <c:v>1.333E-2</c:v>
                </c:pt>
                <c:pt idx="892">
                  <c:v>1.137E-2</c:v>
                </c:pt>
                <c:pt idx="893">
                  <c:v>1.0059999999999999E-2</c:v>
                </c:pt>
                <c:pt idx="894">
                  <c:v>8.3199999999999993E-3</c:v>
                </c:pt>
                <c:pt idx="895">
                  <c:v>6.3600000000000002E-3</c:v>
                </c:pt>
                <c:pt idx="896">
                  <c:v>4.8300000000000001E-3</c:v>
                </c:pt>
                <c:pt idx="897">
                  <c:v>2.8700000000000002E-3</c:v>
                </c:pt>
                <c:pt idx="898">
                  <c:v>1.57E-3</c:v>
                </c:pt>
                <c:pt idx="899">
                  <c:v>-3.8999999999999999E-4</c:v>
                </c:pt>
                <c:pt idx="900">
                  <c:v>-2.3500000000000001E-3</c:v>
                </c:pt>
                <c:pt idx="901">
                  <c:v>-4.1000000000000003E-3</c:v>
                </c:pt>
                <c:pt idx="902">
                  <c:v>-6.28E-3</c:v>
                </c:pt>
                <c:pt idx="903">
                  <c:v>-8.2400000000000008E-3</c:v>
                </c:pt>
                <c:pt idx="904">
                  <c:v>-1.0200000000000001E-2</c:v>
                </c:pt>
                <c:pt idx="905">
                  <c:v>-1.1939999999999999E-2</c:v>
                </c:pt>
                <c:pt idx="906">
                  <c:v>-1.3899999999999999E-2</c:v>
                </c:pt>
                <c:pt idx="907">
                  <c:v>-1.6080000000000001E-2</c:v>
                </c:pt>
                <c:pt idx="908">
                  <c:v>-1.7819999999999999E-2</c:v>
                </c:pt>
                <c:pt idx="909">
                  <c:v>-1.9779999999999999E-2</c:v>
                </c:pt>
                <c:pt idx="910">
                  <c:v>-2.1299999999999999E-2</c:v>
                </c:pt>
                <c:pt idx="911">
                  <c:v>-2.392E-2</c:v>
                </c:pt>
                <c:pt idx="912">
                  <c:v>-2.5229999999999999E-2</c:v>
                </c:pt>
                <c:pt idx="913">
                  <c:v>-2.7189999999999999E-2</c:v>
                </c:pt>
                <c:pt idx="914">
                  <c:v>-2.8930000000000001E-2</c:v>
                </c:pt>
                <c:pt idx="915">
                  <c:v>-3.0890000000000001E-2</c:v>
                </c:pt>
                <c:pt idx="916">
                  <c:v>-3.2199999999999999E-2</c:v>
                </c:pt>
                <c:pt idx="917">
                  <c:v>-3.4369999999999998E-2</c:v>
                </c:pt>
                <c:pt idx="918">
                  <c:v>-3.5900000000000001E-2</c:v>
                </c:pt>
                <c:pt idx="919">
                  <c:v>-3.764E-2</c:v>
                </c:pt>
                <c:pt idx="920">
                  <c:v>-3.9379999999999998E-2</c:v>
                </c:pt>
                <c:pt idx="921">
                  <c:v>-4.113E-2</c:v>
                </c:pt>
                <c:pt idx="922">
                  <c:v>-4.2430000000000002E-2</c:v>
                </c:pt>
                <c:pt idx="923">
                  <c:v>-4.3959999999999999E-2</c:v>
                </c:pt>
                <c:pt idx="924">
                  <c:v>-4.5260000000000002E-2</c:v>
                </c:pt>
                <c:pt idx="925">
                  <c:v>-4.657E-2</c:v>
                </c:pt>
                <c:pt idx="926">
                  <c:v>-4.7879999999999999E-2</c:v>
                </c:pt>
                <c:pt idx="927">
                  <c:v>-4.9180000000000001E-2</c:v>
                </c:pt>
                <c:pt idx="928">
                  <c:v>-5.049E-2</c:v>
                </c:pt>
                <c:pt idx="929">
                  <c:v>-5.1360000000000003E-2</c:v>
                </c:pt>
                <c:pt idx="930">
                  <c:v>-5.2670000000000002E-2</c:v>
                </c:pt>
                <c:pt idx="931">
                  <c:v>-5.3319999999999999E-2</c:v>
                </c:pt>
                <c:pt idx="932">
                  <c:v>-5.4190000000000002E-2</c:v>
                </c:pt>
                <c:pt idx="933">
                  <c:v>-5.5500000000000001E-2</c:v>
                </c:pt>
                <c:pt idx="934">
                  <c:v>-5.6149999999999999E-2</c:v>
                </c:pt>
                <c:pt idx="935">
                  <c:v>-5.6809999999999999E-2</c:v>
                </c:pt>
                <c:pt idx="936">
                  <c:v>-5.7459999999999997E-2</c:v>
                </c:pt>
                <c:pt idx="937">
                  <c:v>-5.79E-2</c:v>
                </c:pt>
                <c:pt idx="938">
                  <c:v>-5.8549999999999998E-2</c:v>
                </c:pt>
                <c:pt idx="939">
                  <c:v>-5.8770000000000003E-2</c:v>
                </c:pt>
                <c:pt idx="940">
                  <c:v>-5.8549999999999998E-2</c:v>
                </c:pt>
                <c:pt idx="941">
                  <c:v>-5.8770000000000003E-2</c:v>
                </c:pt>
                <c:pt idx="942">
                  <c:v>-5.8770000000000003E-2</c:v>
                </c:pt>
                <c:pt idx="943">
                  <c:v>-5.8770000000000003E-2</c:v>
                </c:pt>
                <c:pt idx="944">
                  <c:v>-5.8990000000000001E-2</c:v>
                </c:pt>
                <c:pt idx="945">
                  <c:v>-5.8990000000000001E-2</c:v>
                </c:pt>
                <c:pt idx="946">
                  <c:v>-5.8549999999999998E-2</c:v>
                </c:pt>
                <c:pt idx="947">
                  <c:v>-5.7680000000000002E-2</c:v>
                </c:pt>
                <c:pt idx="948">
                  <c:v>-5.7459999999999997E-2</c:v>
                </c:pt>
                <c:pt idx="949">
                  <c:v>-5.7459999999999997E-2</c:v>
                </c:pt>
                <c:pt idx="950">
                  <c:v>-5.6149999999999999E-2</c:v>
                </c:pt>
                <c:pt idx="951">
                  <c:v>-5.5500000000000001E-2</c:v>
                </c:pt>
                <c:pt idx="952">
                  <c:v>-5.4850000000000003E-2</c:v>
                </c:pt>
                <c:pt idx="953">
                  <c:v>-5.3539999999999997E-2</c:v>
                </c:pt>
                <c:pt idx="954">
                  <c:v>-5.2449999999999997E-2</c:v>
                </c:pt>
                <c:pt idx="955">
                  <c:v>-5.1139999999999998E-2</c:v>
                </c:pt>
                <c:pt idx="956">
                  <c:v>-4.9840000000000002E-2</c:v>
                </c:pt>
                <c:pt idx="957">
                  <c:v>-4.8750000000000002E-2</c:v>
                </c:pt>
                <c:pt idx="958">
                  <c:v>-4.7660000000000001E-2</c:v>
                </c:pt>
                <c:pt idx="959">
                  <c:v>-4.614E-2</c:v>
                </c:pt>
                <c:pt idx="960">
                  <c:v>-4.4389999999999999E-2</c:v>
                </c:pt>
                <c:pt idx="961">
                  <c:v>-4.3090000000000003E-2</c:v>
                </c:pt>
                <c:pt idx="962">
                  <c:v>-4.1340000000000002E-2</c:v>
                </c:pt>
                <c:pt idx="963">
                  <c:v>-3.9170000000000003E-2</c:v>
                </c:pt>
                <c:pt idx="964">
                  <c:v>-3.7199999999999997E-2</c:v>
                </c:pt>
                <c:pt idx="965">
                  <c:v>-3.5459999999999998E-2</c:v>
                </c:pt>
                <c:pt idx="966">
                  <c:v>-3.3279999999999997E-2</c:v>
                </c:pt>
                <c:pt idx="967">
                  <c:v>-3.1320000000000001E-2</c:v>
                </c:pt>
                <c:pt idx="968">
                  <c:v>-2.9149999999999999E-2</c:v>
                </c:pt>
                <c:pt idx="969">
                  <c:v>-2.631E-2</c:v>
                </c:pt>
                <c:pt idx="970">
                  <c:v>-2.3699999999999999E-2</c:v>
                </c:pt>
                <c:pt idx="971">
                  <c:v>-2.1090000000000001E-2</c:v>
                </c:pt>
                <c:pt idx="972">
                  <c:v>-1.891E-2</c:v>
                </c:pt>
                <c:pt idx="973">
                  <c:v>-1.6289999999999999E-2</c:v>
                </c:pt>
                <c:pt idx="974">
                  <c:v>-1.3899999999999999E-2</c:v>
                </c:pt>
                <c:pt idx="975">
                  <c:v>-1.172E-2</c:v>
                </c:pt>
                <c:pt idx="976">
                  <c:v>-8.6700000000000006E-3</c:v>
                </c:pt>
                <c:pt idx="977">
                  <c:v>-6.28E-3</c:v>
                </c:pt>
                <c:pt idx="978">
                  <c:v>-3.6600000000000001E-3</c:v>
                </c:pt>
                <c:pt idx="979">
                  <c:v>-1.48E-3</c:v>
                </c:pt>
                <c:pt idx="980">
                  <c:v>1.57E-3</c:v>
                </c:pt>
                <c:pt idx="981">
                  <c:v>4.62E-3</c:v>
                </c:pt>
                <c:pt idx="982">
                  <c:v>7.6600000000000001E-3</c:v>
                </c:pt>
                <c:pt idx="983">
                  <c:v>1.0710000000000001E-2</c:v>
                </c:pt>
                <c:pt idx="984">
                  <c:v>1.355E-2</c:v>
                </c:pt>
                <c:pt idx="985">
                  <c:v>1.66E-2</c:v>
                </c:pt>
                <c:pt idx="986">
                  <c:v>1.9640000000000001E-2</c:v>
                </c:pt>
                <c:pt idx="987">
                  <c:v>2.291E-2</c:v>
                </c:pt>
                <c:pt idx="988">
                  <c:v>2.5530000000000001E-2</c:v>
                </c:pt>
                <c:pt idx="989">
                  <c:v>2.836E-2</c:v>
                </c:pt>
                <c:pt idx="990">
                  <c:v>3.1189999999999999E-2</c:v>
                </c:pt>
                <c:pt idx="991">
                  <c:v>3.3579999999999999E-2</c:v>
                </c:pt>
                <c:pt idx="992">
                  <c:v>3.6630000000000003E-2</c:v>
                </c:pt>
                <c:pt idx="993">
                  <c:v>3.925E-2</c:v>
                </c:pt>
                <c:pt idx="994">
                  <c:v>4.2079999999999999E-2</c:v>
                </c:pt>
                <c:pt idx="995">
                  <c:v>4.4690000000000001E-2</c:v>
                </c:pt>
                <c:pt idx="996">
                  <c:v>4.7309999999999998E-2</c:v>
                </c:pt>
                <c:pt idx="997">
                  <c:v>5.0139999999999997E-2</c:v>
                </c:pt>
                <c:pt idx="998">
                  <c:v>5.2749999999999998E-2</c:v>
                </c:pt>
                <c:pt idx="999">
                  <c:v>5.493E-2</c:v>
                </c:pt>
                <c:pt idx="1000">
                  <c:v>5.7759999999999999E-2</c:v>
                </c:pt>
                <c:pt idx="1001">
                  <c:v>6.0589999999999998E-2</c:v>
                </c:pt>
                <c:pt idx="1002">
                  <c:v>6.2549999999999994E-2</c:v>
                </c:pt>
                <c:pt idx="1003">
                  <c:v>6.4949999999999994E-2</c:v>
                </c:pt>
                <c:pt idx="1004">
                  <c:v>6.7349999999999993E-2</c:v>
                </c:pt>
                <c:pt idx="1005">
                  <c:v>6.9309999999999997E-2</c:v>
                </c:pt>
                <c:pt idx="1006">
                  <c:v>7.1050000000000002E-2</c:v>
                </c:pt>
                <c:pt idx="1007">
                  <c:v>7.3010000000000005E-2</c:v>
                </c:pt>
                <c:pt idx="1008">
                  <c:v>7.4529999999999999E-2</c:v>
                </c:pt>
                <c:pt idx="1009">
                  <c:v>7.5620000000000007E-2</c:v>
                </c:pt>
                <c:pt idx="1010">
                  <c:v>7.7369999999999994E-2</c:v>
                </c:pt>
                <c:pt idx="1011">
                  <c:v>7.8670000000000004E-2</c:v>
                </c:pt>
                <c:pt idx="1012">
                  <c:v>8.0199999999999994E-2</c:v>
                </c:pt>
                <c:pt idx="1013">
                  <c:v>8.1500000000000003E-2</c:v>
                </c:pt>
                <c:pt idx="1014">
                  <c:v>8.2369999999999999E-2</c:v>
                </c:pt>
                <c:pt idx="1015">
                  <c:v>8.3460000000000006E-2</c:v>
                </c:pt>
                <c:pt idx="1016">
                  <c:v>8.4339999999999998E-2</c:v>
                </c:pt>
                <c:pt idx="1017">
                  <c:v>8.4989999999999996E-2</c:v>
                </c:pt>
                <c:pt idx="1018">
                  <c:v>8.6080000000000004E-2</c:v>
                </c:pt>
                <c:pt idx="1019">
                  <c:v>8.6300000000000002E-2</c:v>
                </c:pt>
                <c:pt idx="1020">
                  <c:v>8.6510000000000004E-2</c:v>
                </c:pt>
                <c:pt idx="1021">
                  <c:v>8.6510000000000004E-2</c:v>
                </c:pt>
                <c:pt idx="1022">
                  <c:v>8.6510000000000004E-2</c:v>
                </c:pt>
                <c:pt idx="1023">
                  <c:v>8.6510000000000004E-2</c:v>
                </c:pt>
                <c:pt idx="1024">
                  <c:v>8.5860000000000006E-2</c:v>
                </c:pt>
                <c:pt idx="1025">
                  <c:v>8.5419999999999996E-2</c:v>
                </c:pt>
                <c:pt idx="1026">
                  <c:v>8.4339999999999998E-2</c:v>
                </c:pt>
                <c:pt idx="1027">
                  <c:v>8.3680000000000004E-2</c:v>
                </c:pt>
                <c:pt idx="1028">
                  <c:v>8.2589999999999997E-2</c:v>
                </c:pt>
                <c:pt idx="1029">
                  <c:v>8.1290000000000001E-2</c:v>
                </c:pt>
                <c:pt idx="1030">
                  <c:v>8.0409999999999995E-2</c:v>
                </c:pt>
                <c:pt idx="1031">
                  <c:v>7.8890000000000002E-2</c:v>
                </c:pt>
                <c:pt idx="1032">
                  <c:v>7.7149999999999996E-2</c:v>
                </c:pt>
                <c:pt idx="1033">
                  <c:v>7.5190000000000007E-2</c:v>
                </c:pt>
                <c:pt idx="1034">
                  <c:v>7.3440000000000005E-2</c:v>
                </c:pt>
                <c:pt idx="1035">
                  <c:v>7.1050000000000002E-2</c:v>
                </c:pt>
                <c:pt idx="1036">
                  <c:v>6.8650000000000003E-2</c:v>
                </c:pt>
                <c:pt idx="1037">
                  <c:v>6.6259999999999999E-2</c:v>
                </c:pt>
                <c:pt idx="1038">
                  <c:v>6.3640000000000002E-2</c:v>
                </c:pt>
                <c:pt idx="1039">
                  <c:v>6.0589999999999998E-2</c:v>
                </c:pt>
                <c:pt idx="1040">
                  <c:v>5.7329999999999999E-2</c:v>
                </c:pt>
                <c:pt idx="1041">
                  <c:v>5.4710000000000002E-2</c:v>
                </c:pt>
                <c:pt idx="1042">
                  <c:v>5.101E-2</c:v>
                </c:pt>
                <c:pt idx="1043">
                  <c:v>4.7309999999999998E-2</c:v>
                </c:pt>
                <c:pt idx="1044">
                  <c:v>4.3819999999999998E-2</c:v>
                </c:pt>
                <c:pt idx="1045">
                  <c:v>4.0340000000000001E-2</c:v>
                </c:pt>
                <c:pt idx="1046">
                  <c:v>3.5979999999999998E-2</c:v>
                </c:pt>
                <c:pt idx="1047">
                  <c:v>3.184E-2</c:v>
                </c:pt>
                <c:pt idx="1048">
                  <c:v>2.7050000000000001E-2</c:v>
                </c:pt>
                <c:pt idx="1049">
                  <c:v>2.291E-2</c:v>
                </c:pt>
                <c:pt idx="1050">
                  <c:v>1.856E-2</c:v>
                </c:pt>
                <c:pt idx="1051">
                  <c:v>1.289E-2</c:v>
                </c:pt>
                <c:pt idx="1052">
                  <c:v>8.3199999999999993E-3</c:v>
                </c:pt>
                <c:pt idx="1053">
                  <c:v>3.31E-3</c:v>
                </c:pt>
                <c:pt idx="1054">
                  <c:v>-1.48E-3</c:v>
                </c:pt>
                <c:pt idx="1055">
                  <c:v>-6.4900000000000001E-3</c:v>
                </c:pt>
                <c:pt idx="1056">
                  <c:v>-1.2160000000000001E-2</c:v>
                </c:pt>
                <c:pt idx="1057">
                  <c:v>-1.7819999999999999E-2</c:v>
                </c:pt>
                <c:pt idx="1058">
                  <c:v>-2.283E-2</c:v>
                </c:pt>
                <c:pt idx="1059">
                  <c:v>-2.8709999999999999E-2</c:v>
                </c:pt>
                <c:pt idx="1060">
                  <c:v>-3.5029999999999999E-2</c:v>
                </c:pt>
                <c:pt idx="1061">
                  <c:v>-4.0250000000000001E-2</c:v>
                </c:pt>
                <c:pt idx="1062">
                  <c:v>-4.6789999999999998E-2</c:v>
                </c:pt>
                <c:pt idx="1063">
                  <c:v>-5.289E-2</c:v>
                </c:pt>
                <c:pt idx="1064">
                  <c:v>-5.8990000000000001E-2</c:v>
                </c:pt>
                <c:pt idx="1065">
                  <c:v>-6.5960000000000005E-2</c:v>
                </c:pt>
                <c:pt idx="1066">
                  <c:v>-7.2709999999999997E-2</c:v>
                </c:pt>
                <c:pt idx="1067">
                  <c:v>-7.9030000000000003E-2</c:v>
                </c:pt>
                <c:pt idx="1068">
                  <c:v>-8.5559999999999997E-2</c:v>
                </c:pt>
                <c:pt idx="1069">
                  <c:v>-9.1880000000000003E-2</c:v>
                </c:pt>
                <c:pt idx="1070">
                  <c:v>-9.8409999999999997E-2</c:v>
                </c:pt>
                <c:pt idx="1071">
                  <c:v>-0.10473</c:v>
                </c:pt>
                <c:pt idx="1072">
                  <c:v>-0.11126</c:v>
                </c:pt>
                <c:pt idx="1073">
                  <c:v>-0.11758</c:v>
                </c:pt>
                <c:pt idx="1074">
                  <c:v>-0.12411</c:v>
                </c:pt>
                <c:pt idx="1075">
                  <c:v>-0.13108</c:v>
                </c:pt>
                <c:pt idx="1076">
                  <c:v>-0.13739999999999999</c:v>
                </c:pt>
                <c:pt idx="1077">
                  <c:v>-0.14393</c:v>
                </c:pt>
                <c:pt idx="1078">
                  <c:v>-0.15090000000000001</c:v>
                </c:pt>
                <c:pt idx="1079">
                  <c:v>-0.15722</c:v>
                </c:pt>
                <c:pt idx="1080">
                  <c:v>-0.16397</c:v>
                </c:pt>
                <c:pt idx="1081">
                  <c:v>-0.17138</c:v>
                </c:pt>
                <c:pt idx="1082">
                  <c:v>-0.17791000000000001</c:v>
                </c:pt>
                <c:pt idx="1083">
                  <c:v>-0.18487999999999999</c:v>
                </c:pt>
                <c:pt idx="1084">
                  <c:v>-0.19120000000000001</c:v>
                </c:pt>
                <c:pt idx="1085">
                  <c:v>-0.1973</c:v>
                </c:pt>
                <c:pt idx="1086">
                  <c:v>-0.2034</c:v>
                </c:pt>
                <c:pt idx="1087">
                  <c:v>-0.20949999999999999</c:v>
                </c:pt>
                <c:pt idx="1088">
                  <c:v>-0.21515999999999999</c:v>
                </c:pt>
                <c:pt idx="1089">
                  <c:v>-0.22103999999999999</c:v>
                </c:pt>
                <c:pt idx="1090">
                  <c:v>-0.22670000000000001</c:v>
                </c:pt>
                <c:pt idx="1091">
                  <c:v>-0.23236999999999999</c:v>
                </c:pt>
                <c:pt idx="1092">
                  <c:v>-0.23824999999999999</c:v>
                </c:pt>
                <c:pt idx="1093">
                  <c:v>-0.24346999999999999</c:v>
                </c:pt>
                <c:pt idx="1094">
                  <c:v>-0.24914</c:v>
                </c:pt>
                <c:pt idx="1095">
                  <c:v>-0.25436999999999999</c:v>
                </c:pt>
                <c:pt idx="1096">
                  <c:v>-0.25938</c:v>
                </c:pt>
                <c:pt idx="1097">
                  <c:v>-0.26482</c:v>
                </c:pt>
                <c:pt idx="1098">
                  <c:v>-0.26983000000000001</c:v>
                </c:pt>
                <c:pt idx="1099">
                  <c:v>-0.27483999999999997</c:v>
                </c:pt>
                <c:pt idx="1100">
                  <c:v>-0.2792</c:v>
                </c:pt>
                <c:pt idx="1101">
                  <c:v>-0.28333000000000003</c:v>
                </c:pt>
                <c:pt idx="1102">
                  <c:v>-0.28704000000000002</c:v>
                </c:pt>
                <c:pt idx="1103">
                  <c:v>-0.2903</c:v>
                </c:pt>
                <c:pt idx="1104">
                  <c:v>-0.29400999999999999</c:v>
                </c:pt>
                <c:pt idx="1105">
                  <c:v>-0.29748999999999998</c:v>
                </c:pt>
                <c:pt idx="1106">
                  <c:v>-0.30076000000000003</c:v>
                </c:pt>
                <c:pt idx="1107">
                  <c:v>-0.30315999999999999</c:v>
                </c:pt>
                <c:pt idx="1108">
                  <c:v>-0.30620999999999998</c:v>
                </c:pt>
                <c:pt idx="1109">
                  <c:v>-0.30837999999999999</c:v>
                </c:pt>
                <c:pt idx="1110">
                  <c:v>-0.31056</c:v>
                </c:pt>
                <c:pt idx="1111">
                  <c:v>-0.31252000000000002</c:v>
                </c:pt>
                <c:pt idx="1112">
                  <c:v>-0.31447999999999998</c:v>
                </c:pt>
                <c:pt idx="1113">
                  <c:v>-0.31644</c:v>
                </c:pt>
                <c:pt idx="1114">
                  <c:v>-0.31796999999999997</c:v>
                </c:pt>
                <c:pt idx="1115">
                  <c:v>-0.31927</c:v>
                </c:pt>
                <c:pt idx="1116">
                  <c:v>-0.32014999999999999</c:v>
                </c:pt>
                <c:pt idx="1117">
                  <c:v>-0.32035999999999998</c:v>
                </c:pt>
                <c:pt idx="1118">
                  <c:v>-0.32035999999999998</c:v>
                </c:pt>
                <c:pt idx="1119">
                  <c:v>-0.32035999999999998</c:v>
                </c:pt>
                <c:pt idx="1120">
                  <c:v>-0.31970999999999999</c:v>
                </c:pt>
                <c:pt idx="1121">
                  <c:v>-0.31884000000000001</c:v>
                </c:pt>
                <c:pt idx="1122">
                  <c:v>-0.31796999999999997</c:v>
                </c:pt>
                <c:pt idx="1123">
                  <c:v>-0.31666</c:v>
                </c:pt>
                <c:pt idx="1124">
                  <c:v>-0.31447999999999998</c:v>
                </c:pt>
                <c:pt idx="1125">
                  <c:v>-0.31339</c:v>
                </c:pt>
                <c:pt idx="1126">
                  <c:v>-0.311</c:v>
                </c:pt>
                <c:pt idx="1127">
                  <c:v>-0.30903999999999998</c:v>
                </c:pt>
                <c:pt idx="1128">
                  <c:v>-0.30642000000000003</c:v>
                </c:pt>
                <c:pt idx="1129">
                  <c:v>-0.30359000000000003</c:v>
                </c:pt>
                <c:pt idx="1130">
                  <c:v>-0.30031999999999998</c:v>
                </c:pt>
                <c:pt idx="1131">
                  <c:v>-0.29726999999999998</c:v>
                </c:pt>
                <c:pt idx="1132">
                  <c:v>-0.29357</c:v>
                </c:pt>
                <c:pt idx="1133">
                  <c:v>-0.28921999999999998</c:v>
                </c:pt>
                <c:pt idx="1134">
                  <c:v>-0.28508</c:v>
                </c:pt>
                <c:pt idx="1135">
                  <c:v>-0.28028999999999998</c:v>
                </c:pt>
                <c:pt idx="1136">
                  <c:v>-0.27506000000000003</c:v>
                </c:pt>
                <c:pt idx="1137">
                  <c:v>-0.26983000000000001</c:v>
                </c:pt>
                <c:pt idx="1138">
                  <c:v>-0.26438</c:v>
                </c:pt>
                <c:pt idx="1139">
                  <c:v>-0.25872000000000001</c:v>
                </c:pt>
                <c:pt idx="1140">
                  <c:v>-0.25241000000000002</c:v>
                </c:pt>
                <c:pt idx="1141">
                  <c:v>-0.24587000000000001</c:v>
                </c:pt>
                <c:pt idx="1142">
                  <c:v>-0.23955000000000001</c:v>
                </c:pt>
                <c:pt idx="1143">
                  <c:v>-0.23258000000000001</c:v>
                </c:pt>
                <c:pt idx="1144">
                  <c:v>-0.22561</c:v>
                </c:pt>
                <c:pt idx="1145">
                  <c:v>-0.21798999999999999</c:v>
                </c:pt>
                <c:pt idx="1146">
                  <c:v>-0.21079999999999999</c:v>
                </c:pt>
                <c:pt idx="1147">
                  <c:v>-0.2034</c:v>
                </c:pt>
                <c:pt idx="1148">
                  <c:v>-0.19534000000000001</c:v>
                </c:pt>
                <c:pt idx="1149">
                  <c:v>-0.18706</c:v>
                </c:pt>
                <c:pt idx="1150">
                  <c:v>-0.17835000000000001</c:v>
                </c:pt>
                <c:pt idx="1151">
                  <c:v>-0.16985</c:v>
                </c:pt>
                <c:pt idx="1152">
                  <c:v>-0.16048999999999999</c:v>
                </c:pt>
                <c:pt idx="1153">
                  <c:v>-0.15176999999999999</c:v>
                </c:pt>
                <c:pt idx="1154">
                  <c:v>-0.14219000000000001</c:v>
                </c:pt>
                <c:pt idx="1155">
                  <c:v>-0.13239000000000001</c:v>
                </c:pt>
                <c:pt idx="1156">
                  <c:v>-0.12259</c:v>
                </c:pt>
                <c:pt idx="1157">
                  <c:v>-0.11279</c:v>
                </c:pt>
                <c:pt idx="1158">
                  <c:v>-0.10277</c:v>
                </c:pt>
                <c:pt idx="1159">
                  <c:v>-9.2530000000000001E-2</c:v>
                </c:pt>
                <c:pt idx="1160">
                  <c:v>-8.2290000000000002E-2</c:v>
                </c:pt>
                <c:pt idx="1161">
                  <c:v>-7.1840000000000001E-2</c:v>
                </c:pt>
                <c:pt idx="1162">
                  <c:v>-6.1159999999999999E-2</c:v>
                </c:pt>
                <c:pt idx="1163">
                  <c:v>-5.0270000000000002E-2</c:v>
                </c:pt>
                <c:pt idx="1164">
                  <c:v>-3.9600000000000003E-2</c:v>
                </c:pt>
                <c:pt idx="1165">
                  <c:v>-2.8060000000000002E-2</c:v>
                </c:pt>
                <c:pt idx="1166">
                  <c:v>-1.7600000000000001E-2</c:v>
                </c:pt>
                <c:pt idx="1167">
                  <c:v>-6.0600000000000003E-3</c:v>
                </c:pt>
                <c:pt idx="1168">
                  <c:v>5.0499999999999998E-3</c:v>
                </c:pt>
                <c:pt idx="1169">
                  <c:v>1.66E-2</c:v>
                </c:pt>
                <c:pt idx="1170">
                  <c:v>2.7699999999999999E-2</c:v>
                </c:pt>
                <c:pt idx="1171">
                  <c:v>3.925E-2</c:v>
                </c:pt>
                <c:pt idx="1172">
                  <c:v>5.101E-2</c:v>
                </c:pt>
                <c:pt idx="1173">
                  <c:v>6.234E-2</c:v>
                </c:pt>
                <c:pt idx="1174">
                  <c:v>7.4099999999999999E-2</c:v>
                </c:pt>
                <c:pt idx="1175">
                  <c:v>8.5860000000000006E-2</c:v>
                </c:pt>
                <c:pt idx="1176">
                  <c:v>9.6970000000000001E-2</c:v>
                </c:pt>
                <c:pt idx="1177">
                  <c:v>0.10895000000000001</c:v>
                </c:pt>
                <c:pt idx="1178">
                  <c:v>0.12093</c:v>
                </c:pt>
                <c:pt idx="1179">
                  <c:v>0.13269</c:v>
                </c:pt>
                <c:pt idx="1180">
                  <c:v>0.14402000000000001</c:v>
                </c:pt>
                <c:pt idx="1181">
                  <c:v>0.15556</c:v>
                </c:pt>
                <c:pt idx="1182">
                  <c:v>0.1671</c:v>
                </c:pt>
                <c:pt idx="1183">
                  <c:v>0.17821000000000001</c:v>
                </c:pt>
                <c:pt idx="1184">
                  <c:v>0.18953999999999999</c:v>
                </c:pt>
                <c:pt idx="1185">
                  <c:v>0.20086999999999999</c:v>
                </c:pt>
                <c:pt idx="1186">
                  <c:v>0.21218999999999999</c:v>
                </c:pt>
                <c:pt idx="1187">
                  <c:v>0.22308</c:v>
                </c:pt>
                <c:pt idx="1188">
                  <c:v>0.23376</c:v>
                </c:pt>
                <c:pt idx="1189">
                  <c:v>0.24485999999999999</c:v>
                </c:pt>
                <c:pt idx="1190">
                  <c:v>0.25574999999999998</c:v>
                </c:pt>
                <c:pt idx="1191">
                  <c:v>0.26599</c:v>
                </c:pt>
                <c:pt idx="1192">
                  <c:v>0.27644999999999997</c:v>
                </c:pt>
                <c:pt idx="1193">
                  <c:v>0.28689999999999999</c:v>
                </c:pt>
                <c:pt idx="1194">
                  <c:v>0.29736000000000001</c:v>
                </c:pt>
                <c:pt idx="1195">
                  <c:v>0.30737999999999999</c:v>
                </c:pt>
                <c:pt idx="1196">
                  <c:v>0.31740000000000002</c:v>
                </c:pt>
                <c:pt idx="1197">
                  <c:v>0.32719999999999999</c:v>
                </c:pt>
                <c:pt idx="1198">
                  <c:v>0.33634999999999998</c:v>
                </c:pt>
                <c:pt idx="1199">
                  <c:v>0.34527999999999998</c:v>
                </c:pt>
                <c:pt idx="1200">
                  <c:v>0.35464000000000001</c:v>
                </c:pt>
                <c:pt idx="1201">
                  <c:v>0.36314000000000002</c:v>
                </c:pt>
                <c:pt idx="1202">
                  <c:v>0.37185000000000001</c:v>
                </c:pt>
                <c:pt idx="1203">
                  <c:v>0.38013000000000002</c:v>
                </c:pt>
                <c:pt idx="1204">
                  <c:v>0.38796999999999998</c:v>
                </c:pt>
                <c:pt idx="1205">
                  <c:v>0.39581</c:v>
                </c:pt>
                <c:pt idx="1206">
                  <c:v>0.40365000000000001</c:v>
                </c:pt>
                <c:pt idx="1207">
                  <c:v>0.41083999999999998</c:v>
                </c:pt>
                <c:pt idx="1208">
                  <c:v>0.41737000000000002</c:v>
                </c:pt>
                <c:pt idx="1209">
                  <c:v>0.42455999999999999</c:v>
                </c:pt>
                <c:pt idx="1210">
                  <c:v>0.43153000000000002</c:v>
                </c:pt>
                <c:pt idx="1211">
                  <c:v>0.43807000000000001</c:v>
                </c:pt>
                <c:pt idx="1212">
                  <c:v>0.44395000000000001</c:v>
                </c:pt>
                <c:pt idx="1213">
                  <c:v>0.44961000000000001</c:v>
                </c:pt>
                <c:pt idx="1214">
                  <c:v>0.45527000000000001</c:v>
                </c:pt>
                <c:pt idx="1215">
                  <c:v>0.46028000000000002</c:v>
                </c:pt>
                <c:pt idx="1216">
                  <c:v>0.46550999999999998</c:v>
                </c:pt>
                <c:pt idx="1217">
                  <c:v>0.4703</c:v>
                </c:pt>
                <c:pt idx="1218">
                  <c:v>0.47399999999999998</c:v>
                </c:pt>
                <c:pt idx="1219">
                  <c:v>0.47793000000000002</c:v>
                </c:pt>
                <c:pt idx="1220">
                  <c:v>0.48163</c:v>
                </c:pt>
                <c:pt idx="1221">
                  <c:v>0.48446</c:v>
                </c:pt>
                <c:pt idx="1222">
                  <c:v>0.48751</c:v>
                </c:pt>
                <c:pt idx="1223">
                  <c:v>0.49034</c:v>
                </c:pt>
                <c:pt idx="1224">
                  <c:v>0.49230000000000002</c:v>
                </c:pt>
                <c:pt idx="1225">
                  <c:v>0.49469999999999997</c:v>
                </c:pt>
                <c:pt idx="1226">
                  <c:v>0.49665999999999999</c:v>
                </c:pt>
                <c:pt idx="1227">
                  <c:v>0.49840000000000001</c:v>
                </c:pt>
                <c:pt idx="1228">
                  <c:v>0.49948999999999999</c:v>
                </c:pt>
                <c:pt idx="1229">
                  <c:v>0.50036000000000003</c:v>
                </c:pt>
                <c:pt idx="1230">
                  <c:v>0.50122999999999995</c:v>
                </c:pt>
                <c:pt idx="1231">
                  <c:v>0.50122999999999995</c:v>
                </c:pt>
                <c:pt idx="1232">
                  <c:v>0.50144999999999995</c:v>
                </c:pt>
                <c:pt idx="1233">
                  <c:v>0.50100999999999996</c:v>
                </c:pt>
                <c:pt idx="1234">
                  <c:v>0.50058000000000002</c:v>
                </c:pt>
                <c:pt idx="1235">
                  <c:v>0.49926999999999999</c:v>
                </c:pt>
                <c:pt idx="1236">
                  <c:v>0.49775000000000003</c:v>
                </c:pt>
                <c:pt idx="1237">
                  <c:v>0.49579000000000001</c:v>
                </c:pt>
                <c:pt idx="1238">
                  <c:v>0.49360999999999999</c:v>
                </c:pt>
                <c:pt idx="1239">
                  <c:v>0.49164999999999998</c:v>
                </c:pt>
                <c:pt idx="1240">
                  <c:v>0.48881999999999998</c:v>
                </c:pt>
                <c:pt idx="1241">
                  <c:v>0.48642000000000002</c:v>
                </c:pt>
                <c:pt idx="1242">
                  <c:v>0.48337000000000002</c:v>
                </c:pt>
                <c:pt idx="1243">
                  <c:v>0.48032000000000002</c:v>
                </c:pt>
                <c:pt idx="1244">
                  <c:v>0.47683999999999999</c:v>
                </c:pt>
                <c:pt idx="1245">
                  <c:v>0.47313</c:v>
                </c:pt>
                <c:pt idx="1246">
                  <c:v>0.46921000000000002</c:v>
                </c:pt>
                <c:pt idx="1247">
                  <c:v>0.46464</c:v>
                </c:pt>
                <c:pt idx="1248">
                  <c:v>0.46006000000000002</c:v>
                </c:pt>
                <c:pt idx="1249">
                  <c:v>0.45571</c:v>
                </c:pt>
                <c:pt idx="1250">
                  <c:v>0.45047999999999999</c:v>
                </c:pt>
                <c:pt idx="1251">
                  <c:v>0.44546999999999998</c:v>
                </c:pt>
                <c:pt idx="1252">
                  <c:v>0.43958999999999998</c:v>
                </c:pt>
                <c:pt idx="1253">
                  <c:v>0.43348999999999999</c:v>
                </c:pt>
                <c:pt idx="1254">
                  <c:v>0.42696000000000001</c:v>
                </c:pt>
                <c:pt idx="1255">
                  <c:v>0.42086000000000001</c:v>
                </c:pt>
                <c:pt idx="1256">
                  <c:v>0.41410999999999998</c:v>
                </c:pt>
                <c:pt idx="1257">
                  <c:v>0.40800999999999998</c:v>
                </c:pt>
                <c:pt idx="1258">
                  <c:v>0.40104000000000001</c:v>
                </c:pt>
                <c:pt idx="1259">
                  <c:v>0.39428000000000002</c:v>
                </c:pt>
                <c:pt idx="1260">
                  <c:v>0.38752999999999999</c:v>
                </c:pt>
                <c:pt idx="1261">
                  <c:v>0.38034000000000001</c:v>
                </c:pt>
                <c:pt idx="1262">
                  <c:v>0.37293999999999999</c:v>
                </c:pt>
                <c:pt idx="1263">
                  <c:v>0.36575000000000002</c:v>
                </c:pt>
                <c:pt idx="1264">
                  <c:v>0.35835</c:v>
                </c:pt>
                <c:pt idx="1265">
                  <c:v>0.35093999999999997</c:v>
                </c:pt>
                <c:pt idx="1266">
                  <c:v>0.34266000000000002</c:v>
                </c:pt>
                <c:pt idx="1267">
                  <c:v>0.33439000000000002</c:v>
                </c:pt>
                <c:pt idx="1268">
                  <c:v>0.32633000000000001</c:v>
                </c:pt>
                <c:pt idx="1269">
                  <c:v>0.31783</c:v>
                </c:pt>
                <c:pt idx="1270">
                  <c:v>0.30954999999999999</c:v>
                </c:pt>
                <c:pt idx="1271">
                  <c:v>0.30084</c:v>
                </c:pt>
                <c:pt idx="1272">
                  <c:v>0.29235</c:v>
                </c:pt>
                <c:pt idx="1273">
                  <c:v>0.28406999999999999</c:v>
                </c:pt>
                <c:pt idx="1274">
                  <c:v>0.27514</c:v>
                </c:pt>
                <c:pt idx="1275">
                  <c:v>0.26685999999999999</c:v>
                </c:pt>
                <c:pt idx="1276">
                  <c:v>0.25814999999999999</c:v>
                </c:pt>
                <c:pt idx="1277">
                  <c:v>0.24965999999999999</c:v>
                </c:pt>
                <c:pt idx="1278">
                  <c:v>0.24138000000000001</c:v>
                </c:pt>
                <c:pt idx="1279">
                  <c:v>0.23244999999999999</c:v>
                </c:pt>
                <c:pt idx="1280">
                  <c:v>0.22417000000000001</c:v>
                </c:pt>
                <c:pt idx="1281">
                  <c:v>0.21568000000000001</c:v>
                </c:pt>
                <c:pt idx="1282">
                  <c:v>0.20674999999999999</c:v>
                </c:pt>
                <c:pt idx="1283">
                  <c:v>0.19847000000000001</c:v>
                </c:pt>
                <c:pt idx="1284">
                  <c:v>0.18976000000000001</c:v>
                </c:pt>
                <c:pt idx="1285">
                  <c:v>0.18104000000000001</c:v>
                </c:pt>
                <c:pt idx="1286">
                  <c:v>0.17211000000000001</c:v>
                </c:pt>
                <c:pt idx="1287">
                  <c:v>0.16361999999999999</c:v>
                </c:pt>
                <c:pt idx="1288">
                  <c:v>0.15512000000000001</c:v>
                </c:pt>
                <c:pt idx="1289">
                  <c:v>0.14685000000000001</c:v>
                </c:pt>
                <c:pt idx="1290">
                  <c:v>0.13900999999999999</c:v>
                </c:pt>
                <c:pt idx="1291">
                  <c:v>0.13073000000000001</c:v>
                </c:pt>
                <c:pt idx="1292">
                  <c:v>0.12289</c:v>
                </c:pt>
                <c:pt idx="1293">
                  <c:v>0.11439000000000001</c:v>
                </c:pt>
                <c:pt idx="1294">
                  <c:v>0.10677</c:v>
                </c:pt>
                <c:pt idx="1295">
                  <c:v>9.8930000000000004E-2</c:v>
                </c:pt>
                <c:pt idx="1296">
                  <c:v>9.1520000000000004E-2</c:v>
                </c:pt>
                <c:pt idx="1297">
                  <c:v>8.412E-2</c:v>
                </c:pt>
                <c:pt idx="1298">
                  <c:v>7.671E-2</c:v>
                </c:pt>
                <c:pt idx="1299">
                  <c:v>6.9519999999999998E-2</c:v>
                </c:pt>
                <c:pt idx="1300">
                  <c:v>6.234E-2</c:v>
                </c:pt>
                <c:pt idx="1301">
                  <c:v>5.5149999999999998E-2</c:v>
                </c:pt>
                <c:pt idx="1302">
                  <c:v>4.8399999999999999E-2</c:v>
                </c:pt>
                <c:pt idx="1303">
                  <c:v>4.1640000000000003E-2</c:v>
                </c:pt>
                <c:pt idx="1304">
                  <c:v>3.533E-2</c:v>
                </c:pt>
                <c:pt idx="1305">
                  <c:v>2.879E-2</c:v>
                </c:pt>
                <c:pt idx="1306">
                  <c:v>2.291E-2</c:v>
                </c:pt>
                <c:pt idx="1307">
                  <c:v>1.66E-2</c:v>
                </c:pt>
                <c:pt idx="1308">
                  <c:v>1.093E-2</c:v>
                </c:pt>
                <c:pt idx="1309">
                  <c:v>5.2700000000000004E-3</c:v>
                </c:pt>
                <c:pt idx="1310">
                  <c:v>-3.8999999999999999E-4</c:v>
                </c:pt>
                <c:pt idx="1311">
                  <c:v>-5.4000000000000003E-3</c:v>
                </c:pt>
                <c:pt idx="1312">
                  <c:v>-1.0630000000000001E-2</c:v>
                </c:pt>
                <c:pt idx="1313">
                  <c:v>-1.5640000000000001E-2</c:v>
                </c:pt>
                <c:pt idx="1314">
                  <c:v>-2.0650000000000002E-2</c:v>
                </c:pt>
                <c:pt idx="1315">
                  <c:v>-2.5440000000000001E-2</c:v>
                </c:pt>
                <c:pt idx="1316">
                  <c:v>-2.9149999999999999E-2</c:v>
                </c:pt>
                <c:pt idx="1317">
                  <c:v>-3.3500000000000002E-2</c:v>
                </c:pt>
                <c:pt idx="1318">
                  <c:v>-3.7420000000000002E-2</c:v>
                </c:pt>
                <c:pt idx="1319">
                  <c:v>-4.113E-2</c:v>
                </c:pt>
                <c:pt idx="1320">
                  <c:v>-4.4389999999999999E-2</c:v>
                </c:pt>
                <c:pt idx="1321">
                  <c:v>-4.7660000000000001E-2</c:v>
                </c:pt>
                <c:pt idx="1322">
                  <c:v>-5.0930000000000003E-2</c:v>
                </c:pt>
                <c:pt idx="1323">
                  <c:v>-5.398E-2</c:v>
                </c:pt>
                <c:pt idx="1324">
                  <c:v>-5.6809999999999999E-2</c:v>
                </c:pt>
                <c:pt idx="1325">
                  <c:v>-5.9200000000000003E-2</c:v>
                </c:pt>
                <c:pt idx="1326">
                  <c:v>-6.2039999999999998E-2</c:v>
                </c:pt>
                <c:pt idx="1327">
                  <c:v>-6.4430000000000001E-2</c:v>
                </c:pt>
                <c:pt idx="1328">
                  <c:v>-6.6170000000000007E-2</c:v>
                </c:pt>
                <c:pt idx="1329">
                  <c:v>-6.8129999999999996E-2</c:v>
                </c:pt>
                <c:pt idx="1330">
                  <c:v>-6.966E-2</c:v>
                </c:pt>
                <c:pt idx="1331">
                  <c:v>-7.1179999999999993E-2</c:v>
                </c:pt>
                <c:pt idx="1332">
                  <c:v>-7.2059999999999999E-2</c:v>
                </c:pt>
                <c:pt idx="1333">
                  <c:v>-7.2929999999999995E-2</c:v>
                </c:pt>
                <c:pt idx="1334">
                  <c:v>-7.3359999999999995E-2</c:v>
                </c:pt>
                <c:pt idx="1335">
                  <c:v>-7.4450000000000002E-2</c:v>
                </c:pt>
                <c:pt idx="1336">
                  <c:v>-7.467E-2</c:v>
                </c:pt>
                <c:pt idx="1337">
                  <c:v>-7.4889999999999998E-2</c:v>
                </c:pt>
                <c:pt idx="1338">
                  <c:v>-7.467E-2</c:v>
                </c:pt>
                <c:pt idx="1339">
                  <c:v>-7.467E-2</c:v>
                </c:pt>
                <c:pt idx="1340">
                  <c:v>-7.4889999999999998E-2</c:v>
                </c:pt>
                <c:pt idx="1341">
                  <c:v>-7.467E-2</c:v>
                </c:pt>
                <c:pt idx="1342">
                  <c:v>-7.4230000000000004E-2</c:v>
                </c:pt>
                <c:pt idx="1343">
                  <c:v>-7.3580000000000007E-2</c:v>
                </c:pt>
                <c:pt idx="1344">
                  <c:v>-7.2929999999999995E-2</c:v>
                </c:pt>
                <c:pt idx="1345">
                  <c:v>-7.2270000000000001E-2</c:v>
                </c:pt>
                <c:pt idx="1346">
                  <c:v>-7.1179999999999993E-2</c:v>
                </c:pt>
                <c:pt idx="1347">
                  <c:v>-6.9879999999999998E-2</c:v>
                </c:pt>
                <c:pt idx="1348">
                  <c:v>-6.8129999999999996E-2</c:v>
                </c:pt>
                <c:pt idx="1349">
                  <c:v>-6.7049999999999998E-2</c:v>
                </c:pt>
                <c:pt idx="1350">
                  <c:v>-6.5089999999999995E-2</c:v>
                </c:pt>
                <c:pt idx="1351">
                  <c:v>-6.3119999999999996E-2</c:v>
                </c:pt>
                <c:pt idx="1352">
                  <c:v>-6.0729999999999999E-2</c:v>
                </c:pt>
                <c:pt idx="1353">
                  <c:v>-5.8770000000000003E-2</c:v>
                </c:pt>
                <c:pt idx="1354">
                  <c:v>-5.6809999999999999E-2</c:v>
                </c:pt>
                <c:pt idx="1355">
                  <c:v>-5.4629999999999998E-2</c:v>
                </c:pt>
                <c:pt idx="1356">
                  <c:v>-5.2019999999999997E-2</c:v>
                </c:pt>
                <c:pt idx="1357">
                  <c:v>-5.0270000000000002E-2</c:v>
                </c:pt>
                <c:pt idx="1358">
                  <c:v>-4.7660000000000001E-2</c:v>
                </c:pt>
                <c:pt idx="1359">
                  <c:v>-4.548E-2</c:v>
                </c:pt>
                <c:pt idx="1360">
                  <c:v>-4.3090000000000003E-2</c:v>
                </c:pt>
                <c:pt idx="1361">
                  <c:v>-4.0469999999999999E-2</c:v>
                </c:pt>
                <c:pt idx="1362">
                  <c:v>-3.7859999999999998E-2</c:v>
                </c:pt>
                <c:pt idx="1363">
                  <c:v>-3.5459999999999998E-2</c:v>
                </c:pt>
                <c:pt idx="1364">
                  <c:v>-3.1980000000000001E-2</c:v>
                </c:pt>
                <c:pt idx="1365">
                  <c:v>-2.8930000000000001E-2</c:v>
                </c:pt>
                <c:pt idx="1366">
                  <c:v>-2.5659999999999999E-2</c:v>
                </c:pt>
                <c:pt idx="1367">
                  <c:v>-2.2610000000000002E-2</c:v>
                </c:pt>
                <c:pt idx="1368">
                  <c:v>-1.9560000000000001E-2</c:v>
                </c:pt>
                <c:pt idx="1369">
                  <c:v>-1.651E-2</c:v>
                </c:pt>
                <c:pt idx="1370">
                  <c:v>-1.325E-2</c:v>
                </c:pt>
                <c:pt idx="1371">
                  <c:v>-1.0410000000000001E-2</c:v>
                </c:pt>
                <c:pt idx="1372">
                  <c:v>-7.3600000000000002E-3</c:v>
                </c:pt>
                <c:pt idx="1373">
                  <c:v>-4.5300000000000002E-3</c:v>
                </c:pt>
                <c:pt idx="1374">
                  <c:v>-1.48E-3</c:v>
                </c:pt>
                <c:pt idx="1375">
                  <c:v>1.3500000000000001E-3</c:v>
                </c:pt>
                <c:pt idx="1376">
                  <c:v>4.1799999999999997E-3</c:v>
                </c:pt>
                <c:pt idx="1377">
                  <c:v>7.0099999999999997E-3</c:v>
                </c:pt>
                <c:pt idx="1378">
                  <c:v>9.8399999999999998E-3</c:v>
                </c:pt>
                <c:pt idx="1379">
                  <c:v>1.289E-2</c:v>
                </c:pt>
                <c:pt idx="1380">
                  <c:v>1.6160000000000001E-2</c:v>
                </c:pt>
                <c:pt idx="1381">
                  <c:v>1.9210000000000001E-2</c:v>
                </c:pt>
                <c:pt idx="1382">
                  <c:v>2.248E-2</c:v>
                </c:pt>
                <c:pt idx="1383">
                  <c:v>2.5309999999999999E-2</c:v>
                </c:pt>
                <c:pt idx="1384">
                  <c:v>2.792E-2</c:v>
                </c:pt>
                <c:pt idx="1385">
                  <c:v>3.075E-2</c:v>
                </c:pt>
                <c:pt idx="1386">
                  <c:v>3.3579999999999999E-2</c:v>
                </c:pt>
                <c:pt idx="1387">
                  <c:v>3.6200000000000003E-2</c:v>
                </c:pt>
                <c:pt idx="1388">
                  <c:v>3.8589999999999999E-2</c:v>
                </c:pt>
                <c:pt idx="1389">
                  <c:v>4.0989999999999999E-2</c:v>
                </c:pt>
                <c:pt idx="1390">
                  <c:v>4.36E-2</c:v>
                </c:pt>
                <c:pt idx="1391">
                  <c:v>4.5560000000000003E-2</c:v>
                </c:pt>
                <c:pt idx="1392">
                  <c:v>4.7960000000000003E-2</c:v>
                </c:pt>
                <c:pt idx="1393">
                  <c:v>4.9919999999999999E-2</c:v>
                </c:pt>
                <c:pt idx="1394">
                  <c:v>5.1659999999999998E-2</c:v>
                </c:pt>
                <c:pt idx="1395">
                  <c:v>5.3620000000000001E-2</c:v>
                </c:pt>
                <c:pt idx="1396">
                  <c:v>5.602E-2</c:v>
                </c:pt>
                <c:pt idx="1397">
                  <c:v>5.7979999999999997E-2</c:v>
                </c:pt>
                <c:pt idx="1398">
                  <c:v>6.0159999999999998E-2</c:v>
                </c:pt>
                <c:pt idx="1399">
                  <c:v>6.1899999999999997E-2</c:v>
                </c:pt>
                <c:pt idx="1400">
                  <c:v>6.343E-2</c:v>
                </c:pt>
                <c:pt idx="1401">
                  <c:v>6.4949999999999994E-2</c:v>
                </c:pt>
                <c:pt idx="1402">
                  <c:v>6.6259999999999999E-2</c:v>
                </c:pt>
                <c:pt idx="1403">
                  <c:v>6.7559999999999995E-2</c:v>
                </c:pt>
                <c:pt idx="1404">
                  <c:v>6.8870000000000001E-2</c:v>
                </c:pt>
                <c:pt idx="1405">
                  <c:v>6.9739999999999996E-2</c:v>
                </c:pt>
                <c:pt idx="1406">
                  <c:v>7.1050000000000002E-2</c:v>
                </c:pt>
                <c:pt idx="1407">
                  <c:v>7.127E-2</c:v>
                </c:pt>
                <c:pt idx="1408">
                  <c:v>7.2569999999999996E-2</c:v>
                </c:pt>
                <c:pt idx="1409">
                  <c:v>7.3010000000000005E-2</c:v>
                </c:pt>
                <c:pt idx="1410">
                  <c:v>7.3440000000000005E-2</c:v>
                </c:pt>
                <c:pt idx="1411">
                  <c:v>7.4099999999999999E-2</c:v>
                </c:pt>
                <c:pt idx="1412">
                  <c:v>7.4529999999999999E-2</c:v>
                </c:pt>
                <c:pt idx="1413">
                  <c:v>7.5190000000000007E-2</c:v>
                </c:pt>
                <c:pt idx="1414">
                  <c:v>7.5620000000000007E-2</c:v>
                </c:pt>
                <c:pt idx="1415">
                  <c:v>7.5620000000000007E-2</c:v>
                </c:pt>
                <c:pt idx="1416">
                  <c:v>7.5399999999999995E-2</c:v>
                </c:pt>
                <c:pt idx="1417">
                  <c:v>7.5620000000000007E-2</c:v>
                </c:pt>
                <c:pt idx="1418">
                  <c:v>7.5399999999999995E-2</c:v>
                </c:pt>
                <c:pt idx="1419">
                  <c:v>7.5399999999999995E-2</c:v>
                </c:pt>
                <c:pt idx="1420">
                  <c:v>7.4749999999999997E-2</c:v>
                </c:pt>
                <c:pt idx="1421">
                  <c:v>7.4319999999999997E-2</c:v>
                </c:pt>
                <c:pt idx="1422">
                  <c:v>7.3880000000000001E-2</c:v>
                </c:pt>
                <c:pt idx="1423">
                  <c:v>7.3230000000000003E-2</c:v>
                </c:pt>
                <c:pt idx="1424">
                  <c:v>7.2359999999999994E-2</c:v>
                </c:pt>
                <c:pt idx="1425">
                  <c:v>7.17E-2</c:v>
                </c:pt>
                <c:pt idx="1426">
                  <c:v>7.0610000000000006E-2</c:v>
                </c:pt>
                <c:pt idx="1427">
                  <c:v>6.9519999999999998E-2</c:v>
                </c:pt>
                <c:pt idx="1428">
                  <c:v>6.9089999999999999E-2</c:v>
                </c:pt>
                <c:pt idx="1429">
                  <c:v>6.7559999999999995E-2</c:v>
                </c:pt>
                <c:pt idx="1430">
                  <c:v>6.6259999999999999E-2</c:v>
                </c:pt>
                <c:pt idx="1431">
                  <c:v>6.5390000000000004E-2</c:v>
                </c:pt>
                <c:pt idx="1432">
                  <c:v>6.4079999999999998E-2</c:v>
                </c:pt>
                <c:pt idx="1433">
                  <c:v>6.2549999999999994E-2</c:v>
                </c:pt>
                <c:pt idx="1434">
                  <c:v>6.1030000000000001E-2</c:v>
                </c:pt>
                <c:pt idx="1435">
                  <c:v>5.9720000000000002E-2</c:v>
                </c:pt>
                <c:pt idx="1436">
                  <c:v>5.8200000000000002E-2</c:v>
                </c:pt>
                <c:pt idx="1437">
                  <c:v>5.6460000000000003E-2</c:v>
                </c:pt>
                <c:pt idx="1438">
                  <c:v>5.4280000000000002E-2</c:v>
                </c:pt>
                <c:pt idx="1439">
                  <c:v>5.3190000000000001E-2</c:v>
                </c:pt>
                <c:pt idx="1440">
                  <c:v>5.1229999999999998E-2</c:v>
                </c:pt>
                <c:pt idx="1441">
                  <c:v>4.9700000000000001E-2</c:v>
                </c:pt>
                <c:pt idx="1442">
                  <c:v>4.7960000000000003E-2</c:v>
                </c:pt>
                <c:pt idx="1443">
                  <c:v>4.5999999999999999E-2</c:v>
                </c:pt>
                <c:pt idx="1444">
                  <c:v>4.3819999999999998E-2</c:v>
                </c:pt>
                <c:pt idx="1445">
                  <c:v>4.2079999999999999E-2</c:v>
                </c:pt>
                <c:pt idx="1446">
                  <c:v>4.0340000000000001E-2</c:v>
                </c:pt>
                <c:pt idx="1447">
                  <c:v>3.7940000000000002E-2</c:v>
                </c:pt>
                <c:pt idx="1448">
                  <c:v>3.5979999999999998E-2</c:v>
                </c:pt>
                <c:pt idx="1449">
                  <c:v>3.4020000000000002E-2</c:v>
                </c:pt>
                <c:pt idx="1450">
                  <c:v>3.184E-2</c:v>
                </c:pt>
                <c:pt idx="1451">
                  <c:v>2.988E-2</c:v>
                </c:pt>
                <c:pt idx="1452">
                  <c:v>2.7699999999999999E-2</c:v>
                </c:pt>
                <c:pt idx="1453">
                  <c:v>2.5739999999999999E-2</c:v>
                </c:pt>
                <c:pt idx="1454">
                  <c:v>2.4219999999999998E-2</c:v>
                </c:pt>
                <c:pt idx="1455">
                  <c:v>2.1600000000000001E-2</c:v>
                </c:pt>
                <c:pt idx="1456">
                  <c:v>2.0080000000000001E-2</c:v>
                </c:pt>
                <c:pt idx="1457">
                  <c:v>1.8120000000000001E-2</c:v>
                </c:pt>
                <c:pt idx="1458">
                  <c:v>1.5939999999999999E-2</c:v>
                </c:pt>
                <c:pt idx="1459">
                  <c:v>1.4200000000000001E-2</c:v>
                </c:pt>
                <c:pt idx="1460">
                  <c:v>1.18E-2</c:v>
                </c:pt>
                <c:pt idx="1461">
                  <c:v>1.0059999999999999E-2</c:v>
                </c:pt>
                <c:pt idx="1462">
                  <c:v>7.8799999999999999E-3</c:v>
                </c:pt>
                <c:pt idx="1463">
                  <c:v>5.9199999999999999E-3</c:v>
                </c:pt>
                <c:pt idx="1464">
                  <c:v>4.1799999999999997E-3</c:v>
                </c:pt>
                <c:pt idx="1465">
                  <c:v>2.4399999999999999E-3</c:v>
                </c:pt>
                <c:pt idx="1466">
                  <c:v>6.8999999999999997E-4</c:v>
                </c:pt>
                <c:pt idx="1467">
                  <c:v>-1.48E-3</c:v>
                </c:pt>
                <c:pt idx="1468">
                  <c:v>-3.0100000000000001E-3</c:v>
                </c:pt>
                <c:pt idx="1469">
                  <c:v>-4.5300000000000002E-3</c:v>
                </c:pt>
                <c:pt idx="1470">
                  <c:v>-6.28E-3</c:v>
                </c:pt>
                <c:pt idx="1471">
                  <c:v>-7.7999999999999996E-3</c:v>
                </c:pt>
                <c:pt idx="1472">
                  <c:v>-9.11E-3</c:v>
                </c:pt>
                <c:pt idx="1473">
                  <c:v>-1.085E-2</c:v>
                </c:pt>
                <c:pt idx="1474">
                  <c:v>-1.2370000000000001E-2</c:v>
                </c:pt>
                <c:pt idx="1475">
                  <c:v>-1.3679999999999999E-2</c:v>
                </c:pt>
                <c:pt idx="1476">
                  <c:v>-1.477E-2</c:v>
                </c:pt>
                <c:pt idx="1477">
                  <c:v>-1.6080000000000001E-2</c:v>
                </c:pt>
                <c:pt idx="1478">
                  <c:v>-1.738E-2</c:v>
                </c:pt>
                <c:pt idx="1479">
                  <c:v>-1.891E-2</c:v>
                </c:pt>
                <c:pt idx="1480">
                  <c:v>-1.9779999999999999E-2</c:v>
                </c:pt>
                <c:pt idx="1481">
                  <c:v>-2.087E-2</c:v>
                </c:pt>
                <c:pt idx="1482">
                  <c:v>-2.1739999999999999E-2</c:v>
                </c:pt>
                <c:pt idx="1483">
                  <c:v>-2.2610000000000002E-2</c:v>
                </c:pt>
                <c:pt idx="1484">
                  <c:v>-2.3480000000000001E-2</c:v>
                </c:pt>
                <c:pt idx="1485">
                  <c:v>-2.435E-2</c:v>
                </c:pt>
                <c:pt idx="1486">
                  <c:v>-2.479E-2</c:v>
                </c:pt>
                <c:pt idx="1487">
                  <c:v>-2.588E-2</c:v>
                </c:pt>
                <c:pt idx="1488">
                  <c:v>-2.5659999999999999E-2</c:v>
                </c:pt>
                <c:pt idx="1489">
                  <c:v>-2.6970000000000001E-2</c:v>
                </c:pt>
                <c:pt idx="1490">
                  <c:v>-2.7189999999999999E-2</c:v>
                </c:pt>
                <c:pt idx="1491">
                  <c:v>-2.7619999999999999E-2</c:v>
                </c:pt>
                <c:pt idx="1492">
                  <c:v>-2.7400000000000001E-2</c:v>
                </c:pt>
                <c:pt idx="1493">
                  <c:v>-2.827E-2</c:v>
                </c:pt>
                <c:pt idx="1494">
                  <c:v>-2.827E-2</c:v>
                </c:pt>
                <c:pt idx="1495">
                  <c:v>-2.827E-2</c:v>
                </c:pt>
                <c:pt idx="1496">
                  <c:v>-2.8490000000000001E-2</c:v>
                </c:pt>
                <c:pt idx="1497">
                  <c:v>-2.827E-2</c:v>
                </c:pt>
                <c:pt idx="1498">
                  <c:v>-2.827E-2</c:v>
                </c:pt>
                <c:pt idx="1499">
                  <c:v>-2.8490000000000001E-2</c:v>
                </c:pt>
                <c:pt idx="1500">
                  <c:v>-2.827E-2</c:v>
                </c:pt>
                <c:pt idx="1501">
                  <c:v>-2.8060000000000002E-2</c:v>
                </c:pt>
                <c:pt idx="1502">
                  <c:v>-2.7400000000000001E-2</c:v>
                </c:pt>
                <c:pt idx="1503">
                  <c:v>-2.7189999999999999E-2</c:v>
                </c:pt>
                <c:pt idx="1504">
                  <c:v>-2.6530000000000001E-2</c:v>
                </c:pt>
                <c:pt idx="1505">
                  <c:v>-2.631E-2</c:v>
                </c:pt>
                <c:pt idx="1506">
                  <c:v>-2.5440000000000001E-2</c:v>
                </c:pt>
                <c:pt idx="1507">
                  <c:v>-2.5010000000000001E-2</c:v>
                </c:pt>
                <c:pt idx="1508">
                  <c:v>-2.4570000000000002E-2</c:v>
                </c:pt>
                <c:pt idx="1509">
                  <c:v>-2.392E-2</c:v>
                </c:pt>
                <c:pt idx="1510">
                  <c:v>-2.3259999999999999E-2</c:v>
                </c:pt>
                <c:pt idx="1511">
                  <c:v>-2.239E-2</c:v>
                </c:pt>
                <c:pt idx="1512">
                  <c:v>-2.1520000000000001E-2</c:v>
                </c:pt>
                <c:pt idx="1513">
                  <c:v>-2.043E-2</c:v>
                </c:pt>
                <c:pt idx="1514">
                  <c:v>-1.934E-2</c:v>
                </c:pt>
                <c:pt idx="1515">
                  <c:v>-1.847E-2</c:v>
                </c:pt>
                <c:pt idx="1516">
                  <c:v>-1.7600000000000001E-2</c:v>
                </c:pt>
                <c:pt idx="1517">
                  <c:v>-1.6289999999999999E-2</c:v>
                </c:pt>
                <c:pt idx="1518">
                  <c:v>-1.521E-2</c:v>
                </c:pt>
                <c:pt idx="1519">
                  <c:v>-1.4330000000000001E-2</c:v>
                </c:pt>
                <c:pt idx="1520">
                  <c:v>-1.281E-2</c:v>
                </c:pt>
                <c:pt idx="1521">
                  <c:v>-1.1939999999999999E-2</c:v>
                </c:pt>
                <c:pt idx="1522">
                  <c:v>-1.0630000000000001E-2</c:v>
                </c:pt>
                <c:pt idx="1523">
                  <c:v>-9.7599999999999996E-3</c:v>
                </c:pt>
                <c:pt idx="1524">
                  <c:v>-8.2400000000000008E-3</c:v>
                </c:pt>
                <c:pt idx="1525">
                  <c:v>-7.1500000000000001E-3</c:v>
                </c:pt>
                <c:pt idx="1526">
                  <c:v>-6.0600000000000003E-3</c:v>
                </c:pt>
                <c:pt idx="1527">
                  <c:v>-4.7499999999999999E-3</c:v>
                </c:pt>
                <c:pt idx="1528">
                  <c:v>-3.4399999999999999E-3</c:v>
                </c:pt>
                <c:pt idx="1529">
                  <c:v>-2.14E-3</c:v>
                </c:pt>
                <c:pt idx="1530">
                  <c:v>-6.0999999999999997E-4</c:v>
                </c:pt>
                <c:pt idx="1531">
                  <c:v>4.8000000000000001E-4</c:v>
                </c:pt>
                <c:pt idx="1532">
                  <c:v>2E-3</c:v>
                </c:pt>
                <c:pt idx="1533">
                  <c:v>3.0899999999999999E-3</c:v>
                </c:pt>
                <c:pt idx="1534">
                  <c:v>4.62E-3</c:v>
                </c:pt>
                <c:pt idx="1535">
                  <c:v>5.7000000000000002E-3</c:v>
                </c:pt>
                <c:pt idx="1536">
                  <c:v>7.0099999999999997E-3</c:v>
                </c:pt>
                <c:pt idx="1537">
                  <c:v>8.3199999999999993E-3</c:v>
                </c:pt>
                <c:pt idx="1538">
                  <c:v>9.41E-3</c:v>
                </c:pt>
                <c:pt idx="1539">
                  <c:v>1.0500000000000001E-2</c:v>
                </c:pt>
                <c:pt idx="1540">
                  <c:v>1.18E-2</c:v>
                </c:pt>
                <c:pt idx="1541">
                  <c:v>1.311E-2</c:v>
                </c:pt>
                <c:pt idx="1542">
                  <c:v>1.4200000000000001E-2</c:v>
                </c:pt>
                <c:pt idx="1543">
                  <c:v>1.5720000000000001E-2</c:v>
                </c:pt>
                <c:pt idx="1544">
                  <c:v>1.703E-2</c:v>
                </c:pt>
                <c:pt idx="1545">
                  <c:v>1.7899999999999999E-2</c:v>
                </c:pt>
                <c:pt idx="1546">
                  <c:v>1.9210000000000001E-2</c:v>
                </c:pt>
                <c:pt idx="1547">
                  <c:v>2.0299999999999999E-2</c:v>
                </c:pt>
                <c:pt idx="1548">
                  <c:v>2.1170000000000001E-2</c:v>
                </c:pt>
                <c:pt idx="1549">
                  <c:v>2.2040000000000001E-2</c:v>
                </c:pt>
                <c:pt idx="1550">
                  <c:v>2.3349999999999999E-2</c:v>
                </c:pt>
                <c:pt idx="1551">
                  <c:v>2.4E-2</c:v>
                </c:pt>
                <c:pt idx="1552">
                  <c:v>2.5090000000000001E-2</c:v>
                </c:pt>
                <c:pt idx="1553">
                  <c:v>2.5739999999999999E-2</c:v>
                </c:pt>
                <c:pt idx="1554">
                  <c:v>2.6610000000000002E-2</c:v>
                </c:pt>
                <c:pt idx="1555">
                  <c:v>2.7050000000000001E-2</c:v>
                </c:pt>
                <c:pt idx="1556">
                  <c:v>2.8139999999999998E-2</c:v>
                </c:pt>
                <c:pt idx="1557">
                  <c:v>2.879E-2</c:v>
                </c:pt>
                <c:pt idx="1558">
                  <c:v>2.988E-2</c:v>
                </c:pt>
                <c:pt idx="1559">
                  <c:v>3.0099999999999998E-2</c:v>
                </c:pt>
                <c:pt idx="1560">
                  <c:v>3.075E-2</c:v>
                </c:pt>
                <c:pt idx="1561">
                  <c:v>3.141E-2</c:v>
                </c:pt>
                <c:pt idx="1562">
                  <c:v>3.184E-2</c:v>
                </c:pt>
                <c:pt idx="1563">
                  <c:v>3.2500000000000001E-2</c:v>
                </c:pt>
                <c:pt idx="1564">
                  <c:v>3.2500000000000001E-2</c:v>
                </c:pt>
                <c:pt idx="1565">
                  <c:v>3.2930000000000001E-2</c:v>
                </c:pt>
                <c:pt idx="1566">
                  <c:v>3.3579999999999999E-2</c:v>
                </c:pt>
                <c:pt idx="1567">
                  <c:v>3.3799999999999997E-2</c:v>
                </c:pt>
                <c:pt idx="1568">
                  <c:v>3.3579999999999999E-2</c:v>
                </c:pt>
                <c:pt idx="1569">
                  <c:v>3.3799999999999997E-2</c:v>
                </c:pt>
                <c:pt idx="1570">
                  <c:v>3.424E-2</c:v>
                </c:pt>
                <c:pt idx="1571">
                  <c:v>3.4020000000000002E-2</c:v>
                </c:pt>
                <c:pt idx="1572">
                  <c:v>3.3799999999999997E-2</c:v>
                </c:pt>
                <c:pt idx="1573">
                  <c:v>3.4020000000000002E-2</c:v>
                </c:pt>
                <c:pt idx="1574">
                  <c:v>3.424E-2</c:v>
                </c:pt>
                <c:pt idx="1575">
                  <c:v>3.3799999999999997E-2</c:v>
                </c:pt>
                <c:pt idx="1576">
                  <c:v>3.3799999999999997E-2</c:v>
                </c:pt>
                <c:pt idx="1577">
                  <c:v>3.3369999999999997E-2</c:v>
                </c:pt>
                <c:pt idx="1578">
                  <c:v>3.2930000000000001E-2</c:v>
                </c:pt>
                <c:pt idx="1579">
                  <c:v>3.2710000000000003E-2</c:v>
                </c:pt>
                <c:pt idx="1580">
                  <c:v>3.2059999999999998E-2</c:v>
                </c:pt>
                <c:pt idx="1581">
                  <c:v>3.184E-2</c:v>
                </c:pt>
                <c:pt idx="1582">
                  <c:v>3.141E-2</c:v>
                </c:pt>
                <c:pt idx="1583">
                  <c:v>3.1189999999999999E-2</c:v>
                </c:pt>
                <c:pt idx="1584">
                  <c:v>3.032E-2</c:v>
                </c:pt>
                <c:pt idx="1585">
                  <c:v>2.9659999999999999E-2</c:v>
                </c:pt>
                <c:pt idx="1586">
                  <c:v>2.9229999999999999E-2</c:v>
                </c:pt>
                <c:pt idx="1587">
                  <c:v>2.8570000000000002E-2</c:v>
                </c:pt>
                <c:pt idx="1588">
                  <c:v>2.7699999999999999E-2</c:v>
                </c:pt>
                <c:pt idx="1589">
                  <c:v>2.7269999999999999E-2</c:v>
                </c:pt>
                <c:pt idx="1590">
                  <c:v>2.6610000000000002E-2</c:v>
                </c:pt>
                <c:pt idx="1591">
                  <c:v>2.5530000000000001E-2</c:v>
                </c:pt>
                <c:pt idx="1592">
                  <c:v>2.487E-2</c:v>
                </c:pt>
                <c:pt idx="1593">
                  <c:v>2.4E-2</c:v>
                </c:pt>
                <c:pt idx="1594">
                  <c:v>2.291E-2</c:v>
                </c:pt>
                <c:pt idx="1595">
                  <c:v>2.1819999999999999E-2</c:v>
                </c:pt>
                <c:pt idx="1596">
                  <c:v>2.1600000000000001E-2</c:v>
                </c:pt>
                <c:pt idx="1597">
                  <c:v>2.0080000000000001E-2</c:v>
                </c:pt>
                <c:pt idx="1598">
                  <c:v>1.9429999999999999E-2</c:v>
                </c:pt>
                <c:pt idx="1599">
                  <c:v>1.8339999999999999E-2</c:v>
                </c:pt>
                <c:pt idx="1600">
                  <c:v>1.7250000000000001E-2</c:v>
                </c:pt>
                <c:pt idx="1601">
                  <c:v>1.6160000000000001E-2</c:v>
                </c:pt>
                <c:pt idx="1602">
                  <c:v>1.507E-2</c:v>
                </c:pt>
                <c:pt idx="1603">
                  <c:v>1.3979999999999999E-2</c:v>
                </c:pt>
                <c:pt idx="1604">
                  <c:v>1.289E-2</c:v>
                </c:pt>
                <c:pt idx="1605">
                  <c:v>1.18E-2</c:v>
                </c:pt>
                <c:pt idx="1606">
                  <c:v>1.093E-2</c:v>
                </c:pt>
                <c:pt idx="1607">
                  <c:v>9.6299999999999997E-3</c:v>
                </c:pt>
                <c:pt idx="1608">
                  <c:v>8.3199999999999993E-3</c:v>
                </c:pt>
                <c:pt idx="1609">
                  <c:v>7.2300000000000003E-3</c:v>
                </c:pt>
                <c:pt idx="1610">
                  <c:v>6.3600000000000002E-3</c:v>
                </c:pt>
                <c:pt idx="1611">
                  <c:v>4.8300000000000001E-3</c:v>
                </c:pt>
                <c:pt idx="1612">
                  <c:v>3.96E-3</c:v>
                </c:pt>
                <c:pt idx="1613">
                  <c:v>2.66E-3</c:v>
                </c:pt>
                <c:pt idx="1614">
                  <c:v>2E-3</c:v>
                </c:pt>
                <c:pt idx="1615">
                  <c:v>9.1E-4</c:v>
                </c:pt>
                <c:pt idx="1616">
                  <c:v>-6.0999999999999997E-4</c:v>
                </c:pt>
                <c:pt idx="1617">
                  <c:v>-1.48E-3</c:v>
                </c:pt>
                <c:pt idx="1618">
                  <c:v>-2.5699999999999998E-3</c:v>
                </c:pt>
                <c:pt idx="1619">
                  <c:v>-3.4399999999999999E-3</c:v>
                </c:pt>
                <c:pt idx="1620">
                  <c:v>-4.3099999999999996E-3</c:v>
                </c:pt>
                <c:pt idx="1621">
                  <c:v>-5.62E-3</c:v>
                </c:pt>
                <c:pt idx="1622">
                  <c:v>-6.4900000000000001E-3</c:v>
                </c:pt>
                <c:pt idx="1623">
                  <c:v>-7.5799999999999999E-3</c:v>
                </c:pt>
                <c:pt idx="1624">
                  <c:v>-8.4499999999999992E-3</c:v>
                </c:pt>
                <c:pt idx="1625">
                  <c:v>-9.5399999999999999E-3</c:v>
                </c:pt>
                <c:pt idx="1626">
                  <c:v>-1.0410000000000001E-2</c:v>
                </c:pt>
                <c:pt idx="1627">
                  <c:v>-1.15E-2</c:v>
                </c:pt>
                <c:pt idx="1628">
                  <c:v>-1.1939999999999999E-2</c:v>
                </c:pt>
                <c:pt idx="1629">
                  <c:v>-1.303E-2</c:v>
                </c:pt>
                <c:pt idx="1630">
                  <c:v>-1.3899999999999999E-2</c:v>
                </c:pt>
                <c:pt idx="1631">
                  <c:v>-1.477E-2</c:v>
                </c:pt>
                <c:pt idx="1632">
                  <c:v>-1.521E-2</c:v>
                </c:pt>
                <c:pt idx="1633">
                  <c:v>-1.6289999999999999E-2</c:v>
                </c:pt>
                <c:pt idx="1634">
                  <c:v>-1.6729999999999998E-2</c:v>
                </c:pt>
                <c:pt idx="1635">
                  <c:v>-1.738E-2</c:v>
                </c:pt>
                <c:pt idx="1636">
                  <c:v>-1.7819999999999999E-2</c:v>
                </c:pt>
                <c:pt idx="1637">
                  <c:v>-1.8689999999999998E-2</c:v>
                </c:pt>
                <c:pt idx="1638">
                  <c:v>-1.9130000000000001E-2</c:v>
                </c:pt>
                <c:pt idx="1639">
                  <c:v>-1.9779999999999999E-2</c:v>
                </c:pt>
                <c:pt idx="1640">
                  <c:v>-2.043E-2</c:v>
                </c:pt>
                <c:pt idx="1641">
                  <c:v>-2.087E-2</c:v>
                </c:pt>
                <c:pt idx="1642">
                  <c:v>-2.1299999999999999E-2</c:v>
                </c:pt>
                <c:pt idx="1643">
                  <c:v>-2.1520000000000001E-2</c:v>
                </c:pt>
                <c:pt idx="1644">
                  <c:v>-2.196E-2</c:v>
                </c:pt>
                <c:pt idx="1645">
                  <c:v>-2.2179999999999998E-2</c:v>
                </c:pt>
                <c:pt idx="1646">
                  <c:v>-2.2179999999999998E-2</c:v>
                </c:pt>
                <c:pt idx="1647">
                  <c:v>-2.283E-2</c:v>
                </c:pt>
                <c:pt idx="1648">
                  <c:v>-2.283E-2</c:v>
                </c:pt>
                <c:pt idx="1649">
                  <c:v>-2.3259999999999999E-2</c:v>
                </c:pt>
                <c:pt idx="1650">
                  <c:v>-2.3259999999999999E-2</c:v>
                </c:pt>
                <c:pt idx="1651">
                  <c:v>-2.3259999999999999E-2</c:v>
                </c:pt>
                <c:pt idx="1652">
                  <c:v>-2.3259999999999999E-2</c:v>
                </c:pt>
                <c:pt idx="1653">
                  <c:v>-2.3480000000000001E-2</c:v>
                </c:pt>
                <c:pt idx="1654">
                  <c:v>-2.3480000000000001E-2</c:v>
                </c:pt>
                <c:pt idx="1655">
                  <c:v>-2.3480000000000001E-2</c:v>
                </c:pt>
                <c:pt idx="1656">
                  <c:v>-2.3259999999999999E-2</c:v>
                </c:pt>
                <c:pt idx="1657">
                  <c:v>-2.3259999999999999E-2</c:v>
                </c:pt>
                <c:pt idx="1658">
                  <c:v>-2.283E-2</c:v>
                </c:pt>
                <c:pt idx="1659">
                  <c:v>-2.283E-2</c:v>
                </c:pt>
                <c:pt idx="1660">
                  <c:v>-2.2610000000000002E-2</c:v>
                </c:pt>
                <c:pt idx="1661">
                  <c:v>-2.2179999999999998E-2</c:v>
                </c:pt>
                <c:pt idx="1662">
                  <c:v>-2.1299999999999999E-2</c:v>
                </c:pt>
                <c:pt idx="1663">
                  <c:v>-2.1739999999999999E-2</c:v>
                </c:pt>
                <c:pt idx="1664">
                  <c:v>-2.1090000000000001E-2</c:v>
                </c:pt>
                <c:pt idx="1665">
                  <c:v>-2.0650000000000002E-2</c:v>
                </c:pt>
                <c:pt idx="1666">
                  <c:v>-2.043E-2</c:v>
                </c:pt>
                <c:pt idx="1667">
                  <c:v>-1.9560000000000001E-2</c:v>
                </c:pt>
                <c:pt idx="1668">
                  <c:v>-1.891E-2</c:v>
                </c:pt>
                <c:pt idx="1669">
                  <c:v>-1.9130000000000001E-2</c:v>
                </c:pt>
                <c:pt idx="1670">
                  <c:v>-1.8259999999999998E-2</c:v>
                </c:pt>
                <c:pt idx="1671">
                  <c:v>-1.7170000000000001E-2</c:v>
                </c:pt>
                <c:pt idx="1672">
                  <c:v>-1.6729999999999998E-2</c:v>
                </c:pt>
                <c:pt idx="1673">
                  <c:v>-1.6729999999999998E-2</c:v>
                </c:pt>
                <c:pt idx="1674">
                  <c:v>-1.5640000000000001E-2</c:v>
                </c:pt>
                <c:pt idx="1675">
                  <c:v>-1.499E-2</c:v>
                </c:pt>
                <c:pt idx="1676">
                  <c:v>-1.4330000000000001E-2</c:v>
                </c:pt>
                <c:pt idx="1677">
                  <c:v>-1.3679999999999999E-2</c:v>
                </c:pt>
                <c:pt idx="1678">
                  <c:v>-1.281E-2</c:v>
                </c:pt>
                <c:pt idx="1679">
                  <c:v>-1.2370000000000001E-2</c:v>
                </c:pt>
                <c:pt idx="1680">
                  <c:v>-1.128E-2</c:v>
                </c:pt>
                <c:pt idx="1681">
                  <c:v>-1.0630000000000001E-2</c:v>
                </c:pt>
                <c:pt idx="1682">
                  <c:v>-9.5399999999999999E-3</c:v>
                </c:pt>
                <c:pt idx="1683">
                  <c:v>-9.3200000000000002E-3</c:v>
                </c:pt>
                <c:pt idx="1684">
                  <c:v>-8.6700000000000006E-3</c:v>
                </c:pt>
                <c:pt idx="1685">
                  <c:v>-8.0199999999999994E-3</c:v>
                </c:pt>
                <c:pt idx="1686">
                  <c:v>-6.9300000000000004E-3</c:v>
                </c:pt>
                <c:pt idx="1687">
                  <c:v>-5.8399999999999997E-3</c:v>
                </c:pt>
                <c:pt idx="1688">
                  <c:v>-5.1900000000000002E-3</c:v>
                </c:pt>
                <c:pt idx="1689">
                  <c:v>-4.5300000000000002E-3</c:v>
                </c:pt>
                <c:pt idx="1690">
                  <c:v>-3.6600000000000001E-3</c:v>
                </c:pt>
                <c:pt idx="1691">
                  <c:v>-2.7899999999999999E-3</c:v>
                </c:pt>
                <c:pt idx="1692">
                  <c:v>-1.92E-3</c:v>
                </c:pt>
                <c:pt idx="1693">
                  <c:v>-1.0499999999999999E-3</c:v>
                </c:pt>
                <c:pt idx="1694">
                  <c:v>-6.0999999999999997E-4</c:v>
                </c:pt>
                <c:pt idx="1695">
                  <c:v>2.5999999999999998E-4</c:v>
                </c:pt>
                <c:pt idx="1696">
                  <c:v>1.1299999999999999E-3</c:v>
                </c:pt>
                <c:pt idx="1697">
                  <c:v>2E-3</c:v>
                </c:pt>
                <c:pt idx="1698">
                  <c:v>2.66E-3</c:v>
                </c:pt>
                <c:pt idx="1699">
                  <c:v>3.5300000000000002E-3</c:v>
                </c:pt>
                <c:pt idx="1700">
                  <c:v>4.1799999999999997E-3</c:v>
                </c:pt>
                <c:pt idx="1701">
                  <c:v>4.8300000000000001E-3</c:v>
                </c:pt>
                <c:pt idx="1702">
                  <c:v>5.7000000000000002E-3</c:v>
                </c:pt>
                <c:pt idx="1703">
                  <c:v>6.5799999999999999E-3</c:v>
                </c:pt>
                <c:pt idx="1704">
                  <c:v>7.0099999999999997E-3</c:v>
                </c:pt>
                <c:pt idx="1705">
                  <c:v>7.6600000000000001E-3</c:v>
                </c:pt>
                <c:pt idx="1706">
                  <c:v>8.3199999999999993E-3</c:v>
                </c:pt>
                <c:pt idx="1707">
                  <c:v>8.9700000000000005E-3</c:v>
                </c:pt>
                <c:pt idx="1708">
                  <c:v>9.8399999999999998E-3</c:v>
                </c:pt>
                <c:pt idx="1709">
                  <c:v>9.8399999999999998E-3</c:v>
                </c:pt>
                <c:pt idx="1710">
                  <c:v>1.0710000000000001E-2</c:v>
                </c:pt>
                <c:pt idx="1711">
                  <c:v>1.137E-2</c:v>
                </c:pt>
                <c:pt idx="1712">
                  <c:v>1.2019999999999999E-2</c:v>
                </c:pt>
                <c:pt idx="1713">
                  <c:v>1.2019999999999999E-2</c:v>
                </c:pt>
                <c:pt idx="1714">
                  <c:v>1.2670000000000001E-2</c:v>
                </c:pt>
                <c:pt idx="1715">
                  <c:v>1.289E-2</c:v>
                </c:pt>
                <c:pt idx="1716">
                  <c:v>1.333E-2</c:v>
                </c:pt>
                <c:pt idx="1717">
                  <c:v>1.3979999999999999E-2</c:v>
                </c:pt>
                <c:pt idx="1718">
                  <c:v>1.3979999999999999E-2</c:v>
                </c:pt>
                <c:pt idx="1719">
                  <c:v>1.4420000000000001E-2</c:v>
                </c:pt>
                <c:pt idx="1720">
                  <c:v>1.485E-2</c:v>
                </c:pt>
                <c:pt idx="1721">
                  <c:v>1.485E-2</c:v>
                </c:pt>
                <c:pt idx="1722">
                  <c:v>1.507E-2</c:v>
                </c:pt>
                <c:pt idx="1723">
                  <c:v>1.5720000000000001E-2</c:v>
                </c:pt>
                <c:pt idx="1724">
                  <c:v>1.5939999999999999E-2</c:v>
                </c:pt>
                <c:pt idx="1725">
                  <c:v>1.6160000000000001E-2</c:v>
                </c:pt>
                <c:pt idx="1726">
                  <c:v>1.6379999999999999E-2</c:v>
                </c:pt>
                <c:pt idx="1727">
                  <c:v>1.6160000000000001E-2</c:v>
                </c:pt>
                <c:pt idx="1728">
                  <c:v>1.6160000000000001E-2</c:v>
                </c:pt>
                <c:pt idx="1729">
                  <c:v>1.5939999999999999E-2</c:v>
                </c:pt>
                <c:pt idx="1730">
                  <c:v>1.6160000000000001E-2</c:v>
                </c:pt>
                <c:pt idx="1731">
                  <c:v>1.6160000000000001E-2</c:v>
                </c:pt>
                <c:pt idx="1732">
                  <c:v>1.6160000000000001E-2</c:v>
                </c:pt>
                <c:pt idx="1733">
                  <c:v>1.6379999999999999E-2</c:v>
                </c:pt>
                <c:pt idx="1734">
                  <c:v>1.6160000000000001E-2</c:v>
                </c:pt>
                <c:pt idx="1735">
                  <c:v>1.5939999999999999E-2</c:v>
                </c:pt>
                <c:pt idx="1736">
                  <c:v>1.5509999999999999E-2</c:v>
                </c:pt>
                <c:pt idx="1737">
                  <c:v>1.5509999999999999E-2</c:v>
                </c:pt>
                <c:pt idx="1738">
                  <c:v>1.5509999999999999E-2</c:v>
                </c:pt>
                <c:pt idx="1739">
                  <c:v>1.507E-2</c:v>
                </c:pt>
                <c:pt idx="1740">
                  <c:v>1.4630000000000001E-2</c:v>
                </c:pt>
                <c:pt idx="1741">
                  <c:v>1.4630000000000001E-2</c:v>
                </c:pt>
                <c:pt idx="1742">
                  <c:v>1.4420000000000001E-2</c:v>
                </c:pt>
                <c:pt idx="1743">
                  <c:v>1.3979999999999999E-2</c:v>
                </c:pt>
                <c:pt idx="1744">
                  <c:v>1.355E-2</c:v>
                </c:pt>
                <c:pt idx="1745">
                  <c:v>1.311E-2</c:v>
                </c:pt>
                <c:pt idx="1746">
                  <c:v>1.2670000000000001E-2</c:v>
                </c:pt>
                <c:pt idx="1747">
                  <c:v>1.2460000000000001E-2</c:v>
                </c:pt>
                <c:pt idx="1748">
                  <c:v>1.2019999999999999E-2</c:v>
                </c:pt>
                <c:pt idx="1749">
                  <c:v>1.18E-2</c:v>
                </c:pt>
                <c:pt idx="1750">
                  <c:v>1.137E-2</c:v>
                </c:pt>
                <c:pt idx="1751">
                  <c:v>1.0500000000000001E-2</c:v>
                </c:pt>
                <c:pt idx="1752">
                  <c:v>1.0279999999999999E-2</c:v>
                </c:pt>
                <c:pt idx="1753">
                  <c:v>9.6299999999999997E-3</c:v>
                </c:pt>
                <c:pt idx="1754">
                  <c:v>9.1900000000000003E-3</c:v>
                </c:pt>
                <c:pt idx="1755">
                  <c:v>8.3199999999999993E-3</c:v>
                </c:pt>
                <c:pt idx="1756">
                  <c:v>8.0999999999999996E-3</c:v>
                </c:pt>
                <c:pt idx="1757">
                  <c:v>7.6600000000000001E-3</c:v>
                </c:pt>
                <c:pt idx="1758">
                  <c:v>7.0099999999999997E-3</c:v>
                </c:pt>
                <c:pt idx="1759">
                  <c:v>6.5799999999999999E-3</c:v>
                </c:pt>
                <c:pt idx="1760">
                  <c:v>5.9199999999999999E-3</c:v>
                </c:pt>
                <c:pt idx="1761">
                  <c:v>5.2700000000000004E-3</c:v>
                </c:pt>
                <c:pt idx="1762">
                  <c:v>4.8300000000000001E-3</c:v>
                </c:pt>
                <c:pt idx="1763">
                  <c:v>4.1799999999999997E-3</c:v>
                </c:pt>
                <c:pt idx="1764">
                  <c:v>3.7399999999999998E-3</c:v>
                </c:pt>
                <c:pt idx="1765">
                  <c:v>2.8700000000000002E-3</c:v>
                </c:pt>
                <c:pt idx="1766">
                  <c:v>2.66E-3</c:v>
                </c:pt>
                <c:pt idx="1767">
                  <c:v>1.7799999999999999E-3</c:v>
                </c:pt>
                <c:pt idx="1768">
                  <c:v>1.3500000000000001E-3</c:v>
                </c:pt>
                <c:pt idx="1769">
                  <c:v>6.8999999999999997E-4</c:v>
                </c:pt>
                <c:pt idx="1770">
                  <c:v>2.5999999999999998E-4</c:v>
                </c:pt>
                <c:pt idx="1771">
                  <c:v>-6.0999999999999997E-4</c:v>
                </c:pt>
                <c:pt idx="1772">
                  <c:v>-1.2700000000000001E-3</c:v>
                </c:pt>
                <c:pt idx="1773">
                  <c:v>-1.6999999999999999E-3</c:v>
                </c:pt>
                <c:pt idx="1774">
                  <c:v>-2.14E-3</c:v>
                </c:pt>
                <c:pt idx="1775">
                  <c:v>-2.7899999999999999E-3</c:v>
                </c:pt>
                <c:pt idx="1776">
                  <c:v>-3.2299999999999998E-3</c:v>
                </c:pt>
                <c:pt idx="1777">
                  <c:v>-3.6600000000000001E-3</c:v>
                </c:pt>
                <c:pt idx="1778">
                  <c:v>-4.1000000000000003E-3</c:v>
                </c:pt>
                <c:pt idx="1779">
                  <c:v>-4.9699999999999996E-3</c:v>
                </c:pt>
                <c:pt idx="1780">
                  <c:v>-5.1900000000000002E-3</c:v>
                </c:pt>
                <c:pt idx="1781">
                  <c:v>-5.8399999999999997E-3</c:v>
                </c:pt>
                <c:pt idx="1782">
                  <c:v>-6.28E-3</c:v>
                </c:pt>
                <c:pt idx="1783">
                  <c:v>-6.28E-3</c:v>
                </c:pt>
                <c:pt idx="1784">
                  <c:v>-6.4900000000000001E-3</c:v>
                </c:pt>
                <c:pt idx="1785">
                  <c:v>-7.1500000000000001E-3</c:v>
                </c:pt>
                <c:pt idx="1786">
                  <c:v>-7.5799999999999999E-3</c:v>
                </c:pt>
                <c:pt idx="1787">
                  <c:v>-8.0199999999999994E-3</c:v>
                </c:pt>
                <c:pt idx="1788">
                  <c:v>-8.0199999999999994E-3</c:v>
                </c:pt>
                <c:pt idx="1789">
                  <c:v>-8.4499999999999992E-3</c:v>
                </c:pt>
                <c:pt idx="1790">
                  <c:v>-8.8900000000000003E-3</c:v>
                </c:pt>
                <c:pt idx="1791">
                  <c:v>-9.3200000000000002E-3</c:v>
                </c:pt>
                <c:pt idx="1792">
                  <c:v>-9.5399999999999999E-3</c:v>
                </c:pt>
                <c:pt idx="1793">
                  <c:v>-9.7599999999999996E-3</c:v>
                </c:pt>
                <c:pt idx="1794">
                  <c:v>-9.9799999999999993E-3</c:v>
                </c:pt>
                <c:pt idx="1795">
                  <c:v>-1.0200000000000001E-2</c:v>
                </c:pt>
                <c:pt idx="1796">
                  <c:v>-1.0200000000000001E-2</c:v>
                </c:pt>
                <c:pt idx="1797">
                  <c:v>-1.0630000000000001E-2</c:v>
                </c:pt>
                <c:pt idx="1798">
                  <c:v>-1.0410000000000001E-2</c:v>
                </c:pt>
                <c:pt idx="1799">
                  <c:v>-1.0630000000000001E-2</c:v>
                </c:pt>
                <c:pt idx="1800">
                  <c:v>-1.0630000000000001E-2</c:v>
                </c:pt>
                <c:pt idx="1801">
                  <c:v>-1.085E-2</c:v>
                </c:pt>
                <c:pt idx="1802">
                  <c:v>-1.107E-2</c:v>
                </c:pt>
                <c:pt idx="1803">
                  <c:v>-1.0630000000000001E-2</c:v>
                </c:pt>
                <c:pt idx="1804">
                  <c:v>-1.085E-2</c:v>
                </c:pt>
                <c:pt idx="1805">
                  <c:v>-1.0630000000000001E-2</c:v>
                </c:pt>
                <c:pt idx="1806">
                  <c:v>-1.0630000000000001E-2</c:v>
                </c:pt>
                <c:pt idx="1807">
                  <c:v>-1.0410000000000001E-2</c:v>
                </c:pt>
                <c:pt idx="1808">
                  <c:v>-1.0410000000000001E-2</c:v>
                </c:pt>
                <c:pt idx="1809">
                  <c:v>-9.9799999999999993E-3</c:v>
                </c:pt>
                <c:pt idx="1810">
                  <c:v>-1.0200000000000001E-2</c:v>
                </c:pt>
                <c:pt idx="1811">
                  <c:v>-9.5399999999999999E-3</c:v>
                </c:pt>
                <c:pt idx="1812">
                  <c:v>-9.5399999999999999E-3</c:v>
                </c:pt>
                <c:pt idx="1813">
                  <c:v>-9.3200000000000002E-3</c:v>
                </c:pt>
                <c:pt idx="1814">
                  <c:v>-9.3200000000000002E-3</c:v>
                </c:pt>
                <c:pt idx="1815">
                  <c:v>-8.6700000000000006E-3</c:v>
                </c:pt>
                <c:pt idx="1816">
                  <c:v>-8.2400000000000008E-3</c:v>
                </c:pt>
                <c:pt idx="1817">
                  <c:v>-8.0199999999999994E-3</c:v>
                </c:pt>
                <c:pt idx="1818">
                  <c:v>-7.5799999999999999E-3</c:v>
                </c:pt>
                <c:pt idx="1819">
                  <c:v>-7.1500000000000001E-3</c:v>
                </c:pt>
                <c:pt idx="1820">
                  <c:v>-6.9300000000000004E-3</c:v>
                </c:pt>
                <c:pt idx="1821">
                  <c:v>-6.0600000000000003E-3</c:v>
                </c:pt>
                <c:pt idx="1822">
                  <c:v>-5.8399999999999997E-3</c:v>
                </c:pt>
                <c:pt idx="1823">
                  <c:v>-5.62E-3</c:v>
                </c:pt>
                <c:pt idx="1824">
                  <c:v>-4.7499999999999999E-3</c:v>
                </c:pt>
                <c:pt idx="1825">
                  <c:v>-4.3099999999999996E-3</c:v>
                </c:pt>
                <c:pt idx="1826">
                  <c:v>-4.1000000000000003E-3</c:v>
                </c:pt>
                <c:pt idx="1827">
                  <c:v>-3.4399999999999999E-3</c:v>
                </c:pt>
                <c:pt idx="1828">
                  <c:v>-3.0100000000000001E-3</c:v>
                </c:pt>
                <c:pt idx="1829">
                  <c:v>-2.14E-3</c:v>
                </c:pt>
                <c:pt idx="1830">
                  <c:v>-1.6999999999999999E-3</c:v>
                </c:pt>
                <c:pt idx="1831">
                  <c:v>-1.0499999999999999E-3</c:v>
                </c:pt>
                <c:pt idx="1832">
                  <c:v>-6.0999999999999997E-4</c:v>
                </c:pt>
                <c:pt idx="1833">
                  <c:v>2.5999999999999998E-4</c:v>
                </c:pt>
                <c:pt idx="1834">
                  <c:v>6.8999999999999997E-4</c:v>
                </c:pt>
                <c:pt idx="1835">
                  <c:v>1.3500000000000001E-3</c:v>
                </c:pt>
                <c:pt idx="1836">
                  <c:v>2E-3</c:v>
                </c:pt>
                <c:pt idx="1837">
                  <c:v>2.66E-3</c:v>
                </c:pt>
                <c:pt idx="1838">
                  <c:v>3.31E-3</c:v>
                </c:pt>
                <c:pt idx="1839">
                  <c:v>3.7399999999999998E-3</c:v>
                </c:pt>
                <c:pt idx="1840">
                  <c:v>4.8300000000000001E-3</c:v>
                </c:pt>
                <c:pt idx="1841">
                  <c:v>5.2700000000000004E-3</c:v>
                </c:pt>
                <c:pt idx="1842">
                  <c:v>6.1399999999999996E-3</c:v>
                </c:pt>
                <c:pt idx="1843">
                  <c:v>6.79E-3</c:v>
                </c:pt>
                <c:pt idx="1844">
                  <c:v>7.0099999999999997E-3</c:v>
                </c:pt>
                <c:pt idx="1845">
                  <c:v>7.6600000000000001E-3</c:v>
                </c:pt>
                <c:pt idx="1846">
                  <c:v>8.3199999999999993E-3</c:v>
                </c:pt>
                <c:pt idx="1847">
                  <c:v>8.7500000000000008E-3</c:v>
                </c:pt>
                <c:pt idx="1848">
                  <c:v>1.0059999999999999E-2</c:v>
                </c:pt>
                <c:pt idx="1849">
                  <c:v>1.0279999999999999E-2</c:v>
                </c:pt>
                <c:pt idx="1850">
                  <c:v>1.093E-2</c:v>
                </c:pt>
                <c:pt idx="1851">
                  <c:v>1.159E-2</c:v>
                </c:pt>
                <c:pt idx="1852">
                  <c:v>1.2019999999999999E-2</c:v>
                </c:pt>
                <c:pt idx="1853">
                  <c:v>1.2460000000000001E-2</c:v>
                </c:pt>
                <c:pt idx="1854">
                  <c:v>1.289E-2</c:v>
                </c:pt>
                <c:pt idx="1855">
                  <c:v>1.3979999999999999E-2</c:v>
                </c:pt>
                <c:pt idx="1856">
                  <c:v>1.4630000000000001E-2</c:v>
                </c:pt>
                <c:pt idx="1857">
                  <c:v>1.507E-2</c:v>
                </c:pt>
                <c:pt idx="1858">
                  <c:v>1.5509999999999999E-2</c:v>
                </c:pt>
                <c:pt idx="1859">
                  <c:v>1.6160000000000001E-2</c:v>
                </c:pt>
                <c:pt idx="1860">
                  <c:v>1.6379999999999999E-2</c:v>
                </c:pt>
                <c:pt idx="1861">
                  <c:v>1.6809999999999999E-2</c:v>
                </c:pt>
                <c:pt idx="1862">
                  <c:v>1.7469999999999999E-2</c:v>
                </c:pt>
                <c:pt idx="1863">
                  <c:v>1.7899999999999999E-2</c:v>
                </c:pt>
                <c:pt idx="1864">
                  <c:v>1.8339999999999999E-2</c:v>
                </c:pt>
                <c:pt idx="1865">
                  <c:v>1.8769999999999998E-2</c:v>
                </c:pt>
                <c:pt idx="1866">
                  <c:v>1.9429999999999999E-2</c:v>
                </c:pt>
                <c:pt idx="1867">
                  <c:v>1.9429999999999999E-2</c:v>
                </c:pt>
                <c:pt idx="1868">
                  <c:v>1.9859999999999999E-2</c:v>
                </c:pt>
                <c:pt idx="1869">
                  <c:v>1.9859999999999999E-2</c:v>
                </c:pt>
                <c:pt idx="1870">
                  <c:v>2.0729999999999998E-2</c:v>
                </c:pt>
                <c:pt idx="1871">
                  <c:v>2.0729999999999998E-2</c:v>
                </c:pt>
                <c:pt idx="1872">
                  <c:v>2.1170000000000001E-2</c:v>
                </c:pt>
                <c:pt idx="1873">
                  <c:v>2.1389999999999999E-2</c:v>
                </c:pt>
                <c:pt idx="1874">
                  <c:v>2.1389999999999999E-2</c:v>
                </c:pt>
                <c:pt idx="1875">
                  <c:v>2.1600000000000001E-2</c:v>
                </c:pt>
                <c:pt idx="1876">
                  <c:v>2.1819999999999999E-2</c:v>
                </c:pt>
                <c:pt idx="1877">
                  <c:v>2.2259999999999999E-2</c:v>
                </c:pt>
                <c:pt idx="1878">
                  <c:v>2.1600000000000001E-2</c:v>
                </c:pt>
                <c:pt idx="1879">
                  <c:v>2.1819999999999999E-2</c:v>
                </c:pt>
                <c:pt idx="1880">
                  <c:v>2.2040000000000001E-2</c:v>
                </c:pt>
                <c:pt idx="1881">
                  <c:v>2.248E-2</c:v>
                </c:pt>
                <c:pt idx="1882">
                  <c:v>2.2040000000000001E-2</c:v>
                </c:pt>
                <c:pt idx="1883">
                  <c:v>2.1819999999999999E-2</c:v>
                </c:pt>
                <c:pt idx="1884">
                  <c:v>2.2040000000000001E-2</c:v>
                </c:pt>
                <c:pt idx="1885">
                  <c:v>2.2259999999999999E-2</c:v>
                </c:pt>
                <c:pt idx="1886">
                  <c:v>2.248E-2</c:v>
                </c:pt>
                <c:pt idx="1887">
                  <c:v>2.1819999999999999E-2</c:v>
                </c:pt>
                <c:pt idx="1888">
                  <c:v>2.1819999999999999E-2</c:v>
                </c:pt>
                <c:pt idx="1889">
                  <c:v>2.1600000000000001E-2</c:v>
                </c:pt>
                <c:pt idx="1890">
                  <c:v>2.1600000000000001E-2</c:v>
                </c:pt>
                <c:pt idx="1891">
                  <c:v>2.1170000000000001E-2</c:v>
                </c:pt>
                <c:pt idx="1892">
                  <c:v>2.095E-2</c:v>
                </c:pt>
                <c:pt idx="1893">
                  <c:v>2.0729999999999998E-2</c:v>
                </c:pt>
                <c:pt idx="1894">
                  <c:v>2.0299999999999999E-2</c:v>
                </c:pt>
                <c:pt idx="1895">
                  <c:v>2.0080000000000001E-2</c:v>
                </c:pt>
                <c:pt idx="1896">
                  <c:v>1.9859999999999999E-2</c:v>
                </c:pt>
                <c:pt idx="1897">
                  <c:v>1.9640000000000001E-2</c:v>
                </c:pt>
                <c:pt idx="1898">
                  <c:v>1.899E-2</c:v>
                </c:pt>
                <c:pt idx="1899">
                  <c:v>1.899E-2</c:v>
                </c:pt>
                <c:pt idx="1900">
                  <c:v>1.8339999999999999E-2</c:v>
                </c:pt>
                <c:pt idx="1901">
                  <c:v>1.7680000000000001E-2</c:v>
                </c:pt>
                <c:pt idx="1902">
                  <c:v>1.7680000000000001E-2</c:v>
                </c:pt>
                <c:pt idx="1903">
                  <c:v>1.7250000000000001E-2</c:v>
                </c:pt>
                <c:pt idx="1904">
                  <c:v>1.66E-2</c:v>
                </c:pt>
                <c:pt idx="1905">
                  <c:v>1.5939999999999999E-2</c:v>
                </c:pt>
                <c:pt idx="1906">
                  <c:v>1.529E-2</c:v>
                </c:pt>
                <c:pt idx="1907">
                  <c:v>1.485E-2</c:v>
                </c:pt>
                <c:pt idx="1908">
                  <c:v>1.485E-2</c:v>
                </c:pt>
                <c:pt idx="1909">
                  <c:v>1.3979999999999999E-2</c:v>
                </c:pt>
                <c:pt idx="1910">
                  <c:v>1.355E-2</c:v>
                </c:pt>
                <c:pt idx="1911">
                  <c:v>1.289E-2</c:v>
                </c:pt>
                <c:pt idx="1912">
                  <c:v>1.2239999999999999E-2</c:v>
                </c:pt>
                <c:pt idx="1913">
                  <c:v>1.159E-2</c:v>
                </c:pt>
                <c:pt idx="1914">
                  <c:v>1.093E-2</c:v>
                </c:pt>
                <c:pt idx="1915">
                  <c:v>1.0710000000000001E-2</c:v>
                </c:pt>
                <c:pt idx="1916">
                  <c:v>9.8399999999999998E-3</c:v>
                </c:pt>
                <c:pt idx="1917">
                  <c:v>9.1900000000000003E-3</c:v>
                </c:pt>
                <c:pt idx="1918">
                  <c:v>8.5400000000000007E-3</c:v>
                </c:pt>
                <c:pt idx="1919">
                  <c:v>8.0999999999999996E-3</c:v>
                </c:pt>
                <c:pt idx="1920">
                  <c:v>7.2300000000000003E-3</c:v>
                </c:pt>
                <c:pt idx="1921">
                  <c:v>6.79E-3</c:v>
                </c:pt>
                <c:pt idx="1922">
                  <c:v>5.9199999999999999E-3</c:v>
                </c:pt>
                <c:pt idx="1923">
                  <c:v>5.4900000000000001E-3</c:v>
                </c:pt>
                <c:pt idx="1924">
                  <c:v>4.62E-3</c:v>
                </c:pt>
                <c:pt idx="1925">
                  <c:v>3.96E-3</c:v>
                </c:pt>
                <c:pt idx="1926">
                  <c:v>3.5300000000000002E-3</c:v>
                </c:pt>
                <c:pt idx="1927">
                  <c:v>2.8700000000000002E-3</c:v>
                </c:pt>
                <c:pt idx="1928">
                  <c:v>1.57E-3</c:v>
                </c:pt>
                <c:pt idx="1929">
                  <c:v>1.3500000000000001E-3</c:v>
                </c:pt>
                <c:pt idx="1930">
                  <c:v>9.1E-4</c:v>
                </c:pt>
                <c:pt idx="1931">
                  <c:v>4.0000000000000003E-5</c:v>
                </c:pt>
                <c:pt idx="1932">
                  <c:v>-6.0999999999999997E-4</c:v>
                </c:pt>
                <c:pt idx="1933">
                  <c:v>-1.0499999999999999E-3</c:v>
                </c:pt>
                <c:pt idx="1934">
                  <c:v>-1.48E-3</c:v>
                </c:pt>
                <c:pt idx="1935">
                  <c:v>-2.14E-3</c:v>
                </c:pt>
                <c:pt idx="1936">
                  <c:v>-2.7899999999999999E-3</c:v>
                </c:pt>
                <c:pt idx="1937">
                  <c:v>-3.2299999999999998E-3</c:v>
                </c:pt>
                <c:pt idx="1938">
                  <c:v>-3.8800000000000002E-3</c:v>
                </c:pt>
                <c:pt idx="1939">
                  <c:v>-4.5300000000000002E-3</c:v>
                </c:pt>
                <c:pt idx="1940">
                  <c:v>-4.7499999999999999E-3</c:v>
                </c:pt>
                <c:pt idx="1941">
                  <c:v>-5.1900000000000002E-3</c:v>
                </c:pt>
                <c:pt idx="1942">
                  <c:v>-5.8399999999999997E-3</c:v>
                </c:pt>
                <c:pt idx="1943">
                  <c:v>-6.4900000000000001E-3</c:v>
                </c:pt>
                <c:pt idx="1944">
                  <c:v>-6.9300000000000004E-3</c:v>
                </c:pt>
                <c:pt idx="1945">
                  <c:v>-7.3600000000000002E-3</c:v>
                </c:pt>
                <c:pt idx="1946">
                  <c:v>-7.5799999999999999E-3</c:v>
                </c:pt>
                <c:pt idx="1947">
                  <c:v>-8.0199999999999994E-3</c:v>
                </c:pt>
                <c:pt idx="1948">
                  <c:v>-8.2400000000000008E-3</c:v>
                </c:pt>
                <c:pt idx="1949">
                  <c:v>-8.4499999999999992E-3</c:v>
                </c:pt>
                <c:pt idx="1950">
                  <c:v>-9.11E-3</c:v>
                </c:pt>
                <c:pt idx="1951">
                  <c:v>-9.7599999999999996E-3</c:v>
                </c:pt>
                <c:pt idx="1952">
                  <c:v>-9.7599999999999996E-3</c:v>
                </c:pt>
                <c:pt idx="1953">
                  <c:v>-9.9799999999999993E-3</c:v>
                </c:pt>
                <c:pt idx="1954">
                  <c:v>-1.0410000000000001E-2</c:v>
                </c:pt>
                <c:pt idx="1955">
                  <c:v>-1.0410000000000001E-2</c:v>
                </c:pt>
                <c:pt idx="1956">
                  <c:v>-1.0410000000000001E-2</c:v>
                </c:pt>
                <c:pt idx="1957">
                  <c:v>-1.085E-2</c:v>
                </c:pt>
                <c:pt idx="1958">
                  <c:v>-1.107E-2</c:v>
                </c:pt>
                <c:pt idx="1959">
                  <c:v>-1.128E-2</c:v>
                </c:pt>
                <c:pt idx="1960">
                  <c:v>-1.128E-2</c:v>
                </c:pt>
                <c:pt idx="1961">
                  <c:v>-1.172E-2</c:v>
                </c:pt>
                <c:pt idx="1962">
                  <c:v>-1.172E-2</c:v>
                </c:pt>
                <c:pt idx="1963">
                  <c:v>-1.1939999999999999E-2</c:v>
                </c:pt>
                <c:pt idx="1964">
                  <c:v>-1.172E-2</c:v>
                </c:pt>
                <c:pt idx="1965">
                  <c:v>-1.172E-2</c:v>
                </c:pt>
                <c:pt idx="1966">
                  <c:v>-1.172E-2</c:v>
                </c:pt>
                <c:pt idx="1967">
                  <c:v>-1.172E-2</c:v>
                </c:pt>
                <c:pt idx="1968">
                  <c:v>-1.172E-2</c:v>
                </c:pt>
                <c:pt idx="1969">
                  <c:v>-1.172E-2</c:v>
                </c:pt>
                <c:pt idx="1970">
                  <c:v>-1.15E-2</c:v>
                </c:pt>
                <c:pt idx="1971">
                  <c:v>-1.128E-2</c:v>
                </c:pt>
                <c:pt idx="1972">
                  <c:v>-1.128E-2</c:v>
                </c:pt>
                <c:pt idx="1973">
                  <c:v>-1.128E-2</c:v>
                </c:pt>
                <c:pt idx="1974">
                  <c:v>-1.085E-2</c:v>
                </c:pt>
                <c:pt idx="1975">
                  <c:v>-1.0200000000000001E-2</c:v>
                </c:pt>
                <c:pt idx="1976">
                  <c:v>-1.0200000000000001E-2</c:v>
                </c:pt>
                <c:pt idx="1977">
                  <c:v>-1.0410000000000001E-2</c:v>
                </c:pt>
                <c:pt idx="1978">
                  <c:v>-1.0200000000000001E-2</c:v>
                </c:pt>
                <c:pt idx="1979">
                  <c:v>-9.5399999999999999E-3</c:v>
                </c:pt>
                <c:pt idx="1980">
                  <c:v>-9.11E-3</c:v>
                </c:pt>
                <c:pt idx="1981">
                  <c:v>-9.11E-3</c:v>
                </c:pt>
                <c:pt idx="1982">
                  <c:v>-8.6700000000000006E-3</c:v>
                </c:pt>
                <c:pt idx="1983">
                  <c:v>-8.4499999999999992E-3</c:v>
                </c:pt>
                <c:pt idx="1984">
                  <c:v>-7.7999999999999996E-3</c:v>
                </c:pt>
                <c:pt idx="1985">
                  <c:v>-7.3600000000000002E-3</c:v>
                </c:pt>
                <c:pt idx="1986">
                  <c:v>-7.1500000000000001E-3</c:v>
                </c:pt>
                <c:pt idx="1987">
                  <c:v>-6.7099999999999998E-3</c:v>
                </c:pt>
                <c:pt idx="1988">
                  <c:v>-6.28E-3</c:v>
                </c:pt>
                <c:pt idx="1989">
                  <c:v>-5.62E-3</c:v>
                </c:pt>
                <c:pt idx="1990">
                  <c:v>-5.62E-3</c:v>
                </c:pt>
                <c:pt idx="1991">
                  <c:v>-4.9699999999999996E-3</c:v>
                </c:pt>
                <c:pt idx="1992">
                  <c:v>-4.3099999999999996E-3</c:v>
                </c:pt>
                <c:pt idx="1993">
                  <c:v>-4.1000000000000003E-3</c:v>
                </c:pt>
                <c:pt idx="1994">
                  <c:v>-3.2299999999999998E-3</c:v>
                </c:pt>
                <c:pt idx="1995">
                  <c:v>-3.0100000000000001E-3</c:v>
                </c:pt>
                <c:pt idx="1996">
                  <c:v>-2.14E-3</c:v>
                </c:pt>
                <c:pt idx="1997">
                  <c:v>-1.92E-3</c:v>
                </c:pt>
                <c:pt idx="1998">
                  <c:v>-1.2700000000000001E-3</c:v>
                </c:pt>
                <c:pt idx="1999">
                  <c:v>-8.3000000000000001E-4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380736"/>
        <c:axId val="108380160"/>
      </c:scatterChart>
      <c:valAx>
        <c:axId val="85416128"/>
        <c:scaling>
          <c:orientation val="minMax"/>
          <c:max val="6E-9"/>
          <c:min val="-6E-9"/>
        </c:scaling>
        <c:delete val="0"/>
        <c:axPos val="b"/>
        <c:numFmt formatCode="0.00E+00" sourceLinked="1"/>
        <c:majorTickMark val="out"/>
        <c:minorTickMark val="none"/>
        <c:tickLblPos val="nextTo"/>
        <c:crossAx val="85416704"/>
        <c:crosses val="autoZero"/>
        <c:crossBetween val="midCat"/>
      </c:valAx>
      <c:valAx>
        <c:axId val="85416704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85416128"/>
        <c:crossesAt val="-6E-9"/>
        <c:crossBetween val="midCat"/>
      </c:valAx>
      <c:valAx>
        <c:axId val="108380160"/>
        <c:scaling>
          <c:orientation val="minMax"/>
        </c:scaling>
        <c:delete val="0"/>
        <c:axPos val="r"/>
        <c:numFmt formatCode="0.00E+00" sourceLinked="1"/>
        <c:majorTickMark val="out"/>
        <c:minorTickMark val="none"/>
        <c:tickLblPos val="nextTo"/>
        <c:crossAx val="108380736"/>
        <c:crosses val="max"/>
        <c:crossBetween val="midCat"/>
      </c:valAx>
      <c:valAx>
        <c:axId val="108380736"/>
        <c:scaling>
          <c:orientation val="minMax"/>
        </c:scaling>
        <c:delete val="1"/>
        <c:axPos val="b"/>
        <c:numFmt formatCode="0.00E+00" sourceLinked="1"/>
        <c:majorTickMark val="out"/>
        <c:minorTickMark val="none"/>
        <c:tickLblPos val="nextTo"/>
        <c:crossAx val="10838016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1"/>
          <c:marker>
            <c:symbol val="none"/>
          </c:marker>
          <c:xVal>
            <c:numRef>
              <c:f>'ATF1317'!$A$501:$A$2500</c:f>
              <c:numCache>
                <c:formatCode>0.00E+00</c:formatCode>
                <c:ptCount val="2000"/>
                <c:pt idx="0">
                  <c:v>-6.8878999999999998E-9</c:v>
                </c:pt>
                <c:pt idx="1">
                  <c:v>-6.8815999999999999E-9</c:v>
                </c:pt>
                <c:pt idx="2">
                  <c:v>-6.8753999999999996E-9</c:v>
                </c:pt>
                <c:pt idx="3">
                  <c:v>-6.8690999999999998E-9</c:v>
                </c:pt>
                <c:pt idx="4">
                  <c:v>-6.8629000000000004E-9</c:v>
                </c:pt>
                <c:pt idx="5">
                  <c:v>-6.8565999999999997E-9</c:v>
                </c:pt>
                <c:pt idx="6">
                  <c:v>-6.8504000000000002E-9</c:v>
                </c:pt>
                <c:pt idx="7">
                  <c:v>-6.8441000000000004E-9</c:v>
                </c:pt>
                <c:pt idx="8">
                  <c:v>-6.8379000000000001E-9</c:v>
                </c:pt>
                <c:pt idx="9">
                  <c:v>-6.8316000000000003E-9</c:v>
                </c:pt>
                <c:pt idx="10">
                  <c:v>-6.8254E-9</c:v>
                </c:pt>
                <c:pt idx="11">
                  <c:v>-6.8191000000000002E-9</c:v>
                </c:pt>
                <c:pt idx="12">
                  <c:v>-6.8128999999999999E-9</c:v>
                </c:pt>
                <c:pt idx="13">
                  <c:v>-6.8066E-9</c:v>
                </c:pt>
                <c:pt idx="14">
                  <c:v>-6.8003999999999998E-9</c:v>
                </c:pt>
                <c:pt idx="15">
                  <c:v>-6.7940999999999999E-9</c:v>
                </c:pt>
                <c:pt idx="16">
                  <c:v>-6.7878999999999997E-9</c:v>
                </c:pt>
                <c:pt idx="17">
                  <c:v>-6.7815999999999998E-9</c:v>
                </c:pt>
                <c:pt idx="18">
                  <c:v>-6.7754000000000004E-9</c:v>
                </c:pt>
                <c:pt idx="19">
                  <c:v>-6.7690999999999997E-9</c:v>
                </c:pt>
                <c:pt idx="20">
                  <c:v>-6.7629000000000003E-9</c:v>
                </c:pt>
                <c:pt idx="21">
                  <c:v>-6.7565999999999996E-9</c:v>
                </c:pt>
                <c:pt idx="22">
                  <c:v>-6.7504000000000002E-9</c:v>
                </c:pt>
                <c:pt idx="23">
                  <c:v>-6.7441000000000003E-9</c:v>
                </c:pt>
                <c:pt idx="24">
                  <c:v>-6.7379000000000001E-9</c:v>
                </c:pt>
                <c:pt idx="25">
                  <c:v>-6.7316000000000002E-9</c:v>
                </c:pt>
                <c:pt idx="26">
                  <c:v>-6.7254E-9</c:v>
                </c:pt>
                <c:pt idx="27">
                  <c:v>-6.7191000000000001E-9</c:v>
                </c:pt>
                <c:pt idx="28">
                  <c:v>-6.7128999999999998E-9</c:v>
                </c:pt>
                <c:pt idx="29">
                  <c:v>-6.7066E-9</c:v>
                </c:pt>
                <c:pt idx="30">
                  <c:v>-6.7003999999999997E-9</c:v>
                </c:pt>
                <c:pt idx="31">
                  <c:v>-6.6940999999999999E-9</c:v>
                </c:pt>
                <c:pt idx="32">
                  <c:v>-6.6878999999999996E-9</c:v>
                </c:pt>
                <c:pt idx="33">
                  <c:v>-6.6815999999999998E-9</c:v>
                </c:pt>
                <c:pt idx="34">
                  <c:v>-6.6754000000000003E-9</c:v>
                </c:pt>
                <c:pt idx="35">
                  <c:v>-6.6690999999999996E-9</c:v>
                </c:pt>
                <c:pt idx="36">
                  <c:v>-6.6629000000000002E-9</c:v>
                </c:pt>
                <c:pt idx="37">
                  <c:v>-6.6566000000000004E-9</c:v>
                </c:pt>
                <c:pt idx="38">
                  <c:v>-6.6504000000000001E-9</c:v>
                </c:pt>
                <c:pt idx="39">
                  <c:v>-6.6441000000000002E-9</c:v>
                </c:pt>
                <c:pt idx="40">
                  <c:v>-6.6379E-9</c:v>
                </c:pt>
                <c:pt idx="41">
                  <c:v>-6.6316000000000001E-9</c:v>
                </c:pt>
                <c:pt idx="42">
                  <c:v>-6.6253999999999999E-9</c:v>
                </c:pt>
                <c:pt idx="43">
                  <c:v>-6.6191E-9</c:v>
                </c:pt>
                <c:pt idx="44">
                  <c:v>-6.6128999999999998E-9</c:v>
                </c:pt>
                <c:pt idx="45">
                  <c:v>-6.6065999999999999E-9</c:v>
                </c:pt>
                <c:pt idx="46">
                  <c:v>-6.6003999999999997E-9</c:v>
                </c:pt>
                <c:pt idx="47">
                  <c:v>-6.5940999999999998E-9</c:v>
                </c:pt>
                <c:pt idx="48">
                  <c:v>-6.5879000000000004E-9</c:v>
                </c:pt>
                <c:pt idx="49">
                  <c:v>-6.5815999999999997E-9</c:v>
                </c:pt>
                <c:pt idx="50">
                  <c:v>-6.5754000000000003E-9</c:v>
                </c:pt>
                <c:pt idx="51">
                  <c:v>-6.5691000000000004E-9</c:v>
                </c:pt>
                <c:pt idx="52">
                  <c:v>-6.5629000000000002E-9</c:v>
                </c:pt>
                <c:pt idx="53">
                  <c:v>-6.5566000000000003E-9</c:v>
                </c:pt>
                <c:pt idx="54">
                  <c:v>-6.5504E-9</c:v>
                </c:pt>
                <c:pt idx="55">
                  <c:v>-6.5441000000000002E-9</c:v>
                </c:pt>
                <c:pt idx="56">
                  <c:v>-6.5378999999999999E-9</c:v>
                </c:pt>
                <c:pt idx="57">
                  <c:v>-6.5316000000000001E-9</c:v>
                </c:pt>
                <c:pt idx="58">
                  <c:v>-6.5253999999999998E-9</c:v>
                </c:pt>
                <c:pt idx="59">
                  <c:v>-6.5191E-9</c:v>
                </c:pt>
                <c:pt idx="60">
                  <c:v>-6.5128999999999997E-9</c:v>
                </c:pt>
                <c:pt idx="61">
                  <c:v>-6.5065999999999998E-9</c:v>
                </c:pt>
                <c:pt idx="62">
                  <c:v>-6.5003999999999996E-9</c:v>
                </c:pt>
                <c:pt idx="63">
                  <c:v>-6.4940999999999997E-9</c:v>
                </c:pt>
                <c:pt idx="64">
                  <c:v>-6.4879000000000003E-9</c:v>
                </c:pt>
                <c:pt idx="65">
                  <c:v>-6.4815999999999996E-9</c:v>
                </c:pt>
                <c:pt idx="66">
                  <c:v>-6.4754000000000002E-9</c:v>
                </c:pt>
                <c:pt idx="67">
                  <c:v>-6.4691000000000003E-9</c:v>
                </c:pt>
                <c:pt idx="68">
                  <c:v>-6.4629000000000001E-9</c:v>
                </c:pt>
                <c:pt idx="69">
                  <c:v>-6.4566000000000002E-9</c:v>
                </c:pt>
                <c:pt idx="70">
                  <c:v>-6.4504E-9</c:v>
                </c:pt>
                <c:pt idx="71">
                  <c:v>-6.4441000000000001E-9</c:v>
                </c:pt>
                <c:pt idx="72">
                  <c:v>-6.4378999999999999E-9</c:v>
                </c:pt>
                <c:pt idx="73">
                  <c:v>-6.4316E-9</c:v>
                </c:pt>
                <c:pt idx="74">
                  <c:v>-6.4253999999999998E-9</c:v>
                </c:pt>
                <c:pt idx="75">
                  <c:v>-6.4190999999999999E-9</c:v>
                </c:pt>
                <c:pt idx="76">
                  <c:v>-6.4128999999999996E-9</c:v>
                </c:pt>
                <c:pt idx="77">
                  <c:v>-6.4065999999999998E-9</c:v>
                </c:pt>
                <c:pt idx="78">
                  <c:v>-6.4004000000000004E-9</c:v>
                </c:pt>
                <c:pt idx="79">
                  <c:v>-6.3940999999999997E-9</c:v>
                </c:pt>
                <c:pt idx="80">
                  <c:v>-6.3879000000000002E-9</c:v>
                </c:pt>
                <c:pt idx="81">
                  <c:v>-6.3816000000000004E-9</c:v>
                </c:pt>
                <c:pt idx="82">
                  <c:v>-6.3754000000000001E-9</c:v>
                </c:pt>
                <c:pt idx="83">
                  <c:v>-6.3691000000000003E-9</c:v>
                </c:pt>
                <c:pt idx="84">
                  <c:v>-6.3629E-9</c:v>
                </c:pt>
                <c:pt idx="85">
                  <c:v>-6.3566000000000002E-9</c:v>
                </c:pt>
                <c:pt idx="86">
                  <c:v>-6.3503999999999999E-9</c:v>
                </c:pt>
                <c:pt idx="87">
                  <c:v>-6.3441E-9</c:v>
                </c:pt>
                <c:pt idx="88">
                  <c:v>-6.3378999999999998E-9</c:v>
                </c:pt>
                <c:pt idx="89">
                  <c:v>-6.3315999999999999E-9</c:v>
                </c:pt>
                <c:pt idx="90">
                  <c:v>-6.3253999999999997E-9</c:v>
                </c:pt>
                <c:pt idx="91">
                  <c:v>-6.3190999999999998E-9</c:v>
                </c:pt>
                <c:pt idx="92">
                  <c:v>-6.3129000000000004E-9</c:v>
                </c:pt>
                <c:pt idx="93">
                  <c:v>-6.3065999999999997E-9</c:v>
                </c:pt>
                <c:pt idx="94">
                  <c:v>-6.3004000000000003E-9</c:v>
                </c:pt>
                <c:pt idx="95">
                  <c:v>-6.2940999999999996E-9</c:v>
                </c:pt>
                <c:pt idx="96">
                  <c:v>-6.2879000000000002E-9</c:v>
                </c:pt>
                <c:pt idx="97">
                  <c:v>-6.2816000000000003E-9</c:v>
                </c:pt>
                <c:pt idx="98">
                  <c:v>-6.2754000000000001E-9</c:v>
                </c:pt>
                <c:pt idx="99">
                  <c:v>-6.2691000000000002E-9</c:v>
                </c:pt>
                <c:pt idx="100">
                  <c:v>-6.2629E-9</c:v>
                </c:pt>
                <c:pt idx="101">
                  <c:v>-6.2566000000000001E-9</c:v>
                </c:pt>
                <c:pt idx="102">
                  <c:v>-6.2503999999999998E-9</c:v>
                </c:pt>
                <c:pt idx="103">
                  <c:v>-6.2441E-9</c:v>
                </c:pt>
                <c:pt idx="104">
                  <c:v>-6.2378999999999997E-9</c:v>
                </c:pt>
                <c:pt idx="105">
                  <c:v>-6.2315999999999999E-9</c:v>
                </c:pt>
                <c:pt idx="106">
                  <c:v>-6.2253999999999996E-9</c:v>
                </c:pt>
                <c:pt idx="107">
                  <c:v>-6.2190999999999998E-9</c:v>
                </c:pt>
                <c:pt idx="108">
                  <c:v>-6.2129000000000003E-9</c:v>
                </c:pt>
                <c:pt idx="109">
                  <c:v>-6.2065999999999996E-9</c:v>
                </c:pt>
                <c:pt idx="110">
                  <c:v>-6.2004000000000002E-9</c:v>
                </c:pt>
                <c:pt idx="111">
                  <c:v>-6.1941000000000004E-9</c:v>
                </c:pt>
                <c:pt idx="112">
                  <c:v>-6.1879000000000001E-9</c:v>
                </c:pt>
                <c:pt idx="113">
                  <c:v>-6.1816000000000002E-9</c:v>
                </c:pt>
                <c:pt idx="114">
                  <c:v>-6.1754E-9</c:v>
                </c:pt>
                <c:pt idx="115">
                  <c:v>-6.1691000000000001E-9</c:v>
                </c:pt>
                <c:pt idx="116">
                  <c:v>-6.1628999999999999E-9</c:v>
                </c:pt>
                <c:pt idx="117">
                  <c:v>-6.1566E-9</c:v>
                </c:pt>
                <c:pt idx="118">
                  <c:v>-6.1503999999999998E-9</c:v>
                </c:pt>
                <c:pt idx="119">
                  <c:v>-6.1440999999999999E-9</c:v>
                </c:pt>
                <c:pt idx="120">
                  <c:v>-6.1378999999999997E-9</c:v>
                </c:pt>
                <c:pt idx="121">
                  <c:v>-6.1315999999999998E-9</c:v>
                </c:pt>
                <c:pt idx="122">
                  <c:v>-6.1254000000000004E-9</c:v>
                </c:pt>
                <c:pt idx="123">
                  <c:v>-6.1190999999999997E-9</c:v>
                </c:pt>
                <c:pt idx="124">
                  <c:v>-6.1129000000000003E-9</c:v>
                </c:pt>
                <c:pt idx="125">
                  <c:v>-6.1066000000000004E-9</c:v>
                </c:pt>
                <c:pt idx="126">
                  <c:v>-6.1004000000000002E-9</c:v>
                </c:pt>
                <c:pt idx="127">
                  <c:v>-6.0941000000000003E-9</c:v>
                </c:pt>
                <c:pt idx="128">
                  <c:v>-6.0879E-9</c:v>
                </c:pt>
                <c:pt idx="129">
                  <c:v>-6.0816000000000002E-9</c:v>
                </c:pt>
                <c:pt idx="130">
                  <c:v>-6.0753999999999999E-9</c:v>
                </c:pt>
                <c:pt idx="131">
                  <c:v>-6.0691000000000001E-9</c:v>
                </c:pt>
                <c:pt idx="132">
                  <c:v>-6.0628999999999998E-9</c:v>
                </c:pt>
                <c:pt idx="133">
                  <c:v>-6.0566E-9</c:v>
                </c:pt>
                <c:pt idx="134">
                  <c:v>-6.0503999999999997E-9</c:v>
                </c:pt>
                <c:pt idx="135">
                  <c:v>-6.0440999999999998E-9</c:v>
                </c:pt>
                <c:pt idx="136">
                  <c:v>-6.0378999999999996E-9</c:v>
                </c:pt>
                <c:pt idx="137">
                  <c:v>-6.0315999999999997E-9</c:v>
                </c:pt>
                <c:pt idx="138">
                  <c:v>-6.0254000000000003E-9</c:v>
                </c:pt>
                <c:pt idx="139">
                  <c:v>-6.0190999999999996E-9</c:v>
                </c:pt>
                <c:pt idx="140">
                  <c:v>-6.0129000000000002E-9</c:v>
                </c:pt>
                <c:pt idx="141">
                  <c:v>-6.0066000000000003E-9</c:v>
                </c:pt>
                <c:pt idx="142">
                  <c:v>-6.0004000000000001E-9</c:v>
                </c:pt>
                <c:pt idx="143">
                  <c:v>-5.9941000000000002E-9</c:v>
                </c:pt>
                <c:pt idx="144">
                  <c:v>-5.9879E-9</c:v>
                </c:pt>
                <c:pt idx="145">
                  <c:v>-5.9816000000000001E-9</c:v>
                </c:pt>
                <c:pt idx="146">
                  <c:v>-5.9753999999999999E-9</c:v>
                </c:pt>
                <c:pt idx="147">
                  <c:v>-5.9691E-9</c:v>
                </c:pt>
                <c:pt idx="148">
                  <c:v>-5.9628999999999997E-9</c:v>
                </c:pt>
                <c:pt idx="149">
                  <c:v>-5.9565999999999999E-9</c:v>
                </c:pt>
                <c:pt idx="150">
                  <c:v>-5.9503999999999996E-9</c:v>
                </c:pt>
                <c:pt idx="151">
                  <c:v>-5.9440999999999998E-9</c:v>
                </c:pt>
                <c:pt idx="152">
                  <c:v>-5.9379000000000004E-9</c:v>
                </c:pt>
                <c:pt idx="153">
                  <c:v>-5.9315999999999997E-9</c:v>
                </c:pt>
                <c:pt idx="154">
                  <c:v>-5.9254000000000002E-9</c:v>
                </c:pt>
                <c:pt idx="155">
                  <c:v>-5.9191000000000004E-9</c:v>
                </c:pt>
                <c:pt idx="156">
                  <c:v>-5.9129000000000001E-9</c:v>
                </c:pt>
                <c:pt idx="157">
                  <c:v>-5.9066000000000003E-9</c:v>
                </c:pt>
                <c:pt idx="158">
                  <c:v>-5.9004E-9</c:v>
                </c:pt>
                <c:pt idx="159">
                  <c:v>-5.8941000000000002E-9</c:v>
                </c:pt>
                <c:pt idx="160">
                  <c:v>-5.8878999999999999E-9</c:v>
                </c:pt>
                <c:pt idx="161">
                  <c:v>-5.8816E-9</c:v>
                </c:pt>
                <c:pt idx="162">
                  <c:v>-5.8753999999999998E-9</c:v>
                </c:pt>
                <c:pt idx="163">
                  <c:v>-5.8690999999999999E-9</c:v>
                </c:pt>
                <c:pt idx="164">
                  <c:v>-5.8628999999999997E-9</c:v>
                </c:pt>
                <c:pt idx="165">
                  <c:v>-5.8565999999999998E-9</c:v>
                </c:pt>
                <c:pt idx="166">
                  <c:v>-5.8504000000000004E-9</c:v>
                </c:pt>
                <c:pt idx="167">
                  <c:v>-5.8440999999999997E-9</c:v>
                </c:pt>
                <c:pt idx="168">
                  <c:v>-5.8379000000000003E-9</c:v>
                </c:pt>
                <c:pt idx="169">
                  <c:v>-5.8315999999999996E-9</c:v>
                </c:pt>
                <c:pt idx="170">
                  <c:v>-5.8254000000000002E-9</c:v>
                </c:pt>
                <c:pt idx="171">
                  <c:v>-5.8191000000000003E-9</c:v>
                </c:pt>
                <c:pt idx="172">
                  <c:v>-5.8129000000000001E-9</c:v>
                </c:pt>
                <c:pt idx="173">
                  <c:v>-5.8066000000000002E-9</c:v>
                </c:pt>
                <c:pt idx="174">
                  <c:v>-5.8003999999999999E-9</c:v>
                </c:pt>
                <c:pt idx="175">
                  <c:v>-5.7941000000000001E-9</c:v>
                </c:pt>
                <c:pt idx="176">
                  <c:v>-5.7878999999999998E-9</c:v>
                </c:pt>
                <c:pt idx="177">
                  <c:v>-5.7816E-9</c:v>
                </c:pt>
                <c:pt idx="178">
                  <c:v>-5.7753999999999997E-9</c:v>
                </c:pt>
                <c:pt idx="179">
                  <c:v>-5.7690999999999999E-9</c:v>
                </c:pt>
                <c:pt idx="180">
                  <c:v>-5.7628999999999996E-9</c:v>
                </c:pt>
                <c:pt idx="181">
                  <c:v>-5.7565999999999997E-9</c:v>
                </c:pt>
                <c:pt idx="182">
                  <c:v>-5.7504000000000003E-9</c:v>
                </c:pt>
                <c:pt idx="183">
                  <c:v>-5.7440999999999996E-9</c:v>
                </c:pt>
                <c:pt idx="184">
                  <c:v>-5.7379000000000002E-9</c:v>
                </c:pt>
                <c:pt idx="185">
                  <c:v>-5.7316000000000003E-9</c:v>
                </c:pt>
                <c:pt idx="186">
                  <c:v>-5.7254000000000001E-9</c:v>
                </c:pt>
                <c:pt idx="187">
                  <c:v>-5.7191000000000002E-9</c:v>
                </c:pt>
                <c:pt idx="188">
                  <c:v>-5.7129E-9</c:v>
                </c:pt>
                <c:pt idx="189">
                  <c:v>-5.7066000000000001E-9</c:v>
                </c:pt>
                <c:pt idx="190">
                  <c:v>-5.7003999999999999E-9</c:v>
                </c:pt>
                <c:pt idx="191">
                  <c:v>-5.6941E-9</c:v>
                </c:pt>
                <c:pt idx="192">
                  <c:v>-5.6878999999999998E-9</c:v>
                </c:pt>
                <c:pt idx="193">
                  <c:v>-5.6815999999999999E-9</c:v>
                </c:pt>
                <c:pt idx="194">
                  <c:v>-5.6753999999999997E-9</c:v>
                </c:pt>
                <c:pt idx="195">
                  <c:v>-5.6690999999999998E-9</c:v>
                </c:pt>
                <c:pt idx="196">
                  <c:v>-5.6629000000000004E-9</c:v>
                </c:pt>
                <c:pt idx="197">
                  <c:v>-5.6565999999999997E-9</c:v>
                </c:pt>
                <c:pt idx="198">
                  <c:v>-5.6504000000000003E-9</c:v>
                </c:pt>
                <c:pt idx="199">
                  <c:v>-5.6441000000000004E-9</c:v>
                </c:pt>
                <c:pt idx="200">
                  <c:v>-5.6379000000000001E-9</c:v>
                </c:pt>
                <c:pt idx="201">
                  <c:v>-5.6316000000000003E-9</c:v>
                </c:pt>
                <c:pt idx="202">
                  <c:v>-5.6254E-9</c:v>
                </c:pt>
                <c:pt idx="203">
                  <c:v>-5.6191000000000002E-9</c:v>
                </c:pt>
                <c:pt idx="204">
                  <c:v>-5.6128999999999999E-9</c:v>
                </c:pt>
                <c:pt idx="205">
                  <c:v>-5.6066000000000001E-9</c:v>
                </c:pt>
                <c:pt idx="206">
                  <c:v>-5.6003999999999998E-9</c:v>
                </c:pt>
                <c:pt idx="207">
                  <c:v>-5.5940999999999999E-9</c:v>
                </c:pt>
                <c:pt idx="208">
                  <c:v>-5.5878999999999997E-9</c:v>
                </c:pt>
                <c:pt idx="209">
                  <c:v>-5.5815999999999998E-9</c:v>
                </c:pt>
                <c:pt idx="210">
                  <c:v>-5.5754000000000004E-9</c:v>
                </c:pt>
                <c:pt idx="211">
                  <c:v>-5.5690999999999997E-9</c:v>
                </c:pt>
                <c:pt idx="212">
                  <c:v>-5.5629000000000003E-9</c:v>
                </c:pt>
                <c:pt idx="213">
                  <c:v>-5.5565999999999996E-9</c:v>
                </c:pt>
                <c:pt idx="214">
                  <c:v>-5.5504000000000002E-9</c:v>
                </c:pt>
                <c:pt idx="215">
                  <c:v>-5.5441000000000003E-9</c:v>
                </c:pt>
                <c:pt idx="216">
                  <c:v>-5.5379000000000001E-9</c:v>
                </c:pt>
                <c:pt idx="217">
                  <c:v>-5.5316000000000002E-9</c:v>
                </c:pt>
                <c:pt idx="218">
                  <c:v>-5.5254E-9</c:v>
                </c:pt>
                <c:pt idx="219">
                  <c:v>-5.5191000000000001E-9</c:v>
                </c:pt>
                <c:pt idx="220">
                  <c:v>-5.5128999999999999E-9</c:v>
                </c:pt>
                <c:pt idx="221">
                  <c:v>-5.5066E-9</c:v>
                </c:pt>
                <c:pt idx="222">
                  <c:v>-5.5003999999999997E-9</c:v>
                </c:pt>
                <c:pt idx="223">
                  <c:v>-5.4940999999999999E-9</c:v>
                </c:pt>
                <c:pt idx="224">
                  <c:v>-5.4878999999999996E-9</c:v>
                </c:pt>
                <c:pt idx="225">
                  <c:v>-5.4815999999999998E-9</c:v>
                </c:pt>
                <c:pt idx="226">
                  <c:v>-5.4754000000000003E-9</c:v>
                </c:pt>
                <c:pt idx="227">
                  <c:v>-5.4690999999999997E-9</c:v>
                </c:pt>
                <c:pt idx="228">
                  <c:v>-5.4629000000000002E-9</c:v>
                </c:pt>
                <c:pt idx="229">
                  <c:v>-5.4566000000000004E-9</c:v>
                </c:pt>
                <c:pt idx="230">
                  <c:v>-5.4504000000000001E-9</c:v>
                </c:pt>
                <c:pt idx="231">
                  <c:v>-5.4441000000000003E-9</c:v>
                </c:pt>
                <c:pt idx="232">
                  <c:v>-5.4379E-9</c:v>
                </c:pt>
                <c:pt idx="233">
                  <c:v>-5.4316000000000001E-9</c:v>
                </c:pt>
                <c:pt idx="234">
                  <c:v>-5.4253999999999999E-9</c:v>
                </c:pt>
                <c:pt idx="235">
                  <c:v>-5.4191E-9</c:v>
                </c:pt>
                <c:pt idx="236">
                  <c:v>-5.4128999999999998E-9</c:v>
                </c:pt>
                <c:pt idx="237">
                  <c:v>-5.4065999999999999E-9</c:v>
                </c:pt>
                <c:pt idx="238">
                  <c:v>-5.4003999999999997E-9</c:v>
                </c:pt>
                <c:pt idx="239">
                  <c:v>-5.3940999999999998E-9</c:v>
                </c:pt>
                <c:pt idx="240">
                  <c:v>-5.3879000000000004E-9</c:v>
                </c:pt>
                <c:pt idx="241">
                  <c:v>-5.3815999999999997E-9</c:v>
                </c:pt>
                <c:pt idx="242">
                  <c:v>-5.3754000000000003E-9</c:v>
                </c:pt>
                <c:pt idx="243">
                  <c:v>-5.3691000000000004E-9</c:v>
                </c:pt>
                <c:pt idx="244">
                  <c:v>-5.3629000000000002E-9</c:v>
                </c:pt>
                <c:pt idx="245">
                  <c:v>-5.3566000000000003E-9</c:v>
                </c:pt>
                <c:pt idx="246">
                  <c:v>-5.3504000000000001E-9</c:v>
                </c:pt>
                <c:pt idx="247">
                  <c:v>-5.3441000000000002E-9</c:v>
                </c:pt>
                <c:pt idx="248">
                  <c:v>-5.3378999999999999E-9</c:v>
                </c:pt>
                <c:pt idx="249">
                  <c:v>-5.3316000000000001E-9</c:v>
                </c:pt>
                <c:pt idx="250">
                  <c:v>-5.3253999999999998E-9</c:v>
                </c:pt>
                <c:pt idx="251">
                  <c:v>-5.3191E-9</c:v>
                </c:pt>
                <c:pt idx="252">
                  <c:v>-5.3128999999999997E-9</c:v>
                </c:pt>
                <c:pt idx="253">
                  <c:v>-5.3065999999999999E-9</c:v>
                </c:pt>
                <c:pt idx="254">
                  <c:v>-5.3003999999999996E-9</c:v>
                </c:pt>
                <c:pt idx="255">
                  <c:v>-5.2940999999999997E-9</c:v>
                </c:pt>
                <c:pt idx="256">
                  <c:v>-5.2879000000000003E-9</c:v>
                </c:pt>
                <c:pt idx="257">
                  <c:v>-5.2815999999999996E-9</c:v>
                </c:pt>
                <c:pt idx="258">
                  <c:v>-5.2754000000000002E-9</c:v>
                </c:pt>
                <c:pt idx="259">
                  <c:v>-5.2691000000000003E-9</c:v>
                </c:pt>
                <c:pt idx="260">
                  <c:v>-5.2629000000000001E-9</c:v>
                </c:pt>
                <c:pt idx="261">
                  <c:v>-5.2566000000000002E-9</c:v>
                </c:pt>
                <c:pt idx="262">
                  <c:v>-5.2504E-9</c:v>
                </c:pt>
                <c:pt idx="263">
                  <c:v>-5.2441000000000001E-9</c:v>
                </c:pt>
                <c:pt idx="264">
                  <c:v>-5.2378999999999999E-9</c:v>
                </c:pt>
                <c:pt idx="265">
                  <c:v>-5.2316E-9</c:v>
                </c:pt>
                <c:pt idx="266">
                  <c:v>-5.2253999999999998E-9</c:v>
                </c:pt>
                <c:pt idx="267">
                  <c:v>-5.2190999999999999E-9</c:v>
                </c:pt>
                <c:pt idx="268">
                  <c:v>-5.2128999999999996E-9</c:v>
                </c:pt>
                <c:pt idx="269">
                  <c:v>-5.2065999999999998E-9</c:v>
                </c:pt>
                <c:pt idx="270">
                  <c:v>-5.2004000000000004E-9</c:v>
                </c:pt>
                <c:pt idx="271">
                  <c:v>-5.1940999999999997E-9</c:v>
                </c:pt>
                <c:pt idx="272">
                  <c:v>-5.1879000000000003E-9</c:v>
                </c:pt>
                <c:pt idx="273">
                  <c:v>-5.1816000000000004E-9</c:v>
                </c:pt>
                <c:pt idx="274">
                  <c:v>-5.1754000000000001E-9</c:v>
                </c:pt>
                <c:pt idx="275">
                  <c:v>-5.1691000000000003E-9</c:v>
                </c:pt>
                <c:pt idx="276">
                  <c:v>-5.1629E-9</c:v>
                </c:pt>
                <c:pt idx="277">
                  <c:v>-5.1566000000000002E-9</c:v>
                </c:pt>
                <c:pt idx="278">
                  <c:v>-5.1503999999999999E-9</c:v>
                </c:pt>
                <c:pt idx="279">
                  <c:v>-5.1441000000000001E-9</c:v>
                </c:pt>
                <c:pt idx="280">
                  <c:v>-5.1378999999999998E-9</c:v>
                </c:pt>
                <c:pt idx="281">
                  <c:v>-5.1315999999999999E-9</c:v>
                </c:pt>
                <c:pt idx="282">
                  <c:v>-5.1253999999999997E-9</c:v>
                </c:pt>
                <c:pt idx="283">
                  <c:v>-5.1190999999999998E-9</c:v>
                </c:pt>
                <c:pt idx="284">
                  <c:v>-5.1129000000000004E-9</c:v>
                </c:pt>
                <c:pt idx="285">
                  <c:v>-5.1065999999999997E-9</c:v>
                </c:pt>
                <c:pt idx="286">
                  <c:v>-5.1004000000000003E-9</c:v>
                </c:pt>
                <c:pt idx="287">
                  <c:v>-5.0940999999999996E-9</c:v>
                </c:pt>
                <c:pt idx="288">
                  <c:v>-5.0879000000000002E-9</c:v>
                </c:pt>
                <c:pt idx="289">
                  <c:v>-5.0816000000000003E-9</c:v>
                </c:pt>
                <c:pt idx="290">
                  <c:v>-5.0754000000000001E-9</c:v>
                </c:pt>
                <c:pt idx="291">
                  <c:v>-5.0691000000000002E-9</c:v>
                </c:pt>
                <c:pt idx="292">
                  <c:v>-5.0629E-9</c:v>
                </c:pt>
                <c:pt idx="293">
                  <c:v>-5.0566000000000001E-9</c:v>
                </c:pt>
                <c:pt idx="294">
                  <c:v>-5.0503999999999998E-9</c:v>
                </c:pt>
                <c:pt idx="295">
                  <c:v>-5.0441E-9</c:v>
                </c:pt>
                <c:pt idx="296">
                  <c:v>-5.0378999999999997E-9</c:v>
                </c:pt>
                <c:pt idx="297">
                  <c:v>-5.0315999999999999E-9</c:v>
                </c:pt>
                <c:pt idx="298">
                  <c:v>-5.0253999999999996E-9</c:v>
                </c:pt>
                <c:pt idx="299">
                  <c:v>-5.0190999999999998E-9</c:v>
                </c:pt>
                <c:pt idx="300">
                  <c:v>-5.0129000000000003E-9</c:v>
                </c:pt>
                <c:pt idx="301">
                  <c:v>-5.0065999999999996E-9</c:v>
                </c:pt>
                <c:pt idx="302">
                  <c:v>-5.0004000000000002E-9</c:v>
                </c:pt>
                <c:pt idx="303">
                  <c:v>-4.9941000000000004E-9</c:v>
                </c:pt>
                <c:pt idx="304">
                  <c:v>-4.9879000000000001E-9</c:v>
                </c:pt>
                <c:pt idx="305">
                  <c:v>-4.9816000000000003E-9</c:v>
                </c:pt>
                <c:pt idx="306">
                  <c:v>-4.9754E-9</c:v>
                </c:pt>
                <c:pt idx="307">
                  <c:v>-4.9691000000000001E-9</c:v>
                </c:pt>
                <c:pt idx="308">
                  <c:v>-4.9628999999999999E-9</c:v>
                </c:pt>
                <c:pt idx="309">
                  <c:v>-4.9566E-9</c:v>
                </c:pt>
                <c:pt idx="310">
                  <c:v>-4.9503999999999998E-9</c:v>
                </c:pt>
                <c:pt idx="311">
                  <c:v>-4.9440999999999999E-9</c:v>
                </c:pt>
                <c:pt idx="312">
                  <c:v>-4.9378999999999997E-9</c:v>
                </c:pt>
                <c:pt idx="313">
                  <c:v>-4.9315999999999998E-9</c:v>
                </c:pt>
                <c:pt idx="314">
                  <c:v>-4.9254000000000004E-9</c:v>
                </c:pt>
                <c:pt idx="315">
                  <c:v>-4.9190999999999997E-9</c:v>
                </c:pt>
                <c:pt idx="316">
                  <c:v>-4.9129000000000003E-9</c:v>
                </c:pt>
                <c:pt idx="317">
                  <c:v>-4.9066000000000004E-9</c:v>
                </c:pt>
                <c:pt idx="318">
                  <c:v>-4.9004000000000002E-9</c:v>
                </c:pt>
                <c:pt idx="319">
                  <c:v>-4.8941000000000003E-9</c:v>
                </c:pt>
                <c:pt idx="320">
                  <c:v>-4.8879E-9</c:v>
                </c:pt>
                <c:pt idx="321">
                  <c:v>-4.8816000000000002E-9</c:v>
                </c:pt>
                <c:pt idx="322">
                  <c:v>-4.8753999999999999E-9</c:v>
                </c:pt>
                <c:pt idx="323">
                  <c:v>-4.8691000000000001E-9</c:v>
                </c:pt>
                <c:pt idx="324">
                  <c:v>-4.8628999999999998E-9</c:v>
                </c:pt>
                <c:pt idx="325">
                  <c:v>-4.8566E-9</c:v>
                </c:pt>
                <c:pt idx="326">
                  <c:v>-4.8503999999999997E-9</c:v>
                </c:pt>
                <c:pt idx="327">
                  <c:v>-4.8440999999999998E-9</c:v>
                </c:pt>
                <c:pt idx="328">
                  <c:v>-4.8378999999999996E-9</c:v>
                </c:pt>
                <c:pt idx="329">
                  <c:v>-4.8315999999999997E-9</c:v>
                </c:pt>
                <c:pt idx="330">
                  <c:v>-4.8254000000000003E-9</c:v>
                </c:pt>
                <c:pt idx="331">
                  <c:v>-4.8190999999999996E-9</c:v>
                </c:pt>
                <c:pt idx="332">
                  <c:v>-4.8129000000000002E-9</c:v>
                </c:pt>
                <c:pt idx="333">
                  <c:v>-4.8066000000000003E-9</c:v>
                </c:pt>
                <c:pt idx="334">
                  <c:v>-4.8004000000000001E-9</c:v>
                </c:pt>
                <c:pt idx="335">
                  <c:v>-4.7941000000000002E-9</c:v>
                </c:pt>
                <c:pt idx="336">
                  <c:v>-4.7879E-9</c:v>
                </c:pt>
                <c:pt idx="337">
                  <c:v>-4.7816000000000001E-9</c:v>
                </c:pt>
                <c:pt idx="338">
                  <c:v>-4.7753999999999999E-9</c:v>
                </c:pt>
                <c:pt idx="339">
                  <c:v>-4.7691E-9</c:v>
                </c:pt>
                <c:pt idx="340">
                  <c:v>-4.7628999999999998E-9</c:v>
                </c:pt>
                <c:pt idx="341">
                  <c:v>-4.7565999999999999E-9</c:v>
                </c:pt>
                <c:pt idx="342">
                  <c:v>-4.7503999999999996E-9</c:v>
                </c:pt>
                <c:pt idx="343">
                  <c:v>-4.7440999999999998E-9</c:v>
                </c:pt>
                <c:pt idx="344">
                  <c:v>-4.7379000000000004E-9</c:v>
                </c:pt>
                <c:pt idx="345">
                  <c:v>-4.7315999999999997E-9</c:v>
                </c:pt>
                <c:pt idx="346">
                  <c:v>-4.7254000000000002E-9</c:v>
                </c:pt>
                <c:pt idx="347">
                  <c:v>-4.7191000000000004E-9</c:v>
                </c:pt>
                <c:pt idx="348">
                  <c:v>-4.7129000000000001E-9</c:v>
                </c:pt>
                <c:pt idx="349">
                  <c:v>-4.7066000000000003E-9</c:v>
                </c:pt>
                <c:pt idx="350">
                  <c:v>-4.7004E-9</c:v>
                </c:pt>
                <c:pt idx="351">
                  <c:v>-4.6941000000000002E-9</c:v>
                </c:pt>
                <c:pt idx="352">
                  <c:v>-4.6878999999999999E-9</c:v>
                </c:pt>
                <c:pt idx="353">
                  <c:v>-4.6816E-9</c:v>
                </c:pt>
                <c:pt idx="354">
                  <c:v>-4.6753999999999998E-9</c:v>
                </c:pt>
                <c:pt idx="355">
                  <c:v>-4.6690999999999999E-9</c:v>
                </c:pt>
                <c:pt idx="356">
                  <c:v>-4.6628999999999997E-9</c:v>
                </c:pt>
                <c:pt idx="357">
                  <c:v>-4.6565999999999998E-9</c:v>
                </c:pt>
                <c:pt idx="358">
                  <c:v>-4.6504000000000004E-9</c:v>
                </c:pt>
                <c:pt idx="359">
                  <c:v>-4.6440999999999997E-9</c:v>
                </c:pt>
                <c:pt idx="360">
                  <c:v>-4.6379000000000003E-9</c:v>
                </c:pt>
                <c:pt idx="361">
                  <c:v>-4.6315999999999996E-9</c:v>
                </c:pt>
                <c:pt idx="362">
                  <c:v>-4.6254000000000002E-9</c:v>
                </c:pt>
                <c:pt idx="363">
                  <c:v>-4.6191000000000003E-9</c:v>
                </c:pt>
                <c:pt idx="364">
                  <c:v>-4.6129000000000001E-9</c:v>
                </c:pt>
                <c:pt idx="365">
                  <c:v>-4.6066000000000002E-9</c:v>
                </c:pt>
                <c:pt idx="366">
                  <c:v>-4.6004E-9</c:v>
                </c:pt>
                <c:pt idx="367">
                  <c:v>-4.5941000000000001E-9</c:v>
                </c:pt>
                <c:pt idx="368">
                  <c:v>-4.5878999999999998E-9</c:v>
                </c:pt>
                <c:pt idx="369">
                  <c:v>-4.5816E-9</c:v>
                </c:pt>
                <c:pt idx="370">
                  <c:v>-4.5753999999999997E-9</c:v>
                </c:pt>
                <c:pt idx="371">
                  <c:v>-4.5690999999999999E-9</c:v>
                </c:pt>
                <c:pt idx="372">
                  <c:v>-4.5628999999999996E-9</c:v>
                </c:pt>
                <c:pt idx="373">
                  <c:v>-4.5565999999999998E-9</c:v>
                </c:pt>
                <c:pt idx="374">
                  <c:v>-4.5504000000000003E-9</c:v>
                </c:pt>
                <c:pt idx="375">
                  <c:v>-4.5440999999999996E-9</c:v>
                </c:pt>
                <c:pt idx="376">
                  <c:v>-4.5379000000000002E-9</c:v>
                </c:pt>
                <c:pt idx="377">
                  <c:v>-4.5316000000000004E-9</c:v>
                </c:pt>
                <c:pt idx="378">
                  <c:v>-4.5254000000000001E-9</c:v>
                </c:pt>
                <c:pt idx="379">
                  <c:v>-4.5191000000000002E-9</c:v>
                </c:pt>
                <c:pt idx="380">
                  <c:v>-4.5129E-9</c:v>
                </c:pt>
                <c:pt idx="381">
                  <c:v>-4.5066000000000001E-9</c:v>
                </c:pt>
                <c:pt idx="382">
                  <c:v>-4.5003999999999999E-9</c:v>
                </c:pt>
                <c:pt idx="383">
                  <c:v>-4.4941E-9</c:v>
                </c:pt>
                <c:pt idx="384">
                  <c:v>-4.4878999999999998E-9</c:v>
                </c:pt>
                <c:pt idx="385">
                  <c:v>-4.4815999999999999E-9</c:v>
                </c:pt>
                <c:pt idx="386">
                  <c:v>-4.4753999999999997E-9</c:v>
                </c:pt>
                <c:pt idx="387">
                  <c:v>-4.4690999999999998E-9</c:v>
                </c:pt>
                <c:pt idx="388">
                  <c:v>-4.4629000000000004E-9</c:v>
                </c:pt>
                <c:pt idx="389">
                  <c:v>-4.4565999999999997E-9</c:v>
                </c:pt>
                <c:pt idx="390">
                  <c:v>-4.4504000000000003E-9</c:v>
                </c:pt>
                <c:pt idx="391">
                  <c:v>-4.4441000000000004E-9</c:v>
                </c:pt>
                <c:pt idx="392">
                  <c:v>-4.4379000000000002E-9</c:v>
                </c:pt>
                <c:pt idx="393">
                  <c:v>-4.4316000000000003E-9</c:v>
                </c:pt>
                <c:pt idx="394">
                  <c:v>-4.4254E-9</c:v>
                </c:pt>
                <c:pt idx="395">
                  <c:v>-4.4191000000000002E-9</c:v>
                </c:pt>
                <c:pt idx="396">
                  <c:v>-4.4128999999999999E-9</c:v>
                </c:pt>
                <c:pt idx="397">
                  <c:v>-4.4066000000000001E-9</c:v>
                </c:pt>
                <c:pt idx="398">
                  <c:v>-4.4003999999999998E-9</c:v>
                </c:pt>
                <c:pt idx="399">
                  <c:v>-4.3941E-9</c:v>
                </c:pt>
                <c:pt idx="400">
                  <c:v>-4.3878999999999997E-9</c:v>
                </c:pt>
                <c:pt idx="401">
                  <c:v>-4.3815999999999998E-9</c:v>
                </c:pt>
                <c:pt idx="402">
                  <c:v>-4.3753999999999996E-9</c:v>
                </c:pt>
                <c:pt idx="403">
                  <c:v>-4.3690999999999997E-9</c:v>
                </c:pt>
                <c:pt idx="404">
                  <c:v>-4.3629000000000003E-9</c:v>
                </c:pt>
                <c:pt idx="405">
                  <c:v>-4.3565999999999996E-9</c:v>
                </c:pt>
                <c:pt idx="406">
                  <c:v>-4.3504000000000002E-9</c:v>
                </c:pt>
                <c:pt idx="407">
                  <c:v>-4.3441000000000003E-9</c:v>
                </c:pt>
                <c:pt idx="408">
                  <c:v>-4.3379000000000001E-9</c:v>
                </c:pt>
                <c:pt idx="409">
                  <c:v>-4.3316000000000002E-9</c:v>
                </c:pt>
                <c:pt idx="410">
                  <c:v>-4.3254E-9</c:v>
                </c:pt>
                <c:pt idx="411">
                  <c:v>-4.3191000000000001E-9</c:v>
                </c:pt>
                <c:pt idx="412">
                  <c:v>-4.3128999999999999E-9</c:v>
                </c:pt>
                <c:pt idx="413">
                  <c:v>-4.3066E-9</c:v>
                </c:pt>
                <c:pt idx="414">
                  <c:v>-4.3003999999999997E-9</c:v>
                </c:pt>
                <c:pt idx="415">
                  <c:v>-4.2940999999999999E-9</c:v>
                </c:pt>
                <c:pt idx="416">
                  <c:v>-4.2878999999999996E-9</c:v>
                </c:pt>
                <c:pt idx="417">
                  <c:v>-4.2815999999999998E-9</c:v>
                </c:pt>
                <c:pt idx="418">
                  <c:v>-4.2754000000000004E-9</c:v>
                </c:pt>
                <c:pt idx="419">
                  <c:v>-4.2690999999999997E-9</c:v>
                </c:pt>
                <c:pt idx="420">
                  <c:v>-4.2629000000000002E-9</c:v>
                </c:pt>
                <c:pt idx="421">
                  <c:v>-4.2566000000000004E-9</c:v>
                </c:pt>
                <c:pt idx="422">
                  <c:v>-4.2504000000000001E-9</c:v>
                </c:pt>
                <c:pt idx="423">
                  <c:v>-4.2441000000000003E-9</c:v>
                </c:pt>
                <c:pt idx="424">
                  <c:v>-4.2379E-9</c:v>
                </c:pt>
                <c:pt idx="425">
                  <c:v>-4.2316000000000002E-9</c:v>
                </c:pt>
                <c:pt idx="426">
                  <c:v>-4.2253999999999999E-9</c:v>
                </c:pt>
                <c:pt idx="427">
                  <c:v>-4.2191E-9</c:v>
                </c:pt>
                <c:pt idx="428">
                  <c:v>-4.2128999999999998E-9</c:v>
                </c:pt>
                <c:pt idx="429">
                  <c:v>-4.2065999999999999E-9</c:v>
                </c:pt>
                <c:pt idx="430">
                  <c:v>-4.2003999999999997E-9</c:v>
                </c:pt>
                <c:pt idx="431">
                  <c:v>-4.1940999999999998E-9</c:v>
                </c:pt>
                <c:pt idx="432">
                  <c:v>-4.1879000000000004E-9</c:v>
                </c:pt>
                <c:pt idx="433">
                  <c:v>-4.1815999999999997E-9</c:v>
                </c:pt>
                <c:pt idx="434">
                  <c:v>-4.1754000000000003E-9</c:v>
                </c:pt>
                <c:pt idx="435">
                  <c:v>-4.1690999999999996E-9</c:v>
                </c:pt>
                <c:pt idx="436">
                  <c:v>-4.1629000000000002E-9</c:v>
                </c:pt>
                <c:pt idx="437">
                  <c:v>-4.1566000000000003E-9</c:v>
                </c:pt>
                <c:pt idx="438">
                  <c:v>-4.1504000000000001E-9</c:v>
                </c:pt>
                <c:pt idx="439">
                  <c:v>-4.1441000000000002E-9</c:v>
                </c:pt>
                <c:pt idx="440">
                  <c:v>-4.1378999999999999E-9</c:v>
                </c:pt>
                <c:pt idx="441">
                  <c:v>-4.1316000000000001E-9</c:v>
                </c:pt>
                <c:pt idx="442">
                  <c:v>-4.1253999999999998E-9</c:v>
                </c:pt>
                <c:pt idx="443">
                  <c:v>-4.1191E-9</c:v>
                </c:pt>
                <c:pt idx="444">
                  <c:v>-4.1128999999999997E-9</c:v>
                </c:pt>
                <c:pt idx="445">
                  <c:v>-4.1065999999999999E-9</c:v>
                </c:pt>
                <c:pt idx="446">
                  <c:v>-4.1003999999999996E-9</c:v>
                </c:pt>
                <c:pt idx="447">
                  <c:v>-4.0940999999999997E-9</c:v>
                </c:pt>
                <c:pt idx="448">
                  <c:v>-4.0879000000000003E-9</c:v>
                </c:pt>
                <c:pt idx="449">
                  <c:v>-4.0815999999999996E-9</c:v>
                </c:pt>
                <c:pt idx="450">
                  <c:v>-4.0754000000000002E-9</c:v>
                </c:pt>
                <c:pt idx="451">
                  <c:v>-4.0691000000000004E-9</c:v>
                </c:pt>
                <c:pt idx="452">
                  <c:v>-4.0629000000000001E-9</c:v>
                </c:pt>
                <c:pt idx="453">
                  <c:v>-4.0566000000000002E-9</c:v>
                </c:pt>
                <c:pt idx="454">
                  <c:v>-4.0504E-9</c:v>
                </c:pt>
                <c:pt idx="455">
                  <c:v>-4.0441000000000001E-9</c:v>
                </c:pt>
                <c:pt idx="456">
                  <c:v>-4.0378999999999999E-9</c:v>
                </c:pt>
                <c:pt idx="457">
                  <c:v>-4.0316E-9</c:v>
                </c:pt>
                <c:pt idx="458">
                  <c:v>-4.0253999999999998E-9</c:v>
                </c:pt>
                <c:pt idx="459">
                  <c:v>-4.0190999999999999E-9</c:v>
                </c:pt>
                <c:pt idx="460">
                  <c:v>-4.0128999999999997E-9</c:v>
                </c:pt>
                <c:pt idx="461">
                  <c:v>-4.0065999999999998E-9</c:v>
                </c:pt>
                <c:pt idx="462">
                  <c:v>-4.0004000000000004E-9</c:v>
                </c:pt>
                <c:pt idx="463">
                  <c:v>-3.9940999999999997E-9</c:v>
                </c:pt>
                <c:pt idx="464">
                  <c:v>-3.9879000000000003E-9</c:v>
                </c:pt>
                <c:pt idx="465">
                  <c:v>-3.9816000000000004E-9</c:v>
                </c:pt>
                <c:pt idx="466">
                  <c:v>-3.9754000000000001E-9</c:v>
                </c:pt>
                <c:pt idx="467">
                  <c:v>-3.9691000000000003E-9</c:v>
                </c:pt>
                <c:pt idx="468">
                  <c:v>-3.9629E-9</c:v>
                </c:pt>
                <c:pt idx="469">
                  <c:v>-3.9566000000000002E-9</c:v>
                </c:pt>
                <c:pt idx="470">
                  <c:v>-3.9503999999999999E-9</c:v>
                </c:pt>
                <c:pt idx="471">
                  <c:v>-3.9441000000000001E-9</c:v>
                </c:pt>
                <c:pt idx="472">
                  <c:v>-3.9378999999999998E-9</c:v>
                </c:pt>
                <c:pt idx="473">
                  <c:v>-3.9315999999999999E-9</c:v>
                </c:pt>
                <c:pt idx="474">
                  <c:v>-3.9253999999999997E-9</c:v>
                </c:pt>
                <c:pt idx="475">
                  <c:v>-3.9190999999999998E-9</c:v>
                </c:pt>
                <c:pt idx="476">
                  <c:v>-3.9128999999999996E-9</c:v>
                </c:pt>
                <c:pt idx="477">
                  <c:v>-3.9065999999999997E-9</c:v>
                </c:pt>
                <c:pt idx="478">
                  <c:v>-3.9004000000000003E-9</c:v>
                </c:pt>
                <c:pt idx="479">
                  <c:v>-3.8940999999999996E-9</c:v>
                </c:pt>
                <c:pt idx="480">
                  <c:v>-3.8879000000000002E-9</c:v>
                </c:pt>
                <c:pt idx="481">
                  <c:v>-3.8816000000000003E-9</c:v>
                </c:pt>
                <c:pt idx="482">
                  <c:v>-3.8754000000000001E-9</c:v>
                </c:pt>
                <c:pt idx="483">
                  <c:v>-3.8691000000000002E-9</c:v>
                </c:pt>
                <c:pt idx="484">
                  <c:v>-3.8629E-9</c:v>
                </c:pt>
                <c:pt idx="485">
                  <c:v>-3.8566000000000001E-9</c:v>
                </c:pt>
                <c:pt idx="486">
                  <c:v>-3.8503999999999999E-9</c:v>
                </c:pt>
                <c:pt idx="487">
                  <c:v>-3.8441E-9</c:v>
                </c:pt>
                <c:pt idx="488">
                  <c:v>-3.8378999999999997E-9</c:v>
                </c:pt>
                <c:pt idx="489">
                  <c:v>-3.8315999999999999E-9</c:v>
                </c:pt>
                <c:pt idx="490">
                  <c:v>-3.8253999999999996E-9</c:v>
                </c:pt>
                <c:pt idx="491">
                  <c:v>-3.8190999999999998E-9</c:v>
                </c:pt>
                <c:pt idx="492">
                  <c:v>-3.8129000000000003E-9</c:v>
                </c:pt>
                <c:pt idx="493">
                  <c:v>-3.8065999999999997E-9</c:v>
                </c:pt>
                <c:pt idx="494">
                  <c:v>-3.8004000000000002E-9</c:v>
                </c:pt>
                <c:pt idx="495">
                  <c:v>-3.7941000000000004E-9</c:v>
                </c:pt>
                <c:pt idx="496">
                  <c:v>-3.7879000000000001E-9</c:v>
                </c:pt>
                <c:pt idx="497">
                  <c:v>-3.7816000000000003E-9</c:v>
                </c:pt>
                <c:pt idx="498">
                  <c:v>-3.7754E-9</c:v>
                </c:pt>
                <c:pt idx="499">
                  <c:v>-3.7691000000000001E-9</c:v>
                </c:pt>
                <c:pt idx="500">
                  <c:v>-3.7628999999999999E-9</c:v>
                </c:pt>
                <c:pt idx="501">
                  <c:v>-3.7566E-9</c:v>
                </c:pt>
                <c:pt idx="502">
                  <c:v>-3.7503999999999998E-9</c:v>
                </c:pt>
                <c:pt idx="503">
                  <c:v>-3.7440999999999999E-9</c:v>
                </c:pt>
                <c:pt idx="504">
                  <c:v>-3.7378999999999997E-9</c:v>
                </c:pt>
                <c:pt idx="505">
                  <c:v>-3.7315999999999998E-9</c:v>
                </c:pt>
                <c:pt idx="506">
                  <c:v>-3.7254000000000004E-9</c:v>
                </c:pt>
                <c:pt idx="507">
                  <c:v>-3.7191000000000001E-9</c:v>
                </c:pt>
                <c:pt idx="508">
                  <c:v>-3.7128999999999999E-9</c:v>
                </c:pt>
                <c:pt idx="509">
                  <c:v>-3.7066E-9</c:v>
                </c:pt>
                <c:pt idx="510">
                  <c:v>-3.7004000000000002E-9</c:v>
                </c:pt>
                <c:pt idx="511">
                  <c:v>-3.6940999999999999E-9</c:v>
                </c:pt>
                <c:pt idx="512">
                  <c:v>-3.6879000000000001E-9</c:v>
                </c:pt>
                <c:pt idx="513">
                  <c:v>-3.6816000000000002E-9</c:v>
                </c:pt>
                <c:pt idx="514">
                  <c:v>-3.6753999999999999E-9</c:v>
                </c:pt>
                <c:pt idx="515">
                  <c:v>-3.6691000000000001E-9</c:v>
                </c:pt>
                <c:pt idx="516">
                  <c:v>-3.6628999999999998E-9</c:v>
                </c:pt>
                <c:pt idx="517">
                  <c:v>-3.6566E-9</c:v>
                </c:pt>
                <c:pt idx="518">
                  <c:v>-3.6504000000000001E-9</c:v>
                </c:pt>
                <c:pt idx="519">
                  <c:v>-3.6440999999999999E-9</c:v>
                </c:pt>
                <c:pt idx="520">
                  <c:v>-3.6379E-9</c:v>
                </c:pt>
                <c:pt idx="521">
                  <c:v>-3.6316000000000002E-9</c:v>
                </c:pt>
                <c:pt idx="522">
                  <c:v>-3.6253999999999999E-9</c:v>
                </c:pt>
                <c:pt idx="523">
                  <c:v>-3.6191E-9</c:v>
                </c:pt>
                <c:pt idx="524">
                  <c:v>-3.6128999999999998E-9</c:v>
                </c:pt>
                <c:pt idx="525">
                  <c:v>-3.6065999999999999E-9</c:v>
                </c:pt>
                <c:pt idx="526">
                  <c:v>-3.6004000000000001E-9</c:v>
                </c:pt>
                <c:pt idx="527">
                  <c:v>-3.5940999999999998E-9</c:v>
                </c:pt>
                <c:pt idx="528">
                  <c:v>-3.5879E-9</c:v>
                </c:pt>
                <c:pt idx="529">
                  <c:v>-3.5816000000000001E-9</c:v>
                </c:pt>
                <c:pt idx="530">
                  <c:v>-3.5753999999999999E-9</c:v>
                </c:pt>
                <c:pt idx="531">
                  <c:v>-3.5691E-9</c:v>
                </c:pt>
                <c:pt idx="532">
                  <c:v>-3.5629000000000002E-9</c:v>
                </c:pt>
                <c:pt idx="533">
                  <c:v>-3.5565999999999999E-9</c:v>
                </c:pt>
                <c:pt idx="534">
                  <c:v>-3.5504000000000001E-9</c:v>
                </c:pt>
                <c:pt idx="535">
                  <c:v>-3.5441000000000002E-9</c:v>
                </c:pt>
                <c:pt idx="536">
                  <c:v>-3.5379E-9</c:v>
                </c:pt>
                <c:pt idx="537">
                  <c:v>-3.5316000000000001E-9</c:v>
                </c:pt>
                <c:pt idx="538">
                  <c:v>-3.5253999999999998E-9</c:v>
                </c:pt>
                <c:pt idx="539">
                  <c:v>-3.5191E-9</c:v>
                </c:pt>
                <c:pt idx="540">
                  <c:v>-3.5129000000000001E-9</c:v>
                </c:pt>
                <c:pt idx="541">
                  <c:v>-3.5065999999999999E-9</c:v>
                </c:pt>
                <c:pt idx="542">
                  <c:v>-3.5004E-9</c:v>
                </c:pt>
                <c:pt idx="543">
                  <c:v>-3.4941000000000002E-9</c:v>
                </c:pt>
                <c:pt idx="544">
                  <c:v>-3.4878999999999999E-9</c:v>
                </c:pt>
                <c:pt idx="545">
                  <c:v>-3.4816000000000001E-9</c:v>
                </c:pt>
                <c:pt idx="546">
                  <c:v>-3.4753999999999998E-9</c:v>
                </c:pt>
                <c:pt idx="547">
                  <c:v>-3.4690999999999999E-9</c:v>
                </c:pt>
                <c:pt idx="548">
                  <c:v>-3.4629000000000001E-9</c:v>
                </c:pt>
                <c:pt idx="549">
                  <c:v>-3.4565999999999998E-9</c:v>
                </c:pt>
                <c:pt idx="550">
                  <c:v>-3.4504E-9</c:v>
                </c:pt>
                <c:pt idx="551">
                  <c:v>-3.4441000000000001E-9</c:v>
                </c:pt>
                <c:pt idx="552">
                  <c:v>-3.4378999999999999E-9</c:v>
                </c:pt>
                <c:pt idx="553">
                  <c:v>-3.4316E-9</c:v>
                </c:pt>
                <c:pt idx="554">
                  <c:v>-3.4254000000000002E-9</c:v>
                </c:pt>
                <c:pt idx="555">
                  <c:v>-3.4190999999999999E-9</c:v>
                </c:pt>
                <c:pt idx="556">
                  <c:v>-3.4129000000000001E-9</c:v>
                </c:pt>
                <c:pt idx="557">
                  <c:v>-3.4065999999999998E-9</c:v>
                </c:pt>
                <c:pt idx="558">
                  <c:v>-3.4004E-9</c:v>
                </c:pt>
                <c:pt idx="559">
                  <c:v>-3.3941000000000001E-9</c:v>
                </c:pt>
                <c:pt idx="560">
                  <c:v>-3.3878999999999999E-9</c:v>
                </c:pt>
                <c:pt idx="561">
                  <c:v>-3.3816E-9</c:v>
                </c:pt>
                <c:pt idx="562">
                  <c:v>-3.3754000000000002E-9</c:v>
                </c:pt>
                <c:pt idx="563">
                  <c:v>-3.3690999999999999E-9</c:v>
                </c:pt>
                <c:pt idx="564">
                  <c:v>-3.3629E-9</c:v>
                </c:pt>
                <c:pt idx="565">
                  <c:v>-3.3566000000000002E-9</c:v>
                </c:pt>
                <c:pt idx="566">
                  <c:v>-3.3503999999999999E-9</c:v>
                </c:pt>
                <c:pt idx="567">
                  <c:v>-3.3441000000000001E-9</c:v>
                </c:pt>
                <c:pt idx="568">
                  <c:v>-3.3378999999999998E-9</c:v>
                </c:pt>
                <c:pt idx="569">
                  <c:v>-3.3316E-9</c:v>
                </c:pt>
                <c:pt idx="570">
                  <c:v>-3.3254000000000001E-9</c:v>
                </c:pt>
                <c:pt idx="571">
                  <c:v>-3.3190999999999998E-9</c:v>
                </c:pt>
                <c:pt idx="572">
                  <c:v>-3.3129E-9</c:v>
                </c:pt>
                <c:pt idx="573">
                  <c:v>-3.3066000000000001E-9</c:v>
                </c:pt>
                <c:pt idx="574">
                  <c:v>-3.3003999999999999E-9</c:v>
                </c:pt>
                <c:pt idx="575">
                  <c:v>-3.2941E-9</c:v>
                </c:pt>
                <c:pt idx="576">
                  <c:v>-3.2879000000000002E-9</c:v>
                </c:pt>
                <c:pt idx="577">
                  <c:v>-3.2815999999999999E-9</c:v>
                </c:pt>
                <c:pt idx="578">
                  <c:v>-3.2754000000000001E-9</c:v>
                </c:pt>
                <c:pt idx="579">
                  <c:v>-3.2690999999999998E-9</c:v>
                </c:pt>
                <c:pt idx="580">
                  <c:v>-3.2629E-9</c:v>
                </c:pt>
                <c:pt idx="581">
                  <c:v>-3.2566000000000001E-9</c:v>
                </c:pt>
                <c:pt idx="582">
                  <c:v>-3.2503999999999999E-9</c:v>
                </c:pt>
                <c:pt idx="583">
                  <c:v>-3.2441E-9</c:v>
                </c:pt>
                <c:pt idx="584">
                  <c:v>-3.2379000000000002E-9</c:v>
                </c:pt>
                <c:pt idx="585">
                  <c:v>-3.2315999999999999E-9</c:v>
                </c:pt>
                <c:pt idx="586">
                  <c:v>-3.2254E-9</c:v>
                </c:pt>
                <c:pt idx="587">
                  <c:v>-3.2191000000000002E-9</c:v>
                </c:pt>
                <c:pt idx="588">
                  <c:v>-3.2128999999999999E-9</c:v>
                </c:pt>
                <c:pt idx="589">
                  <c:v>-3.2066000000000001E-9</c:v>
                </c:pt>
                <c:pt idx="590">
                  <c:v>-3.2003999999999998E-9</c:v>
                </c:pt>
                <c:pt idx="591">
                  <c:v>-3.1941E-9</c:v>
                </c:pt>
                <c:pt idx="592">
                  <c:v>-3.1879000000000001E-9</c:v>
                </c:pt>
                <c:pt idx="593">
                  <c:v>-3.1815999999999998E-9</c:v>
                </c:pt>
                <c:pt idx="594">
                  <c:v>-3.1754E-9</c:v>
                </c:pt>
                <c:pt idx="595">
                  <c:v>-3.1691000000000002E-9</c:v>
                </c:pt>
                <c:pt idx="596">
                  <c:v>-3.1628999999999999E-9</c:v>
                </c:pt>
                <c:pt idx="597">
                  <c:v>-3.1566E-9</c:v>
                </c:pt>
                <c:pt idx="598">
                  <c:v>-3.1504000000000002E-9</c:v>
                </c:pt>
                <c:pt idx="599">
                  <c:v>-3.1440999999999999E-9</c:v>
                </c:pt>
                <c:pt idx="600">
                  <c:v>-3.1379000000000001E-9</c:v>
                </c:pt>
                <c:pt idx="601">
                  <c:v>-3.1315999999999998E-9</c:v>
                </c:pt>
                <c:pt idx="602">
                  <c:v>-3.1254E-9</c:v>
                </c:pt>
                <c:pt idx="603">
                  <c:v>-3.1191000000000001E-9</c:v>
                </c:pt>
                <c:pt idx="604">
                  <c:v>-3.1128999999999999E-9</c:v>
                </c:pt>
                <c:pt idx="605">
                  <c:v>-3.1066E-9</c:v>
                </c:pt>
                <c:pt idx="606">
                  <c:v>-3.1004000000000002E-9</c:v>
                </c:pt>
                <c:pt idx="607">
                  <c:v>-3.0940999999999999E-9</c:v>
                </c:pt>
                <c:pt idx="608">
                  <c:v>-3.0879000000000001E-9</c:v>
                </c:pt>
                <c:pt idx="609">
                  <c:v>-3.0816000000000002E-9</c:v>
                </c:pt>
                <c:pt idx="610">
                  <c:v>-3.0753999999999999E-9</c:v>
                </c:pt>
                <c:pt idx="611">
                  <c:v>-3.0691000000000001E-9</c:v>
                </c:pt>
                <c:pt idx="612">
                  <c:v>-3.0628999999999998E-9</c:v>
                </c:pt>
                <c:pt idx="613">
                  <c:v>-3.0566E-9</c:v>
                </c:pt>
                <c:pt idx="614">
                  <c:v>-3.0504000000000001E-9</c:v>
                </c:pt>
                <c:pt idx="615">
                  <c:v>-3.0440999999999999E-9</c:v>
                </c:pt>
                <c:pt idx="616">
                  <c:v>-3.0379E-9</c:v>
                </c:pt>
                <c:pt idx="617">
                  <c:v>-3.0316000000000002E-9</c:v>
                </c:pt>
                <c:pt idx="618">
                  <c:v>-3.0253999999999999E-9</c:v>
                </c:pt>
                <c:pt idx="619">
                  <c:v>-3.0191E-9</c:v>
                </c:pt>
                <c:pt idx="620">
                  <c:v>-3.0128999999999998E-9</c:v>
                </c:pt>
                <c:pt idx="621">
                  <c:v>-3.0065999999999999E-9</c:v>
                </c:pt>
                <c:pt idx="622">
                  <c:v>-3.0004000000000001E-9</c:v>
                </c:pt>
                <c:pt idx="623">
                  <c:v>-2.9940999999999998E-9</c:v>
                </c:pt>
                <c:pt idx="624">
                  <c:v>-2.9879E-9</c:v>
                </c:pt>
                <c:pt idx="625">
                  <c:v>-2.9816000000000001E-9</c:v>
                </c:pt>
                <c:pt idx="626">
                  <c:v>-2.9753999999999999E-9</c:v>
                </c:pt>
                <c:pt idx="627">
                  <c:v>-2.9691E-9</c:v>
                </c:pt>
                <c:pt idx="628">
                  <c:v>-2.9629000000000002E-9</c:v>
                </c:pt>
                <c:pt idx="629">
                  <c:v>-2.9565999999999999E-9</c:v>
                </c:pt>
                <c:pt idx="630">
                  <c:v>-2.9504000000000001E-9</c:v>
                </c:pt>
                <c:pt idx="631">
                  <c:v>-2.9441000000000002E-9</c:v>
                </c:pt>
                <c:pt idx="632">
                  <c:v>-2.9379E-9</c:v>
                </c:pt>
                <c:pt idx="633">
                  <c:v>-2.9316000000000001E-9</c:v>
                </c:pt>
                <c:pt idx="634">
                  <c:v>-2.9253999999999998E-9</c:v>
                </c:pt>
                <c:pt idx="635">
                  <c:v>-2.9191E-9</c:v>
                </c:pt>
                <c:pt idx="636">
                  <c:v>-2.9129000000000001E-9</c:v>
                </c:pt>
                <c:pt idx="637">
                  <c:v>-2.9065999999999999E-9</c:v>
                </c:pt>
                <c:pt idx="638">
                  <c:v>-2.9004E-9</c:v>
                </c:pt>
                <c:pt idx="639">
                  <c:v>-2.8941000000000002E-9</c:v>
                </c:pt>
                <c:pt idx="640">
                  <c:v>-2.8878999999999999E-9</c:v>
                </c:pt>
                <c:pt idx="641">
                  <c:v>-2.8816000000000001E-9</c:v>
                </c:pt>
                <c:pt idx="642">
                  <c:v>-2.8753999999999998E-9</c:v>
                </c:pt>
                <c:pt idx="643">
                  <c:v>-2.8690999999999999E-9</c:v>
                </c:pt>
                <c:pt idx="644">
                  <c:v>-2.8629000000000001E-9</c:v>
                </c:pt>
                <c:pt idx="645">
                  <c:v>-2.8565999999999998E-9</c:v>
                </c:pt>
                <c:pt idx="646">
                  <c:v>-2.8504E-9</c:v>
                </c:pt>
                <c:pt idx="647">
                  <c:v>-2.8441000000000001E-9</c:v>
                </c:pt>
                <c:pt idx="648">
                  <c:v>-2.8378999999999999E-9</c:v>
                </c:pt>
                <c:pt idx="649">
                  <c:v>-2.8316E-9</c:v>
                </c:pt>
                <c:pt idx="650">
                  <c:v>-2.8254000000000002E-9</c:v>
                </c:pt>
                <c:pt idx="651">
                  <c:v>-2.8190999999999999E-9</c:v>
                </c:pt>
                <c:pt idx="652">
                  <c:v>-2.8129000000000001E-9</c:v>
                </c:pt>
                <c:pt idx="653">
                  <c:v>-2.8065999999999998E-9</c:v>
                </c:pt>
                <c:pt idx="654">
                  <c:v>-2.8004E-9</c:v>
                </c:pt>
                <c:pt idx="655">
                  <c:v>-2.7941000000000001E-9</c:v>
                </c:pt>
                <c:pt idx="656">
                  <c:v>-2.7878999999999999E-9</c:v>
                </c:pt>
                <c:pt idx="657">
                  <c:v>-2.7816E-9</c:v>
                </c:pt>
                <c:pt idx="658">
                  <c:v>-2.7754000000000002E-9</c:v>
                </c:pt>
                <c:pt idx="659">
                  <c:v>-2.7690999999999999E-9</c:v>
                </c:pt>
                <c:pt idx="660">
                  <c:v>-2.7629E-9</c:v>
                </c:pt>
                <c:pt idx="661">
                  <c:v>-2.7566000000000002E-9</c:v>
                </c:pt>
                <c:pt idx="662">
                  <c:v>-2.7503999999999999E-9</c:v>
                </c:pt>
                <c:pt idx="663">
                  <c:v>-2.7441000000000001E-9</c:v>
                </c:pt>
                <c:pt idx="664">
                  <c:v>-2.7378999999999998E-9</c:v>
                </c:pt>
                <c:pt idx="665">
                  <c:v>-2.7316E-9</c:v>
                </c:pt>
                <c:pt idx="666">
                  <c:v>-2.7254000000000001E-9</c:v>
                </c:pt>
                <c:pt idx="667">
                  <c:v>-2.7190999999999998E-9</c:v>
                </c:pt>
                <c:pt idx="668">
                  <c:v>-2.7129E-9</c:v>
                </c:pt>
                <c:pt idx="669">
                  <c:v>-2.7066000000000001E-9</c:v>
                </c:pt>
                <c:pt idx="670">
                  <c:v>-2.7003999999999999E-9</c:v>
                </c:pt>
                <c:pt idx="671">
                  <c:v>-2.6941E-9</c:v>
                </c:pt>
                <c:pt idx="672">
                  <c:v>-2.6879000000000002E-9</c:v>
                </c:pt>
                <c:pt idx="673">
                  <c:v>-2.6815999999999999E-9</c:v>
                </c:pt>
                <c:pt idx="674">
                  <c:v>-2.6754000000000001E-9</c:v>
                </c:pt>
                <c:pt idx="675">
                  <c:v>-2.6690999999999998E-9</c:v>
                </c:pt>
                <c:pt idx="676">
                  <c:v>-2.6629E-9</c:v>
                </c:pt>
                <c:pt idx="677">
                  <c:v>-2.6566000000000001E-9</c:v>
                </c:pt>
                <c:pt idx="678">
                  <c:v>-2.6503999999999999E-9</c:v>
                </c:pt>
                <c:pt idx="679">
                  <c:v>-2.6441E-9</c:v>
                </c:pt>
                <c:pt idx="680">
                  <c:v>-2.6379000000000002E-9</c:v>
                </c:pt>
                <c:pt idx="681">
                  <c:v>-2.6315999999999999E-9</c:v>
                </c:pt>
                <c:pt idx="682">
                  <c:v>-2.6254000000000001E-9</c:v>
                </c:pt>
                <c:pt idx="683">
                  <c:v>-2.6191000000000002E-9</c:v>
                </c:pt>
                <c:pt idx="684">
                  <c:v>-2.6128999999999999E-9</c:v>
                </c:pt>
                <c:pt idx="685">
                  <c:v>-2.6066000000000001E-9</c:v>
                </c:pt>
                <c:pt idx="686">
                  <c:v>-2.6003999999999998E-9</c:v>
                </c:pt>
                <c:pt idx="687">
                  <c:v>-2.5941E-9</c:v>
                </c:pt>
                <c:pt idx="688">
                  <c:v>-2.5879000000000001E-9</c:v>
                </c:pt>
                <c:pt idx="689">
                  <c:v>-2.5815999999999999E-9</c:v>
                </c:pt>
                <c:pt idx="690">
                  <c:v>-2.5754E-9</c:v>
                </c:pt>
                <c:pt idx="691">
                  <c:v>-2.5691000000000002E-9</c:v>
                </c:pt>
                <c:pt idx="692">
                  <c:v>-2.5628999999999999E-9</c:v>
                </c:pt>
                <c:pt idx="693">
                  <c:v>-2.5566E-9</c:v>
                </c:pt>
                <c:pt idx="694">
                  <c:v>-2.5503999999999998E-9</c:v>
                </c:pt>
                <c:pt idx="695">
                  <c:v>-2.5440999999999999E-9</c:v>
                </c:pt>
                <c:pt idx="696">
                  <c:v>-2.5379000000000001E-9</c:v>
                </c:pt>
                <c:pt idx="697">
                  <c:v>-2.5315999999999998E-9</c:v>
                </c:pt>
                <c:pt idx="698">
                  <c:v>-2.5254E-9</c:v>
                </c:pt>
                <c:pt idx="699">
                  <c:v>-2.5191000000000001E-9</c:v>
                </c:pt>
                <c:pt idx="700">
                  <c:v>-2.5128999999999999E-9</c:v>
                </c:pt>
                <c:pt idx="701">
                  <c:v>-2.5066E-9</c:v>
                </c:pt>
                <c:pt idx="702">
                  <c:v>-2.5004000000000002E-9</c:v>
                </c:pt>
                <c:pt idx="703">
                  <c:v>-2.4940999999999999E-9</c:v>
                </c:pt>
                <c:pt idx="704">
                  <c:v>-2.4879000000000001E-9</c:v>
                </c:pt>
                <c:pt idx="705">
                  <c:v>-2.4816000000000002E-9</c:v>
                </c:pt>
                <c:pt idx="706">
                  <c:v>-2.4754E-9</c:v>
                </c:pt>
                <c:pt idx="707">
                  <c:v>-2.4691000000000001E-9</c:v>
                </c:pt>
                <c:pt idx="708">
                  <c:v>-2.4628999999999998E-9</c:v>
                </c:pt>
                <c:pt idx="709">
                  <c:v>-2.4566E-9</c:v>
                </c:pt>
                <c:pt idx="710">
                  <c:v>-2.4504000000000001E-9</c:v>
                </c:pt>
                <c:pt idx="711">
                  <c:v>-2.4440999999999999E-9</c:v>
                </c:pt>
                <c:pt idx="712">
                  <c:v>-2.4379E-9</c:v>
                </c:pt>
                <c:pt idx="713">
                  <c:v>-2.4316000000000002E-9</c:v>
                </c:pt>
                <c:pt idx="714">
                  <c:v>-2.4253999999999999E-9</c:v>
                </c:pt>
                <c:pt idx="715">
                  <c:v>-2.4191000000000001E-9</c:v>
                </c:pt>
                <c:pt idx="716">
                  <c:v>-2.4128999999999998E-9</c:v>
                </c:pt>
                <c:pt idx="717">
                  <c:v>-2.4065999999999999E-9</c:v>
                </c:pt>
                <c:pt idx="718">
                  <c:v>-2.4004000000000001E-9</c:v>
                </c:pt>
                <c:pt idx="719">
                  <c:v>-2.3940999999999998E-9</c:v>
                </c:pt>
                <c:pt idx="720">
                  <c:v>-2.3879E-9</c:v>
                </c:pt>
                <c:pt idx="721">
                  <c:v>-2.3816000000000001E-9</c:v>
                </c:pt>
                <c:pt idx="722">
                  <c:v>-2.3753999999999999E-9</c:v>
                </c:pt>
                <c:pt idx="723">
                  <c:v>-2.3691E-9</c:v>
                </c:pt>
                <c:pt idx="724">
                  <c:v>-2.3629000000000002E-9</c:v>
                </c:pt>
                <c:pt idx="725">
                  <c:v>-2.3565999999999999E-9</c:v>
                </c:pt>
                <c:pt idx="726">
                  <c:v>-2.3504000000000001E-9</c:v>
                </c:pt>
                <c:pt idx="727">
                  <c:v>-2.3440999999999998E-9</c:v>
                </c:pt>
                <c:pt idx="728">
                  <c:v>-2.3379E-9</c:v>
                </c:pt>
                <c:pt idx="729">
                  <c:v>-2.3316000000000001E-9</c:v>
                </c:pt>
                <c:pt idx="730">
                  <c:v>-2.3253999999999998E-9</c:v>
                </c:pt>
                <c:pt idx="731">
                  <c:v>-2.3191E-9</c:v>
                </c:pt>
                <c:pt idx="732">
                  <c:v>-2.3129000000000002E-9</c:v>
                </c:pt>
                <c:pt idx="733">
                  <c:v>-2.3065999999999999E-9</c:v>
                </c:pt>
                <c:pt idx="734">
                  <c:v>-2.3004E-9</c:v>
                </c:pt>
                <c:pt idx="735">
                  <c:v>-2.2941000000000002E-9</c:v>
                </c:pt>
                <c:pt idx="736">
                  <c:v>-2.2878999999999999E-9</c:v>
                </c:pt>
                <c:pt idx="737">
                  <c:v>-2.2816000000000001E-9</c:v>
                </c:pt>
                <c:pt idx="738">
                  <c:v>-2.2753999999999998E-9</c:v>
                </c:pt>
                <c:pt idx="739">
                  <c:v>-2.2691E-9</c:v>
                </c:pt>
                <c:pt idx="740">
                  <c:v>-2.2629000000000001E-9</c:v>
                </c:pt>
                <c:pt idx="741">
                  <c:v>-2.2565999999999998E-9</c:v>
                </c:pt>
                <c:pt idx="742">
                  <c:v>-2.2504E-9</c:v>
                </c:pt>
                <c:pt idx="743">
                  <c:v>-2.2441000000000001E-9</c:v>
                </c:pt>
                <c:pt idx="744">
                  <c:v>-2.2378999999999999E-9</c:v>
                </c:pt>
                <c:pt idx="745">
                  <c:v>-2.2316E-9</c:v>
                </c:pt>
                <c:pt idx="746">
                  <c:v>-2.2254000000000002E-9</c:v>
                </c:pt>
                <c:pt idx="747">
                  <c:v>-2.2190999999999999E-9</c:v>
                </c:pt>
                <c:pt idx="748">
                  <c:v>-2.2129000000000001E-9</c:v>
                </c:pt>
                <c:pt idx="749">
                  <c:v>-2.2065999999999998E-9</c:v>
                </c:pt>
                <c:pt idx="750">
                  <c:v>-2.2004E-9</c:v>
                </c:pt>
                <c:pt idx="751">
                  <c:v>-2.1941000000000001E-9</c:v>
                </c:pt>
                <c:pt idx="752">
                  <c:v>-2.1878999999999999E-9</c:v>
                </c:pt>
                <c:pt idx="753">
                  <c:v>-2.1816E-9</c:v>
                </c:pt>
                <c:pt idx="754">
                  <c:v>-2.1754000000000002E-9</c:v>
                </c:pt>
                <c:pt idx="755">
                  <c:v>-2.1690999999999999E-9</c:v>
                </c:pt>
                <c:pt idx="756">
                  <c:v>-2.1629E-9</c:v>
                </c:pt>
                <c:pt idx="757">
                  <c:v>-2.1566000000000002E-9</c:v>
                </c:pt>
                <c:pt idx="758">
                  <c:v>-2.1503999999999999E-9</c:v>
                </c:pt>
                <c:pt idx="759">
                  <c:v>-2.1441000000000001E-9</c:v>
                </c:pt>
                <c:pt idx="760">
                  <c:v>-2.1378999999999998E-9</c:v>
                </c:pt>
                <c:pt idx="761">
                  <c:v>-2.1316E-9</c:v>
                </c:pt>
                <c:pt idx="762">
                  <c:v>-2.1254000000000001E-9</c:v>
                </c:pt>
                <c:pt idx="763">
                  <c:v>-2.1190999999999998E-9</c:v>
                </c:pt>
                <c:pt idx="764">
                  <c:v>-2.1129E-9</c:v>
                </c:pt>
                <c:pt idx="765">
                  <c:v>-2.1066000000000001E-9</c:v>
                </c:pt>
                <c:pt idx="766">
                  <c:v>-2.1003999999999999E-9</c:v>
                </c:pt>
                <c:pt idx="767">
                  <c:v>-2.0941E-9</c:v>
                </c:pt>
                <c:pt idx="768">
                  <c:v>-2.0879000000000002E-9</c:v>
                </c:pt>
                <c:pt idx="769">
                  <c:v>-2.0815999999999999E-9</c:v>
                </c:pt>
                <c:pt idx="770">
                  <c:v>-2.0754000000000001E-9</c:v>
                </c:pt>
                <c:pt idx="771">
                  <c:v>-2.0690999999999998E-9</c:v>
                </c:pt>
                <c:pt idx="772">
                  <c:v>-2.0629E-9</c:v>
                </c:pt>
                <c:pt idx="773">
                  <c:v>-2.0566000000000001E-9</c:v>
                </c:pt>
                <c:pt idx="774">
                  <c:v>-2.0503999999999999E-9</c:v>
                </c:pt>
                <c:pt idx="775">
                  <c:v>-2.0441E-9</c:v>
                </c:pt>
                <c:pt idx="776">
                  <c:v>-2.0379000000000002E-9</c:v>
                </c:pt>
                <c:pt idx="777">
                  <c:v>-2.0315999999999999E-9</c:v>
                </c:pt>
                <c:pt idx="778">
                  <c:v>-2.0254000000000001E-9</c:v>
                </c:pt>
                <c:pt idx="779">
                  <c:v>-2.0191000000000002E-9</c:v>
                </c:pt>
                <c:pt idx="780">
                  <c:v>-2.0128999999999999E-9</c:v>
                </c:pt>
                <c:pt idx="781">
                  <c:v>-2.0066000000000001E-9</c:v>
                </c:pt>
                <c:pt idx="782">
                  <c:v>-2.0003999999999998E-9</c:v>
                </c:pt>
                <c:pt idx="783">
                  <c:v>-1.9941E-9</c:v>
                </c:pt>
                <c:pt idx="784">
                  <c:v>-1.9879000000000001E-9</c:v>
                </c:pt>
                <c:pt idx="785">
                  <c:v>-1.9815999999999999E-9</c:v>
                </c:pt>
                <c:pt idx="786">
                  <c:v>-1.9754E-9</c:v>
                </c:pt>
                <c:pt idx="787">
                  <c:v>-1.9691000000000002E-9</c:v>
                </c:pt>
                <c:pt idx="788">
                  <c:v>-1.9628999999999999E-9</c:v>
                </c:pt>
                <c:pt idx="789">
                  <c:v>-1.9566E-9</c:v>
                </c:pt>
                <c:pt idx="790">
                  <c:v>-1.9503999999999998E-9</c:v>
                </c:pt>
                <c:pt idx="791">
                  <c:v>-1.9440999999999999E-9</c:v>
                </c:pt>
                <c:pt idx="792">
                  <c:v>-1.9379000000000001E-9</c:v>
                </c:pt>
                <c:pt idx="793">
                  <c:v>-1.9315999999999998E-9</c:v>
                </c:pt>
                <c:pt idx="794">
                  <c:v>-1.9254E-9</c:v>
                </c:pt>
                <c:pt idx="795">
                  <c:v>-1.9191000000000001E-9</c:v>
                </c:pt>
                <c:pt idx="796">
                  <c:v>-1.9128999999999999E-9</c:v>
                </c:pt>
                <c:pt idx="797">
                  <c:v>-1.9066E-9</c:v>
                </c:pt>
                <c:pt idx="798">
                  <c:v>-1.9004000000000002E-9</c:v>
                </c:pt>
                <c:pt idx="799">
                  <c:v>-1.8940999999999999E-9</c:v>
                </c:pt>
                <c:pt idx="800">
                  <c:v>-1.8879000000000001E-9</c:v>
                </c:pt>
                <c:pt idx="801">
                  <c:v>-1.8816000000000002E-9</c:v>
                </c:pt>
                <c:pt idx="802">
                  <c:v>-1.8754E-9</c:v>
                </c:pt>
                <c:pt idx="803">
                  <c:v>-1.8691000000000001E-9</c:v>
                </c:pt>
                <c:pt idx="804">
                  <c:v>-1.8628999999999998E-9</c:v>
                </c:pt>
                <c:pt idx="805">
                  <c:v>-1.8566E-9</c:v>
                </c:pt>
                <c:pt idx="806">
                  <c:v>-1.8503999999999999E-9</c:v>
                </c:pt>
                <c:pt idx="807">
                  <c:v>-1.8441000000000001E-9</c:v>
                </c:pt>
                <c:pt idx="808">
                  <c:v>-1.8379E-9</c:v>
                </c:pt>
                <c:pt idx="809">
                  <c:v>-1.8316E-9</c:v>
                </c:pt>
                <c:pt idx="810">
                  <c:v>-1.8253999999999999E-9</c:v>
                </c:pt>
                <c:pt idx="811">
                  <c:v>-1.8191000000000001E-9</c:v>
                </c:pt>
                <c:pt idx="812">
                  <c:v>-1.8129E-9</c:v>
                </c:pt>
                <c:pt idx="813">
                  <c:v>-1.8065999999999999E-9</c:v>
                </c:pt>
                <c:pt idx="814">
                  <c:v>-1.8003999999999999E-9</c:v>
                </c:pt>
                <c:pt idx="815">
                  <c:v>-1.7941E-9</c:v>
                </c:pt>
                <c:pt idx="816">
                  <c:v>-1.7879E-9</c:v>
                </c:pt>
                <c:pt idx="817">
                  <c:v>-1.7815999999999999E-9</c:v>
                </c:pt>
                <c:pt idx="818">
                  <c:v>-1.7754000000000001E-9</c:v>
                </c:pt>
                <c:pt idx="819">
                  <c:v>-1.7691E-9</c:v>
                </c:pt>
                <c:pt idx="820">
                  <c:v>-1.7629E-9</c:v>
                </c:pt>
                <c:pt idx="821">
                  <c:v>-1.7565999999999999E-9</c:v>
                </c:pt>
                <c:pt idx="822">
                  <c:v>-1.7504000000000001E-9</c:v>
                </c:pt>
                <c:pt idx="823">
                  <c:v>-1.7441E-9</c:v>
                </c:pt>
                <c:pt idx="824">
                  <c:v>-1.7379E-9</c:v>
                </c:pt>
                <c:pt idx="825">
                  <c:v>-1.7316000000000001E-9</c:v>
                </c:pt>
                <c:pt idx="826">
                  <c:v>-1.7254000000000001E-9</c:v>
                </c:pt>
                <c:pt idx="827">
                  <c:v>-1.7191E-9</c:v>
                </c:pt>
                <c:pt idx="828">
                  <c:v>-1.7128999999999999E-9</c:v>
                </c:pt>
                <c:pt idx="829">
                  <c:v>-1.7066000000000001E-9</c:v>
                </c:pt>
                <c:pt idx="830">
                  <c:v>-1.7004E-9</c:v>
                </c:pt>
                <c:pt idx="831">
                  <c:v>-1.6941E-9</c:v>
                </c:pt>
                <c:pt idx="832">
                  <c:v>-1.6878999999999999E-9</c:v>
                </c:pt>
                <c:pt idx="833">
                  <c:v>-1.6816000000000001E-9</c:v>
                </c:pt>
                <c:pt idx="834">
                  <c:v>-1.6754E-9</c:v>
                </c:pt>
                <c:pt idx="835">
                  <c:v>-1.6691E-9</c:v>
                </c:pt>
                <c:pt idx="836">
                  <c:v>-1.6628999999999999E-9</c:v>
                </c:pt>
                <c:pt idx="837">
                  <c:v>-1.6566E-9</c:v>
                </c:pt>
                <c:pt idx="838">
                  <c:v>-1.6504E-9</c:v>
                </c:pt>
                <c:pt idx="839">
                  <c:v>-1.6440999999999999E-9</c:v>
                </c:pt>
                <c:pt idx="840">
                  <c:v>-1.6379000000000001E-9</c:v>
                </c:pt>
                <c:pt idx="841">
                  <c:v>-1.6316E-9</c:v>
                </c:pt>
                <c:pt idx="842">
                  <c:v>-1.6254E-9</c:v>
                </c:pt>
                <c:pt idx="843">
                  <c:v>-1.6190999999999999E-9</c:v>
                </c:pt>
                <c:pt idx="844">
                  <c:v>-1.6129000000000001E-9</c:v>
                </c:pt>
                <c:pt idx="845">
                  <c:v>-1.6066E-9</c:v>
                </c:pt>
                <c:pt idx="846">
                  <c:v>-1.6004E-9</c:v>
                </c:pt>
                <c:pt idx="847">
                  <c:v>-1.5940999999999999E-9</c:v>
                </c:pt>
                <c:pt idx="848">
                  <c:v>-1.5879000000000001E-9</c:v>
                </c:pt>
                <c:pt idx="849">
                  <c:v>-1.5816E-9</c:v>
                </c:pt>
                <c:pt idx="850">
                  <c:v>-1.5754E-9</c:v>
                </c:pt>
                <c:pt idx="851">
                  <c:v>-1.5691000000000001E-9</c:v>
                </c:pt>
                <c:pt idx="852">
                  <c:v>-1.5629000000000001E-9</c:v>
                </c:pt>
                <c:pt idx="853">
                  <c:v>-1.5566E-9</c:v>
                </c:pt>
                <c:pt idx="854">
                  <c:v>-1.5503999999999999E-9</c:v>
                </c:pt>
                <c:pt idx="855">
                  <c:v>-1.5441000000000001E-9</c:v>
                </c:pt>
                <c:pt idx="856">
                  <c:v>-1.5379E-9</c:v>
                </c:pt>
                <c:pt idx="857">
                  <c:v>-1.5316E-9</c:v>
                </c:pt>
                <c:pt idx="858">
                  <c:v>-1.5253999999999999E-9</c:v>
                </c:pt>
                <c:pt idx="859">
                  <c:v>-1.5191000000000001E-9</c:v>
                </c:pt>
                <c:pt idx="860">
                  <c:v>-1.5129E-9</c:v>
                </c:pt>
                <c:pt idx="861">
                  <c:v>-1.5065999999999999E-9</c:v>
                </c:pt>
                <c:pt idx="862">
                  <c:v>-1.5003999999999999E-9</c:v>
                </c:pt>
                <c:pt idx="863">
                  <c:v>-1.4941E-9</c:v>
                </c:pt>
                <c:pt idx="864">
                  <c:v>-1.4879E-9</c:v>
                </c:pt>
                <c:pt idx="865">
                  <c:v>-1.4815999999999999E-9</c:v>
                </c:pt>
                <c:pt idx="866">
                  <c:v>-1.4754000000000001E-9</c:v>
                </c:pt>
                <c:pt idx="867">
                  <c:v>-1.4691E-9</c:v>
                </c:pt>
                <c:pt idx="868">
                  <c:v>-1.4629E-9</c:v>
                </c:pt>
                <c:pt idx="869">
                  <c:v>-1.4565999999999999E-9</c:v>
                </c:pt>
                <c:pt idx="870">
                  <c:v>-1.4504000000000001E-9</c:v>
                </c:pt>
                <c:pt idx="871">
                  <c:v>-1.4441E-9</c:v>
                </c:pt>
                <c:pt idx="872">
                  <c:v>-1.4379E-9</c:v>
                </c:pt>
                <c:pt idx="873">
                  <c:v>-1.4316000000000001E-9</c:v>
                </c:pt>
                <c:pt idx="874">
                  <c:v>-1.4254000000000001E-9</c:v>
                </c:pt>
                <c:pt idx="875">
                  <c:v>-1.4191E-9</c:v>
                </c:pt>
                <c:pt idx="876">
                  <c:v>-1.4128999999999999E-9</c:v>
                </c:pt>
                <c:pt idx="877">
                  <c:v>-1.4066000000000001E-9</c:v>
                </c:pt>
                <c:pt idx="878">
                  <c:v>-1.4004E-9</c:v>
                </c:pt>
                <c:pt idx="879">
                  <c:v>-1.3941E-9</c:v>
                </c:pt>
                <c:pt idx="880">
                  <c:v>-1.3878999999999999E-9</c:v>
                </c:pt>
                <c:pt idx="881">
                  <c:v>-1.3816000000000001E-9</c:v>
                </c:pt>
                <c:pt idx="882">
                  <c:v>-1.3754E-9</c:v>
                </c:pt>
                <c:pt idx="883">
                  <c:v>-1.3691E-9</c:v>
                </c:pt>
                <c:pt idx="884">
                  <c:v>-1.3628999999999999E-9</c:v>
                </c:pt>
                <c:pt idx="885">
                  <c:v>-1.3566000000000001E-9</c:v>
                </c:pt>
                <c:pt idx="886">
                  <c:v>-1.3504E-9</c:v>
                </c:pt>
                <c:pt idx="887">
                  <c:v>-1.3440999999999999E-9</c:v>
                </c:pt>
                <c:pt idx="888">
                  <c:v>-1.3378999999999999E-9</c:v>
                </c:pt>
                <c:pt idx="889">
                  <c:v>-1.3316E-9</c:v>
                </c:pt>
                <c:pt idx="890">
                  <c:v>-1.3254E-9</c:v>
                </c:pt>
                <c:pt idx="891">
                  <c:v>-1.3190999999999999E-9</c:v>
                </c:pt>
                <c:pt idx="892">
                  <c:v>-1.3129000000000001E-9</c:v>
                </c:pt>
                <c:pt idx="893">
                  <c:v>-1.3066E-9</c:v>
                </c:pt>
                <c:pt idx="894">
                  <c:v>-1.3004E-9</c:v>
                </c:pt>
                <c:pt idx="895">
                  <c:v>-1.2940999999999999E-9</c:v>
                </c:pt>
                <c:pt idx="896">
                  <c:v>-1.2879000000000001E-9</c:v>
                </c:pt>
                <c:pt idx="897">
                  <c:v>-1.2816E-9</c:v>
                </c:pt>
                <c:pt idx="898">
                  <c:v>-1.2754E-9</c:v>
                </c:pt>
                <c:pt idx="899">
                  <c:v>-1.2691000000000001E-9</c:v>
                </c:pt>
                <c:pt idx="900">
                  <c:v>-1.2629000000000001E-9</c:v>
                </c:pt>
                <c:pt idx="901">
                  <c:v>-1.2566E-9</c:v>
                </c:pt>
                <c:pt idx="902">
                  <c:v>-1.2503999999999999E-9</c:v>
                </c:pt>
                <c:pt idx="903">
                  <c:v>-1.2441000000000001E-9</c:v>
                </c:pt>
                <c:pt idx="904">
                  <c:v>-1.2379E-9</c:v>
                </c:pt>
                <c:pt idx="905">
                  <c:v>-1.2316E-9</c:v>
                </c:pt>
                <c:pt idx="906">
                  <c:v>-1.2253999999999999E-9</c:v>
                </c:pt>
                <c:pt idx="907">
                  <c:v>-1.2191000000000001E-9</c:v>
                </c:pt>
                <c:pt idx="908">
                  <c:v>-1.2129E-9</c:v>
                </c:pt>
                <c:pt idx="909">
                  <c:v>-1.2065999999999999E-9</c:v>
                </c:pt>
                <c:pt idx="910">
                  <c:v>-1.2003999999999999E-9</c:v>
                </c:pt>
                <c:pt idx="911">
                  <c:v>-1.1941E-9</c:v>
                </c:pt>
                <c:pt idx="912">
                  <c:v>-1.1879E-9</c:v>
                </c:pt>
                <c:pt idx="913">
                  <c:v>-1.1815999999999999E-9</c:v>
                </c:pt>
                <c:pt idx="914">
                  <c:v>-1.1754000000000001E-9</c:v>
                </c:pt>
                <c:pt idx="915">
                  <c:v>-1.1691E-9</c:v>
                </c:pt>
                <c:pt idx="916">
                  <c:v>-1.1629E-9</c:v>
                </c:pt>
                <c:pt idx="917">
                  <c:v>-1.1565999999999999E-9</c:v>
                </c:pt>
                <c:pt idx="918">
                  <c:v>-1.1504000000000001E-9</c:v>
                </c:pt>
                <c:pt idx="919">
                  <c:v>-1.1441E-9</c:v>
                </c:pt>
                <c:pt idx="920">
                  <c:v>-1.1379E-9</c:v>
                </c:pt>
                <c:pt idx="921">
                  <c:v>-1.1315999999999999E-9</c:v>
                </c:pt>
                <c:pt idx="922">
                  <c:v>-1.1254000000000001E-9</c:v>
                </c:pt>
                <c:pt idx="923">
                  <c:v>-1.1191E-9</c:v>
                </c:pt>
                <c:pt idx="924">
                  <c:v>-1.1129E-9</c:v>
                </c:pt>
                <c:pt idx="925">
                  <c:v>-1.1066000000000001E-9</c:v>
                </c:pt>
                <c:pt idx="926">
                  <c:v>-1.1004E-9</c:v>
                </c:pt>
                <c:pt idx="927">
                  <c:v>-1.0941E-9</c:v>
                </c:pt>
                <c:pt idx="928">
                  <c:v>-1.0878999999999999E-9</c:v>
                </c:pt>
                <c:pt idx="929">
                  <c:v>-1.0816000000000001E-9</c:v>
                </c:pt>
                <c:pt idx="930">
                  <c:v>-1.0754E-9</c:v>
                </c:pt>
                <c:pt idx="931">
                  <c:v>-1.0691E-9</c:v>
                </c:pt>
                <c:pt idx="932">
                  <c:v>-1.0628999999999999E-9</c:v>
                </c:pt>
                <c:pt idx="933">
                  <c:v>-1.0566000000000001E-9</c:v>
                </c:pt>
                <c:pt idx="934">
                  <c:v>-1.0504E-9</c:v>
                </c:pt>
                <c:pt idx="935">
                  <c:v>-1.0440999999999999E-9</c:v>
                </c:pt>
                <c:pt idx="936">
                  <c:v>-1.0378999999999999E-9</c:v>
                </c:pt>
                <c:pt idx="937">
                  <c:v>-1.0316E-9</c:v>
                </c:pt>
                <c:pt idx="938">
                  <c:v>-1.0254E-9</c:v>
                </c:pt>
                <c:pt idx="939">
                  <c:v>-1.0190999999999999E-9</c:v>
                </c:pt>
                <c:pt idx="940">
                  <c:v>-1.0129000000000001E-9</c:v>
                </c:pt>
                <c:pt idx="941">
                  <c:v>-1.0066E-9</c:v>
                </c:pt>
                <c:pt idx="942">
                  <c:v>-1.0004E-9</c:v>
                </c:pt>
                <c:pt idx="943">
                  <c:v>-9.9409999999999991E-10</c:v>
                </c:pt>
                <c:pt idx="944">
                  <c:v>-9.8790000000000007E-10</c:v>
                </c:pt>
                <c:pt idx="945">
                  <c:v>-9.816E-10</c:v>
                </c:pt>
                <c:pt idx="946">
                  <c:v>-9.7539999999999996E-10</c:v>
                </c:pt>
                <c:pt idx="947">
                  <c:v>-9.691000000000001E-10</c:v>
                </c:pt>
                <c:pt idx="948">
                  <c:v>-9.6290000000000006E-10</c:v>
                </c:pt>
                <c:pt idx="949">
                  <c:v>-9.5659999999999998E-10</c:v>
                </c:pt>
                <c:pt idx="950">
                  <c:v>-9.5039999999999994E-10</c:v>
                </c:pt>
                <c:pt idx="951">
                  <c:v>-9.4410000000000008E-10</c:v>
                </c:pt>
                <c:pt idx="952">
                  <c:v>-9.3790000000000004E-10</c:v>
                </c:pt>
                <c:pt idx="953">
                  <c:v>-9.3159999999999997E-10</c:v>
                </c:pt>
                <c:pt idx="954">
                  <c:v>-9.2540000000000003E-10</c:v>
                </c:pt>
                <c:pt idx="955">
                  <c:v>-9.1909999999999996E-10</c:v>
                </c:pt>
                <c:pt idx="956">
                  <c:v>-9.1290000000000002E-10</c:v>
                </c:pt>
                <c:pt idx="957">
                  <c:v>-9.0659999999999995E-10</c:v>
                </c:pt>
                <c:pt idx="958">
                  <c:v>-9.0040000000000001E-10</c:v>
                </c:pt>
                <c:pt idx="959">
                  <c:v>-8.9410000000000005E-10</c:v>
                </c:pt>
                <c:pt idx="960">
                  <c:v>-8.879E-10</c:v>
                </c:pt>
                <c:pt idx="961">
                  <c:v>-8.8160000000000004E-10</c:v>
                </c:pt>
                <c:pt idx="962">
                  <c:v>-8.754E-10</c:v>
                </c:pt>
                <c:pt idx="963">
                  <c:v>-8.6910000000000003E-10</c:v>
                </c:pt>
                <c:pt idx="964">
                  <c:v>-8.6289999999999999E-10</c:v>
                </c:pt>
                <c:pt idx="965">
                  <c:v>-8.5660000000000002E-10</c:v>
                </c:pt>
                <c:pt idx="966">
                  <c:v>-8.5039999999999998E-10</c:v>
                </c:pt>
                <c:pt idx="967">
                  <c:v>-8.4410000000000001E-10</c:v>
                </c:pt>
                <c:pt idx="968">
                  <c:v>-8.3789999999999997E-10</c:v>
                </c:pt>
                <c:pt idx="969">
                  <c:v>-8.316E-10</c:v>
                </c:pt>
                <c:pt idx="970">
                  <c:v>-8.2539999999999996E-10</c:v>
                </c:pt>
                <c:pt idx="971">
                  <c:v>-8.1909999999999999E-10</c:v>
                </c:pt>
                <c:pt idx="972">
                  <c:v>-8.1289999999999995E-10</c:v>
                </c:pt>
                <c:pt idx="973">
                  <c:v>-8.0659999999999999E-10</c:v>
                </c:pt>
                <c:pt idx="974">
                  <c:v>-8.0040000000000005E-10</c:v>
                </c:pt>
                <c:pt idx="975">
                  <c:v>-7.9409999999999998E-10</c:v>
                </c:pt>
                <c:pt idx="976">
                  <c:v>-7.8790000000000004E-10</c:v>
                </c:pt>
                <c:pt idx="977">
                  <c:v>-7.8159999999999997E-10</c:v>
                </c:pt>
                <c:pt idx="978">
                  <c:v>-7.7540000000000003E-10</c:v>
                </c:pt>
                <c:pt idx="979">
                  <c:v>-7.6909999999999996E-10</c:v>
                </c:pt>
                <c:pt idx="980">
                  <c:v>-7.6290000000000002E-10</c:v>
                </c:pt>
                <c:pt idx="981">
                  <c:v>-7.5659999999999995E-10</c:v>
                </c:pt>
                <c:pt idx="982">
                  <c:v>-7.5040000000000001E-10</c:v>
                </c:pt>
                <c:pt idx="983">
                  <c:v>-7.4410000000000005E-10</c:v>
                </c:pt>
                <c:pt idx="984">
                  <c:v>-7.3790000000000001E-10</c:v>
                </c:pt>
                <c:pt idx="985">
                  <c:v>-7.3160000000000004E-10</c:v>
                </c:pt>
                <c:pt idx="986">
                  <c:v>-7.254E-10</c:v>
                </c:pt>
                <c:pt idx="987">
                  <c:v>-7.1910000000000003E-10</c:v>
                </c:pt>
                <c:pt idx="988">
                  <c:v>-7.1289999999999999E-10</c:v>
                </c:pt>
                <c:pt idx="989">
                  <c:v>-7.0660000000000002E-10</c:v>
                </c:pt>
                <c:pt idx="990">
                  <c:v>-7.0039999999999998E-10</c:v>
                </c:pt>
                <c:pt idx="991">
                  <c:v>-6.9410000000000001E-10</c:v>
                </c:pt>
                <c:pt idx="992">
                  <c:v>-6.8789999999999997E-10</c:v>
                </c:pt>
                <c:pt idx="993">
                  <c:v>-6.816E-10</c:v>
                </c:pt>
                <c:pt idx="994">
                  <c:v>-6.7539999999999996E-10</c:v>
                </c:pt>
                <c:pt idx="995">
                  <c:v>-6.691E-10</c:v>
                </c:pt>
                <c:pt idx="996">
                  <c:v>-6.6289999999999995E-10</c:v>
                </c:pt>
                <c:pt idx="997">
                  <c:v>-6.5659999999999999E-10</c:v>
                </c:pt>
                <c:pt idx="998">
                  <c:v>-6.5040000000000005E-10</c:v>
                </c:pt>
                <c:pt idx="999">
                  <c:v>-6.4409999999999998E-10</c:v>
                </c:pt>
                <c:pt idx="1000">
                  <c:v>-6.3790000000000004E-10</c:v>
                </c:pt>
                <c:pt idx="1001">
                  <c:v>-6.3159999999999997E-10</c:v>
                </c:pt>
                <c:pt idx="1002">
                  <c:v>-6.2540000000000003E-10</c:v>
                </c:pt>
                <c:pt idx="1003">
                  <c:v>-6.1909999999999996E-10</c:v>
                </c:pt>
                <c:pt idx="1004">
                  <c:v>-6.1290000000000002E-10</c:v>
                </c:pt>
                <c:pt idx="1005">
                  <c:v>-6.0659999999999995E-10</c:v>
                </c:pt>
                <c:pt idx="1006">
                  <c:v>-6.0040000000000002E-10</c:v>
                </c:pt>
                <c:pt idx="1007">
                  <c:v>-5.9410000000000005E-10</c:v>
                </c:pt>
                <c:pt idx="1008">
                  <c:v>-5.8790000000000001E-10</c:v>
                </c:pt>
                <c:pt idx="1009">
                  <c:v>-5.8160000000000004E-10</c:v>
                </c:pt>
                <c:pt idx="1010">
                  <c:v>-5.754E-10</c:v>
                </c:pt>
                <c:pt idx="1011">
                  <c:v>-5.6910000000000003E-10</c:v>
                </c:pt>
                <c:pt idx="1012">
                  <c:v>-5.6289999999999999E-10</c:v>
                </c:pt>
                <c:pt idx="1013">
                  <c:v>-5.5660000000000002E-10</c:v>
                </c:pt>
                <c:pt idx="1014">
                  <c:v>-5.5039999999999998E-10</c:v>
                </c:pt>
                <c:pt idx="1015">
                  <c:v>-5.4410000000000001E-10</c:v>
                </c:pt>
                <c:pt idx="1016">
                  <c:v>-5.3789999999999997E-10</c:v>
                </c:pt>
                <c:pt idx="1017">
                  <c:v>-5.316E-10</c:v>
                </c:pt>
                <c:pt idx="1018">
                  <c:v>-5.2539999999999996E-10</c:v>
                </c:pt>
                <c:pt idx="1019">
                  <c:v>-5.191E-10</c:v>
                </c:pt>
                <c:pt idx="1020">
                  <c:v>-5.1289999999999996E-10</c:v>
                </c:pt>
                <c:pt idx="1021">
                  <c:v>-5.0659999999999999E-10</c:v>
                </c:pt>
                <c:pt idx="1022">
                  <c:v>-5.0040000000000005E-10</c:v>
                </c:pt>
                <c:pt idx="1023">
                  <c:v>-4.9409999999999998E-10</c:v>
                </c:pt>
                <c:pt idx="1024">
                  <c:v>-4.8790000000000004E-10</c:v>
                </c:pt>
                <c:pt idx="1025">
                  <c:v>-4.8159999999999997E-10</c:v>
                </c:pt>
                <c:pt idx="1026">
                  <c:v>-4.7540000000000003E-10</c:v>
                </c:pt>
                <c:pt idx="1027">
                  <c:v>-4.6909999999999996E-10</c:v>
                </c:pt>
                <c:pt idx="1028">
                  <c:v>-4.6290000000000002E-10</c:v>
                </c:pt>
                <c:pt idx="1029">
                  <c:v>-4.5660000000000001E-10</c:v>
                </c:pt>
                <c:pt idx="1030">
                  <c:v>-4.5040000000000002E-10</c:v>
                </c:pt>
                <c:pt idx="1031">
                  <c:v>-4.441E-10</c:v>
                </c:pt>
                <c:pt idx="1032">
                  <c:v>-4.3790000000000001E-10</c:v>
                </c:pt>
                <c:pt idx="1033">
                  <c:v>-4.3159999999999999E-10</c:v>
                </c:pt>
                <c:pt idx="1034">
                  <c:v>-4.254E-10</c:v>
                </c:pt>
                <c:pt idx="1035">
                  <c:v>-4.1909999999999998E-10</c:v>
                </c:pt>
                <c:pt idx="1036">
                  <c:v>-4.1289999999999999E-10</c:v>
                </c:pt>
                <c:pt idx="1037">
                  <c:v>-4.0660000000000002E-10</c:v>
                </c:pt>
                <c:pt idx="1038">
                  <c:v>-4.0039999999999998E-10</c:v>
                </c:pt>
                <c:pt idx="1039">
                  <c:v>-3.9410000000000001E-10</c:v>
                </c:pt>
                <c:pt idx="1040">
                  <c:v>-3.8790000000000003E-10</c:v>
                </c:pt>
                <c:pt idx="1041">
                  <c:v>-3.8160000000000001E-10</c:v>
                </c:pt>
                <c:pt idx="1042">
                  <c:v>-3.7540000000000002E-10</c:v>
                </c:pt>
                <c:pt idx="1043">
                  <c:v>-3.691E-10</c:v>
                </c:pt>
                <c:pt idx="1044">
                  <c:v>-3.6290000000000001E-10</c:v>
                </c:pt>
                <c:pt idx="1045">
                  <c:v>-3.5659999999999999E-10</c:v>
                </c:pt>
                <c:pt idx="1046">
                  <c:v>-3.504E-10</c:v>
                </c:pt>
                <c:pt idx="1047">
                  <c:v>-3.4409999999999998E-10</c:v>
                </c:pt>
                <c:pt idx="1048">
                  <c:v>-3.3789999999999999E-10</c:v>
                </c:pt>
                <c:pt idx="1049">
                  <c:v>-3.3160000000000002E-10</c:v>
                </c:pt>
                <c:pt idx="1050">
                  <c:v>-3.2539999999999998E-10</c:v>
                </c:pt>
                <c:pt idx="1051">
                  <c:v>-3.1910000000000001E-10</c:v>
                </c:pt>
                <c:pt idx="1052">
                  <c:v>-3.1290000000000003E-10</c:v>
                </c:pt>
                <c:pt idx="1053">
                  <c:v>-3.0660000000000001E-10</c:v>
                </c:pt>
                <c:pt idx="1054">
                  <c:v>-3.0040000000000002E-10</c:v>
                </c:pt>
                <c:pt idx="1055">
                  <c:v>-2.941E-10</c:v>
                </c:pt>
                <c:pt idx="1056">
                  <c:v>-2.8790000000000001E-10</c:v>
                </c:pt>
                <c:pt idx="1057">
                  <c:v>-2.8159999999999999E-10</c:v>
                </c:pt>
                <c:pt idx="1058">
                  <c:v>-2.754E-10</c:v>
                </c:pt>
                <c:pt idx="1059">
                  <c:v>-2.6909999999999998E-10</c:v>
                </c:pt>
                <c:pt idx="1060">
                  <c:v>-2.6289999999999999E-10</c:v>
                </c:pt>
                <c:pt idx="1061">
                  <c:v>-2.5660000000000002E-10</c:v>
                </c:pt>
                <c:pt idx="1062">
                  <c:v>-2.5039999999999998E-10</c:v>
                </c:pt>
                <c:pt idx="1063">
                  <c:v>-2.4410000000000002E-10</c:v>
                </c:pt>
                <c:pt idx="1064">
                  <c:v>-2.3789999999999997E-10</c:v>
                </c:pt>
                <c:pt idx="1065">
                  <c:v>-2.3160000000000001E-10</c:v>
                </c:pt>
                <c:pt idx="1066">
                  <c:v>-2.2539999999999999E-10</c:v>
                </c:pt>
                <c:pt idx="1067">
                  <c:v>-2.191E-10</c:v>
                </c:pt>
                <c:pt idx="1068">
                  <c:v>-2.1290000000000001E-10</c:v>
                </c:pt>
                <c:pt idx="1069">
                  <c:v>-2.0659999999999999E-10</c:v>
                </c:pt>
                <c:pt idx="1070">
                  <c:v>-2.004E-10</c:v>
                </c:pt>
                <c:pt idx="1071">
                  <c:v>-1.9410000000000001E-10</c:v>
                </c:pt>
                <c:pt idx="1072">
                  <c:v>-1.8789999999999999E-10</c:v>
                </c:pt>
                <c:pt idx="1073">
                  <c:v>-1.816E-10</c:v>
                </c:pt>
                <c:pt idx="1074">
                  <c:v>-1.7540000000000001E-10</c:v>
                </c:pt>
                <c:pt idx="1075">
                  <c:v>-1.6909999999999999E-10</c:v>
                </c:pt>
                <c:pt idx="1076">
                  <c:v>-1.629E-10</c:v>
                </c:pt>
                <c:pt idx="1077">
                  <c:v>-1.5660000000000001E-10</c:v>
                </c:pt>
                <c:pt idx="1078">
                  <c:v>-1.5039999999999999E-10</c:v>
                </c:pt>
                <c:pt idx="1079">
                  <c:v>-1.441E-10</c:v>
                </c:pt>
                <c:pt idx="1080">
                  <c:v>-1.3790000000000001E-10</c:v>
                </c:pt>
                <c:pt idx="1081">
                  <c:v>-1.3159999999999999E-10</c:v>
                </c:pt>
                <c:pt idx="1082">
                  <c:v>-1.254E-10</c:v>
                </c:pt>
                <c:pt idx="1083">
                  <c:v>-1.1910000000000001E-10</c:v>
                </c:pt>
                <c:pt idx="1084">
                  <c:v>-1.1290000000000001E-10</c:v>
                </c:pt>
                <c:pt idx="1085">
                  <c:v>-1.066E-10</c:v>
                </c:pt>
                <c:pt idx="1086">
                  <c:v>-1.004E-10</c:v>
                </c:pt>
                <c:pt idx="1087">
                  <c:v>-9.4100000000000003E-11</c:v>
                </c:pt>
                <c:pt idx="1088">
                  <c:v>-8.7900000000000001E-11</c:v>
                </c:pt>
                <c:pt idx="1089">
                  <c:v>-8.1599999999999995E-11</c:v>
                </c:pt>
                <c:pt idx="1090">
                  <c:v>-7.5400000000000006E-11</c:v>
                </c:pt>
                <c:pt idx="1091">
                  <c:v>-6.9099999999999999E-11</c:v>
                </c:pt>
                <c:pt idx="1092">
                  <c:v>-6.2899999999999997E-11</c:v>
                </c:pt>
                <c:pt idx="1093">
                  <c:v>-5.6599999999999997E-11</c:v>
                </c:pt>
                <c:pt idx="1094">
                  <c:v>-5.0400000000000002E-11</c:v>
                </c:pt>
                <c:pt idx="1095">
                  <c:v>-4.4100000000000002E-11</c:v>
                </c:pt>
                <c:pt idx="1096">
                  <c:v>-3.79E-11</c:v>
                </c:pt>
                <c:pt idx="1097">
                  <c:v>-3.1599999999999999E-11</c:v>
                </c:pt>
                <c:pt idx="1098">
                  <c:v>-2.5400000000000001E-11</c:v>
                </c:pt>
                <c:pt idx="1099">
                  <c:v>-1.9100000000000001E-11</c:v>
                </c:pt>
                <c:pt idx="1100">
                  <c:v>-1.29E-11</c:v>
                </c:pt>
                <c:pt idx="1101">
                  <c:v>-6.6000000000000001E-12</c:v>
                </c:pt>
                <c:pt idx="1102">
                  <c:v>-4.0000000000000001E-13</c:v>
                </c:pt>
                <c:pt idx="1103">
                  <c:v>5.9000000000000003E-12</c:v>
                </c:pt>
                <c:pt idx="1104">
                  <c:v>1.2100000000000001E-11</c:v>
                </c:pt>
                <c:pt idx="1105">
                  <c:v>1.8399999999999999E-11</c:v>
                </c:pt>
                <c:pt idx="1106">
                  <c:v>2.4600000000000001E-11</c:v>
                </c:pt>
                <c:pt idx="1107">
                  <c:v>3.0899999999999998E-11</c:v>
                </c:pt>
                <c:pt idx="1108">
                  <c:v>3.71E-11</c:v>
                </c:pt>
                <c:pt idx="1109">
                  <c:v>4.34E-11</c:v>
                </c:pt>
                <c:pt idx="1110">
                  <c:v>4.9600000000000002E-11</c:v>
                </c:pt>
                <c:pt idx="1111">
                  <c:v>5.5900000000000002E-11</c:v>
                </c:pt>
                <c:pt idx="1112">
                  <c:v>6.2099999999999998E-11</c:v>
                </c:pt>
                <c:pt idx="1113">
                  <c:v>6.8400000000000004E-11</c:v>
                </c:pt>
                <c:pt idx="1114">
                  <c:v>7.4600000000000006E-11</c:v>
                </c:pt>
                <c:pt idx="1115">
                  <c:v>8.09E-11</c:v>
                </c:pt>
                <c:pt idx="1116">
                  <c:v>8.7100000000000002E-11</c:v>
                </c:pt>
                <c:pt idx="1117">
                  <c:v>9.3399999999999995E-11</c:v>
                </c:pt>
                <c:pt idx="1118">
                  <c:v>9.9599999999999997E-11</c:v>
                </c:pt>
                <c:pt idx="1119">
                  <c:v>1.059E-10</c:v>
                </c:pt>
                <c:pt idx="1120">
                  <c:v>1.1210000000000001E-10</c:v>
                </c:pt>
                <c:pt idx="1121">
                  <c:v>1.184E-10</c:v>
                </c:pt>
                <c:pt idx="1122">
                  <c:v>1.2459999999999999E-10</c:v>
                </c:pt>
                <c:pt idx="1123">
                  <c:v>1.3090000000000001E-10</c:v>
                </c:pt>
                <c:pt idx="1124">
                  <c:v>1.371E-10</c:v>
                </c:pt>
                <c:pt idx="1125">
                  <c:v>1.4339999999999999E-10</c:v>
                </c:pt>
                <c:pt idx="1126">
                  <c:v>1.4960000000000001E-10</c:v>
                </c:pt>
                <c:pt idx="1127">
                  <c:v>1.559E-10</c:v>
                </c:pt>
                <c:pt idx="1128">
                  <c:v>1.6209999999999999E-10</c:v>
                </c:pt>
                <c:pt idx="1129">
                  <c:v>1.6840000000000001E-10</c:v>
                </c:pt>
                <c:pt idx="1130">
                  <c:v>1.746E-10</c:v>
                </c:pt>
                <c:pt idx="1131">
                  <c:v>1.8089999999999999E-10</c:v>
                </c:pt>
                <c:pt idx="1132">
                  <c:v>1.8710000000000001E-10</c:v>
                </c:pt>
                <c:pt idx="1133">
                  <c:v>1.934E-10</c:v>
                </c:pt>
                <c:pt idx="1134">
                  <c:v>1.9959999999999999E-10</c:v>
                </c:pt>
                <c:pt idx="1135">
                  <c:v>2.0590000000000001E-10</c:v>
                </c:pt>
                <c:pt idx="1136">
                  <c:v>2.121E-10</c:v>
                </c:pt>
                <c:pt idx="1137">
                  <c:v>2.1839999999999999E-10</c:v>
                </c:pt>
                <c:pt idx="1138">
                  <c:v>2.2460000000000001E-10</c:v>
                </c:pt>
                <c:pt idx="1139">
                  <c:v>2.309E-10</c:v>
                </c:pt>
                <c:pt idx="1140">
                  <c:v>2.3709999999999999E-10</c:v>
                </c:pt>
                <c:pt idx="1141">
                  <c:v>2.4340000000000001E-10</c:v>
                </c:pt>
                <c:pt idx="1142">
                  <c:v>2.496E-10</c:v>
                </c:pt>
                <c:pt idx="1143">
                  <c:v>2.5590000000000002E-10</c:v>
                </c:pt>
                <c:pt idx="1144">
                  <c:v>2.621E-10</c:v>
                </c:pt>
                <c:pt idx="1145">
                  <c:v>2.6840000000000002E-10</c:v>
                </c:pt>
                <c:pt idx="1146">
                  <c:v>2.7460000000000001E-10</c:v>
                </c:pt>
                <c:pt idx="1147">
                  <c:v>2.8089999999999998E-10</c:v>
                </c:pt>
                <c:pt idx="1148">
                  <c:v>2.8710000000000002E-10</c:v>
                </c:pt>
                <c:pt idx="1149">
                  <c:v>2.9339999999999999E-10</c:v>
                </c:pt>
                <c:pt idx="1150">
                  <c:v>2.9959999999999998E-10</c:v>
                </c:pt>
                <c:pt idx="1151">
                  <c:v>3.059E-10</c:v>
                </c:pt>
                <c:pt idx="1152">
                  <c:v>3.1209999999999999E-10</c:v>
                </c:pt>
                <c:pt idx="1153">
                  <c:v>3.1840000000000001E-10</c:v>
                </c:pt>
                <c:pt idx="1154">
                  <c:v>3.246E-10</c:v>
                </c:pt>
                <c:pt idx="1155">
                  <c:v>3.3090000000000002E-10</c:v>
                </c:pt>
                <c:pt idx="1156">
                  <c:v>3.371E-10</c:v>
                </c:pt>
                <c:pt idx="1157">
                  <c:v>3.4340000000000002E-10</c:v>
                </c:pt>
                <c:pt idx="1158">
                  <c:v>3.4960000000000001E-10</c:v>
                </c:pt>
                <c:pt idx="1159">
                  <c:v>3.5589999999999998E-10</c:v>
                </c:pt>
                <c:pt idx="1160">
                  <c:v>3.6210000000000002E-10</c:v>
                </c:pt>
                <c:pt idx="1161">
                  <c:v>3.6839999999999999E-10</c:v>
                </c:pt>
                <c:pt idx="1162">
                  <c:v>3.7459999999999998E-10</c:v>
                </c:pt>
                <c:pt idx="1163">
                  <c:v>3.809E-10</c:v>
                </c:pt>
                <c:pt idx="1164">
                  <c:v>3.8709999999999999E-10</c:v>
                </c:pt>
                <c:pt idx="1165">
                  <c:v>3.9340000000000001E-10</c:v>
                </c:pt>
                <c:pt idx="1166">
                  <c:v>3.996E-10</c:v>
                </c:pt>
                <c:pt idx="1167">
                  <c:v>4.0590000000000001E-10</c:v>
                </c:pt>
                <c:pt idx="1168">
                  <c:v>4.121E-10</c:v>
                </c:pt>
                <c:pt idx="1169">
                  <c:v>4.1840000000000002E-10</c:v>
                </c:pt>
                <c:pt idx="1170">
                  <c:v>4.2460000000000001E-10</c:v>
                </c:pt>
                <c:pt idx="1171">
                  <c:v>4.3089999999999998E-10</c:v>
                </c:pt>
                <c:pt idx="1172">
                  <c:v>4.3710000000000002E-10</c:v>
                </c:pt>
                <c:pt idx="1173">
                  <c:v>4.4339999999999999E-10</c:v>
                </c:pt>
                <c:pt idx="1174">
                  <c:v>4.4959999999999998E-10</c:v>
                </c:pt>
                <c:pt idx="1175">
                  <c:v>4.559E-10</c:v>
                </c:pt>
                <c:pt idx="1176">
                  <c:v>4.6209999999999999E-10</c:v>
                </c:pt>
                <c:pt idx="1177">
                  <c:v>4.6839999999999995E-10</c:v>
                </c:pt>
                <c:pt idx="1178">
                  <c:v>4.7459999999999999E-10</c:v>
                </c:pt>
                <c:pt idx="1179">
                  <c:v>4.8089999999999996E-10</c:v>
                </c:pt>
                <c:pt idx="1180">
                  <c:v>4.871E-10</c:v>
                </c:pt>
                <c:pt idx="1181">
                  <c:v>4.9339999999999997E-10</c:v>
                </c:pt>
                <c:pt idx="1182">
                  <c:v>4.9960000000000001E-10</c:v>
                </c:pt>
                <c:pt idx="1183">
                  <c:v>5.0589999999999998E-10</c:v>
                </c:pt>
                <c:pt idx="1184">
                  <c:v>5.1210000000000002E-10</c:v>
                </c:pt>
                <c:pt idx="1185">
                  <c:v>5.1839999999999999E-10</c:v>
                </c:pt>
                <c:pt idx="1186">
                  <c:v>5.2460000000000003E-10</c:v>
                </c:pt>
                <c:pt idx="1187">
                  <c:v>5.309E-10</c:v>
                </c:pt>
                <c:pt idx="1188">
                  <c:v>5.3710000000000004E-10</c:v>
                </c:pt>
                <c:pt idx="1189">
                  <c:v>5.4340000000000001E-10</c:v>
                </c:pt>
                <c:pt idx="1190">
                  <c:v>5.4960000000000005E-10</c:v>
                </c:pt>
                <c:pt idx="1191">
                  <c:v>5.5590000000000001E-10</c:v>
                </c:pt>
                <c:pt idx="1192">
                  <c:v>5.6209999999999995E-10</c:v>
                </c:pt>
                <c:pt idx="1193">
                  <c:v>5.6840000000000002E-10</c:v>
                </c:pt>
                <c:pt idx="1194">
                  <c:v>5.7459999999999996E-10</c:v>
                </c:pt>
                <c:pt idx="1195">
                  <c:v>5.8090000000000003E-10</c:v>
                </c:pt>
                <c:pt idx="1196">
                  <c:v>5.8709999999999997E-10</c:v>
                </c:pt>
                <c:pt idx="1197">
                  <c:v>5.9340000000000004E-10</c:v>
                </c:pt>
                <c:pt idx="1198">
                  <c:v>5.9959999999999998E-10</c:v>
                </c:pt>
                <c:pt idx="1199">
                  <c:v>6.0590000000000005E-10</c:v>
                </c:pt>
                <c:pt idx="1200">
                  <c:v>6.1209999999999999E-10</c:v>
                </c:pt>
                <c:pt idx="1201">
                  <c:v>6.1839999999999995E-10</c:v>
                </c:pt>
                <c:pt idx="1202">
                  <c:v>6.2459999999999999E-10</c:v>
                </c:pt>
                <c:pt idx="1203">
                  <c:v>6.3089999999999996E-10</c:v>
                </c:pt>
                <c:pt idx="1204">
                  <c:v>6.371E-10</c:v>
                </c:pt>
                <c:pt idx="1205">
                  <c:v>6.4339999999999997E-10</c:v>
                </c:pt>
                <c:pt idx="1206">
                  <c:v>6.4960000000000001E-10</c:v>
                </c:pt>
                <c:pt idx="1207">
                  <c:v>6.5589999999999998E-10</c:v>
                </c:pt>
                <c:pt idx="1208">
                  <c:v>6.6210000000000002E-10</c:v>
                </c:pt>
                <c:pt idx="1209">
                  <c:v>6.6839999999999999E-10</c:v>
                </c:pt>
                <c:pt idx="1210">
                  <c:v>6.7460000000000003E-10</c:v>
                </c:pt>
                <c:pt idx="1211">
                  <c:v>6.809E-10</c:v>
                </c:pt>
                <c:pt idx="1212">
                  <c:v>6.8710000000000004E-10</c:v>
                </c:pt>
                <c:pt idx="1213">
                  <c:v>6.934E-10</c:v>
                </c:pt>
                <c:pt idx="1214">
                  <c:v>6.9960000000000004E-10</c:v>
                </c:pt>
                <c:pt idx="1215">
                  <c:v>7.0590000000000001E-10</c:v>
                </c:pt>
                <c:pt idx="1216">
                  <c:v>7.1209999999999995E-10</c:v>
                </c:pt>
                <c:pt idx="1217">
                  <c:v>7.1840000000000002E-10</c:v>
                </c:pt>
                <c:pt idx="1218">
                  <c:v>7.2459999999999996E-10</c:v>
                </c:pt>
                <c:pt idx="1219">
                  <c:v>7.3090000000000003E-10</c:v>
                </c:pt>
                <c:pt idx="1220">
                  <c:v>7.3709999999999997E-10</c:v>
                </c:pt>
                <c:pt idx="1221">
                  <c:v>7.4340000000000004E-10</c:v>
                </c:pt>
                <c:pt idx="1222">
                  <c:v>7.4959999999999998E-10</c:v>
                </c:pt>
                <c:pt idx="1223">
                  <c:v>7.5590000000000005E-10</c:v>
                </c:pt>
                <c:pt idx="1224">
                  <c:v>7.6209999999999998E-10</c:v>
                </c:pt>
                <c:pt idx="1225">
                  <c:v>7.6839999999999995E-10</c:v>
                </c:pt>
                <c:pt idx="1226">
                  <c:v>7.7459999999999999E-10</c:v>
                </c:pt>
                <c:pt idx="1227">
                  <c:v>7.8089999999999996E-10</c:v>
                </c:pt>
                <c:pt idx="1228">
                  <c:v>7.871E-10</c:v>
                </c:pt>
                <c:pt idx="1229">
                  <c:v>7.9339999999999997E-10</c:v>
                </c:pt>
                <c:pt idx="1230">
                  <c:v>7.9960000000000001E-10</c:v>
                </c:pt>
                <c:pt idx="1231">
                  <c:v>8.0589999999999998E-10</c:v>
                </c:pt>
                <c:pt idx="1232">
                  <c:v>8.1210000000000002E-10</c:v>
                </c:pt>
                <c:pt idx="1233">
                  <c:v>8.1839999999999999E-10</c:v>
                </c:pt>
                <c:pt idx="1234">
                  <c:v>8.2460000000000003E-10</c:v>
                </c:pt>
                <c:pt idx="1235">
                  <c:v>8.3089999999999999E-10</c:v>
                </c:pt>
                <c:pt idx="1236">
                  <c:v>8.3710000000000004E-10</c:v>
                </c:pt>
                <c:pt idx="1237">
                  <c:v>8.434E-10</c:v>
                </c:pt>
                <c:pt idx="1238">
                  <c:v>8.4960000000000004E-10</c:v>
                </c:pt>
                <c:pt idx="1239">
                  <c:v>8.5590000000000001E-10</c:v>
                </c:pt>
                <c:pt idx="1240">
                  <c:v>8.6209999999999995E-10</c:v>
                </c:pt>
                <c:pt idx="1241">
                  <c:v>8.6840000000000002E-10</c:v>
                </c:pt>
                <c:pt idx="1242">
                  <c:v>8.7459999999999996E-10</c:v>
                </c:pt>
                <c:pt idx="1243">
                  <c:v>8.8090000000000003E-10</c:v>
                </c:pt>
                <c:pt idx="1244">
                  <c:v>8.8709999999999997E-10</c:v>
                </c:pt>
                <c:pt idx="1245">
                  <c:v>8.9340000000000004E-10</c:v>
                </c:pt>
                <c:pt idx="1246">
                  <c:v>8.9959999999999997E-10</c:v>
                </c:pt>
                <c:pt idx="1247">
                  <c:v>9.0590000000000005E-10</c:v>
                </c:pt>
                <c:pt idx="1248">
                  <c:v>9.1209999999999998E-10</c:v>
                </c:pt>
                <c:pt idx="1249">
                  <c:v>9.1839999999999995E-10</c:v>
                </c:pt>
                <c:pt idx="1250">
                  <c:v>9.2459999999999999E-10</c:v>
                </c:pt>
                <c:pt idx="1251">
                  <c:v>9.3089999999999996E-10</c:v>
                </c:pt>
                <c:pt idx="1252">
                  <c:v>9.371E-10</c:v>
                </c:pt>
                <c:pt idx="1253">
                  <c:v>9.4340000000000007E-10</c:v>
                </c:pt>
                <c:pt idx="1254">
                  <c:v>9.4959999999999991E-10</c:v>
                </c:pt>
                <c:pt idx="1255">
                  <c:v>9.5589999999999998E-10</c:v>
                </c:pt>
                <c:pt idx="1256">
                  <c:v>9.6210000000000002E-10</c:v>
                </c:pt>
                <c:pt idx="1257">
                  <c:v>9.6840000000000009E-10</c:v>
                </c:pt>
                <c:pt idx="1258">
                  <c:v>9.7459999999999992E-10</c:v>
                </c:pt>
                <c:pt idx="1259">
                  <c:v>9.8089999999999999E-10</c:v>
                </c:pt>
                <c:pt idx="1260">
                  <c:v>9.8710000000000003E-10</c:v>
                </c:pt>
                <c:pt idx="1261">
                  <c:v>9.933999999999999E-10</c:v>
                </c:pt>
                <c:pt idx="1262">
                  <c:v>9.9959999999999994E-10</c:v>
                </c:pt>
                <c:pt idx="1263">
                  <c:v>1.0059E-9</c:v>
                </c:pt>
                <c:pt idx="1264">
                  <c:v>1.0121000000000001E-9</c:v>
                </c:pt>
                <c:pt idx="1265">
                  <c:v>1.0183999999999999E-9</c:v>
                </c:pt>
                <c:pt idx="1266">
                  <c:v>1.0246E-9</c:v>
                </c:pt>
                <c:pt idx="1267">
                  <c:v>1.0309E-9</c:v>
                </c:pt>
                <c:pt idx="1268">
                  <c:v>1.0371000000000001E-9</c:v>
                </c:pt>
                <c:pt idx="1269">
                  <c:v>1.0433999999999999E-9</c:v>
                </c:pt>
                <c:pt idx="1270">
                  <c:v>1.0496E-9</c:v>
                </c:pt>
                <c:pt idx="1271">
                  <c:v>1.0559E-9</c:v>
                </c:pt>
                <c:pt idx="1272">
                  <c:v>1.0621000000000001E-9</c:v>
                </c:pt>
                <c:pt idx="1273">
                  <c:v>1.0684E-9</c:v>
                </c:pt>
                <c:pt idx="1274">
                  <c:v>1.0746E-9</c:v>
                </c:pt>
                <c:pt idx="1275">
                  <c:v>1.0809000000000001E-9</c:v>
                </c:pt>
                <c:pt idx="1276">
                  <c:v>1.0871000000000001E-9</c:v>
                </c:pt>
                <c:pt idx="1277">
                  <c:v>1.0934E-9</c:v>
                </c:pt>
                <c:pt idx="1278">
                  <c:v>1.0996E-9</c:v>
                </c:pt>
                <c:pt idx="1279">
                  <c:v>1.1059000000000001E-9</c:v>
                </c:pt>
                <c:pt idx="1280">
                  <c:v>1.1120999999999999E-9</c:v>
                </c:pt>
                <c:pt idx="1281">
                  <c:v>1.1184E-9</c:v>
                </c:pt>
                <c:pt idx="1282">
                  <c:v>1.1246E-9</c:v>
                </c:pt>
                <c:pt idx="1283">
                  <c:v>1.1309000000000001E-9</c:v>
                </c:pt>
                <c:pt idx="1284">
                  <c:v>1.1370999999999999E-9</c:v>
                </c:pt>
                <c:pt idx="1285">
                  <c:v>1.1434E-9</c:v>
                </c:pt>
                <c:pt idx="1286">
                  <c:v>1.1496E-9</c:v>
                </c:pt>
                <c:pt idx="1287">
                  <c:v>1.1558999999999999E-9</c:v>
                </c:pt>
                <c:pt idx="1288">
                  <c:v>1.1620999999999999E-9</c:v>
                </c:pt>
                <c:pt idx="1289">
                  <c:v>1.1684E-9</c:v>
                </c:pt>
                <c:pt idx="1290">
                  <c:v>1.1746000000000001E-9</c:v>
                </c:pt>
                <c:pt idx="1291">
                  <c:v>1.1808999999999999E-9</c:v>
                </c:pt>
                <c:pt idx="1292">
                  <c:v>1.1871E-9</c:v>
                </c:pt>
                <c:pt idx="1293">
                  <c:v>1.1934E-9</c:v>
                </c:pt>
                <c:pt idx="1294">
                  <c:v>1.1996000000000001E-9</c:v>
                </c:pt>
                <c:pt idx="1295">
                  <c:v>1.2058999999999999E-9</c:v>
                </c:pt>
                <c:pt idx="1296">
                  <c:v>1.2121E-9</c:v>
                </c:pt>
                <c:pt idx="1297">
                  <c:v>1.2184000000000001E-9</c:v>
                </c:pt>
                <c:pt idx="1298">
                  <c:v>1.2246000000000001E-9</c:v>
                </c:pt>
                <c:pt idx="1299">
                  <c:v>1.2309E-9</c:v>
                </c:pt>
                <c:pt idx="1300">
                  <c:v>1.2371E-9</c:v>
                </c:pt>
                <c:pt idx="1301">
                  <c:v>1.2434000000000001E-9</c:v>
                </c:pt>
                <c:pt idx="1302">
                  <c:v>1.2495999999999999E-9</c:v>
                </c:pt>
                <c:pt idx="1303">
                  <c:v>1.2559E-9</c:v>
                </c:pt>
                <c:pt idx="1304">
                  <c:v>1.2621E-9</c:v>
                </c:pt>
                <c:pt idx="1305">
                  <c:v>1.2684000000000001E-9</c:v>
                </c:pt>
                <c:pt idx="1306">
                  <c:v>1.2745999999999999E-9</c:v>
                </c:pt>
                <c:pt idx="1307">
                  <c:v>1.2809E-9</c:v>
                </c:pt>
                <c:pt idx="1308">
                  <c:v>1.2871E-9</c:v>
                </c:pt>
                <c:pt idx="1309">
                  <c:v>1.2933999999999999E-9</c:v>
                </c:pt>
                <c:pt idx="1310">
                  <c:v>1.2995999999999999E-9</c:v>
                </c:pt>
                <c:pt idx="1311">
                  <c:v>1.3059E-9</c:v>
                </c:pt>
                <c:pt idx="1312">
                  <c:v>1.3121E-9</c:v>
                </c:pt>
                <c:pt idx="1313">
                  <c:v>1.3183999999999999E-9</c:v>
                </c:pt>
                <c:pt idx="1314">
                  <c:v>1.3246E-9</c:v>
                </c:pt>
                <c:pt idx="1315">
                  <c:v>1.3309E-9</c:v>
                </c:pt>
                <c:pt idx="1316">
                  <c:v>1.3371000000000001E-9</c:v>
                </c:pt>
                <c:pt idx="1317">
                  <c:v>1.3433999999999999E-9</c:v>
                </c:pt>
                <c:pt idx="1318">
                  <c:v>1.3496E-9</c:v>
                </c:pt>
                <c:pt idx="1319">
                  <c:v>1.3559E-9</c:v>
                </c:pt>
                <c:pt idx="1320">
                  <c:v>1.3621000000000001E-9</c:v>
                </c:pt>
                <c:pt idx="1321">
                  <c:v>1.3683999999999999E-9</c:v>
                </c:pt>
                <c:pt idx="1322">
                  <c:v>1.3746E-9</c:v>
                </c:pt>
                <c:pt idx="1323">
                  <c:v>1.3809000000000001E-9</c:v>
                </c:pt>
                <c:pt idx="1324">
                  <c:v>1.3871000000000001E-9</c:v>
                </c:pt>
                <c:pt idx="1325">
                  <c:v>1.3934E-9</c:v>
                </c:pt>
                <c:pt idx="1326">
                  <c:v>1.3996E-9</c:v>
                </c:pt>
                <c:pt idx="1327">
                  <c:v>1.4059000000000001E-9</c:v>
                </c:pt>
                <c:pt idx="1328">
                  <c:v>1.4120999999999999E-9</c:v>
                </c:pt>
                <c:pt idx="1329">
                  <c:v>1.4184E-9</c:v>
                </c:pt>
                <c:pt idx="1330">
                  <c:v>1.4246E-9</c:v>
                </c:pt>
                <c:pt idx="1331">
                  <c:v>1.4309000000000001E-9</c:v>
                </c:pt>
                <c:pt idx="1332">
                  <c:v>1.4370999999999999E-9</c:v>
                </c:pt>
                <c:pt idx="1333">
                  <c:v>1.4434E-9</c:v>
                </c:pt>
                <c:pt idx="1334">
                  <c:v>1.4496E-9</c:v>
                </c:pt>
                <c:pt idx="1335">
                  <c:v>1.4558999999999999E-9</c:v>
                </c:pt>
                <c:pt idx="1336">
                  <c:v>1.4620999999999999E-9</c:v>
                </c:pt>
                <c:pt idx="1337">
                  <c:v>1.4684E-9</c:v>
                </c:pt>
                <c:pt idx="1338">
                  <c:v>1.4746000000000001E-9</c:v>
                </c:pt>
                <c:pt idx="1339">
                  <c:v>1.4808999999999999E-9</c:v>
                </c:pt>
                <c:pt idx="1340">
                  <c:v>1.4871E-9</c:v>
                </c:pt>
                <c:pt idx="1341">
                  <c:v>1.4934E-9</c:v>
                </c:pt>
                <c:pt idx="1342">
                  <c:v>1.4996000000000001E-9</c:v>
                </c:pt>
                <c:pt idx="1343">
                  <c:v>1.5058999999999999E-9</c:v>
                </c:pt>
                <c:pt idx="1344">
                  <c:v>1.5121E-9</c:v>
                </c:pt>
                <c:pt idx="1345">
                  <c:v>1.5184000000000001E-9</c:v>
                </c:pt>
                <c:pt idx="1346">
                  <c:v>1.5246000000000001E-9</c:v>
                </c:pt>
                <c:pt idx="1347">
                  <c:v>1.5309E-9</c:v>
                </c:pt>
                <c:pt idx="1348">
                  <c:v>1.5371E-9</c:v>
                </c:pt>
                <c:pt idx="1349">
                  <c:v>1.5434000000000001E-9</c:v>
                </c:pt>
                <c:pt idx="1350">
                  <c:v>1.5495999999999999E-9</c:v>
                </c:pt>
                <c:pt idx="1351">
                  <c:v>1.5559E-9</c:v>
                </c:pt>
                <c:pt idx="1352">
                  <c:v>1.5621E-9</c:v>
                </c:pt>
                <c:pt idx="1353">
                  <c:v>1.5684000000000001E-9</c:v>
                </c:pt>
                <c:pt idx="1354">
                  <c:v>1.5745999999999999E-9</c:v>
                </c:pt>
                <c:pt idx="1355">
                  <c:v>1.5809E-9</c:v>
                </c:pt>
                <c:pt idx="1356">
                  <c:v>1.5871E-9</c:v>
                </c:pt>
                <c:pt idx="1357">
                  <c:v>1.5934000000000001E-9</c:v>
                </c:pt>
                <c:pt idx="1358">
                  <c:v>1.5995999999999999E-9</c:v>
                </c:pt>
                <c:pt idx="1359">
                  <c:v>1.6059E-9</c:v>
                </c:pt>
                <c:pt idx="1360">
                  <c:v>1.6121E-9</c:v>
                </c:pt>
                <c:pt idx="1361">
                  <c:v>1.6183999999999999E-9</c:v>
                </c:pt>
                <c:pt idx="1362">
                  <c:v>1.6246E-9</c:v>
                </c:pt>
                <c:pt idx="1363">
                  <c:v>1.6309E-9</c:v>
                </c:pt>
                <c:pt idx="1364">
                  <c:v>1.6371000000000001E-9</c:v>
                </c:pt>
                <c:pt idx="1365">
                  <c:v>1.6433999999999999E-9</c:v>
                </c:pt>
                <c:pt idx="1366">
                  <c:v>1.6496E-9</c:v>
                </c:pt>
                <c:pt idx="1367">
                  <c:v>1.6559E-9</c:v>
                </c:pt>
                <c:pt idx="1368">
                  <c:v>1.6621000000000001E-9</c:v>
                </c:pt>
                <c:pt idx="1369">
                  <c:v>1.6683999999999999E-9</c:v>
                </c:pt>
                <c:pt idx="1370">
                  <c:v>1.6746E-9</c:v>
                </c:pt>
                <c:pt idx="1371">
                  <c:v>1.6809000000000001E-9</c:v>
                </c:pt>
                <c:pt idx="1372">
                  <c:v>1.6871000000000001E-9</c:v>
                </c:pt>
                <c:pt idx="1373">
                  <c:v>1.6934E-9</c:v>
                </c:pt>
                <c:pt idx="1374">
                  <c:v>1.6996E-9</c:v>
                </c:pt>
                <c:pt idx="1375">
                  <c:v>1.7059000000000001E-9</c:v>
                </c:pt>
                <c:pt idx="1376">
                  <c:v>1.7120999999999999E-9</c:v>
                </c:pt>
                <c:pt idx="1377">
                  <c:v>1.7184E-9</c:v>
                </c:pt>
                <c:pt idx="1378">
                  <c:v>1.7246E-9</c:v>
                </c:pt>
                <c:pt idx="1379">
                  <c:v>1.7309000000000001E-9</c:v>
                </c:pt>
                <c:pt idx="1380">
                  <c:v>1.7370999999999999E-9</c:v>
                </c:pt>
                <c:pt idx="1381">
                  <c:v>1.7434E-9</c:v>
                </c:pt>
                <c:pt idx="1382">
                  <c:v>1.7496E-9</c:v>
                </c:pt>
                <c:pt idx="1383">
                  <c:v>1.7558999999999999E-9</c:v>
                </c:pt>
                <c:pt idx="1384">
                  <c:v>1.7620999999999999E-9</c:v>
                </c:pt>
                <c:pt idx="1385">
                  <c:v>1.7684E-9</c:v>
                </c:pt>
                <c:pt idx="1386">
                  <c:v>1.7746000000000001E-9</c:v>
                </c:pt>
                <c:pt idx="1387">
                  <c:v>1.7808999999999999E-9</c:v>
                </c:pt>
                <c:pt idx="1388">
                  <c:v>1.7871E-9</c:v>
                </c:pt>
                <c:pt idx="1389">
                  <c:v>1.7934E-9</c:v>
                </c:pt>
                <c:pt idx="1390">
                  <c:v>1.7996000000000001E-9</c:v>
                </c:pt>
                <c:pt idx="1391">
                  <c:v>1.8058999999999999E-9</c:v>
                </c:pt>
                <c:pt idx="1392">
                  <c:v>1.8121E-9</c:v>
                </c:pt>
                <c:pt idx="1393">
                  <c:v>1.8184E-9</c:v>
                </c:pt>
                <c:pt idx="1394">
                  <c:v>1.8246000000000001E-9</c:v>
                </c:pt>
                <c:pt idx="1395">
                  <c:v>1.8309E-9</c:v>
                </c:pt>
                <c:pt idx="1396">
                  <c:v>1.8371E-9</c:v>
                </c:pt>
                <c:pt idx="1397">
                  <c:v>1.8434000000000001E-9</c:v>
                </c:pt>
                <c:pt idx="1398">
                  <c:v>1.8495999999999999E-9</c:v>
                </c:pt>
                <c:pt idx="1399">
                  <c:v>1.8559E-9</c:v>
                </c:pt>
                <c:pt idx="1400">
                  <c:v>1.8621E-9</c:v>
                </c:pt>
                <c:pt idx="1401">
                  <c:v>1.8683999999999999E-9</c:v>
                </c:pt>
                <c:pt idx="1402">
                  <c:v>1.8746000000000001E-9</c:v>
                </c:pt>
                <c:pt idx="1403">
                  <c:v>1.8809E-9</c:v>
                </c:pt>
                <c:pt idx="1404">
                  <c:v>1.8870999999999998E-9</c:v>
                </c:pt>
                <c:pt idx="1405">
                  <c:v>1.8934000000000001E-9</c:v>
                </c:pt>
                <c:pt idx="1406">
                  <c:v>1.8995999999999999E-9</c:v>
                </c:pt>
                <c:pt idx="1407">
                  <c:v>1.9058999999999998E-9</c:v>
                </c:pt>
                <c:pt idx="1408">
                  <c:v>1.9121E-9</c:v>
                </c:pt>
                <c:pt idx="1409">
                  <c:v>1.9183999999999999E-9</c:v>
                </c:pt>
                <c:pt idx="1410">
                  <c:v>1.9246000000000002E-9</c:v>
                </c:pt>
                <c:pt idx="1411">
                  <c:v>1.9309E-9</c:v>
                </c:pt>
                <c:pt idx="1412">
                  <c:v>1.9370999999999999E-9</c:v>
                </c:pt>
                <c:pt idx="1413">
                  <c:v>1.9434000000000001E-9</c:v>
                </c:pt>
                <c:pt idx="1414">
                  <c:v>1.9496E-9</c:v>
                </c:pt>
                <c:pt idx="1415">
                  <c:v>1.9558999999999998E-9</c:v>
                </c:pt>
                <c:pt idx="1416">
                  <c:v>1.9621000000000001E-9</c:v>
                </c:pt>
                <c:pt idx="1417">
                  <c:v>1.9683999999999999E-9</c:v>
                </c:pt>
                <c:pt idx="1418">
                  <c:v>1.9746000000000002E-9</c:v>
                </c:pt>
                <c:pt idx="1419">
                  <c:v>1.9809000000000001E-9</c:v>
                </c:pt>
                <c:pt idx="1420">
                  <c:v>1.9870999999999999E-9</c:v>
                </c:pt>
                <c:pt idx="1421">
                  <c:v>1.9934000000000002E-9</c:v>
                </c:pt>
                <c:pt idx="1422">
                  <c:v>1.9996E-9</c:v>
                </c:pt>
                <c:pt idx="1423">
                  <c:v>2.0058999999999999E-9</c:v>
                </c:pt>
                <c:pt idx="1424">
                  <c:v>2.0121000000000001E-9</c:v>
                </c:pt>
                <c:pt idx="1425">
                  <c:v>2.0184E-9</c:v>
                </c:pt>
                <c:pt idx="1426">
                  <c:v>2.0245999999999998E-9</c:v>
                </c:pt>
                <c:pt idx="1427">
                  <c:v>2.0309000000000001E-9</c:v>
                </c:pt>
                <c:pt idx="1428">
                  <c:v>2.0370999999999999E-9</c:v>
                </c:pt>
                <c:pt idx="1429">
                  <c:v>2.0434000000000002E-9</c:v>
                </c:pt>
                <c:pt idx="1430">
                  <c:v>2.0496E-9</c:v>
                </c:pt>
                <c:pt idx="1431">
                  <c:v>2.0558999999999999E-9</c:v>
                </c:pt>
                <c:pt idx="1432">
                  <c:v>2.0621000000000001E-9</c:v>
                </c:pt>
                <c:pt idx="1433">
                  <c:v>2.0684E-9</c:v>
                </c:pt>
                <c:pt idx="1434">
                  <c:v>2.0745999999999998E-9</c:v>
                </c:pt>
                <c:pt idx="1435">
                  <c:v>2.0809000000000001E-9</c:v>
                </c:pt>
                <c:pt idx="1436">
                  <c:v>2.0871E-9</c:v>
                </c:pt>
                <c:pt idx="1437">
                  <c:v>2.0933999999999998E-9</c:v>
                </c:pt>
                <c:pt idx="1438">
                  <c:v>2.0996000000000001E-9</c:v>
                </c:pt>
                <c:pt idx="1439">
                  <c:v>2.1058999999999999E-9</c:v>
                </c:pt>
                <c:pt idx="1440">
                  <c:v>2.1121000000000002E-9</c:v>
                </c:pt>
                <c:pt idx="1441">
                  <c:v>2.1184E-9</c:v>
                </c:pt>
                <c:pt idx="1442">
                  <c:v>2.1245999999999999E-9</c:v>
                </c:pt>
                <c:pt idx="1443">
                  <c:v>2.1309000000000002E-9</c:v>
                </c:pt>
                <c:pt idx="1444">
                  <c:v>2.1371E-9</c:v>
                </c:pt>
                <c:pt idx="1445">
                  <c:v>2.1433999999999999E-9</c:v>
                </c:pt>
                <c:pt idx="1446">
                  <c:v>2.1496000000000001E-9</c:v>
                </c:pt>
                <c:pt idx="1447">
                  <c:v>2.1559E-9</c:v>
                </c:pt>
                <c:pt idx="1448">
                  <c:v>2.1620999999999998E-9</c:v>
                </c:pt>
                <c:pt idx="1449">
                  <c:v>2.1684000000000001E-9</c:v>
                </c:pt>
                <c:pt idx="1450">
                  <c:v>2.1745999999999999E-9</c:v>
                </c:pt>
                <c:pt idx="1451">
                  <c:v>2.1809000000000002E-9</c:v>
                </c:pt>
                <c:pt idx="1452">
                  <c:v>2.1871E-9</c:v>
                </c:pt>
                <c:pt idx="1453">
                  <c:v>2.1933999999999999E-9</c:v>
                </c:pt>
                <c:pt idx="1454">
                  <c:v>2.1996000000000001E-9</c:v>
                </c:pt>
                <c:pt idx="1455">
                  <c:v>2.2059E-9</c:v>
                </c:pt>
                <c:pt idx="1456">
                  <c:v>2.2120999999999998E-9</c:v>
                </c:pt>
                <c:pt idx="1457">
                  <c:v>2.2184000000000001E-9</c:v>
                </c:pt>
                <c:pt idx="1458">
                  <c:v>2.2245999999999999E-9</c:v>
                </c:pt>
                <c:pt idx="1459">
                  <c:v>2.2308999999999998E-9</c:v>
                </c:pt>
                <c:pt idx="1460">
                  <c:v>2.2371000000000001E-9</c:v>
                </c:pt>
                <c:pt idx="1461">
                  <c:v>2.2433999999999999E-9</c:v>
                </c:pt>
                <c:pt idx="1462">
                  <c:v>2.2496000000000002E-9</c:v>
                </c:pt>
                <c:pt idx="1463">
                  <c:v>2.2559E-9</c:v>
                </c:pt>
                <c:pt idx="1464">
                  <c:v>2.2620999999999999E-9</c:v>
                </c:pt>
                <c:pt idx="1465">
                  <c:v>2.2684000000000001E-9</c:v>
                </c:pt>
                <c:pt idx="1466">
                  <c:v>2.2746E-9</c:v>
                </c:pt>
                <c:pt idx="1467">
                  <c:v>2.2808999999999998E-9</c:v>
                </c:pt>
                <c:pt idx="1468">
                  <c:v>2.2871000000000001E-9</c:v>
                </c:pt>
                <c:pt idx="1469">
                  <c:v>2.2934E-9</c:v>
                </c:pt>
                <c:pt idx="1470">
                  <c:v>2.2996000000000002E-9</c:v>
                </c:pt>
                <c:pt idx="1471">
                  <c:v>2.3059000000000001E-9</c:v>
                </c:pt>
                <c:pt idx="1472">
                  <c:v>2.3120999999999999E-9</c:v>
                </c:pt>
                <c:pt idx="1473">
                  <c:v>2.3184000000000002E-9</c:v>
                </c:pt>
                <c:pt idx="1474">
                  <c:v>2.3246E-9</c:v>
                </c:pt>
                <c:pt idx="1475">
                  <c:v>2.3308999999999999E-9</c:v>
                </c:pt>
                <c:pt idx="1476">
                  <c:v>2.3371000000000001E-9</c:v>
                </c:pt>
                <c:pt idx="1477">
                  <c:v>2.3434E-9</c:v>
                </c:pt>
                <c:pt idx="1478">
                  <c:v>2.3495999999999998E-9</c:v>
                </c:pt>
                <c:pt idx="1479">
                  <c:v>2.3559000000000001E-9</c:v>
                </c:pt>
                <c:pt idx="1480">
                  <c:v>2.3620999999999999E-9</c:v>
                </c:pt>
                <c:pt idx="1481">
                  <c:v>2.3683999999999998E-9</c:v>
                </c:pt>
                <c:pt idx="1482">
                  <c:v>2.3746000000000001E-9</c:v>
                </c:pt>
                <c:pt idx="1483">
                  <c:v>2.3808999999999999E-9</c:v>
                </c:pt>
                <c:pt idx="1484">
                  <c:v>2.3871000000000002E-9</c:v>
                </c:pt>
                <c:pt idx="1485">
                  <c:v>2.3934E-9</c:v>
                </c:pt>
                <c:pt idx="1486">
                  <c:v>2.3995999999999999E-9</c:v>
                </c:pt>
                <c:pt idx="1487">
                  <c:v>2.4059000000000001E-9</c:v>
                </c:pt>
                <c:pt idx="1488">
                  <c:v>2.4121E-9</c:v>
                </c:pt>
                <c:pt idx="1489">
                  <c:v>2.4183999999999998E-9</c:v>
                </c:pt>
                <c:pt idx="1490">
                  <c:v>2.4246000000000001E-9</c:v>
                </c:pt>
                <c:pt idx="1491">
                  <c:v>2.4308999999999999E-9</c:v>
                </c:pt>
                <c:pt idx="1492">
                  <c:v>2.4371000000000002E-9</c:v>
                </c:pt>
                <c:pt idx="1493">
                  <c:v>2.4434000000000001E-9</c:v>
                </c:pt>
                <c:pt idx="1494">
                  <c:v>2.4495999999999999E-9</c:v>
                </c:pt>
                <c:pt idx="1495">
                  <c:v>2.4559000000000002E-9</c:v>
                </c:pt>
                <c:pt idx="1496">
                  <c:v>2.4621E-9</c:v>
                </c:pt>
                <c:pt idx="1497">
                  <c:v>2.4683999999999999E-9</c:v>
                </c:pt>
                <c:pt idx="1498">
                  <c:v>2.4746000000000001E-9</c:v>
                </c:pt>
                <c:pt idx="1499">
                  <c:v>2.4809E-9</c:v>
                </c:pt>
                <c:pt idx="1500">
                  <c:v>2.4870999999999998E-9</c:v>
                </c:pt>
                <c:pt idx="1501">
                  <c:v>2.4934000000000001E-9</c:v>
                </c:pt>
                <c:pt idx="1502">
                  <c:v>2.4995999999999999E-9</c:v>
                </c:pt>
                <c:pt idx="1503">
                  <c:v>2.5058999999999998E-9</c:v>
                </c:pt>
                <c:pt idx="1504">
                  <c:v>2.5121E-9</c:v>
                </c:pt>
                <c:pt idx="1505">
                  <c:v>2.5183999999999999E-9</c:v>
                </c:pt>
                <c:pt idx="1506">
                  <c:v>2.5246000000000002E-9</c:v>
                </c:pt>
                <c:pt idx="1507">
                  <c:v>2.5309E-9</c:v>
                </c:pt>
                <c:pt idx="1508">
                  <c:v>2.5370999999999999E-9</c:v>
                </c:pt>
                <c:pt idx="1509">
                  <c:v>2.5434000000000001E-9</c:v>
                </c:pt>
                <c:pt idx="1510">
                  <c:v>2.5496E-9</c:v>
                </c:pt>
                <c:pt idx="1511">
                  <c:v>2.5558999999999998E-9</c:v>
                </c:pt>
                <c:pt idx="1512">
                  <c:v>2.5621000000000001E-9</c:v>
                </c:pt>
                <c:pt idx="1513">
                  <c:v>2.5683999999999999E-9</c:v>
                </c:pt>
                <c:pt idx="1514">
                  <c:v>2.5746000000000002E-9</c:v>
                </c:pt>
                <c:pt idx="1515">
                  <c:v>2.5809000000000001E-9</c:v>
                </c:pt>
                <c:pt idx="1516">
                  <c:v>2.5870999999999999E-9</c:v>
                </c:pt>
                <c:pt idx="1517">
                  <c:v>2.5934000000000002E-9</c:v>
                </c:pt>
                <c:pt idx="1518">
                  <c:v>2.5996E-9</c:v>
                </c:pt>
                <c:pt idx="1519">
                  <c:v>2.6058999999999999E-9</c:v>
                </c:pt>
                <c:pt idx="1520">
                  <c:v>2.6121000000000001E-9</c:v>
                </c:pt>
                <c:pt idx="1521">
                  <c:v>2.6184E-9</c:v>
                </c:pt>
                <c:pt idx="1522">
                  <c:v>2.6245999999999998E-9</c:v>
                </c:pt>
                <c:pt idx="1523">
                  <c:v>2.6309000000000001E-9</c:v>
                </c:pt>
                <c:pt idx="1524">
                  <c:v>2.6370999999999999E-9</c:v>
                </c:pt>
                <c:pt idx="1525">
                  <c:v>2.6434000000000002E-9</c:v>
                </c:pt>
                <c:pt idx="1526">
                  <c:v>2.6496E-9</c:v>
                </c:pt>
                <c:pt idx="1527">
                  <c:v>2.6558999999999999E-9</c:v>
                </c:pt>
                <c:pt idx="1528">
                  <c:v>2.6621000000000001E-9</c:v>
                </c:pt>
                <c:pt idx="1529">
                  <c:v>2.6684E-9</c:v>
                </c:pt>
                <c:pt idx="1530">
                  <c:v>2.6745999999999998E-9</c:v>
                </c:pt>
                <c:pt idx="1531">
                  <c:v>2.6809000000000001E-9</c:v>
                </c:pt>
                <c:pt idx="1532">
                  <c:v>2.6871E-9</c:v>
                </c:pt>
                <c:pt idx="1533">
                  <c:v>2.6933999999999998E-9</c:v>
                </c:pt>
                <c:pt idx="1534">
                  <c:v>2.6996000000000001E-9</c:v>
                </c:pt>
                <c:pt idx="1535">
                  <c:v>2.7058999999999999E-9</c:v>
                </c:pt>
                <c:pt idx="1536">
                  <c:v>2.7121000000000002E-9</c:v>
                </c:pt>
                <c:pt idx="1537">
                  <c:v>2.7184E-9</c:v>
                </c:pt>
                <c:pt idx="1538">
                  <c:v>2.7245999999999999E-9</c:v>
                </c:pt>
                <c:pt idx="1539">
                  <c:v>2.7309000000000002E-9</c:v>
                </c:pt>
                <c:pt idx="1540">
                  <c:v>2.7371E-9</c:v>
                </c:pt>
                <c:pt idx="1541">
                  <c:v>2.7433999999999999E-9</c:v>
                </c:pt>
                <c:pt idx="1542">
                  <c:v>2.7496000000000001E-9</c:v>
                </c:pt>
                <c:pt idx="1543">
                  <c:v>2.7559E-9</c:v>
                </c:pt>
                <c:pt idx="1544">
                  <c:v>2.7620999999999998E-9</c:v>
                </c:pt>
                <c:pt idx="1545">
                  <c:v>2.7684000000000001E-9</c:v>
                </c:pt>
                <c:pt idx="1546">
                  <c:v>2.7745999999999999E-9</c:v>
                </c:pt>
                <c:pt idx="1547">
                  <c:v>2.7809000000000002E-9</c:v>
                </c:pt>
                <c:pt idx="1548">
                  <c:v>2.7871E-9</c:v>
                </c:pt>
                <c:pt idx="1549">
                  <c:v>2.7933999999999999E-9</c:v>
                </c:pt>
                <c:pt idx="1550">
                  <c:v>2.7996000000000001E-9</c:v>
                </c:pt>
                <c:pt idx="1551">
                  <c:v>2.8059E-9</c:v>
                </c:pt>
                <c:pt idx="1552">
                  <c:v>2.8120999999999998E-9</c:v>
                </c:pt>
                <c:pt idx="1553">
                  <c:v>2.8184000000000001E-9</c:v>
                </c:pt>
                <c:pt idx="1554">
                  <c:v>2.8245999999999999E-9</c:v>
                </c:pt>
                <c:pt idx="1555">
                  <c:v>2.8308999999999998E-9</c:v>
                </c:pt>
                <c:pt idx="1556">
                  <c:v>2.8371000000000001E-9</c:v>
                </c:pt>
                <c:pt idx="1557">
                  <c:v>2.8433999999999999E-9</c:v>
                </c:pt>
                <c:pt idx="1558">
                  <c:v>2.8496000000000002E-9</c:v>
                </c:pt>
                <c:pt idx="1559">
                  <c:v>2.8559E-9</c:v>
                </c:pt>
                <c:pt idx="1560">
                  <c:v>2.8620999999999999E-9</c:v>
                </c:pt>
                <c:pt idx="1561">
                  <c:v>2.8684000000000001E-9</c:v>
                </c:pt>
                <c:pt idx="1562">
                  <c:v>2.8746E-9</c:v>
                </c:pt>
                <c:pt idx="1563">
                  <c:v>2.8808999999999998E-9</c:v>
                </c:pt>
                <c:pt idx="1564">
                  <c:v>2.8871000000000001E-9</c:v>
                </c:pt>
                <c:pt idx="1565">
                  <c:v>2.8934E-9</c:v>
                </c:pt>
                <c:pt idx="1566">
                  <c:v>2.8996000000000002E-9</c:v>
                </c:pt>
                <c:pt idx="1567">
                  <c:v>2.9059000000000001E-9</c:v>
                </c:pt>
                <c:pt idx="1568">
                  <c:v>2.9120999999999999E-9</c:v>
                </c:pt>
                <c:pt idx="1569">
                  <c:v>2.9184000000000002E-9</c:v>
                </c:pt>
                <c:pt idx="1570">
                  <c:v>2.9246E-9</c:v>
                </c:pt>
                <c:pt idx="1571">
                  <c:v>2.9308999999999999E-9</c:v>
                </c:pt>
                <c:pt idx="1572">
                  <c:v>2.9371000000000001E-9</c:v>
                </c:pt>
                <c:pt idx="1573">
                  <c:v>2.9434E-9</c:v>
                </c:pt>
                <c:pt idx="1574">
                  <c:v>2.9495999999999998E-9</c:v>
                </c:pt>
                <c:pt idx="1575">
                  <c:v>2.9559000000000001E-9</c:v>
                </c:pt>
                <c:pt idx="1576">
                  <c:v>2.9620999999999999E-9</c:v>
                </c:pt>
                <c:pt idx="1577">
                  <c:v>2.9683999999999998E-9</c:v>
                </c:pt>
                <c:pt idx="1578">
                  <c:v>2.9746E-9</c:v>
                </c:pt>
                <c:pt idx="1579">
                  <c:v>2.9808999999999999E-9</c:v>
                </c:pt>
                <c:pt idx="1580">
                  <c:v>2.9871000000000002E-9</c:v>
                </c:pt>
                <c:pt idx="1581">
                  <c:v>2.9934E-9</c:v>
                </c:pt>
                <c:pt idx="1582">
                  <c:v>2.9995999999999999E-9</c:v>
                </c:pt>
                <c:pt idx="1583">
                  <c:v>3.0059000000000001E-9</c:v>
                </c:pt>
                <c:pt idx="1584">
                  <c:v>3.0121E-9</c:v>
                </c:pt>
                <c:pt idx="1585">
                  <c:v>3.0183999999999998E-9</c:v>
                </c:pt>
                <c:pt idx="1586">
                  <c:v>3.0246000000000001E-9</c:v>
                </c:pt>
                <c:pt idx="1587">
                  <c:v>3.0308999999999999E-9</c:v>
                </c:pt>
                <c:pt idx="1588">
                  <c:v>3.0371000000000002E-9</c:v>
                </c:pt>
                <c:pt idx="1589">
                  <c:v>3.0434000000000001E-9</c:v>
                </c:pt>
                <c:pt idx="1590">
                  <c:v>3.0495999999999999E-9</c:v>
                </c:pt>
                <c:pt idx="1591">
                  <c:v>3.0559000000000002E-9</c:v>
                </c:pt>
                <c:pt idx="1592">
                  <c:v>3.0621E-9</c:v>
                </c:pt>
                <c:pt idx="1593">
                  <c:v>3.0683999999999999E-9</c:v>
                </c:pt>
                <c:pt idx="1594">
                  <c:v>3.0746000000000001E-9</c:v>
                </c:pt>
                <c:pt idx="1595">
                  <c:v>3.0809E-9</c:v>
                </c:pt>
                <c:pt idx="1596">
                  <c:v>3.0870999999999998E-9</c:v>
                </c:pt>
                <c:pt idx="1597">
                  <c:v>3.0934000000000001E-9</c:v>
                </c:pt>
                <c:pt idx="1598">
                  <c:v>3.0995999999999999E-9</c:v>
                </c:pt>
                <c:pt idx="1599">
                  <c:v>3.1059000000000002E-9</c:v>
                </c:pt>
                <c:pt idx="1600">
                  <c:v>3.1121E-9</c:v>
                </c:pt>
                <c:pt idx="1601">
                  <c:v>3.1183999999999999E-9</c:v>
                </c:pt>
                <c:pt idx="1602">
                  <c:v>3.1246000000000001E-9</c:v>
                </c:pt>
                <c:pt idx="1603">
                  <c:v>3.1309E-9</c:v>
                </c:pt>
                <c:pt idx="1604">
                  <c:v>3.1370999999999998E-9</c:v>
                </c:pt>
                <c:pt idx="1605">
                  <c:v>3.1434000000000001E-9</c:v>
                </c:pt>
                <c:pt idx="1606">
                  <c:v>3.1496E-9</c:v>
                </c:pt>
                <c:pt idx="1607">
                  <c:v>3.1558999999999998E-9</c:v>
                </c:pt>
                <c:pt idx="1608">
                  <c:v>3.1621000000000001E-9</c:v>
                </c:pt>
                <c:pt idx="1609">
                  <c:v>3.1683999999999999E-9</c:v>
                </c:pt>
                <c:pt idx="1610">
                  <c:v>3.1746000000000002E-9</c:v>
                </c:pt>
                <c:pt idx="1611">
                  <c:v>3.1809E-9</c:v>
                </c:pt>
                <c:pt idx="1612">
                  <c:v>3.1870999999999999E-9</c:v>
                </c:pt>
                <c:pt idx="1613">
                  <c:v>3.1934000000000002E-9</c:v>
                </c:pt>
                <c:pt idx="1614">
                  <c:v>3.1996E-9</c:v>
                </c:pt>
                <c:pt idx="1615">
                  <c:v>3.2058999999999999E-9</c:v>
                </c:pt>
                <c:pt idx="1616">
                  <c:v>3.2121000000000001E-9</c:v>
                </c:pt>
                <c:pt idx="1617">
                  <c:v>3.2184E-9</c:v>
                </c:pt>
                <c:pt idx="1618">
                  <c:v>3.2245999999999998E-9</c:v>
                </c:pt>
                <c:pt idx="1619">
                  <c:v>3.2309000000000001E-9</c:v>
                </c:pt>
                <c:pt idx="1620">
                  <c:v>3.2370999999999999E-9</c:v>
                </c:pt>
                <c:pt idx="1621">
                  <c:v>3.2434000000000002E-9</c:v>
                </c:pt>
                <c:pt idx="1622">
                  <c:v>3.2496E-9</c:v>
                </c:pt>
                <c:pt idx="1623">
                  <c:v>3.2558999999999999E-9</c:v>
                </c:pt>
                <c:pt idx="1624">
                  <c:v>3.2621000000000001E-9</c:v>
                </c:pt>
                <c:pt idx="1625">
                  <c:v>3.2684E-9</c:v>
                </c:pt>
                <c:pt idx="1626">
                  <c:v>3.2745999999999998E-9</c:v>
                </c:pt>
                <c:pt idx="1627">
                  <c:v>3.2809000000000001E-9</c:v>
                </c:pt>
                <c:pt idx="1628">
                  <c:v>3.2871E-9</c:v>
                </c:pt>
                <c:pt idx="1629">
                  <c:v>3.2933999999999998E-9</c:v>
                </c:pt>
                <c:pt idx="1630">
                  <c:v>3.2996000000000001E-9</c:v>
                </c:pt>
                <c:pt idx="1631">
                  <c:v>3.3058999999999999E-9</c:v>
                </c:pt>
                <c:pt idx="1632">
                  <c:v>3.3121000000000002E-9</c:v>
                </c:pt>
                <c:pt idx="1633">
                  <c:v>3.3184E-9</c:v>
                </c:pt>
                <c:pt idx="1634">
                  <c:v>3.3245999999999999E-9</c:v>
                </c:pt>
                <c:pt idx="1635">
                  <c:v>3.3309000000000002E-9</c:v>
                </c:pt>
                <c:pt idx="1636">
                  <c:v>3.3371E-9</c:v>
                </c:pt>
                <c:pt idx="1637">
                  <c:v>3.3433999999999998E-9</c:v>
                </c:pt>
                <c:pt idx="1638">
                  <c:v>3.3496000000000001E-9</c:v>
                </c:pt>
                <c:pt idx="1639">
                  <c:v>3.3559E-9</c:v>
                </c:pt>
                <c:pt idx="1640">
                  <c:v>3.3620999999999998E-9</c:v>
                </c:pt>
                <c:pt idx="1641">
                  <c:v>3.3684000000000001E-9</c:v>
                </c:pt>
                <c:pt idx="1642">
                  <c:v>3.3745999999999999E-9</c:v>
                </c:pt>
                <c:pt idx="1643">
                  <c:v>3.3809000000000002E-9</c:v>
                </c:pt>
                <c:pt idx="1644">
                  <c:v>3.3871E-9</c:v>
                </c:pt>
                <c:pt idx="1645">
                  <c:v>3.3933999999999999E-9</c:v>
                </c:pt>
                <c:pt idx="1646">
                  <c:v>3.3996000000000001E-9</c:v>
                </c:pt>
                <c:pt idx="1647">
                  <c:v>3.4059E-9</c:v>
                </c:pt>
                <c:pt idx="1648">
                  <c:v>3.4120999999999998E-9</c:v>
                </c:pt>
                <c:pt idx="1649">
                  <c:v>3.4184000000000001E-9</c:v>
                </c:pt>
                <c:pt idx="1650">
                  <c:v>3.4245999999999999E-9</c:v>
                </c:pt>
                <c:pt idx="1651">
                  <c:v>3.4308999999999998E-9</c:v>
                </c:pt>
                <c:pt idx="1652">
                  <c:v>3.4371000000000001E-9</c:v>
                </c:pt>
                <c:pt idx="1653">
                  <c:v>3.4433999999999999E-9</c:v>
                </c:pt>
                <c:pt idx="1654">
                  <c:v>3.4496000000000002E-9</c:v>
                </c:pt>
                <c:pt idx="1655">
                  <c:v>3.4559E-9</c:v>
                </c:pt>
                <c:pt idx="1656">
                  <c:v>3.4620999999999999E-9</c:v>
                </c:pt>
                <c:pt idx="1657">
                  <c:v>3.4684000000000001E-9</c:v>
                </c:pt>
                <c:pt idx="1658">
                  <c:v>3.4746E-9</c:v>
                </c:pt>
                <c:pt idx="1659">
                  <c:v>3.4808999999999998E-9</c:v>
                </c:pt>
                <c:pt idx="1660">
                  <c:v>3.4871000000000001E-9</c:v>
                </c:pt>
                <c:pt idx="1661">
                  <c:v>3.4934E-9</c:v>
                </c:pt>
                <c:pt idx="1662">
                  <c:v>3.4996000000000002E-9</c:v>
                </c:pt>
                <c:pt idx="1663">
                  <c:v>3.5059000000000001E-9</c:v>
                </c:pt>
                <c:pt idx="1664">
                  <c:v>3.5120999999999999E-9</c:v>
                </c:pt>
                <c:pt idx="1665">
                  <c:v>3.5184000000000002E-9</c:v>
                </c:pt>
                <c:pt idx="1666">
                  <c:v>3.5246E-9</c:v>
                </c:pt>
                <c:pt idx="1667">
                  <c:v>3.5308999999999999E-9</c:v>
                </c:pt>
                <c:pt idx="1668">
                  <c:v>3.5371000000000001E-9</c:v>
                </c:pt>
                <c:pt idx="1669">
                  <c:v>3.5434E-9</c:v>
                </c:pt>
                <c:pt idx="1670">
                  <c:v>3.5495999999999998E-9</c:v>
                </c:pt>
                <c:pt idx="1671">
                  <c:v>3.5559000000000001E-9</c:v>
                </c:pt>
                <c:pt idx="1672">
                  <c:v>3.5620999999999999E-9</c:v>
                </c:pt>
                <c:pt idx="1673">
                  <c:v>3.5683999999999998E-9</c:v>
                </c:pt>
                <c:pt idx="1674">
                  <c:v>3.5746E-9</c:v>
                </c:pt>
                <c:pt idx="1675">
                  <c:v>3.5808999999999999E-9</c:v>
                </c:pt>
                <c:pt idx="1676">
                  <c:v>3.5871000000000002E-9</c:v>
                </c:pt>
                <c:pt idx="1677">
                  <c:v>3.5934E-9</c:v>
                </c:pt>
                <c:pt idx="1678">
                  <c:v>3.5995999999999999E-9</c:v>
                </c:pt>
                <c:pt idx="1679">
                  <c:v>3.6059000000000001E-9</c:v>
                </c:pt>
                <c:pt idx="1680">
                  <c:v>3.6121E-9</c:v>
                </c:pt>
                <c:pt idx="1681">
                  <c:v>3.6183999999999998E-9</c:v>
                </c:pt>
                <c:pt idx="1682">
                  <c:v>3.6246000000000001E-9</c:v>
                </c:pt>
                <c:pt idx="1683">
                  <c:v>3.6308999999999999E-9</c:v>
                </c:pt>
                <c:pt idx="1684">
                  <c:v>3.6371000000000002E-9</c:v>
                </c:pt>
                <c:pt idx="1685">
                  <c:v>3.6434000000000001E-9</c:v>
                </c:pt>
                <c:pt idx="1686">
                  <c:v>3.6495999999999999E-9</c:v>
                </c:pt>
                <c:pt idx="1687">
                  <c:v>3.6559000000000002E-9</c:v>
                </c:pt>
                <c:pt idx="1688">
                  <c:v>3.6621E-9</c:v>
                </c:pt>
                <c:pt idx="1689">
                  <c:v>3.6683999999999999E-9</c:v>
                </c:pt>
                <c:pt idx="1690">
                  <c:v>3.6746000000000001E-9</c:v>
                </c:pt>
                <c:pt idx="1691">
                  <c:v>3.6809E-9</c:v>
                </c:pt>
                <c:pt idx="1692">
                  <c:v>3.6870999999999998E-9</c:v>
                </c:pt>
                <c:pt idx="1693">
                  <c:v>3.6934000000000001E-9</c:v>
                </c:pt>
                <c:pt idx="1694">
                  <c:v>3.6995999999999999E-9</c:v>
                </c:pt>
                <c:pt idx="1695">
                  <c:v>3.7059000000000002E-9</c:v>
                </c:pt>
                <c:pt idx="1696">
                  <c:v>3.7121E-9</c:v>
                </c:pt>
                <c:pt idx="1697">
                  <c:v>3.7183999999999999E-9</c:v>
                </c:pt>
                <c:pt idx="1698">
                  <c:v>3.7246000000000001E-9</c:v>
                </c:pt>
                <c:pt idx="1699">
                  <c:v>3.7309E-9</c:v>
                </c:pt>
                <c:pt idx="1700">
                  <c:v>3.7371000000000003E-9</c:v>
                </c:pt>
                <c:pt idx="1701">
                  <c:v>3.7434000000000001E-9</c:v>
                </c:pt>
                <c:pt idx="1702">
                  <c:v>3.7496000000000004E-9</c:v>
                </c:pt>
                <c:pt idx="1703">
                  <c:v>3.7559000000000002E-9</c:v>
                </c:pt>
                <c:pt idx="1704">
                  <c:v>3.7620999999999997E-9</c:v>
                </c:pt>
                <c:pt idx="1705">
                  <c:v>3.7684000000000003E-9</c:v>
                </c:pt>
                <c:pt idx="1706">
                  <c:v>3.7745999999999998E-9</c:v>
                </c:pt>
                <c:pt idx="1707">
                  <c:v>3.7808999999999996E-9</c:v>
                </c:pt>
                <c:pt idx="1708">
                  <c:v>3.7870999999999999E-9</c:v>
                </c:pt>
                <c:pt idx="1709">
                  <c:v>3.7933999999999997E-9</c:v>
                </c:pt>
                <c:pt idx="1710">
                  <c:v>3.7996E-9</c:v>
                </c:pt>
                <c:pt idx="1711">
                  <c:v>3.8058999999999999E-9</c:v>
                </c:pt>
                <c:pt idx="1712">
                  <c:v>3.8121000000000001E-9</c:v>
                </c:pt>
                <c:pt idx="1713">
                  <c:v>3.8184E-9</c:v>
                </c:pt>
                <c:pt idx="1714">
                  <c:v>3.8246000000000002E-9</c:v>
                </c:pt>
                <c:pt idx="1715">
                  <c:v>3.8309000000000001E-9</c:v>
                </c:pt>
                <c:pt idx="1716">
                  <c:v>3.8371000000000003E-9</c:v>
                </c:pt>
                <c:pt idx="1717">
                  <c:v>3.8434000000000002E-9</c:v>
                </c:pt>
                <c:pt idx="1718">
                  <c:v>3.8495999999999996E-9</c:v>
                </c:pt>
                <c:pt idx="1719">
                  <c:v>3.8559000000000003E-9</c:v>
                </c:pt>
                <c:pt idx="1720">
                  <c:v>3.8620999999999997E-9</c:v>
                </c:pt>
                <c:pt idx="1721">
                  <c:v>3.8683999999999996E-9</c:v>
                </c:pt>
                <c:pt idx="1722">
                  <c:v>3.8745999999999998E-9</c:v>
                </c:pt>
                <c:pt idx="1723">
                  <c:v>3.8808999999999997E-9</c:v>
                </c:pt>
                <c:pt idx="1724">
                  <c:v>3.8870999999999999E-9</c:v>
                </c:pt>
                <c:pt idx="1725">
                  <c:v>3.8933999999999998E-9</c:v>
                </c:pt>
                <c:pt idx="1726">
                  <c:v>3.8996000000000001E-9</c:v>
                </c:pt>
                <c:pt idx="1727">
                  <c:v>3.9058999999999999E-9</c:v>
                </c:pt>
                <c:pt idx="1728">
                  <c:v>3.9121000000000002E-9</c:v>
                </c:pt>
                <c:pt idx="1729">
                  <c:v>3.9184E-9</c:v>
                </c:pt>
                <c:pt idx="1730">
                  <c:v>3.9246000000000003E-9</c:v>
                </c:pt>
                <c:pt idx="1731">
                  <c:v>3.9309000000000001E-9</c:v>
                </c:pt>
                <c:pt idx="1732">
                  <c:v>3.9371000000000004E-9</c:v>
                </c:pt>
                <c:pt idx="1733">
                  <c:v>3.9434000000000003E-9</c:v>
                </c:pt>
                <c:pt idx="1734">
                  <c:v>3.9495999999999997E-9</c:v>
                </c:pt>
                <c:pt idx="1735">
                  <c:v>3.9559000000000004E-9</c:v>
                </c:pt>
                <c:pt idx="1736">
                  <c:v>3.9620999999999998E-9</c:v>
                </c:pt>
                <c:pt idx="1737">
                  <c:v>3.9683999999999997E-9</c:v>
                </c:pt>
                <c:pt idx="1738">
                  <c:v>3.9745999999999999E-9</c:v>
                </c:pt>
                <c:pt idx="1739">
                  <c:v>3.9808999999999998E-9</c:v>
                </c:pt>
                <c:pt idx="1740">
                  <c:v>3.9871E-9</c:v>
                </c:pt>
                <c:pt idx="1741">
                  <c:v>3.9933999999999999E-9</c:v>
                </c:pt>
                <c:pt idx="1742">
                  <c:v>3.9996000000000001E-9</c:v>
                </c:pt>
                <c:pt idx="1743">
                  <c:v>4.0059E-9</c:v>
                </c:pt>
                <c:pt idx="1744">
                  <c:v>4.0121000000000002E-9</c:v>
                </c:pt>
                <c:pt idx="1745">
                  <c:v>4.0184000000000001E-9</c:v>
                </c:pt>
                <c:pt idx="1746">
                  <c:v>4.0246000000000004E-9</c:v>
                </c:pt>
                <c:pt idx="1747">
                  <c:v>4.0309000000000002E-9</c:v>
                </c:pt>
                <c:pt idx="1748">
                  <c:v>4.0370999999999996E-9</c:v>
                </c:pt>
                <c:pt idx="1749">
                  <c:v>4.0434000000000003E-9</c:v>
                </c:pt>
                <c:pt idx="1750">
                  <c:v>4.0495999999999997E-9</c:v>
                </c:pt>
                <c:pt idx="1751">
                  <c:v>4.0558999999999996E-9</c:v>
                </c:pt>
                <c:pt idx="1752">
                  <c:v>4.0620999999999999E-9</c:v>
                </c:pt>
                <c:pt idx="1753">
                  <c:v>4.0683999999999997E-9</c:v>
                </c:pt>
                <c:pt idx="1754">
                  <c:v>4.0746E-9</c:v>
                </c:pt>
                <c:pt idx="1755">
                  <c:v>4.0808999999999998E-9</c:v>
                </c:pt>
                <c:pt idx="1756">
                  <c:v>4.0871000000000001E-9</c:v>
                </c:pt>
                <c:pt idx="1757">
                  <c:v>4.0933999999999999E-9</c:v>
                </c:pt>
                <c:pt idx="1758">
                  <c:v>4.0996000000000002E-9</c:v>
                </c:pt>
                <c:pt idx="1759">
                  <c:v>4.1059000000000001E-9</c:v>
                </c:pt>
                <c:pt idx="1760">
                  <c:v>4.1121000000000003E-9</c:v>
                </c:pt>
                <c:pt idx="1761">
                  <c:v>4.1184000000000002E-9</c:v>
                </c:pt>
                <c:pt idx="1762">
                  <c:v>4.1245999999999996E-9</c:v>
                </c:pt>
                <c:pt idx="1763">
                  <c:v>4.1309000000000003E-9</c:v>
                </c:pt>
                <c:pt idx="1764">
                  <c:v>4.1370999999999997E-9</c:v>
                </c:pt>
                <c:pt idx="1765">
                  <c:v>4.1434000000000004E-9</c:v>
                </c:pt>
                <c:pt idx="1766">
                  <c:v>4.1495999999999998E-9</c:v>
                </c:pt>
                <c:pt idx="1767">
                  <c:v>4.1558999999999997E-9</c:v>
                </c:pt>
                <c:pt idx="1768">
                  <c:v>4.1620999999999999E-9</c:v>
                </c:pt>
                <c:pt idx="1769">
                  <c:v>4.1683999999999998E-9</c:v>
                </c:pt>
                <c:pt idx="1770">
                  <c:v>4.1746E-9</c:v>
                </c:pt>
                <c:pt idx="1771">
                  <c:v>4.1808999999999999E-9</c:v>
                </c:pt>
                <c:pt idx="1772">
                  <c:v>4.1871000000000002E-9</c:v>
                </c:pt>
                <c:pt idx="1773">
                  <c:v>4.1934E-9</c:v>
                </c:pt>
                <c:pt idx="1774">
                  <c:v>4.1996000000000003E-9</c:v>
                </c:pt>
                <c:pt idx="1775">
                  <c:v>4.2059000000000001E-9</c:v>
                </c:pt>
                <c:pt idx="1776">
                  <c:v>4.2121000000000004E-9</c:v>
                </c:pt>
                <c:pt idx="1777">
                  <c:v>4.2184000000000002E-9</c:v>
                </c:pt>
                <c:pt idx="1778">
                  <c:v>4.2245999999999997E-9</c:v>
                </c:pt>
                <c:pt idx="1779">
                  <c:v>4.2309000000000004E-9</c:v>
                </c:pt>
                <c:pt idx="1780">
                  <c:v>4.2370999999999998E-9</c:v>
                </c:pt>
                <c:pt idx="1781">
                  <c:v>4.2433999999999996E-9</c:v>
                </c:pt>
                <c:pt idx="1782">
                  <c:v>4.2495999999999999E-9</c:v>
                </c:pt>
                <c:pt idx="1783">
                  <c:v>4.2558999999999997E-9</c:v>
                </c:pt>
                <c:pt idx="1784">
                  <c:v>4.2621E-9</c:v>
                </c:pt>
                <c:pt idx="1785">
                  <c:v>4.2683999999999999E-9</c:v>
                </c:pt>
                <c:pt idx="1786">
                  <c:v>4.2746000000000001E-9</c:v>
                </c:pt>
                <c:pt idx="1787">
                  <c:v>4.2809E-9</c:v>
                </c:pt>
                <c:pt idx="1788">
                  <c:v>4.2871000000000002E-9</c:v>
                </c:pt>
                <c:pt idx="1789">
                  <c:v>4.2934000000000001E-9</c:v>
                </c:pt>
                <c:pt idx="1790">
                  <c:v>4.2996000000000003E-9</c:v>
                </c:pt>
                <c:pt idx="1791">
                  <c:v>4.3059000000000002E-9</c:v>
                </c:pt>
                <c:pt idx="1792">
                  <c:v>4.3120999999999996E-9</c:v>
                </c:pt>
                <c:pt idx="1793">
                  <c:v>4.3184000000000003E-9</c:v>
                </c:pt>
                <c:pt idx="1794">
                  <c:v>4.3245999999999997E-9</c:v>
                </c:pt>
                <c:pt idx="1795">
                  <c:v>4.3308999999999996E-9</c:v>
                </c:pt>
                <c:pt idx="1796">
                  <c:v>4.3370999999999998E-9</c:v>
                </c:pt>
                <c:pt idx="1797">
                  <c:v>4.3433999999999997E-9</c:v>
                </c:pt>
                <c:pt idx="1798">
                  <c:v>4.3496E-9</c:v>
                </c:pt>
                <c:pt idx="1799">
                  <c:v>4.3558999999999998E-9</c:v>
                </c:pt>
                <c:pt idx="1800">
                  <c:v>4.3621000000000001E-9</c:v>
                </c:pt>
                <c:pt idx="1801">
                  <c:v>4.3683999999999999E-9</c:v>
                </c:pt>
                <c:pt idx="1802">
                  <c:v>4.3746000000000002E-9</c:v>
                </c:pt>
                <c:pt idx="1803">
                  <c:v>4.3809E-9</c:v>
                </c:pt>
                <c:pt idx="1804">
                  <c:v>4.3871000000000003E-9</c:v>
                </c:pt>
                <c:pt idx="1805">
                  <c:v>4.3934000000000002E-9</c:v>
                </c:pt>
                <c:pt idx="1806">
                  <c:v>4.3996000000000004E-9</c:v>
                </c:pt>
                <c:pt idx="1807">
                  <c:v>4.4059000000000003E-9</c:v>
                </c:pt>
                <c:pt idx="1808">
                  <c:v>4.4120999999999997E-9</c:v>
                </c:pt>
                <c:pt idx="1809">
                  <c:v>4.4184000000000004E-9</c:v>
                </c:pt>
                <c:pt idx="1810">
                  <c:v>4.4245999999999998E-9</c:v>
                </c:pt>
                <c:pt idx="1811">
                  <c:v>4.4308999999999997E-9</c:v>
                </c:pt>
                <c:pt idx="1812">
                  <c:v>4.4370999999999999E-9</c:v>
                </c:pt>
                <c:pt idx="1813">
                  <c:v>4.4433999999999998E-9</c:v>
                </c:pt>
                <c:pt idx="1814">
                  <c:v>4.4496E-9</c:v>
                </c:pt>
                <c:pt idx="1815">
                  <c:v>4.4558999999999999E-9</c:v>
                </c:pt>
                <c:pt idx="1816">
                  <c:v>4.4621000000000001E-9</c:v>
                </c:pt>
                <c:pt idx="1817">
                  <c:v>4.4684E-9</c:v>
                </c:pt>
                <c:pt idx="1818">
                  <c:v>4.4746000000000002E-9</c:v>
                </c:pt>
                <c:pt idx="1819">
                  <c:v>4.4809000000000001E-9</c:v>
                </c:pt>
                <c:pt idx="1820">
                  <c:v>4.4871000000000004E-9</c:v>
                </c:pt>
                <c:pt idx="1821">
                  <c:v>4.4934000000000002E-9</c:v>
                </c:pt>
                <c:pt idx="1822">
                  <c:v>4.4995999999999996E-9</c:v>
                </c:pt>
                <c:pt idx="1823">
                  <c:v>4.5059000000000003E-9</c:v>
                </c:pt>
                <c:pt idx="1824">
                  <c:v>4.5120999999999998E-9</c:v>
                </c:pt>
                <c:pt idx="1825">
                  <c:v>4.5183999999999996E-9</c:v>
                </c:pt>
                <c:pt idx="1826">
                  <c:v>4.5245999999999999E-9</c:v>
                </c:pt>
                <c:pt idx="1827">
                  <c:v>4.5308999999999997E-9</c:v>
                </c:pt>
                <c:pt idx="1828">
                  <c:v>4.5371E-9</c:v>
                </c:pt>
                <c:pt idx="1829">
                  <c:v>4.5433999999999998E-9</c:v>
                </c:pt>
                <c:pt idx="1830">
                  <c:v>4.5496000000000001E-9</c:v>
                </c:pt>
                <c:pt idx="1831">
                  <c:v>4.5559E-9</c:v>
                </c:pt>
                <c:pt idx="1832">
                  <c:v>4.5621000000000002E-9</c:v>
                </c:pt>
                <c:pt idx="1833">
                  <c:v>4.5684000000000001E-9</c:v>
                </c:pt>
                <c:pt idx="1834">
                  <c:v>4.5746000000000003E-9</c:v>
                </c:pt>
                <c:pt idx="1835">
                  <c:v>4.5809000000000002E-9</c:v>
                </c:pt>
                <c:pt idx="1836">
                  <c:v>4.5870999999999996E-9</c:v>
                </c:pt>
                <c:pt idx="1837">
                  <c:v>4.5934000000000003E-9</c:v>
                </c:pt>
                <c:pt idx="1838">
                  <c:v>4.5995999999999997E-9</c:v>
                </c:pt>
                <c:pt idx="1839">
                  <c:v>4.6059000000000004E-9</c:v>
                </c:pt>
                <c:pt idx="1840">
                  <c:v>4.6120999999999998E-9</c:v>
                </c:pt>
                <c:pt idx="1841">
                  <c:v>4.6183999999999997E-9</c:v>
                </c:pt>
                <c:pt idx="1842">
                  <c:v>4.6245999999999999E-9</c:v>
                </c:pt>
                <c:pt idx="1843">
                  <c:v>4.6308999999999998E-9</c:v>
                </c:pt>
                <c:pt idx="1844">
                  <c:v>4.6371E-9</c:v>
                </c:pt>
                <c:pt idx="1845">
                  <c:v>4.6433999999999999E-9</c:v>
                </c:pt>
                <c:pt idx="1846">
                  <c:v>4.6496000000000002E-9</c:v>
                </c:pt>
                <c:pt idx="1847">
                  <c:v>4.6559E-9</c:v>
                </c:pt>
                <c:pt idx="1848">
                  <c:v>4.6621000000000003E-9</c:v>
                </c:pt>
                <c:pt idx="1849">
                  <c:v>4.6684000000000001E-9</c:v>
                </c:pt>
                <c:pt idx="1850">
                  <c:v>4.6746000000000004E-9</c:v>
                </c:pt>
                <c:pt idx="1851">
                  <c:v>4.6809000000000002E-9</c:v>
                </c:pt>
                <c:pt idx="1852">
                  <c:v>4.6870999999999997E-9</c:v>
                </c:pt>
                <c:pt idx="1853">
                  <c:v>4.6934000000000004E-9</c:v>
                </c:pt>
                <c:pt idx="1854">
                  <c:v>4.6995999999999998E-9</c:v>
                </c:pt>
                <c:pt idx="1855">
                  <c:v>4.7058999999999996E-9</c:v>
                </c:pt>
                <c:pt idx="1856">
                  <c:v>4.7120999999999999E-9</c:v>
                </c:pt>
                <c:pt idx="1857">
                  <c:v>4.7183999999999998E-9</c:v>
                </c:pt>
                <c:pt idx="1858">
                  <c:v>4.7246E-9</c:v>
                </c:pt>
                <c:pt idx="1859">
                  <c:v>4.7308999999999999E-9</c:v>
                </c:pt>
                <c:pt idx="1860">
                  <c:v>4.7371000000000001E-9</c:v>
                </c:pt>
                <c:pt idx="1861">
                  <c:v>4.7434E-9</c:v>
                </c:pt>
                <c:pt idx="1862">
                  <c:v>4.7496000000000002E-9</c:v>
                </c:pt>
                <c:pt idx="1863">
                  <c:v>4.7559000000000001E-9</c:v>
                </c:pt>
                <c:pt idx="1864">
                  <c:v>4.7621000000000003E-9</c:v>
                </c:pt>
                <c:pt idx="1865">
                  <c:v>4.7684000000000002E-9</c:v>
                </c:pt>
                <c:pt idx="1866">
                  <c:v>4.7745999999999996E-9</c:v>
                </c:pt>
                <c:pt idx="1867">
                  <c:v>4.7809000000000003E-9</c:v>
                </c:pt>
                <c:pt idx="1868">
                  <c:v>4.7870999999999997E-9</c:v>
                </c:pt>
                <c:pt idx="1869">
                  <c:v>4.7933999999999996E-9</c:v>
                </c:pt>
                <c:pt idx="1870">
                  <c:v>4.7995999999999998E-9</c:v>
                </c:pt>
                <c:pt idx="1871">
                  <c:v>4.8058999999999997E-9</c:v>
                </c:pt>
                <c:pt idx="1872">
                  <c:v>4.8121E-9</c:v>
                </c:pt>
                <c:pt idx="1873">
                  <c:v>4.8183999999999998E-9</c:v>
                </c:pt>
                <c:pt idx="1874">
                  <c:v>4.8246000000000001E-9</c:v>
                </c:pt>
                <c:pt idx="1875">
                  <c:v>4.8308999999999999E-9</c:v>
                </c:pt>
                <c:pt idx="1876">
                  <c:v>4.8371000000000002E-9</c:v>
                </c:pt>
                <c:pt idx="1877">
                  <c:v>4.8434E-9</c:v>
                </c:pt>
                <c:pt idx="1878">
                  <c:v>4.8496000000000003E-9</c:v>
                </c:pt>
                <c:pt idx="1879">
                  <c:v>4.8559000000000002E-9</c:v>
                </c:pt>
                <c:pt idx="1880">
                  <c:v>4.8621000000000004E-9</c:v>
                </c:pt>
                <c:pt idx="1881">
                  <c:v>4.8684000000000003E-9</c:v>
                </c:pt>
                <c:pt idx="1882">
                  <c:v>4.8745999999999997E-9</c:v>
                </c:pt>
                <c:pt idx="1883">
                  <c:v>4.8809000000000004E-9</c:v>
                </c:pt>
                <c:pt idx="1884">
                  <c:v>4.8870999999999998E-9</c:v>
                </c:pt>
                <c:pt idx="1885">
                  <c:v>4.8933999999999997E-9</c:v>
                </c:pt>
                <c:pt idx="1886">
                  <c:v>4.8995999999999999E-9</c:v>
                </c:pt>
                <c:pt idx="1887">
                  <c:v>4.9058999999999998E-9</c:v>
                </c:pt>
                <c:pt idx="1888">
                  <c:v>4.9121E-9</c:v>
                </c:pt>
                <c:pt idx="1889">
                  <c:v>4.9183999999999999E-9</c:v>
                </c:pt>
                <c:pt idx="1890">
                  <c:v>4.9246000000000001E-9</c:v>
                </c:pt>
                <c:pt idx="1891">
                  <c:v>4.9309E-9</c:v>
                </c:pt>
                <c:pt idx="1892">
                  <c:v>4.9371000000000002E-9</c:v>
                </c:pt>
                <c:pt idx="1893">
                  <c:v>4.9434000000000001E-9</c:v>
                </c:pt>
                <c:pt idx="1894">
                  <c:v>4.9496000000000004E-9</c:v>
                </c:pt>
                <c:pt idx="1895">
                  <c:v>4.9559000000000002E-9</c:v>
                </c:pt>
                <c:pt idx="1896">
                  <c:v>4.9620999999999996E-9</c:v>
                </c:pt>
                <c:pt idx="1897">
                  <c:v>4.9684000000000003E-9</c:v>
                </c:pt>
                <c:pt idx="1898">
                  <c:v>4.9745999999999998E-9</c:v>
                </c:pt>
                <c:pt idx="1899">
                  <c:v>4.9808999999999996E-9</c:v>
                </c:pt>
                <c:pt idx="1900">
                  <c:v>4.9870999999999999E-9</c:v>
                </c:pt>
                <c:pt idx="1901">
                  <c:v>4.9933999999999997E-9</c:v>
                </c:pt>
                <c:pt idx="1902">
                  <c:v>4.9996E-9</c:v>
                </c:pt>
                <c:pt idx="1903">
                  <c:v>5.0058999999999998E-9</c:v>
                </c:pt>
                <c:pt idx="1904">
                  <c:v>5.0121000000000001E-9</c:v>
                </c:pt>
                <c:pt idx="1905">
                  <c:v>5.0184E-9</c:v>
                </c:pt>
                <c:pt idx="1906">
                  <c:v>5.0246000000000002E-9</c:v>
                </c:pt>
                <c:pt idx="1907">
                  <c:v>5.0309000000000001E-9</c:v>
                </c:pt>
                <c:pt idx="1908">
                  <c:v>5.0371000000000003E-9</c:v>
                </c:pt>
                <c:pt idx="1909">
                  <c:v>5.0434000000000002E-9</c:v>
                </c:pt>
                <c:pt idx="1910">
                  <c:v>5.0495999999999996E-9</c:v>
                </c:pt>
                <c:pt idx="1911">
                  <c:v>5.0559000000000003E-9</c:v>
                </c:pt>
                <c:pt idx="1912">
                  <c:v>5.0620999999999997E-9</c:v>
                </c:pt>
                <c:pt idx="1913">
                  <c:v>5.0684000000000004E-9</c:v>
                </c:pt>
                <c:pt idx="1914">
                  <c:v>5.0745999999999998E-9</c:v>
                </c:pt>
                <c:pt idx="1915">
                  <c:v>5.0808999999999997E-9</c:v>
                </c:pt>
                <c:pt idx="1916">
                  <c:v>5.0870999999999999E-9</c:v>
                </c:pt>
                <c:pt idx="1917">
                  <c:v>5.0933999999999998E-9</c:v>
                </c:pt>
                <c:pt idx="1918">
                  <c:v>5.0996000000000001E-9</c:v>
                </c:pt>
                <c:pt idx="1919">
                  <c:v>5.1058999999999999E-9</c:v>
                </c:pt>
                <c:pt idx="1920">
                  <c:v>5.1121000000000002E-9</c:v>
                </c:pt>
                <c:pt idx="1921">
                  <c:v>5.1184E-9</c:v>
                </c:pt>
                <c:pt idx="1922">
                  <c:v>5.1246000000000003E-9</c:v>
                </c:pt>
                <c:pt idx="1923">
                  <c:v>5.1309000000000001E-9</c:v>
                </c:pt>
                <c:pt idx="1924">
                  <c:v>5.1371000000000004E-9</c:v>
                </c:pt>
                <c:pt idx="1925">
                  <c:v>5.1434000000000003E-9</c:v>
                </c:pt>
                <c:pt idx="1926">
                  <c:v>5.1495999999999997E-9</c:v>
                </c:pt>
                <c:pt idx="1927">
                  <c:v>5.1559000000000004E-9</c:v>
                </c:pt>
                <c:pt idx="1928">
                  <c:v>5.1620999999999998E-9</c:v>
                </c:pt>
                <c:pt idx="1929">
                  <c:v>5.1683999999999996E-9</c:v>
                </c:pt>
                <c:pt idx="1930">
                  <c:v>5.1745999999999999E-9</c:v>
                </c:pt>
                <c:pt idx="1931">
                  <c:v>5.1808999999999998E-9</c:v>
                </c:pt>
                <c:pt idx="1932">
                  <c:v>5.1871E-9</c:v>
                </c:pt>
                <c:pt idx="1933">
                  <c:v>5.1933999999999999E-9</c:v>
                </c:pt>
                <c:pt idx="1934">
                  <c:v>5.1996000000000001E-9</c:v>
                </c:pt>
                <c:pt idx="1935">
                  <c:v>5.2059E-9</c:v>
                </c:pt>
                <c:pt idx="1936">
                  <c:v>5.2121000000000002E-9</c:v>
                </c:pt>
                <c:pt idx="1937">
                  <c:v>5.2184000000000001E-9</c:v>
                </c:pt>
                <c:pt idx="1938">
                  <c:v>5.2246000000000003E-9</c:v>
                </c:pt>
                <c:pt idx="1939">
                  <c:v>5.2309000000000002E-9</c:v>
                </c:pt>
                <c:pt idx="1940">
                  <c:v>5.2370999999999996E-9</c:v>
                </c:pt>
                <c:pt idx="1941">
                  <c:v>5.2434000000000003E-9</c:v>
                </c:pt>
                <c:pt idx="1942">
                  <c:v>5.2495999999999997E-9</c:v>
                </c:pt>
                <c:pt idx="1943">
                  <c:v>5.2558999999999996E-9</c:v>
                </c:pt>
                <c:pt idx="1944">
                  <c:v>5.2620999999999999E-9</c:v>
                </c:pt>
                <c:pt idx="1945">
                  <c:v>5.2683999999999997E-9</c:v>
                </c:pt>
                <c:pt idx="1946">
                  <c:v>5.2746E-9</c:v>
                </c:pt>
                <c:pt idx="1947">
                  <c:v>5.2808999999999998E-9</c:v>
                </c:pt>
                <c:pt idx="1948">
                  <c:v>5.2871000000000001E-9</c:v>
                </c:pt>
                <c:pt idx="1949">
                  <c:v>5.2933999999999999E-9</c:v>
                </c:pt>
                <c:pt idx="1950">
                  <c:v>5.2996000000000002E-9</c:v>
                </c:pt>
                <c:pt idx="1951">
                  <c:v>5.3059000000000001E-9</c:v>
                </c:pt>
                <c:pt idx="1952">
                  <c:v>5.3121000000000003E-9</c:v>
                </c:pt>
                <c:pt idx="1953">
                  <c:v>5.3184000000000002E-9</c:v>
                </c:pt>
                <c:pt idx="1954">
                  <c:v>5.3246000000000004E-9</c:v>
                </c:pt>
                <c:pt idx="1955">
                  <c:v>5.3309000000000003E-9</c:v>
                </c:pt>
                <c:pt idx="1956">
                  <c:v>5.3370999999999997E-9</c:v>
                </c:pt>
                <c:pt idx="1957">
                  <c:v>5.3434000000000004E-9</c:v>
                </c:pt>
                <c:pt idx="1958">
                  <c:v>5.3495999999999998E-9</c:v>
                </c:pt>
                <c:pt idx="1959">
                  <c:v>5.3558999999999997E-9</c:v>
                </c:pt>
                <c:pt idx="1960">
                  <c:v>5.3620999999999999E-9</c:v>
                </c:pt>
                <c:pt idx="1961">
                  <c:v>5.3683999999999998E-9</c:v>
                </c:pt>
                <c:pt idx="1962">
                  <c:v>5.3746E-9</c:v>
                </c:pt>
                <c:pt idx="1963">
                  <c:v>5.3808999999999999E-9</c:v>
                </c:pt>
                <c:pt idx="1964">
                  <c:v>5.3871000000000001E-9</c:v>
                </c:pt>
                <c:pt idx="1965">
                  <c:v>5.3934E-9</c:v>
                </c:pt>
                <c:pt idx="1966">
                  <c:v>5.3996000000000003E-9</c:v>
                </c:pt>
                <c:pt idx="1967">
                  <c:v>5.4059000000000001E-9</c:v>
                </c:pt>
                <c:pt idx="1968">
                  <c:v>5.4121000000000004E-9</c:v>
                </c:pt>
                <c:pt idx="1969">
                  <c:v>5.4184000000000002E-9</c:v>
                </c:pt>
                <c:pt idx="1970">
                  <c:v>5.4245999999999997E-9</c:v>
                </c:pt>
                <c:pt idx="1971">
                  <c:v>5.4309000000000003E-9</c:v>
                </c:pt>
                <c:pt idx="1972">
                  <c:v>5.4370999999999998E-9</c:v>
                </c:pt>
                <c:pt idx="1973">
                  <c:v>5.4433999999999996E-9</c:v>
                </c:pt>
                <c:pt idx="1974">
                  <c:v>5.4495999999999999E-9</c:v>
                </c:pt>
                <c:pt idx="1975">
                  <c:v>5.4558999999999997E-9</c:v>
                </c:pt>
                <c:pt idx="1976">
                  <c:v>5.4621E-9</c:v>
                </c:pt>
                <c:pt idx="1977">
                  <c:v>5.4683999999999999E-9</c:v>
                </c:pt>
                <c:pt idx="1978">
                  <c:v>5.4746000000000001E-9</c:v>
                </c:pt>
                <c:pt idx="1979">
                  <c:v>5.4809E-9</c:v>
                </c:pt>
                <c:pt idx="1980">
                  <c:v>5.4871000000000002E-9</c:v>
                </c:pt>
                <c:pt idx="1981">
                  <c:v>5.4934000000000001E-9</c:v>
                </c:pt>
                <c:pt idx="1982">
                  <c:v>5.4996000000000003E-9</c:v>
                </c:pt>
                <c:pt idx="1983">
                  <c:v>5.5059000000000002E-9</c:v>
                </c:pt>
                <c:pt idx="1984">
                  <c:v>5.5120999999999996E-9</c:v>
                </c:pt>
                <c:pt idx="1985">
                  <c:v>5.5184000000000003E-9</c:v>
                </c:pt>
                <c:pt idx="1986">
                  <c:v>5.5245999999999997E-9</c:v>
                </c:pt>
                <c:pt idx="1987">
                  <c:v>5.5309000000000004E-9</c:v>
                </c:pt>
                <c:pt idx="1988">
                  <c:v>5.5370999999999998E-9</c:v>
                </c:pt>
                <c:pt idx="1989">
                  <c:v>5.5433999999999997E-9</c:v>
                </c:pt>
                <c:pt idx="1990">
                  <c:v>5.5495999999999999E-9</c:v>
                </c:pt>
                <c:pt idx="1991">
                  <c:v>5.5558999999999998E-9</c:v>
                </c:pt>
                <c:pt idx="1992">
                  <c:v>5.5621000000000001E-9</c:v>
                </c:pt>
                <c:pt idx="1993">
                  <c:v>5.5683999999999999E-9</c:v>
                </c:pt>
                <c:pt idx="1994">
                  <c:v>5.5746000000000002E-9</c:v>
                </c:pt>
                <c:pt idx="1995">
                  <c:v>5.5809E-9</c:v>
                </c:pt>
                <c:pt idx="1996">
                  <c:v>5.5871000000000003E-9</c:v>
                </c:pt>
                <c:pt idx="1997">
                  <c:v>5.5934000000000001E-9</c:v>
                </c:pt>
                <c:pt idx="1998">
                  <c:v>5.5996000000000004E-9</c:v>
                </c:pt>
                <c:pt idx="1999">
                  <c:v>5.6059000000000003E-9</c:v>
                </c:pt>
              </c:numCache>
            </c:numRef>
          </c:xVal>
          <c:yVal>
            <c:numRef>
              <c:f>'ATF1317'!$C$501:$C$2500</c:f>
              <c:numCache>
                <c:formatCode>0.00E+00</c:formatCode>
                <c:ptCount val="2000"/>
                <c:pt idx="0">
                  <c:v>4.3999999999999999E-5</c:v>
                </c:pt>
                <c:pt idx="1">
                  <c:v>6.6000000000000005E-5</c:v>
                </c:pt>
                <c:pt idx="2">
                  <c:v>8.7999999999999998E-5</c:v>
                </c:pt>
                <c:pt idx="3">
                  <c:v>6.6000000000000005E-5</c:v>
                </c:pt>
                <c:pt idx="4">
                  <c:v>1.3300000000000001E-4</c:v>
                </c:pt>
                <c:pt idx="5">
                  <c:v>1.1E-4</c:v>
                </c:pt>
                <c:pt idx="6">
                  <c:v>1.3300000000000001E-4</c:v>
                </c:pt>
                <c:pt idx="7">
                  <c:v>1.7699999999999999E-4</c:v>
                </c:pt>
                <c:pt idx="8">
                  <c:v>1.55E-4</c:v>
                </c:pt>
                <c:pt idx="9">
                  <c:v>1.7699999999999999E-4</c:v>
                </c:pt>
                <c:pt idx="10">
                  <c:v>1.7699999999999999E-4</c:v>
                </c:pt>
                <c:pt idx="11">
                  <c:v>1.7699999999999999E-4</c:v>
                </c:pt>
                <c:pt idx="12">
                  <c:v>2.22E-4</c:v>
                </c:pt>
                <c:pt idx="13">
                  <c:v>1.9900000000000001E-4</c:v>
                </c:pt>
                <c:pt idx="14">
                  <c:v>2.22E-4</c:v>
                </c:pt>
                <c:pt idx="15">
                  <c:v>2.22E-4</c:v>
                </c:pt>
                <c:pt idx="16">
                  <c:v>2.4399999999999999E-4</c:v>
                </c:pt>
                <c:pt idx="17">
                  <c:v>2.8800000000000001E-4</c:v>
                </c:pt>
                <c:pt idx="18">
                  <c:v>2.6600000000000001E-4</c:v>
                </c:pt>
                <c:pt idx="19">
                  <c:v>2.8800000000000001E-4</c:v>
                </c:pt>
                <c:pt idx="20">
                  <c:v>3.1E-4</c:v>
                </c:pt>
                <c:pt idx="21">
                  <c:v>2.6600000000000001E-4</c:v>
                </c:pt>
                <c:pt idx="22">
                  <c:v>3.5500000000000001E-4</c:v>
                </c:pt>
                <c:pt idx="23">
                  <c:v>3.3300000000000002E-4</c:v>
                </c:pt>
                <c:pt idx="24">
                  <c:v>3.3300000000000002E-4</c:v>
                </c:pt>
                <c:pt idx="25">
                  <c:v>3.3300000000000002E-4</c:v>
                </c:pt>
                <c:pt idx="26">
                  <c:v>3.3300000000000002E-4</c:v>
                </c:pt>
                <c:pt idx="27">
                  <c:v>3.5500000000000001E-4</c:v>
                </c:pt>
                <c:pt idx="28">
                  <c:v>3.77E-4</c:v>
                </c:pt>
                <c:pt idx="29">
                  <c:v>3.5500000000000001E-4</c:v>
                </c:pt>
                <c:pt idx="30">
                  <c:v>3.77E-4</c:v>
                </c:pt>
                <c:pt idx="31">
                  <c:v>3.77E-4</c:v>
                </c:pt>
                <c:pt idx="32">
                  <c:v>3.77E-4</c:v>
                </c:pt>
                <c:pt idx="33">
                  <c:v>3.9899999999999999E-4</c:v>
                </c:pt>
                <c:pt idx="34">
                  <c:v>4.2200000000000001E-4</c:v>
                </c:pt>
                <c:pt idx="35">
                  <c:v>3.9899999999999999E-4</c:v>
                </c:pt>
                <c:pt idx="36">
                  <c:v>4.2200000000000001E-4</c:v>
                </c:pt>
                <c:pt idx="37">
                  <c:v>3.9899999999999999E-4</c:v>
                </c:pt>
                <c:pt idx="38">
                  <c:v>4.44E-4</c:v>
                </c:pt>
                <c:pt idx="39">
                  <c:v>4.44E-4</c:v>
                </c:pt>
                <c:pt idx="40">
                  <c:v>4.2200000000000001E-4</c:v>
                </c:pt>
                <c:pt idx="41">
                  <c:v>4.2200000000000001E-4</c:v>
                </c:pt>
                <c:pt idx="42">
                  <c:v>4.44E-4</c:v>
                </c:pt>
                <c:pt idx="43">
                  <c:v>4.2200000000000001E-4</c:v>
                </c:pt>
                <c:pt idx="44">
                  <c:v>4.44E-4</c:v>
                </c:pt>
                <c:pt idx="45">
                  <c:v>4.44E-4</c:v>
                </c:pt>
                <c:pt idx="46">
                  <c:v>4.44E-4</c:v>
                </c:pt>
                <c:pt idx="47">
                  <c:v>4.66E-4</c:v>
                </c:pt>
                <c:pt idx="48">
                  <c:v>4.44E-4</c:v>
                </c:pt>
                <c:pt idx="49">
                  <c:v>4.44E-4</c:v>
                </c:pt>
                <c:pt idx="50">
                  <c:v>4.66E-4</c:v>
                </c:pt>
                <c:pt idx="51">
                  <c:v>4.44E-4</c:v>
                </c:pt>
                <c:pt idx="52">
                  <c:v>4.66E-4</c:v>
                </c:pt>
                <c:pt idx="53">
                  <c:v>4.2200000000000001E-4</c:v>
                </c:pt>
                <c:pt idx="54">
                  <c:v>4.66E-4</c:v>
                </c:pt>
                <c:pt idx="55">
                  <c:v>4.8799999999999999E-4</c:v>
                </c:pt>
                <c:pt idx="56">
                  <c:v>4.66E-4</c:v>
                </c:pt>
                <c:pt idx="57">
                  <c:v>4.2200000000000001E-4</c:v>
                </c:pt>
                <c:pt idx="58">
                  <c:v>4.2200000000000001E-4</c:v>
                </c:pt>
                <c:pt idx="59">
                  <c:v>3.9899999999999999E-4</c:v>
                </c:pt>
                <c:pt idx="60">
                  <c:v>4.2200000000000001E-4</c:v>
                </c:pt>
                <c:pt idx="61">
                  <c:v>3.9899999999999999E-4</c:v>
                </c:pt>
                <c:pt idx="62">
                  <c:v>3.9899999999999999E-4</c:v>
                </c:pt>
                <c:pt idx="63">
                  <c:v>3.9899999999999999E-4</c:v>
                </c:pt>
                <c:pt idx="64">
                  <c:v>3.77E-4</c:v>
                </c:pt>
                <c:pt idx="65">
                  <c:v>4.44E-4</c:v>
                </c:pt>
                <c:pt idx="66">
                  <c:v>3.9899999999999999E-4</c:v>
                </c:pt>
                <c:pt idx="67">
                  <c:v>3.77E-4</c:v>
                </c:pt>
                <c:pt idx="68">
                  <c:v>3.77E-4</c:v>
                </c:pt>
                <c:pt idx="69">
                  <c:v>3.77E-4</c:v>
                </c:pt>
                <c:pt idx="70">
                  <c:v>3.77E-4</c:v>
                </c:pt>
                <c:pt idx="71">
                  <c:v>3.77E-4</c:v>
                </c:pt>
                <c:pt idx="72">
                  <c:v>3.3300000000000002E-4</c:v>
                </c:pt>
                <c:pt idx="73">
                  <c:v>3.3300000000000002E-4</c:v>
                </c:pt>
                <c:pt idx="74">
                  <c:v>3.3300000000000002E-4</c:v>
                </c:pt>
                <c:pt idx="75">
                  <c:v>3.1E-4</c:v>
                </c:pt>
                <c:pt idx="76">
                  <c:v>3.3300000000000002E-4</c:v>
                </c:pt>
                <c:pt idx="77">
                  <c:v>2.8800000000000001E-4</c:v>
                </c:pt>
                <c:pt idx="78">
                  <c:v>2.8800000000000001E-4</c:v>
                </c:pt>
                <c:pt idx="79">
                  <c:v>2.8800000000000001E-4</c:v>
                </c:pt>
                <c:pt idx="80">
                  <c:v>2.6600000000000001E-4</c:v>
                </c:pt>
                <c:pt idx="81">
                  <c:v>2.8800000000000001E-4</c:v>
                </c:pt>
                <c:pt idx="82">
                  <c:v>2.8800000000000001E-4</c:v>
                </c:pt>
                <c:pt idx="83">
                  <c:v>1.9900000000000001E-4</c:v>
                </c:pt>
                <c:pt idx="84">
                  <c:v>2.4399999999999999E-4</c:v>
                </c:pt>
                <c:pt idx="85">
                  <c:v>2.22E-4</c:v>
                </c:pt>
                <c:pt idx="86">
                  <c:v>1.9900000000000001E-4</c:v>
                </c:pt>
                <c:pt idx="87">
                  <c:v>2.22E-4</c:v>
                </c:pt>
                <c:pt idx="88">
                  <c:v>1.9900000000000001E-4</c:v>
                </c:pt>
                <c:pt idx="89">
                  <c:v>1.55E-4</c:v>
                </c:pt>
                <c:pt idx="90">
                  <c:v>1.7699999999999999E-4</c:v>
                </c:pt>
                <c:pt idx="91">
                  <c:v>1.3300000000000001E-4</c:v>
                </c:pt>
                <c:pt idx="92">
                  <c:v>1.55E-4</c:v>
                </c:pt>
                <c:pt idx="93">
                  <c:v>1.1E-4</c:v>
                </c:pt>
                <c:pt idx="94">
                  <c:v>8.7999999999999998E-5</c:v>
                </c:pt>
                <c:pt idx="95">
                  <c:v>1.1E-4</c:v>
                </c:pt>
                <c:pt idx="96">
                  <c:v>6.6000000000000005E-5</c:v>
                </c:pt>
                <c:pt idx="97">
                  <c:v>6.6000000000000005E-5</c:v>
                </c:pt>
                <c:pt idx="98">
                  <c:v>6.6000000000000005E-5</c:v>
                </c:pt>
                <c:pt idx="99">
                  <c:v>-9.9999999999999995E-7</c:v>
                </c:pt>
                <c:pt idx="100">
                  <c:v>-2.3E-5</c:v>
                </c:pt>
                <c:pt idx="101">
                  <c:v>-9.9999999999999995E-7</c:v>
                </c:pt>
                <c:pt idx="102">
                  <c:v>-9.9999999999999995E-7</c:v>
                </c:pt>
                <c:pt idx="103">
                  <c:v>-9.9999999999999995E-7</c:v>
                </c:pt>
                <c:pt idx="104">
                  <c:v>-4.5000000000000003E-5</c:v>
                </c:pt>
                <c:pt idx="105">
                  <c:v>-6.7000000000000002E-5</c:v>
                </c:pt>
                <c:pt idx="106">
                  <c:v>-4.5000000000000003E-5</c:v>
                </c:pt>
                <c:pt idx="107">
                  <c:v>-9.0000000000000006E-5</c:v>
                </c:pt>
                <c:pt idx="108">
                  <c:v>-1.12E-4</c:v>
                </c:pt>
                <c:pt idx="109">
                  <c:v>-1.12E-4</c:v>
                </c:pt>
                <c:pt idx="110">
                  <c:v>-1.34E-4</c:v>
                </c:pt>
                <c:pt idx="111">
                  <c:v>-1.12E-4</c:v>
                </c:pt>
                <c:pt idx="112">
                  <c:v>-1.34E-4</c:v>
                </c:pt>
                <c:pt idx="113">
                  <c:v>-1.34E-4</c:v>
                </c:pt>
                <c:pt idx="114">
                  <c:v>-1.34E-4</c:v>
                </c:pt>
                <c:pt idx="115">
                  <c:v>-1.7899999999999999E-4</c:v>
                </c:pt>
                <c:pt idx="116">
                  <c:v>-1.7899999999999999E-4</c:v>
                </c:pt>
                <c:pt idx="117">
                  <c:v>-1.7899999999999999E-4</c:v>
                </c:pt>
                <c:pt idx="118">
                  <c:v>-2.23E-4</c:v>
                </c:pt>
                <c:pt idx="119">
                  <c:v>-2.0100000000000001E-4</c:v>
                </c:pt>
                <c:pt idx="120">
                  <c:v>-2.0100000000000001E-4</c:v>
                </c:pt>
                <c:pt idx="121">
                  <c:v>-2.4499999999999999E-4</c:v>
                </c:pt>
                <c:pt idx="122">
                  <c:v>-2.4499999999999999E-4</c:v>
                </c:pt>
                <c:pt idx="123">
                  <c:v>-2.6699999999999998E-4</c:v>
                </c:pt>
                <c:pt idx="124">
                  <c:v>-2.9E-4</c:v>
                </c:pt>
                <c:pt idx="125">
                  <c:v>-2.9E-4</c:v>
                </c:pt>
                <c:pt idx="126">
                  <c:v>-3.1199999999999999E-4</c:v>
                </c:pt>
                <c:pt idx="127">
                  <c:v>-2.6699999999999998E-4</c:v>
                </c:pt>
                <c:pt idx="128">
                  <c:v>-2.6699999999999998E-4</c:v>
                </c:pt>
                <c:pt idx="129">
                  <c:v>-2.9E-4</c:v>
                </c:pt>
                <c:pt idx="130">
                  <c:v>-3.3399999999999999E-4</c:v>
                </c:pt>
                <c:pt idx="131">
                  <c:v>-3.3399999999999999E-4</c:v>
                </c:pt>
                <c:pt idx="132">
                  <c:v>-3.1199999999999999E-4</c:v>
                </c:pt>
                <c:pt idx="133">
                  <c:v>-3.1199999999999999E-4</c:v>
                </c:pt>
                <c:pt idx="134">
                  <c:v>-3.3399999999999999E-4</c:v>
                </c:pt>
                <c:pt idx="135">
                  <c:v>-3.3399999999999999E-4</c:v>
                </c:pt>
                <c:pt idx="136">
                  <c:v>-3.3399999999999999E-4</c:v>
                </c:pt>
                <c:pt idx="137">
                  <c:v>-3.79E-4</c:v>
                </c:pt>
                <c:pt idx="138">
                  <c:v>-3.5599999999999998E-4</c:v>
                </c:pt>
                <c:pt idx="139">
                  <c:v>-3.5599999999999998E-4</c:v>
                </c:pt>
                <c:pt idx="140">
                  <c:v>-3.79E-4</c:v>
                </c:pt>
                <c:pt idx="141">
                  <c:v>-3.5599999999999998E-4</c:v>
                </c:pt>
                <c:pt idx="142">
                  <c:v>-3.79E-4</c:v>
                </c:pt>
                <c:pt idx="143">
                  <c:v>-3.5599999999999998E-4</c:v>
                </c:pt>
                <c:pt idx="144">
                  <c:v>-3.79E-4</c:v>
                </c:pt>
                <c:pt idx="145">
                  <c:v>-3.79E-4</c:v>
                </c:pt>
                <c:pt idx="146">
                  <c:v>-3.79E-4</c:v>
                </c:pt>
                <c:pt idx="147">
                  <c:v>-3.5599999999999998E-4</c:v>
                </c:pt>
                <c:pt idx="148">
                  <c:v>-3.3399999999999999E-4</c:v>
                </c:pt>
                <c:pt idx="149">
                  <c:v>-3.5599999999999998E-4</c:v>
                </c:pt>
                <c:pt idx="150">
                  <c:v>-3.79E-4</c:v>
                </c:pt>
                <c:pt idx="151">
                  <c:v>-3.5599999999999998E-4</c:v>
                </c:pt>
                <c:pt idx="152">
                  <c:v>-3.79E-4</c:v>
                </c:pt>
                <c:pt idx="153">
                  <c:v>-3.79E-4</c:v>
                </c:pt>
                <c:pt idx="154">
                  <c:v>-3.3399999999999999E-4</c:v>
                </c:pt>
                <c:pt idx="155">
                  <c:v>-3.5599999999999998E-4</c:v>
                </c:pt>
                <c:pt idx="156">
                  <c:v>-3.79E-4</c:v>
                </c:pt>
                <c:pt idx="157">
                  <c:v>-3.5599999999999998E-4</c:v>
                </c:pt>
                <c:pt idx="158">
                  <c:v>-3.5599999999999998E-4</c:v>
                </c:pt>
                <c:pt idx="159">
                  <c:v>-3.5599999999999998E-4</c:v>
                </c:pt>
                <c:pt idx="160">
                  <c:v>-3.3399999999999999E-4</c:v>
                </c:pt>
                <c:pt idx="161">
                  <c:v>-3.5599999999999998E-4</c:v>
                </c:pt>
                <c:pt idx="162">
                  <c:v>-3.1199999999999999E-4</c:v>
                </c:pt>
                <c:pt idx="163">
                  <c:v>-3.1199999999999999E-4</c:v>
                </c:pt>
                <c:pt idx="164">
                  <c:v>-2.9E-4</c:v>
                </c:pt>
                <c:pt idx="165">
                  <c:v>-3.1199999999999999E-4</c:v>
                </c:pt>
                <c:pt idx="166">
                  <c:v>-3.1199999999999999E-4</c:v>
                </c:pt>
                <c:pt idx="167">
                  <c:v>-2.9E-4</c:v>
                </c:pt>
                <c:pt idx="168">
                  <c:v>-3.1199999999999999E-4</c:v>
                </c:pt>
                <c:pt idx="169">
                  <c:v>-2.4499999999999999E-4</c:v>
                </c:pt>
                <c:pt idx="170">
                  <c:v>-2.6699999999999998E-4</c:v>
                </c:pt>
                <c:pt idx="171">
                  <c:v>-2.9E-4</c:v>
                </c:pt>
                <c:pt idx="172">
                  <c:v>-2.6699999999999998E-4</c:v>
                </c:pt>
                <c:pt idx="173">
                  <c:v>-2.4499999999999999E-4</c:v>
                </c:pt>
                <c:pt idx="174">
                  <c:v>-2.6699999999999998E-4</c:v>
                </c:pt>
                <c:pt idx="175">
                  <c:v>-2.23E-4</c:v>
                </c:pt>
                <c:pt idx="176">
                  <c:v>-2.0100000000000001E-4</c:v>
                </c:pt>
                <c:pt idx="177">
                  <c:v>-2.0100000000000001E-4</c:v>
                </c:pt>
                <c:pt idx="178">
                  <c:v>-1.7899999999999999E-4</c:v>
                </c:pt>
                <c:pt idx="179">
                  <c:v>-2.0100000000000001E-4</c:v>
                </c:pt>
                <c:pt idx="180">
                  <c:v>-1.7899999999999999E-4</c:v>
                </c:pt>
                <c:pt idx="181">
                  <c:v>-1.56E-4</c:v>
                </c:pt>
                <c:pt idx="182">
                  <c:v>-1.34E-4</c:v>
                </c:pt>
                <c:pt idx="183">
                  <c:v>-1.34E-4</c:v>
                </c:pt>
                <c:pt idx="184">
                  <c:v>-9.0000000000000006E-5</c:v>
                </c:pt>
                <c:pt idx="185">
                  <c:v>-1.12E-4</c:v>
                </c:pt>
                <c:pt idx="186">
                  <c:v>-9.0000000000000006E-5</c:v>
                </c:pt>
                <c:pt idx="187">
                  <c:v>-1.12E-4</c:v>
                </c:pt>
                <c:pt idx="188">
                  <c:v>-9.0000000000000006E-5</c:v>
                </c:pt>
                <c:pt idx="189">
                  <c:v>-9.0000000000000006E-5</c:v>
                </c:pt>
                <c:pt idx="190">
                  <c:v>-4.5000000000000003E-5</c:v>
                </c:pt>
                <c:pt idx="191">
                  <c:v>-6.7000000000000002E-5</c:v>
                </c:pt>
                <c:pt idx="192">
                  <c:v>-4.5000000000000003E-5</c:v>
                </c:pt>
                <c:pt idx="193">
                  <c:v>-9.9999999999999995E-7</c:v>
                </c:pt>
                <c:pt idx="194">
                  <c:v>-9.9999999999999995E-7</c:v>
                </c:pt>
                <c:pt idx="195">
                  <c:v>-9.9999999999999995E-7</c:v>
                </c:pt>
                <c:pt idx="196">
                  <c:v>-2.3E-5</c:v>
                </c:pt>
                <c:pt idx="197">
                  <c:v>4.3999999999999999E-5</c:v>
                </c:pt>
                <c:pt idx="198">
                  <c:v>6.6000000000000005E-5</c:v>
                </c:pt>
                <c:pt idx="199">
                  <c:v>4.3999999999999999E-5</c:v>
                </c:pt>
                <c:pt idx="200">
                  <c:v>4.3999999999999999E-5</c:v>
                </c:pt>
                <c:pt idx="201">
                  <c:v>6.6000000000000005E-5</c:v>
                </c:pt>
                <c:pt idx="202">
                  <c:v>8.7999999999999998E-5</c:v>
                </c:pt>
                <c:pt idx="203">
                  <c:v>1.1E-4</c:v>
                </c:pt>
                <c:pt idx="204">
                  <c:v>1.1E-4</c:v>
                </c:pt>
                <c:pt idx="205">
                  <c:v>1.1E-4</c:v>
                </c:pt>
                <c:pt idx="206">
                  <c:v>1.55E-4</c:v>
                </c:pt>
                <c:pt idx="207">
                  <c:v>1.1E-4</c:v>
                </c:pt>
                <c:pt idx="208">
                  <c:v>1.55E-4</c:v>
                </c:pt>
                <c:pt idx="209">
                  <c:v>1.7699999999999999E-4</c:v>
                </c:pt>
                <c:pt idx="210">
                  <c:v>1.7699999999999999E-4</c:v>
                </c:pt>
                <c:pt idx="211">
                  <c:v>1.9900000000000001E-4</c:v>
                </c:pt>
                <c:pt idx="212">
                  <c:v>1.9900000000000001E-4</c:v>
                </c:pt>
                <c:pt idx="213">
                  <c:v>1.9900000000000001E-4</c:v>
                </c:pt>
                <c:pt idx="214">
                  <c:v>2.22E-4</c:v>
                </c:pt>
                <c:pt idx="215">
                  <c:v>2.4399999999999999E-4</c:v>
                </c:pt>
                <c:pt idx="216">
                  <c:v>2.22E-4</c:v>
                </c:pt>
                <c:pt idx="217">
                  <c:v>2.4399999999999999E-4</c:v>
                </c:pt>
                <c:pt idx="218">
                  <c:v>2.4399999999999999E-4</c:v>
                </c:pt>
                <c:pt idx="219">
                  <c:v>2.4399999999999999E-4</c:v>
                </c:pt>
                <c:pt idx="220">
                  <c:v>2.8800000000000001E-4</c:v>
                </c:pt>
                <c:pt idx="221">
                  <c:v>2.4399999999999999E-4</c:v>
                </c:pt>
                <c:pt idx="222">
                  <c:v>2.6600000000000001E-4</c:v>
                </c:pt>
                <c:pt idx="223">
                  <c:v>2.8800000000000001E-4</c:v>
                </c:pt>
                <c:pt idx="224">
                  <c:v>2.8800000000000001E-4</c:v>
                </c:pt>
                <c:pt idx="225">
                  <c:v>3.1E-4</c:v>
                </c:pt>
                <c:pt idx="226">
                  <c:v>3.1E-4</c:v>
                </c:pt>
                <c:pt idx="227">
                  <c:v>2.8800000000000001E-4</c:v>
                </c:pt>
                <c:pt idx="228">
                  <c:v>3.1E-4</c:v>
                </c:pt>
                <c:pt idx="229">
                  <c:v>2.8800000000000001E-4</c:v>
                </c:pt>
                <c:pt idx="230">
                  <c:v>3.3300000000000002E-4</c:v>
                </c:pt>
                <c:pt idx="231">
                  <c:v>3.3300000000000002E-4</c:v>
                </c:pt>
                <c:pt idx="232">
                  <c:v>2.6600000000000001E-4</c:v>
                </c:pt>
                <c:pt idx="233">
                  <c:v>3.5500000000000001E-4</c:v>
                </c:pt>
                <c:pt idx="234">
                  <c:v>3.1E-4</c:v>
                </c:pt>
                <c:pt idx="235">
                  <c:v>3.1E-4</c:v>
                </c:pt>
                <c:pt idx="236">
                  <c:v>3.3300000000000002E-4</c:v>
                </c:pt>
                <c:pt idx="237">
                  <c:v>3.3300000000000002E-4</c:v>
                </c:pt>
                <c:pt idx="238">
                  <c:v>3.1E-4</c:v>
                </c:pt>
                <c:pt idx="239">
                  <c:v>3.1E-4</c:v>
                </c:pt>
                <c:pt idx="240">
                  <c:v>3.3300000000000002E-4</c:v>
                </c:pt>
                <c:pt idx="241">
                  <c:v>3.3300000000000002E-4</c:v>
                </c:pt>
                <c:pt idx="242">
                  <c:v>3.5500000000000001E-4</c:v>
                </c:pt>
                <c:pt idx="243">
                  <c:v>3.3300000000000002E-4</c:v>
                </c:pt>
                <c:pt idx="244">
                  <c:v>3.5500000000000001E-4</c:v>
                </c:pt>
                <c:pt idx="245">
                  <c:v>3.1E-4</c:v>
                </c:pt>
                <c:pt idx="246">
                  <c:v>3.1E-4</c:v>
                </c:pt>
                <c:pt idx="247">
                  <c:v>3.1E-4</c:v>
                </c:pt>
                <c:pt idx="248">
                  <c:v>3.3300000000000002E-4</c:v>
                </c:pt>
                <c:pt idx="249">
                  <c:v>3.1E-4</c:v>
                </c:pt>
                <c:pt idx="250">
                  <c:v>3.1E-4</c:v>
                </c:pt>
                <c:pt idx="251">
                  <c:v>3.1E-4</c:v>
                </c:pt>
                <c:pt idx="252">
                  <c:v>3.1E-4</c:v>
                </c:pt>
                <c:pt idx="253">
                  <c:v>2.8800000000000001E-4</c:v>
                </c:pt>
                <c:pt idx="254">
                  <c:v>2.8800000000000001E-4</c:v>
                </c:pt>
                <c:pt idx="255">
                  <c:v>3.1E-4</c:v>
                </c:pt>
                <c:pt idx="256">
                  <c:v>2.8800000000000001E-4</c:v>
                </c:pt>
                <c:pt idx="257">
                  <c:v>2.8800000000000001E-4</c:v>
                </c:pt>
                <c:pt idx="258">
                  <c:v>2.8800000000000001E-4</c:v>
                </c:pt>
                <c:pt idx="259">
                  <c:v>2.6600000000000001E-4</c:v>
                </c:pt>
                <c:pt idx="260">
                  <c:v>2.6600000000000001E-4</c:v>
                </c:pt>
                <c:pt idx="261">
                  <c:v>2.4399999999999999E-4</c:v>
                </c:pt>
                <c:pt idx="262">
                  <c:v>2.6600000000000001E-4</c:v>
                </c:pt>
                <c:pt idx="263">
                  <c:v>2.4399999999999999E-4</c:v>
                </c:pt>
                <c:pt idx="264">
                  <c:v>2.4399999999999999E-4</c:v>
                </c:pt>
                <c:pt idx="265">
                  <c:v>2.22E-4</c:v>
                </c:pt>
                <c:pt idx="266">
                  <c:v>1.9900000000000001E-4</c:v>
                </c:pt>
                <c:pt idx="267">
                  <c:v>1.9900000000000001E-4</c:v>
                </c:pt>
                <c:pt idx="268">
                  <c:v>1.9900000000000001E-4</c:v>
                </c:pt>
                <c:pt idx="269">
                  <c:v>1.7699999999999999E-4</c:v>
                </c:pt>
                <c:pt idx="270">
                  <c:v>1.9900000000000001E-4</c:v>
                </c:pt>
                <c:pt idx="271">
                  <c:v>1.55E-4</c:v>
                </c:pt>
                <c:pt idx="272">
                  <c:v>1.55E-4</c:v>
                </c:pt>
                <c:pt idx="273">
                  <c:v>1.9900000000000001E-4</c:v>
                </c:pt>
                <c:pt idx="274">
                  <c:v>1.55E-4</c:v>
                </c:pt>
                <c:pt idx="275">
                  <c:v>1.7699999999999999E-4</c:v>
                </c:pt>
                <c:pt idx="276">
                  <c:v>8.7999999999999998E-5</c:v>
                </c:pt>
                <c:pt idx="277">
                  <c:v>1.1E-4</c:v>
                </c:pt>
                <c:pt idx="278">
                  <c:v>1.55E-4</c:v>
                </c:pt>
                <c:pt idx="279">
                  <c:v>1.3300000000000001E-4</c:v>
                </c:pt>
                <c:pt idx="280">
                  <c:v>1.1E-4</c:v>
                </c:pt>
                <c:pt idx="281">
                  <c:v>1.1E-4</c:v>
                </c:pt>
                <c:pt idx="282">
                  <c:v>6.6000000000000005E-5</c:v>
                </c:pt>
                <c:pt idx="283">
                  <c:v>8.7999999999999998E-5</c:v>
                </c:pt>
                <c:pt idx="284">
                  <c:v>6.6000000000000005E-5</c:v>
                </c:pt>
                <c:pt idx="285">
                  <c:v>6.6000000000000005E-5</c:v>
                </c:pt>
                <c:pt idx="286">
                  <c:v>8.7999999999999998E-5</c:v>
                </c:pt>
                <c:pt idx="287">
                  <c:v>4.3999999999999999E-5</c:v>
                </c:pt>
                <c:pt idx="288">
                  <c:v>4.3999999999999999E-5</c:v>
                </c:pt>
                <c:pt idx="289">
                  <c:v>6.6000000000000005E-5</c:v>
                </c:pt>
                <c:pt idx="290">
                  <c:v>2.0999999999999999E-5</c:v>
                </c:pt>
                <c:pt idx="291">
                  <c:v>4.3999999999999999E-5</c:v>
                </c:pt>
                <c:pt idx="292">
                  <c:v>6.6000000000000005E-5</c:v>
                </c:pt>
                <c:pt idx="293">
                  <c:v>-9.9999999999999995E-7</c:v>
                </c:pt>
                <c:pt idx="294">
                  <c:v>4.3999999999999999E-5</c:v>
                </c:pt>
                <c:pt idx="295">
                  <c:v>-9.9999999999999995E-7</c:v>
                </c:pt>
                <c:pt idx="296">
                  <c:v>-2.3E-5</c:v>
                </c:pt>
                <c:pt idx="297">
                  <c:v>-4.5000000000000003E-5</c:v>
                </c:pt>
                <c:pt idx="298">
                  <c:v>-2.3E-5</c:v>
                </c:pt>
                <c:pt idx="299">
                  <c:v>-2.3E-5</c:v>
                </c:pt>
                <c:pt idx="300">
                  <c:v>-4.5000000000000003E-5</c:v>
                </c:pt>
                <c:pt idx="301">
                  <c:v>-9.0000000000000006E-5</c:v>
                </c:pt>
                <c:pt idx="302">
                  <c:v>-2.3E-5</c:v>
                </c:pt>
                <c:pt idx="303">
                  <c:v>-6.7000000000000002E-5</c:v>
                </c:pt>
                <c:pt idx="304">
                  <c:v>-6.7000000000000002E-5</c:v>
                </c:pt>
                <c:pt idx="305">
                  <c:v>-4.5000000000000003E-5</c:v>
                </c:pt>
                <c:pt idx="306">
                  <c:v>-6.7000000000000002E-5</c:v>
                </c:pt>
                <c:pt idx="307">
                  <c:v>-9.0000000000000006E-5</c:v>
                </c:pt>
                <c:pt idx="308">
                  <c:v>-4.5000000000000003E-5</c:v>
                </c:pt>
                <c:pt idx="309">
                  <c:v>-9.0000000000000006E-5</c:v>
                </c:pt>
                <c:pt idx="310">
                  <c:v>-9.0000000000000006E-5</c:v>
                </c:pt>
                <c:pt idx="311">
                  <c:v>-9.0000000000000006E-5</c:v>
                </c:pt>
                <c:pt idx="312">
                  <c:v>-9.0000000000000006E-5</c:v>
                </c:pt>
                <c:pt idx="313">
                  <c:v>-6.7000000000000002E-5</c:v>
                </c:pt>
                <c:pt idx="314">
                  <c:v>-1.12E-4</c:v>
                </c:pt>
                <c:pt idx="315">
                  <c:v>-1.12E-4</c:v>
                </c:pt>
                <c:pt idx="316">
                  <c:v>-1.12E-4</c:v>
                </c:pt>
                <c:pt idx="317">
                  <c:v>-1.12E-4</c:v>
                </c:pt>
                <c:pt idx="318">
                  <c:v>-6.7000000000000002E-5</c:v>
                </c:pt>
                <c:pt idx="319">
                  <c:v>-9.0000000000000006E-5</c:v>
                </c:pt>
                <c:pt idx="320">
                  <c:v>-1.12E-4</c:v>
                </c:pt>
                <c:pt idx="321">
                  <c:v>-9.0000000000000006E-5</c:v>
                </c:pt>
                <c:pt idx="322">
                  <c:v>-1.34E-4</c:v>
                </c:pt>
                <c:pt idx="323">
                  <c:v>-6.7000000000000002E-5</c:v>
                </c:pt>
                <c:pt idx="324">
                  <c:v>-9.0000000000000006E-5</c:v>
                </c:pt>
                <c:pt idx="325">
                  <c:v>-9.0000000000000006E-5</c:v>
                </c:pt>
                <c:pt idx="326">
                  <c:v>-9.0000000000000006E-5</c:v>
                </c:pt>
                <c:pt idx="327">
                  <c:v>-9.0000000000000006E-5</c:v>
                </c:pt>
                <c:pt idx="328">
                  <c:v>-6.7000000000000002E-5</c:v>
                </c:pt>
                <c:pt idx="329">
                  <c:v>-4.5000000000000003E-5</c:v>
                </c:pt>
                <c:pt idx="330">
                  <c:v>-6.7000000000000002E-5</c:v>
                </c:pt>
                <c:pt idx="331">
                  <c:v>-6.7000000000000002E-5</c:v>
                </c:pt>
                <c:pt idx="332">
                  <c:v>-2.3E-5</c:v>
                </c:pt>
                <c:pt idx="333">
                  <c:v>-9.0000000000000006E-5</c:v>
                </c:pt>
                <c:pt idx="334">
                  <c:v>-2.3E-5</c:v>
                </c:pt>
                <c:pt idx="335">
                  <c:v>-2.3E-5</c:v>
                </c:pt>
                <c:pt idx="336">
                  <c:v>-9.9999999999999995E-7</c:v>
                </c:pt>
                <c:pt idx="337">
                  <c:v>2.0999999999999999E-5</c:v>
                </c:pt>
                <c:pt idx="338">
                  <c:v>-4.5000000000000003E-5</c:v>
                </c:pt>
                <c:pt idx="339">
                  <c:v>-2.3E-5</c:v>
                </c:pt>
                <c:pt idx="340">
                  <c:v>2.0999999999999999E-5</c:v>
                </c:pt>
                <c:pt idx="341">
                  <c:v>-9.9999999999999995E-7</c:v>
                </c:pt>
                <c:pt idx="342">
                  <c:v>2.0999999999999999E-5</c:v>
                </c:pt>
                <c:pt idx="343">
                  <c:v>4.3999999999999999E-5</c:v>
                </c:pt>
                <c:pt idx="344">
                  <c:v>4.3999999999999999E-5</c:v>
                </c:pt>
                <c:pt idx="345">
                  <c:v>4.3999999999999999E-5</c:v>
                </c:pt>
                <c:pt idx="346">
                  <c:v>4.3999999999999999E-5</c:v>
                </c:pt>
                <c:pt idx="347">
                  <c:v>6.6000000000000005E-5</c:v>
                </c:pt>
                <c:pt idx="348">
                  <c:v>8.7999999999999998E-5</c:v>
                </c:pt>
                <c:pt idx="349">
                  <c:v>8.7999999999999998E-5</c:v>
                </c:pt>
                <c:pt idx="350">
                  <c:v>1.3300000000000001E-4</c:v>
                </c:pt>
                <c:pt idx="351">
                  <c:v>8.7999999999999998E-5</c:v>
                </c:pt>
                <c:pt idx="352">
                  <c:v>1.3300000000000001E-4</c:v>
                </c:pt>
                <c:pt idx="353">
                  <c:v>1.55E-4</c:v>
                </c:pt>
                <c:pt idx="354">
                  <c:v>1.7699999999999999E-4</c:v>
                </c:pt>
                <c:pt idx="355">
                  <c:v>1.7699999999999999E-4</c:v>
                </c:pt>
                <c:pt idx="356">
                  <c:v>1.55E-4</c:v>
                </c:pt>
                <c:pt idx="357">
                  <c:v>1.7699999999999999E-4</c:v>
                </c:pt>
                <c:pt idx="358">
                  <c:v>2.22E-4</c:v>
                </c:pt>
                <c:pt idx="359">
                  <c:v>1.9900000000000001E-4</c:v>
                </c:pt>
                <c:pt idx="360">
                  <c:v>2.22E-4</c:v>
                </c:pt>
                <c:pt idx="361">
                  <c:v>2.22E-4</c:v>
                </c:pt>
                <c:pt idx="362">
                  <c:v>2.4399999999999999E-4</c:v>
                </c:pt>
                <c:pt idx="363">
                  <c:v>2.4399999999999999E-4</c:v>
                </c:pt>
                <c:pt idx="364">
                  <c:v>2.6600000000000001E-4</c:v>
                </c:pt>
                <c:pt idx="365">
                  <c:v>2.8800000000000001E-4</c:v>
                </c:pt>
                <c:pt idx="366">
                  <c:v>3.1E-4</c:v>
                </c:pt>
                <c:pt idx="367">
                  <c:v>3.1E-4</c:v>
                </c:pt>
                <c:pt idx="368">
                  <c:v>3.5500000000000001E-4</c:v>
                </c:pt>
                <c:pt idx="369">
                  <c:v>3.5500000000000001E-4</c:v>
                </c:pt>
                <c:pt idx="370">
                  <c:v>3.5500000000000001E-4</c:v>
                </c:pt>
                <c:pt idx="371">
                  <c:v>3.77E-4</c:v>
                </c:pt>
                <c:pt idx="372">
                  <c:v>3.9899999999999999E-4</c:v>
                </c:pt>
                <c:pt idx="373">
                  <c:v>3.77E-4</c:v>
                </c:pt>
                <c:pt idx="374">
                  <c:v>4.44E-4</c:v>
                </c:pt>
                <c:pt idx="375">
                  <c:v>3.9899999999999999E-4</c:v>
                </c:pt>
                <c:pt idx="376">
                  <c:v>4.44E-4</c:v>
                </c:pt>
                <c:pt idx="377">
                  <c:v>4.44E-4</c:v>
                </c:pt>
                <c:pt idx="378">
                  <c:v>4.44E-4</c:v>
                </c:pt>
                <c:pt idx="379">
                  <c:v>4.44E-4</c:v>
                </c:pt>
                <c:pt idx="380">
                  <c:v>4.8799999999999999E-4</c:v>
                </c:pt>
                <c:pt idx="381">
                  <c:v>4.8799999999999999E-4</c:v>
                </c:pt>
                <c:pt idx="382">
                  <c:v>4.8799999999999999E-4</c:v>
                </c:pt>
                <c:pt idx="383">
                  <c:v>5.1000000000000004E-4</c:v>
                </c:pt>
                <c:pt idx="384">
                  <c:v>5.3300000000000005E-4</c:v>
                </c:pt>
                <c:pt idx="385">
                  <c:v>5.3300000000000005E-4</c:v>
                </c:pt>
                <c:pt idx="386">
                  <c:v>5.5500000000000005E-4</c:v>
                </c:pt>
                <c:pt idx="387">
                  <c:v>5.7700000000000004E-4</c:v>
                </c:pt>
                <c:pt idx="388">
                  <c:v>5.3300000000000005E-4</c:v>
                </c:pt>
                <c:pt idx="389">
                  <c:v>5.5500000000000005E-4</c:v>
                </c:pt>
                <c:pt idx="390">
                  <c:v>5.7700000000000004E-4</c:v>
                </c:pt>
                <c:pt idx="391">
                  <c:v>5.9900000000000003E-4</c:v>
                </c:pt>
                <c:pt idx="392">
                  <c:v>5.7700000000000004E-4</c:v>
                </c:pt>
                <c:pt idx="393">
                  <c:v>6.2200000000000005E-4</c:v>
                </c:pt>
                <c:pt idx="394">
                  <c:v>6.2200000000000005E-4</c:v>
                </c:pt>
                <c:pt idx="395">
                  <c:v>6.2200000000000005E-4</c:v>
                </c:pt>
                <c:pt idx="396">
                  <c:v>6.4400000000000004E-4</c:v>
                </c:pt>
                <c:pt idx="397">
                  <c:v>6.2200000000000005E-4</c:v>
                </c:pt>
                <c:pt idx="398">
                  <c:v>6.4400000000000004E-4</c:v>
                </c:pt>
                <c:pt idx="399">
                  <c:v>6.4400000000000004E-4</c:v>
                </c:pt>
                <c:pt idx="400">
                  <c:v>6.6600000000000003E-4</c:v>
                </c:pt>
                <c:pt idx="401">
                  <c:v>6.8800000000000003E-4</c:v>
                </c:pt>
                <c:pt idx="402">
                  <c:v>6.8800000000000003E-4</c:v>
                </c:pt>
                <c:pt idx="403">
                  <c:v>6.6600000000000003E-4</c:v>
                </c:pt>
                <c:pt idx="404">
                  <c:v>6.6600000000000003E-4</c:v>
                </c:pt>
                <c:pt idx="405">
                  <c:v>6.8800000000000003E-4</c:v>
                </c:pt>
                <c:pt idx="406">
                  <c:v>7.1000000000000002E-4</c:v>
                </c:pt>
                <c:pt idx="407">
                  <c:v>7.1000000000000002E-4</c:v>
                </c:pt>
                <c:pt idx="408">
                  <c:v>6.8800000000000003E-4</c:v>
                </c:pt>
                <c:pt idx="409">
                  <c:v>6.6600000000000003E-4</c:v>
                </c:pt>
                <c:pt idx="410">
                  <c:v>6.8800000000000003E-4</c:v>
                </c:pt>
                <c:pt idx="411">
                  <c:v>7.1000000000000002E-4</c:v>
                </c:pt>
                <c:pt idx="412">
                  <c:v>6.8800000000000003E-4</c:v>
                </c:pt>
                <c:pt idx="413">
                  <c:v>7.1000000000000002E-4</c:v>
                </c:pt>
                <c:pt idx="414">
                  <c:v>6.8800000000000003E-4</c:v>
                </c:pt>
                <c:pt idx="415">
                  <c:v>6.8800000000000003E-4</c:v>
                </c:pt>
                <c:pt idx="416">
                  <c:v>6.8800000000000003E-4</c:v>
                </c:pt>
                <c:pt idx="417">
                  <c:v>7.1000000000000002E-4</c:v>
                </c:pt>
                <c:pt idx="418">
                  <c:v>7.1000000000000002E-4</c:v>
                </c:pt>
                <c:pt idx="419">
                  <c:v>6.8800000000000003E-4</c:v>
                </c:pt>
                <c:pt idx="420">
                  <c:v>6.6600000000000003E-4</c:v>
                </c:pt>
                <c:pt idx="421">
                  <c:v>7.1000000000000002E-4</c:v>
                </c:pt>
                <c:pt idx="422">
                  <c:v>7.1000000000000002E-4</c:v>
                </c:pt>
                <c:pt idx="423">
                  <c:v>7.1000000000000002E-4</c:v>
                </c:pt>
                <c:pt idx="424">
                  <c:v>6.8800000000000003E-4</c:v>
                </c:pt>
                <c:pt idx="425">
                  <c:v>6.8800000000000003E-4</c:v>
                </c:pt>
                <c:pt idx="426">
                  <c:v>6.6600000000000003E-4</c:v>
                </c:pt>
                <c:pt idx="427">
                  <c:v>6.6600000000000003E-4</c:v>
                </c:pt>
                <c:pt idx="428">
                  <c:v>6.6600000000000003E-4</c:v>
                </c:pt>
                <c:pt idx="429">
                  <c:v>6.2200000000000005E-4</c:v>
                </c:pt>
                <c:pt idx="430">
                  <c:v>6.2200000000000005E-4</c:v>
                </c:pt>
                <c:pt idx="431">
                  <c:v>6.6600000000000003E-4</c:v>
                </c:pt>
                <c:pt idx="432">
                  <c:v>5.9900000000000003E-4</c:v>
                </c:pt>
                <c:pt idx="433">
                  <c:v>6.6600000000000003E-4</c:v>
                </c:pt>
                <c:pt idx="434">
                  <c:v>6.2200000000000005E-4</c:v>
                </c:pt>
                <c:pt idx="435">
                  <c:v>6.2200000000000005E-4</c:v>
                </c:pt>
                <c:pt idx="436">
                  <c:v>5.9900000000000003E-4</c:v>
                </c:pt>
                <c:pt idx="437">
                  <c:v>6.2200000000000005E-4</c:v>
                </c:pt>
                <c:pt idx="438">
                  <c:v>5.9900000000000003E-4</c:v>
                </c:pt>
                <c:pt idx="439">
                  <c:v>5.7700000000000004E-4</c:v>
                </c:pt>
                <c:pt idx="440">
                  <c:v>5.7700000000000004E-4</c:v>
                </c:pt>
                <c:pt idx="441">
                  <c:v>5.5500000000000005E-4</c:v>
                </c:pt>
                <c:pt idx="442">
                  <c:v>5.1000000000000004E-4</c:v>
                </c:pt>
                <c:pt idx="443">
                  <c:v>5.3300000000000005E-4</c:v>
                </c:pt>
                <c:pt idx="444">
                  <c:v>5.3300000000000005E-4</c:v>
                </c:pt>
                <c:pt idx="445">
                  <c:v>5.1000000000000004E-4</c:v>
                </c:pt>
                <c:pt idx="446">
                  <c:v>5.1000000000000004E-4</c:v>
                </c:pt>
                <c:pt idx="447">
                  <c:v>5.1000000000000004E-4</c:v>
                </c:pt>
                <c:pt idx="448">
                  <c:v>4.44E-4</c:v>
                </c:pt>
                <c:pt idx="449">
                  <c:v>4.8799999999999999E-4</c:v>
                </c:pt>
                <c:pt idx="450">
                  <c:v>4.66E-4</c:v>
                </c:pt>
                <c:pt idx="451">
                  <c:v>4.2200000000000001E-4</c:v>
                </c:pt>
                <c:pt idx="452">
                  <c:v>3.9899999999999999E-4</c:v>
                </c:pt>
                <c:pt idx="453">
                  <c:v>3.77E-4</c:v>
                </c:pt>
                <c:pt idx="454">
                  <c:v>3.9899999999999999E-4</c:v>
                </c:pt>
                <c:pt idx="455">
                  <c:v>3.9899999999999999E-4</c:v>
                </c:pt>
                <c:pt idx="456">
                  <c:v>3.3300000000000002E-4</c:v>
                </c:pt>
                <c:pt idx="457">
                  <c:v>3.3300000000000002E-4</c:v>
                </c:pt>
                <c:pt idx="458">
                  <c:v>3.3300000000000002E-4</c:v>
                </c:pt>
                <c:pt idx="459">
                  <c:v>3.3300000000000002E-4</c:v>
                </c:pt>
                <c:pt idx="460">
                  <c:v>3.1E-4</c:v>
                </c:pt>
                <c:pt idx="461">
                  <c:v>3.1E-4</c:v>
                </c:pt>
                <c:pt idx="462">
                  <c:v>3.1E-4</c:v>
                </c:pt>
                <c:pt idx="463">
                  <c:v>2.8800000000000001E-4</c:v>
                </c:pt>
                <c:pt idx="464">
                  <c:v>2.4399999999999999E-4</c:v>
                </c:pt>
                <c:pt idx="465">
                  <c:v>2.4399999999999999E-4</c:v>
                </c:pt>
                <c:pt idx="466">
                  <c:v>2.6600000000000001E-4</c:v>
                </c:pt>
                <c:pt idx="467">
                  <c:v>1.7699999999999999E-4</c:v>
                </c:pt>
                <c:pt idx="468">
                  <c:v>1.9900000000000001E-4</c:v>
                </c:pt>
                <c:pt idx="469">
                  <c:v>1.7699999999999999E-4</c:v>
                </c:pt>
                <c:pt idx="470">
                  <c:v>1.9900000000000001E-4</c:v>
                </c:pt>
                <c:pt idx="471">
                  <c:v>1.7699999999999999E-4</c:v>
                </c:pt>
                <c:pt idx="472">
                  <c:v>1.3300000000000001E-4</c:v>
                </c:pt>
                <c:pt idx="473">
                  <c:v>1.3300000000000001E-4</c:v>
                </c:pt>
                <c:pt idx="474">
                  <c:v>1.55E-4</c:v>
                </c:pt>
                <c:pt idx="475">
                  <c:v>1.3300000000000001E-4</c:v>
                </c:pt>
                <c:pt idx="476">
                  <c:v>1.3300000000000001E-4</c:v>
                </c:pt>
                <c:pt idx="477">
                  <c:v>1.1E-4</c:v>
                </c:pt>
                <c:pt idx="478">
                  <c:v>8.7999999999999998E-5</c:v>
                </c:pt>
                <c:pt idx="479">
                  <c:v>6.6000000000000005E-5</c:v>
                </c:pt>
                <c:pt idx="480">
                  <c:v>6.6000000000000005E-5</c:v>
                </c:pt>
                <c:pt idx="481">
                  <c:v>4.3999999999999999E-5</c:v>
                </c:pt>
                <c:pt idx="482">
                  <c:v>6.6000000000000005E-5</c:v>
                </c:pt>
                <c:pt idx="483">
                  <c:v>-9.9999999999999995E-7</c:v>
                </c:pt>
                <c:pt idx="484">
                  <c:v>4.3999999999999999E-5</c:v>
                </c:pt>
                <c:pt idx="485">
                  <c:v>2.0999999999999999E-5</c:v>
                </c:pt>
                <c:pt idx="486">
                  <c:v>2.0999999999999999E-5</c:v>
                </c:pt>
                <c:pt idx="487">
                  <c:v>-9.9999999999999995E-7</c:v>
                </c:pt>
                <c:pt idx="488">
                  <c:v>-2.3E-5</c:v>
                </c:pt>
                <c:pt idx="489">
                  <c:v>-2.3E-5</c:v>
                </c:pt>
                <c:pt idx="490">
                  <c:v>-2.3E-5</c:v>
                </c:pt>
                <c:pt idx="491">
                  <c:v>-4.5000000000000003E-5</c:v>
                </c:pt>
                <c:pt idx="492">
                  <c:v>-6.7000000000000002E-5</c:v>
                </c:pt>
                <c:pt idx="493">
                  <c:v>-9.0000000000000006E-5</c:v>
                </c:pt>
                <c:pt idx="494">
                  <c:v>-9.0000000000000006E-5</c:v>
                </c:pt>
                <c:pt idx="495">
                  <c:v>-6.7000000000000002E-5</c:v>
                </c:pt>
                <c:pt idx="496">
                  <c:v>-9.0000000000000006E-5</c:v>
                </c:pt>
                <c:pt idx="497">
                  <c:v>-9.0000000000000006E-5</c:v>
                </c:pt>
                <c:pt idx="498">
                  <c:v>-6.7000000000000002E-5</c:v>
                </c:pt>
                <c:pt idx="499">
                  <c:v>-1.34E-4</c:v>
                </c:pt>
                <c:pt idx="500">
                  <c:v>-9.0000000000000006E-5</c:v>
                </c:pt>
                <c:pt idx="501">
                  <c:v>-1.12E-4</c:v>
                </c:pt>
                <c:pt idx="502">
                  <c:v>-1.34E-4</c:v>
                </c:pt>
                <c:pt idx="503">
                  <c:v>-1.12E-4</c:v>
                </c:pt>
                <c:pt idx="504">
                  <c:v>-1.12E-4</c:v>
                </c:pt>
                <c:pt idx="505">
                  <c:v>-1.34E-4</c:v>
                </c:pt>
                <c:pt idx="506">
                  <c:v>-1.34E-4</c:v>
                </c:pt>
                <c:pt idx="507">
                  <c:v>-1.56E-4</c:v>
                </c:pt>
                <c:pt idx="508">
                  <c:v>-1.56E-4</c:v>
                </c:pt>
                <c:pt idx="509">
                  <c:v>-1.7899999999999999E-4</c:v>
                </c:pt>
                <c:pt idx="510">
                  <c:v>-1.7899999999999999E-4</c:v>
                </c:pt>
                <c:pt idx="511">
                  <c:v>-1.56E-4</c:v>
                </c:pt>
                <c:pt idx="512">
                  <c:v>-1.56E-4</c:v>
                </c:pt>
                <c:pt idx="513">
                  <c:v>-1.7899999999999999E-4</c:v>
                </c:pt>
                <c:pt idx="514">
                  <c:v>-1.7899999999999999E-4</c:v>
                </c:pt>
                <c:pt idx="515">
                  <c:v>-2.0100000000000001E-4</c:v>
                </c:pt>
                <c:pt idx="516">
                  <c:v>-1.56E-4</c:v>
                </c:pt>
                <c:pt idx="517">
                  <c:v>-1.56E-4</c:v>
                </c:pt>
                <c:pt idx="518">
                  <c:v>-1.7899999999999999E-4</c:v>
                </c:pt>
                <c:pt idx="519">
                  <c:v>-1.56E-4</c:v>
                </c:pt>
                <c:pt idx="520">
                  <c:v>-1.7899999999999999E-4</c:v>
                </c:pt>
                <c:pt idx="521">
                  <c:v>-2.0100000000000001E-4</c:v>
                </c:pt>
                <c:pt idx="522">
                  <c:v>-1.56E-4</c:v>
                </c:pt>
                <c:pt idx="523">
                  <c:v>-1.7899999999999999E-4</c:v>
                </c:pt>
                <c:pt idx="524">
                  <c:v>-1.56E-4</c:v>
                </c:pt>
                <c:pt idx="525">
                  <c:v>-1.7899999999999999E-4</c:v>
                </c:pt>
                <c:pt idx="526">
                  <c:v>-1.7899999999999999E-4</c:v>
                </c:pt>
                <c:pt idx="527">
                  <c:v>-1.56E-4</c:v>
                </c:pt>
                <c:pt idx="528">
                  <c:v>-1.7899999999999999E-4</c:v>
                </c:pt>
                <c:pt idx="529">
                  <c:v>-1.56E-4</c:v>
                </c:pt>
                <c:pt idx="530">
                  <c:v>-1.56E-4</c:v>
                </c:pt>
                <c:pt idx="531">
                  <c:v>-1.7899999999999999E-4</c:v>
                </c:pt>
                <c:pt idx="532">
                  <c:v>-1.56E-4</c:v>
                </c:pt>
                <c:pt idx="533">
                  <c:v>-1.56E-4</c:v>
                </c:pt>
                <c:pt idx="534">
                  <c:v>-1.56E-4</c:v>
                </c:pt>
                <c:pt idx="535">
                  <c:v>-1.34E-4</c:v>
                </c:pt>
                <c:pt idx="536">
                  <c:v>-1.56E-4</c:v>
                </c:pt>
                <c:pt idx="537">
                  <c:v>-1.56E-4</c:v>
                </c:pt>
                <c:pt idx="538">
                  <c:v>-1.12E-4</c:v>
                </c:pt>
                <c:pt idx="539">
                  <c:v>-1.34E-4</c:v>
                </c:pt>
                <c:pt idx="540">
                  <c:v>-1.34E-4</c:v>
                </c:pt>
                <c:pt idx="541">
                  <c:v>-1.12E-4</c:v>
                </c:pt>
                <c:pt idx="542">
                  <c:v>-9.0000000000000006E-5</c:v>
                </c:pt>
                <c:pt idx="543">
                  <c:v>-9.0000000000000006E-5</c:v>
                </c:pt>
                <c:pt idx="544">
                  <c:v>-9.0000000000000006E-5</c:v>
                </c:pt>
                <c:pt idx="545">
                  <c:v>-9.0000000000000006E-5</c:v>
                </c:pt>
                <c:pt idx="546">
                  <c:v>-6.7000000000000002E-5</c:v>
                </c:pt>
                <c:pt idx="547">
                  <c:v>-6.7000000000000002E-5</c:v>
                </c:pt>
                <c:pt idx="548">
                  <c:v>-4.5000000000000003E-5</c:v>
                </c:pt>
                <c:pt idx="549">
                  <c:v>-4.5000000000000003E-5</c:v>
                </c:pt>
                <c:pt idx="550">
                  <c:v>-2.3E-5</c:v>
                </c:pt>
                <c:pt idx="551">
                  <c:v>-2.3E-5</c:v>
                </c:pt>
                <c:pt idx="552">
                  <c:v>-4.5000000000000003E-5</c:v>
                </c:pt>
                <c:pt idx="553">
                  <c:v>-2.3E-5</c:v>
                </c:pt>
                <c:pt idx="554">
                  <c:v>-4.5000000000000003E-5</c:v>
                </c:pt>
                <c:pt idx="555">
                  <c:v>-2.3E-5</c:v>
                </c:pt>
                <c:pt idx="556">
                  <c:v>-9.9999999999999995E-7</c:v>
                </c:pt>
                <c:pt idx="557">
                  <c:v>-2.3E-5</c:v>
                </c:pt>
                <c:pt idx="558">
                  <c:v>-9.9999999999999995E-7</c:v>
                </c:pt>
                <c:pt idx="559">
                  <c:v>2.0999999999999999E-5</c:v>
                </c:pt>
                <c:pt idx="560">
                  <c:v>2.0999999999999999E-5</c:v>
                </c:pt>
                <c:pt idx="561">
                  <c:v>6.6000000000000005E-5</c:v>
                </c:pt>
                <c:pt idx="562">
                  <c:v>4.3999999999999999E-5</c:v>
                </c:pt>
                <c:pt idx="563">
                  <c:v>-9.9999999999999995E-7</c:v>
                </c:pt>
                <c:pt idx="564">
                  <c:v>2.0999999999999999E-5</c:v>
                </c:pt>
                <c:pt idx="565">
                  <c:v>4.3999999999999999E-5</c:v>
                </c:pt>
                <c:pt idx="566">
                  <c:v>6.6000000000000005E-5</c:v>
                </c:pt>
                <c:pt idx="567">
                  <c:v>4.3999999999999999E-5</c:v>
                </c:pt>
                <c:pt idx="568">
                  <c:v>6.6000000000000005E-5</c:v>
                </c:pt>
                <c:pt idx="569">
                  <c:v>8.7999999999999998E-5</c:v>
                </c:pt>
                <c:pt idx="570">
                  <c:v>6.6000000000000005E-5</c:v>
                </c:pt>
                <c:pt idx="571">
                  <c:v>6.6000000000000005E-5</c:v>
                </c:pt>
                <c:pt idx="572">
                  <c:v>1.1E-4</c:v>
                </c:pt>
                <c:pt idx="573">
                  <c:v>6.6000000000000005E-5</c:v>
                </c:pt>
                <c:pt idx="574">
                  <c:v>8.7999999999999998E-5</c:v>
                </c:pt>
                <c:pt idx="575">
                  <c:v>1.1E-4</c:v>
                </c:pt>
                <c:pt idx="576">
                  <c:v>1.1E-4</c:v>
                </c:pt>
                <c:pt idx="577">
                  <c:v>1.3300000000000001E-4</c:v>
                </c:pt>
                <c:pt idx="578">
                  <c:v>1.3300000000000001E-4</c:v>
                </c:pt>
                <c:pt idx="579">
                  <c:v>1.1E-4</c:v>
                </c:pt>
                <c:pt idx="580">
                  <c:v>1.1E-4</c:v>
                </c:pt>
                <c:pt idx="581">
                  <c:v>1.3300000000000001E-4</c:v>
                </c:pt>
                <c:pt idx="582">
                  <c:v>1.7699999999999999E-4</c:v>
                </c:pt>
                <c:pt idx="583">
                  <c:v>1.3300000000000001E-4</c:v>
                </c:pt>
                <c:pt idx="584">
                  <c:v>1.3300000000000001E-4</c:v>
                </c:pt>
                <c:pt idx="585">
                  <c:v>1.55E-4</c:v>
                </c:pt>
                <c:pt idx="586">
                  <c:v>1.3300000000000001E-4</c:v>
                </c:pt>
                <c:pt idx="587">
                  <c:v>1.3300000000000001E-4</c:v>
                </c:pt>
                <c:pt idx="588">
                  <c:v>1.7699999999999999E-4</c:v>
                </c:pt>
                <c:pt idx="589">
                  <c:v>1.3300000000000001E-4</c:v>
                </c:pt>
                <c:pt idx="590">
                  <c:v>1.55E-4</c:v>
                </c:pt>
                <c:pt idx="591">
                  <c:v>1.7699999999999999E-4</c:v>
                </c:pt>
                <c:pt idx="592">
                  <c:v>1.7699999999999999E-4</c:v>
                </c:pt>
                <c:pt idx="593">
                  <c:v>1.55E-4</c:v>
                </c:pt>
                <c:pt idx="594">
                  <c:v>1.9900000000000001E-4</c:v>
                </c:pt>
                <c:pt idx="595">
                  <c:v>1.55E-4</c:v>
                </c:pt>
                <c:pt idx="596">
                  <c:v>1.3300000000000001E-4</c:v>
                </c:pt>
                <c:pt idx="597">
                  <c:v>1.55E-4</c:v>
                </c:pt>
                <c:pt idx="598">
                  <c:v>1.7699999999999999E-4</c:v>
                </c:pt>
                <c:pt idx="599">
                  <c:v>1.7699999999999999E-4</c:v>
                </c:pt>
                <c:pt idx="600">
                  <c:v>1.55E-4</c:v>
                </c:pt>
                <c:pt idx="601">
                  <c:v>1.55E-4</c:v>
                </c:pt>
                <c:pt idx="602">
                  <c:v>1.55E-4</c:v>
                </c:pt>
                <c:pt idx="603">
                  <c:v>1.55E-4</c:v>
                </c:pt>
                <c:pt idx="604">
                  <c:v>1.9900000000000001E-4</c:v>
                </c:pt>
                <c:pt idx="605">
                  <c:v>1.55E-4</c:v>
                </c:pt>
                <c:pt idx="606">
                  <c:v>1.55E-4</c:v>
                </c:pt>
                <c:pt idx="607">
                  <c:v>1.55E-4</c:v>
                </c:pt>
                <c:pt idx="608">
                  <c:v>1.7699999999999999E-4</c:v>
                </c:pt>
                <c:pt idx="609">
                  <c:v>1.3300000000000001E-4</c:v>
                </c:pt>
                <c:pt idx="610">
                  <c:v>1.55E-4</c:v>
                </c:pt>
                <c:pt idx="611">
                  <c:v>1.55E-4</c:v>
                </c:pt>
                <c:pt idx="612">
                  <c:v>1.55E-4</c:v>
                </c:pt>
                <c:pt idx="613">
                  <c:v>1.3300000000000001E-4</c:v>
                </c:pt>
                <c:pt idx="614">
                  <c:v>1.55E-4</c:v>
                </c:pt>
                <c:pt idx="615">
                  <c:v>1.55E-4</c:v>
                </c:pt>
                <c:pt idx="616">
                  <c:v>1.55E-4</c:v>
                </c:pt>
                <c:pt idx="617">
                  <c:v>1.3300000000000001E-4</c:v>
                </c:pt>
                <c:pt idx="618">
                  <c:v>1.1E-4</c:v>
                </c:pt>
                <c:pt idx="619">
                  <c:v>1.1E-4</c:v>
                </c:pt>
                <c:pt idx="620">
                  <c:v>1.55E-4</c:v>
                </c:pt>
                <c:pt idx="621">
                  <c:v>1.1E-4</c:v>
                </c:pt>
                <c:pt idx="622">
                  <c:v>1.1E-4</c:v>
                </c:pt>
                <c:pt idx="623">
                  <c:v>1.1E-4</c:v>
                </c:pt>
                <c:pt idx="624">
                  <c:v>1.1E-4</c:v>
                </c:pt>
                <c:pt idx="625">
                  <c:v>1.1E-4</c:v>
                </c:pt>
                <c:pt idx="626">
                  <c:v>1.1E-4</c:v>
                </c:pt>
                <c:pt idx="627">
                  <c:v>1.1E-4</c:v>
                </c:pt>
                <c:pt idx="628">
                  <c:v>1.1E-4</c:v>
                </c:pt>
                <c:pt idx="629">
                  <c:v>1.1E-4</c:v>
                </c:pt>
                <c:pt idx="630">
                  <c:v>1.3300000000000001E-4</c:v>
                </c:pt>
                <c:pt idx="631">
                  <c:v>6.6000000000000005E-5</c:v>
                </c:pt>
                <c:pt idx="632">
                  <c:v>1.1E-4</c:v>
                </c:pt>
                <c:pt idx="633">
                  <c:v>6.6000000000000005E-5</c:v>
                </c:pt>
                <c:pt idx="634">
                  <c:v>6.6000000000000005E-5</c:v>
                </c:pt>
                <c:pt idx="635">
                  <c:v>6.6000000000000005E-5</c:v>
                </c:pt>
                <c:pt idx="636">
                  <c:v>4.3999999999999999E-5</c:v>
                </c:pt>
                <c:pt idx="637">
                  <c:v>6.6000000000000005E-5</c:v>
                </c:pt>
                <c:pt idx="638">
                  <c:v>6.6000000000000005E-5</c:v>
                </c:pt>
                <c:pt idx="639">
                  <c:v>4.3999999999999999E-5</c:v>
                </c:pt>
                <c:pt idx="640">
                  <c:v>2.0999999999999999E-5</c:v>
                </c:pt>
                <c:pt idx="641">
                  <c:v>4.3999999999999999E-5</c:v>
                </c:pt>
                <c:pt idx="642">
                  <c:v>6.6000000000000005E-5</c:v>
                </c:pt>
                <c:pt idx="643">
                  <c:v>2.0999999999999999E-5</c:v>
                </c:pt>
                <c:pt idx="644">
                  <c:v>4.3999999999999999E-5</c:v>
                </c:pt>
                <c:pt idx="645">
                  <c:v>2.0999999999999999E-5</c:v>
                </c:pt>
                <c:pt idx="646">
                  <c:v>6.6000000000000005E-5</c:v>
                </c:pt>
                <c:pt idx="647">
                  <c:v>-9.9999999999999995E-7</c:v>
                </c:pt>
                <c:pt idx="648">
                  <c:v>2.0999999999999999E-5</c:v>
                </c:pt>
                <c:pt idx="649">
                  <c:v>2.0999999999999999E-5</c:v>
                </c:pt>
                <c:pt idx="650">
                  <c:v>-2.3E-5</c:v>
                </c:pt>
                <c:pt idx="651">
                  <c:v>-9.9999999999999995E-7</c:v>
                </c:pt>
                <c:pt idx="652">
                  <c:v>-9.9999999999999995E-7</c:v>
                </c:pt>
                <c:pt idx="653">
                  <c:v>-2.3E-5</c:v>
                </c:pt>
                <c:pt idx="654">
                  <c:v>-9.9999999999999995E-7</c:v>
                </c:pt>
                <c:pt idx="655">
                  <c:v>-9.9999999999999995E-7</c:v>
                </c:pt>
                <c:pt idx="656">
                  <c:v>-4.5000000000000003E-5</c:v>
                </c:pt>
                <c:pt idx="657">
                  <c:v>-2.3E-5</c:v>
                </c:pt>
                <c:pt idx="658">
                  <c:v>-9.9999999999999995E-7</c:v>
                </c:pt>
                <c:pt idx="659">
                  <c:v>-9.9999999999999995E-7</c:v>
                </c:pt>
                <c:pt idx="660">
                  <c:v>-4.5000000000000003E-5</c:v>
                </c:pt>
                <c:pt idx="661">
                  <c:v>-4.5000000000000003E-5</c:v>
                </c:pt>
                <c:pt idx="662">
                  <c:v>-4.5000000000000003E-5</c:v>
                </c:pt>
                <c:pt idx="663">
                  <c:v>-2.3E-5</c:v>
                </c:pt>
                <c:pt idx="664">
                  <c:v>-2.3E-5</c:v>
                </c:pt>
                <c:pt idx="665">
                  <c:v>-4.5000000000000003E-5</c:v>
                </c:pt>
                <c:pt idx="666">
                  <c:v>-6.7000000000000002E-5</c:v>
                </c:pt>
                <c:pt idx="667">
                  <c:v>-4.5000000000000003E-5</c:v>
                </c:pt>
                <c:pt idx="668">
                  <c:v>-4.5000000000000003E-5</c:v>
                </c:pt>
                <c:pt idx="669">
                  <c:v>-2.3E-5</c:v>
                </c:pt>
                <c:pt idx="670">
                  <c:v>-4.5000000000000003E-5</c:v>
                </c:pt>
                <c:pt idx="671">
                  <c:v>-4.5000000000000003E-5</c:v>
                </c:pt>
                <c:pt idx="672">
                  <c:v>-2.3E-5</c:v>
                </c:pt>
                <c:pt idx="673">
                  <c:v>-2.3E-5</c:v>
                </c:pt>
                <c:pt idx="674">
                  <c:v>-2.3E-5</c:v>
                </c:pt>
                <c:pt idx="675">
                  <c:v>-2.3E-5</c:v>
                </c:pt>
                <c:pt idx="676">
                  <c:v>-2.3E-5</c:v>
                </c:pt>
                <c:pt idx="677">
                  <c:v>-4.5000000000000003E-5</c:v>
                </c:pt>
                <c:pt idx="678">
                  <c:v>-4.5000000000000003E-5</c:v>
                </c:pt>
                <c:pt idx="679">
                  <c:v>-2.3E-5</c:v>
                </c:pt>
                <c:pt idx="680">
                  <c:v>-4.5000000000000003E-5</c:v>
                </c:pt>
                <c:pt idx="681">
                  <c:v>-4.5000000000000003E-5</c:v>
                </c:pt>
                <c:pt idx="682">
                  <c:v>-2.3E-5</c:v>
                </c:pt>
                <c:pt idx="683">
                  <c:v>-4.5000000000000003E-5</c:v>
                </c:pt>
                <c:pt idx="684">
                  <c:v>-9.9999999999999995E-7</c:v>
                </c:pt>
                <c:pt idx="685">
                  <c:v>-4.5000000000000003E-5</c:v>
                </c:pt>
                <c:pt idx="686">
                  <c:v>-9.9999999999999995E-7</c:v>
                </c:pt>
                <c:pt idx="687">
                  <c:v>-4.5000000000000003E-5</c:v>
                </c:pt>
                <c:pt idx="688">
                  <c:v>-6.7000000000000002E-5</c:v>
                </c:pt>
                <c:pt idx="689">
                  <c:v>-2.3E-5</c:v>
                </c:pt>
                <c:pt idx="690">
                  <c:v>-4.5000000000000003E-5</c:v>
                </c:pt>
                <c:pt idx="691">
                  <c:v>-9.9999999999999995E-7</c:v>
                </c:pt>
                <c:pt idx="692">
                  <c:v>2.0999999999999999E-5</c:v>
                </c:pt>
                <c:pt idx="693">
                  <c:v>-9.9999999999999995E-7</c:v>
                </c:pt>
                <c:pt idx="694">
                  <c:v>-2.3E-5</c:v>
                </c:pt>
                <c:pt idx="695">
                  <c:v>2.0999999999999999E-5</c:v>
                </c:pt>
                <c:pt idx="696">
                  <c:v>-9.9999999999999995E-7</c:v>
                </c:pt>
                <c:pt idx="697">
                  <c:v>-2.3E-5</c:v>
                </c:pt>
                <c:pt idx="698">
                  <c:v>-9.9999999999999995E-7</c:v>
                </c:pt>
                <c:pt idx="699">
                  <c:v>2.0999999999999999E-5</c:v>
                </c:pt>
                <c:pt idx="700">
                  <c:v>-2.3E-5</c:v>
                </c:pt>
                <c:pt idx="701">
                  <c:v>2.0999999999999999E-5</c:v>
                </c:pt>
                <c:pt idx="702">
                  <c:v>-2.3E-5</c:v>
                </c:pt>
                <c:pt idx="703">
                  <c:v>-9.9999999999999995E-7</c:v>
                </c:pt>
                <c:pt idx="704">
                  <c:v>2.0999999999999999E-5</c:v>
                </c:pt>
                <c:pt idx="705">
                  <c:v>-4.5000000000000003E-5</c:v>
                </c:pt>
                <c:pt idx="706">
                  <c:v>-9.9999999999999995E-7</c:v>
                </c:pt>
                <c:pt idx="707">
                  <c:v>-2.3E-5</c:v>
                </c:pt>
                <c:pt idx="708">
                  <c:v>-9.9999999999999995E-7</c:v>
                </c:pt>
                <c:pt idx="709">
                  <c:v>-9.9999999999999995E-7</c:v>
                </c:pt>
                <c:pt idx="710">
                  <c:v>-2.3E-5</c:v>
                </c:pt>
                <c:pt idx="711">
                  <c:v>2.0999999999999999E-5</c:v>
                </c:pt>
                <c:pt idx="712">
                  <c:v>4.3999999999999999E-5</c:v>
                </c:pt>
                <c:pt idx="713">
                  <c:v>-2.3E-5</c:v>
                </c:pt>
                <c:pt idx="714">
                  <c:v>-9.9999999999999995E-7</c:v>
                </c:pt>
                <c:pt idx="715">
                  <c:v>-9.9999999999999995E-7</c:v>
                </c:pt>
                <c:pt idx="716">
                  <c:v>-9.9999999999999995E-7</c:v>
                </c:pt>
                <c:pt idx="717">
                  <c:v>-9.9999999999999995E-7</c:v>
                </c:pt>
                <c:pt idx="718">
                  <c:v>-4.5000000000000003E-5</c:v>
                </c:pt>
                <c:pt idx="719">
                  <c:v>-6.7000000000000002E-5</c:v>
                </c:pt>
                <c:pt idx="720">
                  <c:v>-9.9999999999999995E-7</c:v>
                </c:pt>
                <c:pt idx="721">
                  <c:v>-4.5000000000000003E-5</c:v>
                </c:pt>
                <c:pt idx="722">
                  <c:v>-4.5000000000000003E-5</c:v>
                </c:pt>
                <c:pt idx="723">
                  <c:v>-4.5000000000000003E-5</c:v>
                </c:pt>
                <c:pt idx="724">
                  <c:v>-6.7000000000000002E-5</c:v>
                </c:pt>
                <c:pt idx="725">
                  <c:v>-9.0000000000000006E-5</c:v>
                </c:pt>
                <c:pt idx="726">
                  <c:v>-4.5000000000000003E-5</c:v>
                </c:pt>
                <c:pt idx="727">
                  <c:v>-9.0000000000000006E-5</c:v>
                </c:pt>
                <c:pt idx="728">
                  <c:v>-6.7000000000000002E-5</c:v>
                </c:pt>
                <c:pt idx="729">
                  <c:v>-1.34E-4</c:v>
                </c:pt>
                <c:pt idx="730">
                  <c:v>-1.12E-4</c:v>
                </c:pt>
                <c:pt idx="731">
                  <c:v>-1.12E-4</c:v>
                </c:pt>
                <c:pt idx="732">
                  <c:v>-1.56E-4</c:v>
                </c:pt>
                <c:pt idx="733">
                  <c:v>-1.56E-4</c:v>
                </c:pt>
                <c:pt idx="734">
                  <c:v>-1.7899999999999999E-4</c:v>
                </c:pt>
                <c:pt idx="735">
                  <c:v>-2.0100000000000001E-4</c:v>
                </c:pt>
                <c:pt idx="736">
                  <c:v>-2.4499999999999999E-4</c:v>
                </c:pt>
                <c:pt idx="737">
                  <c:v>-2.4499999999999999E-4</c:v>
                </c:pt>
                <c:pt idx="738">
                  <c:v>-2.6699999999999998E-4</c:v>
                </c:pt>
                <c:pt idx="739">
                  <c:v>-2.4499999999999999E-4</c:v>
                </c:pt>
                <c:pt idx="740">
                  <c:v>-2.9E-4</c:v>
                </c:pt>
                <c:pt idx="741">
                  <c:v>-2.9E-4</c:v>
                </c:pt>
                <c:pt idx="742">
                  <c:v>-3.1199999999999999E-4</c:v>
                </c:pt>
                <c:pt idx="743">
                  <c:v>-3.3399999999999999E-4</c:v>
                </c:pt>
                <c:pt idx="744">
                  <c:v>-3.5599999999999998E-4</c:v>
                </c:pt>
                <c:pt idx="745">
                  <c:v>-4.0099999999999999E-4</c:v>
                </c:pt>
                <c:pt idx="746">
                  <c:v>-4.0099999999999999E-4</c:v>
                </c:pt>
                <c:pt idx="747">
                  <c:v>-4.6799999999999999E-4</c:v>
                </c:pt>
                <c:pt idx="748">
                  <c:v>-4.6799999999999999E-4</c:v>
                </c:pt>
                <c:pt idx="749">
                  <c:v>-5.1199999999999998E-4</c:v>
                </c:pt>
                <c:pt idx="750">
                  <c:v>-5.3399999999999997E-4</c:v>
                </c:pt>
                <c:pt idx="751">
                  <c:v>-6.0099999999999997E-4</c:v>
                </c:pt>
                <c:pt idx="752">
                  <c:v>-6.2299999999999996E-4</c:v>
                </c:pt>
                <c:pt idx="753">
                  <c:v>-6.4499999999999996E-4</c:v>
                </c:pt>
                <c:pt idx="754">
                  <c:v>-6.8999999999999997E-4</c:v>
                </c:pt>
                <c:pt idx="755">
                  <c:v>-7.1199999999999996E-4</c:v>
                </c:pt>
                <c:pt idx="756">
                  <c:v>-7.1199999999999996E-4</c:v>
                </c:pt>
                <c:pt idx="757">
                  <c:v>-7.5600000000000005E-4</c:v>
                </c:pt>
                <c:pt idx="758">
                  <c:v>-8.0099999999999995E-4</c:v>
                </c:pt>
                <c:pt idx="759">
                  <c:v>-8.4500000000000005E-4</c:v>
                </c:pt>
                <c:pt idx="760">
                  <c:v>-8.6799999999999996E-4</c:v>
                </c:pt>
                <c:pt idx="761">
                  <c:v>-9.5699999999999995E-4</c:v>
                </c:pt>
                <c:pt idx="762">
                  <c:v>-9.7900000000000005E-4</c:v>
                </c:pt>
                <c:pt idx="763">
                  <c:v>-1.0449999999999999E-3</c:v>
                </c:pt>
                <c:pt idx="764">
                  <c:v>-1.0679999999999999E-3</c:v>
                </c:pt>
                <c:pt idx="765">
                  <c:v>-1.1119999999999999E-3</c:v>
                </c:pt>
                <c:pt idx="766">
                  <c:v>-1.201E-3</c:v>
                </c:pt>
                <c:pt idx="767">
                  <c:v>-1.201E-3</c:v>
                </c:pt>
                <c:pt idx="768">
                  <c:v>-1.312E-3</c:v>
                </c:pt>
                <c:pt idx="769">
                  <c:v>-1.3569999999999999E-3</c:v>
                </c:pt>
                <c:pt idx="770">
                  <c:v>-1.4009999999999999E-3</c:v>
                </c:pt>
                <c:pt idx="771">
                  <c:v>-1.4450000000000001E-3</c:v>
                </c:pt>
                <c:pt idx="772">
                  <c:v>-1.534E-3</c:v>
                </c:pt>
                <c:pt idx="773">
                  <c:v>-1.5790000000000001E-3</c:v>
                </c:pt>
                <c:pt idx="774">
                  <c:v>-1.6459999999999999E-3</c:v>
                </c:pt>
                <c:pt idx="775">
                  <c:v>-1.668E-3</c:v>
                </c:pt>
                <c:pt idx="776">
                  <c:v>-1.7340000000000001E-3</c:v>
                </c:pt>
                <c:pt idx="777">
                  <c:v>-1.823E-3</c:v>
                </c:pt>
                <c:pt idx="778">
                  <c:v>-1.846E-3</c:v>
                </c:pt>
                <c:pt idx="779">
                  <c:v>-1.9120000000000001E-3</c:v>
                </c:pt>
                <c:pt idx="780">
                  <c:v>-2.0010000000000002E-3</c:v>
                </c:pt>
                <c:pt idx="781">
                  <c:v>-2.068E-3</c:v>
                </c:pt>
                <c:pt idx="782">
                  <c:v>-2.1350000000000002E-3</c:v>
                </c:pt>
                <c:pt idx="783">
                  <c:v>-2.2460000000000002E-3</c:v>
                </c:pt>
                <c:pt idx="784">
                  <c:v>-2.3119999999999998E-3</c:v>
                </c:pt>
                <c:pt idx="785">
                  <c:v>-2.4009999999999999E-3</c:v>
                </c:pt>
                <c:pt idx="786">
                  <c:v>-2.4680000000000001E-3</c:v>
                </c:pt>
                <c:pt idx="787">
                  <c:v>-2.5119999999999999E-3</c:v>
                </c:pt>
                <c:pt idx="788">
                  <c:v>-2.601E-3</c:v>
                </c:pt>
                <c:pt idx="789">
                  <c:v>-2.6900000000000001E-3</c:v>
                </c:pt>
                <c:pt idx="790">
                  <c:v>-2.735E-3</c:v>
                </c:pt>
                <c:pt idx="791">
                  <c:v>-2.846E-3</c:v>
                </c:pt>
                <c:pt idx="792">
                  <c:v>-2.8679999999999999E-3</c:v>
                </c:pt>
                <c:pt idx="793">
                  <c:v>-2.9789999999999999E-3</c:v>
                </c:pt>
                <c:pt idx="794">
                  <c:v>-3.068E-3</c:v>
                </c:pt>
                <c:pt idx="795">
                  <c:v>-3.1570000000000001E-3</c:v>
                </c:pt>
                <c:pt idx="796">
                  <c:v>-3.2239999999999999E-3</c:v>
                </c:pt>
                <c:pt idx="797">
                  <c:v>-3.3570000000000002E-3</c:v>
                </c:pt>
                <c:pt idx="798">
                  <c:v>-3.424E-3</c:v>
                </c:pt>
                <c:pt idx="799">
                  <c:v>-3.49E-3</c:v>
                </c:pt>
                <c:pt idx="800">
                  <c:v>-3.601E-3</c:v>
                </c:pt>
                <c:pt idx="801">
                  <c:v>-3.6900000000000001E-3</c:v>
                </c:pt>
                <c:pt idx="802">
                  <c:v>-3.7789999999999998E-3</c:v>
                </c:pt>
                <c:pt idx="803">
                  <c:v>-3.8679999999999999E-3</c:v>
                </c:pt>
                <c:pt idx="804">
                  <c:v>-3.9569999999999996E-3</c:v>
                </c:pt>
                <c:pt idx="805">
                  <c:v>-4.0460000000000001E-3</c:v>
                </c:pt>
                <c:pt idx="806">
                  <c:v>-4.1349999999999998E-3</c:v>
                </c:pt>
                <c:pt idx="807">
                  <c:v>-4.2459999999999998E-3</c:v>
                </c:pt>
                <c:pt idx="808">
                  <c:v>-4.2900000000000004E-3</c:v>
                </c:pt>
                <c:pt idx="809">
                  <c:v>-4.4019999999999997E-3</c:v>
                </c:pt>
                <c:pt idx="810">
                  <c:v>-4.5129999999999997E-3</c:v>
                </c:pt>
                <c:pt idx="811">
                  <c:v>-4.5789999999999997E-3</c:v>
                </c:pt>
                <c:pt idx="812">
                  <c:v>-4.6909999999999999E-3</c:v>
                </c:pt>
                <c:pt idx="813">
                  <c:v>-4.8019999999999998E-3</c:v>
                </c:pt>
                <c:pt idx="814">
                  <c:v>-4.9129999999999998E-3</c:v>
                </c:pt>
                <c:pt idx="815">
                  <c:v>-5.0020000000000004E-3</c:v>
                </c:pt>
                <c:pt idx="816">
                  <c:v>-5.1130000000000004E-3</c:v>
                </c:pt>
                <c:pt idx="817">
                  <c:v>-5.202E-3</c:v>
                </c:pt>
                <c:pt idx="818">
                  <c:v>-5.313E-3</c:v>
                </c:pt>
                <c:pt idx="819">
                  <c:v>-5.4019999999999997E-3</c:v>
                </c:pt>
                <c:pt idx="820">
                  <c:v>-5.4679999999999998E-3</c:v>
                </c:pt>
                <c:pt idx="821">
                  <c:v>-5.5799999999999999E-3</c:v>
                </c:pt>
                <c:pt idx="822">
                  <c:v>-5.6909999999999999E-3</c:v>
                </c:pt>
                <c:pt idx="823">
                  <c:v>-5.7800000000000004E-3</c:v>
                </c:pt>
                <c:pt idx="824">
                  <c:v>-5.8459999999999996E-3</c:v>
                </c:pt>
                <c:pt idx="825">
                  <c:v>-6.0020000000000004E-3</c:v>
                </c:pt>
                <c:pt idx="826">
                  <c:v>-6.0910000000000001E-3</c:v>
                </c:pt>
                <c:pt idx="827">
                  <c:v>-6.1799999999999997E-3</c:v>
                </c:pt>
                <c:pt idx="828">
                  <c:v>-6.2459999999999998E-3</c:v>
                </c:pt>
                <c:pt idx="829">
                  <c:v>-6.4019999999999997E-3</c:v>
                </c:pt>
                <c:pt idx="830">
                  <c:v>-6.4689999999999999E-3</c:v>
                </c:pt>
                <c:pt idx="831">
                  <c:v>-6.6239999999999997E-3</c:v>
                </c:pt>
                <c:pt idx="832">
                  <c:v>-6.7130000000000002E-3</c:v>
                </c:pt>
                <c:pt idx="833">
                  <c:v>-6.7580000000000001E-3</c:v>
                </c:pt>
                <c:pt idx="834">
                  <c:v>-6.9129999999999999E-3</c:v>
                </c:pt>
                <c:pt idx="835">
                  <c:v>-6.9800000000000001E-3</c:v>
                </c:pt>
                <c:pt idx="836">
                  <c:v>-7.0239999999999999E-3</c:v>
                </c:pt>
                <c:pt idx="837">
                  <c:v>-7.1799999999999998E-3</c:v>
                </c:pt>
                <c:pt idx="838">
                  <c:v>-7.247E-3</c:v>
                </c:pt>
                <c:pt idx="839">
                  <c:v>-7.3359999999999996E-3</c:v>
                </c:pt>
                <c:pt idx="840">
                  <c:v>-7.4469999999999996E-3</c:v>
                </c:pt>
                <c:pt idx="841">
                  <c:v>-7.5579999999999996E-3</c:v>
                </c:pt>
                <c:pt idx="842">
                  <c:v>-7.6239999999999997E-3</c:v>
                </c:pt>
                <c:pt idx="843">
                  <c:v>-7.7359999999999998E-3</c:v>
                </c:pt>
                <c:pt idx="844">
                  <c:v>-7.8250000000000004E-3</c:v>
                </c:pt>
                <c:pt idx="845">
                  <c:v>-7.9360000000000003E-3</c:v>
                </c:pt>
                <c:pt idx="846">
                  <c:v>-8.0249999999999991E-3</c:v>
                </c:pt>
                <c:pt idx="847">
                  <c:v>-8.1580000000000003E-3</c:v>
                </c:pt>
                <c:pt idx="848">
                  <c:v>-8.2019999999999992E-3</c:v>
                </c:pt>
                <c:pt idx="849">
                  <c:v>-8.2690000000000003E-3</c:v>
                </c:pt>
                <c:pt idx="850">
                  <c:v>-8.3800000000000003E-3</c:v>
                </c:pt>
                <c:pt idx="851">
                  <c:v>-8.4690000000000008E-3</c:v>
                </c:pt>
                <c:pt idx="852">
                  <c:v>-8.5360000000000002E-3</c:v>
                </c:pt>
                <c:pt idx="853">
                  <c:v>-8.6250000000000007E-3</c:v>
                </c:pt>
                <c:pt idx="854">
                  <c:v>-8.6910000000000008E-3</c:v>
                </c:pt>
                <c:pt idx="855">
                  <c:v>-8.8020000000000008E-3</c:v>
                </c:pt>
                <c:pt idx="856">
                  <c:v>-8.8690000000000001E-3</c:v>
                </c:pt>
                <c:pt idx="857">
                  <c:v>-8.9580000000000007E-3</c:v>
                </c:pt>
                <c:pt idx="858">
                  <c:v>-9.025E-3</c:v>
                </c:pt>
                <c:pt idx="859">
                  <c:v>-9.1579999999999995E-3</c:v>
                </c:pt>
                <c:pt idx="860">
                  <c:v>-9.1800000000000007E-3</c:v>
                </c:pt>
                <c:pt idx="861">
                  <c:v>-9.247E-3</c:v>
                </c:pt>
                <c:pt idx="862">
                  <c:v>-9.358E-3</c:v>
                </c:pt>
                <c:pt idx="863">
                  <c:v>-9.4249999999999994E-3</c:v>
                </c:pt>
                <c:pt idx="864">
                  <c:v>-9.469E-3</c:v>
                </c:pt>
                <c:pt idx="865">
                  <c:v>-9.58E-3</c:v>
                </c:pt>
                <c:pt idx="866">
                  <c:v>-9.6249999999999999E-3</c:v>
                </c:pt>
                <c:pt idx="867">
                  <c:v>-9.7140000000000004E-3</c:v>
                </c:pt>
                <c:pt idx="868">
                  <c:v>-9.7579999999999993E-3</c:v>
                </c:pt>
                <c:pt idx="869">
                  <c:v>-9.8250000000000004E-3</c:v>
                </c:pt>
                <c:pt idx="870">
                  <c:v>-9.9139999999999992E-3</c:v>
                </c:pt>
                <c:pt idx="871">
                  <c:v>-9.9579999999999998E-3</c:v>
                </c:pt>
                <c:pt idx="872">
                  <c:v>-1.0003E-2</c:v>
                </c:pt>
                <c:pt idx="873">
                  <c:v>-1.0092E-2</c:v>
                </c:pt>
                <c:pt idx="874">
                  <c:v>-1.0158E-2</c:v>
                </c:pt>
                <c:pt idx="875">
                  <c:v>-1.0158E-2</c:v>
                </c:pt>
                <c:pt idx="876">
                  <c:v>-1.0203E-2</c:v>
                </c:pt>
                <c:pt idx="877">
                  <c:v>-1.0314E-2</c:v>
                </c:pt>
                <c:pt idx="878">
                  <c:v>-1.0357999999999999E-2</c:v>
                </c:pt>
                <c:pt idx="879">
                  <c:v>-1.0403000000000001E-2</c:v>
                </c:pt>
                <c:pt idx="880">
                  <c:v>-1.0425E-2</c:v>
                </c:pt>
                <c:pt idx="881">
                  <c:v>-1.0492E-2</c:v>
                </c:pt>
                <c:pt idx="882">
                  <c:v>-1.0514000000000001E-2</c:v>
                </c:pt>
                <c:pt idx="883">
                  <c:v>-1.0536E-2</c:v>
                </c:pt>
                <c:pt idx="884">
                  <c:v>-1.0625000000000001E-2</c:v>
                </c:pt>
                <c:pt idx="885">
                  <c:v>-1.0670000000000001E-2</c:v>
                </c:pt>
                <c:pt idx="886">
                  <c:v>-1.0692E-2</c:v>
                </c:pt>
                <c:pt idx="887">
                  <c:v>-1.0714E-2</c:v>
                </c:pt>
                <c:pt idx="888">
                  <c:v>-1.0758E-2</c:v>
                </c:pt>
                <c:pt idx="889">
                  <c:v>-1.0825E-2</c:v>
                </c:pt>
                <c:pt idx="890">
                  <c:v>-1.0847000000000001E-2</c:v>
                </c:pt>
                <c:pt idx="891">
                  <c:v>-1.0869999999999999E-2</c:v>
                </c:pt>
                <c:pt idx="892">
                  <c:v>-1.0869999999999999E-2</c:v>
                </c:pt>
                <c:pt idx="893">
                  <c:v>-1.0914E-2</c:v>
                </c:pt>
                <c:pt idx="894">
                  <c:v>-1.0914E-2</c:v>
                </c:pt>
                <c:pt idx="895">
                  <c:v>-1.0958000000000001E-2</c:v>
                </c:pt>
                <c:pt idx="896">
                  <c:v>-1.0958000000000001E-2</c:v>
                </c:pt>
                <c:pt idx="897">
                  <c:v>-1.0980999999999999E-2</c:v>
                </c:pt>
                <c:pt idx="898">
                  <c:v>-1.0980999999999999E-2</c:v>
                </c:pt>
                <c:pt idx="899">
                  <c:v>-1.1003000000000001E-2</c:v>
                </c:pt>
                <c:pt idx="900">
                  <c:v>-1.1025E-2</c:v>
                </c:pt>
                <c:pt idx="901">
                  <c:v>-1.1047E-2</c:v>
                </c:pt>
                <c:pt idx="902">
                  <c:v>-1.1003000000000001E-2</c:v>
                </c:pt>
                <c:pt idx="903">
                  <c:v>-1.1025E-2</c:v>
                </c:pt>
                <c:pt idx="904">
                  <c:v>-1.1025E-2</c:v>
                </c:pt>
                <c:pt idx="905">
                  <c:v>-1.1047E-2</c:v>
                </c:pt>
                <c:pt idx="906">
                  <c:v>-1.1025E-2</c:v>
                </c:pt>
                <c:pt idx="907">
                  <c:v>-1.1047E-2</c:v>
                </c:pt>
                <c:pt idx="908">
                  <c:v>-1.107E-2</c:v>
                </c:pt>
                <c:pt idx="909">
                  <c:v>-1.107E-2</c:v>
                </c:pt>
                <c:pt idx="910">
                  <c:v>-1.1091999999999999E-2</c:v>
                </c:pt>
                <c:pt idx="911">
                  <c:v>-1.1047E-2</c:v>
                </c:pt>
                <c:pt idx="912">
                  <c:v>-1.1025E-2</c:v>
                </c:pt>
                <c:pt idx="913">
                  <c:v>-1.1025E-2</c:v>
                </c:pt>
                <c:pt idx="914">
                  <c:v>-1.1003000000000001E-2</c:v>
                </c:pt>
                <c:pt idx="915">
                  <c:v>-1.1003000000000001E-2</c:v>
                </c:pt>
                <c:pt idx="916">
                  <c:v>-1.0980999999999999E-2</c:v>
                </c:pt>
                <c:pt idx="917">
                  <c:v>-1.0980999999999999E-2</c:v>
                </c:pt>
                <c:pt idx="918">
                  <c:v>-1.0958000000000001E-2</c:v>
                </c:pt>
                <c:pt idx="919">
                  <c:v>-1.0914E-2</c:v>
                </c:pt>
                <c:pt idx="920">
                  <c:v>-1.0869999999999999E-2</c:v>
                </c:pt>
                <c:pt idx="921">
                  <c:v>-1.0892000000000001E-2</c:v>
                </c:pt>
                <c:pt idx="922">
                  <c:v>-1.0869999999999999E-2</c:v>
                </c:pt>
                <c:pt idx="923">
                  <c:v>-1.0825E-2</c:v>
                </c:pt>
                <c:pt idx="924">
                  <c:v>-1.0825E-2</c:v>
                </c:pt>
                <c:pt idx="925">
                  <c:v>-1.0736000000000001E-2</c:v>
                </c:pt>
                <c:pt idx="926">
                  <c:v>-1.0758E-2</c:v>
                </c:pt>
                <c:pt idx="927">
                  <c:v>-1.0692E-2</c:v>
                </c:pt>
                <c:pt idx="928">
                  <c:v>-1.0692E-2</c:v>
                </c:pt>
                <c:pt idx="929">
                  <c:v>-1.0692E-2</c:v>
                </c:pt>
                <c:pt idx="930">
                  <c:v>-1.0625000000000001E-2</c:v>
                </c:pt>
                <c:pt idx="931">
                  <c:v>-1.0536E-2</c:v>
                </c:pt>
                <c:pt idx="932">
                  <c:v>-1.0536E-2</c:v>
                </c:pt>
                <c:pt idx="933">
                  <c:v>-1.0468999999999999E-2</c:v>
                </c:pt>
                <c:pt idx="934">
                  <c:v>-1.0447E-2</c:v>
                </c:pt>
                <c:pt idx="935">
                  <c:v>-1.0381E-2</c:v>
                </c:pt>
                <c:pt idx="936">
                  <c:v>-1.0403000000000001E-2</c:v>
                </c:pt>
                <c:pt idx="937">
                  <c:v>-1.0357999999999999E-2</c:v>
                </c:pt>
                <c:pt idx="938">
                  <c:v>-1.0292000000000001E-2</c:v>
                </c:pt>
                <c:pt idx="939">
                  <c:v>-1.0246999999999999E-2</c:v>
                </c:pt>
                <c:pt idx="940">
                  <c:v>-1.0203E-2</c:v>
                </c:pt>
                <c:pt idx="941">
                  <c:v>-1.0135999999999999E-2</c:v>
                </c:pt>
                <c:pt idx="942">
                  <c:v>-1.0069E-2</c:v>
                </c:pt>
                <c:pt idx="943">
                  <c:v>-1.0047E-2</c:v>
                </c:pt>
                <c:pt idx="944">
                  <c:v>-9.9799999999999993E-3</c:v>
                </c:pt>
                <c:pt idx="945">
                  <c:v>-9.9360000000000004E-3</c:v>
                </c:pt>
                <c:pt idx="946">
                  <c:v>-9.8689999999999993E-3</c:v>
                </c:pt>
                <c:pt idx="947">
                  <c:v>-9.8250000000000004E-3</c:v>
                </c:pt>
                <c:pt idx="948">
                  <c:v>-9.7579999999999993E-3</c:v>
                </c:pt>
                <c:pt idx="949">
                  <c:v>-9.7140000000000004E-3</c:v>
                </c:pt>
                <c:pt idx="950">
                  <c:v>-9.6469999999999993E-3</c:v>
                </c:pt>
                <c:pt idx="951">
                  <c:v>-9.6469999999999993E-3</c:v>
                </c:pt>
                <c:pt idx="952">
                  <c:v>-9.5580000000000005E-3</c:v>
                </c:pt>
                <c:pt idx="953">
                  <c:v>-9.4920000000000004E-3</c:v>
                </c:pt>
                <c:pt idx="954">
                  <c:v>-9.4470000000000005E-3</c:v>
                </c:pt>
                <c:pt idx="955">
                  <c:v>-9.3799999999999994E-3</c:v>
                </c:pt>
                <c:pt idx="956">
                  <c:v>-9.3360000000000005E-3</c:v>
                </c:pt>
                <c:pt idx="957">
                  <c:v>-9.2250000000000006E-3</c:v>
                </c:pt>
                <c:pt idx="958">
                  <c:v>-9.1800000000000007E-3</c:v>
                </c:pt>
                <c:pt idx="959">
                  <c:v>-9.1800000000000007E-3</c:v>
                </c:pt>
                <c:pt idx="960">
                  <c:v>-9.0469999999999995E-3</c:v>
                </c:pt>
                <c:pt idx="961">
                  <c:v>-9.0030000000000006E-3</c:v>
                </c:pt>
                <c:pt idx="962">
                  <c:v>-8.9359999999999995E-3</c:v>
                </c:pt>
                <c:pt idx="963">
                  <c:v>-8.914E-3</c:v>
                </c:pt>
                <c:pt idx="964">
                  <c:v>-8.8249999999999995E-3</c:v>
                </c:pt>
                <c:pt idx="965">
                  <c:v>-8.7580000000000002E-3</c:v>
                </c:pt>
                <c:pt idx="966">
                  <c:v>-8.7360000000000007E-3</c:v>
                </c:pt>
                <c:pt idx="967">
                  <c:v>-8.6250000000000007E-3</c:v>
                </c:pt>
                <c:pt idx="968">
                  <c:v>-8.5579999999999996E-3</c:v>
                </c:pt>
                <c:pt idx="969">
                  <c:v>-8.4910000000000003E-3</c:v>
                </c:pt>
                <c:pt idx="970">
                  <c:v>-8.4250000000000002E-3</c:v>
                </c:pt>
                <c:pt idx="971">
                  <c:v>-8.3800000000000003E-3</c:v>
                </c:pt>
                <c:pt idx="972">
                  <c:v>-8.3359999999999997E-3</c:v>
                </c:pt>
                <c:pt idx="973">
                  <c:v>-8.2249999999999997E-3</c:v>
                </c:pt>
                <c:pt idx="974">
                  <c:v>-8.1799999999999998E-3</c:v>
                </c:pt>
                <c:pt idx="975">
                  <c:v>-8.1130000000000004E-3</c:v>
                </c:pt>
                <c:pt idx="976">
                  <c:v>-8.0249999999999991E-3</c:v>
                </c:pt>
                <c:pt idx="977">
                  <c:v>-7.9799999999999992E-3</c:v>
                </c:pt>
                <c:pt idx="978">
                  <c:v>-7.9129999999999999E-3</c:v>
                </c:pt>
                <c:pt idx="979">
                  <c:v>-7.8469999999999998E-3</c:v>
                </c:pt>
                <c:pt idx="980">
                  <c:v>-7.7799999999999996E-3</c:v>
                </c:pt>
                <c:pt idx="981">
                  <c:v>-7.7130000000000002E-3</c:v>
                </c:pt>
                <c:pt idx="982">
                  <c:v>-7.6470000000000002E-3</c:v>
                </c:pt>
                <c:pt idx="983">
                  <c:v>-7.5579999999999996E-3</c:v>
                </c:pt>
                <c:pt idx="984">
                  <c:v>-7.5129999999999997E-3</c:v>
                </c:pt>
                <c:pt idx="985">
                  <c:v>-7.4469999999999996E-3</c:v>
                </c:pt>
                <c:pt idx="986">
                  <c:v>-7.358E-3</c:v>
                </c:pt>
                <c:pt idx="987">
                  <c:v>-7.3130000000000001E-3</c:v>
                </c:pt>
                <c:pt idx="988">
                  <c:v>-7.2020000000000001E-3</c:v>
                </c:pt>
                <c:pt idx="989">
                  <c:v>-7.1349999999999998E-3</c:v>
                </c:pt>
                <c:pt idx="990">
                  <c:v>-7.0910000000000001E-3</c:v>
                </c:pt>
                <c:pt idx="991">
                  <c:v>-7.0239999999999999E-3</c:v>
                </c:pt>
                <c:pt idx="992">
                  <c:v>-6.9579999999999998E-3</c:v>
                </c:pt>
                <c:pt idx="993">
                  <c:v>-6.8910000000000004E-3</c:v>
                </c:pt>
                <c:pt idx="994">
                  <c:v>-6.8240000000000002E-3</c:v>
                </c:pt>
                <c:pt idx="995">
                  <c:v>-6.7349999999999997E-3</c:v>
                </c:pt>
                <c:pt idx="996">
                  <c:v>-6.7130000000000002E-3</c:v>
                </c:pt>
                <c:pt idx="997">
                  <c:v>-6.6239999999999997E-3</c:v>
                </c:pt>
                <c:pt idx="998">
                  <c:v>-6.5579999999999996E-3</c:v>
                </c:pt>
                <c:pt idx="999">
                  <c:v>-6.5129999999999997E-3</c:v>
                </c:pt>
                <c:pt idx="1000">
                  <c:v>-6.4460000000000003E-3</c:v>
                </c:pt>
                <c:pt idx="1001">
                  <c:v>-6.3579999999999999E-3</c:v>
                </c:pt>
                <c:pt idx="1002">
                  <c:v>-6.2909999999999997E-3</c:v>
                </c:pt>
                <c:pt idx="1003">
                  <c:v>-6.2240000000000004E-3</c:v>
                </c:pt>
                <c:pt idx="1004">
                  <c:v>-6.1580000000000003E-3</c:v>
                </c:pt>
                <c:pt idx="1005">
                  <c:v>-6.0689999999999997E-3</c:v>
                </c:pt>
                <c:pt idx="1006">
                  <c:v>-6.0020000000000004E-3</c:v>
                </c:pt>
                <c:pt idx="1007">
                  <c:v>-5.9569999999999996E-3</c:v>
                </c:pt>
                <c:pt idx="1008">
                  <c:v>-5.8690000000000001E-3</c:v>
                </c:pt>
                <c:pt idx="1009">
                  <c:v>-5.8240000000000002E-3</c:v>
                </c:pt>
                <c:pt idx="1010">
                  <c:v>-5.7800000000000004E-3</c:v>
                </c:pt>
                <c:pt idx="1011">
                  <c:v>-5.6909999999999999E-3</c:v>
                </c:pt>
                <c:pt idx="1012">
                  <c:v>-5.6239999999999997E-3</c:v>
                </c:pt>
                <c:pt idx="1013">
                  <c:v>-5.6020000000000002E-3</c:v>
                </c:pt>
                <c:pt idx="1014">
                  <c:v>-5.535E-3</c:v>
                </c:pt>
                <c:pt idx="1015">
                  <c:v>-5.4910000000000002E-3</c:v>
                </c:pt>
                <c:pt idx="1016">
                  <c:v>-5.3800000000000002E-3</c:v>
                </c:pt>
                <c:pt idx="1017">
                  <c:v>-5.3350000000000003E-3</c:v>
                </c:pt>
                <c:pt idx="1018">
                  <c:v>-5.2909999999999997E-3</c:v>
                </c:pt>
                <c:pt idx="1019">
                  <c:v>-5.202E-3</c:v>
                </c:pt>
                <c:pt idx="1020">
                  <c:v>-5.1130000000000004E-3</c:v>
                </c:pt>
                <c:pt idx="1021">
                  <c:v>-5.091E-3</c:v>
                </c:pt>
                <c:pt idx="1022">
                  <c:v>-5.0020000000000004E-3</c:v>
                </c:pt>
                <c:pt idx="1023">
                  <c:v>-4.9350000000000002E-3</c:v>
                </c:pt>
                <c:pt idx="1024">
                  <c:v>-4.8679999999999999E-3</c:v>
                </c:pt>
                <c:pt idx="1025">
                  <c:v>-4.8240000000000002E-3</c:v>
                </c:pt>
                <c:pt idx="1026">
                  <c:v>-4.7349999999999996E-3</c:v>
                </c:pt>
                <c:pt idx="1027">
                  <c:v>-4.6909999999999999E-3</c:v>
                </c:pt>
                <c:pt idx="1028">
                  <c:v>-4.646E-3</c:v>
                </c:pt>
                <c:pt idx="1029">
                  <c:v>-4.5570000000000003E-3</c:v>
                </c:pt>
                <c:pt idx="1030">
                  <c:v>-4.5129999999999997E-3</c:v>
                </c:pt>
                <c:pt idx="1031">
                  <c:v>-4.4679999999999997E-3</c:v>
                </c:pt>
                <c:pt idx="1032">
                  <c:v>-4.4019999999999997E-3</c:v>
                </c:pt>
                <c:pt idx="1033">
                  <c:v>-4.3350000000000003E-3</c:v>
                </c:pt>
                <c:pt idx="1034">
                  <c:v>-4.2459999999999998E-3</c:v>
                </c:pt>
                <c:pt idx="1035">
                  <c:v>-4.1790000000000004E-3</c:v>
                </c:pt>
                <c:pt idx="1036">
                  <c:v>-4.1349999999999998E-3</c:v>
                </c:pt>
                <c:pt idx="1037">
                  <c:v>-4.0899999999999999E-3</c:v>
                </c:pt>
                <c:pt idx="1038">
                  <c:v>-4.0020000000000003E-3</c:v>
                </c:pt>
                <c:pt idx="1039">
                  <c:v>-3.9350000000000001E-3</c:v>
                </c:pt>
                <c:pt idx="1040">
                  <c:v>-3.8899999999999998E-3</c:v>
                </c:pt>
                <c:pt idx="1041">
                  <c:v>-3.8019999999999998E-3</c:v>
                </c:pt>
                <c:pt idx="1042">
                  <c:v>-3.8019999999999998E-3</c:v>
                </c:pt>
                <c:pt idx="1043">
                  <c:v>-3.7130000000000002E-3</c:v>
                </c:pt>
                <c:pt idx="1044">
                  <c:v>-3.6240000000000001E-3</c:v>
                </c:pt>
                <c:pt idx="1045">
                  <c:v>-3.6240000000000001E-3</c:v>
                </c:pt>
                <c:pt idx="1046">
                  <c:v>-3.5130000000000001E-3</c:v>
                </c:pt>
                <c:pt idx="1047">
                  <c:v>-3.5130000000000001E-3</c:v>
                </c:pt>
                <c:pt idx="1048">
                  <c:v>-3.4459999999999998E-3</c:v>
                </c:pt>
                <c:pt idx="1049">
                  <c:v>-3.3790000000000001E-3</c:v>
                </c:pt>
                <c:pt idx="1050">
                  <c:v>-3.313E-3</c:v>
                </c:pt>
                <c:pt idx="1051">
                  <c:v>-3.2460000000000002E-3</c:v>
                </c:pt>
                <c:pt idx="1052">
                  <c:v>-3.179E-3</c:v>
                </c:pt>
                <c:pt idx="1053">
                  <c:v>-3.1120000000000002E-3</c:v>
                </c:pt>
                <c:pt idx="1054">
                  <c:v>-3.0240000000000002E-3</c:v>
                </c:pt>
                <c:pt idx="1055">
                  <c:v>-3.0010000000000002E-3</c:v>
                </c:pt>
                <c:pt idx="1056">
                  <c:v>-2.9350000000000001E-3</c:v>
                </c:pt>
                <c:pt idx="1057">
                  <c:v>-2.8900000000000002E-3</c:v>
                </c:pt>
                <c:pt idx="1058">
                  <c:v>-2.8010000000000001E-3</c:v>
                </c:pt>
                <c:pt idx="1059">
                  <c:v>-2.7789999999999998E-3</c:v>
                </c:pt>
                <c:pt idx="1060">
                  <c:v>-2.6900000000000001E-3</c:v>
                </c:pt>
                <c:pt idx="1061">
                  <c:v>-2.6679999999999998E-3</c:v>
                </c:pt>
                <c:pt idx="1062">
                  <c:v>-2.601E-3</c:v>
                </c:pt>
                <c:pt idx="1063">
                  <c:v>-2.5119999999999999E-3</c:v>
                </c:pt>
                <c:pt idx="1064">
                  <c:v>-2.4680000000000001E-3</c:v>
                </c:pt>
                <c:pt idx="1065">
                  <c:v>-2.4009999999999999E-3</c:v>
                </c:pt>
                <c:pt idx="1066">
                  <c:v>-2.3349999999999998E-3</c:v>
                </c:pt>
                <c:pt idx="1067">
                  <c:v>-2.3119999999999998E-3</c:v>
                </c:pt>
                <c:pt idx="1068">
                  <c:v>-2.2230000000000001E-3</c:v>
                </c:pt>
                <c:pt idx="1069">
                  <c:v>-2.1350000000000002E-3</c:v>
                </c:pt>
                <c:pt idx="1070">
                  <c:v>-2.0899999999999998E-3</c:v>
                </c:pt>
                <c:pt idx="1071">
                  <c:v>-2.0010000000000002E-3</c:v>
                </c:pt>
                <c:pt idx="1072">
                  <c:v>-1.934E-3</c:v>
                </c:pt>
                <c:pt idx="1073">
                  <c:v>-1.89E-3</c:v>
                </c:pt>
                <c:pt idx="1074">
                  <c:v>-1.823E-3</c:v>
                </c:pt>
                <c:pt idx="1075">
                  <c:v>-1.779E-3</c:v>
                </c:pt>
                <c:pt idx="1076">
                  <c:v>-1.7340000000000001E-3</c:v>
                </c:pt>
                <c:pt idx="1077">
                  <c:v>-1.668E-3</c:v>
                </c:pt>
                <c:pt idx="1078">
                  <c:v>-1.6230000000000001E-3</c:v>
                </c:pt>
                <c:pt idx="1079">
                  <c:v>-1.534E-3</c:v>
                </c:pt>
                <c:pt idx="1080">
                  <c:v>-1.4679999999999999E-3</c:v>
                </c:pt>
                <c:pt idx="1081">
                  <c:v>-1.4679999999999999E-3</c:v>
                </c:pt>
                <c:pt idx="1082">
                  <c:v>-1.3339999999999999E-3</c:v>
                </c:pt>
                <c:pt idx="1083">
                  <c:v>-1.2899999999999999E-3</c:v>
                </c:pt>
                <c:pt idx="1084">
                  <c:v>-1.2229999999999999E-3</c:v>
                </c:pt>
                <c:pt idx="1085">
                  <c:v>-1.201E-3</c:v>
                </c:pt>
                <c:pt idx="1086">
                  <c:v>-1.0679999999999999E-3</c:v>
                </c:pt>
                <c:pt idx="1087">
                  <c:v>-1.0449999999999999E-3</c:v>
                </c:pt>
                <c:pt idx="1088">
                  <c:v>-9.3400000000000004E-4</c:v>
                </c:pt>
                <c:pt idx="1089">
                  <c:v>-9.5699999999999995E-4</c:v>
                </c:pt>
                <c:pt idx="1090">
                  <c:v>-8.6799999999999996E-4</c:v>
                </c:pt>
                <c:pt idx="1091">
                  <c:v>-8.2299999999999995E-4</c:v>
                </c:pt>
                <c:pt idx="1092">
                  <c:v>-7.7899999999999996E-4</c:v>
                </c:pt>
                <c:pt idx="1093">
                  <c:v>-7.1199999999999996E-4</c:v>
                </c:pt>
                <c:pt idx="1094">
                  <c:v>-6.6799999999999997E-4</c:v>
                </c:pt>
                <c:pt idx="1095">
                  <c:v>-5.7899999999999998E-4</c:v>
                </c:pt>
                <c:pt idx="1096">
                  <c:v>-5.1199999999999998E-4</c:v>
                </c:pt>
                <c:pt idx="1097">
                  <c:v>-4.2299999999999998E-4</c:v>
                </c:pt>
                <c:pt idx="1098">
                  <c:v>-4.0099999999999999E-4</c:v>
                </c:pt>
                <c:pt idx="1099">
                  <c:v>-3.3399999999999999E-4</c:v>
                </c:pt>
                <c:pt idx="1100">
                  <c:v>-2.6699999999999998E-4</c:v>
                </c:pt>
                <c:pt idx="1101">
                  <c:v>-2.23E-4</c:v>
                </c:pt>
                <c:pt idx="1102">
                  <c:v>-1.56E-4</c:v>
                </c:pt>
                <c:pt idx="1103">
                  <c:v>-9.0000000000000006E-5</c:v>
                </c:pt>
                <c:pt idx="1104">
                  <c:v>-4.5000000000000003E-5</c:v>
                </c:pt>
                <c:pt idx="1105">
                  <c:v>2.0999999999999999E-5</c:v>
                </c:pt>
                <c:pt idx="1106">
                  <c:v>1.1E-4</c:v>
                </c:pt>
                <c:pt idx="1107">
                  <c:v>1.55E-4</c:v>
                </c:pt>
                <c:pt idx="1108">
                  <c:v>2.22E-4</c:v>
                </c:pt>
                <c:pt idx="1109">
                  <c:v>2.22E-4</c:v>
                </c:pt>
                <c:pt idx="1110">
                  <c:v>2.8800000000000001E-4</c:v>
                </c:pt>
                <c:pt idx="1111">
                  <c:v>3.5500000000000001E-4</c:v>
                </c:pt>
                <c:pt idx="1112">
                  <c:v>4.2200000000000001E-4</c:v>
                </c:pt>
                <c:pt idx="1113">
                  <c:v>4.8799999999999999E-4</c:v>
                </c:pt>
                <c:pt idx="1114">
                  <c:v>5.3300000000000005E-4</c:v>
                </c:pt>
                <c:pt idx="1115">
                  <c:v>5.9900000000000003E-4</c:v>
                </c:pt>
                <c:pt idx="1116">
                  <c:v>6.4400000000000004E-4</c:v>
                </c:pt>
                <c:pt idx="1117">
                  <c:v>7.1000000000000002E-4</c:v>
                </c:pt>
                <c:pt idx="1118">
                  <c:v>7.7700000000000002E-4</c:v>
                </c:pt>
                <c:pt idx="1119">
                  <c:v>8.2200000000000003E-4</c:v>
                </c:pt>
                <c:pt idx="1120">
                  <c:v>8.4400000000000002E-4</c:v>
                </c:pt>
                <c:pt idx="1121">
                  <c:v>9.1100000000000003E-4</c:v>
                </c:pt>
                <c:pt idx="1122">
                  <c:v>9.5500000000000001E-4</c:v>
                </c:pt>
                <c:pt idx="1123">
                  <c:v>1.0219999999999999E-3</c:v>
                </c:pt>
                <c:pt idx="1124">
                  <c:v>1.088E-3</c:v>
                </c:pt>
                <c:pt idx="1125">
                  <c:v>1.111E-3</c:v>
                </c:pt>
                <c:pt idx="1126">
                  <c:v>1.1770000000000001E-3</c:v>
                </c:pt>
                <c:pt idx="1127">
                  <c:v>1.1770000000000001E-3</c:v>
                </c:pt>
                <c:pt idx="1128">
                  <c:v>1.2440000000000001E-3</c:v>
                </c:pt>
                <c:pt idx="1129">
                  <c:v>1.3110000000000001E-3</c:v>
                </c:pt>
                <c:pt idx="1130">
                  <c:v>1.377E-3</c:v>
                </c:pt>
                <c:pt idx="1131">
                  <c:v>1.444E-3</c:v>
                </c:pt>
                <c:pt idx="1132">
                  <c:v>1.488E-3</c:v>
                </c:pt>
                <c:pt idx="1133">
                  <c:v>1.511E-3</c:v>
                </c:pt>
                <c:pt idx="1134">
                  <c:v>1.555E-3</c:v>
                </c:pt>
                <c:pt idx="1135">
                  <c:v>1.622E-3</c:v>
                </c:pt>
                <c:pt idx="1136">
                  <c:v>1.6440000000000001E-3</c:v>
                </c:pt>
                <c:pt idx="1137">
                  <c:v>1.688E-3</c:v>
                </c:pt>
                <c:pt idx="1138">
                  <c:v>1.7110000000000001E-3</c:v>
                </c:pt>
                <c:pt idx="1139">
                  <c:v>1.7110000000000001E-3</c:v>
                </c:pt>
                <c:pt idx="1140">
                  <c:v>1.8220000000000001E-3</c:v>
                </c:pt>
                <c:pt idx="1141">
                  <c:v>1.8439999999999999E-3</c:v>
                </c:pt>
                <c:pt idx="1142">
                  <c:v>1.8879999999999999E-3</c:v>
                </c:pt>
                <c:pt idx="1143">
                  <c:v>1.933E-3</c:v>
                </c:pt>
                <c:pt idx="1144">
                  <c:v>1.9550000000000001E-3</c:v>
                </c:pt>
                <c:pt idx="1145">
                  <c:v>2E-3</c:v>
                </c:pt>
                <c:pt idx="1146">
                  <c:v>2.0219999999999999E-3</c:v>
                </c:pt>
                <c:pt idx="1147">
                  <c:v>2.0439999999999998E-3</c:v>
                </c:pt>
                <c:pt idx="1148">
                  <c:v>2.1329999999999999E-3</c:v>
                </c:pt>
                <c:pt idx="1149">
                  <c:v>2.1329999999999999E-3</c:v>
                </c:pt>
                <c:pt idx="1150">
                  <c:v>2.1549999999999998E-3</c:v>
                </c:pt>
                <c:pt idx="1151">
                  <c:v>2.222E-3</c:v>
                </c:pt>
                <c:pt idx="1152">
                  <c:v>2.2439999999999999E-3</c:v>
                </c:pt>
                <c:pt idx="1153">
                  <c:v>2.2659999999999998E-3</c:v>
                </c:pt>
                <c:pt idx="1154">
                  <c:v>2.3110000000000001E-3</c:v>
                </c:pt>
                <c:pt idx="1155">
                  <c:v>2.3110000000000001E-3</c:v>
                </c:pt>
                <c:pt idx="1156">
                  <c:v>2.333E-3</c:v>
                </c:pt>
                <c:pt idx="1157">
                  <c:v>2.3770000000000002E-3</c:v>
                </c:pt>
                <c:pt idx="1158">
                  <c:v>2.3770000000000002E-3</c:v>
                </c:pt>
                <c:pt idx="1159">
                  <c:v>2.3999999999999998E-3</c:v>
                </c:pt>
                <c:pt idx="1160">
                  <c:v>2.4659999999999999E-3</c:v>
                </c:pt>
                <c:pt idx="1161">
                  <c:v>2.4659999999999999E-3</c:v>
                </c:pt>
                <c:pt idx="1162">
                  <c:v>2.4889999999999999E-3</c:v>
                </c:pt>
                <c:pt idx="1163">
                  <c:v>2.4889999999999999E-3</c:v>
                </c:pt>
                <c:pt idx="1164">
                  <c:v>2.5330000000000001E-3</c:v>
                </c:pt>
                <c:pt idx="1165">
                  <c:v>2.5330000000000001E-3</c:v>
                </c:pt>
                <c:pt idx="1166">
                  <c:v>2.578E-3</c:v>
                </c:pt>
                <c:pt idx="1167">
                  <c:v>2.578E-3</c:v>
                </c:pt>
                <c:pt idx="1168">
                  <c:v>2.578E-3</c:v>
                </c:pt>
                <c:pt idx="1169">
                  <c:v>2.6440000000000001E-3</c:v>
                </c:pt>
                <c:pt idx="1170">
                  <c:v>2.6220000000000002E-3</c:v>
                </c:pt>
                <c:pt idx="1171">
                  <c:v>2.5999999999999999E-3</c:v>
                </c:pt>
                <c:pt idx="1172">
                  <c:v>2.6220000000000002E-3</c:v>
                </c:pt>
                <c:pt idx="1173">
                  <c:v>2.6440000000000001E-3</c:v>
                </c:pt>
                <c:pt idx="1174">
                  <c:v>2.666E-3</c:v>
                </c:pt>
                <c:pt idx="1175">
                  <c:v>2.666E-3</c:v>
                </c:pt>
                <c:pt idx="1176">
                  <c:v>2.689E-3</c:v>
                </c:pt>
                <c:pt idx="1177">
                  <c:v>2.666E-3</c:v>
                </c:pt>
                <c:pt idx="1178">
                  <c:v>2.689E-3</c:v>
                </c:pt>
                <c:pt idx="1179">
                  <c:v>2.7109999999999999E-3</c:v>
                </c:pt>
                <c:pt idx="1180">
                  <c:v>2.689E-3</c:v>
                </c:pt>
                <c:pt idx="1181">
                  <c:v>2.689E-3</c:v>
                </c:pt>
                <c:pt idx="1182">
                  <c:v>2.689E-3</c:v>
                </c:pt>
                <c:pt idx="1183">
                  <c:v>2.666E-3</c:v>
                </c:pt>
                <c:pt idx="1184">
                  <c:v>2.689E-3</c:v>
                </c:pt>
                <c:pt idx="1185">
                  <c:v>2.7109999999999999E-3</c:v>
                </c:pt>
                <c:pt idx="1186">
                  <c:v>2.689E-3</c:v>
                </c:pt>
                <c:pt idx="1187">
                  <c:v>2.666E-3</c:v>
                </c:pt>
                <c:pt idx="1188">
                  <c:v>2.666E-3</c:v>
                </c:pt>
                <c:pt idx="1189">
                  <c:v>2.666E-3</c:v>
                </c:pt>
                <c:pt idx="1190">
                  <c:v>2.6220000000000002E-3</c:v>
                </c:pt>
                <c:pt idx="1191">
                  <c:v>2.6220000000000002E-3</c:v>
                </c:pt>
                <c:pt idx="1192">
                  <c:v>2.6220000000000002E-3</c:v>
                </c:pt>
                <c:pt idx="1193">
                  <c:v>2.6440000000000001E-3</c:v>
                </c:pt>
                <c:pt idx="1194">
                  <c:v>2.5999999999999999E-3</c:v>
                </c:pt>
                <c:pt idx="1195">
                  <c:v>2.578E-3</c:v>
                </c:pt>
                <c:pt idx="1196">
                  <c:v>2.578E-3</c:v>
                </c:pt>
                <c:pt idx="1197">
                  <c:v>2.555E-3</c:v>
                </c:pt>
                <c:pt idx="1198">
                  <c:v>2.578E-3</c:v>
                </c:pt>
                <c:pt idx="1199">
                  <c:v>2.578E-3</c:v>
                </c:pt>
                <c:pt idx="1200">
                  <c:v>2.5330000000000001E-3</c:v>
                </c:pt>
                <c:pt idx="1201">
                  <c:v>2.5330000000000001E-3</c:v>
                </c:pt>
                <c:pt idx="1202">
                  <c:v>2.4889999999999999E-3</c:v>
                </c:pt>
                <c:pt idx="1203">
                  <c:v>2.4889999999999999E-3</c:v>
                </c:pt>
                <c:pt idx="1204">
                  <c:v>2.4659999999999999E-3</c:v>
                </c:pt>
                <c:pt idx="1205">
                  <c:v>2.444E-3</c:v>
                </c:pt>
                <c:pt idx="1206">
                  <c:v>2.4220000000000001E-3</c:v>
                </c:pt>
                <c:pt idx="1207">
                  <c:v>2.3999999999999998E-3</c:v>
                </c:pt>
                <c:pt idx="1208">
                  <c:v>2.3549999999999999E-3</c:v>
                </c:pt>
                <c:pt idx="1209">
                  <c:v>2.3549999999999999E-3</c:v>
                </c:pt>
                <c:pt idx="1210">
                  <c:v>2.333E-3</c:v>
                </c:pt>
                <c:pt idx="1211">
                  <c:v>2.2659999999999998E-3</c:v>
                </c:pt>
                <c:pt idx="1212">
                  <c:v>2.2659999999999998E-3</c:v>
                </c:pt>
                <c:pt idx="1213">
                  <c:v>2.222E-3</c:v>
                </c:pt>
                <c:pt idx="1214">
                  <c:v>2.2000000000000001E-3</c:v>
                </c:pt>
                <c:pt idx="1215">
                  <c:v>2.1770000000000001E-3</c:v>
                </c:pt>
                <c:pt idx="1216">
                  <c:v>2.1549999999999998E-3</c:v>
                </c:pt>
                <c:pt idx="1217">
                  <c:v>2.111E-3</c:v>
                </c:pt>
                <c:pt idx="1218">
                  <c:v>2.111E-3</c:v>
                </c:pt>
                <c:pt idx="1219">
                  <c:v>2.0439999999999998E-3</c:v>
                </c:pt>
                <c:pt idx="1220">
                  <c:v>2.0439999999999998E-3</c:v>
                </c:pt>
                <c:pt idx="1221">
                  <c:v>1.977E-3</c:v>
                </c:pt>
                <c:pt idx="1222">
                  <c:v>1.933E-3</c:v>
                </c:pt>
                <c:pt idx="1223">
                  <c:v>1.933E-3</c:v>
                </c:pt>
                <c:pt idx="1224">
                  <c:v>1.9109999999999999E-3</c:v>
                </c:pt>
                <c:pt idx="1225">
                  <c:v>1.8439999999999999E-3</c:v>
                </c:pt>
                <c:pt idx="1226">
                  <c:v>1.8E-3</c:v>
                </c:pt>
                <c:pt idx="1227">
                  <c:v>1.7769999999999999E-3</c:v>
                </c:pt>
                <c:pt idx="1228">
                  <c:v>1.7329999999999999E-3</c:v>
                </c:pt>
                <c:pt idx="1229">
                  <c:v>1.7329999999999999E-3</c:v>
                </c:pt>
                <c:pt idx="1230">
                  <c:v>1.7110000000000001E-3</c:v>
                </c:pt>
                <c:pt idx="1231">
                  <c:v>1.688E-3</c:v>
                </c:pt>
                <c:pt idx="1232">
                  <c:v>1.6000000000000001E-3</c:v>
                </c:pt>
                <c:pt idx="1233">
                  <c:v>1.555E-3</c:v>
                </c:pt>
                <c:pt idx="1234">
                  <c:v>1.555E-3</c:v>
                </c:pt>
                <c:pt idx="1235">
                  <c:v>1.511E-3</c:v>
                </c:pt>
                <c:pt idx="1236">
                  <c:v>1.4220000000000001E-3</c:v>
                </c:pt>
                <c:pt idx="1237">
                  <c:v>1.4220000000000001E-3</c:v>
                </c:pt>
                <c:pt idx="1238">
                  <c:v>1.377E-3</c:v>
                </c:pt>
                <c:pt idx="1239">
                  <c:v>1.3550000000000001E-3</c:v>
                </c:pt>
                <c:pt idx="1240">
                  <c:v>1.3110000000000001E-3</c:v>
                </c:pt>
                <c:pt idx="1241">
                  <c:v>1.266E-3</c:v>
                </c:pt>
                <c:pt idx="1242">
                  <c:v>1.222E-3</c:v>
                </c:pt>
                <c:pt idx="1243">
                  <c:v>1.199E-3</c:v>
                </c:pt>
                <c:pt idx="1244">
                  <c:v>1.1329999999999999E-3</c:v>
                </c:pt>
                <c:pt idx="1245">
                  <c:v>1.111E-3</c:v>
                </c:pt>
                <c:pt idx="1246">
                  <c:v>1.0660000000000001E-3</c:v>
                </c:pt>
                <c:pt idx="1247">
                  <c:v>9.990000000000001E-4</c:v>
                </c:pt>
                <c:pt idx="1248">
                  <c:v>9.77E-4</c:v>
                </c:pt>
                <c:pt idx="1249">
                  <c:v>9.5500000000000001E-4</c:v>
                </c:pt>
                <c:pt idx="1250">
                  <c:v>9.3300000000000002E-4</c:v>
                </c:pt>
                <c:pt idx="1251">
                  <c:v>8.6600000000000002E-4</c:v>
                </c:pt>
                <c:pt idx="1252">
                  <c:v>7.9900000000000001E-4</c:v>
                </c:pt>
                <c:pt idx="1253">
                  <c:v>7.9900000000000001E-4</c:v>
                </c:pt>
                <c:pt idx="1254">
                  <c:v>7.5500000000000003E-4</c:v>
                </c:pt>
                <c:pt idx="1255">
                  <c:v>6.8800000000000003E-4</c:v>
                </c:pt>
                <c:pt idx="1256">
                  <c:v>6.2200000000000005E-4</c:v>
                </c:pt>
                <c:pt idx="1257">
                  <c:v>5.7700000000000004E-4</c:v>
                </c:pt>
                <c:pt idx="1258">
                  <c:v>5.9900000000000003E-4</c:v>
                </c:pt>
                <c:pt idx="1259">
                  <c:v>5.1000000000000004E-4</c:v>
                </c:pt>
                <c:pt idx="1260">
                  <c:v>4.66E-4</c:v>
                </c:pt>
                <c:pt idx="1261">
                  <c:v>3.9899999999999999E-4</c:v>
                </c:pt>
                <c:pt idx="1262">
                  <c:v>3.9899999999999999E-4</c:v>
                </c:pt>
                <c:pt idx="1263">
                  <c:v>3.77E-4</c:v>
                </c:pt>
                <c:pt idx="1264">
                  <c:v>3.1E-4</c:v>
                </c:pt>
                <c:pt idx="1265">
                  <c:v>2.6600000000000001E-4</c:v>
                </c:pt>
                <c:pt idx="1266">
                  <c:v>2.22E-4</c:v>
                </c:pt>
                <c:pt idx="1267">
                  <c:v>1.9900000000000001E-4</c:v>
                </c:pt>
                <c:pt idx="1268">
                  <c:v>1.55E-4</c:v>
                </c:pt>
                <c:pt idx="1269">
                  <c:v>1.55E-4</c:v>
                </c:pt>
                <c:pt idx="1270">
                  <c:v>8.7999999999999998E-5</c:v>
                </c:pt>
                <c:pt idx="1271">
                  <c:v>4.3999999999999999E-5</c:v>
                </c:pt>
                <c:pt idx="1272">
                  <c:v>4.3999999999999999E-5</c:v>
                </c:pt>
                <c:pt idx="1273">
                  <c:v>-2.3E-5</c:v>
                </c:pt>
                <c:pt idx="1274">
                  <c:v>-2.3E-5</c:v>
                </c:pt>
                <c:pt idx="1275">
                  <c:v>-9.0000000000000006E-5</c:v>
                </c:pt>
                <c:pt idx="1276">
                  <c:v>-1.56E-4</c:v>
                </c:pt>
                <c:pt idx="1277">
                  <c:v>-2.23E-4</c:v>
                </c:pt>
                <c:pt idx="1278">
                  <c:v>-2.23E-4</c:v>
                </c:pt>
                <c:pt idx="1279">
                  <c:v>-2.6699999999999998E-4</c:v>
                </c:pt>
                <c:pt idx="1280">
                  <c:v>-3.1199999999999999E-4</c:v>
                </c:pt>
                <c:pt idx="1281">
                  <c:v>-3.3399999999999999E-4</c:v>
                </c:pt>
                <c:pt idx="1282">
                  <c:v>-3.5599999999999998E-4</c:v>
                </c:pt>
                <c:pt idx="1283">
                  <c:v>-4.2299999999999998E-4</c:v>
                </c:pt>
                <c:pt idx="1284">
                  <c:v>-4.2299999999999998E-4</c:v>
                </c:pt>
                <c:pt idx="1285">
                  <c:v>-4.4499999999999997E-4</c:v>
                </c:pt>
                <c:pt idx="1286">
                  <c:v>-4.8999999999999998E-4</c:v>
                </c:pt>
                <c:pt idx="1287">
                  <c:v>-5.3399999999999997E-4</c:v>
                </c:pt>
                <c:pt idx="1288">
                  <c:v>-5.7899999999999998E-4</c:v>
                </c:pt>
                <c:pt idx="1289">
                  <c:v>-6.2299999999999996E-4</c:v>
                </c:pt>
                <c:pt idx="1290">
                  <c:v>-6.4499999999999996E-4</c:v>
                </c:pt>
                <c:pt idx="1291">
                  <c:v>-6.2299999999999996E-4</c:v>
                </c:pt>
                <c:pt idx="1292">
                  <c:v>-6.6799999999999997E-4</c:v>
                </c:pt>
                <c:pt idx="1293">
                  <c:v>-7.7899999999999996E-4</c:v>
                </c:pt>
                <c:pt idx="1294">
                  <c:v>-7.5600000000000005E-4</c:v>
                </c:pt>
                <c:pt idx="1295">
                  <c:v>-8.0099999999999995E-4</c:v>
                </c:pt>
                <c:pt idx="1296">
                  <c:v>-8.2299999999999995E-4</c:v>
                </c:pt>
                <c:pt idx="1297">
                  <c:v>-8.6799999999999996E-4</c:v>
                </c:pt>
                <c:pt idx="1298">
                  <c:v>-8.6799999999999996E-4</c:v>
                </c:pt>
                <c:pt idx="1299">
                  <c:v>-9.1200000000000005E-4</c:v>
                </c:pt>
                <c:pt idx="1300">
                  <c:v>-9.3400000000000004E-4</c:v>
                </c:pt>
                <c:pt idx="1301">
                  <c:v>-9.5699999999999995E-4</c:v>
                </c:pt>
                <c:pt idx="1302">
                  <c:v>-9.7900000000000005E-4</c:v>
                </c:pt>
                <c:pt idx="1303">
                  <c:v>-1.0449999999999999E-3</c:v>
                </c:pt>
                <c:pt idx="1304">
                  <c:v>-1.0449999999999999E-3</c:v>
                </c:pt>
                <c:pt idx="1305">
                  <c:v>-1.0449999999999999E-3</c:v>
                </c:pt>
                <c:pt idx="1306">
                  <c:v>-1.157E-3</c:v>
                </c:pt>
                <c:pt idx="1307">
                  <c:v>-1.134E-3</c:v>
                </c:pt>
                <c:pt idx="1308">
                  <c:v>-1.157E-3</c:v>
                </c:pt>
                <c:pt idx="1309">
                  <c:v>-1.2229999999999999E-3</c:v>
                </c:pt>
                <c:pt idx="1310">
                  <c:v>-1.201E-3</c:v>
                </c:pt>
                <c:pt idx="1311">
                  <c:v>-1.245E-3</c:v>
                </c:pt>
                <c:pt idx="1312">
                  <c:v>-1.268E-3</c:v>
                </c:pt>
                <c:pt idx="1313">
                  <c:v>-1.268E-3</c:v>
                </c:pt>
                <c:pt idx="1314">
                  <c:v>-1.2899999999999999E-3</c:v>
                </c:pt>
                <c:pt idx="1315">
                  <c:v>-1.312E-3</c:v>
                </c:pt>
                <c:pt idx="1316">
                  <c:v>-1.3569999999999999E-3</c:v>
                </c:pt>
                <c:pt idx="1317">
                  <c:v>-1.379E-3</c:v>
                </c:pt>
                <c:pt idx="1318">
                  <c:v>-1.3569999999999999E-3</c:v>
                </c:pt>
                <c:pt idx="1319">
                  <c:v>-1.423E-3</c:v>
                </c:pt>
                <c:pt idx="1320">
                  <c:v>-1.423E-3</c:v>
                </c:pt>
                <c:pt idx="1321">
                  <c:v>-1.4679999999999999E-3</c:v>
                </c:pt>
                <c:pt idx="1322">
                  <c:v>-1.49E-3</c:v>
                </c:pt>
                <c:pt idx="1323">
                  <c:v>-1.49E-3</c:v>
                </c:pt>
                <c:pt idx="1324">
                  <c:v>-1.5120000000000001E-3</c:v>
                </c:pt>
                <c:pt idx="1325">
                  <c:v>-1.534E-3</c:v>
                </c:pt>
                <c:pt idx="1326">
                  <c:v>-1.557E-3</c:v>
                </c:pt>
                <c:pt idx="1327">
                  <c:v>-1.557E-3</c:v>
                </c:pt>
                <c:pt idx="1328">
                  <c:v>-1.5790000000000001E-3</c:v>
                </c:pt>
                <c:pt idx="1329">
                  <c:v>-1.6230000000000001E-3</c:v>
                </c:pt>
                <c:pt idx="1330">
                  <c:v>-1.601E-3</c:v>
                </c:pt>
                <c:pt idx="1331">
                  <c:v>-1.6230000000000001E-3</c:v>
                </c:pt>
                <c:pt idx="1332">
                  <c:v>-1.601E-3</c:v>
                </c:pt>
                <c:pt idx="1333">
                  <c:v>-1.668E-3</c:v>
                </c:pt>
                <c:pt idx="1334">
                  <c:v>-1.668E-3</c:v>
                </c:pt>
                <c:pt idx="1335">
                  <c:v>-1.668E-3</c:v>
                </c:pt>
                <c:pt idx="1336">
                  <c:v>-1.6900000000000001E-3</c:v>
                </c:pt>
                <c:pt idx="1337">
                  <c:v>-1.712E-3</c:v>
                </c:pt>
                <c:pt idx="1338">
                  <c:v>-1.712E-3</c:v>
                </c:pt>
                <c:pt idx="1339">
                  <c:v>-1.7340000000000001E-3</c:v>
                </c:pt>
                <c:pt idx="1340">
                  <c:v>-1.712E-3</c:v>
                </c:pt>
                <c:pt idx="1341">
                  <c:v>-1.779E-3</c:v>
                </c:pt>
                <c:pt idx="1342">
                  <c:v>-1.7340000000000001E-3</c:v>
                </c:pt>
                <c:pt idx="1343">
                  <c:v>-1.779E-3</c:v>
                </c:pt>
                <c:pt idx="1344">
                  <c:v>-1.8010000000000001E-3</c:v>
                </c:pt>
                <c:pt idx="1345">
                  <c:v>-1.823E-3</c:v>
                </c:pt>
                <c:pt idx="1346">
                  <c:v>-1.8010000000000001E-3</c:v>
                </c:pt>
                <c:pt idx="1347">
                  <c:v>-1.846E-3</c:v>
                </c:pt>
                <c:pt idx="1348">
                  <c:v>-1.823E-3</c:v>
                </c:pt>
                <c:pt idx="1349">
                  <c:v>-1.8010000000000001E-3</c:v>
                </c:pt>
                <c:pt idx="1350">
                  <c:v>-1.846E-3</c:v>
                </c:pt>
                <c:pt idx="1351">
                  <c:v>-1.823E-3</c:v>
                </c:pt>
                <c:pt idx="1352">
                  <c:v>-1.8680000000000001E-3</c:v>
                </c:pt>
                <c:pt idx="1353">
                  <c:v>-1.8680000000000001E-3</c:v>
                </c:pt>
                <c:pt idx="1354">
                  <c:v>-1.89E-3</c:v>
                </c:pt>
                <c:pt idx="1355">
                  <c:v>-1.9120000000000001E-3</c:v>
                </c:pt>
                <c:pt idx="1356">
                  <c:v>-1.89E-3</c:v>
                </c:pt>
                <c:pt idx="1357">
                  <c:v>-1.934E-3</c:v>
                </c:pt>
                <c:pt idx="1358">
                  <c:v>-1.9120000000000001E-3</c:v>
                </c:pt>
                <c:pt idx="1359">
                  <c:v>-1.89E-3</c:v>
                </c:pt>
                <c:pt idx="1360">
                  <c:v>-1.9120000000000001E-3</c:v>
                </c:pt>
                <c:pt idx="1361">
                  <c:v>-1.934E-3</c:v>
                </c:pt>
                <c:pt idx="1362">
                  <c:v>-1.9120000000000001E-3</c:v>
                </c:pt>
                <c:pt idx="1363">
                  <c:v>-1.9120000000000001E-3</c:v>
                </c:pt>
                <c:pt idx="1364">
                  <c:v>-1.934E-3</c:v>
                </c:pt>
                <c:pt idx="1365">
                  <c:v>-1.934E-3</c:v>
                </c:pt>
                <c:pt idx="1366">
                  <c:v>-1.9120000000000001E-3</c:v>
                </c:pt>
                <c:pt idx="1367">
                  <c:v>-1.957E-3</c:v>
                </c:pt>
                <c:pt idx="1368">
                  <c:v>-1.957E-3</c:v>
                </c:pt>
                <c:pt idx="1369">
                  <c:v>-1.9789999999999999E-3</c:v>
                </c:pt>
                <c:pt idx="1370">
                  <c:v>-1.9789999999999999E-3</c:v>
                </c:pt>
                <c:pt idx="1371">
                  <c:v>-1.9789999999999999E-3</c:v>
                </c:pt>
                <c:pt idx="1372">
                  <c:v>-1.957E-3</c:v>
                </c:pt>
                <c:pt idx="1373">
                  <c:v>-1.9789999999999999E-3</c:v>
                </c:pt>
                <c:pt idx="1374">
                  <c:v>-1.957E-3</c:v>
                </c:pt>
                <c:pt idx="1375">
                  <c:v>-1.957E-3</c:v>
                </c:pt>
                <c:pt idx="1376">
                  <c:v>-1.934E-3</c:v>
                </c:pt>
                <c:pt idx="1377">
                  <c:v>-1.934E-3</c:v>
                </c:pt>
                <c:pt idx="1378">
                  <c:v>-1.9789999999999999E-3</c:v>
                </c:pt>
                <c:pt idx="1379">
                  <c:v>-1.957E-3</c:v>
                </c:pt>
                <c:pt idx="1380">
                  <c:v>-2.0010000000000002E-3</c:v>
                </c:pt>
                <c:pt idx="1381">
                  <c:v>-1.9789999999999999E-3</c:v>
                </c:pt>
                <c:pt idx="1382">
                  <c:v>-1.957E-3</c:v>
                </c:pt>
                <c:pt idx="1383">
                  <c:v>-1.934E-3</c:v>
                </c:pt>
                <c:pt idx="1384">
                  <c:v>-1.957E-3</c:v>
                </c:pt>
                <c:pt idx="1385">
                  <c:v>-1.957E-3</c:v>
                </c:pt>
                <c:pt idx="1386">
                  <c:v>-1.957E-3</c:v>
                </c:pt>
                <c:pt idx="1387">
                  <c:v>-1.9789999999999999E-3</c:v>
                </c:pt>
                <c:pt idx="1388">
                  <c:v>-1.934E-3</c:v>
                </c:pt>
                <c:pt idx="1389">
                  <c:v>-1.957E-3</c:v>
                </c:pt>
                <c:pt idx="1390">
                  <c:v>-1.957E-3</c:v>
                </c:pt>
                <c:pt idx="1391">
                  <c:v>-1.957E-3</c:v>
                </c:pt>
                <c:pt idx="1392">
                  <c:v>-1.957E-3</c:v>
                </c:pt>
                <c:pt idx="1393">
                  <c:v>-1.9120000000000001E-3</c:v>
                </c:pt>
                <c:pt idx="1394">
                  <c:v>-1.934E-3</c:v>
                </c:pt>
                <c:pt idx="1395">
                  <c:v>-1.957E-3</c:v>
                </c:pt>
                <c:pt idx="1396">
                  <c:v>-1.934E-3</c:v>
                </c:pt>
                <c:pt idx="1397">
                  <c:v>-1.9120000000000001E-3</c:v>
                </c:pt>
                <c:pt idx="1398">
                  <c:v>-1.89E-3</c:v>
                </c:pt>
                <c:pt idx="1399">
                  <c:v>-1.89E-3</c:v>
                </c:pt>
                <c:pt idx="1400">
                  <c:v>-1.9120000000000001E-3</c:v>
                </c:pt>
                <c:pt idx="1401">
                  <c:v>-1.8680000000000001E-3</c:v>
                </c:pt>
                <c:pt idx="1402">
                  <c:v>-1.9120000000000001E-3</c:v>
                </c:pt>
                <c:pt idx="1403">
                  <c:v>-1.9120000000000001E-3</c:v>
                </c:pt>
                <c:pt idx="1404">
                  <c:v>-1.89E-3</c:v>
                </c:pt>
                <c:pt idx="1405">
                  <c:v>-1.89E-3</c:v>
                </c:pt>
                <c:pt idx="1406">
                  <c:v>-1.89E-3</c:v>
                </c:pt>
                <c:pt idx="1407">
                  <c:v>-1.8680000000000001E-3</c:v>
                </c:pt>
                <c:pt idx="1408">
                  <c:v>-1.8680000000000001E-3</c:v>
                </c:pt>
                <c:pt idx="1409">
                  <c:v>-1.8010000000000001E-3</c:v>
                </c:pt>
                <c:pt idx="1410">
                  <c:v>-1.823E-3</c:v>
                </c:pt>
                <c:pt idx="1411">
                  <c:v>-1.823E-3</c:v>
                </c:pt>
                <c:pt idx="1412">
                  <c:v>-1.8010000000000001E-3</c:v>
                </c:pt>
                <c:pt idx="1413">
                  <c:v>-1.779E-3</c:v>
                </c:pt>
                <c:pt idx="1414">
                  <c:v>-1.7570000000000001E-3</c:v>
                </c:pt>
                <c:pt idx="1415">
                  <c:v>-1.8010000000000001E-3</c:v>
                </c:pt>
                <c:pt idx="1416">
                  <c:v>-1.8010000000000001E-3</c:v>
                </c:pt>
                <c:pt idx="1417">
                  <c:v>-1.7570000000000001E-3</c:v>
                </c:pt>
                <c:pt idx="1418">
                  <c:v>-1.712E-3</c:v>
                </c:pt>
                <c:pt idx="1419">
                  <c:v>-1.7340000000000001E-3</c:v>
                </c:pt>
                <c:pt idx="1420">
                  <c:v>-1.7340000000000001E-3</c:v>
                </c:pt>
                <c:pt idx="1421">
                  <c:v>-1.712E-3</c:v>
                </c:pt>
                <c:pt idx="1422">
                  <c:v>-1.6900000000000001E-3</c:v>
                </c:pt>
                <c:pt idx="1423">
                  <c:v>-1.712E-3</c:v>
                </c:pt>
                <c:pt idx="1424">
                  <c:v>-1.6900000000000001E-3</c:v>
                </c:pt>
                <c:pt idx="1425">
                  <c:v>-1.668E-3</c:v>
                </c:pt>
                <c:pt idx="1426">
                  <c:v>-1.668E-3</c:v>
                </c:pt>
                <c:pt idx="1427">
                  <c:v>-1.6459999999999999E-3</c:v>
                </c:pt>
                <c:pt idx="1428">
                  <c:v>-1.6230000000000001E-3</c:v>
                </c:pt>
                <c:pt idx="1429">
                  <c:v>-1.601E-3</c:v>
                </c:pt>
                <c:pt idx="1430">
                  <c:v>-1.5790000000000001E-3</c:v>
                </c:pt>
                <c:pt idx="1431">
                  <c:v>-1.601E-3</c:v>
                </c:pt>
                <c:pt idx="1432">
                  <c:v>-1.5790000000000001E-3</c:v>
                </c:pt>
                <c:pt idx="1433">
                  <c:v>-1.557E-3</c:v>
                </c:pt>
                <c:pt idx="1434">
                  <c:v>-1.534E-3</c:v>
                </c:pt>
                <c:pt idx="1435">
                  <c:v>-1.557E-3</c:v>
                </c:pt>
                <c:pt idx="1436">
                  <c:v>-1.5120000000000001E-3</c:v>
                </c:pt>
                <c:pt idx="1437">
                  <c:v>-1.49E-3</c:v>
                </c:pt>
                <c:pt idx="1438">
                  <c:v>-1.4450000000000001E-3</c:v>
                </c:pt>
                <c:pt idx="1439">
                  <c:v>-1.4450000000000001E-3</c:v>
                </c:pt>
                <c:pt idx="1440">
                  <c:v>-1.423E-3</c:v>
                </c:pt>
                <c:pt idx="1441">
                  <c:v>-1.423E-3</c:v>
                </c:pt>
                <c:pt idx="1442">
                  <c:v>-1.423E-3</c:v>
                </c:pt>
                <c:pt idx="1443">
                  <c:v>-1.4009999999999999E-3</c:v>
                </c:pt>
                <c:pt idx="1444">
                  <c:v>-1.379E-3</c:v>
                </c:pt>
                <c:pt idx="1445">
                  <c:v>-1.3569999999999999E-3</c:v>
                </c:pt>
                <c:pt idx="1446">
                  <c:v>-1.312E-3</c:v>
                </c:pt>
                <c:pt idx="1447">
                  <c:v>-1.3569999999999999E-3</c:v>
                </c:pt>
                <c:pt idx="1448">
                  <c:v>-1.312E-3</c:v>
                </c:pt>
                <c:pt idx="1449">
                  <c:v>-1.245E-3</c:v>
                </c:pt>
                <c:pt idx="1450">
                  <c:v>-1.268E-3</c:v>
                </c:pt>
                <c:pt idx="1451">
                  <c:v>-1.245E-3</c:v>
                </c:pt>
                <c:pt idx="1452">
                  <c:v>-1.2229999999999999E-3</c:v>
                </c:pt>
                <c:pt idx="1453">
                  <c:v>-1.1789999999999999E-3</c:v>
                </c:pt>
                <c:pt idx="1454">
                  <c:v>-1.1789999999999999E-3</c:v>
                </c:pt>
                <c:pt idx="1455">
                  <c:v>-1.134E-3</c:v>
                </c:pt>
                <c:pt idx="1456">
                  <c:v>-1.09E-3</c:v>
                </c:pt>
                <c:pt idx="1457">
                  <c:v>-1.1119999999999999E-3</c:v>
                </c:pt>
                <c:pt idx="1458">
                  <c:v>-1.0679999999999999E-3</c:v>
                </c:pt>
                <c:pt idx="1459">
                  <c:v>-1.0449999999999999E-3</c:v>
                </c:pt>
                <c:pt idx="1460">
                  <c:v>-1.0449999999999999E-3</c:v>
                </c:pt>
                <c:pt idx="1461">
                  <c:v>-1.0009999999999999E-3</c:v>
                </c:pt>
                <c:pt idx="1462">
                  <c:v>-9.5699999999999995E-4</c:v>
                </c:pt>
                <c:pt idx="1463">
                  <c:v>-9.7900000000000005E-4</c:v>
                </c:pt>
                <c:pt idx="1464">
                  <c:v>-9.5699999999999995E-4</c:v>
                </c:pt>
                <c:pt idx="1465">
                  <c:v>-9.3400000000000004E-4</c:v>
                </c:pt>
                <c:pt idx="1466">
                  <c:v>-9.3400000000000004E-4</c:v>
                </c:pt>
                <c:pt idx="1467">
                  <c:v>-9.1200000000000005E-4</c:v>
                </c:pt>
                <c:pt idx="1468">
                  <c:v>-8.6799999999999996E-4</c:v>
                </c:pt>
                <c:pt idx="1469">
                  <c:v>-8.6799999999999996E-4</c:v>
                </c:pt>
                <c:pt idx="1470">
                  <c:v>-8.4500000000000005E-4</c:v>
                </c:pt>
                <c:pt idx="1471">
                  <c:v>-8.0099999999999995E-4</c:v>
                </c:pt>
                <c:pt idx="1472">
                  <c:v>-7.3399999999999995E-4</c:v>
                </c:pt>
                <c:pt idx="1473">
                  <c:v>-7.3399999999999995E-4</c:v>
                </c:pt>
                <c:pt idx="1474">
                  <c:v>-7.3399999999999995E-4</c:v>
                </c:pt>
                <c:pt idx="1475">
                  <c:v>-6.8999999999999997E-4</c:v>
                </c:pt>
                <c:pt idx="1476">
                  <c:v>-7.1199999999999996E-4</c:v>
                </c:pt>
                <c:pt idx="1477">
                  <c:v>-6.8999999999999997E-4</c:v>
                </c:pt>
                <c:pt idx="1478">
                  <c:v>-6.2299999999999996E-4</c:v>
                </c:pt>
                <c:pt idx="1479">
                  <c:v>-6.0099999999999997E-4</c:v>
                </c:pt>
                <c:pt idx="1480">
                  <c:v>-5.7899999999999998E-4</c:v>
                </c:pt>
                <c:pt idx="1481">
                  <c:v>-5.5599999999999996E-4</c:v>
                </c:pt>
                <c:pt idx="1482">
                  <c:v>-5.3399999999999997E-4</c:v>
                </c:pt>
                <c:pt idx="1483">
                  <c:v>-5.1199999999999998E-4</c:v>
                </c:pt>
                <c:pt idx="1484">
                  <c:v>-4.8999999999999998E-4</c:v>
                </c:pt>
                <c:pt idx="1485">
                  <c:v>-4.6799999999999999E-4</c:v>
                </c:pt>
                <c:pt idx="1486">
                  <c:v>-4.2299999999999998E-4</c:v>
                </c:pt>
                <c:pt idx="1487">
                  <c:v>-4.2299999999999998E-4</c:v>
                </c:pt>
                <c:pt idx="1488">
                  <c:v>-3.5599999999999998E-4</c:v>
                </c:pt>
                <c:pt idx="1489">
                  <c:v>-3.3399999999999999E-4</c:v>
                </c:pt>
                <c:pt idx="1490">
                  <c:v>-3.5599999999999998E-4</c:v>
                </c:pt>
                <c:pt idx="1491">
                  <c:v>-2.6699999999999998E-4</c:v>
                </c:pt>
                <c:pt idx="1492">
                  <c:v>-2.4499999999999999E-4</c:v>
                </c:pt>
                <c:pt idx="1493">
                  <c:v>-2.4499999999999999E-4</c:v>
                </c:pt>
                <c:pt idx="1494">
                  <c:v>-2.0100000000000001E-4</c:v>
                </c:pt>
                <c:pt idx="1495">
                  <c:v>-1.7899999999999999E-4</c:v>
                </c:pt>
                <c:pt idx="1496">
                  <c:v>-1.56E-4</c:v>
                </c:pt>
                <c:pt idx="1497">
                  <c:v>-1.34E-4</c:v>
                </c:pt>
                <c:pt idx="1498">
                  <c:v>-1.12E-4</c:v>
                </c:pt>
                <c:pt idx="1499">
                  <c:v>-1.12E-4</c:v>
                </c:pt>
                <c:pt idx="1500">
                  <c:v>-6.7000000000000002E-5</c:v>
                </c:pt>
                <c:pt idx="1501">
                  <c:v>-2.3E-5</c:v>
                </c:pt>
                <c:pt idx="1502">
                  <c:v>-9.9999999999999995E-7</c:v>
                </c:pt>
                <c:pt idx="1503">
                  <c:v>2.0999999999999999E-5</c:v>
                </c:pt>
                <c:pt idx="1504">
                  <c:v>4.3999999999999999E-5</c:v>
                </c:pt>
                <c:pt idx="1505">
                  <c:v>6.6000000000000005E-5</c:v>
                </c:pt>
                <c:pt idx="1506">
                  <c:v>8.7999999999999998E-5</c:v>
                </c:pt>
                <c:pt idx="1507">
                  <c:v>1.1E-4</c:v>
                </c:pt>
                <c:pt idx="1508">
                  <c:v>1.3300000000000001E-4</c:v>
                </c:pt>
                <c:pt idx="1509">
                  <c:v>1.55E-4</c:v>
                </c:pt>
                <c:pt idx="1510">
                  <c:v>2.22E-4</c:v>
                </c:pt>
                <c:pt idx="1511">
                  <c:v>2.4399999999999999E-4</c:v>
                </c:pt>
                <c:pt idx="1512">
                  <c:v>2.4399999999999999E-4</c:v>
                </c:pt>
                <c:pt idx="1513">
                  <c:v>2.8800000000000001E-4</c:v>
                </c:pt>
                <c:pt idx="1514">
                  <c:v>2.8800000000000001E-4</c:v>
                </c:pt>
                <c:pt idx="1515">
                  <c:v>3.1E-4</c:v>
                </c:pt>
                <c:pt idx="1516">
                  <c:v>3.5500000000000001E-4</c:v>
                </c:pt>
                <c:pt idx="1517">
                  <c:v>3.77E-4</c:v>
                </c:pt>
                <c:pt idx="1518">
                  <c:v>3.9899999999999999E-4</c:v>
                </c:pt>
                <c:pt idx="1519">
                  <c:v>4.2200000000000001E-4</c:v>
                </c:pt>
                <c:pt idx="1520">
                  <c:v>4.2200000000000001E-4</c:v>
                </c:pt>
                <c:pt idx="1521">
                  <c:v>4.44E-4</c:v>
                </c:pt>
                <c:pt idx="1522">
                  <c:v>4.66E-4</c:v>
                </c:pt>
                <c:pt idx="1523">
                  <c:v>5.3300000000000005E-4</c:v>
                </c:pt>
                <c:pt idx="1524">
                  <c:v>5.5500000000000005E-4</c:v>
                </c:pt>
                <c:pt idx="1525">
                  <c:v>5.5500000000000005E-4</c:v>
                </c:pt>
                <c:pt idx="1526">
                  <c:v>6.2200000000000005E-4</c:v>
                </c:pt>
                <c:pt idx="1527">
                  <c:v>5.7700000000000004E-4</c:v>
                </c:pt>
                <c:pt idx="1528">
                  <c:v>6.4400000000000004E-4</c:v>
                </c:pt>
                <c:pt idx="1529">
                  <c:v>6.4400000000000004E-4</c:v>
                </c:pt>
                <c:pt idx="1530">
                  <c:v>7.1000000000000002E-4</c:v>
                </c:pt>
                <c:pt idx="1531">
                  <c:v>6.8800000000000003E-4</c:v>
                </c:pt>
                <c:pt idx="1532">
                  <c:v>7.3300000000000004E-4</c:v>
                </c:pt>
                <c:pt idx="1533">
                  <c:v>7.3300000000000004E-4</c:v>
                </c:pt>
                <c:pt idx="1534">
                  <c:v>7.5500000000000003E-4</c:v>
                </c:pt>
                <c:pt idx="1535">
                  <c:v>7.7700000000000002E-4</c:v>
                </c:pt>
                <c:pt idx="1536">
                  <c:v>7.9900000000000001E-4</c:v>
                </c:pt>
                <c:pt idx="1537">
                  <c:v>8.4400000000000002E-4</c:v>
                </c:pt>
                <c:pt idx="1538">
                  <c:v>8.2200000000000003E-4</c:v>
                </c:pt>
                <c:pt idx="1539">
                  <c:v>8.8800000000000001E-4</c:v>
                </c:pt>
                <c:pt idx="1540">
                  <c:v>8.6600000000000002E-4</c:v>
                </c:pt>
                <c:pt idx="1541">
                  <c:v>9.3300000000000002E-4</c:v>
                </c:pt>
                <c:pt idx="1542">
                  <c:v>9.3300000000000002E-4</c:v>
                </c:pt>
                <c:pt idx="1543">
                  <c:v>9.5500000000000001E-4</c:v>
                </c:pt>
                <c:pt idx="1544">
                  <c:v>9.77E-4</c:v>
                </c:pt>
                <c:pt idx="1545">
                  <c:v>9.77E-4</c:v>
                </c:pt>
                <c:pt idx="1546">
                  <c:v>1.0219999999999999E-3</c:v>
                </c:pt>
                <c:pt idx="1547">
                  <c:v>1.0219999999999999E-3</c:v>
                </c:pt>
                <c:pt idx="1548">
                  <c:v>1.044E-3</c:v>
                </c:pt>
                <c:pt idx="1549">
                  <c:v>1.0660000000000001E-3</c:v>
                </c:pt>
                <c:pt idx="1550">
                  <c:v>1.0660000000000001E-3</c:v>
                </c:pt>
                <c:pt idx="1551">
                  <c:v>1.111E-3</c:v>
                </c:pt>
                <c:pt idx="1552">
                  <c:v>1.155E-3</c:v>
                </c:pt>
                <c:pt idx="1553">
                  <c:v>1.1329999999999999E-3</c:v>
                </c:pt>
                <c:pt idx="1554">
                  <c:v>1.155E-3</c:v>
                </c:pt>
                <c:pt idx="1555">
                  <c:v>1.1770000000000001E-3</c:v>
                </c:pt>
                <c:pt idx="1556">
                  <c:v>1.1770000000000001E-3</c:v>
                </c:pt>
                <c:pt idx="1557">
                  <c:v>1.222E-3</c:v>
                </c:pt>
                <c:pt idx="1558">
                  <c:v>1.2440000000000001E-3</c:v>
                </c:pt>
                <c:pt idx="1559">
                  <c:v>1.222E-3</c:v>
                </c:pt>
                <c:pt idx="1560">
                  <c:v>1.2440000000000001E-3</c:v>
                </c:pt>
                <c:pt idx="1561">
                  <c:v>1.266E-3</c:v>
                </c:pt>
                <c:pt idx="1562">
                  <c:v>1.2440000000000001E-3</c:v>
                </c:pt>
                <c:pt idx="1563">
                  <c:v>1.2880000000000001E-3</c:v>
                </c:pt>
                <c:pt idx="1564">
                  <c:v>1.2880000000000001E-3</c:v>
                </c:pt>
                <c:pt idx="1565">
                  <c:v>1.333E-3</c:v>
                </c:pt>
                <c:pt idx="1566">
                  <c:v>1.333E-3</c:v>
                </c:pt>
                <c:pt idx="1567">
                  <c:v>1.3550000000000001E-3</c:v>
                </c:pt>
                <c:pt idx="1568">
                  <c:v>1.377E-3</c:v>
                </c:pt>
                <c:pt idx="1569">
                  <c:v>1.377E-3</c:v>
                </c:pt>
                <c:pt idx="1570">
                  <c:v>1.377E-3</c:v>
                </c:pt>
                <c:pt idx="1571">
                  <c:v>1.4E-3</c:v>
                </c:pt>
                <c:pt idx="1572">
                  <c:v>1.4220000000000001E-3</c:v>
                </c:pt>
                <c:pt idx="1573">
                  <c:v>1.4220000000000001E-3</c:v>
                </c:pt>
                <c:pt idx="1574">
                  <c:v>1.4660000000000001E-3</c:v>
                </c:pt>
                <c:pt idx="1575">
                  <c:v>1.444E-3</c:v>
                </c:pt>
                <c:pt idx="1576">
                  <c:v>1.4660000000000001E-3</c:v>
                </c:pt>
                <c:pt idx="1577">
                  <c:v>1.4660000000000001E-3</c:v>
                </c:pt>
                <c:pt idx="1578">
                  <c:v>1.4660000000000001E-3</c:v>
                </c:pt>
                <c:pt idx="1579">
                  <c:v>1.488E-3</c:v>
                </c:pt>
                <c:pt idx="1580">
                  <c:v>1.4660000000000001E-3</c:v>
                </c:pt>
                <c:pt idx="1581">
                  <c:v>1.511E-3</c:v>
                </c:pt>
                <c:pt idx="1582">
                  <c:v>1.511E-3</c:v>
                </c:pt>
                <c:pt idx="1583">
                  <c:v>1.511E-3</c:v>
                </c:pt>
                <c:pt idx="1584">
                  <c:v>1.555E-3</c:v>
                </c:pt>
                <c:pt idx="1585">
                  <c:v>1.5770000000000001E-3</c:v>
                </c:pt>
                <c:pt idx="1586">
                  <c:v>1.5330000000000001E-3</c:v>
                </c:pt>
                <c:pt idx="1587">
                  <c:v>1.5330000000000001E-3</c:v>
                </c:pt>
                <c:pt idx="1588">
                  <c:v>1.555E-3</c:v>
                </c:pt>
                <c:pt idx="1589">
                  <c:v>1.5770000000000001E-3</c:v>
                </c:pt>
                <c:pt idx="1590">
                  <c:v>1.555E-3</c:v>
                </c:pt>
                <c:pt idx="1591">
                  <c:v>1.6000000000000001E-3</c:v>
                </c:pt>
                <c:pt idx="1592">
                  <c:v>1.6000000000000001E-3</c:v>
                </c:pt>
                <c:pt idx="1593">
                  <c:v>1.6000000000000001E-3</c:v>
                </c:pt>
                <c:pt idx="1594">
                  <c:v>1.622E-3</c:v>
                </c:pt>
                <c:pt idx="1595">
                  <c:v>1.6000000000000001E-3</c:v>
                </c:pt>
                <c:pt idx="1596">
                  <c:v>1.6000000000000001E-3</c:v>
                </c:pt>
                <c:pt idx="1597">
                  <c:v>1.6440000000000001E-3</c:v>
                </c:pt>
                <c:pt idx="1598">
                  <c:v>1.622E-3</c:v>
                </c:pt>
                <c:pt idx="1599">
                  <c:v>1.688E-3</c:v>
                </c:pt>
                <c:pt idx="1600">
                  <c:v>1.688E-3</c:v>
                </c:pt>
                <c:pt idx="1601">
                  <c:v>1.688E-3</c:v>
                </c:pt>
                <c:pt idx="1602">
                  <c:v>1.6440000000000001E-3</c:v>
                </c:pt>
                <c:pt idx="1603">
                  <c:v>1.6440000000000001E-3</c:v>
                </c:pt>
                <c:pt idx="1604">
                  <c:v>1.7110000000000001E-3</c:v>
                </c:pt>
                <c:pt idx="1605">
                  <c:v>1.6659999999999999E-3</c:v>
                </c:pt>
                <c:pt idx="1606">
                  <c:v>1.688E-3</c:v>
                </c:pt>
                <c:pt idx="1607">
                  <c:v>1.688E-3</c:v>
                </c:pt>
                <c:pt idx="1608">
                  <c:v>1.688E-3</c:v>
                </c:pt>
                <c:pt idx="1609">
                  <c:v>1.688E-3</c:v>
                </c:pt>
                <c:pt idx="1610">
                  <c:v>1.7110000000000001E-3</c:v>
                </c:pt>
                <c:pt idx="1611">
                  <c:v>1.7110000000000001E-3</c:v>
                </c:pt>
                <c:pt idx="1612">
                  <c:v>1.7110000000000001E-3</c:v>
                </c:pt>
                <c:pt idx="1613">
                  <c:v>1.7110000000000001E-3</c:v>
                </c:pt>
                <c:pt idx="1614">
                  <c:v>1.755E-3</c:v>
                </c:pt>
                <c:pt idx="1615">
                  <c:v>1.7329999999999999E-3</c:v>
                </c:pt>
                <c:pt idx="1616">
                  <c:v>1.755E-3</c:v>
                </c:pt>
                <c:pt idx="1617">
                  <c:v>1.7329999999999999E-3</c:v>
                </c:pt>
                <c:pt idx="1618">
                  <c:v>1.7110000000000001E-3</c:v>
                </c:pt>
                <c:pt idx="1619">
                  <c:v>1.7329999999999999E-3</c:v>
                </c:pt>
                <c:pt idx="1620">
                  <c:v>1.755E-3</c:v>
                </c:pt>
                <c:pt idx="1621">
                  <c:v>1.7329999999999999E-3</c:v>
                </c:pt>
                <c:pt idx="1622">
                  <c:v>1.755E-3</c:v>
                </c:pt>
                <c:pt idx="1623">
                  <c:v>1.755E-3</c:v>
                </c:pt>
                <c:pt idx="1624">
                  <c:v>1.755E-3</c:v>
                </c:pt>
                <c:pt idx="1625">
                  <c:v>1.755E-3</c:v>
                </c:pt>
                <c:pt idx="1626">
                  <c:v>1.755E-3</c:v>
                </c:pt>
                <c:pt idx="1627">
                  <c:v>1.755E-3</c:v>
                </c:pt>
                <c:pt idx="1628">
                  <c:v>1.755E-3</c:v>
                </c:pt>
                <c:pt idx="1629">
                  <c:v>1.7329999999999999E-3</c:v>
                </c:pt>
                <c:pt idx="1630">
                  <c:v>1.7769999999999999E-3</c:v>
                </c:pt>
                <c:pt idx="1631">
                  <c:v>1.755E-3</c:v>
                </c:pt>
                <c:pt idx="1632">
                  <c:v>1.755E-3</c:v>
                </c:pt>
                <c:pt idx="1633">
                  <c:v>1.755E-3</c:v>
                </c:pt>
                <c:pt idx="1634">
                  <c:v>1.755E-3</c:v>
                </c:pt>
                <c:pt idx="1635">
                  <c:v>1.755E-3</c:v>
                </c:pt>
                <c:pt idx="1636">
                  <c:v>1.7769999999999999E-3</c:v>
                </c:pt>
                <c:pt idx="1637">
                  <c:v>1.755E-3</c:v>
                </c:pt>
                <c:pt idx="1638">
                  <c:v>1.755E-3</c:v>
                </c:pt>
                <c:pt idx="1639">
                  <c:v>1.755E-3</c:v>
                </c:pt>
                <c:pt idx="1640">
                  <c:v>1.755E-3</c:v>
                </c:pt>
                <c:pt idx="1641">
                  <c:v>1.7769999999999999E-3</c:v>
                </c:pt>
                <c:pt idx="1642">
                  <c:v>1.7769999999999999E-3</c:v>
                </c:pt>
                <c:pt idx="1643">
                  <c:v>1.7329999999999999E-3</c:v>
                </c:pt>
                <c:pt idx="1644">
                  <c:v>1.755E-3</c:v>
                </c:pt>
                <c:pt idx="1645">
                  <c:v>1.755E-3</c:v>
                </c:pt>
                <c:pt idx="1646">
                  <c:v>1.755E-3</c:v>
                </c:pt>
                <c:pt idx="1647">
                  <c:v>1.755E-3</c:v>
                </c:pt>
                <c:pt idx="1648">
                  <c:v>1.7769999999999999E-3</c:v>
                </c:pt>
                <c:pt idx="1649">
                  <c:v>1.7769999999999999E-3</c:v>
                </c:pt>
                <c:pt idx="1650">
                  <c:v>1.755E-3</c:v>
                </c:pt>
                <c:pt idx="1651">
                  <c:v>1.7329999999999999E-3</c:v>
                </c:pt>
                <c:pt idx="1652">
                  <c:v>1.7769999999999999E-3</c:v>
                </c:pt>
                <c:pt idx="1653">
                  <c:v>1.755E-3</c:v>
                </c:pt>
                <c:pt idx="1654">
                  <c:v>1.7329999999999999E-3</c:v>
                </c:pt>
                <c:pt idx="1655">
                  <c:v>1.755E-3</c:v>
                </c:pt>
                <c:pt idx="1656">
                  <c:v>1.7769999999999999E-3</c:v>
                </c:pt>
                <c:pt idx="1657">
                  <c:v>1.7329999999999999E-3</c:v>
                </c:pt>
                <c:pt idx="1658">
                  <c:v>1.755E-3</c:v>
                </c:pt>
                <c:pt idx="1659">
                  <c:v>1.7110000000000001E-3</c:v>
                </c:pt>
                <c:pt idx="1660">
                  <c:v>1.7110000000000001E-3</c:v>
                </c:pt>
                <c:pt idx="1661">
                  <c:v>1.7110000000000001E-3</c:v>
                </c:pt>
                <c:pt idx="1662">
                  <c:v>1.688E-3</c:v>
                </c:pt>
                <c:pt idx="1663">
                  <c:v>1.7110000000000001E-3</c:v>
                </c:pt>
                <c:pt idx="1664">
                  <c:v>1.7110000000000001E-3</c:v>
                </c:pt>
                <c:pt idx="1665">
                  <c:v>1.7110000000000001E-3</c:v>
                </c:pt>
                <c:pt idx="1666">
                  <c:v>1.7110000000000001E-3</c:v>
                </c:pt>
                <c:pt idx="1667">
                  <c:v>1.688E-3</c:v>
                </c:pt>
                <c:pt idx="1668">
                  <c:v>1.7110000000000001E-3</c:v>
                </c:pt>
                <c:pt idx="1669">
                  <c:v>1.6659999999999999E-3</c:v>
                </c:pt>
                <c:pt idx="1670">
                  <c:v>1.688E-3</c:v>
                </c:pt>
                <c:pt idx="1671">
                  <c:v>1.688E-3</c:v>
                </c:pt>
                <c:pt idx="1672">
                  <c:v>1.688E-3</c:v>
                </c:pt>
                <c:pt idx="1673">
                  <c:v>1.6659999999999999E-3</c:v>
                </c:pt>
                <c:pt idx="1674">
                  <c:v>1.6659999999999999E-3</c:v>
                </c:pt>
                <c:pt idx="1675">
                  <c:v>1.6440000000000001E-3</c:v>
                </c:pt>
                <c:pt idx="1676">
                  <c:v>1.6440000000000001E-3</c:v>
                </c:pt>
                <c:pt idx="1677">
                  <c:v>1.6440000000000001E-3</c:v>
                </c:pt>
                <c:pt idx="1678">
                  <c:v>1.6440000000000001E-3</c:v>
                </c:pt>
                <c:pt idx="1679">
                  <c:v>1.6440000000000001E-3</c:v>
                </c:pt>
                <c:pt idx="1680">
                  <c:v>1.6440000000000001E-3</c:v>
                </c:pt>
                <c:pt idx="1681">
                  <c:v>1.6440000000000001E-3</c:v>
                </c:pt>
                <c:pt idx="1682">
                  <c:v>1.6000000000000001E-3</c:v>
                </c:pt>
                <c:pt idx="1683">
                  <c:v>1.6440000000000001E-3</c:v>
                </c:pt>
                <c:pt idx="1684">
                  <c:v>1.6000000000000001E-3</c:v>
                </c:pt>
                <c:pt idx="1685">
                  <c:v>1.5770000000000001E-3</c:v>
                </c:pt>
                <c:pt idx="1686">
                  <c:v>1.6000000000000001E-3</c:v>
                </c:pt>
                <c:pt idx="1687">
                  <c:v>1.5770000000000001E-3</c:v>
                </c:pt>
                <c:pt idx="1688">
                  <c:v>1.555E-3</c:v>
                </c:pt>
                <c:pt idx="1689">
                  <c:v>1.555E-3</c:v>
                </c:pt>
                <c:pt idx="1690">
                  <c:v>1.5330000000000001E-3</c:v>
                </c:pt>
                <c:pt idx="1691">
                  <c:v>1.511E-3</c:v>
                </c:pt>
                <c:pt idx="1692">
                  <c:v>1.511E-3</c:v>
                </c:pt>
                <c:pt idx="1693">
                  <c:v>1.4660000000000001E-3</c:v>
                </c:pt>
                <c:pt idx="1694">
                  <c:v>1.488E-3</c:v>
                </c:pt>
                <c:pt idx="1695">
                  <c:v>1.488E-3</c:v>
                </c:pt>
                <c:pt idx="1696">
                  <c:v>1.4660000000000001E-3</c:v>
                </c:pt>
                <c:pt idx="1697">
                  <c:v>1.444E-3</c:v>
                </c:pt>
                <c:pt idx="1698">
                  <c:v>1.4220000000000001E-3</c:v>
                </c:pt>
                <c:pt idx="1699">
                  <c:v>1.4E-3</c:v>
                </c:pt>
                <c:pt idx="1700">
                  <c:v>1.444E-3</c:v>
                </c:pt>
                <c:pt idx="1701">
                  <c:v>1.4220000000000001E-3</c:v>
                </c:pt>
                <c:pt idx="1702">
                  <c:v>1.4E-3</c:v>
                </c:pt>
                <c:pt idx="1703">
                  <c:v>1.377E-3</c:v>
                </c:pt>
                <c:pt idx="1704">
                  <c:v>1.377E-3</c:v>
                </c:pt>
                <c:pt idx="1705">
                  <c:v>1.3110000000000001E-3</c:v>
                </c:pt>
                <c:pt idx="1706">
                  <c:v>1.333E-3</c:v>
                </c:pt>
                <c:pt idx="1707">
                  <c:v>1.3110000000000001E-3</c:v>
                </c:pt>
                <c:pt idx="1708">
                  <c:v>1.3110000000000001E-3</c:v>
                </c:pt>
                <c:pt idx="1709">
                  <c:v>1.2880000000000001E-3</c:v>
                </c:pt>
                <c:pt idx="1710">
                  <c:v>1.2440000000000001E-3</c:v>
                </c:pt>
                <c:pt idx="1711">
                  <c:v>1.199E-3</c:v>
                </c:pt>
                <c:pt idx="1712">
                  <c:v>1.199E-3</c:v>
                </c:pt>
                <c:pt idx="1713">
                  <c:v>1.155E-3</c:v>
                </c:pt>
                <c:pt idx="1714">
                  <c:v>1.1770000000000001E-3</c:v>
                </c:pt>
                <c:pt idx="1715">
                  <c:v>1.155E-3</c:v>
                </c:pt>
                <c:pt idx="1716">
                  <c:v>1.111E-3</c:v>
                </c:pt>
                <c:pt idx="1717">
                  <c:v>1.1329999999999999E-3</c:v>
                </c:pt>
                <c:pt idx="1718">
                  <c:v>1.111E-3</c:v>
                </c:pt>
                <c:pt idx="1719">
                  <c:v>1.0660000000000001E-3</c:v>
                </c:pt>
                <c:pt idx="1720">
                  <c:v>1.111E-3</c:v>
                </c:pt>
                <c:pt idx="1721">
                  <c:v>1.044E-3</c:v>
                </c:pt>
                <c:pt idx="1722">
                  <c:v>9.990000000000001E-4</c:v>
                </c:pt>
                <c:pt idx="1723">
                  <c:v>9.990000000000001E-4</c:v>
                </c:pt>
                <c:pt idx="1724">
                  <c:v>9.77E-4</c:v>
                </c:pt>
                <c:pt idx="1725">
                  <c:v>9.5500000000000001E-4</c:v>
                </c:pt>
                <c:pt idx="1726">
                  <c:v>9.3300000000000002E-4</c:v>
                </c:pt>
                <c:pt idx="1727">
                  <c:v>8.8800000000000001E-4</c:v>
                </c:pt>
                <c:pt idx="1728">
                  <c:v>8.8800000000000001E-4</c:v>
                </c:pt>
                <c:pt idx="1729">
                  <c:v>8.6600000000000002E-4</c:v>
                </c:pt>
                <c:pt idx="1730">
                  <c:v>8.4400000000000002E-4</c:v>
                </c:pt>
                <c:pt idx="1731">
                  <c:v>8.4400000000000002E-4</c:v>
                </c:pt>
                <c:pt idx="1732">
                  <c:v>7.9900000000000001E-4</c:v>
                </c:pt>
                <c:pt idx="1733">
                  <c:v>7.7700000000000002E-4</c:v>
                </c:pt>
                <c:pt idx="1734">
                  <c:v>7.5500000000000003E-4</c:v>
                </c:pt>
                <c:pt idx="1735">
                  <c:v>7.3300000000000004E-4</c:v>
                </c:pt>
                <c:pt idx="1736">
                  <c:v>7.3300000000000004E-4</c:v>
                </c:pt>
                <c:pt idx="1737">
                  <c:v>6.8800000000000003E-4</c:v>
                </c:pt>
                <c:pt idx="1738">
                  <c:v>6.4400000000000004E-4</c:v>
                </c:pt>
                <c:pt idx="1739">
                  <c:v>6.8800000000000003E-4</c:v>
                </c:pt>
                <c:pt idx="1740">
                  <c:v>6.4400000000000004E-4</c:v>
                </c:pt>
                <c:pt idx="1741">
                  <c:v>5.5500000000000005E-4</c:v>
                </c:pt>
                <c:pt idx="1742">
                  <c:v>5.7700000000000004E-4</c:v>
                </c:pt>
                <c:pt idx="1743">
                  <c:v>4.8799999999999999E-4</c:v>
                </c:pt>
                <c:pt idx="1744">
                  <c:v>5.1000000000000004E-4</c:v>
                </c:pt>
                <c:pt idx="1745">
                  <c:v>4.8799999999999999E-4</c:v>
                </c:pt>
                <c:pt idx="1746">
                  <c:v>4.44E-4</c:v>
                </c:pt>
                <c:pt idx="1747">
                  <c:v>4.2200000000000001E-4</c:v>
                </c:pt>
                <c:pt idx="1748">
                  <c:v>3.9899999999999999E-4</c:v>
                </c:pt>
                <c:pt idx="1749">
                  <c:v>3.77E-4</c:v>
                </c:pt>
                <c:pt idx="1750">
                  <c:v>3.5500000000000001E-4</c:v>
                </c:pt>
                <c:pt idx="1751">
                  <c:v>3.1E-4</c:v>
                </c:pt>
                <c:pt idx="1752">
                  <c:v>2.8800000000000001E-4</c:v>
                </c:pt>
                <c:pt idx="1753">
                  <c:v>2.8800000000000001E-4</c:v>
                </c:pt>
                <c:pt idx="1754">
                  <c:v>2.4399999999999999E-4</c:v>
                </c:pt>
                <c:pt idx="1755">
                  <c:v>2.22E-4</c:v>
                </c:pt>
                <c:pt idx="1756">
                  <c:v>2.22E-4</c:v>
                </c:pt>
                <c:pt idx="1757">
                  <c:v>1.7699999999999999E-4</c:v>
                </c:pt>
                <c:pt idx="1758">
                  <c:v>1.55E-4</c:v>
                </c:pt>
                <c:pt idx="1759">
                  <c:v>1.1E-4</c:v>
                </c:pt>
                <c:pt idx="1760">
                  <c:v>1.1E-4</c:v>
                </c:pt>
                <c:pt idx="1761">
                  <c:v>8.7999999999999998E-5</c:v>
                </c:pt>
                <c:pt idx="1762">
                  <c:v>6.6000000000000005E-5</c:v>
                </c:pt>
                <c:pt idx="1763">
                  <c:v>2.0999999999999999E-5</c:v>
                </c:pt>
                <c:pt idx="1764">
                  <c:v>-9.9999999999999995E-7</c:v>
                </c:pt>
                <c:pt idx="1765">
                  <c:v>-2.3E-5</c:v>
                </c:pt>
                <c:pt idx="1766">
                  <c:v>-4.5000000000000003E-5</c:v>
                </c:pt>
                <c:pt idx="1767">
                  <c:v>-6.7000000000000002E-5</c:v>
                </c:pt>
                <c:pt idx="1768">
                  <c:v>-6.7000000000000002E-5</c:v>
                </c:pt>
                <c:pt idx="1769">
                  <c:v>-1.12E-4</c:v>
                </c:pt>
                <c:pt idx="1770">
                  <c:v>-1.34E-4</c:v>
                </c:pt>
                <c:pt idx="1771">
                  <c:v>-1.56E-4</c:v>
                </c:pt>
                <c:pt idx="1772">
                  <c:v>-1.7899999999999999E-4</c:v>
                </c:pt>
                <c:pt idx="1773">
                  <c:v>-2.23E-4</c:v>
                </c:pt>
                <c:pt idx="1774">
                  <c:v>-2.4499999999999999E-4</c:v>
                </c:pt>
                <c:pt idx="1775">
                  <c:v>-2.9E-4</c:v>
                </c:pt>
                <c:pt idx="1776">
                  <c:v>-2.9E-4</c:v>
                </c:pt>
                <c:pt idx="1777">
                  <c:v>-2.9E-4</c:v>
                </c:pt>
                <c:pt idx="1778">
                  <c:v>-3.3399999999999999E-4</c:v>
                </c:pt>
                <c:pt idx="1779">
                  <c:v>-3.5599999999999998E-4</c:v>
                </c:pt>
                <c:pt idx="1780">
                  <c:v>-3.3399999999999999E-4</c:v>
                </c:pt>
                <c:pt idx="1781">
                  <c:v>-3.79E-4</c:v>
                </c:pt>
                <c:pt idx="1782">
                  <c:v>-4.0099999999999999E-4</c:v>
                </c:pt>
                <c:pt idx="1783">
                  <c:v>-4.0099999999999999E-4</c:v>
                </c:pt>
                <c:pt idx="1784">
                  <c:v>-4.2299999999999998E-4</c:v>
                </c:pt>
                <c:pt idx="1785">
                  <c:v>-4.4499999999999997E-4</c:v>
                </c:pt>
                <c:pt idx="1786">
                  <c:v>-4.6799999999999999E-4</c:v>
                </c:pt>
                <c:pt idx="1787">
                  <c:v>-4.8999999999999998E-4</c:v>
                </c:pt>
                <c:pt idx="1788">
                  <c:v>-5.1199999999999998E-4</c:v>
                </c:pt>
                <c:pt idx="1789">
                  <c:v>-5.3399999999999997E-4</c:v>
                </c:pt>
                <c:pt idx="1790">
                  <c:v>-5.5599999999999996E-4</c:v>
                </c:pt>
                <c:pt idx="1791">
                  <c:v>-5.3399999999999997E-4</c:v>
                </c:pt>
                <c:pt idx="1792">
                  <c:v>-5.7899999999999998E-4</c:v>
                </c:pt>
                <c:pt idx="1793">
                  <c:v>-5.3399999999999997E-4</c:v>
                </c:pt>
                <c:pt idx="1794">
                  <c:v>-5.7899999999999998E-4</c:v>
                </c:pt>
                <c:pt idx="1795">
                  <c:v>-6.2299999999999996E-4</c:v>
                </c:pt>
                <c:pt idx="1796">
                  <c:v>-6.2299999999999996E-4</c:v>
                </c:pt>
                <c:pt idx="1797">
                  <c:v>-6.0099999999999997E-4</c:v>
                </c:pt>
                <c:pt idx="1798">
                  <c:v>-6.4499999999999996E-4</c:v>
                </c:pt>
                <c:pt idx="1799">
                  <c:v>-6.8999999999999997E-4</c:v>
                </c:pt>
                <c:pt idx="1800">
                  <c:v>-6.6799999999999997E-4</c:v>
                </c:pt>
                <c:pt idx="1801">
                  <c:v>-6.6799999999999997E-4</c:v>
                </c:pt>
                <c:pt idx="1802">
                  <c:v>-6.8999999999999997E-4</c:v>
                </c:pt>
                <c:pt idx="1803">
                  <c:v>-7.1199999999999996E-4</c:v>
                </c:pt>
                <c:pt idx="1804">
                  <c:v>-6.6799999999999997E-4</c:v>
                </c:pt>
                <c:pt idx="1805">
                  <c:v>-7.1199999999999996E-4</c:v>
                </c:pt>
                <c:pt idx="1806">
                  <c:v>-7.5600000000000005E-4</c:v>
                </c:pt>
                <c:pt idx="1807">
                  <c:v>-7.5600000000000005E-4</c:v>
                </c:pt>
                <c:pt idx="1808">
                  <c:v>-7.5600000000000005E-4</c:v>
                </c:pt>
                <c:pt idx="1809">
                  <c:v>-7.5600000000000005E-4</c:v>
                </c:pt>
                <c:pt idx="1810">
                  <c:v>-7.1199999999999996E-4</c:v>
                </c:pt>
                <c:pt idx="1811">
                  <c:v>-7.3399999999999995E-4</c:v>
                </c:pt>
                <c:pt idx="1812">
                  <c:v>-7.5600000000000005E-4</c:v>
                </c:pt>
                <c:pt idx="1813">
                  <c:v>-7.5600000000000005E-4</c:v>
                </c:pt>
                <c:pt idx="1814">
                  <c:v>-7.7899999999999996E-4</c:v>
                </c:pt>
                <c:pt idx="1815">
                  <c:v>-7.5600000000000005E-4</c:v>
                </c:pt>
                <c:pt idx="1816">
                  <c:v>-7.3399999999999995E-4</c:v>
                </c:pt>
                <c:pt idx="1817">
                  <c:v>-7.7899999999999996E-4</c:v>
                </c:pt>
                <c:pt idx="1818">
                  <c:v>-7.7899999999999996E-4</c:v>
                </c:pt>
                <c:pt idx="1819">
                  <c:v>-7.7899999999999996E-4</c:v>
                </c:pt>
                <c:pt idx="1820">
                  <c:v>-7.5600000000000005E-4</c:v>
                </c:pt>
                <c:pt idx="1821">
                  <c:v>-8.0099999999999995E-4</c:v>
                </c:pt>
                <c:pt idx="1822">
                  <c:v>-7.7899999999999996E-4</c:v>
                </c:pt>
                <c:pt idx="1823">
                  <c:v>-7.5600000000000005E-4</c:v>
                </c:pt>
                <c:pt idx="1824">
                  <c:v>-7.7899999999999996E-4</c:v>
                </c:pt>
                <c:pt idx="1825">
                  <c:v>-7.5600000000000005E-4</c:v>
                </c:pt>
                <c:pt idx="1826">
                  <c:v>-7.5600000000000005E-4</c:v>
                </c:pt>
                <c:pt idx="1827">
                  <c:v>-7.5600000000000005E-4</c:v>
                </c:pt>
                <c:pt idx="1828">
                  <c:v>-7.5600000000000005E-4</c:v>
                </c:pt>
                <c:pt idx="1829">
                  <c:v>-7.3399999999999995E-4</c:v>
                </c:pt>
                <c:pt idx="1830">
                  <c:v>-7.5600000000000005E-4</c:v>
                </c:pt>
                <c:pt idx="1831">
                  <c:v>-7.3399999999999995E-4</c:v>
                </c:pt>
                <c:pt idx="1832">
                  <c:v>-7.1199999999999996E-4</c:v>
                </c:pt>
                <c:pt idx="1833">
                  <c:v>-7.1199999999999996E-4</c:v>
                </c:pt>
                <c:pt idx="1834">
                  <c:v>-6.8999999999999997E-4</c:v>
                </c:pt>
                <c:pt idx="1835">
                  <c:v>-7.3399999999999995E-4</c:v>
                </c:pt>
                <c:pt idx="1836">
                  <c:v>-6.6799999999999997E-4</c:v>
                </c:pt>
                <c:pt idx="1837">
                  <c:v>-6.8999999999999997E-4</c:v>
                </c:pt>
                <c:pt idx="1838">
                  <c:v>-6.4499999999999996E-4</c:v>
                </c:pt>
                <c:pt idx="1839">
                  <c:v>-6.6799999999999997E-4</c:v>
                </c:pt>
                <c:pt idx="1840">
                  <c:v>-6.6799999999999997E-4</c:v>
                </c:pt>
                <c:pt idx="1841">
                  <c:v>-6.4499999999999996E-4</c:v>
                </c:pt>
                <c:pt idx="1842">
                  <c:v>-6.4499999999999996E-4</c:v>
                </c:pt>
                <c:pt idx="1843">
                  <c:v>-6.2299999999999996E-4</c:v>
                </c:pt>
                <c:pt idx="1844">
                  <c:v>-5.7899999999999998E-4</c:v>
                </c:pt>
                <c:pt idx="1845">
                  <c:v>-6.0099999999999997E-4</c:v>
                </c:pt>
                <c:pt idx="1846">
                  <c:v>-5.7899999999999998E-4</c:v>
                </c:pt>
                <c:pt idx="1847">
                  <c:v>-6.0099999999999997E-4</c:v>
                </c:pt>
                <c:pt idx="1848">
                  <c:v>-6.0099999999999997E-4</c:v>
                </c:pt>
                <c:pt idx="1849">
                  <c:v>-5.3399999999999997E-4</c:v>
                </c:pt>
                <c:pt idx="1850">
                  <c:v>-5.5599999999999996E-4</c:v>
                </c:pt>
                <c:pt idx="1851">
                  <c:v>-5.1199999999999998E-4</c:v>
                </c:pt>
                <c:pt idx="1852">
                  <c:v>-4.6799999999999999E-4</c:v>
                </c:pt>
                <c:pt idx="1853">
                  <c:v>-4.6799999999999999E-4</c:v>
                </c:pt>
                <c:pt idx="1854">
                  <c:v>-4.6799999999999999E-4</c:v>
                </c:pt>
                <c:pt idx="1855">
                  <c:v>-4.6799999999999999E-4</c:v>
                </c:pt>
                <c:pt idx="1856">
                  <c:v>-4.4499999999999997E-4</c:v>
                </c:pt>
                <c:pt idx="1857">
                  <c:v>-4.2299999999999998E-4</c:v>
                </c:pt>
                <c:pt idx="1858">
                  <c:v>-4.0099999999999999E-4</c:v>
                </c:pt>
                <c:pt idx="1859">
                  <c:v>-3.79E-4</c:v>
                </c:pt>
                <c:pt idx="1860">
                  <c:v>-3.79E-4</c:v>
                </c:pt>
                <c:pt idx="1861">
                  <c:v>-3.79E-4</c:v>
                </c:pt>
                <c:pt idx="1862">
                  <c:v>-3.3399999999999999E-4</c:v>
                </c:pt>
                <c:pt idx="1863">
                  <c:v>-2.9E-4</c:v>
                </c:pt>
                <c:pt idx="1864">
                  <c:v>-3.3399999999999999E-4</c:v>
                </c:pt>
                <c:pt idx="1865">
                  <c:v>-2.9E-4</c:v>
                </c:pt>
                <c:pt idx="1866">
                  <c:v>-2.9E-4</c:v>
                </c:pt>
                <c:pt idx="1867">
                  <c:v>-2.23E-4</c:v>
                </c:pt>
                <c:pt idx="1868">
                  <c:v>-2.0100000000000001E-4</c:v>
                </c:pt>
                <c:pt idx="1869">
                  <c:v>-2.0100000000000001E-4</c:v>
                </c:pt>
                <c:pt idx="1870">
                  <c:v>-2.0100000000000001E-4</c:v>
                </c:pt>
                <c:pt idx="1871">
                  <c:v>-1.7899999999999999E-4</c:v>
                </c:pt>
                <c:pt idx="1872">
                  <c:v>-1.56E-4</c:v>
                </c:pt>
                <c:pt idx="1873">
                  <c:v>-1.12E-4</c:v>
                </c:pt>
                <c:pt idx="1874">
                  <c:v>-1.34E-4</c:v>
                </c:pt>
                <c:pt idx="1875">
                  <c:v>-1.12E-4</c:v>
                </c:pt>
                <c:pt idx="1876">
                  <c:v>-9.0000000000000006E-5</c:v>
                </c:pt>
                <c:pt idx="1877">
                  <c:v>-6.7000000000000002E-5</c:v>
                </c:pt>
                <c:pt idx="1878">
                  <c:v>-6.7000000000000002E-5</c:v>
                </c:pt>
                <c:pt idx="1879">
                  <c:v>-2.3E-5</c:v>
                </c:pt>
                <c:pt idx="1880">
                  <c:v>-9.9999999999999995E-7</c:v>
                </c:pt>
                <c:pt idx="1881">
                  <c:v>-2.3E-5</c:v>
                </c:pt>
                <c:pt idx="1882">
                  <c:v>2.0999999999999999E-5</c:v>
                </c:pt>
                <c:pt idx="1883">
                  <c:v>4.3999999999999999E-5</c:v>
                </c:pt>
                <c:pt idx="1884">
                  <c:v>4.3999999999999999E-5</c:v>
                </c:pt>
                <c:pt idx="1885">
                  <c:v>6.6000000000000005E-5</c:v>
                </c:pt>
                <c:pt idx="1886">
                  <c:v>8.7999999999999998E-5</c:v>
                </c:pt>
                <c:pt idx="1887">
                  <c:v>6.6000000000000005E-5</c:v>
                </c:pt>
                <c:pt idx="1888">
                  <c:v>1.1E-4</c:v>
                </c:pt>
                <c:pt idx="1889">
                  <c:v>1.55E-4</c:v>
                </c:pt>
                <c:pt idx="1890">
                  <c:v>1.3300000000000001E-4</c:v>
                </c:pt>
                <c:pt idx="1891">
                  <c:v>1.55E-4</c:v>
                </c:pt>
                <c:pt idx="1892">
                  <c:v>1.7699999999999999E-4</c:v>
                </c:pt>
                <c:pt idx="1893">
                  <c:v>1.7699999999999999E-4</c:v>
                </c:pt>
                <c:pt idx="1894">
                  <c:v>2.22E-4</c:v>
                </c:pt>
                <c:pt idx="1895">
                  <c:v>2.22E-4</c:v>
                </c:pt>
                <c:pt idx="1896">
                  <c:v>2.4399999999999999E-4</c:v>
                </c:pt>
                <c:pt idx="1897">
                  <c:v>2.22E-4</c:v>
                </c:pt>
                <c:pt idx="1898">
                  <c:v>2.6600000000000001E-4</c:v>
                </c:pt>
                <c:pt idx="1899">
                  <c:v>2.6600000000000001E-4</c:v>
                </c:pt>
                <c:pt idx="1900">
                  <c:v>3.1E-4</c:v>
                </c:pt>
                <c:pt idx="1901">
                  <c:v>3.1E-4</c:v>
                </c:pt>
                <c:pt idx="1902">
                  <c:v>3.3300000000000002E-4</c:v>
                </c:pt>
                <c:pt idx="1903">
                  <c:v>3.1E-4</c:v>
                </c:pt>
                <c:pt idx="1904">
                  <c:v>3.1E-4</c:v>
                </c:pt>
                <c:pt idx="1905">
                  <c:v>3.77E-4</c:v>
                </c:pt>
                <c:pt idx="1906">
                  <c:v>3.77E-4</c:v>
                </c:pt>
                <c:pt idx="1907">
                  <c:v>4.2200000000000001E-4</c:v>
                </c:pt>
                <c:pt idx="1908">
                  <c:v>3.77E-4</c:v>
                </c:pt>
                <c:pt idx="1909">
                  <c:v>3.9899999999999999E-4</c:v>
                </c:pt>
                <c:pt idx="1910">
                  <c:v>4.44E-4</c:v>
                </c:pt>
                <c:pt idx="1911">
                  <c:v>4.44E-4</c:v>
                </c:pt>
                <c:pt idx="1912">
                  <c:v>4.44E-4</c:v>
                </c:pt>
                <c:pt idx="1913">
                  <c:v>4.2200000000000001E-4</c:v>
                </c:pt>
                <c:pt idx="1914">
                  <c:v>4.44E-4</c:v>
                </c:pt>
                <c:pt idx="1915">
                  <c:v>4.66E-4</c:v>
                </c:pt>
                <c:pt idx="1916">
                  <c:v>4.66E-4</c:v>
                </c:pt>
                <c:pt idx="1917">
                  <c:v>4.8799999999999999E-4</c:v>
                </c:pt>
                <c:pt idx="1918">
                  <c:v>5.1000000000000004E-4</c:v>
                </c:pt>
                <c:pt idx="1919">
                  <c:v>4.8799999999999999E-4</c:v>
                </c:pt>
                <c:pt idx="1920">
                  <c:v>4.8799999999999999E-4</c:v>
                </c:pt>
                <c:pt idx="1921">
                  <c:v>5.5500000000000005E-4</c:v>
                </c:pt>
                <c:pt idx="1922">
                  <c:v>5.1000000000000004E-4</c:v>
                </c:pt>
                <c:pt idx="1923">
                  <c:v>5.5500000000000005E-4</c:v>
                </c:pt>
                <c:pt idx="1924">
                  <c:v>5.3300000000000005E-4</c:v>
                </c:pt>
                <c:pt idx="1925">
                  <c:v>5.7700000000000004E-4</c:v>
                </c:pt>
                <c:pt idx="1926">
                  <c:v>5.7700000000000004E-4</c:v>
                </c:pt>
                <c:pt idx="1927">
                  <c:v>5.7700000000000004E-4</c:v>
                </c:pt>
                <c:pt idx="1928">
                  <c:v>5.7700000000000004E-4</c:v>
                </c:pt>
                <c:pt idx="1929">
                  <c:v>5.5500000000000005E-4</c:v>
                </c:pt>
                <c:pt idx="1930">
                  <c:v>5.7700000000000004E-4</c:v>
                </c:pt>
                <c:pt idx="1931">
                  <c:v>5.9900000000000003E-4</c:v>
                </c:pt>
                <c:pt idx="1932">
                  <c:v>5.7700000000000004E-4</c:v>
                </c:pt>
                <c:pt idx="1933">
                  <c:v>5.7700000000000004E-4</c:v>
                </c:pt>
                <c:pt idx="1934">
                  <c:v>5.9900000000000003E-4</c:v>
                </c:pt>
                <c:pt idx="1935">
                  <c:v>5.7700000000000004E-4</c:v>
                </c:pt>
                <c:pt idx="1936">
                  <c:v>5.9900000000000003E-4</c:v>
                </c:pt>
                <c:pt idx="1937">
                  <c:v>5.9900000000000003E-4</c:v>
                </c:pt>
                <c:pt idx="1938">
                  <c:v>6.4400000000000004E-4</c:v>
                </c:pt>
                <c:pt idx="1939">
                  <c:v>6.2200000000000005E-4</c:v>
                </c:pt>
                <c:pt idx="1940">
                  <c:v>6.2200000000000005E-4</c:v>
                </c:pt>
                <c:pt idx="1941">
                  <c:v>6.2200000000000005E-4</c:v>
                </c:pt>
                <c:pt idx="1942">
                  <c:v>6.2200000000000005E-4</c:v>
                </c:pt>
                <c:pt idx="1943">
                  <c:v>6.2200000000000005E-4</c:v>
                </c:pt>
                <c:pt idx="1944">
                  <c:v>6.2200000000000005E-4</c:v>
                </c:pt>
                <c:pt idx="1945">
                  <c:v>6.4400000000000004E-4</c:v>
                </c:pt>
                <c:pt idx="1946">
                  <c:v>5.9900000000000003E-4</c:v>
                </c:pt>
                <c:pt idx="1947">
                  <c:v>6.2200000000000005E-4</c:v>
                </c:pt>
                <c:pt idx="1948">
                  <c:v>6.4400000000000004E-4</c:v>
                </c:pt>
                <c:pt idx="1949">
                  <c:v>5.9900000000000003E-4</c:v>
                </c:pt>
                <c:pt idx="1950">
                  <c:v>6.2200000000000005E-4</c:v>
                </c:pt>
                <c:pt idx="1951">
                  <c:v>6.2200000000000005E-4</c:v>
                </c:pt>
                <c:pt idx="1952">
                  <c:v>6.2200000000000005E-4</c:v>
                </c:pt>
                <c:pt idx="1953">
                  <c:v>6.4400000000000004E-4</c:v>
                </c:pt>
                <c:pt idx="1954">
                  <c:v>6.2200000000000005E-4</c:v>
                </c:pt>
                <c:pt idx="1955">
                  <c:v>5.9900000000000003E-4</c:v>
                </c:pt>
                <c:pt idx="1956">
                  <c:v>6.4400000000000004E-4</c:v>
                </c:pt>
                <c:pt idx="1957">
                  <c:v>6.4400000000000004E-4</c:v>
                </c:pt>
                <c:pt idx="1958">
                  <c:v>6.4400000000000004E-4</c:v>
                </c:pt>
                <c:pt idx="1959">
                  <c:v>6.6600000000000003E-4</c:v>
                </c:pt>
                <c:pt idx="1960">
                  <c:v>6.2200000000000005E-4</c:v>
                </c:pt>
                <c:pt idx="1961">
                  <c:v>6.2200000000000005E-4</c:v>
                </c:pt>
                <c:pt idx="1962">
                  <c:v>6.4400000000000004E-4</c:v>
                </c:pt>
                <c:pt idx="1963">
                  <c:v>6.4400000000000004E-4</c:v>
                </c:pt>
                <c:pt idx="1964">
                  <c:v>6.2200000000000005E-4</c:v>
                </c:pt>
                <c:pt idx="1965">
                  <c:v>6.2200000000000005E-4</c:v>
                </c:pt>
                <c:pt idx="1966">
                  <c:v>6.4400000000000004E-4</c:v>
                </c:pt>
                <c:pt idx="1967">
                  <c:v>6.2200000000000005E-4</c:v>
                </c:pt>
                <c:pt idx="1968">
                  <c:v>6.2200000000000005E-4</c:v>
                </c:pt>
                <c:pt idx="1969">
                  <c:v>6.2200000000000005E-4</c:v>
                </c:pt>
                <c:pt idx="1970">
                  <c:v>6.4400000000000004E-4</c:v>
                </c:pt>
                <c:pt idx="1971">
                  <c:v>5.9900000000000003E-4</c:v>
                </c:pt>
                <c:pt idx="1972">
                  <c:v>6.2200000000000005E-4</c:v>
                </c:pt>
                <c:pt idx="1973">
                  <c:v>6.2200000000000005E-4</c:v>
                </c:pt>
                <c:pt idx="1974">
                  <c:v>6.4400000000000004E-4</c:v>
                </c:pt>
                <c:pt idx="1975">
                  <c:v>6.4400000000000004E-4</c:v>
                </c:pt>
                <c:pt idx="1976">
                  <c:v>6.4400000000000004E-4</c:v>
                </c:pt>
                <c:pt idx="1977">
                  <c:v>5.9900000000000003E-4</c:v>
                </c:pt>
                <c:pt idx="1978">
                  <c:v>5.9900000000000003E-4</c:v>
                </c:pt>
                <c:pt idx="1979">
                  <c:v>6.2200000000000005E-4</c:v>
                </c:pt>
                <c:pt idx="1980">
                  <c:v>6.2200000000000005E-4</c:v>
                </c:pt>
                <c:pt idx="1981">
                  <c:v>5.9900000000000003E-4</c:v>
                </c:pt>
                <c:pt idx="1982">
                  <c:v>6.2200000000000005E-4</c:v>
                </c:pt>
                <c:pt idx="1983">
                  <c:v>6.2200000000000005E-4</c:v>
                </c:pt>
                <c:pt idx="1984">
                  <c:v>6.2200000000000005E-4</c:v>
                </c:pt>
                <c:pt idx="1985">
                  <c:v>6.4400000000000004E-4</c:v>
                </c:pt>
                <c:pt idx="1986">
                  <c:v>6.2200000000000005E-4</c:v>
                </c:pt>
                <c:pt idx="1987">
                  <c:v>6.4400000000000004E-4</c:v>
                </c:pt>
                <c:pt idx="1988">
                  <c:v>6.4400000000000004E-4</c:v>
                </c:pt>
                <c:pt idx="1989">
                  <c:v>5.9900000000000003E-4</c:v>
                </c:pt>
                <c:pt idx="1990">
                  <c:v>6.4400000000000004E-4</c:v>
                </c:pt>
                <c:pt idx="1991">
                  <c:v>6.2200000000000005E-4</c:v>
                </c:pt>
                <c:pt idx="1992">
                  <c:v>5.9900000000000003E-4</c:v>
                </c:pt>
                <c:pt idx="1993">
                  <c:v>6.2200000000000005E-4</c:v>
                </c:pt>
                <c:pt idx="1994">
                  <c:v>6.4400000000000004E-4</c:v>
                </c:pt>
                <c:pt idx="1995">
                  <c:v>6.4400000000000004E-4</c:v>
                </c:pt>
                <c:pt idx="1996">
                  <c:v>6.4400000000000004E-4</c:v>
                </c:pt>
                <c:pt idx="1997">
                  <c:v>6.2200000000000005E-4</c:v>
                </c:pt>
                <c:pt idx="1998">
                  <c:v>6.4400000000000004E-4</c:v>
                </c:pt>
                <c:pt idx="1999">
                  <c:v>6.2200000000000005E-4</c:v>
                </c:pt>
              </c:numCache>
            </c:numRef>
          </c:yVal>
          <c:smooth val="1"/>
        </c:ser>
        <c:ser>
          <c:idx val="2"/>
          <c:order val="2"/>
          <c:marker>
            <c:symbol val="none"/>
          </c:marker>
          <c:xVal>
            <c:numRef>
              <c:f>'ATF1317'!$A$501:$A$2500</c:f>
              <c:numCache>
                <c:formatCode>0.00E+00</c:formatCode>
                <c:ptCount val="2000"/>
                <c:pt idx="0">
                  <c:v>-6.8878999999999998E-9</c:v>
                </c:pt>
                <c:pt idx="1">
                  <c:v>-6.8815999999999999E-9</c:v>
                </c:pt>
                <c:pt idx="2">
                  <c:v>-6.8753999999999996E-9</c:v>
                </c:pt>
                <c:pt idx="3">
                  <c:v>-6.8690999999999998E-9</c:v>
                </c:pt>
                <c:pt idx="4">
                  <c:v>-6.8629000000000004E-9</c:v>
                </c:pt>
                <c:pt idx="5">
                  <c:v>-6.8565999999999997E-9</c:v>
                </c:pt>
                <c:pt idx="6">
                  <c:v>-6.8504000000000002E-9</c:v>
                </c:pt>
                <c:pt idx="7">
                  <c:v>-6.8441000000000004E-9</c:v>
                </c:pt>
                <c:pt idx="8">
                  <c:v>-6.8379000000000001E-9</c:v>
                </c:pt>
                <c:pt idx="9">
                  <c:v>-6.8316000000000003E-9</c:v>
                </c:pt>
                <c:pt idx="10">
                  <c:v>-6.8254E-9</c:v>
                </c:pt>
                <c:pt idx="11">
                  <c:v>-6.8191000000000002E-9</c:v>
                </c:pt>
                <c:pt idx="12">
                  <c:v>-6.8128999999999999E-9</c:v>
                </c:pt>
                <c:pt idx="13">
                  <c:v>-6.8066E-9</c:v>
                </c:pt>
                <c:pt idx="14">
                  <c:v>-6.8003999999999998E-9</c:v>
                </c:pt>
                <c:pt idx="15">
                  <c:v>-6.7940999999999999E-9</c:v>
                </c:pt>
                <c:pt idx="16">
                  <c:v>-6.7878999999999997E-9</c:v>
                </c:pt>
                <c:pt idx="17">
                  <c:v>-6.7815999999999998E-9</c:v>
                </c:pt>
                <c:pt idx="18">
                  <c:v>-6.7754000000000004E-9</c:v>
                </c:pt>
                <c:pt idx="19">
                  <c:v>-6.7690999999999997E-9</c:v>
                </c:pt>
                <c:pt idx="20">
                  <c:v>-6.7629000000000003E-9</c:v>
                </c:pt>
                <c:pt idx="21">
                  <c:v>-6.7565999999999996E-9</c:v>
                </c:pt>
                <c:pt idx="22">
                  <c:v>-6.7504000000000002E-9</c:v>
                </c:pt>
                <c:pt idx="23">
                  <c:v>-6.7441000000000003E-9</c:v>
                </c:pt>
                <c:pt idx="24">
                  <c:v>-6.7379000000000001E-9</c:v>
                </c:pt>
                <c:pt idx="25">
                  <c:v>-6.7316000000000002E-9</c:v>
                </c:pt>
                <c:pt idx="26">
                  <c:v>-6.7254E-9</c:v>
                </c:pt>
                <c:pt idx="27">
                  <c:v>-6.7191000000000001E-9</c:v>
                </c:pt>
                <c:pt idx="28">
                  <c:v>-6.7128999999999998E-9</c:v>
                </c:pt>
                <c:pt idx="29">
                  <c:v>-6.7066E-9</c:v>
                </c:pt>
                <c:pt idx="30">
                  <c:v>-6.7003999999999997E-9</c:v>
                </c:pt>
                <c:pt idx="31">
                  <c:v>-6.6940999999999999E-9</c:v>
                </c:pt>
                <c:pt idx="32">
                  <c:v>-6.6878999999999996E-9</c:v>
                </c:pt>
                <c:pt idx="33">
                  <c:v>-6.6815999999999998E-9</c:v>
                </c:pt>
                <c:pt idx="34">
                  <c:v>-6.6754000000000003E-9</c:v>
                </c:pt>
                <c:pt idx="35">
                  <c:v>-6.6690999999999996E-9</c:v>
                </c:pt>
                <c:pt idx="36">
                  <c:v>-6.6629000000000002E-9</c:v>
                </c:pt>
                <c:pt idx="37">
                  <c:v>-6.6566000000000004E-9</c:v>
                </c:pt>
                <c:pt idx="38">
                  <c:v>-6.6504000000000001E-9</c:v>
                </c:pt>
                <c:pt idx="39">
                  <c:v>-6.6441000000000002E-9</c:v>
                </c:pt>
                <c:pt idx="40">
                  <c:v>-6.6379E-9</c:v>
                </c:pt>
                <c:pt idx="41">
                  <c:v>-6.6316000000000001E-9</c:v>
                </c:pt>
                <c:pt idx="42">
                  <c:v>-6.6253999999999999E-9</c:v>
                </c:pt>
                <c:pt idx="43">
                  <c:v>-6.6191E-9</c:v>
                </c:pt>
                <c:pt idx="44">
                  <c:v>-6.6128999999999998E-9</c:v>
                </c:pt>
                <c:pt idx="45">
                  <c:v>-6.6065999999999999E-9</c:v>
                </c:pt>
                <c:pt idx="46">
                  <c:v>-6.6003999999999997E-9</c:v>
                </c:pt>
                <c:pt idx="47">
                  <c:v>-6.5940999999999998E-9</c:v>
                </c:pt>
                <c:pt idx="48">
                  <c:v>-6.5879000000000004E-9</c:v>
                </c:pt>
                <c:pt idx="49">
                  <c:v>-6.5815999999999997E-9</c:v>
                </c:pt>
                <c:pt idx="50">
                  <c:v>-6.5754000000000003E-9</c:v>
                </c:pt>
                <c:pt idx="51">
                  <c:v>-6.5691000000000004E-9</c:v>
                </c:pt>
                <c:pt idx="52">
                  <c:v>-6.5629000000000002E-9</c:v>
                </c:pt>
                <c:pt idx="53">
                  <c:v>-6.5566000000000003E-9</c:v>
                </c:pt>
                <c:pt idx="54">
                  <c:v>-6.5504E-9</c:v>
                </c:pt>
                <c:pt idx="55">
                  <c:v>-6.5441000000000002E-9</c:v>
                </c:pt>
                <c:pt idx="56">
                  <c:v>-6.5378999999999999E-9</c:v>
                </c:pt>
                <c:pt idx="57">
                  <c:v>-6.5316000000000001E-9</c:v>
                </c:pt>
                <c:pt idx="58">
                  <c:v>-6.5253999999999998E-9</c:v>
                </c:pt>
                <c:pt idx="59">
                  <c:v>-6.5191E-9</c:v>
                </c:pt>
                <c:pt idx="60">
                  <c:v>-6.5128999999999997E-9</c:v>
                </c:pt>
                <c:pt idx="61">
                  <c:v>-6.5065999999999998E-9</c:v>
                </c:pt>
                <c:pt idx="62">
                  <c:v>-6.5003999999999996E-9</c:v>
                </c:pt>
                <c:pt idx="63">
                  <c:v>-6.4940999999999997E-9</c:v>
                </c:pt>
                <c:pt idx="64">
                  <c:v>-6.4879000000000003E-9</c:v>
                </c:pt>
                <c:pt idx="65">
                  <c:v>-6.4815999999999996E-9</c:v>
                </c:pt>
                <c:pt idx="66">
                  <c:v>-6.4754000000000002E-9</c:v>
                </c:pt>
                <c:pt idx="67">
                  <c:v>-6.4691000000000003E-9</c:v>
                </c:pt>
                <c:pt idx="68">
                  <c:v>-6.4629000000000001E-9</c:v>
                </c:pt>
                <c:pt idx="69">
                  <c:v>-6.4566000000000002E-9</c:v>
                </c:pt>
                <c:pt idx="70">
                  <c:v>-6.4504E-9</c:v>
                </c:pt>
                <c:pt idx="71">
                  <c:v>-6.4441000000000001E-9</c:v>
                </c:pt>
                <c:pt idx="72">
                  <c:v>-6.4378999999999999E-9</c:v>
                </c:pt>
                <c:pt idx="73">
                  <c:v>-6.4316E-9</c:v>
                </c:pt>
                <c:pt idx="74">
                  <c:v>-6.4253999999999998E-9</c:v>
                </c:pt>
                <c:pt idx="75">
                  <c:v>-6.4190999999999999E-9</c:v>
                </c:pt>
                <c:pt idx="76">
                  <c:v>-6.4128999999999996E-9</c:v>
                </c:pt>
                <c:pt idx="77">
                  <c:v>-6.4065999999999998E-9</c:v>
                </c:pt>
                <c:pt idx="78">
                  <c:v>-6.4004000000000004E-9</c:v>
                </c:pt>
                <c:pt idx="79">
                  <c:v>-6.3940999999999997E-9</c:v>
                </c:pt>
                <c:pt idx="80">
                  <c:v>-6.3879000000000002E-9</c:v>
                </c:pt>
                <c:pt idx="81">
                  <c:v>-6.3816000000000004E-9</c:v>
                </c:pt>
                <c:pt idx="82">
                  <c:v>-6.3754000000000001E-9</c:v>
                </c:pt>
                <c:pt idx="83">
                  <c:v>-6.3691000000000003E-9</c:v>
                </c:pt>
                <c:pt idx="84">
                  <c:v>-6.3629E-9</c:v>
                </c:pt>
                <c:pt idx="85">
                  <c:v>-6.3566000000000002E-9</c:v>
                </c:pt>
                <c:pt idx="86">
                  <c:v>-6.3503999999999999E-9</c:v>
                </c:pt>
                <c:pt idx="87">
                  <c:v>-6.3441E-9</c:v>
                </c:pt>
                <c:pt idx="88">
                  <c:v>-6.3378999999999998E-9</c:v>
                </c:pt>
                <c:pt idx="89">
                  <c:v>-6.3315999999999999E-9</c:v>
                </c:pt>
                <c:pt idx="90">
                  <c:v>-6.3253999999999997E-9</c:v>
                </c:pt>
                <c:pt idx="91">
                  <c:v>-6.3190999999999998E-9</c:v>
                </c:pt>
                <c:pt idx="92">
                  <c:v>-6.3129000000000004E-9</c:v>
                </c:pt>
                <c:pt idx="93">
                  <c:v>-6.3065999999999997E-9</c:v>
                </c:pt>
                <c:pt idx="94">
                  <c:v>-6.3004000000000003E-9</c:v>
                </c:pt>
                <c:pt idx="95">
                  <c:v>-6.2940999999999996E-9</c:v>
                </c:pt>
                <c:pt idx="96">
                  <c:v>-6.2879000000000002E-9</c:v>
                </c:pt>
                <c:pt idx="97">
                  <c:v>-6.2816000000000003E-9</c:v>
                </c:pt>
                <c:pt idx="98">
                  <c:v>-6.2754000000000001E-9</c:v>
                </c:pt>
                <c:pt idx="99">
                  <c:v>-6.2691000000000002E-9</c:v>
                </c:pt>
                <c:pt idx="100">
                  <c:v>-6.2629E-9</c:v>
                </c:pt>
                <c:pt idx="101">
                  <c:v>-6.2566000000000001E-9</c:v>
                </c:pt>
                <c:pt idx="102">
                  <c:v>-6.2503999999999998E-9</c:v>
                </c:pt>
                <c:pt idx="103">
                  <c:v>-6.2441E-9</c:v>
                </c:pt>
                <c:pt idx="104">
                  <c:v>-6.2378999999999997E-9</c:v>
                </c:pt>
                <c:pt idx="105">
                  <c:v>-6.2315999999999999E-9</c:v>
                </c:pt>
                <c:pt idx="106">
                  <c:v>-6.2253999999999996E-9</c:v>
                </c:pt>
                <c:pt idx="107">
                  <c:v>-6.2190999999999998E-9</c:v>
                </c:pt>
                <c:pt idx="108">
                  <c:v>-6.2129000000000003E-9</c:v>
                </c:pt>
                <c:pt idx="109">
                  <c:v>-6.2065999999999996E-9</c:v>
                </c:pt>
                <c:pt idx="110">
                  <c:v>-6.2004000000000002E-9</c:v>
                </c:pt>
                <c:pt idx="111">
                  <c:v>-6.1941000000000004E-9</c:v>
                </c:pt>
                <c:pt idx="112">
                  <c:v>-6.1879000000000001E-9</c:v>
                </c:pt>
                <c:pt idx="113">
                  <c:v>-6.1816000000000002E-9</c:v>
                </c:pt>
                <c:pt idx="114">
                  <c:v>-6.1754E-9</c:v>
                </c:pt>
                <c:pt idx="115">
                  <c:v>-6.1691000000000001E-9</c:v>
                </c:pt>
                <c:pt idx="116">
                  <c:v>-6.1628999999999999E-9</c:v>
                </c:pt>
                <c:pt idx="117">
                  <c:v>-6.1566E-9</c:v>
                </c:pt>
                <c:pt idx="118">
                  <c:v>-6.1503999999999998E-9</c:v>
                </c:pt>
                <c:pt idx="119">
                  <c:v>-6.1440999999999999E-9</c:v>
                </c:pt>
                <c:pt idx="120">
                  <c:v>-6.1378999999999997E-9</c:v>
                </c:pt>
                <c:pt idx="121">
                  <c:v>-6.1315999999999998E-9</c:v>
                </c:pt>
                <c:pt idx="122">
                  <c:v>-6.1254000000000004E-9</c:v>
                </c:pt>
                <c:pt idx="123">
                  <c:v>-6.1190999999999997E-9</c:v>
                </c:pt>
                <c:pt idx="124">
                  <c:v>-6.1129000000000003E-9</c:v>
                </c:pt>
                <c:pt idx="125">
                  <c:v>-6.1066000000000004E-9</c:v>
                </c:pt>
                <c:pt idx="126">
                  <c:v>-6.1004000000000002E-9</c:v>
                </c:pt>
                <c:pt idx="127">
                  <c:v>-6.0941000000000003E-9</c:v>
                </c:pt>
                <c:pt idx="128">
                  <c:v>-6.0879E-9</c:v>
                </c:pt>
                <c:pt idx="129">
                  <c:v>-6.0816000000000002E-9</c:v>
                </c:pt>
                <c:pt idx="130">
                  <c:v>-6.0753999999999999E-9</c:v>
                </c:pt>
                <c:pt idx="131">
                  <c:v>-6.0691000000000001E-9</c:v>
                </c:pt>
                <c:pt idx="132">
                  <c:v>-6.0628999999999998E-9</c:v>
                </c:pt>
                <c:pt idx="133">
                  <c:v>-6.0566E-9</c:v>
                </c:pt>
                <c:pt idx="134">
                  <c:v>-6.0503999999999997E-9</c:v>
                </c:pt>
                <c:pt idx="135">
                  <c:v>-6.0440999999999998E-9</c:v>
                </c:pt>
                <c:pt idx="136">
                  <c:v>-6.0378999999999996E-9</c:v>
                </c:pt>
                <c:pt idx="137">
                  <c:v>-6.0315999999999997E-9</c:v>
                </c:pt>
                <c:pt idx="138">
                  <c:v>-6.0254000000000003E-9</c:v>
                </c:pt>
                <c:pt idx="139">
                  <c:v>-6.0190999999999996E-9</c:v>
                </c:pt>
                <c:pt idx="140">
                  <c:v>-6.0129000000000002E-9</c:v>
                </c:pt>
                <c:pt idx="141">
                  <c:v>-6.0066000000000003E-9</c:v>
                </c:pt>
                <c:pt idx="142">
                  <c:v>-6.0004000000000001E-9</c:v>
                </c:pt>
                <c:pt idx="143">
                  <c:v>-5.9941000000000002E-9</c:v>
                </c:pt>
                <c:pt idx="144">
                  <c:v>-5.9879E-9</c:v>
                </c:pt>
                <c:pt idx="145">
                  <c:v>-5.9816000000000001E-9</c:v>
                </c:pt>
                <c:pt idx="146">
                  <c:v>-5.9753999999999999E-9</c:v>
                </c:pt>
                <c:pt idx="147">
                  <c:v>-5.9691E-9</c:v>
                </c:pt>
                <c:pt idx="148">
                  <c:v>-5.9628999999999997E-9</c:v>
                </c:pt>
                <c:pt idx="149">
                  <c:v>-5.9565999999999999E-9</c:v>
                </c:pt>
                <c:pt idx="150">
                  <c:v>-5.9503999999999996E-9</c:v>
                </c:pt>
                <c:pt idx="151">
                  <c:v>-5.9440999999999998E-9</c:v>
                </c:pt>
                <c:pt idx="152">
                  <c:v>-5.9379000000000004E-9</c:v>
                </c:pt>
                <c:pt idx="153">
                  <c:v>-5.9315999999999997E-9</c:v>
                </c:pt>
                <c:pt idx="154">
                  <c:v>-5.9254000000000002E-9</c:v>
                </c:pt>
                <c:pt idx="155">
                  <c:v>-5.9191000000000004E-9</c:v>
                </c:pt>
                <c:pt idx="156">
                  <c:v>-5.9129000000000001E-9</c:v>
                </c:pt>
                <c:pt idx="157">
                  <c:v>-5.9066000000000003E-9</c:v>
                </c:pt>
                <c:pt idx="158">
                  <c:v>-5.9004E-9</c:v>
                </c:pt>
                <c:pt idx="159">
                  <c:v>-5.8941000000000002E-9</c:v>
                </c:pt>
                <c:pt idx="160">
                  <c:v>-5.8878999999999999E-9</c:v>
                </c:pt>
                <c:pt idx="161">
                  <c:v>-5.8816E-9</c:v>
                </c:pt>
                <c:pt idx="162">
                  <c:v>-5.8753999999999998E-9</c:v>
                </c:pt>
                <c:pt idx="163">
                  <c:v>-5.8690999999999999E-9</c:v>
                </c:pt>
                <c:pt idx="164">
                  <c:v>-5.8628999999999997E-9</c:v>
                </c:pt>
                <c:pt idx="165">
                  <c:v>-5.8565999999999998E-9</c:v>
                </c:pt>
                <c:pt idx="166">
                  <c:v>-5.8504000000000004E-9</c:v>
                </c:pt>
                <c:pt idx="167">
                  <c:v>-5.8440999999999997E-9</c:v>
                </c:pt>
                <c:pt idx="168">
                  <c:v>-5.8379000000000003E-9</c:v>
                </c:pt>
                <c:pt idx="169">
                  <c:v>-5.8315999999999996E-9</c:v>
                </c:pt>
                <c:pt idx="170">
                  <c:v>-5.8254000000000002E-9</c:v>
                </c:pt>
                <c:pt idx="171">
                  <c:v>-5.8191000000000003E-9</c:v>
                </c:pt>
                <c:pt idx="172">
                  <c:v>-5.8129000000000001E-9</c:v>
                </c:pt>
                <c:pt idx="173">
                  <c:v>-5.8066000000000002E-9</c:v>
                </c:pt>
                <c:pt idx="174">
                  <c:v>-5.8003999999999999E-9</c:v>
                </c:pt>
                <c:pt idx="175">
                  <c:v>-5.7941000000000001E-9</c:v>
                </c:pt>
                <c:pt idx="176">
                  <c:v>-5.7878999999999998E-9</c:v>
                </c:pt>
                <c:pt idx="177">
                  <c:v>-5.7816E-9</c:v>
                </c:pt>
                <c:pt idx="178">
                  <c:v>-5.7753999999999997E-9</c:v>
                </c:pt>
                <c:pt idx="179">
                  <c:v>-5.7690999999999999E-9</c:v>
                </c:pt>
                <c:pt idx="180">
                  <c:v>-5.7628999999999996E-9</c:v>
                </c:pt>
                <c:pt idx="181">
                  <c:v>-5.7565999999999997E-9</c:v>
                </c:pt>
                <c:pt idx="182">
                  <c:v>-5.7504000000000003E-9</c:v>
                </c:pt>
                <c:pt idx="183">
                  <c:v>-5.7440999999999996E-9</c:v>
                </c:pt>
                <c:pt idx="184">
                  <c:v>-5.7379000000000002E-9</c:v>
                </c:pt>
                <c:pt idx="185">
                  <c:v>-5.7316000000000003E-9</c:v>
                </c:pt>
                <c:pt idx="186">
                  <c:v>-5.7254000000000001E-9</c:v>
                </c:pt>
                <c:pt idx="187">
                  <c:v>-5.7191000000000002E-9</c:v>
                </c:pt>
                <c:pt idx="188">
                  <c:v>-5.7129E-9</c:v>
                </c:pt>
                <c:pt idx="189">
                  <c:v>-5.7066000000000001E-9</c:v>
                </c:pt>
                <c:pt idx="190">
                  <c:v>-5.7003999999999999E-9</c:v>
                </c:pt>
                <c:pt idx="191">
                  <c:v>-5.6941E-9</c:v>
                </c:pt>
                <c:pt idx="192">
                  <c:v>-5.6878999999999998E-9</c:v>
                </c:pt>
                <c:pt idx="193">
                  <c:v>-5.6815999999999999E-9</c:v>
                </c:pt>
                <c:pt idx="194">
                  <c:v>-5.6753999999999997E-9</c:v>
                </c:pt>
                <c:pt idx="195">
                  <c:v>-5.6690999999999998E-9</c:v>
                </c:pt>
                <c:pt idx="196">
                  <c:v>-5.6629000000000004E-9</c:v>
                </c:pt>
                <c:pt idx="197">
                  <c:v>-5.6565999999999997E-9</c:v>
                </c:pt>
                <c:pt idx="198">
                  <c:v>-5.6504000000000003E-9</c:v>
                </c:pt>
                <c:pt idx="199">
                  <c:v>-5.6441000000000004E-9</c:v>
                </c:pt>
                <c:pt idx="200">
                  <c:v>-5.6379000000000001E-9</c:v>
                </c:pt>
                <c:pt idx="201">
                  <c:v>-5.6316000000000003E-9</c:v>
                </c:pt>
                <c:pt idx="202">
                  <c:v>-5.6254E-9</c:v>
                </c:pt>
                <c:pt idx="203">
                  <c:v>-5.6191000000000002E-9</c:v>
                </c:pt>
                <c:pt idx="204">
                  <c:v>-5.6128999999999999E-9</c:v>
                </c:pt>
                <c:pt idx="205">
                  <c:v>-5.6066000000000001E-9</c:v>
                </c:pt>
                <c:pt idx="206">
                  <c:v>-5.6003999999999998E-9</c:v>
                </c:pt>
                <c:pt idx="207">
                  <c:v>-5.5940999999999999E-9</c:v>
                </c:pt>
                <c:pt idx="208">
                  <c:v>-5.5878999999999997E-9</c:v>
                </c:pt>
                <c:pt idx="209">
                  <c:v>-5.5815999999999998E-9</c:v>
                </c:pt>
                <c:pt idx="210">
                  <c:v>-5.5754000000000004E-9</c:v>
                </c:pt>
                <c:pt idx="211">
                  <c:v>-5.5690999999999997E-9</c:v>
                </c:pt>
                <c:pt idx="212">
                  <c:v>-5.5629000000000003E-9</c:v>
                </c:pt>
                <c:pt idx="213">
                  <c:v>-5.5565999999999996E-9</c:v>
                </c:pt>
                <c:pt idx="214">
                  <c:v>-5.5504000000000002E-9</c:v>
                </c:pt>
                <c:pt idx="215">
                  <c:v>-5.5441000000000003E-9</c:v>
                </c:pt>
                <c:pt idx="216">
                  <c:v>-5.5379000000000001E-9</c:v>
                </c:pt>
                <c:pt idx="217">
                  <c:v>-5.5316000000000002E-9</c:v>
                </c:pt>
                <c:pt idx="218">
                  <c:v>-5.5254E-9</c:v>
                </c:pt>
                <c:pt idx="219">
                  <c:v>-5.5191000000000001E-9</c:v>
                </c:pt>
                <c:pt idx="220">
                  <c:v>-5.5128999999999999E-9</c:v>
                </c:pt>
                <c:pt idx="221">
                  <c:v>-5.5066E-9</c:v>
                </c:pt>
                <c:pt idx="222">
                  <c:v>-5.5003999999999997E-9</c:v>
                </c:pt>
                <c:pt idx="223">
                  <c:v>-5.4940999999999999E-9</c:v>
                </c:pt>
                <c:pt idx="224">
                  <c:v>-5.4878999999999996E-9</c:v>
                </c:pt>
                <c:pt idx="225">
                  <c:v>-5.4815999999999998E-9</c:v>
                </c:pt>
                <c:pt idx="226">
                  <c:v>-5.4754000000000003E-9</c:v>
                </c:pt>
                <c:pt idx="227">
                  <c:v>-5.4690999999999997E-9</c:v>
                </c:pt>
                <c:pt idx="228">
                  <c:v>-5.4629000000000002E-9</c:v>
                </c:pt>
                <c:pt idx="229">
                  <c:v>-5.4566000000000004E-9</c:v>
                </c:pt>
                <c:pt idx="230">
                  <c:v>-5.4504000000000001E-9</c:v>
                </c:pt>
                <c:pt idx="231">
                  <c:v>-5.4441000000000003E-9</c:v>
                </c:pt>
                <c:pt idx="232">
                  <c:v>-5.4379E-9</c:v>
                </c:pt>
                <c:pt idx="233">
                  <c:v>-5.4316000000000001E-9</c:v>
                </c:pt>
                <c:pt idx="234">
                  <c:v>-5.4253999999999999E-9</c:v>
                </c:pt>
                <c:pt idx="235">
                  <c:v>-5.4191E-9</c:v>
                </c:pt>
                <c:pt idx="236">
                  <c:v>-5.4128999999999998E-9</c:v>
                </c:pt>
                <c:pt idx="237">
                  <c:v>-5.4065999999999999E-9</c:v>
                </c:pt>
                <c:pt idx="238">
                  <c:v>-5.4003999999999997E-9</c:v>
                </c:pt>
                <c:pt idx="239">
                  <c:v>-5.3940999999999998E-9</c:v>
                </c:pt>
                <c:pt idx="240">
                  <c:v>-5.3879000000000004E-9</c:v>
                </c:pt>
                <c:pt idx="241">
                  <c:v>-5.3815999999999997E-9</c:v>
                </c:pt>
                <c:pt idx="242">
                  <c:v>-5.3754000000000003E-9</c:v>
                </c:pt>
                <c:pt idx="243">
                  <c:v>-5.3691000000000004E-9</c:v>
                </c:pt>
                <c:pt idx="244">
                  <c:v>-5.3629000000000002E-9</c:v>
                </c:pt>
                <c:pt idx="245">
                  <c:v>-5.3566000000000003E-9</c:v>
                </c:pt>
                <c:pt idx="246">
                  <c:v>-5.3504000000000001E-9</c:v>
                </c:pt>
                <c:pt idx="247">
                  <c:v>-5.3441000000000002E-9</c:v>
                </c:pt>
                <c:pt idx="248">
                  <c:v>-5.3378999999999999E-9</c:v>
                </c:pt>
                <c:pt idx="249">
                  <c:v>-5.3316000000000001E-9</c:v>
                </c:pt>
                <c:pt idx="250">
                  <c:v>-5.3253999999999998E-9</c:v>
                </c:pt>
                <c:pt idx="251">
                  <c:v>-5.3191E-9</c:v>
                </c:pt>
                <c:pt idx="252">
                  <c:v>-5.3128999999999997E-9</c:v>
                </c:pt>
                <c:pt idx="253">
                  <c:v>-5.3065999999999999E-9</c:v>
                </c:pt>
                <c:pt idx="254">
                  <c:v>-5.3003999999999996E-9</c:v>
                </c:pt>
                <c:pt idx="255">
                  <c:v>-5.2940999999999997E-9</c:v>
                </c:pt>
                <c:pt idx="256">
                  <c:v>-5.2879000000000003E-9</c:v>
                </c:pt>
                <c:pt idx="257">
                  <c:v>-5.2815999999999996E-9</c:v>
                </c:pt>
                <c:pt idx="258">
                  <c:v>-5.2754000000000002E-9</c:v>
                </c:pt>
                <c:pt idx="259">
                  <c:v>-5.2691000000000003E-9</c:v>
                </c:pt>
                <c:pt idx="260">
                  <c:v>-5.2629000000000001E-9</c:v>
                </c:pt>
                <c:pt idx="261">
                  <c:v>-5.2566000000000002E-9</c:v>
                </c:pt>
                <c:pt idx="262">
                  <c:v>-5.2504E-9</c:v>
                </c:pt>
                <c:pt idx="263">
                  <c:v>-5.2441000000000001E-9</c:v>
                </c:pt>
                <c:pt idx="264">
                  <c:v>-5.2378999999999999E-9</c:v>
                </c:pt>
                <c:pt idx="265">
                  <c:v>-5.2316E-9</c:v>
                </c:pt>
                <c:pt idx="266">
                  <c:v>-5.2253999999999998E-9</c:v>
                </c:pt>
                <c:pt idx="267">
                  <c:v>-5.2190999999999999E-9</c:v>
                </c:pt>
                <c:pt idx="268">
                  <c:v>-5.2128999999999996E-9</c:v>
                </c:pt>
                <c:pt idx="269">
                  <c:v>-5.2065999999999998E-9</c:v>
                </c:pt>
                <c:pt idx="270">
                  <c:v>-5.2004000000000004E-9</c:v>
                </c:pt>
                <c:pt idx="271">
                  <c:v>-5.1940999999999997E-9</c:v>
                </c:pt>
                <c:pt idx="272">
                  <c:v>-5.1879000000000003E-9</c:v>
                </c:pt>
                <c:pt idx="273">
                  <c:v>-5.1816000000000004E-9</c:v>
                </c:pt>
                <c:pt idx="274">
                  <c:v>-5.1754000000000001E-9</c:v>
                </c:pt>
                <c:pt idx="275">
                  <c:v>-5.1691000000000003E-9</c:v>
                </c:pt>
                <c:pt idx="276">
                  <c:v>-5.1629E-9</c:v>
                </c:pt>
                <c:pt idx="277">
                  <c:v>-5.1566000000000002E-9</c:v>
                </c:pt>
                <c:pt idx="278">
                  <c:v>-5.1503999999999999E-9</c:v>
                </c:pt>
                <c:pt idx="279">
                  <c:v>-5.1441000000000001E-9</c:v>
                </c:pt>
                <c:pt idx="280">
                  <c:v>-5.1378999999999998E-9</c:v>
                </c:pt>
                <c:pt idx="281">
                  <c:v>-5.1315999999999999E-9</c:v>
                </c:pt>
                <c:pt idx="282">
                  <c:v>-5.1253999999999997E-9</c:v>
                </c:pt>
                <c:pt idx="283">
                  <c:v>-5.1190999999999998E-9</c:v>
                </c:pt>
                <c:pt idx="284">
                  <c:v>-5.1129000000000004E-9</c:v>
                </c:pt>
                <c:pt idx="285">
                  <c:v>-5.1065999999999997E-9</c:v>
                </c:pt>
                <c:pt idx="286">
                  <c:v>-5.1004000000000003E-9</c:v>
                </c:pt>
                <c:pt idx="287">
                  <c:v>-5.0940999999999996E-9</c:v>
                </c:pt>
                <c:pt idx="288">
                  <c:v>-5.0879000000000002E-9</c:v>
                </c:pt>
                <c:pt idx="289">
                  <c:v>-5.0816000000000003E-9</c:v>
                </c:pt>
                <c:pt idx="290">
                  <c:v>-5.0754000000000001E-9</c:v>
                </c:pt>
                <c:pt idx="291">
                  <c:v>-5.0691000000000002E-9</c:v>
                </c:pt>
                <c:pt idx="292">
                  <c:v>-5.0629E-9</c:v>
                </c:pt>
                <c:pt idx="293">
                  <c:v>-5.0566000000000001E-9</c:v>
                </c:pt>
                <c:pt idx="294">
                  <c:v>-5.0503999999999998E-9</c:v>
                </c:pt>
                <c:pt idx="295">
                  <c:v>-5.0441E-9</c:v>
                </c:pt>
                <c:pt idx="296">
                  <c:v>-5.0378999999999997E-9</c:v>
                </c:pt>
                <c:pt idx="297">
                  <c:v>-5.0315999999999999E-9</c:v>
                </c:pt>
                <c:pt idx="298">
                  <c:v>-5.0253999999999996E-9</c:v>
                </c:pt>
                <c:pt idx="299">
                  <c:v>-5.0190999999999998E-9</c:v>
                </c:pt>
                <c:pt idx="300">
                  <c:v>-5.0129000000000003E-9</c:v>
                </c:pt>
                <c:pt idx="301">
                  <c:v>-5.0065999999999996E-9</c:v>
                </c:pt>
                <c:pt idx="302">
                  <c:v>-5.0004000000000002E-9</c:v>
                </c:pt>
                <c:pt idx="303">
                  <c:v>-4.9941000000000004E-9</c:v>
                </c:pt>
                <c:pt idx="304">
                  <c:v>-4.9879000000000001E-9</c:v>
                </c:pt>
                <c:pt idx="305">
                  <c:v>-4.9816000000000003E-9</c:v>
                </c:pt>
                <c:pt idx="306">
                  <c:v>-4.9754E-9</c:v>
                </c:pt>
                <c:pt idx="307">
                  <c:v>-4.9691000000000001E-9</c:v>
                </c:pt>
                <c:pt idx="308">
                  <c:v>-4.9628999999999999E-9</c:v>
                </c:pt>
                <c:pt idx="309">
                  <c:v>-4.9566E-9</c:v>
                </c:pt>
                <c:pt idx="310">
                  <c:v>-4.9503999999999998E-9</c:v>
                </c:pt>
                <c:pt idx="311">
                  <c:v>-4.9440999999999999E-9</c:v>
                </c:pt>
                <c:pt idx="312">
                  <c:v>-4.9378999999999997E-9</c:v>
                </c:pt>
                <c:pt idx="313">
                  <c:v>-4.9315999999999998E-9</c:v>
                </c:pt>
                <c:pt idx="314">
                  <c:v>-4.9254000000000004E-9</c:v>
                </c:pt>
                <c:pt idx="315">
                  <c:v>-4.9190999999999997E-9</c:v>
                </c:pt>
                <c:pt idx="316">
                  <c:v>-4.9129000000000003E-9</c:v>
                </c:pt>
                <c:pt idx="317">
                  <c:v>-4.9066000000000004E-9</c:v>
                </c:pt>
                <c:pt idx="318">
                  <c:v>-4.9004000000000002E-9</c:v>
                </c:pt>
                <c:pt idx="319">
                  <c:v>-4.8941000000000003E-9</c:v>
                </c:pt>
                <c:pt idx="320">
                  <c:v>-4.8879E-9</c:v>
                </c:pt>
                <c:pt idx="321">
                  <c:v>-4.8816000000000002E-9</c:v>
                </c:pt>
                <c:pt idx="322">
                  <c:v>-4.8753999999999999E-9</c:v>
                </c:pt>
                <c:pt idx="323">
                  <c:v>-4.8691000000000001E-9</c:v>
                </c:pt>
                <c:pt idx="324">
                  <c:v>-4.8628999999999998E-9</c:v>
                </c:pt>
                <c:pt idx="325">
                  <c:v>-4.8566E-9</c:v>
                </c:pt>
                <c:pt idx="326">
                  <c:v>-4.8503999999999997E-9</c:v>
                </c:pt>
                <c:pt idx="327">
                  <c:v>-4.8440999999999998E-9</c:v>
                </c:pt>
                <c:pt idx="328">
                  <c:v>-4.8378999999999996E-9</c:v>
                </c:pt>
                <c:pt idx="329">
                  <c:v>-4.8315999999999997E-9</c:v>
                </c:pt>
                <c:pt idx="330">
                  <c:v>-4.8254000000000003E-9</c:v>
                </c:pt>
                <c:pt idx="331">
                  <c:v>-4.8190999999999996E-9</c:v>
                </c:pt>
                <c:pt idx="332">
                  <c:v>-4.8129000000000002E-9</c:v>
                </c:pt>
                <c:pt idx="333">
                  <c:v>-4.8066000000000003E-9</c:v>
                </c:pt>
                <c:pt idx="334">
                  <c:v>-4.8004000000000001E-9</c:v>
                </c:pt>
                <c:pt idx="335">
                  <c:v>-4.7941000000000002E-9</c:v>
                </c:pt>
                <c:pt idx="336">
                  <c:v>-4.7879E-9</c:v>
                </c:pt>
                <c:pt idx="337">
                  <c:v>-4.7816000000000001E-9</c:v>
                </c:pt>
                <c:pt idx="338">
                  <c:v>-4.7753999999999999E-9</c:v>
                </c:pt>
                <c:pt idx="339">
                  <c:v>-4.7691E-9</c:v>
                </c:pt>
                <c:pt idx="340">
                  <c:v>-4.7628999999999998E-9</c:v>
                </c:pt>
                <c:pt idx="341">
                  <c:v>-4.7565999999999999E-9</c:v>
                </c:pt>
                <c:pt idx="342">
                  <c:v>-4.7503999999999996E-9</c:v>
                </c:pt>
                <c:pt idx="343">
                  <c:v>-4.7440999999999998E-9</c:v>
                </c:pt>
                <c:pt idx="344">
                  <c:v>-4.7379000000000004E-9</c:v>
                </c:pt>
                <c:pt idx="345">
                  <c:v>-4.7315999999999997E-9</c:v>
                </c:pt>
                <c:pt idx="346">
                  <c:v>-4.7254000000000002E-9</c:v>
                </c:pt>
                <c:pt idx="347">
                  <c:v>-4.7191000000000004E-9</c:v>
                </c:pt>
                <c:pt idx="348">
                  <c:v>-4.7129000000000001E-9</c:v>
                </c:pt>
                <c:pt idx="349">
                  <c:v>-4.7066000000000003E-9</c:v>
                </c:pt>
                <c:pt idx="350">
                  <c:v>-4.7004E-9</c:v>
                </c:pt>
                <c:pt idx="351">
                  <c:v>-4.6941000000000002E-9</c:v>
                </c:pt>
                <c:pt idx="352">
                  <c:v>-4.6878999999999999E-9</c:v>
                </c:pt>
                <c:pt idx="353">
                  <c:v>-4.6816E-9</c:v>
                </c:pt>
                <c:pt idx="354">
                  <c:v>-4.6753999999999998E-9</c:v>
                </c:pt>
                <c:pt idx="355">
                  <c:v>-4.6690999999999999E-9</c:v>
                </c:pt>
                <c:pt idx="356">
                  <c:v>-4.6628999999999997E-9</c:v>
                </c:pt>
                <c:pt idx="357">
                  <c:v>-4.6565999999999998E-9</c:v>
                </c:pt>
                <c:pt idx="358">
                  <c:v>-4.6504000000000004E-9</c:v>
                </c:pt>
                <c:pt idx="359">
                  <c:v>-4.6440999999999997E-9</c:v>
                </c:pt>
                <c:pt idx="360">
                  <c:v>-4.6379000000000003E-9</c:v>
                </c:pt>
                <c:pt idx="361">
                  <c:v>-4.6315999999999996E-9</c:v>
                </c:pt>
                <c:pt idx="362">
                  <c:v>-4.6254000000000002E-9</c:v>
                </c:pt>
                <c:pt idx="363">
                  <c:v>-4.6191000000000003E-9</c:v>
                </c:pt>
                <c:pt idx="364">
                  <c:v>-4.6129000000000001E-9</c:v>
                </c:pt>
                <c:pt idx="365">
                  <c:v>-4.6066000000000002E-9</c:v>
                </c:pt>
                <c:pt idx="366">
                  <c:v>-4.6004E-9</c:v>
                </c:pt>
                <c:pt idx="367">
                  <c:v>-4.5941000000000001E-9</c:v>
                </c:pt>
                <c:pt idx="368">
                  <c:v>-4.5878999999999998E-9</c:v>
                </c:pt>
                <c:pt idx="369">
                  <c:v>-4.5816E-9</c:v>
                </c:pt>
                <c:pt idx="370">
                  <c:v>-4.5753999999999997E-9</c:v>
                </c:pt>
                <c:pt idx="371">
                  <c:v>-4.5690999999999999E-9</c:v>
                </c:pt>
                <c:pt idx="372">
                  <c:v>-4.5628999999999996E-9</c:v>
                </c:pt>
                <c:pt idx="373">
                  <c:v>-4.5565999999999998E-9</c:v>
                </c:pt>
                <c:pt idx="374">
                  <c:v>-4.5504000000000003E-9</c:v>
                </c:pt>
                <c:pt idx="375">
                  <c:v>-4.5440999999999996E-9</c:v>
                </c:pt>
                <c:pt idx="376">
                  <c:v>-4.5379000000000002E-9</c:v>
                </c:pt>
                <c:pt idx="377">
                  <c:v>-4.5316000000000004E-9</c:v>
                </c:pt>
                <c:pt idx="378">
                  <c:v>-4.5254000000000001E-9</c:v>
                </c:pt>
                <c:pt idx="379">
                  <c:v>-4.5191000000000002E-9</c:v>
                </c:pt>
                <c:pt idx="380">
                  <c:v>-4.5129E-9</c:v>
                </c:pt>
                <c:pt idx="381">
                  <c:v>-4.5066000000000001E-9</c:v>
                </c:pt>
                <c:pt idx="382">
                  <c:v>-4.5003999999999999E-9</c:v>
                </c:pt>
                <c:pt idx="383">
                  <c:v>-4.4941E-9</c:v>
                </c:pt>
                <c:pt idx="384">
                  <c:v>-4.4878999999999998E-9</c:v>
                </c:pt>
                <c:pt idx="385">
                  <c:v>-4.4815999999999999E-9</c:v>
                </c:pt>
                <c:pt idx="386">
                  <c:v>-4.4753999999999997E-9</c:v>
                </c:pt>
                <c:pt idx="387">
                  <c:v>-4.4690999999999998E-9</c:v>
                </c:pt>
                <c:pt idx="388">
                  <c:v>-4.4629000000000004E-9</c:v>
                </c:pt>
                <c:pt idx="389">
                  <c:v>-4.4565999999999997E-9</c:v>
                </c:pt>
                <c:pt idx="390">
                  <c:v>-4.4504000000000003E-9</c:v>
                </c:pt>
                <c:pt idx="391">
                  <c:v>-4.4441000000000004E-9</c:v>
                </c:pt>
                <c:pt idx="392">
                  <c:v>-4.4379000000000002E-9</c:v>
                </c:pt>
                <c:pt idx="393">
                  <c:v>-4.4316000000000003E-9</c:v>
                </c:pt>
                <c:pt idx="394">
                  <c:v>-4.4254E-9</c:v>
                </c:pt>
                <c:pt idx="395">
                  <c:v>-4.4191000000000002E-9</c:v>
                </c:pt>
                <c:pt idx="396">
                  <c:v>-4.4128999999999999E-9</c:v>
                </c:pt>
                <c:pt idx="397">
                  <c:v>-4.4066000000000001E-9</c:v>
                </c:pt>
                <c:pt idx="398">
                  <c:v>-4.4003999999999998E-9</c:v>
                </c:pt>
                <c:pt idx="399">
                  <c:v>-4.3941E-9</c:v>
                </c:pt>
                <c:pt idx="400">
                  <c:v>-4.3878999999999997E-9</c:v>
                </c:pt>
                <c:pt idx="401">
                  <c:v>-4.3815999999999998E-9</c:v>
                </c:pt>
                <c:pt idx="402">
                  <c:v>-4.3753999999999996E-9</c:v>
                </c:pt>
                <c:pt idx="403">
                  <c:v>-4.3690999999999997E-9</c:v>
                </c:pt>
                <c:pt idx="404">
                  <c:v>-4.3629000000000003E-9</c:v>
                </c:pt>
                <c:pt idx="405">
                  <c:v>-4.3565999999999996E-9</c:v>
                </c:pt>
                <c:pt idx="406">
                  <c:v>-4.3504000000000002E-9</c:v>
                </c:pt>
                <c:pt idx="407">
                  <c:v>-4.3441000000000003E-9</c:v>
                </c:pt>
                <c:pt idx="408">
                  <c:v>-4.3379000000000001E-9</c:v>
                </c:pt>
                <c:pt idx="409">
                  <c:v>-4.3316000000000002E-9</c:v>
                </c:pt>
                <c:pt idx="410">
                  <c:v>-4.3254E-9</c:v>
                </c:pt>
                <c:pt idx="411">
                  <c:v>-4.3191000000000001E-9</c:v>
                </c:pt>
                <c:pt idx="412">
                  <c:v>-4.3128999999999999E-9</c:v>
                </c:pt>
                <c:pt idx="413">
                  <c:v>-4.3066E-9</c:v>
                </c:pt>
                <c:pt idx="414">
                  <c:v>-4.3003999999999997E-9</c:v>
                </c:pt>
                <c:pt idx="415">
                  <c:v>-4.2940999999999999E-9</c:v>
                </c:pt>
                <c:pt idx="416">
                  <c:v>-4.2878999999999996E-9</c:v>
                </c:pt>
                <c:pt idx="417">
                  <c:v>-4.2815999999999998E-9</c:v>
                </c:pt>
                <c:pt idx="418">
                  <c:v>-4.2754000000000004E-9</c:v>
                </c:pt>
                <c:pt idx="419">
                  <c:v>-4.2690999999999997E-9</c:v>
                </c:pt>
                <c:pt idx="420">
                  <c:v>-4.2629000000000002E-9</c:v>
                </c:pt>
                <c:pt idx="421">
                  <c:v>-4.2566000000000004E-9</c:v>
                </c:pt>
                <c:pt idx="422">
                  <c:v>-4.2504000000000001E-9</c:v>
                </c:pt>
                <c:pt idx="423">
                  <c:v>-4.2441000000000003E-9</c:v>
                </c:pt>
                <c:pt idx="424">
                  <c:v>-4.2379E-9</c:v>
                </c:pt>
                <c:pt idx="425">
                  <c:v>-4.2316000000000002E-9</c:v>
                </c:pt>
                <c:pt idx="426">
                  <c:v>-4.2253999999999999E-9</c:v>
                </c:pt>
                <c:pt idx="427">
                  <c:v>-4.2191E-9</c:v>
                </c:pt>
                <c:pt idx="428">
                  <c:v>-4.2128999999999998E-9</c:v>
                </c:pt>
                <c:pt idx="429">
                  <c:v>-4.2065999999999999E-9</c:v>
                </c:pt>
                <c:pt idx="430">
                  <c:v>-4.2003999999999997E-9</c:v>
                </c:pt>
                <c:pt idx="431">
                  <c:v>-4.1940999999999998E-9</c:v>
                </c:pt>
                <c:pt idx="432">
                  <c:v>-4.1879000000000004E-9</c:v>
                </c:pt>
                <c:pt idx="433">
                  <c:v>-4.1815999999999997E-9</c:v>
                </c:pt>
                <c:pt idx="434">
                  <c:v>-4.1754000000000003E-9</c:v>
                </c:pt>
                <c:pt idx="435">
                  <c:v>-4.1690999999999996E-9</c:v>
                </c:pt>
                <c:pt idx="436">
                  <c:v>-4.1629000000000002E-9</c:v>
                </c:pt>
                <c:pt idx="437">
                  <c:v>-4.1566000000000003E-9</c:v>
                </c:pt>
                <c:pt idx="438">
                  <c:v>-4.1504000000000001E-9</c:v>
                </c:pt>
                <c:pt idx="439">
                  <c:v>-4.1441000000000002E-9</c:v>
                </c:pt>
                <c:pt idx="440">
                  <c:v>-4.1378999999999999E-9</c:v>
                </c:pt>
                <c:pt idx="441">
                  <c:v>-4.1316000000000001E-9</c:v>
                </c:pt>
                <c:pt idx="442">
                  <c:v>-4.1253999999999998E-9</c:v>
                </c:pt>
                <c:pt idx="443">
                  <c:v>-4.1191E-9</c:v>
                </c:pt>
                <c:pt idx="444">
                  <c:v>-4.1128999999999997E-9</c:v>
                </c:pt>
                <c:pt idx="445">
                  <c:v>-4.1065999999999999E-9</c:v>
                </c:pt>
                <c:pt idx="446">
                  <c:v>-4.1003999999999996E-9</c:v>
                </c:pt>
                <c:pt idx="447">
                  <c:v>-4.0940999999999997E-9</c:v>
                </c:pt>
                <c:pt idx="448">
                  <c:v>-4.0879000000000003E-9</c:v>
                </c:pt>
                <c:pt idx="449">
                  <c:v>-4.0815999999999996E-9</c:v>
                </c:pt>
                <c:pt idx="450">
                  <c:v>-4.0754000000000002E-9</c:v>
                </c:pt>
                <c:pt idx="451">
                  <c:v>-4.0691000000000004E-9</c:v>
                </c:pt>
                <c:pt idx="452">
                  <c:v>-4.0629000000000001E-9</c:v>
                </c:pt>
                <c:pt idx="453">
                  <c:v>-4.0566000000000002E-9</c:v>
                </c:pt>
                <c:pt idx="454">
                  <c:v>-4.0504E-9</c:v>
                </c:pt>
                <c:pt idx="455">
                  <c:v>-4.0441000000000001E-9</c:v>
                </c:pt>
                <c:pt idx="456">
                  <c:v>-4.0378999999999999E-9</c:v>
                </c:pt>
                <c:pt idx="457">
                  <c:v>-4.0316E-9</c:v>
                </c:pt>
                <c:pt idx="458">
                  <c:v>-4.0253999999999998E-9</c:v>
                </c:pt>
                <c:pt idx="459">
                  <c:v>-4.0190999999999999E-9</c:v>
                </c:pt>
                <c:pt idx="460">
                  <c:v>-4.0128999999999997E-9</c:v>
                </c:pt>
                <c:pt idx="461">
                  <c:v>-4.0065999999999998E-9</c:v>
                </c:pt>
                <c:pt idx="462">
                  <c:v>-4.0004000000000004E-9</c:v>
                </c:pt>
                <c:pt idx="463">
                  <c:v>-3.9940999999999997E-9</c:v>
                </c:pt>
                <c:pt idx="464">
                  <c:v>-3.9879000000000003E-9</c:v>
                </c:pt>
                <c:pt idx="465">
                  <c:v>-3.9816000000000004E-9</c:v>
                </c:pt>
                <c:pt idx="466">
                  <c:v>-3.9754000000000001E-9</c:v>
                </c:pt>
                <c:pt idx="467">
                  <c:v>-3.9691000000000003E-9</c:v>
                </c:pt>
                <c:pt idx="468">
                  <c:v>-3.9629E-9</c:v>
                </c:pt>
                <c:pt idx="469">
                  <c:v>-3.9566000000000002E-9</c:v>
                </c:pt>
                <c:pt idx="470">
                  <c:v>-3.9503999999999999E-9</c:v>
                </c:pt>
                <c:pt idx="471">
                  <c:v>-3.9441000000000001E-9</c:v>
                </c:pt>
                <c:pt idx="472">
                  <c:v>-3.9378999999999998E-9</c:v>
                </c:pt>
                <c:pt idx="473">
                  <c:v>-3.9315999999999999E-9</c:v>
                </c:pt>
                <c:pt idx="474">
                  <c:v>-3.9253999999999997E-9</c:v>
                </c:pt>
                <c:pt idx="475">
                  <c:v>-3.9190999999999998E-9</c:v>
                </c:pt>
                <c:pt idx="476">
                  <c:v>-3.9128999999999996E-9</c:v>
                </c:pt>
                <c:pt idx="477">
                  <c:v>-3.9065999999999997E-9</c:v>
                </c:pt>
                <c:pt idx="478">
                  <c:v>-3.9004000000000003E-9</c:v>
                </c:pt>
                <c:pt idx="479">
                  <c:v>-3.8940999999999996E-9</c:v>
                </c:pt>
                <c:pt idx="480">
                  <c:v>-3.8879000000000002E-9</c:v>
                </c:pt>
                <c:pt idx="481">
                  <c:v>-3.8816000000000003E-9</c:v>
                </c:pt>
                <c:pt idx="482">
                  <c:v>-3.8754000000000001E-9</c:v>
                </c:pt>
                <c:pt idx="483">
                  <c:v>-3.8691000000000002E-9</c:v>
                </c:pt>
                <c:pt idx="484">
                  <c:v>-3.8629E-9</c:v>
                </c:pt>
                <c:pt idx="485">
                  <c:v>-3.8566000000000001E-9</c:v>
                </c:pt>
                <c:pt idx="486">
                  <c:v>-3.8503999999999999E-9</c:v>
                </c:pt>
                <c:pt idx="487">
                  <c:v>-3.8441E-9</c:v>
                </c:pt>
                <c:pt idx="488">
                  <c:v>-3.8378999999999997E-9</c:v>
                </c:pt>
                <c:pt idx="489">
                  <c:v>-3.8315999999999999E-9</c:v>
                </c:pt>
                <c:pt idx="490">
                  <c:v>-3.8253999999999996E-9</c:v>
                </c:pt>
                <c:pt idx="491">
                  <c:v>-3.8190999999999998E-9</c:v>
                </c:pt>
                <c:pt idx="492">
                  <c:v>-3.8129000000000003E-9</c:v>
                </c:pt>
                <c:pt idx="493">
                  <c:v>-3.8065999999999997E-9</c:v>
                </c:pt>
                <c:pt idx="494">
                  <c:v>-3.8004000000000002E-9</c:v>
                </c:pt>
                <c:pt idx="495">
                  <c:v>-3.7941000000000004E-9</c:v>
                </c:pt>
                <c:pt idx="496">
                  <c:v>-3.7879000000000001E-9</c:v>
                </c:pt>
                <c:pt idx="497">
                  <c:v>-3.7816000000000003E-9</c:v>
                </c:pt>
                <c:pt idx="498">
                  <c:v>-3.7754E-9</c:v>
                </c:pt>
                <c:pt idx="499">
                  <c:v>-3.7691000000000001E-9</c:v>
                </c:pt>
                <c:pt idx="500">
                  <c:v>-3.7628999999999999E-9</c:v>
                </c:pt>
                <c:pt idx="501">
                  <c:v>-3.7566E-9</c:v>
                </c:pt>
                <c:pt idx="502">
                  <c:v>-3.7503999999999998E-9</c:v>
                </c:pt>
                <c:pt idx="503">
                  <c:v>-3.7440999999999999E-9</c:v>
                </c:pt>
                <c:pt idx="504">
                  <c:v>-3.7378999999999997E-9</c:v>
                </c:pt>
                <c:pt idx="505">
                  <c:v>-3.7315999999999998E-9</c:v>
                </c:pt>
                <c:pt idx="506">
                  <c:v>-3.7254000000000004E-9</c:v>
                </c:pt>
                <c:pt idx="507">
                  <c:v>-3.7191000000000001E-9</c:v>
                </c:pt>
                <c:pt idx="508">
                  <c:v>-3.7128999999999999E-9</c:v>
                </c:pt>
                <c:pt idx="509">
                  <c:v>-3.7066E-9</c:v>
                </c:pt>
                <c:pt idx="510">
                  <c:v>-3.7004000000000002E-9</c:v>
                </c:pt>
                <c:pt idx="511">
                  <c:v>-3.6940999999999999E-9</c:v>
                </c:pt>
                <c:pt idx="512">
                  <c:v>-3.6879000000000001E-9</c:v>
                </c:pt>
                <c:pt idx="513">
                  <c:v>-3.6816000000000002E-9</c:v>
                </c:pt>
                <c:pt idx="514">
                  <c:v>-3.6753999999999999E-9</c:v>
                </c:pt>
                <c:pt idx="515">
                  <c:v>-3.6691000000000001E-9</c:v>
                </c:pt>
                <c:pt idx="516">
                  <c:v>-3.6628999999999998E-9</c:v>
                </c:pt>
                <c:pt idx="517">
                  <c:v>-3.6566E-9</c:v>
                </c:pt>
                <c:pt idx="518">
                  <c:v>-3.6504000000000001E-9</c:v>
                </c:pt>
                <c:pt idx="519">
                  <c:v>-3.6440999999999999E-9</c:v>
                </c:pt>
                <c:pt idx="520">
                  <c:v>-3.6379E-9</c:v>
                </c:pt>
                <c:pt idx="521">
                  <c:v>-3.6316000000000002E-9</c:v>
                </c:pt>
                <c:pt idx="522">
                  <c:v>-3.6253999999999999E-9</c:v>
                </c:pt>
                <c:pt idx="523">
                  <c:v>-3.6191E-9</c:v>
                </c:pt>
                <c:pt idx="524">
                  <c:v>-3.6128999999999998E-9</c:v>
                </c:pt>
                <c:pt idx="525">
                  <c:v>-3.6065999999999999E-9</c:v>
                </c:pt>
                <c:pt idx="526">
                  <c:v>-3.6004000000000001E-9</c:v>
                </c:pt>
                <c:pt idx="527">
                  <c:v>-3.5940999999999998E-9</c:v>
                </c:pt>
                <c:pt idx="528">
                  <c:v>-3.5879E-9</c:v>
                </c:pt>
                <c:pt idx="529">
                  <c:v>-3.5816000000000001E-9</c:v>
                </c:pt>
                <c:pt idx="530">
                  <c:v>-3.5753999999999999E-9</c:v>
                </c:pt>
                <c:pt idx="531">
                  <c:v>-3.5691E-9</c:v>
                </c:pt>
                <c:pt idx="532">
                  <c:v>-3.5629000000000002E-9</c:v>
                </c:pt>
                <c:pt idx="533">
                  <c:v>-3.5565999999999999E-9</c:v>
                </c:pt>
                <c:pt idx="534">
                  <c:v>-3.5504000000000001E-9</c:v>
                </c:pt>
                <c:pt idx="535">
                  <c:v>-3.5441000000000002E-9</c:v>
                </c:pt>
                <c:pt idx="536">
                  <c:v>-3.5379E-9</c:v>
                </c:pt>
                <c:pt idx="537">
                  <c:v>-3.5316000000000001E-9</c:v>
                </c:pt>
                <c:pt idx="538">
                  <c:v>-3.5253999999999998E-9</c:v>
                </c:pt>
                <c:pt idx="539">
                  <c:v>-3.5191E-9</c:v>
                </c:pt>
                <c:pt idx="540">
                  <c:v>-3.5129000000000001E-9</c:v>
                </c:pt>
                <c:pt idx="541">
                  <c:v>-3.5065999999999999E-9</c:v>
                </c:pt>
                <c:pt idx="542">
                  <c:v>-3.5004E-9</c:v>
                </c:pt>
                <c:pt idx="543">
                  <c:v>-3.4941000000000002E-9</c:v>
                </c:pt>
                <c:pt idx="544">
                  <c:v>-3.4878999999999999E-9</c:v>
                </c:pt>
                <c:pt idx="545">
                  <c:v>-3.4816000000000001E-9</c:v>
                </c:pt>
                <c:pt idx="546">
                  <c:v>-3.4753999999999998E-9</c:v>
                </c:pt>
                <c:pt idx="547">
                  <c:v>-3.4690999999999999E-9</c:v>
                </c:pt>
                <c:pt idx="548">
                  <c:v>-3.4629000000000001E-9</c:v>
                </c:pt>
                <c:pt idx="549">
                  <c:v>-3.4565999999999998E-9</c:v>
                </c:pt>
                <c:pt idx="550">
                  <c:v>-3.4504E-9</c:v>
                </c:pt>
                <c:pt idx="551">
                  <c:v>-3.4441000000000001E-9</c:v>
                </c:pt>
                <c:pt idx="552">
                  <c:v>-3.4378999999999999E-9</c:v>
                </c:pt>
                <c:pt idx="553">
                  <c:v>-3.4316E-9</c:v>
                </c:pt>
                <c:pt idx="554">
                  <c:v>-3.4254000000000002E-9</c:v>
                </c:pt>
                <c:pt idx="555">
                  <c:v>-3.4190999999999999E-9</c:v>
                </c:pt>
                <c:pt idx="556">
                  <c:v>-3.4129000000000001E-9</c:v>
                </c:pt>
                <c:pt idx="557">
                  <c:v>-3.4065999999999998E-9</c:v>
                </c:pt>
                <c:pt idx="558">
                  <c:v>-3.4004E-9</c:v>
                </c:pt>
                <c:pt idx="559">
                  <c:v>-3.3941000000000001E-9</c:v>
                </c:pt>
                <c:pt idx="560">
                  <c:v>-3.3878999999999999E-9</c:v>
                </c:pt>
                <c:pt idx="561">
                  <c:v>-3.3816E-9</c:v>
                </c:pt>
                <c:pt idx="562">
                  <c:v>-3.3754000000000002E-9</c:v>
                </c:pt>
                <c:pt idx="563">
                  <c:v>-3.3690999999999999E-9</c:v>
                </c:pt>
                <c:pt idx="564">
                  <c:v>-3.3629E-9</c:v>
                </c:pt>
                <c:pt idx="565">
                  <c:v>-3.3566000000000002E-9</c:v>
                </c:pt>
                <c:pt idx="566">
                  <c:v>-3.3503999999999999E-9</c:v>
                </c:pt>
                <c:pt idx="567">
                  <c:v>-3.3441000000000001E-9</c:v>
                </c:pt>
                <c:pt idx="568">
                  <c:v>-3.3378999999999998E-9</c:v>
                </c:pt>
                <c:pt idx="569">
                  <c:v>-3.3316E-9</c:v>
                </c:pt>
                <c:pt idx="570">
                  <c:v>-3.3254000000000001E-9</c:v>
                </c:pt>
                <c:pt idx="571">
                  <c:v>-3.3190999999999998E-9</c:v>
                </c:pt>
                <c:pt idx="572">
                  <c:v>-3.3129E-9</c:v>
                </c:pt>
                <c:pt idx="573">
                  <c:v>-3.3066000000000001E-9</c:v>
                </c:pt>
                <c:pt idx="574">
                  <c:v>-3.3003999999999999E-9</c:v>
                </c:pt>
                <c:pt idx="575">
                  <c:v>-3.2941E-9</c:v>
                </c:pt>
                <c:pt idx="576">
                  <c:v>-3.2879000000000002E-9</c:v>
                </c:pt>
                <c:pt idx="577">
                  <c:v>-3.2815999999999999E-9</c:v>
                </c:pt>
                <c:pt idx="578">
                  <c:v>-3.2754000000000001E-9</c:v>
                </c:pt>
                <c:pt idx="579">
                  <c:v>-3.2690999999999998E-9</c:v>
                </c:pt>
                <c:pt idx="580">
                  <c:v>-3.2629E-9</c:v>
                </c:pt>
                <c:pt idx="581">
                  <c:v>-3.2566000000000001E-9</c:v>
                </c:pt>
                <c:pt idx="582">
                  <c:v>-3.2503999999999999E-9</c:v>
                </c:pt>
                <c:pt idx="583">
                  <c:v>-3.2441E-9</c:v>
                </c:pt>
                <c:pt idx="584">
                  <c:v>-3.2379000000000002E-9</c:v>
                </c:pt>
                <c:pt idx="585">
                  <c:v>-3.2315999999999999E-9</c:v>
                </c:pt>
                <c:pt idx="586">
                  <c:v>-3.2254E-9</c:v>
                </c:pt>
                <c:pt idx="587">
                  <c:v>-3.2191000000000002E-9</c:v>
                </c:pt>
                <c:pt idx="588">
                  <c:v>-3.2128999999999999E-9</c:v>
                </c:pt>
                <c:pt idx="589">
                  <c:v>-3.2066000000000001E-9</c:v>
                </c:pt>
                <c:pt idx="590">
                  <c:v>-3.2003999999999998E-9</c:v>
                </c:pt>
                <c:pt idx="591">
                  <c:v>-3.1941E-9</c:v>
                </c:pt>
                <c:pt idx="592">
                  <c:v>-3.1879000000000001E-9</c:v>
                </c:pt>
                <c:pt idx="593">
                  <c:v>-3.1815999999999998E-9</c:v>
                </c:pt>
                <c:pt idx="594">
                  <c:v>-3.1754E-9</c:v>
                </c:pt>
                <c:pt idx="595">
                  <c:v>-3.1691000000000002E-9</c:v>
                </c:pt>
                <c:pt idx="596">
                  <c:v>-3.1628999999999999E-9</c:v>
                </c:pt>
                <c:pt idx="597">
                  <c:v>-3.1566E-9</c:v>
                </c:pt>
                <c:pt idx="598">
                  <c:v>-3.1504000000000002E-9</c:v>
                </c:pt>
                <c:pt idx="599">
                  <c:v>-3.1440999999999999E-9</c:v>
                </c:pt>
                <c:pt idx="600">
                  <c:v>-3.1379000000000001E-9</c:v>
                </c:pt>
                <c:pt idx="601">
                  <c:v>-3.1315999999999998E-9</c:v>
                </c:pt>
                <c:pt idx="602">
                  <c:v>-3.1254E-9</c:v>
                </c:pt>
                <c:pt idx="603">
                  <c:v>-3.1191000000000001E-9</c:v>
                </c:pt>
                <c:pt idx="604">
                  <c:v>-3.1128999999999999E-9</c:v>
                </c:pt>
                <c:pt idx="605">
                  <c:v>-3.1066E-9</c:v>
                </c:pt>
                <c:pt idx="606">
                  <c:v>-3.1004000000000002E-9</c:v>
                </c:pt>
                <c:pt idx="607">
                  <c:v>-3.0940999999999999E-9</c:v>
                </c:pt>
                <c:pt idx="608">
                  <c:v>-3.0879000000000001E-9</c:v>
                </c:pt>
                <c:pt idx="609">
                  <c:v>-3.0816000000000002E-9</c:v>
                </c:pt>
                <c:pt idx="610">
                  <c:v>-3.0753999999999999E-9</c:v>
                </c:pt>
                <c:pt idx="611">
                  <c:v>-3.0691000000000001E-9</c:v>
                </c:pt>
                <c:pt idx="612">
                  <c:v>-3.0628999999999998E-9</c:v>
                </c:pt>
                <c:pt idx="613">
                  <c:v>-3.0566E-9</c:v>
                </c:pt>
                <c:pt idx="614">
                  <c:v>-3.0504000000000001E-9</c:v>
                </c:pt>
                <c:pt idx="615">
                  <c:v>-3.0440999999999999E-9</c:v>
                </c:pt>
                <c:pt idx="616">
                  <c:v>-3.0379E-9</c:v>
                </c:pt>
                <c:pt idx="617">
                  <c:v>-3.0316000000000002E-9</c:v>
                </c:pt>
                <c:pt idx="618">
                  <c:v>-3.0253999999999999E-9</c:v>
                </c:pt>
                <c:pt idx="619">
                  <c:v>-3.0191E-9</c:v>
                </c:pt>
                <c:pt idx="620">
                  <c:v>-3.0128999999999998E-9</c:v>
                </c:pt>
                <c:pt idx="621">
                  <c:v>-3.0065999999999999E-9</c:v>
                </c:pt>
                <c:pt idx="622">
                  <c:v>-3.0004000000000001E-9</c:v>
                </c:pt>
                <c:pt idx="623">
                  <c:v>-2.9940999999999998E-9</c:v>
                </c:pt>
                <c:pt idx="624">
                  <c:v>-2.9879E-9</c:v>
                </c:pt>
                <c:pt idx="625">
                  <c:v>-2.9816000000000001E-9</c:v>
                </c:pt>
                <c:pt idx="626">
                  <c:v>-2.9753999999999999E-9</c:v>
                </c:pt>
                <c:pt idx="627">
                  <c:v>-2.9691E-9</c:v>
                </c:pt>
                <c:pt idx="628">
                  <c:v>-2.9629000000000002E-9</c:v>
                </c:pt>
                <c:pt idx="629">
                  <c:v>-2.9565999999999999E-9</c:v>
                </c:pt>
                <c:pt idx="630">
                  <c:v>-2.9504000000000001E-9</c:v>
                </c:pt>
                <c:pt idx="631">
                  <c:v>-2.9441000000000002E-9</c:v>
                </c:pt>
                <c:pt idx="632">
                  <c:v>-2.9379E-9</c:v>
                </c:pt>
                <c:pt idx="633">
                  <c:v>-2.9316000000000001E-9</c:v>
                </c:pt>
                <c:pt idx="634">
                  <c:v>-2.9253999999999998E-9</c:v>
                </c:pt>
                <c:pt idx="635">
                  <c:v>-2.9191E-9</c:v>
                </c:pt>
                <c:pt idx="636">
                  <c:v>-2.9129000000000001E-9</c:v>
                </c:pt>
                <c:pt idx="637">
                  <c:v>-2.9065999999999999E-9</c:v>
                </c:pt>
                <c:pt idx="638">
                  <c:v>-2.9004E-9</c:v>
                </c:pt>
                <c:pt idx="639">
                  <c:v>-2.8941000000000002E-9</c:v>
                </c:pt>
                <c:pt idx="640">
                  <c:v>-2.8878999999999999E-9</c:v>
                </c:pt>
                <c:pt idx="641">
                  <c:v>-2.8816000000000001E-9</c:v>
                </c:pt>
                <c:pt idx="642">
                  <c:v>-2.8753999999999998E-9</c:v>
                </c:pt>
                <c:pt idx="643">
                  <c:v>-2.8690999999999999E-9</c:v>
                </c:pt>
                <c:pt idx="644">
                  <c:v>-2.8629000000000001E-9</c:v>
                </c:pt>
                <c:pt idx="645">
                  <c:v>-2.8565999999999998E-9</c:v>
                </c:pt>
                <c:pt idx="646">
                  <c:v>-2.8504E-9</c:v>
                </c:pt>
                <c:pt idx="647">
                  <c:v>-2.8441000000000001E-9</c:v>
                </c:pt>
                <c:pt idx="648">
                  <c:v>-2.8378999999999999E-9</c:v>
                </c:pt>
                <c:pt idx="649">
                  <c:v>-2.8316E-9</c:v>
                </c:pt>
                <c:pt idx="650">
                  <c:v>-2.8254000000000002E-9</c:v>
                </c:pt>
                <c:pt idx="651">
                  <c:v>-2.8190999999999999E-9</c:v>
                </c:pt>
                <c:pt idx="652">
                  <c:v>-2.8129000000000001E-9</c:v>
                </c:pt>
                <c:pt idx="653">
                  <c:v>-2.8065999999999998E-9</c:v>
                </c:pt>
                <c:pt idx="654">
                  <c:v>-2.8004E-9</c:v>
                </c:pt>
                <c:pt idx="655">
                  <c:v>-2.7941000000000001E-9</c:v>
                </c:pt>
                <c:pt idx="656">
                  <c:v>-2.7878999999999999E-9</c:v>
                </c:pt>
                <c:pt idx="657">
                  <c:v>-2.7816E-9</c:v>
                </c:pt>
                <c:pt idx="658">
                  <c:v>-2.7754000000000002E-9</c:v>
                </c:pt>
                <c:pt idx="659">
                  <c:v>-2.7690999999999999E-9</c:v>
                </c:pt>
                <c:pt idx="660">
                  <c:v>-2.7629E-9</c:v>
                </c:pt>
                <c:pt idx="661">
                  <c:v>-2.7566000000000002E-9</c:v>
                </c:pt>
                <c:pt idx="662">
                  <c:v>-2.7503999999999999E-9</c:v>
                </c:pt>
                <c:pt idx="663">
                  <c:v>-2.7441000000000001E-9</c:v>
                </c:pt>
                <c:pt idx="664">
                  <c:v>-2.7378999999999998E-9</c:v>
                </c:pt>
                <c:pt idx="665">
                  <c:v>-2.7316E-9</c:v>
                </c:pt>
                <c:pt idx="666">
                  <c:v>-2.7254000000000001E-9</c:v>
                </c:pt>
                <c:pt idx="667">
                  <c:v>-2.7190999999999998E-9</c:v>
                </c:pt>
                <c:pt idx="668">
                  <c:v>-2.7129E-9</c:v>
                </c:pt>
                <c:pt idx="669">
                  <c:v>-2.7066000000000001E-9</c:v>
                </c:pt>
                <c:pt idx="670">
                  <c:v>-2.7003999999999999E-9</c:v>
                </c:pt>
                <c:pt idx="671">
                  <c:v>-2.6941E-9</c:v>
                </c:pt>
                <c:pt idx="672">
                  <c:v>-2.6879000000000002E-9</c:v>
                </c:pt>
                <c:pt idx="673">
                  <c:v>-2.6815999999999999E-9</c:v>
                </c:pt>
                <c:pt idx="674">
                  <c:v>-2.6754000000000001E-9</c:v>
                </c:pt>
                <c:pt idx="675">
                  <c:v>-2.6690999999999998E-9</c:v>
                </c:pt>
                <c:pt idx="676">
                  <c:v>-2.6629E-9</c:v>
                </c:pt>
                <c:pt idx="677">
                  <c:v>-2.6566000000000001E-9</c:v>
                </c:pt>
                <c:pt idx="678">
                  <c:v>-2.6503999999999999E-9</c:v>
                </c:pt>
                <c:pt idx="679">
                  <c:v>-2.6441E-9</c:v>
                </c:pt>
                <c:pt idx="680">
                  <c:v>-2.6379000000000002E-9</c:v>
                </c:pt>
                <c:pt idx="681">
                  <c:v>-2.6315999999999999E-9</c:v>
                </c:pt>
                <c:pt idx="682">
                  <c:v>-2.6254000000000001E-9</c:v>
                </c:pt>
                <c:pt idx="683">
                  <c:v>-2.6191000000000002E-9</c:v>
                </c:pt>
                <c:pt idx="684">
                  <c:v>-2.6128999999999999E-9</c:v>
                </c:pt>
                <c:pt idx="685">
                  <c:v>-2.6066000000000001E-9</c:v>
                </c:pt>
                <c:pt idx="686">
                  <c:v>-2.6003999999999998E-9</c:v>
                </c:pt>
                <c:pt idx="687">
                  <c:v>-2.5941E-9</c:v>
                </c:pt>
                <c:pt idx="688">
                  <c:v>-2.5879000000000001E-9</c:v>
                </c:pt>
                <c:pt idx="689">
                  <c:v>-2.5815999999999999E-9</c:v>
                </c:pt>
                <c:pt idx="690">
                  <c:v>-2.5754E-9</c:v>
                </c:pt>
                <c:pt idx="691">
                  <c:v>-2.5691000000000002E-9</c:v>
                </c:pt>
                <c:pt idx="692">
                  <c:v>-2.5628999999999999E-9</c:v>
                </c:pt>
                <c:pt idx="693">
                  <c:v>-2.5566E-9</c:v>
                </c:pt>
                <c:pt idx="694">
                  <c:v>-2.5503999999999998E-9</c:v>
                </c:pt>
                <c:pt idx="695">
                  <c:v>-2.5440999999999999E-9</c:v>
                </c:pt>
                <c:pt idx="696">
                  <c:v>-2.5379000000000001E-9</c:v>
                </c:pt>
                <c:pt idx="697">
                  <c:v>-2.5315999999999998E-9</c:v>
                </c:pt>
                <c:pt idx="698">
                  <c:v>-2.5254E-9</c:v>
                </c:pt>
                <c:pt idx="699">
                  <c:v>-2.5191000000000001E-9</c:v>
                </c:pt>
                <c:pt idx="700">
                  <c:v>-2.5128999999999999E-9</c:v>
                </c:pt>
                <c:pt idx="701">
                  <c:v>-2.5066E-9</c:v>
                </c:pt>
                <c:pt idx="702">
                  <c:v>-2.5004000000000002E-9</c:v>
                </c:pt>
                <c:pt idx="703">
                  <c:v>-2.4940999999999999E-9</c:v>
                </c:pt>
                <c:pt idx="704">
                  <c:v>-2.4879000000000001E-9</c:v>
                </c:pt>
                <c:pt idx="705">
                  <c:v>-2.4816000000000002E-9</c:v>
                </c:pt>
                <c:pt idx="706">
                  <c:v>-2.4754E-9</c:v>
                </c:pt>
                <c:pt idx="707">
                  <c:v>-2.4691000000000001E-9</c:v>
                </c:pt>
                <c:pt idx="708">
                  <c:v>-2.4628999999999998E-9</c:v>
                </c:pt>
                <c:pt idx="709">
                  <c:v>-2.4566E-9</c:v>
                </c:pt>
                <c:pt idx="710">
                  <c:v>-2.4504000000000001E-9</c:v>
                </c:pt>
                <c:pt idx="711">
                  <c:v>-2.4440999999999999E-9</c:v>
                </c:pt>
                <c:pt idx="712">
                  <c:v>-2.4379E-9</c:v>
                </c:pt>
                <c:pt idx="713">
                  <c:v>-2.4316000000000002E-9</c:v>
                </c:pt>
                <c:pt idx="714">
                  <c:v>-2.4253999999999999E-9</c:v>
                </c:pt>
                <c:pt idx="715">
                  <c:v>-2.4191000000000001E-9</c:v>
                </c:pt>
                <c:pt idx="716">
                  <c:v>-2.4128999999999998E-9</c:v>
                </c:pt>
                <c:pt idx="717">
                  <c:v>-2.4065999999999999E-9</c:v>
                </c:pt>
                <c:pt idx="718">
                  <c:v>-2.4004000000000001E-9</c:v>
                </c:pt>
                <c:pt idx="719">
                  <c:v>-2.3940999999999998E-9</c:v>
                </c:pt>
                <c:pt idx="720">
                  <c:v>-2.3879E-9</c:v>
                </c:pt>
                <c:pt idx="721">
                  <c:v>-2.3816000000000001E-9</c:v>
                </c:pt>
                <c:pt idx="722">
                  <c:v>-2.3753999999999999E-9</c:v>
                </c:pt>
                <c:pt idx="723">
                  <c:v>-2.3691E-9</c:v>
                </c:pt>
                <c:pt idx="724">
                  <c:v>-2.3629000000000002E-9</c:v>
                </c:pt>
                <c:pt idx="725">
                  <c:v>-2.3565999999999999E-9</c:v>
                </c:pt>
                <c:pt idx="726">
                  <c:v>-2.3504000000000001E-9</c:v>
                </c:pt>
                <c:pt idx="727">
                  <c:v>-2.3440999999999998E-9</c:v>
                </c:pt>
                <c:pt idx="728">
                  <c:v>-2.3379E-9</c:v>
                </c:pt>
                <c:pt idx="729">
                  <c:v>-2.3316000000000001E-9</c:v>
                </c:pt>
                <c:pt idx="730">
                  <c:v>-2.3253999999999998E-9</c:v>
                </c:pt>
                <c:pt idx="731">
                  <c:v>-2.3191E-9</c:v>
                </c:pt>
                <c:pt idx="732">
                  <c:v>-2.3129000000000002E-9</c:v>
                </c:pt>
                <c:pt idx="733">
                  <c:v>-2.3065999999999999E-9</c:v>
                </c:pt>
                <c:pt idx="734">
                  <c:v>-2.3004E-9</c:v>
                </c:pt>
                <c:pt idx="735">
                  <c:v>-2.2941000000000002E-9</c:v>
                </c:pt>
                <c:pt idx="736">
                  <c:v>-2.2878999999999999E-9</c:v>
                </c:pt>
                <c:pt idx="737">
                  <c:v>-2.2816000000000001E-9</c:v>
                </c:pt>
                <c:pt idx="738">
                  <c:v>-2.2753999999999998E-9</c:v>
                </c:pt>
                <c:pt idx="739">
                  <c:v>-2.2691E-9</c:v>
                </c:pt>
                <c:pt idx="740">
                  <c:v>-2.2629000000000001E-9</c:v>
                </c:pt>
                <c:pt idx="741">
                  <c:v>-2.2565999999999998E-9</c:v>
                </c:pt>
                <c:pt idx="742">
                  <c:v>-2.2504E-9</c:v>
                </c:pt>
                <c:pt idx="743">
                  <c:v>-2.2441000000000001E-9</c:v>
                </c:pt>
                <c:pt idx="744">
                  <c:v>-2.2378999999999999E-9</c:v>
                </c:pt>
                <c:pt idx="745">
                  <c:v>-2.2316E-9</c:v>
                </c:pt>
                <c:pt idx="746">
                  <c:v>-2.2254000000000002E-9</c:v>
                </c:pt>
                <c:pt idx="747">
                  <c:v>-2.2190999999999999E-9</c:v>
                </c:pt>
                <c:pt idx="748">
                  <c:v>-2.2129000000000001E-9</c:v>
                </c:pt>
                <c:pt idx="749">
                  <c:v>-2.2065999999999998E-9</c:v>
                </c:pt>
                <c:pt idx="750">
                  <c:v>-2.2004E-9</c:v>
                </c:pt>
                <c:pt idx="751">
                  <c:v>-2.1941000000000001E-9</c:v>
                </c:pt>
                <c:pt idx="752">
                  <c:v>-2.1878999999999999E-9</c:v>
                </c:pt>
                <c:pt idx="753">
                  <c:v>-2.1816E-9</c:v>
                </c:pt>
                <c:pt idx="754">
                  <c:v>-2.1754000000000002E-9</c:v>
                </c:pt>
                <c:pt idx="755">
                  <c:v>-2.1690999999999999E-9</c:v>
                </c:pt>
                <c:pt idx="756">
                  <c:v>-2.1629E-9</c:v>
                </c:pt>
                <c:pt idx="757">
                  <c:v>-2.1566000000000002E-9</c:v>
                </c:pt>
                <c:pt idx="758">
                  <c:v>-2.1503999999999999E-9</c:v>
                </c:pt>
                <c:pt idx="759">
                  <c:v>-2.1441000000000001E-9</c:v>
                </c:pt>
                <c:pt idx="760">
                  <c:v>-2.1378999999999998E-9</c:v>
                </c:pt>
                <c:pt idx="761">
                  <c:v>-2.1316E-9</c:v>
                </c:pt>
                <c:pt idx="762">
                  <c:v>-2.1254000000000001E-9</c:v>
                </c:pt>
                <c:pt idx="763">
                  <c:v>-2.1190999999999998E-9</c:v>
                </c:pt>
                <c:pt idx="764">
                  <c:v>-2.1129E-9</c:v>
                </c:pt>
                <c:pt idx="765">
                  <c:v>-2.1066000000000001E-9</c:v>
                </c:pt>
                <c:pt idx="766">
                  <c:v>-2.1003999999999999E-9</c:v>
                </c:pt>
                <c:pt idx="767">
                  <c:v>-2.0941E-9</c:v>
                </c:pt>
                <c:pt idx="768">
                  <c:v>-2.0879000000000002E-9</c:v>
                </c:pt>
                <c:pt idx="769">
                  <c:v>-2.0815999999999999E-9</c:v>
                </c:pt>
                <c:pt idx="770">
                  <c:v>-2.0754000000000001E-9</c:v>
                </c:pt>
                <c:pt idx="771">
                  <c:v>-2.0690999999999998E-9</c:v>
                </c:pt>
                <c:pt idx="772">
                  <c:v>-2.0629E-9</c:v>
                </c:pt>
                <c:pt idx="773">
                  <c:v>-2.0566000000000001E-9</c:v>
                </c:pt>
                <c:pt idx="774">
                  <c:v>-2.0503999999999999E-9</c:v>
                </c:pt>
                <c:pt idx="775">
                  <c:v>-2.0441E-9</c:v>
                </c:pt>
                <c:pt idx="776">
                  <c:v>-2.0379000000000002E-9</c:v>
                </c:pt>
                <c:pt idx="777">
                  <c:v>-2.0315999999999999E-9</c:v>
                </c:pt>
                <c:pt idx="778">
                  <c:v>-2.0254000000000001E-9</c:v>
                </c:pt>
                <c:pt idx="779">
                  <c:v>-2.0191000000000002E-9</c:v>
                </c:pt>
                <c:pt idx="780">
                  <c:v>-2.0128999999999999E-9</c:v>
                </c:pt>
                <c:pt idx="781">
                  <c:v>-2.0066000000000001E-9</c:v>
                </c:pt>
                <c:pt idx="782">
                  <c:v>-2.0003999999999998E-9</c:v>
                </c:pt>
                <c:pt idx="783">
                  <c:v>-1.9941E-9</c:v>
                </c:pt>
                <c:pt idx="784">
                  <c:v>-1.9879000000000001E-9</c:v>
                </c:pt>
                <c:pt idx="785">
                  <c:v>-1.9815999999999999E-9</c:v>
                </c:pt>
                <c:pt idx="786">
                  <c:v>-1.9754E-9</c:v>
                </c:pt>
                <c:pt idx="787">
                  <c:v>-1.9691000000000002E-9</c:v>
                </c:pt>
                <c:pt idx="788">
                  <c:v>-1.9628999999999999E-9</c:v>
                </c:pt>
                <c:pt idx="789">
                  <c:v>-1.9566E-9</c:v>
                </c:pt>
                <c:pt idx="790">
                  <c:v>-1.9503999999999998E-9</c:v>
                </c:pt>
                <c:pt idx="791">
                  <c:v>-1.9440999999999999E-9</c:v>
                </c:pt>
                <c:pt idx="792">
                  <c:v>-1.9379000000000001E-9</c:v>
                </c:pt>
                <c:pt idx="793">
                  <c:v>-1.9315999999999998E-9</c:v>
                </c:pt>
                <c:pt idx="794">
                  <c:v>-1.9254E-9</c:v>
                </c:pt>
                <c:pt idx="795">
                  <c:v>-1.9191000000000001E-9</c:v>
                </c:pt>
                <c:pt idx="796">
                  <c:v>-1.9128999999999999E-9</c:v>
                </c:pt>
                <c:pt idx="797">
                  <c:v>-1.9066E-9</c:v>
                </c:pt>
                <c:pt idx="798">
                  <c:v>-1.9004000000000002E-9</c:v>
                </c:pt>
                <c:pt idx="799">
                  <c:v>-1.8940999999999999E-9</c:v>
                </c:pt>
                <c:pt idx="800">
                  <c:v>-1.8879000000000001E-9</c:v>
                </c:pt>
                <c:pt idx="801">
                  <c:v>-1.8816000000000002E-9</c:v>
                </c:pt>
                <c:pt idx="802">
                  <c:v>-1.8754E-9</c:v>
                </c:pt>
                <c:pt idx="803">
                  <c:v>-1.8691000000000001E-9</c:v>
                </c:pt>
                <c:pt idx="804">
                  <c:v>-1.8628999999999998E-9</c:v>
                </c:pt>
                <c:pt idx="805">
                  <c:v>-1.8566E-9</c:v>
                </c:pt>
                <c:pt idx="806">
                  <c:v>-1.8503999999999999E-9</c:v>
                </c:pt>
                <c:pt idx="807">
                  <c:v>-1.8441000000000001E-9</c:v>
                </c:pt>
                <c:pt idx="808">
                  <c:v>-1.8379E-9</c:v>
                </c:pt>
                <c:pt idx="809">
                  <c:v>-1.8316E-9</c:v>
                </c:pt>
                <c:pt idx="810">
                  <c:v>-1.8253999999999999E-9</c:v>
                </c:pt>
                <c:pt idx="811">
                  <c:v>-1.8191000000000001E-9</c:v>
                </c:pt>
                <c:pt idx="812">
                  <c:v>-1.8129E-9</c:v>
                </c:pt>
                <c:pt idx="813">
                  <c:v>-1.8065999999999999E-9</c:v>
                </c:pt>
                <c:pt idx="814">
                  <c:v>-1.8003999999999999E-9</c:v>
                </c:pt>
                <c:pt idx="815">
                  <c:v>-1.7941E-9</c:v>
                </c:pt>
                <c:pt idx="816">
                  <c:v>-1.7879E-9</c:v>
                </c:pt>
                <c:pt idx="817">
                  <c:v>-1.7815999999999999E-9</c:v>
                </c:pt>
                <c:pt idx="818">
                  <c:v>-1.7754000000000001E-9</c:v>
                </c:pt>
                <c:pt idx="819">
                  <c:v>-1.7691E-9</c:v>
                </c:pt>
                <c:pt idx="820">
                  <c:v>-1.7629E-9</c:v>
                </c:pt>
                <c:pt idx="821">
                  <c:v>-1.7565999999999999E-9</c:v>
                </c:pt>
                <c:pt idx="822">
                  <c:v>-1.7504000000000001E-9</c:v>
                </c:pt>
                <c:pt idx="823">
                  <c:v>-1.7441E-9</c:v>
                </c:pt>
                <c:pt idx="824">
                  <c:v>-1.7379E-9</c:v>
                </c:pt>
                <c:pt idx="825">
                  <c:v>-1.7316000000000001E-9</c:v>
                </c:pt>
                <c:pt idx="826">
                  <c:v>-1.7254000000000001E-9</c:v>
                </c:pt>
                <c:pt idx="827">
                  <c:v>-1.7191E-9</c:v>
                </c:pt>
                <c:pt idx="828">
                  <c:v>-1.7128999999999999E-9</c:v>
                </c:pt>
                <c:pt idx="829">
                  <c:v>-1.7066000000000001E-9</c:v>
                </c:pt>
                <c:pt idx="830">
                  <c:v>-1.7004E-9</c:v>
                </c:pt>
                <c:pt idx="831">
                  <c:v>-1.6941E-9</c:v>
                </c:pt>
                <c:pt idx="832">
                  <c:v>-1.6878999999999999E-9</c:v>
                </c:pt>
                <c:pt idx="833">
                  <c:v>-1.6816000000000001E-9</c:v>
                </c:pt>
                <c:pt idx="834">
                  <c:v>-1.6754E-9</c:v>
                </c:pt>
                <c:pt idx="835">
                  <c:v>-1.6691E-9</c:v>
                </c:pt>
                <c:pt idx="836">
                  <c:v>-1.6628999999999999E-9</c:v>
                </c:pt>
                <c:pt idx="837">
                  <c:v>-1.6566E-9</c:v>
                </c:pt>
                <c:pt idx="838">
                  <c:v>-1.6504E-9</c:v>
                </c:pt>
                <c:pt idx="839">
                  <c:v>-1.6440999999999999E-9</c:v>
                </c:pt>
                <c:pt idx="840">
                  <c:v>-1.6379000000000001E-9</c:v>
                </c:pt>
                <c:pt idx="841">
                  <c:v>-1.6316E-9</c:v>
                </c:pt>
                <c:pt idx="842">
                  <c:v>-1.6254E-9</c:v>
                </c:pt>
                <c:pt idx="843">
                  <c:v>-1.6190999999999999E-9</c:v>
                </c:pt>
                <c:pt idx="844">
                  <c:v>-1.6129000000000001E-9</c:v>
                </c:pt>
                <c:pt idx="845">
                  <c:v>-1.6066E-9</c:v>
                </c:pt>
                <c:pt idx="846">
                  <c:v>-1.6004E-9</c:v>
                </c:pt>
                <c:pt idx="847">
                  <c:v>-1.5940999999999999E-9</c:v>
                </c:pt>
                <c:pt idx="848">
                  <c:v>-1.5879000000000001E-9</c:v>
                </c:pt>
                <c:pt idx="849">
                  <c:v>-1.5816E-9</c:v>
                </c:pt>
                <c:pt idx="850">
                  <c:v>-1.5754E-9</c:v>
                </c:pt>
                <c:pt idx="851">
                  <c:v>-1.5691000000000001E-9</c:v>
                </c:pt>
                <c:pt idx="852">
                  <c:v>-1.5629000000000001E-9</c:v>
                </c:pt>
                <c:pt idx="853">
                  <c:v>-1.5566E-9</c:v>
                </c:pt>
                <c:pt idx="854">
                  <c:v>-1.5503999999999999E-9</c:v>
                </c:pt>
                <c:pt idx="855">
                  <c:v>-1.5441000000000001E-9</c:v>
                </c:pt>
                <c:pt idx="856">
                  <c:v>-1.5379E-9</c:v>
                </c:pt>
                <c:pt idx="857">
                  <c:v>-1.5316E-9</c:v>
                </c:pt>
                <c:pt idx="858">
                  <c:v>-1.5253999999999999E-9</c:v>
                </c:pt>
                <c:pt idx="859">
                  <c:v>-1.5191000000000001E-9</c:v>
                </c:pt>
                <c:pt idx="860">
                  <c:v>-1.5129E-9</c:v>
                </c:pt>
                <c:pt idx="861">
                  <c:v>-1.5065999999999999E-9</c:v>
                </c:pt>
                <c:pt idx="862">
                  <c:v>-1.5003999999999999E-9</c:v>
                </c:pt>
                <c:pt idx="863">
                  <c:v>-1.4941E-9</c:v>
                </c:pt>
                <c:pt idx="864">
                  <c:v>-1.4879E-9</c:v>
                </c:pt>
                <c:pt idx="865">
                  <c:v>-1.4815999999999999E-9</c:v>
                </c:pt>
                <c:pt idx="866">
                  <c:v>-1.4754000000000001E-9</c:v>
                </c:pt>
                <c:pt idx="867">
                  <c:v>-1.4691E-9</c:v>
                </c:pt>
                <c:pt idx="868">
                  <c:v>-1.4629E-9</c:v>
                </c:pt>
                <c:pt idx="869">
                  <c:v>-1.4565999999999999E-9</c:v>
                </c:pt>
                <c:pt idx="870">
                  <c:v>-1.4504000000000001E-9</c:v>
                </c:pt>
                <c:pt idx="871">
                  <c:v>-1.4441E-9</c:v>
                </c:pt>
                <c:pt idx="872">
                  <c:v>-1.4379E-9</c:v>
                </c:pt>
                <c:pt idx="873">
                  <c:v>-1.4316000000000001E-9</c:v>
                </c:pt>
                <c:pt idx="874">
                  <c:v>-1.4254000000000001E-9</c:v>
                </c:pt>
                <c:pt idx="875">
                  <c:v>-1.4191E-9</c:v>
                </c:pt>
                <c:pt idx="876">
                  <c:v>-1.4128999999999999E-9</c:v>
                </c:pt>
                <c:pt idx="877">
                  <c:v>-1.4066000000000001E-9</c:v>
                </c:pt>
                <c:pt idx="878">
                  <c:v>-1.4004E-9</c:v>
                </c:pt>
                <c:pt idx="879">
                  <c:v>-1.3941E-9</c:v>
                </c:pt>
                <c:pt idx="880">
                  <c:v>-1.3878999999999999E-9</c:v>
                </c:pt>
                <c:pt idx="881">
                  <c:v>-1.3816000000000001E-9</c:v>
                </c:pt>
                <c:pt idx="882">
                  <c:v>-1.3754E-9</c:v>
                </c:pt>
                <c:pt idx="883">
                  <c:v>-1.3691E-9</c:v>
                </c:pt>
                <c:pt idx="884">
                  <c:v>-1.3628999999999999E-9</c:v>
                </c:pt>
                <c:pt idx="885">
                  <c:v>-1.3566000000000001E-9</c:v>
                </c:pt>
                <c:pt idx="886">
                  <c:v>-1.3504E-9</c:v>
                </c:pt>
                <c:pt idx="887">
                  <c:v>-1.3440999999999999E-9</c:v>
                </c:pt>
                <c:pt idx="888">
                  <c:v>-1.3378999999999999E-9</c:v>
                </c:pt>
                <c:pt idx="889">
                  <c:v>-1.3316E-9</c:v>
                </c:pt>
                <c:pt idx="890">
                  <c:v>-1.3254E-9</c:v>
                </c:pt>
                <c:pt idx="891">
                  <c:v>-1.3190999999999999E-9</c:v>
                </c:pt>
                <c:pt idx="892">
                  <c:v>-1.3129000000000001E-9</c:v>
                </c:pt>
                <c:pt idx="893">
                  <c:v>-1.3066E-9</c:v>
                </c:pt>
                <c:pt idx="894">
                  <c:v>-1.3004E-9</c:v>
                </c:pt>
                <c:pt idx="895">
                  <c:v>-1.2940999999999999E-9</c:v>
                </c:pt>
                <c:pt idx="896">
                  <c:v>-1.2879000000000001E-9</c:v>
                </c:pt>
                <c:pt idx="897">
                  <c:v>-1.2816E-9</c:v>
                </c:pt>
                <c:pt idx="898">
                  <c:v>-1.2754E-9</c:v>
                </c:pt>
                <c:pt idx="899">
                  <c:v>-1.2691000000000001E-9</c:v>
                </c:pt>
                <c:pt idx="900">
                  <c:v>-1.2629000000000001E-9</c:v>
                </c:pt>
                <c:pt idx="901">
                  <c:v>-1.2566E-9</c:v>
                </c:pt>
                <c:pt idx="902">
                  <c:v>-1.2503999999999999E-9</c:v>
                </c:pt>
                <c:pt idx="903">
                  <c:v>-1.2441000000000001E-9</c:v>
                </c:pt>
                <c:pt idx="904">
                  <c:v>-1.2379E-9</c:v>
                </c:pt>
                <c:pt idx="905">
                  <c:v>-1.2316E-9</c:v>
                </c:pt>
                <c:pt idx="906">
                  <c:v>-1.2253999999999999E-9</c:v>
                </c:pt>
                <c:pt idx="907">
                  <c:v>-1.2191000000000001E-9</c:v>
                </c:pt>
                <c:pt idx="908">
                  <c:v>-1.2129E-9</c:v>
                </c:pt>
                <c:pt idx="909">
                  <c:v>-1.2065999999999999E-9</c:v>
                </c:pt>
                <c:pt idx="910">
                  <c:v>-1.2003999999999999E-9</c:v>
                </c:pt>
                <c:pt idx="911">
                  <c:v>-1.1941E-9</c:v>
                </c:pt>
                <c:pt idx="912">
                  <c:v>-1.1879E-9</c:v>
                </c:pt>
                <c:pt idx="913">
                  <c:v>-1.1815999999999999E-9</c:v>
                </c:pt>
                <c:pt idx="914">
                  <c:v>-1.1754000000000001E-9</c:v>
                </c:pt>
                <c:pt idx="915">
                  <c:v>-1.1691E-9</c:v>
                </c:pt>
                <c:pt idx="916">
                  <c:v>-1.1629E-9</c:v>
                </c:pt>
                <c:pt idx="917">
                  <c:v>-1.1565999999999999E-9</c:v>
                </c:pt>
                <c:pt idx="918">
                  <c:v>-1.1504000000000001E-9</c:v>
                </c:pt>
                <c:pt idx="919">
                  <c:v>-1.1441E-9</c:v>
                </c:pt>
                <c:pt idx="920">
                  <c:v>-1.1379E-9</c:v>
                </c:pt>
                <c:pt idx="921">
                  <c:v>-1.1315999999999999E-9</c:v>
                </c:pt>
                <c:pt idx="922">
                  <c:v>-1.1254000000000001E-9</c:v>
                </c:pt>
                <c:pt idx="923">
                  <c:v>-1.1191E-9</c:v>
                </c:pt>
                <c:pt idx="924">
                  <c:v>-1.1129E-9</c:v>
                </c:pt>
                <c:pt idx="925">
                  <c:v>-1.1066000000000001E-9</c:v>
                </c:pt>
                <c:pt idx="926">
                  <c:v>-1.1004E-9</c:v>
                </c:pt>
                <c:pt idx="927">
                  <c:v>-1.0941E-9</c:v>
                </c:pt>
                <c:pt idx="928">
                  <c:v>-1.0878999999999999E-9</c:v>
                </c:pt>
                <c:pt idx="929">
                  <c:v>-1.0816000000000001E-9</c:v>
                </c:pt>
                <c:pt idx="930">
                  <c:v>-1.0754E-9</c:v>
                </c:pt>
                <c:pt idx="931">
                  <c:v>-1.0691E-9</c:v>
                </c:pt>
                <c:pt idx="932">
                  <c:v>-1.0628999999999999E-9</c:v>
                </c:pt>
                <c:pt idx="933">
                  <c:v>-1.0566000000000001E-9</c:v>
                </c:pt>
                <c:pt idx="934">
                  <c:v>-1.0504E-9</c:v>
                </c:pt>
                <c:pt idx="935">
                  <c:v>-1.0440999999999999E-9</c:v>
                </c:pt>
                <c:pt idx="936">
                  <c:v>-1.0378999999999999E-9</c:v>
                </c:pt>
                <c:pt idx="937">
                  <c:v>-1.0316E-9</c:v>
                </c:pt>
                <c:pt idx="938">
                  <c:v>-1.0254E-9</c:v>
                </c:pt>
                <c:pt idx="939">
                  <c:v>-1.0190999999999999E-9</c:v>
                </c:pt>
                <c:pt idx="940">
                  <c:v>-1.0129000000000001E-9</c:v>
                </c:pt>
                <c:pt idx="941">
                  <c:v>-1.0066E-9</c:v>
                </c:pt>
                <c:pt idx="942">
                  <c:v>-1.0004E-9</c:v>
                </c:pt>
                <c:pt idx="943">
                  <c:v>-9.9409999999999991E-10</c:v>
                </c:pt>
                <c:pt idx="944">
                  <c:v>-9.8790000000000007E-10</c:v>
                </c:pt>
                <c:pt idx="945">
                  <c:v>-9.816E-10</c:v>
                </c:pt>
                <c:pt idx="946">
                  <c:v>-9.7539999999999996E-10</c:v>
                </c:pt>
                <c:pt idx="947">
                  <c:v>-9.691000000000001E-10</c:v>
                </c:pt>
                <c:pt idx="948">
                  <c:v>-9.6290000000000006E-10</c:v>
                </c:pt>
                <c:pt idx="949">
                  <c:v>-9.5659999999999998E-10</c:v>
                </c:pt>
                <c:pt idx="950">
                  <c:v>-9.5039999999999994E-10</c:v>
                </c:pt>
                <c:pt idx="951">
                  <c:v>-9.4410000000000008E-10</c:v>
                </c:pt>
                <c:pt idx="952">
                  <c:v>-9.3790000000000004E-10</c:v>
                </c:pt>
                <c:pt idx="953">
                  <c:v>-9.3159999999999997E-10</c:v>
                </c:pt>
                <c:pt idx="954">
                  <c:v>-9.2540000000000003E-10</c:v>
                </c:pt>
                <c:pt idx="955">
                  <c:v>-9.1909999999999996E-10</c:v>
                </c:pt>
                <c:pt idx="956">
                  <c:v>-9.1290000000000002E-10</c:v>
                </c:pt>
                <c:pt idx="957">
                  <c:v>-9.0659999999999995E-10</c:v>
                </c:pt>
                <c:pt idx="958">
                  <c:v>-9.0040000000000001E-10</c:v>
                </c:pt>
                <c:pt idx="959">
                  <c:v>-8.9410000000000005E-10</c:v>
                </c:pt>
                <c:pt idx="960">
                  <c:v>-8.879E-10</c:v>
                </c:pt>
                <c:pt idx="961">
                  <c:v>-8.8160000000000004E-10</c:v>
                </c:pt>
                <c:pt idx="962">
                  <c:v>-8.754E-10</c:v>
                </c:pt>
                <c:pt idx="963">
                  <c:v>-8.6910000000000003E-10</c:v>
                </c:pt>
                <c:pt idx="964">
                  <c:v>-8.6289999999999999E-10</c:v>
                </c:pt>
                <c:pt idx="965">
                  <c:v>-8.5660000000000002E-10</c:v>
                </c:pt>
                <c:pt idx="966">
                  <c:v>-8.5039999999999998E-10</c:v>
                </c:pt>
                <c:pt idx="967">
                  <c:v>-8.4410000000000001E-10</c:v>
                </c:pt>
                <c:pt idx="968">
                  <c:v>-8.3789999999999997E-10</c:v>
                </c:pt>
                <c:pt idx="969">
                  <c:v>-8.316E-10</c:v>
                </c:pt>
                <c:pt idx="970">
                  <c:v>-8.2539999999999996E-10</c:v>
                </c:pt>
                <c:pt idx="971">
                  <c:v>-8.1909999999999999E-10</c:v>
                </c:pt>
                <c:pt idx="972">
                  <c:v>-8.1289999999999995E-10</c:v>
                </c:pt>
                <c:pt idx="973">
                  <c:v>-8.0659999999999999E-10</c:v>
                </c:pt>
                <c:pt idx="974">
                  <c:v>-8.0040000000000005E-10</c:v>
                </c:pt>
                <c:pt idx="975">
                  <c:v>-7.9409999999999998E-10</c:v>
                </c:pt>
                <c:pt idx="976">
                  <c:v>-7.8790000000000004E-10</c:v>
                </c:pt>
                <c:pt idx="977">
                  <c:v>-7.8159999999999997E-10</c:v>
                </c:pt>
                <c:pt idx="978">
                  <c:v>-7.7540000000000003E-10</c:v>
                </c:pt>
                <c:pt idx="979">
                  <c:v>-7.6909999999999996E-10</c:v>
                </c:pt>
                <c:pt idx="980">
                  <c:v>-7.6290000000000002E-10</c:v>
                </c:pt>
                <c:pt idx="981">
                  <c:v>-7.5659999999999995E-10</c:v>
                </c:pt>
                <c:pt idx="982">
                  <c:v>-7.5040000000000001E-10</c:v>
                </c:pt>
                <c:pt idx="983">
                  <c:v>-7.4410000000000005E-10</c:v>
                </c:pt>
                <c:pt idx="984">
                  <c:v>-7.3790000000000001E-10</c:v>
                </c:pt>
                <c:pt idx="985">
                  <c:v>-7.3160000000000004E-10</c:v>
                </c:pt>
                <c:pt idx="986">
                  <c:v>-7.254E-10</c:v>
                </c:pt>
                <c:pt idx="987">
                  <c:v>-7.1910000000000003E-10</c:v>
                </c:pt>
                <c:pt idx="988">
                  <c:v>-7.1289999999999999E-10</c:v>
                </c:pt>
                <c:pt idx="989">
                  <c:v>-7.0660000000000002E-10</c:v>
                </c:pt>
                <c:pt idx="990">
                  <c:v>-7.0039999999999998E-10</c:v>
                </c:pt>
                <c:pt idx="991">
                  <c:v>-6.9410000000000001E-10</c:v>
                </c:pt>
                <c:pt idx="992">
                  <c:v>-6.8789999999999997E-10</c:v>
                </c:pt>
                <c:pt idx="993">
                  <c:v>-6.816E-10</c:v>
                </c:pt>
                <c:pt idx="994">
                  <c:v>-6.7539999999999996E-10</c:v>
                </c:pt>
                <c:pt idx="995">
                  <c:v>-6.691E-10</c:v>
                </c:pt>
                <c:pt idx="996">
                  <c:v>-6.6289999999999995E-10</c:v>
                </c:pt>
                <c:pt idx="997">
                  <c:v>-6.5659999999999999E-10</c:v>
                </c:pt>
                <c:pt idx="998">
                  <c:v>-6.5040000000000005E-10</c:v>
                </c:pt>
                <c:pt idx="999">
                  <c:v>-6.4409999999999998E-10</c:v>
                </c:pt>
                <c:pt idx="1000">
                  <c:v>-6.3790000000000004E-10</c:v>
                </c:pt>
                <c:pt idx="1001">
                  <c:v>-6.3159999999999997E-10</c:v>
                </c:pt>
                <c:pt idx="1002">
                  <c:v>-6.2540000000000003E-10</c:v>
                </c:pt>
                <c:pt idx="1003">
                  <c:v>-6.1909999999999996E-10</c:v>
                </c:pt>
                <c:pt idx="1004">
                  <c:v>-6.1290000000000002E-10</c:v>
                </c:pt>
                <c:pt idx="1005">
                  <c:v>-6.0659999999999995E-10</c:v>
                </c:pt>
                <c:pt idx="1006">
                  <c:v>-6.0040000000000002E-10</c:v>
                </c:pt>
                <c:pt idx="1007">
                  <c:v>-5.9410000000000005E-10</c:v>
                </c:pt>
                <c:pt idx="1008">
                  <c:v>-5.8790000000000001E-10</c:v>
                </c:pt>
                <c:pt idx="1009">
                  <c:v>-5.8160000000000004E-10</c:v>
                </c:pt>
                <c:pt idx="1010">
                  <c:v>-5.754E-10</c:v>
                </c:pt>
                <c:pt idx="1011">
                  <c:v>-5.6910000000000003E-10</c:v>
                </c:pt>
                <c:pt idx="1012">
                  <c:v>-5.6289999999999999E-10</c:v>
                </c:pt>
                <c:pt idx="1013">
                  <c:v>-5.5660000000000002E-10</c:v>
                </c:pt>
                <c:pt idx="1014">
                  <c:v>-5.5039999999999998E-10</c:v>
                </c:pt>
                <c:pt idx="1015">
                  <c:v>-5.4410000000000001E-10</c:v>
                </c:pt>
                <c:pt idx="1016">
                  <c:v>-5.3789999999999997E-10</c:v>
                </c:pt>
                <c:pt idx="1017">
                  <c:v>-5.316E-10</c:v>
                </c:pt>
                <c:pt idx="1018">
                  <c:v>-5.2539999999999996E-10</c:v>
                </c:pt>
                <c:pt idx="1019">
                  <c:v>-5.191E-10</c:v>
                </c:pt>
                <c:pt idx="1020">
                  <c:v>-5.1289999999999996E-10</c:v>
                </c:pt>
                <c:pt idx="1021">
                  <c:v>-5.0659999999999999E-10</c:v>
                </c:pt>
                <c:pt idx="1022">
                  <c:v>-5.0040000000000005E-10</c:v>
                </c:pt>
                <c:pt idx="1023">
                  <c:v>-4.9409999999999998E-10</c:v>
                </c:pt>
                <c:pt idx="1024">
                  <c:v>-4.8790000000000004E-10</c:v>
                </c:pt>
                <c:pt idx="1025">
                  <c:v>-4.8159999999999997E-10</c:v>
                </c:pt>
                <c:pt idx="1026">
                  <c:v>-4.7540000000000003E-10</c:v>
                </c:pt>
                <c:pt idx="1027">
                  <c:v>-4.6909999999999996E-10</c:v>
                </c:pt>
                <c:pt idx="1028">
                  <c:v>-4.6290000000000002E-10</c:v>
                </c:pt>
                <c:pt idx="1029">
                  <c:v>-4.5660000000000001E-10</c:v>
                </c:pt>
                <c:pt idx="1030">
                  <c:v>-4.5040000000000002E-10</c:v>
                </c:pt>
                <c:pt idx="1031">
                  <c:v>-4.441E-10</c:v>
                </c:pt>
                <c:pt idx="1032">
                  <c:v>-4.3790000000000001E-10</c:v>
                </c:pt>
                <c:pt idx="1033">
                  <c:v>-4.3159999999999999E-10</c:v>
                </c:pt>
                <c:pt idx="1034">
                  <c:v>-4.254E-10</c:v>
                </c:pt>
                <c:pt idx="1035">
                  <c:v>-4.1909999999999998E-10</c:v>
                </c:pt>
                <c:pt idx="1036">
                  <c:v>-4.1289999999999999E-10</c:v>
                </c:pt>
                <c:pt idx="1037">
                  <c:v>-4.0660000000000002E-10</c:v>
                </c:pt>
                <c:pt idx="1038">
                  <c:v>-4.0039999999999998E-10</c:v>
                </c:pt>
                <c:pt idx="1039">
                  <c:v>-3.9410000000000001E-10</c:v>
                </c:pt>
                <c:pt idx="1040">
                  <c:v>-3.8790000000000003E-10</c:v>
                </c:pt>
                <c:pt idx="1041">
                  <c:v>-3.8160000000000001E-10</c:v>
                </c:pt>
                <c:pt idx="1042">
                  <c:v>-3.7540000000000002E-10</c:v>
                </c:pt>
                <c:pt idx="1043">
                  <c:v>-3.691E-10</c:v>
                </c:pt>
                <c:pt idx="1044">
                  <c:v>-3.6290000000000001E-10</c:v>
                </c:pt>
                <c:pt idx="1045">
                  <c:v>-3.5659999999999999E-10</c:v>
                </c:pt>
                <c:pt idx="1046">
                  <c:v>-3.504E-10</c:v>
                </c:pt>
                <c:pt idx="1047">
                  <c:v>-3.4409999999999998E-10</c:v>
                </c:pt>
                <c:pt idx="1048">
                  <c:v>-3.3789999999999999E-10</c:v>
                </c:pt>
                <c:pt idx="1049">
                  <c:v>-3.3160000000000002E-10</c:v>
                </c:pt>
                <c:pt idx="1050">
                  <c:v>-3.2539999999999998E-10</c:v>
                </c:pt>
                <c:pt idx="1051">
                  <c:v>-3.1910000000000001E-10</c:v>
                </c:pt>
                <c:pt idx="1052">
                  <c:v>-3.1290000000000003E-10</c:v>
                </c:pt>
                <c:pt idx="1053">
                  <c:v>-3.0660000000000001E-10</c:v>
                </c:pt>
                <c:pt idx="1054">
                  <c:v>-3.0040000000000002E-10</c:v>
                </c:pt>
                <c:pt idx="1055">
                  <c:v>-2.941E-10</c:v>
                </c:pt>
                <c:pt idx="1056">
                  <c:v>-2.8790000000000001E-10</c:v>
                </c:pt>
                <c:pt idx="1057">
                  <c:v>-2.8159999999999999E-10</c:v>
                </c:pt>
                <c:pt idx="1058">
                  <c:v>-2.754E-10</c:v>
                </c:pt>
                <c:pt idx="1059">
                  <c:v>-2.6909999999999998E-10</c:v>
                </c:pt>
                <c:pt idx="1060">
                  <c:v>-2.6289999999999999E-10</c:v>
                </c:pt>
                <c:pt idx="1061">
                  <c:v>-2.5660000000000002E-10</c:v>
                </c:pt>
                <c:pt idx="1062">
                  <c:v>-2.5039999999999998E-10</c:v>
                </c:pt>
                <c:pt idx="1063">
                  <c:v>-2.4410000000000002E-10</c:v>
                </c:pt>
                <c:pt idx="1064">
                  <c:v>-2.3789999999999997E-10</c:v>
                </c:pt>
                <c:pt idx="1065">
                  <c:v>-2.3160000000000001E-10</c:v>
                </c:pt>
                <c:pt idx="1066">
                  <c:v>-2.2539999999999999E-10</c:v>
                </c:pt>
                <c:pt idx="1067">
                  <c:v>-2.191E-10</c:v>
                </c:pt>
                <c:pt idx="1068">
                  <c:v>-2.1290000000000001E-10</c:v>
                </c:pt>
                <c:pt idx="1069">
                  <c:v>-2.0659999999999999E-10</c:v>
                </c:pt>
                <c:pt idx="1070">
                  <c:v>-2.004E-10</c:v>
                </c:pt>
                <c:pt idx="1071">
                  <c:v>-1.9410000000000001E-10</c:v>
                </c:pt>
                <c:pt idx="1072">
                  <c:v>-1.8789999999999999E-10</c:v>
                </c:pt>
                <c:pt idx="1073">
                  <c:v>-1.816E-10</c:v>
                </c:pt>
                <c:pt idx="1074">
                  <c:v>-1.7540000000000001E-10</c:v>
                </c:pt>
                <c:pt idx="1075">
                  <c:v>-1.6909999999999999E-10</c:v>
                </c:pt>
                <c:pt idx="1076">
                  <c:v>-1.629E-10</c:v>
                </c:pt>
                <c:pt idx="1077">
                  <c:v>-1.5660000000000001E-10</c:v>
                </c:pt>
                <c:pt idx="1078">
                  <c:v>-1.5039999999999999E-10</c:v>
                </c:pt>
                <c:pt idx="1079">
                  <c:v>-1.441E-10</c:v>
                </c:pt>
                <c:pt idx="1080">
                  <c:v>-1.3790000000000001E-10</c:v>
                </c:pt>
                <c:pt idx="1081">
                  <c:v>-1.3159999999999999E-10</c:v>
                </c:pt>
                <c:pt idx="1082">
                  <c:v>-1.254E-10</c:v>
                </c:pt>
                <c:pt idx="1083">
                  <c:v>-1.1910000000000001E-10</c:v>
                </c:pt>
                <c:pt idx="1084">
                  <c:v>-1.1290000000000001E-10</c:v>
                </c:pt>
                <c:pt idx="1085">
                  <c:v>-1.066E-10</c:v>
                </c:pt>
                <c:pt idx="1086">
                  <c:v>-1.004E-10</c:v>
                </c:pt>
                <c:pt idx="1087">
                  <c:v>-9.4100000000000003E-11</c:v>
                </c:pt>
                <c:pt idx="1088">
                  <c:v>-8.7900000000000001E-11</c:v>
                </c:pt>
                <c:pt idx="1089">
                  <c:v>-8.1599999999999995E-11</c:v>
                </c:pt>
                <c:pt idx="1090">
                  <c:v>-7.5400000000000006E-11</c:v>
                </c:pt>
                <c:pt idx="1091">
                  <c:v>-6.9099999999999999E-11</c:v>
                </c:pt>
                <c:pt idx="1092">
                  <c:v>-6.2899999999999997E-11</c:v>
                </c:pt>
                <c:pt idx="1093">
                  <c:v>-5.6599999999999997E-11</c:v>
                </c:pt>
                <c:pt idx="1094">
                  <c:v>-5.0400000000000002E-11</c:v>
                </c:pt>
                <c:pt idx="1095">
                  <c:v>-4.4100000000000002E-11</c:v>
                </c:pt>
                <c:pt idx="1096">
                  <c:v>-3.79E-11</c:v>
                </c:pt>
                <c:pt idx="1097">
                  <c:v>-3.1599999999999999E-11</c:v>
                </c:pt>
                <c:pt idx="1098">
                  <c:v>-2.5400000000000001E-11</c:v>
                </c:pt>
                <c:pt idx="1099">
                  <c:v>-1.9100000000000001E-11</c:v>
                </c:pt>
                <c:pt idx="1100">
                  <c:v>-1.29E-11</c:v>
                </c:pt>
                <c:pt idx="1101">
                  <c:v>-6.6000000000000001E-12</c:v>
                </c:pt>
                <c:pt idx="1102">
                  <c:v>-4.0000000000000001E-13</c:v>
                </c:pt>
                <c:pt idx="1103">
                  <c:v>5.9000000000000003E-12</c:v>
                </c:pt>
                <c:pt idx="1104">
                  <c:v>1.2100000000000001E-11</c:v>
                </c:pt>
                <c:pt idx="1105">
                  <c:v>1.8399999999999999E-11</c:v>
                </c:pt>
                <c:pt idx="1106">
                  <c:v>2.4600000000000001E-11</c:v>
                </c:pt>
                <c:pt idx="1107">
                  <c:v>3.0899999999999998E-11</c:v>
                </c:pt>
                <c:pt idx="1108">
                  <c:v>3.71E-11</c:v>
                </c:pt>
                <c:pt idx="1109">
                  <c:v>4.34E-11</c:v>
                </c:pt>
                <c:pt idx="1110">
                  <c:v>4.9600000000000002E-11</c:v>
                </c:pt>
                <c:pt idx="1111">
                  <c:v>5.5900000000000002E-11</c:v>
                </c:pt>
                <c:pt idx="1112">
                  <c:v>6.2099999999999998E-11</c:v>
                </c:pt>
                <c:pt idx="1113">
                  <c:v>6.8400000000000004E-11</c:v>
                </c:pt>
                <c:pt idx="1114">
                  <c:v>7.4600000000000006E-11</c:v>
                </c:pt>
                <c:pt idx="1115">
                  <c:v>8.09E-11</c:v>
                </c:pt>
                <c:pt idx="1116">
                  <c:v>8.7100000000000002E-11</c:v>
                </c:pt>
                <c:pt idx="1117">
                  <c:v>9.3399999999999995E-11</c:v>
                </c:pt>
                <c:pt idx="1118">
                  <c:v>9.9599999999999997E-11</c:v>
                </c:pt>
                <c:pt idx="1119">
                  <c:v>1.059E-10</c:v>
                </c:pt>
                <c:pt idx="1120">
                  <c:v>1.1210000000000001E-10</c:v>
                </c:pt>
                <c:pt idx="1121">
                  <c:v>1.184E-10</c:v>
                </c:pt>
                <c:pt idx="1122">
                  <c:v>1.2459999999999999E-10</c:v>
                </c:pt>
                <c:pt idx="1123">
                  <c:v>1.3090000000000001E-10</c:v>
                </c:pt>
                <c:pt idx="1124">
                  <c:v>1.371E-10</c:v>
                </c:pt>
                <c:pt idx="1125">
                  <c:v>1.4339999999999999E-10</c:v>
                </c:pt>
                <c:pt idx="1126">
                  <c:v>1.4960000000000001E-10</c:v>
                </c:pt>
                <c:pt idx="1127">
                  <c:v>1.559E-10</c:v>
                </c:pt>
                <c:pt idx="1128">
                  <c:v>1.6209999999999999E-10</c:v>
                </c:pt>
                <c:pt idx="1129">
                  <c:v>1.6840000000000001E-10</c:v>
                </c:pt>
                <c:pt idx="1130">
                  <c:v>1.746E-10</c:v>
                </c:pt>
                <c:pt idx="1131">
                  <c:v>1.8089999999999999E-10</c:v>
                </c:pt>
                <c:pt idx="1132">
                  <c:v>1.8710000000000001E-10</c:v>
                </c:pt>
                <c:pt idx="1133">
                  <c:v>1.934E-10</c:v>
                </c:pt>
                <c:pt idx="1134">
                  <c:v>1.9959999999999999E-10</c:v>
                </c:pt>
                <c:pt idx="1135">
                  <c:v>2.0590000000000001E-10</c:v>
                </c:pt>
                <c:pt idx="1136">
                  <c:v>2.121E-10</c:v>
                </c:pt>
                <c:pt idx="1137">
                  <c:v>2.1839999999999999E-10</c:v>
                </c:pt>
                <c:pt idx="1138">
                  <c:v>2.2460000000000001E-10</c:v>
                </c:pt>
                <c:pt idx="1139">
                  <c:v>2.309E-10</c:v>
                </c:pt>
                <c:pt idx="1140">
                  <c:v>2.3709999999999999E-10</c:v>
                </c:pt>
                <c:pt idx="1141">
                  <c:v>2.4340000000000001E-10</c:v>
                </c:pt>
                <c:pt idx="1142">
                  <c:v>2.496E-10</c:v>
                </c:pt>
                <c:pt idx="1143">
                  <c:v>2.5590000000000002E-10</c:v>
                </c:pt>
                <c:pt idx="1144">
                  <c:v>2.621E-10</c:v>
                </c:pt>
                <c:pt idx="1145">
                  <c:v>2.6840000000000002E-10</c:v>
                </c:pt>
                <c:pt idx="1146">
                  <c:v>2.7460000000000001E-10</c:v>
                </c:pt>
                <c:pt idx="1147">
                  <c:v>2.8089999999999998E-10</c:v>
                </c:pt>
                <c:pt idx="1148">
                  <c:v>2.8710000000000002E-10</c:v>
                </c:pt>
                <c:pt idx="1149">
                  <c:v>2.9339999999999999E-10</c:v>
                </c:pt>
                <c:pt idx="1150">
                  <c:v>2.9959999999999998E-10</c:v>
                </c:pt>
                <c:pt idx="1151">
                  <c:v>3.059E-10</c:v>
                </c:pt>
                <c:pt idx="1152">
                  <c:v>3.1209999999999999E-10</c:v>
                </c:pt>
                <c:pt idx="1153">
                  <c:v>3.1840000000000001E-10</c:v>
                </c:pt>
                <c:pt idx="1154">
                  <c:v>3.246E-10</c:v>
                </c:pt>
                <c:pt idx="1155">
                  <c:v>3.3090000000000002E-10</c:v>
                </c:pt>
                <c:pt idx="1156">
                  <c:v>3.371E-10</c:v>
                </c:pt>
                <c:pt idx="1157">
                  <c:v>3.4340000000000002E-10</c:v>
                </c:pt>
                <c:pt idx="1158">
                  <c:v>3.4960000000000001E-10</c:v>
                </c:pt>
                <c:pt idx="1159">
                  <c:v>3.5589999999999998E-10</c:v>
                </c:pt>
                <c:pt idx="1160">
                  <c:v>3.6210000000000002E-10</c:v>
                </c:pt>
                <c:pt idx="1161">
                  <c:v>3.6839999999999999E-10</c:v>
                </c:pt>
                <c:pt idx="1162">
                  <c:v>3.7459999999999998E-10</c:v>
                </c:pt>
                <c:pt idx="1163">
                  <c:v>3.809E-10</c:v>
                </c:pt>
                <c:pt idx="1164">
                  <c:v>3.8709999999999999E-10</c:v>
                </c:pt>
                <c:pt idx="1165">
                  <c:v>3.9340000000000001E-10</c:v>
                </c:pt>
                <c:pt idx="1166">
                  <c:v>3.996E-10</c:v>
                </c:pt>
                <c:pt idx="1167">
                  <c:v>4.0590000000000001E-10</c:v>
                </c:pt>
                <c:pt idx="1168">
                  <c:v>4.121E-10</c:v>
                </c:pt>
                <c:pt idx="1169">
                  <c:v>4.1840000000000002E-10</c:v>
                </c:pt>
                <c:pt idx="1170">
                  <c:v>4.2460000000000001E-10</c:v>
                </c:pt>
                <c:pt idx="1171">
                  <c:v>4.3089999999999998E-10</c:v>
                </c:pt>
                <c:pt idx="1172">
                  <c:v>4.3710000000000002E-10</c:v>
                </c:pt>
                <c:pt idx="1173">
                  <c:v>4.4339999999999999E-10</c:v>
                </c:pt>
                <c:pt idx="1174">
                  <c:v>4.4959999999999998E-10</c:v>
                </c:pt>
                <c:pt idx="1175">
                  <c:v>4.559E-10</c:v>
                </c:pt>
                <c:pt idx="1176">
                  <c:v>4.6209999999999999E-10</c:v>
                </c:pt>
                <c:pt idx="1177">
                  <c:v>4.6839999999999995E-10</c:v>
                </c:pt>
                <c:pt idx="1178">
                  <c:v>4.7459999999999999E-10</c:v>
                </c:pt>
                <c:pt idx="1179">
                  <c:v>4.8089999999999996E-10</c:v>
                </c:pt>
                <c:pt idx="1180">
                  <c:v>4.871E-10</c:v>
                </c:pt>
                <c:pt idx="1181">
                  <c:v>4.9339999999999997E-10</c:v>
                </c:pt>
                <c:pt idx="1182">
                  <c:v>4.9960000000000001E-10</c:v>
                </c:pt>
                <c:pt idx="1183">
                  <c:v>5.0589999999999998E-10</c:v>
                </c:pt>
                <c:pt idx="1184">
                  <c:v>5.1210000000000002E-10</c:v>
                </c:pt>
                <c:pt idx="1185">
                  <c:v>5.1839999999999999E-10</c:v>
                </c:pt>
                <c:pt idx="1186">
                  <c:v>5.2460000000000003E-10</c:v>
                </c:pt>
                <c:pt idx="1187">
                  <c:v>5.309E-10</c:v>
                </c:pt>
                <c:pt idx="1188">
                  <c:v>5.3710000000000004E-10</c:v>
                </c:pt>
                <c:pt idx="1189">
                  <c:v>5.4340000000000001E-10</c:v>
                </c:pt>
                <c:pt idx="1190">
                  <c:v>5.4960000000000005E-10</c:v>
                </c:pt>
                <c:pt idx="1191">
                  <c:v>5.5590000000000001E-10</c:v>
                </c:pt>
                <c:pt idx="1192">
                  <c:v>5.6209999999999995E-10</c:v>
                </c:pt>
                <c:pt idx="1193">
                  <c:v>5.6840000000000002E-10</c:v>
                </c:pt>
                <c:pt idx="1194">
                  <c:v>5.7459999999999996E-10</c:v>
                </c:pt>
                <c:pt idx="1195">
                  <c:v>5.8090000000000003E-10</c:v>
                </c:pt>
                <c:pt idx="1196">
                  <c:v>5.8709999999999997E-10</c:v>
                </c:pt>
                <c:pt idx="1197">
                  <c:v>5.9340000000000004E-10</c:v>
                </c:pt>
                <c:pt idx="1198">
                  <c:v>5.9959999999999998E-10</c:v>
                </c:pt>
                <c:pt idx="1199">
                  <c:v>6.0590000000000005E-10</c:v>
                </c:pt>
                <c:pt idx="1200">
                  <c:v>6.1209999999999999E-10</c:v>
                </c:pt>
                <c:pt idx="1201">
                  <c:v>6.1839999999999995E-10</c:v>
                </c:pt>
                <c:pt idx="1202">
                  <c:v>6.2459999999999999E-10</c:v>
                </c:pt>
                <c:pt idx="1203">
                  <c:v>6.3089999999999996E-10</c:v>
                </c:pt>
                <c:pt idx="1204">
                  <c:v>6.371E-10</c:v>
                </c:pt>
                <c:pt idx="1205">
                  <c:v>6.4339999999999997E-10</c:v>
                </c:pt>
                <c:pt idx="1206">
                  <c:v>6.4960000000000001E-10</c:v>
                </c:pt>
                <c:pt idx="1207">
                  <c:v>6.5589999999999998E-10</c:v>
                </c:pt>
                <c:pt idx="1208">
                  <c:v>6.6210000000000002E-10</c:v>
                </c:pt>
                <c:pt idx="1209">
                  <c:v>6.6839999999999999E-10</c:v>
                </c:pt>
                <c:pt idx="1210">
                  <c:v>6.7460000000000003E-10</c:v>
                </c:pt>
                <c:pt idx="1211">
                  <c:v>6.809E-10</c:v>
                </c:pt>
                <c:pt idx="1212">
                  <c:v>6.8710000000000004E-10</c:v>
                </c:pt>
                <c:pt idx="1213">
                  <c:v>6.934E-10</c:v>
                </c:pt>
                <c:pt idx="1214">
                  <c:v>6.9960000000000004E-10</c:v>
                </c:pt>
                <c:pt idx="1215">
                  <c:v>7.0590000000000001E-10</c:v>
                </c:pt>
                <c:pt idx="1216">
                  <c:v>7.1209999999999995E-10</c:v>
                </c:pt>
                <c:pt idx="1217">
                  <c:v>7.1840000000000002E-10</c:v>
                </c:pt>
                <c:pt idx="1218">
                  <c:v>7.2459999999999996E-10</c:v>
                </c:pt>
                <c:pt idx="1219">
                  <c:v>7.3090000000000003E-10</c:v>
                </c:pt>
                <c:pt idx="1220">
                  <c:v>7.3709999999999997E-10</c:v>
                </c:pt>
                <c:pt idx="1221">
                  <c:v>7.4340000000000004E-10</c:v>
                </c:pt>
                <c:pt idx="1222">
                  <c:v>7.4959999999999998E-10</c:v>
                </c:pt>
                <c:pt idx="1223">
                  <c:v>7.5590000000000005E-10</c:v>
                </c:pt>
                <c:pt idx="1224">
                  <c:v>7.6209999999999998E-10</c:v>
                </c:pt>
                <c:pt idx="1225">
                  <c:v>7.6839999999999995E-10</c:v>
                </c:pt>
                <c:pt idx="1226">
                  <c:v>7.7459999999999999E-10</c:v>
                </c:pt>
                <c:pt idx="1227">
                  <c:v>7.8089999999999996E-10</c:v>
                </c:pt>
                <c:pt idx="1228">
                  <c:v>7.871E-10</c:v>
                </c:pt>
                <c:pt idx="1229">
                  <c:v>7.9339999999999997E-10</c:v>
                </c:pt>
                <c:pt idx="1230">
                  <c:v>7.9960000000000001E-10</c:v>
                </c:pt>
                <c:pt idx="1231">
                  <c:v>8.0589999999999998E-10</c:v>
                </c:pt>
                <c:pt idx="1232">
                  <c:v>8.1210000000000002E-10</c:v>
                </c:pt>
                <c:pt idx="1233">
                  <c:v>8.1839999999999999E-10</c:v>
                </c:pt>
                <c:pt idx="1234">
                  <c:v>8.2460000000000003E-10</c:v>
                </c:pt>
                <c:pt idx="1235">
                  <c:v>8.3089999999999999E-10</c:v>
                </c:pt>
                <c:pt idx="1236">
                  <c:v>8.3710000000000004E-10</c:v>
                </c:pt>
                <c:pt idx="1237">
                  <c:v>8.434E-10</c:v>
                </c:pt>
                <c:pt idx="1238">
                  <c:v>8.4960000000000004E-10</c:v>
                </c:pt>
                <c:pt idx="1239">
                  <c:v>8.5590000000000001E-10</c:v>
                </c:pt>
                <c:pt idx="1240">
                  <c:v>8.6209999999999995E-10</c:v>
                </c:pt>
                <c:pt idx="1241">
                  <c:v>8.6840000000000002E-10</c:v>
                </c:pt>
                <c:pt idx="1242">
                  <c:v>8.7459999999999996E-10</c:v>
                </c:pt>
                <c:pt idx="1243">
                  <c:v>8.8090000000000003E-10</c:v>
                </c:pt>
                <c:pt idx="1244">
                  <c:v>8.8709999999999997E-10</c:v>
                </c:pt>
                <c:pt idx="1245">
                  <c:v>8.9340000000000004E-10</c:v>
                </c:pt>
                <c:pt idx="1246">
                  <c:v>8.9959999999999997E-10</c:v>
                </c:pt>
                <c:pt idx="1247">
                  <c:v>9.0590000000000005E-10</c:v>
                </c:pt>
                <c:pt idx="1248">
                  <c:v>9.1209999999999998E-10</c:v>
                </c:pt>
                <c:pt idx="1249">
                  <c:v>9.1839999999999995E-10</c:v>
                </c:pt>
                <c:pt idx="1250">
                  <c:v>9.2459999999999999E-10</c:v>
                </c:pt>
                <c:pt idx="1251">
                  <c:v>9.3089999999999996E-10</c:v>
                </c:pt>
                <c:pt idx="1252">
                  <c:v>9.371E-10</c:v>
                </c:pt>
                <c:pt idx="1253">
                  <c:v>9.4340000000000007E-10</c:v>
                </c:pt>
                <c:pt idx="1254">
                  <c:v>9.4959999999999991E-10</c:v>
                </c:pt>
                <c:pt idx="1255">
                  <c:v>9.5589999999999998E-10</c:v>
                </c:pt>
                <c:pt idx="1256">
                  <c:v>9.6210000000000002E-10</c:v>
                </c:pt>
                <c:pt idx="1257">
                  <c:v>9.6840000000000009E-10</c:v>
                </c:pt>
                <c:pt idx="1258">
                  <c:v>9.7459999999999992E-10</c:v>
                </c:pt>
                <c:pt idx="1259">
                  <c:v>9.8089999999999999E-10</c:v>
                </c:pt>
                <c:pt idx="1260">
                  <c:v>9.8710000000000003E-10</c:v>
                </c:pt>
                <c:pt idx="1261">
                  <c:v>9.933999999999999E-10</c:v>
                </c:pt>
                <c:pt idx="1262">
                  <c:v>9.9959999999999994E-10</c:v>
                </c:pt>
                <c:pt idx="1263">
                  <c:v>1.0059E-9</c:v>
                </c:pt>
                <c:pt idx="1264">
                  <c:v>1.0121000000000001E-9</c:v>
                </c:pt>
                <c:pt idx="1265">
                  <c:v>1.0183999999999999E-9</c:v>
                </c:pt>
                <c:pt idx="1266">
                  <c:v>1.0246E-9</c:v>
                </c:pt>
                <c:pt idx="1267">
                  <c:v>1.0309E-9</c:v>
                </c:pt>
                <c:pt idx="1268">
                  <c:v>1.0371000000000001E-9</c:v>
                </c:pt>
                <c:pt idx="1269">
                  <c:v>1.0433999999999999E-9</c:v>
                </c:pt>
                <c:pt idx="1270">
                  <c:v>1.0496E-9</c:v>
                </c:pt>
                <c:pt idx="1271">
                  <c:v>1.0559E-9</c:v>
                </c:pt>
                <c:pt idx="1272">
                  <c:v>1.0621000000000001E-9</c:v>
                </c:pt>
                <c:pt idx="1273">
                  <c:v>1.0684E-9</c:v>
                </c:pt>
                <c:pt idx="1274">
                  <c:v>1.0746E-9</c:v>
                </c:pt>
                <c:pt idx="1275">
                  <c:v>1.0809000000000001E-9</c:v>
                </c:pt>
                <c:pt idx="1276">
                  <c:v>1.0871000000000001E-9</c:v>
                </c:pt>
                <c:pt idx="1277">
                  <c:v>1.0934E-9</c:v>
                </c:pt>
                <c:pt idx="1278">
                  <c:v>1.0996E-9</c:v>
                </c:pt>
                <c:pt idx="1279">
                  <c:v>1.1059000000000001E-9</c:v>
                </c:pt>
                <c:pt idx="1280">
                  <c:v>1.1120999999999999E-9</c:v>
                </c:pt>
                <c:pt idx="1281">
                  <c:v>1.1184E-9</c:v>
                </c:pt>
                <c:pt idx="1282">
                  <c:v>1.1246E-9</c:v>
                </c:pt>
                <c:pt idx="1283">
                  <c:v>1.1309000000000001E-9</c:v>
                </c:pt>
                <c:pt idx="1284">
                  <c:v>1.1370999999999999E-9</c:v>
                </c:pt>
                <c:pt idx="1285">
                  <c:v>1.1434E-9</c:v>
                </c:pt>
                <c:pt idx="1286">
                  <c:v>1.1496E-9</c:v>
                </c:pt>
                <c:pt idx="1287">
                  <c:v>1.1558999999999999E-9</c:v>
                </c:pt>
                <c:pt idx="1288">
                  <c:v>1.1620999999999999E-9</c:v>
                </c:pt>
                <c:pt idx="1289">
                  <c:v>1.1684E-9</c:v>
                </c:pt>
                <c:pt idx="1290">
                  <c:v>1.1746000000000001E-9</c:v>
                </c:pt>
                <c:pt idx="1291">
                  <c:v>1.1808999999999999E-9</c:v>
                </c:pt>
                <c:pt idx="1292">
                  <c:v>1.1871E-9</c:v>
                </c:pt>
                <c:pt idx="1293">
                  <c:v>1.1934E-9</c:v>
                </c:pt>
                <c:pt idx="1294">
                  <c:v>1.1996000000000001E-9</c:v>
                </c:pt>
                <c:pt idx="1295">
                  <c:v>1.2058999999999999E-9</c:v>
                </c:pt>
                <c:pt idx="1296">
                  <c:v>1.2121E-9</c:v>
                </c:pt>
                <c:pt idx="1297">
                  <c:v>1.2184000000000001E-9</c:v>
                </c:pt>
                <c:pt idx="1298">
                  <c:v>1.2246000000000001E-9</c:v>
                </c:pt>
                <c:pt idx="1299">
                  <c:v>1.2309E-9</c:v>
                </c:pt>
                <c:pt idx="1300">
                  <c:v>1.2371E-9</c:v>
                </c:pt>
                <c:pt idx="1301">
                  <c:v>1.2434000000000001E-9</c:v>
                </c:pt>
                <c:pt idx="1302">
                  <c:v>1.2495999999999999E-9</c:v>
                </c:pt>
                <c:pt idx="1303">
                  <c:v>1.2559E-9</c:v>
                </c:pt>
                <c:pt idx="1304">
                  <c:v>1.2621E-9</c:v>
                </c:pt>
                <c:pt idx="1305">
                  <c:v>1.2684000000000001E-9</c:v>
                </c:pt>
                <c:pt idx="1306">
                  <c:v>1.2745999999999999E-9</c:v>
                </c:pt>
                <c:pt idx="1307">
                  <c:v>1.2809E-9</c:v>
                </c:pt>
                <c:pt idx="1308">
                  <c:v>1.2871E-9</c:v>
                </c:pt>
                <c:pt idx="1309">
                  <c:v>1.2933999999999999E-9</c:v>
                </c:pt>
                <c:pt idx="1310">
                  <c:v>1.2995999999999999E-9</c:v>
                </c:pt>
                <c:pt idx="1311">
                  <c:v>1.3059E-9</c:v>
                </c:pt>
                <c:pt idx="1312">
                  <c:v>1.3121E-9</c:v>
                </c:pt>
                <c:pt idx="1313">
                  <c:v>1.3183999999999999E-9</c:v>
                </c:pt>
                <c:pt idx="1314">
                  <c:v>1.3246E-9</c:v>
                </c:pt>
                <c:pt idx="1315">
                  <c:v>1.3309E-9</c:v>
                </c:pt>
                <c:pt idx="1316">
                  <c:v>1.3371000000000001E-9</c:v>
                </c:pt>
                <c:pt idx="1317">
                  <c:v>1.3433999999999999E-9</c:v>
                </c:pt>
                <c:pt idx="1318">
                  <c:v>1.3496E-9</c:v>
                </c:pt>
                <c:pt idx="1319">
                  <c:v>1.3559E-9</c:v>
                </c:pt>
                <c:pt idx="1320">
                  <c:v>1.3621000000000001E-9</c:v>
                </c:pt>
                <c:pt idx="1321">
                  <c:v>1.3683999999999999E-9</c:v>
                </c:pt>
                <c:pt idx="1322">
                  <c:v>1.3746E-9</c:v>
                </c:pt>
                <c:pt idx="1323">
                  <c:v>1.3809000000000001E-9</c:v>
                </c:pt>
                <c:pt idx="1324">
                  <c:v>1.3871000000000001E-9</c:v>
                </c:pt>
                <c:pt idx="1325">
                  <c:v>1.3934E-9</c:v>
                </c:pt>
                <c:pt idx="1326">
                  <c:v>1.3996E-9</c:v>
                </c:pt>
                <c:pt idx="1327">
                  <c:v>1.4059000000000001E-9</c:v>
                </c:pt>
                <c:pt idx="1328">
                  <c:v>1.4120999999999999E-9</c:v>
                </c:pt>
                <c:pt idx="1329">
                  <c:v>1.4184E-9</c:v>
                </c:pt>
                <c:pt idx="1330">
                  <c:v>1.4246E-9</c:v>
                </c:pt>
                <c:pt idx="1331">
                  <c:v>1.4309000000000001E-9</c:v>
                </c:pt>
                <c:pt idx="1332">
                  <c:v>1.4370999999999999E-9</c:v>
                </c:pt>
                <c:pt idx="1333">
                  <c:v>1.4434E-9</c:v>
                </c:pt>
                <c:pt idx="1334">
                  <c:v>1.4496E-9</c:v>
                </c:pt>
                <c:pt idx="1335">
                  <c:v>1.4558999999999999E-9</c:v>
                </c:pt>
                <c:pt idx="1336">
                  <c:v>1.4620999999999999E-9</c:v>
                </c:pt>
                <c:pt idx="1337">
                  <c:v>1.4684E-9</c:v>
                </c:pt>
                <c:pt idx="1338">
                  <c:v>1.4746000000000001E-9</c:v>
                </c:pt>
                <c:pt idx="1339">
                  <c:v>1.4808999999999999E-9</c:v>
                </c:pt>
                <c:pt idx="1340">
                  <c:v>1.4871E-9</c:v>
                </c:pt>
                <c:pt idx="1341">
                  <c:v>1.4934E-9</c:v>
                </c:pt>
                <c:pt idx="1342">
                  <c:v>1.4996000000000001E-9</c:v>
                </c:pt>
                <c:pt idx="1343">
                  <c:v>1.5058999999999999E-9</c:v>
                </c:pt>
                <c:pt idx="1344">
                  <c:v>1.5121E-9</c:v>
                </c:pt>
                <c:pt idx="1345">
                  <c:v>1.5184000000000001E-9</c:v>
                </c:pt>
                <c:pt idx="1346">
                  <c:v>1.5246000000000001E-9</c:v>
                </c:pt>
                <c:pt idx="1347">
                  <c:v>1.5309E-9</c:v>
                </c:pt>
                <c:pt idx="1348">
                  <c:v>1.5371E-9</c:v>
                </c:pt>
                <c:pt idx="1349">
                  <c:v>1.5434000000000001E-9</c:v>
                </c:pt>
                <c:pt idx="1350">
                  <c:v>1.5495999999999999E-9</c:v>
                </c:pt>
                <c:pt idx="1351">
                  <c:v>1.5559E-9</c:v>
                </c:pt>
                <c:pt idx="1352">
                  <c:v>1.5621E-9</c:v>
                </c:pt>
                <c:pt idx="1353">
                  <c:v>1.5684000000000001E-9</c:v>
                </c:pt>
                <c:pt idx="1354">
                  <c:v>1.5745999999999999E-9</c:v>
                </c:pt>
                <c:pt idx="1355">
                  <c:v>1.5809E-9</c:v>
                </c:pt>
                <c:pt idx="1356">
                  <c:v>1.5871E-9</c:v>
                </c:pt>
                <c:pt idx="1357">
                  <c:v>1.5934000000000001E-9</c:v>
                </c:pt>
                <c:pt idx="1358">
                  <c:v>1.5995999999999999E-9</c:v>
                </c:pt>
                <c:pt idx="1359">
                  <c:v>1.6059E-9</c:v>
                </c:pt>
                <c:pt idx="1360">
                  <c:v>1.6121E-9</c:v>
                </c:pt>
                <c:pt idx="1361">
                  <c:v>1.6183999999999999E-9</c:v>
                </c:pt>
                <c:pt idx="1362">
                  <c:v>1.6246E-9</c:v>
                </c:pt>
                <c:pt idx="1363">
                  <c:v>1.6309E-9</c:v>
                </c:pt>
                <c:pt idx="1364">
                  <c:v>1.6371000000000001E-9</c:v>
                </c:pt>
                <c:pt idx="1365">
                  <c:v>1.6433999999999999E-9</c:v>
                </c:pt>
                <c:pt idx="1366">
                  <c:v>1.6496E-9</c:v>
                </c:pt>
                <c:pt idx="1367">
                  <c:v>1.6559E-9</c:v>
                </c:pt>
                <c:pt idx="1368">
                  <c:v>1.6621000000000001E-9</c:v>
                </c:pt>
                <c:pt idx="1369">
                  <c:v>1.6683999999999999E-9</c:v>
                </c:pt>
                <c:pt idx="1370">
                  <c:v>1.6746E-9</c:v>
                </c:pt>
                <c:pt idx="1371">
                  <c:v>1.6809000000000001E-9</c:v>
                </c:pt>
                <c:pt idx="1372">
                  <c:v>1.6871000000000001E-9</c:v>
                </c:pt>
                <c:pt idx="1373">
                  <c:v>1.6934E-9</c:v>
                </c:pt>
                <c:pt idx="1374">
                  <c:v>1.6996E-9</c:v>
                </c:pt>
                <c:pt idx="1375">
                  <c:v>1.7059000000000001E-9</c:v>
                </c:pt>
                <c:pt idx="1376">
                  <c:v>1.7120999999999999E-9</c:v>
                </c:pt>
                <c:pt idx="1377">
                  <c:v>1.7184E-9</c:v>
                </c:pt>
                <c:pt idx="1378">
                  <c:v>1.7246E-9</c:v>
                </c:pt>
                <c:pt idx="1379">
                  <c:v>1.7309000000000001E-9</c:v>
                </c:pt>
                <c:pt idx="1380">
                  <c:v>1.7370999999999999E-9</c:v>
                </c:pt>
                <c:pt idx="1381">
                  <c:v>1.7434E-9</c:v>
                </c:pt>
                <c:pt idx="1382">
                  <c:v>1.7496E-9</c:v>
                </c:pt>
                <c:pt idx="1383">
                  <c:v>1.7558999999999999E-9</c:v>
                </c:pt>
                <c:pt idx="1384">
                  <c:v>1.7620999999999999E-9</c:v>
                </c:pt>
                <c:pt idx="1385">
                  <c:v>1.7684E-9</c:v>
                </c:pt>
                <c:pt idx="1386">
                  <c:v>1.7746000000000001E-9</c:v>
                </c:pt>
                <c:pt idx="1387">
                  <c:v>1.7808999999999999E-9</c:v>
                </c:pt>
                <c:pt idx="1388">
                  <c:v>1.7871E-9</c:v>
                </c:pt>
                <c:pt idx="1389">
                  <c:v>1.7934E-9</c:v>
                </c:pt>
                <c:pt idx="1390">
                  <c:v>1.7996000000000001E-9</c:v>
                </c:pt>
                <c:pt idx="1391">
                  <c:v>1.8058999999999999E-9</c:v>
                </c:pt>
                <c:pt idx="1392">
                  <c:v>1.8121E-9</c:v>
                </c:pt>
                <c:pt idx="1393">
                  <c:v>1.8184E-9</c:v>
                </c:pt>
                <c:pt idx="1394">
                  <c:v>1.8246000000000001E-9</c:v>
                </c:pt>
                <c:pt idx="1395">
                  <c:v>1.8309E-9</c:v>
                </c:pt>
                <c:pt idx="1396">
                  <c:v>1.8371E-9</c:v>
                </c:pt>
                <c:pt idx="1397">
                  <c:v>1.8434000000000001E-9</c:v>
                </c:pt>
                <c:pt idx="1398">
                  <c:v>1.8495999999999999E-9</c:v>
                </c:pt>
                <c:pt idx="1399">
                  <c:v>1.8559E-9</c:v>
                </c:pt>
                <c:pt idx="1400">
                  <c:v>1.8621E-9</c:v>
                </c:pt>
                <c:pt idx="1401">
                  <c:v>1.8683999999999999E-9</c:v>
                </c:pt>
                <c:pt idx="1402">
                  <c:v>1.8746000000000001E-9</c:v>
                </c:pt>
                <c:pt idx="1403">
                  <c:v>1.8809E-9</c:v>
                </c:pt>
                <c:pt idx="1404">
                  <c:v>1.8870999999999998E-9</c:v>
                </c:pt>
                <c:pt idx="1405">
                  <c:v>1.8934000000000001E-9</c:v>
                </c:pt>
                <c:pt idx="1406">
                  <c:v>1.8995999999999999E-9</c:v>
                </c:pt>
                <c:pt idx="1407">
                  <c:v>1.9058999999999998E-9</c:v>
                </c:pt>
                <c:pt idx="1408">
                  <c:v>1.9121E-9</c:v>
                </c:pt>
                <c:pt idx="1409">
                  <c:v>1.9183999999999999E-9</c:v>
                </c:pt>
                <c:pt idx="1410">
                  <c:v>1.9246000000000002E-9</c:v>
                </c:pt>
                <c:pt idx="1411">
                  <c:v>1.9309E-9</c:v>
                </c:pt>
                <c:pt idx="1412">
                  <c:v>1.9370999999999999E-9</c:v>
                </c:pt>
                <c:pt idx="1413">
                  <c:v>1.9434000000000001E-9</c:v>
                </c:pt>
                <c:pt idx="1414">
                  <c:v>1.9496E-9</c:v>
                </c:pt>
                <c:pt idx="1415">
                  <c:v>1.9558999999999998E-9</c:v>
                </c:pt>
                <c:pt idx="1416">
                  <c:v>1.9621000000000001E-9</c:v>
                </c:pt>
                <c:pt idx="1417">
                  <c:v>1.9683999999999999E-9</c:v>
                </c:pt>
                <c:pt idx="1418">
                  <c:v>1.9746000000000002E-9</c:v>
                </c:pt>
                <c:pt idx="1419">
                  <c:v>1.9809000000000001E-9</c:v>
                </c:pt>
                <c:pt idx="1420">
                  <c:v>1.9870999999999999E-9</c:v>
                </c:pt>
                <c:pt idx="1421">
                  <c:v>1.9934000000000002E-9</c:v>
                </c:pt>
                <c:pt idx="1422">
                  <c:v>1.9996E-9</c:v>
                </c:pt>
                <c:pt idx="1423">
                  <c:v>2.0058999999999999E-9</c:v>
                </c:pt>
                <c:pt idx="1424">
                  <c:v>2.0121000000000001E-9</c:v>
                </c:pt>
                <c:pt idx="1425">
                  <c:v>2.0184E-9</c:v>
                </c:pt>
                <c:pt idx="1426">
                  <c:v>2.0245999999999998E-9</c:v>
                </c:pt>
                <c:pt idx="1427">
                  <c:v>2.0309000000000001E-9</c:v>
                </c:pt>
                <c:pt idx="1428">
                  <c:v>2.0370999999999999E-9</c:v>
                </c:pt>
                <c:pt idx="1429">
                  <c:v>2.0434000000000002E-9</c:v>
                </c:pt>
                <c:pt idx="1430">
                  <c:v>2.0496E-9</c:v>
                </c:pt>
                <c:pt idx="1431">
                  <c:v>2.0558999999999999E-9</c:v>
                </c:pt>
                <c:pt idx="1432">
                  <c:v>2.0621000000000001E-9</c:v>
                </c:pt>
                <c:pt idx="1433">
                  <c:v>2.0684E-9</c:v>
                </c:pt>
                <c:pt idx="1434">
                  <c:v>2.0745999999999998E-9</c:v>
                </c:pt>
                <c:pt idx="1435">
                  <c:v>2.0809000000000001E-9</c:v>
                </c:pt>
                <c:pt idx="1436">
                  <c:v>2.0871E-9</c:v>
                </c:pt>
                <c:pt idx="1437">
                  <c:v>2.0933999999999998E-9</c:v>
                </c:pt>
                <c:pt idx="1438">
                  <c:v>2.0996000000000001E-9</c:v>
                </c:pt>
                <c:pt idx="1439">
                  <c:v>2.1058999999999999E-9</c:v>
                </c:pt>
                <c:pt idx="1440">
                  <c:v>2.1121000000000002E-9</c:v>
                </c:pt>
                <c:pt idx="1441">
                  <c:v>2.1184E-9</c:v>
                </c:pt>
                <c:pt idx="1442">
                  <c:v>2.1245999999999999E-9</c:v>
                </c:pt>
                <c:pt idx="1443">
                  <c:v>2.1309000000000002E-9</c:v>
                </c:pt>
                <c:pt idx="1444">
                  <c:v>2.1371E-9</c:v>
                </c:pt>
                <c:pt idx="1445">
                  <c:v>2.1433999999999999E-9</c:v>
                </c:pt>
                <c:pt idx="1446">
                  <c:v>2.1496000000000001E-9</c:v>
                </c:pt>
                <c:pt idx="1447">
                  <c:v>2.1559E-9</c:v>
                </c:pt>
                <c:pt idx="1448">
                  <c:v>2.1620999999999998E-9</c:v>
                </c:pt>
                <c:pt idx="1449">
                  <c:v>2.1684000000000001E-9</c:v>
                </c:pt>
                <c:pt idx="1450">
                  <c:v>2.1745999999999999E-9</c:v>
                </c:pt>
                <c:pt idx="1451">
                  <c:v>2.1809000000000002E-9</c:v>
                </c:pt>
                <c:pt idx="1452">
                  <c:v>2.1871E-9</c:v>
                </c:pt>
                <c:pt idx="1453">
                  <c:v>2.1933999999999999E-9</c:v>
                </c:pt>
                <c:pt idx="1454">
                  <c:v>2.1996000000000001E-9</c:v>
                </c:pt>
                <c:pt idx="1455">
                  <c:v>2.2059E-9</c:v>
                </c:pt>
                <c:pt idx="1456">
                  <c:v>2.2120999999999998E-9</c:v>
                </c:pt>
                <c:pt idx="1457">
                  <c:v>2.2184000000000001E-9</c:v>
                </c:pt>
                <c:pt idx="1458">
                  <c:v>2.2245999999999999E-9</c:v>
                </c:pt>
                <c:pt idx="1459">
                  <c:v>2.2308999999999998E-9</c:v>
                </c:pt>
                <c:pt idx="1460">
                  <c:v>2.2371000000000001E-9</c:v>
                </c:pt>
                <c:pt idx="1461">
                  <c:v>2.2433999999999999E-9</c:v>
                </c:pt>
                <c:pt idx="1462">
                  <c:v>2.2496000000000002E-9</c:v>
                </c:pt>
                <c:pt idx="1463">
                  <c:v>2.2559E-9</c:v>
                </c:pt>
                <c:pt idx="1464">
                  <c:v>2.2620999999999999E-9</c:v>
                </c:pt>
                <c:pt idx="1465">
                  <c:v>2.2684000000000001E-9</c:v>
                </c:pt>
                <c:pt idx="1466">
                  <c:v>2.2746E-9</c:v>
                </c:pt>
                <c:pt idx="1467">
                  <c:v>2.2808999999999998E-9</c:v>
                </c:pt>
                <c:pt idx="1468">
                  <c:v>2.2871000000000001E-9</c:v>
                </c:pt>
                <c:pt idx="1469">
                  <c:v>2.2934E-9</c:v>
                </c:pt>
                <c:pt idx="1470">
                  <c:v>2.2996000000000002E-9</c:v>
                </c:pt>
                <c:pt idx="1471">
                  <c:v>2.3059000000000001E-9</c:v>
                </c:pt>
                <c:pt idx="1472">
                  <c:v>2.3120999999999999E-9</c:v>
                </c:pt>
                <c:pt idx="1473">
                  <c:v>2.3184000000000002E-9</c:v>
                </c:pt>
                <c:pt idx="1474">
                  <c:v>2.3246E-9</c:v>
                </c:pt>
                <c:pt idx="1475">
                  <c:v>2.3308999999999999E-9</c:v>
                </c:pt>
                <c:pt idx="1476">
                  <c:v>2.3371000000000001E-9</c:v>
                </c:pt>
                <c:pt idx="1477">
                  <c:v>2.3434E-9</c:v>
                </c:pt>
                <c:pt idx="1478">
                  <c:v>2.3495999999999998E-9</c:v>
                </c:pt>
                <c:pt idx="1479">
                  <c:v>2.3559000000000001E-9</c:v>
                </c:pt>
                <c:pt idx="1480">
                  <c:v>2.3620999999999999E-9</c:v>
                </c:pt>
                <c:pt idx="1481">
                  <c:v>2.3683999999999998E-9</c:v>
                </c:pt>
                <c:pt idx="1482">
                  <c:v>2.3746000000000001E-9</c:v>
                </c:pt>
                <c:pt idx="1483">
                  <c:v>2.3808999999999999E-9</c:v>
                </c:pt>
                <c:pt idx="1484">
                  <c:v>2.3871000000000002E-9</c:v>
                </c:pt>
                <c:pt idx="1485">
                  <c:v>2.3934E-9</c:v>
                </c:pt>
                <c:pt idx="1486">
                  <c:v>2.3995999999999999E-9</c:v>
                </c:pt>
                <c:pt idx="1487">
                  <c:v>2.4059000000000001E-9</c:v>
                </c:pt>
                <c:pt idx="1488">
                  <c:v>2.4121E-9</c:v>
                </c:pt>
                <c:pt idx="1489">
                  <c:v>2.4183999999999998E-9</c:v>
                </c:pt>
                <c:pt idx="1490">
                  <c:v>2.4246000000000001E-9</c:v>
                </c:pt>
                <c:pt idx="1491">
                  <c:v>2.4308999999999999E-9</c:v>
                </c:pt>
                <c:pt idx="1492">
                  <c:v>2.4371000000000002E-9</c:v>
                </c:pt>
                <c:pt idx="1493">
                  <c:v>2.4434000000000001E-9</c:v>
                </c:pt>
                <c:pt idx="1494">
                  <c:v>2.4495999999999999E-9</c:v>
                </c:pt>
                <c:pt idx="1495">
                  <c:v>2.4559000000000002E-9</c:v>
                </c:pt>
                <c:pt idx="1496">
                  <c:v>2.4621E-9</c:v>
                </c:pt>
                <c:pt idx="1497">
                  <c:v>2.4683999999999999E-9</c:v>
                </c:pt>
                <c:pt idx="1498">
                  <c:v>2.4746000000000001E-9</c:v>
                </c:pt>
                <c:pt idx="1499">
                  <c:v>2.4809E-9</c:v>
                </c:pt>
                <c:pt idx="1500">
                  <c:v>2.4870999999999998E-9</c:v>
                </c:pt>
                <c:pt idx="1501">
                  <c:v>2.4934000000000001E-9</c:v>
                </c:pt>
                <c:pt idx="1502">
                  <c:v>2.4995999999999999E-9</c:v>
                </c:pt>
                <c:pt idx="1503">
                  <c:v>2.5058999999999998E-9</c:v>
                </c:pt>
                <c:pt idx="1504">
                  <c:v>2.5121E-9</c:v>
                </c:pt>
                <c:pt idx="1505">
                  <c:v>2.5183999999999999E-9</c:v>
                </c:pt>
                <c:pt idx="1506">
                  <c:v>2.5246000000000002E-9</c:v>
                </c:pt>
                <c:pt idx="1507">
                  <c:v>2.5309E-9</c:v>
                </c:pt>
                <c:pt idx="1508">
                  <c:v>2.5370999999999999E-9</c:v>
                </c:pt>
                <c:pt idx="1509">
                  <c:v>2.5434000000000001E-9</c:v>
                </c:pt>
                <c:pt idx="1510">
                  <c:v>2.5496E-9</c:v>
                </c:pt>
                <c:pt idx="1511">
                  <c:v>2.5558999999999998E-9</c:v>
                </c:pt>
                <c:pt idx="1512">
                  <c:v>2.5621000000000001E-9</c:v>
                </c:pt>
                <c:pt idx="1513">
                  <c:v>2.5683999999999999E-9</c:v>
                </c:pt>
                <c:pt idx="1514">
                  <c:v>2.5746000000000002E-9</c:v>
                </c:pt>
                <c:pt idx="1515">
                  <c:v>2.5809000000000001E-9</c:v>
                </c:pt>
                <c:pt idx="1516">
                  <c:v>2.5870999999999999E-9</c:v>
                </c:pt>
                <c:pt idx="1517">
                  <c:v>2.5934000000000002E-9</c:v>
                </c:pt>
                <c:pt idx="1518">
                  <c:v>2.5996E-9</c:v>
                </c:pt>
                <c:pt idx="1519">
                  <c:v>2.6058999999999999E-9</c:v>
                </c:pt>
                <c:pt idx="1520">
                  <c:v>2.6121000000000001E-9</c:v>
                </c:pt>
                <c:pt idx="1521">
                  <c:v>2.6184E-9</c:v>
                </c:pt>
                <c:pt idx="1522">
                  <c:v>2.6245999999999998E-9</c:v>
                </c:pt>
                <c:pt idx="1523">
                  <c:v>2.6309000000000001E-9</c:v>
                </c:pt>
                <c:pt idx="1524">
                  <c:v>2.6370999999999999E-9</c:v>
                </c:pt>
                <c:pt idx="1525">
                  <c:v>2.6434000000000002E-9</c:v>
                </c:pt>
                <c:pt idx="1526">
                  <c:v>2.6496E-9</c:v>
                </c:pt>
                <c:pt idx="1527">
                  <c:v>2.6558999999999999E-9</c:v>
                </c:pt>
                <c:pt idx="1528">
                  <c:v>2.6621000000000001E-9</c:v>
                </c:pt>
                <c:pt idx="1529">
                  <c:v>2.6684E-9</c:v>
                </c:pt>
                <c:pt idx="1530">
                  <c:v>2.6745999999999998E-9</c:v>
                </c:pt>
                <c:pt idx="1531">
                  <c:v>2.6809000000000001E-9</c:v>
                </c:pt>
                <c:pt idx="1532">
                  <c:v>2.6871E-9</c:v>
                </c:pt>
                <c:pt idx="1533">
                  <c:v>2.6933999999999998E-9</c:v>
                </c:pt>
                <c:pt idx="1534">
                  <c:v>2.6996000000000001E-9</c:v>
                </c:pt>
                <c:pt idx="1535">
                  <c:v>2.7058999999999999E-9</c:v>
                </c:pt>
                <c:pt idx="1536">
                  <c:v>2.7121000000000002E-9</c:v>
                </c:pt>
                <c:pt idx="1537">
                  <c:v>2.7184E-9</c:v>
                </c:pt>
                <c:pt idx="1538">
                  <c:v>2.7245999999999999E-9</c:v>
                </c:pt>
                <c:pt idx="1539">
                  <c:v>2.7309000000000002E-9</c:v>
                </c:pt>
                <c:pt idx="1540">
                  <c:v>2.7371E-9</c:v>
                </c:pt>
                <c:pt idx="1541">
                  <c:v>2.7433999999999999E-9</c:v>
                </c:pt>
                <c:pt idx="1542">
                  <c:v>2.7496000000000001E-9</c:v>
                </c:pt>
                <c:pt idx="1543">
                  <c:v>2.7559E-9</c:v>
                </c:pt>
                <c:pt idx="1544">
                  <c:v>2.7620999999999998E-9</c:v>
                </c:pt>
                <c:pt idx="1545">
                  <c:v>2.7684000000000001E-9</c:v>
                </c:pt>
                <c:pt idx="1546">
                  <c:v>2.7745999999999999E-9</c:v>
                </c:pt>
                <c:pt idx="1547">
                  <c:v>2.7809000000000002E-9</c:v>
                </c:pt>
                <c:pt idx="1548">
                  <c:v>2.7871E-9</c:v>
                </c:pt>
                <c:pt idx="1549">
                  <c:v>2.7933999999999999E-9</c:v>
                </c:pt>
                <c:pt idx="1550">
                  <c:v>2.7996000000000001E-9</c:v>
                </c:pt>
                <c:pt idx="1551">
                  <c:v>2.8059E-9</c:v>
                </c:pt>
                <c:pt idx="1552">
                  <c:v>2.8120999999999998E-9</c:v>
                </c:pt>
                <c:pt idx="1553">
                  <c:v>2.8184000000000001E-9</c:v>
                </c:pt>
                <c:pt idx="1554">
                  <c:v>2.8245999999999999E-9</c:v>
                </c:pt>
                <c:pt idx="1555">
                  <c:v>2.8308999999999998E-9</c:v>
                </c:pt>
                <c:pt idx="1556">
                  <c:v>2.8371000000000001E-9</c:v>
                </c:pt>
                <c:pt idx="1557">
                  <c:v>2.8433999999999999E-9</c:v>
                </c:pt>
                <c:pt idx="1558">
                  <c:v>2.8496000000000002E-9</c:v>
                </c:pt>
                <c:pt idx="1559">
                  <c:v>2.8559E-9</c:v>
                </c:pt>
                <c:pt idx="1560">
                  <c:v>2.8620999999999999E-9</c:v>
                </c:pt>
                <c:pt idx="1561">
                  <c:v>2.8684000000000001E-9</c:v>
                </c:pt>
                <c:pt idx="1562">
                  <c:v>2.8746E-9</c:v>
                </c:pt>
                <c:pt idx="1563">
                  <c:v>2.8808999999999998E-9</c:v>
                </c:pt>
                <c:pt idx="1564">
                  <c:v>2.8871000000000001E-9</c:v>
                </c:pt>
                <c:pt idx="1565">
                  <c:v>2.8934E-9</c:v>
                </c:pt>
                <c:pt idx="1566">
                  <c:v>2.8996000000000002E-9</c:v>
                </c:pt>
                <c:pt idx="1567">
                  <c:v>2.9059000000000001E-9</c:v>
                </c:pt>
                <c:pt idx="1568">
                  <c:v>2.9120999999999999E-9</c:v>
                </c:pt>
                <c:pt idx="1569">
                  <c:v>2.9184000000000002E-9</c:v>
                </c:pt>
                <c:pt idx="1570">
                  <c:v>2.9246E-9</c:v>
                </c:pt>
                <c:pt idx="1571">
                  <c:v>2.9308999999999999E-9</c:v>
                </c:pt>
                <c:pt idx="1572">
                  <c:v>2.9371000000000001E-9</c:v>
                </c:pt>
                <c:pt idx="1573">
                  <c:v>2.9434E-9</c:v>
                </c:pt>
                <c:pt idx="1574">
                  <c:v>2.9495999999999998E-9</c:v>
                </c:pt>
                <c:pt idx="1575">
                  <c:v>2.9559000000000001E-9</c:v>
                </c:pt>
                <c:pt idx="1576">
                  <c:v>2.9620999999999999E-9</c:v>
                </c:pt>
                <c:pt idx="1577">
                  <c:v>2.9683999999999998E-9</c:v>
                </c:pt>
                <c:pt idx="1578">
                  <c:v>2.9746E-9</c:v>
                </c:pt>
                <c:pt idx="1579">
                  <c:v>2.9808999999999999E-9</c:v>
                </c:pt>
                <c:pt idx="1580">
                  <c:v>2.9871000000000002E-9</c:v>
                </c:pt>
                <c:pt idx="1581">
                  <c:v>2.9934E-9</c:v>
                </c:pt>
                <c:pt idx="1582">
                  <c:v>2.9995999999999999E-9</c:v>
                </c:pt>
                <c:pt idx="1583">
                  <c:v>3.0059000000000001E-9</c:v>
                </c:pt>
                <c:pt idx="1584">
                  <c:v>3.0121E-9</c:v>
                </c:pt>
                <c:pt idx="1585">
                  <c:v>3.0183999999999998E-9</c:v>
                </c:pt>
                <c:pt idx="1586">
                  <c:v>3.0246000000000001E-9</c:v>
                </c:pt>
                <c:pt idx="1587">
                  <c:v>3.0308999999999999E-9</c:v>
                </c:pt>
                <c:pt idx="1588">
                  <c:v>3.0371000000000002E-9</c:v>
                </c:pt>
                <c:pt idx="1589">
                  <c:v>3.0434000000000001E-9</c:v>
                </c:pt>
                <c:pt idx="1590">
                  <c:v>3.0495999999999999E-9</c:v>
                </c:pt>
                <c:pt idx="1591">
                  <c:v>3.0559000000000002E-9</c:v>
                </c:pt>
                <c:pt idx="1592">
                  <c:v>3.0621E-9</c:v>
                </c:pt>
                <c:pt idx="1593">
                  <c:v>3.0683999999999999E-9</c:v>
                </c:pt>
                <c:pt idx="1594">
                  <c:v>3.0746000000000001E-9</c:v>
                </c:pt>
                <c:pt idx="1595">
                  <c:v>3.0809E-9</c:v>
                </c:pt>
                <c:pt idx="1596">
                  <c:v>3.0870999999999998E-9</c:v>
                </c:pt>
                <c:pt idx="1597">
                  <c:v>3.0934000000000001E-9</c:v>
                </c:pt>
                <c:pt idx="1598">
                  <c:v>3.0995999999999999E-9</c:v>
                </c:pt>
                <c:pt idx="1599">
                  <c:v>3.1059000000000002E-9</c:v>
                </c:pt>
                <c:pt idx="1600">
                  <c:v>3.1121E-9</c:v>
                </c:pt>
                <c:pt idx="1601">
                  <c:v>3.1183999999999999E-9</c:v>
                </c:pt>
                <c:pt idx="1602">
                  <c:v>3.1246000000000001E-9</c:v>
                </c:pt>
                <c:pt idx="1603">
                  <c:v>3.1309E-9</c:v>
                </c:pt>
                <c:pt idx="1604">
                  <c:v>3.1370999999999998E-9</c:v>
                </c:pt>
                <c:pt idx="1605">
                  <c:v>3.1434000000000001E-9</c:v>
                </c:pt>
                <c:pt idx="1606">
                  <c:v>3.1496E-9</c:v>
                </c:pt>
                <c:pt idx="1607">
                  <c:v>3.1558999999999998E-9</c:v>
                </c:pt>
                <c:pt idx="1608">
                  <c:v>3.1621000000000001E-9</c:v>
                </c:pt>
                <c:pt idx="1609">
                  <c:v>3.1683999999999999E-9</c:v>
                </c:pt>
                <c:pt idx="1610">
                  <c:v>3.1746000000000002E-9</c:v>
                </c:pt>
                <c:pt idx="1611">
                  <c:v>3.1809E-9</c:v>
                </c:pt>
                <c:pt idx="1612">
                  <c:v>3.1870999999999999E-9</c:v>
                </c:pt>
                <c:pt idx="1613">
                  <c:v>3.1934000000000002E-9</c:v>
                </c:pt>
                <c:pt idx="1614">
                  <c:v>3.1996E-9</c:v>
                </c:pt>
                <c:pt idx="1615">
                  <c:v>3.2058999999999999E-9</c:v>
                </c:pt>
                <c:pt idx="1616">
                  <c:v>3.2121000000000001E-9</c:v>
                </c:pt>
                <c:pt idx="1617">
                  <c:v>3.2184E-9</c:v>
                </c:pt>
                <c:pt idx="1618">
                  <c:v>3.2245999999999998E-9</c:v>
                </c:pt>
                <c:pt idx="1619">
                  <c:v>3.2309000000000001E-9</c:v>
                </c:pt>
                <c:pt idx="1620">
                  <c:v>3.2370999999999999E-9</c:v>
                </c:pt>
                <c:pt idx="1621">
                  <c:v>3.2434000000000002E-9</c:v>
                </c:pt>
                <c:pt idx="1622">
                  <c:v>3.2496E-9</c:v>
                </c:pt>
                <c:pt idx="1623">
                  <c:v>3.2558999999999999E-9</c:v>
                </c:pt>
                <c:pt idx="1624">
                  <c:v>3.2621000000000001E-9</c:v>
                </c:pt>
                <c:pt idx="1625">
                  <c:v>3.2684E-9</c:v>
                </c:pt>
                <c:pt idx="1626">
                  <c:v>3.2745999999999998E-9</c:v>
                </c:pt>
                <c:pt idx="1627">
                  <c:v>3.2809000000000001E-9</c:v>
                </c:pt>
                <c:pt idx="1628">
                  <c:v>3.2871E-9</c:v>
                </c:pt>
                <c:pt idx="1629">
                  <c:v>3.2933999999999998E-9</c:v>
                </c:pt>
                <c:pt idx="1630">
                  <c:v>3.2996000000000001E-9</c:v>
                </c:pt>
                <c:pt idx="1631">
                  <c:v>3.3058999999999999E-9</c:v>
                </c:pt>
                <c:pt idx="1632">
                  <c:v>3.3121000000000002E-9</c:v>
                </c:pt>
                <c:pt idx="1633">
                  <c:v>3.3184E-9</c:v>
                </c:pt>
                <c:pt idx="1634">
                  <c:v>3.3245999999999999E-9</c:v>
                </c:pt>
                <c:pt idx="1635">
                  <c:v>3.3309000000000002E-9</c:v>
                </c:pt>
                <c:pt idx="1636">
                  <c:v>3.3371E-9</c:v>
                </c:pt>
                <c:pt idx="1637">
                  <c:v>3.3433999999999998E-9</c:v>
                </c:pt>
                <c:pt idx="1638">
                  <c:v>3.3496000000000001E-9</c:v>
                </c:pt>
                <c:pt idx="1639">
                  <c:v>3.3559E-9</c:v>
                </c:pt>
                <c:pt idx="1640">
                  <c:v>3.3620999999999998E-9</c:v>
                </c:pt>
                <c:pt idx="1641">
                  <c:v>3.3684000000000001E-9</c:v>
                </c:pt>
                <c:pt idx="1642">
                  <c:v>3.3745999999999999E-9</c:v>
                </c:pt>
                <c:pt idx="1643">
                  <c:v>3.3809000000000002E-9</c:v>
                </c:pt>
                <c:pt idx="1644">
                  <c:v>3.3871E-9</c:v>
                </c:pt>
                <c:pt idx="1645">
                  <c:v>3.3933999999999999E-9</c:v>
                </c:pt>
                <c:pt idx="1646">
                  <c:v>3.3996000000000001E-9</c:v>
                </c:pt>
                <c:pt idx="1647">
                  <c:v>3.4059E-9</c:v>
                </c:pt>
                <c:pt idx="1648">
                  <c:v>3.4120999999999998E-9</c:v>
                </c:pt>
                <c:pt idx="1649">
                  <c:v>3.4184000000000001E-9</c:v>
                </c:pt>
                <c:pt idx="1650">
                  <c:v>3.4245999999999999E-9</c:v>
                </c:pt>
                <c:pt idx="1651">
                  <c:v>3.4308999999999998E-9</c:v>
                </c:pt>
                <c:pt idx="1652">
                  <c:v>3.4371000000000001E-9</c:v>
                </c:pt>
                <c:pt idx="1653">
                  <c:v>3.4433999999999999E-9</c:v>
                </c:pt>
                <c:pt idx="1654">
                  <c:v>3.4496000000000002E-9</c:v>
                </c:pt>
                <c:pt idx="1655">
                  <c:v>3.4559E-9</c:v>
                </c:pt>
                <c:pt idx="1656">
                  <c:v>3.4620999999999999E-9</c:v>
                </c:pt>
                <c:pt idx="1657">
                  <c:v>3.4684000000000001E-9</c:v>
                </c:pt>
                <c:pt idx="1658">
                  <c:v>3.4746E-9</c:v>
                </c:pt>
                <c:pt idx="1659">
                  <c:v>3.4808999999999998E-9</c:v>
                </c:pt>
                <c:pt idx="1660">
                  <c:v>3.4871000000000001E-9</c:v>
                </c:pt>
                <c:pt idx="1661">
                  <c:v>3.4934E-9</c:v>
                </c:pt>
                <c:pt idx="1662">
                  <c:v>3.4996000000000002E-9</c:v>
                </c:pt>
                <c:pt idx="1663">
                  <c:v>3.5059000000000001E-9</c:v>
                </c:pt>
                <c:pt idx="1664">
                  <c:v>3.5120999999999999E-9</c:v>
                </c:pt>
                <c:pt idx="1665">
                  <c:v>3.5184000000000002E-9</c:v>
                </c:pt>
                <c:pt idx="1666">
                  <c:v>3.5246E-9</c:v>
                </c:pt>
                <c:pt idx="1667">
                  <c:v>3.5308999999999999E-9</c:v>
                </c:pt>
                <c:pt idx="1668">
                  <c:v>3.5371000000000001E-9</c:v>
                </c:pt>
                <c:pt idx="1669">
                  <c:v>3.5434E-9</c:v>
                </c:pt>
                <c:pt idx="1670">
                  <c:v>3.5495999999999998E-9</c:v>
                </c:pt>
                <c:pt idx="1671">
                  <c:v>3.5559000000000001E-9</c:v>
                </c:pt>
                <c:pt idx="1672">
                  <c:v>3.5620999999999999E-9</c:v>
                </c:pt>
                <c:pt idx="1673">
                  <c:v>3.5683999999999998E-9</c:v>
                </c:pt>
                <c:pt idx="1674">
                  <c:v>3.5746E-9</c:v>
                </c:pt>
                <c:pt idx="1675">
                  <c:v>3.5808999999999999E-9</c:v>
                </c:pt>
                <c:pt idx="1676">
                  <c:v>3.5871000000000002E-9</c:v>
                </c:pt>
                <c:pt idx="1677">
                  <c:v>3.5934E-9</c:v>
                </c:pt>
                <c:pt idx="1678">
                  <c:v>3.5995999999999999E-9</c:v>
                </c:pt>
                <c:pt idx="1679">
                  <c:v>3.6059000000000001E-9</c:v>
                </c:pt>
                <c:pt idx="1680">
                  <c:v>3.6121E-9</c:v>
                </c:pt>
                <c:pt idx="1681">
                  <c:v>3.6183999999999998E-9</c:v>
                </c:pt>
                <c:pt idx="1682">
                  <c:v>3.6246000000000001E-9</c:v>
                </c:pt>
                <c:pt idx="1683">
                  <c:v>3.6308999999999999E-9</c:v>
                </c:pt>
                <c:pt idx="1684">
                  <c:v>3.6371000000000002E-9</c:v>
                </c:pt>
                <c:pt idx="1685">
                  <c:v>3.6434000000000001E-9</c:v>
                </c:pt>
                <c:pt idx="1686">
                  <c:v>3.6495999999999999E-9</c:v>
                </c:pt>
                <c:pt idx="1687">
                  <c:v>3.6559000000000002E-9</c:v>
                </c:pt>
                <c:pt idx="1688">
                  <c:v>3.6621E-9</c:v>
                </c:pt>
                <c:pt idx="1689">
                  <c:v>3.6683999999999999E-9</c:v>
                </c:pt>
                <c:pt idx="1690">
                  <c:v>3.6746000000000001E-9</c:v>
                </c:pt>
                <c:pt idx="1691">
                  <c:v>3.6809E-9</c:v>
                </c:pt>
                <c:pt idx="1692">
                  <c:v>3.6870999999999998E-9</c:v>
                </c:pt>
                <c:pt idx="1693">
                  <c:v>3.6934000000000001E-9</c:v>
                </c:pt>
                <c:pt idx="1694">
                  <c:v>3.6995999999999999E-9</c:v>
                </c:pt>
                <c:pt idx="1695">
                  <c:v>3.7059000000000002E-9</c:v>
                </c:pt>
                <c:pt idx="1696">
                  <c:v>3.7121E-9</c:v>
                </c:pt>
                <c:pt idx="1697">
                  <c:v>3.7183999999999999E-9</c:v>
                </c:pt>
                <c:pt idx="1698">
                  <c:v>3.7246000000000001E-9</c:v>
                </c:pt>
                <c:pt idx="1699">
                  <c:v>3.7309E-9</c:v>
                </c:pt>
                <c:pt idx="1700">
                  <c:v>3.7371000000000003E-9</c:v>
                </c:pt>
                <c:pt idx="1701">
                  <c:v>3.7434000000000001E-9</c:v>
                </c:pt>
                <c:pt idx="1702">
                  <c:v>3.7496000000000004E-9</c:v>
                </c:pt>
                <c:pt idx="1703">
                  <c:v>3.7559000000000002E-9</c:v>
                </c:pt>
                <c:pt idx="1704">
                  <c:v>3.7620999999999997E-9</c:v>
                </c:pt>
                <c:pt idx="1705">
                  <c:v>3.7684000000000003E-9</c:v>
                </c:pt>
                <c:pt idx="1706">
                  <c:v>3.7745999999999998E-9</c:v>
                </c:pt>
                <c:pt idx="1707">
                  <c:v>3.7808999999999996E-9</c:v>
                </c:pt>
                <c:pt idx="1708">
                  <c:v>3.7870999999999999E-9</c:v>
                </c:pt>
                <c:pt idx="1709">
                  <c:v>3.7933999999999997E-9</c:v>
                </c:pt>
                <c:pt idx="1710">
                  <c:v>3.7996E-9</c:v>
                </c:pt>
                <c:pt idx="1711">
                  <c:v>3.8058999999999999E-9</c:v>
                </c:pt>
                <c:pt idx="1712">
                  <c:v>3.8121000000000001E-9</c:v>
                </c:pt>
                <c:pt idx="1713">
                  <c:v>3.8184E-9</c:v>
                </c:pt>
                <c:pt idx="1714">
                  <c:v>3.8246000000000002E-9</c:v>
                </c:pt>
                <c:pt idx="1715">
                  <c:v>3.8309000000000001E-9</c:v>
                </c:pt>
                <c:pt idx="1716">
                  <c:v>3.8371000000000003E-9</c:v>
                </c:pt>
                <c:pt idx="1717">
                  <c:v>3.8434000000000002E-9</c:v>
                </c:pt>
                <c:pt idx="1718">
                  <c:v>3.8495999999999996E-9</c:v>
                </c:pt>
                <c:pt idx="1719">
                  <c:v>3.8559000000000003E-9</c:v>
                </c:pt>
                <c:pt idx="1720">
                  <c:v>3.8620999999999997E-9</c:v>
                </c:pt>
                <c:pt idx="1721">
                  <c:v>3.8683999999999996E-9</c:v>
                </c:pt>
                <c:pt idx="1722">
                  <c:v>3.8745999999999998E-9</c:v>
                </c:pt>
                <c:pt idx="1723">
                  <c:v>3.8808999999999997E-9</c:v>
                </c:pt>
                <c:pt idx="1724">
                  <c:v>3.8870999999999999E-9</c:v>
                </c:pt>
                <c:pt idx="1725">
                  <c:v>3.8933999999999998E-9</c:v>
                </c:pt>
                <c:pt idx="1726">
                  <c:v>3.8996000000000001E-9</c:v>
                </c:pt>
                <c:pt idx="1727">
                  <c:v>3.9058999999999999E-9</c:v>
                </c:pt>
                <c:pt idx="1728">
                  <c:v>3.9121000000000002E-9</c:v>
                </c:pt>
                <c:pt idx="1729">
                  <c:v>3.9184E-9</c:v>
                </c:pt>
                <c:pt idx="1730">
                  <c:v>3.9246000000000003E-9</c:v>
                </c:pt>
                <c:pt idx="1731">
                  <c:v>3.9309000000000001E-9</c:v>
                </c:pt>
                <c:pt idx="1732">
                  <c:v>3.9371000000000004E-9</c:v>
                </c:pt>
                <c:pt idx="1733">
                  <c:v>3.9434000000000003E-9</c:v>
                </c:pt>
                <c:pt idx="1734">
                  <c:v>3.9495999999999997E-9</c:v>
                </c:pt>
                <c:pt idx="1735">
                  <c:v>3.9559000000000004E-9</c:v>
                </c:pt>
                <c:pt idx="1736">
                  <c:v>3.9620999999999998E-9</c:v>
                </c:pt>
                <c:pt idx="1737">
                  <c:v>3.9683999999999997E-9</c:v>
                </c:pt>
                <c:pt idx="1738">
                  <c:v>3.9745999999999999E-9</c:v>
                </c:pt>
                <c:pt idx="1739">
                  <c:v>3.9808999999999998E-9</c:v>
                </c:pt>
                <c:pt idx="1740">
                  <c:v>3.9871E-9</c:v>
                </c:pt>
                <c:pt idx="1741">
                  <c:v>3.9933999999999999E-9</c:v>
                </c:pt>
                <c:pt idx="1742">
                  <c:v>3.9996000000000001E-9</c:v>
                </c:pt>
                <c:pt idx="1743">
                  <c:v>4.0059E-9</c:v>
                </c:pt>
                <c:pt idx="1744">
                  <c:v>4.0121000000000002E-9</c:v>
                </c:pt>
                <c:pt idx="1745">
                  <c:v>4.0184000000000001E-9</c:v>
                </c:pt>
                <c:pt idx="1746">
                  <c:v>4.0246000000000004E-9</c:v>
                </c:pt>
                <c:pt idx="1747">
                  <c:v>4.0309000000000002E-9</c:v>
                </c:pt>
                <c:pt idx="1748">
                  <c:v>4.0370999999999996E-9</c:v>
                </c:pt>
                <c:pt idx="1749">
                  <c:v>4.0434000000000003E-9</c:v>
                </c:pt>
                <c:pt idx="1750">
                  <c:v>4.0495999999999997E-9</c:v>
                </c:pt>
                <c:pt idx="1751">
                  <c:v>4.0558999999999996E-9</c:v>
                </c:pt>
                <c:pt idx="1752">
                  <c:v>4.0620999999999999E-9</c:v>
                </c:pt>
                <c:pt idx="1753">
                  <c:v>4.0683999999999997E-9</c:v>
                </c:pt>
                <c:pt idx="1754">
                  <c:v>4.0746E-9</c:v>
                </c:pt>
                <c:pt idx="1755">
                  <c:v>4.0808999999999998E-9</c:v>
                </c:pt>
                <c:pt idx="1756">
                  <c:v>4.0871000000000001E-9</c:v>
                </c:pt>
                <c:pt idx="1757">
                  <c:v>4.0933999999999999E-9</c:v>
                </c:pt>
                <c:pt idx="1758">
                  <c:v>4.0996000000000002E-9</c:v>
                </c:pt>
                <c:pt idx="1759">
                  <c:v>4.1059000000000001E-9</c:v>
                </c:pt>
                <c:pt idx="1760">
                  <c:v>4.1121000000000003E-9</c:v>
                </c:pt>
                <c:pt idx="1761">
                  <c:v>4.1184000000000002E-9</c:v>
                </c:pt>
                <c:pt idx="1762">
                  <c:v>4.1245999999999996E-9</c:v>
                </c:pt>
                <c:pt idx="1763">
                  <c:v>4.1309000000000003E-9</c:v>
                </c:pt>
                <c:pt idx="1764">
                  <c:v>4.1370999999999997E-9</c:v>
                </c:pt>
                <c:pt idx="1765">
                  <c:v>4.1434000000000004E-9</c:v>
                </c:pt>
                <c:pt idx="1766">
                  <c:v>4.1495999999999998E-9</c:v>
                </c:pt>
                <c:pt idx="1767">
                  <c:v>4.1558999999999997E-9</c:v>
                </c:pt>
                <c:pt idx="1768">
                  <c:v>4.1620999999999999E-9</c:v>
                </c:pt>
                <c:pt idx="1769">
                  <c:v>4.1683999999999998E-9</c:v>
                </c:pt>
                <c:pt idx="1770">
                  <c:v>4.1746E-9</c:v>
                </c:pt>
                <c:pt idx="1771">
                  <c:v>4.1808999999999999E-9</c:v>
                </c:pt>
                <c:pt idx="1772">
                  <c:v>4.1871000000000002E-9</c:v>
                </c:pt>
                <c:pt idx="1773">
                  <c:v>4.1934E-9</c:v>
                </c:pt>
                <c:pt idx="1774">
                  <c:v>4.1996000000000003E-9</c:v>
                </c:pt>
                <c:pt idx="1775">
                  <c:v>4.2059000000000001E-9</c:v>
                </c:pt>
                <c:pt idx="1776">
                  <c:v>4.2121000000000004E-9</c:v>
                </c:pt>
                <c:pt idx="1777">
                  <c:v>4.2184000000000002E-9</c:v>
                </c:pt>
                <c:pt idx="1778">
                  <c:v>4.2245999999999997E-9</c:v>
                </c:pt>
                <c:pt idx="1779">
                  <c:v>4.2309000000000004E-9</c:v>
                </c:pt>
                <c:pt idx="1780">
                  <c:v>4.2370999999999998E-9</c:v>
                </c:pt>
                <c:pt idx="1781">
                  <c:v>4.2433999999999996E-9</c:v>
                </c:pt>
                <c:pt idx="1782">
                  <c:v>4.2495999999999999E-9</c:v>
                </c:pt>
                <c:pt idx="1783">
                  <c:v>4.2558999999999997E-9</c:v>
                </c:pt>
                <c:pt idx="1784">
                  <c:v>4.2621E-9</c:v>
                </c:pt>
                <c:pt idx="1785">
                  <c:v>4.2683999999999999E-9</c:v>
                </c:pt>
                <c:pt idx="1786">
                  <c:v>4.2746000000000001E-9</c:v>
                </c:pt>
                <c:pt idx="1787">
                  <c:v>4.2809E-9</c:v>
                </c:pt>
                <c:pt idx="1788">
                  <c:v>4.2871000000000002E-9</c:v>
                </c:pt>
                <c:pt idx="1789">
                  <c:v>4.2934000000000001E-9</c:v>
                </c:pt>
                <c:pt idx="1790">
                  <c:v>4.2996000000000003E-9</c:v>
                </c:pt>
                <c:pt idx="1791">
                  <c:v>4.3059000000000002E-9</c:v>
                </c:pt>
                <c:pt idx="1792">
                  <c:v>4.3120999999999996E-9</c:v>
                </c:pt>
                <c:pt idx="1793">
                  <c:v>4.3184000000000003E-9</c:v>
                </c:pt>
                <c:pt idx="1794">
                  <c:v>4.3245999999999997E-9</c:v>
                </c:pt>
                <c:pt idx="1795">
                  <c:v>4.3308999999999996E-9</c:v>
                </c:pt>
                <c:pt idx="1796">
                  <c:v>4.3370999999999998E-9</c:v>
                </c:pt>
                <c:pt idx="1797">
                  <c:v>4.3433999999999997E-9</c:v>
                </c:pt>
                <c:pt idx="1798">
                  <c:v>4.3496E-9</c:v>
                </c:pt>
                <c:pt idx="1799">
                  <c:v>4.3558999999999998E-9</c:v>
                </c:pt>
                <c:pt idx="1800">
                  <c:v>4.3621000000000001E-9</c:v>
                </c:pt>
                <c:pt idx="1801">
                  <c:v>4.3683999999999999E-9</c:v>
                </c:pt>
                <c:pt idx="1802">
                  <c:v>4.3746000000000002E-9</c:v>
                </c:pt>
                <c:pt idx="1803">
                  <c:v>4.3809E-9</c:v>
                </c:pt>
                <c:pt idx="1804">
                  <c:v>4.3871000000000003E-9</c:v>
                </c:pt>
                <c:pt idx="1805">
                  <c:v>4.3934000000000002E-9</c:v>
                </c:pt>
                <c:pt idx="1806">
                  <c:v>4.3996000000000004E-9</c:v>
                </c:pt>
                <c:pt idx="1807">
                  <c:v>4.4059000000000003E-9</c:v>
                </c:pt>
                <c:pt idx="1808">
                  <c:v>4.4120999999999997E-9</c:v>
                </c:pt>
                <c:pt idx="1809">
                  <c:v>4.4184000000000004E-9</c:v>
                </c:pt>
                <c:pt idx="1810">
                  <c:v>4.4245999999999998E-9</c:v>
                </c:pt>
                <c:pt idx="1811">
                  <c:v>4.4308999999999997E-9</c:v>
                </c:pt>
                <c:pt idx="1812">
                  <c:v>4.4370999999999999E-9</c:v>
                </c:pt>
                <c:pt idx="1813">
                  <c:v>4.4433999999999998E-9</c:v>
                </c:pt>
                <c:pt idx="1814">
                  <c:v>4.4496E-9</c:v>
                </c:pt>
                <c:pt idx="1815">
                  <c:v>4.4558999999999999E-9</c:v>
                </c:pt>
                <c:pt idx="1816">
                  <c:v>4.4621000000000001E-9</c:v>
                </c:pt>
                <c:pt idx="1817">
                  <c:v>4.4684E-9</c:v>
                </c:pt>
                <c:pt idx="1818">
                  <c:v>4.4746000000000002E-9</c:v>
                </c:pt>
                <c:pt idx="1819">
                  <c:v>4.4809000000000001E-9</c:v>
                </c:pt>
                <c:pt idx="1820">
                  <c:v>4.4871000000000004E-9</c:v>
                </c:pt>
                <c:pt idx="1821">
                  <c:v>4.4934000000000002E-9</c:v>
                </c:pt>
                <c:pt idx="1822">
                  <c:v>4.4995999999999996E-9</c:v>
                </c:pt>
                <c:pt idx="1823">
                  <c:v>4.5059000000000003E-9</c:v>
                </c:pt>
                <c:pt idx="1824">
                  <c:v>4.5120999999999998E-9</c:v>
                </c:pt>
                <c:pt idx="1825">
                  <c:v>4.5183999999999996E-9</c:v>
                </c:pt>
                <c:pt idx="1826">
                  <c:v>4.5245999999999999E-9</c:v>
                </c:pt>
                <c:pt idx="1827">
                  <c:v>4.5308999999999997E-9</c:v>
                </c:pt>
                <c:pt idx="1828">
                  <c:v>4.5371E-9</c:v>
                </c:pt>
                <c:pt idx="1829">
                  <c:v>4.5433999999999998E-9</c:v>
                </c:pt>
                <c:pt idx="1830">
                  <c:v>4.5496000000000001E-9</c:v>
                </c:pt>
                <c:pt idx="1831">
                  <c:v>4.5559E-9</c:v>
                </c:pt>
                <c:pt idx="1832">
                  <c:v>4.5621000000000002E-9</c:v>
                </c:pt>
                <c:pt idx="1833">
                  <c:v>4.5684000000000001E-9</c:v>
                </c:pt>
                <c:pt idx="1834">
                  <c:v>4.5746000000000003E-9</c:v>
                </c:pt>
                <c:pt idx="1835">
                  <c:v>4.5809000000000002E-9</c:v>
                </c:pt>
                <c:pt idx="1836">
                  <c:v>4.5870999999999996E-9</c:v>
                </c:pt>
                <c:pt idx="1837">
                  <c:v>4.5934000000000003E-9</c:v>
                </c:pt>
                <c:pt idx="1838">
                  <c:v>4.5995999999999997E-9</c:v>
                </c:pt>
                <c:pt idx="1839">
                  <c:v>4.6059000000000004E-9</c:v>
                </c:pt>
                <c:pt idx="1840">
                  <c:v>4.6120999999999998E-9</c:v>
                </c:pt>
                <c:pt idx="1841">
                  <c:v>4.6183999999999997E-9</c:v>
                </c:pt>
                <c:pt idx="1842">
                  <c:v>4.6245999999999999E-9</c:v>
                </c:pt>
                <c:pt idx="1843">
                  <c:v>4.6308999999999998E-9</c:v>
                </c:pt>
                <c:pt idx="1844">
                  <c:v>4.6371E-9</c:v>
                </c:pt>
                <c:pt idx="1845">
                  <c:v>4.6433999999999999E-9</c:v>
                </c:pt>
                <c:pt idx="1846">
                  <c:v>4.6496000000000002E-9</c:v>
                </c:pt>
                <c:pt idx="1847">
                  <c:v>4.6559E-9</c:v>
                </c:pt>
                <c:pt idx="1848">
                  <c:v>4.6621000000000003E-9</c:v>
                </c:pt>
                <c:pt idx="1849">
                  <c:v>4.6684000000000001E-9</c:v>
                </c:pt>
                <c:pt idx="1850">
                  <c:v>4.6746000000000004E-9</c:v>
                </c:pt>
                <c:pt idx="1851">
                  <c:v>4.6809000000000002E-9</c:v>
                </c:pt>
                <c:pt idx="1852">
                  <c:v>4.6870999999999997E-9</c:v>
                </c:pt>
                <c:pt idx="1853">
                  <c:v>4.6934000000000004E-9</c:v>
                </c:pt>
                <c:pt idx="1854">
                  <c:v>4.6995999999999998E-9</c:v>
                </c:pt>
                <c:pt idx="1855">
                  <c:v>4.7058999999999996E-9</c:v>
                </c:pt>
                <c:pt idx="1856">
                  <c:v>4.7120999999999999E-9</c:v>
                </c:pt>
                <c:pt idx="1857">
                  <c:v>4.7183999999999998E-9</c:v>
                </c:pt>
                <c:pt idx="1858">
                  <c:v>4.7246E-9</c:v>
                </c:pt>
                <c:pt idx="1859">
                  <c:v>4.7308999999999999E-9</c:v>
                </c:pt>
                <c:pt idx="1860">
                  <c:v>4.7371000000000001E-9</c:v>
                </c:pt>
                <c:pt idx="1861">
                  <c:v>4.7434E-9</c:v>
                </c:pt>
                <c:pt idx="1862">
                  <c:v>4.7496000000000002E-9</c:v>
                </c:pt>
                <c:pt idx="1863">
                  <c:v>4.7559000000000001E-9</c:v>
                </c:pt>
                <c:pt idx="1864">
                  <c:v>4.7621000000000003E-9</c:v>
                </c:pt>
                <c:pt idx="1865">
                  <c:v>4.7684000000000002E-9</c:v>
                </c:pt>
                <c:pt idx="1866">
                  <c:v>4.7745999999999996E-9</c:v>
                </c:pt>
                <c:pt idx="1867">
                  <c:v>4.7809000000000003E-9</c:v>
                </c:pt>
                <c:pt idx="1868">
                  <c:v>4.7870999999999997E-9</c:v>
                </c:pt>
                <c:pt idx="1869">
                  <c:v>4.7933999999999996E-9</c:v>
                </c:pt>
                <c:pt idx="1870">
                  <c:v>4.7995999999999998E-9</c:v>
                </c:pt>
                <c:pt idx="1871">
                  <c:v>4.8058999999999997E-9</c:v>
                </c:pt>
                <c:pt idx="1872">
                  <c:v>4.8121E-9</c:v>
                </c:pt>
                <c:pt idx="1873">
                  <c:v>4.8183999999999998E-9</c:v>
                </c:pt>
                <c:pt idx="1874">
                  <c:v>4.8246000000000001E-9</c:v>
                </c:pt>
                <c:pt idx="1875">
                  <c:v>4.8308999999999999E-9</c:v>
                </c:pt>
                <c:pt idx="1876">
                  <c:v>4.8371000000000002E-9</c:v>
                </c:pt>
                <c:pt idx="1877">
                  <c:v>4.8434E-9</c:v>
                </c:pt>
                <c:pt idx="1878">
                  <c:v>4.8496000000000003E-9</c:v>
                </c:pt>
                <c:pt idx="1879">
                  <c:v>4.8559000000000002E-9</c:v>
                </c:pt>
                <c:pt idx="1880">
                  <c:v>4.8621000000000004E-9</c:v>
                </c:pt>
                <c:pt idx="1881">
                  <c:v>4.8684000000000003E-9</c:v>
                </c:pt>
                <c:pt idx="1882">
                  <c:v>4.8745999999999997E-9</c:v>
                </c:pt>
                <c:pt idx="1883">
                  <c:v>4.8809000000000004E-9</c:v>
                </c:pt>
                <c:pt idx="1884">
                  <c:v>4.8870999999999998E-9</c:v>
                </c:pt>
                <c:pt idx="1885">
                  <c:v>4.8933999999999997E-9</c:v>
                </c:pt>
                <c:pt idx="1886">
                  <c:v>4.8995999999999999E-9</c:v>
                </c:pt>
                <c:pt idx="1887">
                  <c:v>4.9058999999999998E-9</c:v>
                </c:pt>
                <c:pt idx="1888">
                  <c:v>4.9121E-9</c:v>
                </c:pt>
                <c:pt idx="1889">
                  <c:v>4.9183999999999999E-9</c:v>
                </c:pt>
                <c:pt idx="1890">
                  <c:v>4.9246000000000001E-9</c:v>
                </c:pt>
                <c:pt idx="1891">
                  <c:v>4.9309E-9</c:v>
                </c:pt>
                <c:pt idx="1892">
                  <c:v>4.9371000000000002E-9</c:v>
                </c:pt>
                <c:pt idx="1893">
                  <c:v>4.9434000000000001E-9</c:v>
                </c:pt>
                <c:pt idx="1894">
                  <c:v>4.9496000000000004E-9</c:v>
                </c:pt>
                <c:pt idx="1895">
                  <c:v>4.9559000000000002E-9</c:v>
                </c:pt>
                <c:pt idx="1896">
                  <c:v>4.9620999999999996E-9</c:v>
                </c:pt>
                <c:pt idx="1897">
                  <c:v>4.9684000000000003E-9</c:v>
                </c:pt>
                <c:pt idx="1898">
                  <c:v>4.9745999999999998E-9</c:v>
                </c:pt>
                <c:pt idx="1899">
                  <c:v>4.9808999999999996E-9</c:v>
                </c:pt>
                <c:pt idx="1900">
                  <c:v>4.9870999999999999E-9</c:v>
                </c:pt>
                <c:pt idx="1901">
                  <c:v>4.9933999999999997E-9</c:v>
                </c:pt>
                <c:pt idx="1902">
                  <c:v>4.9996E-9</c:v>
                </c:pt>
                <c:pt idx="1903">
                  <c:v>5.0058999999999998E-9</c:v>
                </c:pt>
                <c:pt idx="1904">
                  <c:v>5.0121000000000001E-9</c:v>
                </c:pt>
                <c:pt idx="1905">
                  <c:v>5.0184E-9</c:v>
                </c:pt>
                <c:pt idx="1906">
                  <c:v>5.0246000000000002E-9</c:v>
                </c:pt>
                <c:pt idx="1907">
                  <c:v>5.0309000000000001E-9</c:v>
                </c:pt>
                <c:pt idx="1908">
                  <c:v>5.0371000000000003E-9</c:v>
                </c:pt>
                <c:pt idx="1909">
                  <c:v>5.0434000000000002E-9</c:v>
                </c:pt>
                <c:pt idx="1910">
                  <c:v>5.0495999999999996E-9</c:v>
                </c:pt>
                <c:pt idx="1911">
                  <c:v>5.0559000000000003E-9</c:v>
                </c:pt>
                <c:pt idx="1912">
                  <c:v>5.0620999999999997E-9</c:v>
                </c:pt>
                <c:pt idx="1913">
                  <c:v>5.0684000000000004E-9</c:v>
                </c:pt>
                <c:pt idx="1914">
                  <c:v>5.0745999999999998E-9</c:v>
                </c:pt>
                <c:pt idx="1915">
                  <c:v>5.0808999999999997E-9</c:v>
                </c:pt>
                <c:pt idx="1916">
                  <c:v>5.0870999999999999E-9</c:v>
                </c:pt>
                <c:pt idx="1917">
                  <c:v>5.0933999999999998E-9</c:v>
                </c:pt>
                <c:pt idx="1918">
                  <c:v>5.0996000000000001E-9</c:v>
                </c:pt>
                <c:pt idx="1919">
                  <c:v>5.1058999999999999E-9</c:v>
                </c:pt>
                <c:pt idx="1920">
                  <c:v>5.1121000000000002E-9</c:v>
                </c:pt>
                <c:pt idx="1921">
                  <c:v>5.1184E-9</c:v>
                </c:pt>
                <c:pt idx="1922">
                  <c:v>5.1246000000000003E-9</c:v>
                </c:pt>
                <c:pt idx="1923">
                  <c:v>5.1309000000000001E-9</c:v>
                </c:pt>
                <c:pt idx="1924">
                  <c:v>5.1371000000000004E-9</c:v>
                </c:pt>
                <c:pt idx="1925">
                  <c:v>5.1434000000000003E-9</c:v>
                </c:pt>
                <c:pt idx="1926">
                  <c:v>5.1495999999999997E-9</c:v>
                </c:pt>
                <c:pt idx="1927">
                  <c:v>5.1559000000000004E-9</c:v>
                </c:pt>
                <c:pt idx="1928">
                  <c:v>5.1620999999999998E-9</c:v>
                </c:pt>
                <c:pt idx="1929">
                  <c:v>5.1683999999999996E-9</c:v>
                </c:pt>
                <c:pt idx="1930">
                  <c:v>5.1745999999999999E-9</c:v>
                </c:pt>
                <c:pt idx="1931">
                  <c:v>5.1808999999999998E-9</c:v>
                </c:pt>
                <c:pt idx="1932">
                  <c:v>5.1871E-9</c:v>
                </c:pt>
                <c:pt idx="1933">
                  <c:v>5.1933999999999999E-9</c:v>
                </c:pt>
                <c:pt idx="1934">
                  <c:v>5.1996000000000001E-9</c:v>
                </c:pt>
                <c:pt idx="1935">
                  <c:v>5.2059E-9</c:v>
                </c:pt>
                <c:pt idx="1936">
                  <c:v>5.2121000000000002E-9</c:v>
                </c:pt>
                <c:pt idx="1937">
                  <c:v>5.2184000000000001E-9</c:v>
                </c:pt>
                <c:pt idx="1938">
                  <c:v>5.2246000000000003E-9</c:v>
                </c:pt>
                <c:pt idx="1939">
                  <c:v>5.2309000000000002E-9</c:v>
                </c:pt>
                <c:pt idx="1940">
                  <c:v>5.2370999999999996E-9</c:v>
                </c:pt>
                <c:pt idx="1941">
                  <c:v>5.2434000000000003E-9</c:v>
                </c:pt>
                <c:pt idx="1942">
                  <c:v>5.2495999999999997E-9</c:v>
                </c:pt>
                <c:pt idx="1943">
                  <c:v>5.2558999999999996E-9</c:v>
                </c:pt>
                <c:pt idx="1944">
                  <c:v>5.2620999999999999E-9</c:v>
                </c:pt>
                <c:pt idx="1945">
                  <c:v>5.2683999999999997E-9</c:v>
                </c:pt>
                <c:pt idx="1946">
                  <c:v>5.2746E-9</c:v>
                </c:pt>
                <c:pt idx="1947">
                  <c:v>5.2808999999999998E-9</c:v>
                </c:pt>
                <c:pt idx="1948">
                  <c:v>5.2871000000000001E-9</c:v>
                </c:pt>
                <c:pt idx="1949">
                  <c:v>5.2933999999999999E-9</c:v>
                </c:pt>
                <c:pt idx="1950">
                  <c:v>5.2996000000000002E-9</c:v>
                </c:pt>
                <c:pt idx="1951">
                  <c:v>5.3059000000000001E-9</c:v>
                </c:pt>
                <c:pt idx="1952">
                  <c:v>5.3121000000000003E-9</c:v>
                </c:pt>
                <c:pt idx="1953">
                  <c:v>5.3184000000000002E-9</c:v>
                </c:pt>
                <c:pt idx="1954">
                  <c:v>5.3246000000000004E-9</c:v>
                </c:pt>
                <c:pt idx="1955">
                  <c:v>5.3309000000000003E-9</c:v>
                </c:pt>
                <c:pt idx="1956">
                  <c:v>5.3370999999999997E-9</c:v>
                </c:pt>
                <c:pt idx="1957">
                  <c:v>5.3434000000000004E-9</c:v>
                </c:pt>
                <c:pt idx="1958">
                  <c:v>5.3495999999999998E-9</c:v>
                </c:pt>
                <c:pt idx="1959">
                  <c:v>5.3558999999999997E-9</c:v>
                </c:pt>
                <c:pt idx="1960">
                  <c:v>5.3620999999999999E-9</c:v>
                </c:pt>
                <c:pt idx="1961">
                  <c:v>5.3683999999999998E-9</c:v>
                </c:pt>
                <c:pt idx="1962">
                  <c:v>5.3746E-9</c:v>
                </c:pt>
                <c:pt idx="1963">
                  <c:v>5.3808999999999999E-9</c:v>
                </c:pt>
                <c:pt idx="1964">
                  <c:v>5.3871000000000001E-9</c:v>
                </c:pt>
                <c:pt idx="1965">
                  <c:v>5.3934E-9</c:v>
                </c:pt>
                <c:pt idx="1966">
                  <c:v>5.3996000000000003E-9</c:v>
                </c:pt>
                <c:pt idx="1967">
                  <c:v>5.4059000000000001E-9</c:v>
                </c:pt>
                <c:pt idx="1968">
                  <c:v>5.4121000000000004E-9</c:v>
                </c:pt>
                <c:pt idx="1969">
                  <c:v>5.4184000000000002E-9</c:v>
                </c:pt>
                <c:pt idx="1970">
                  <c:v>5.4245999999999997E-9</c:v>
                </c:pt>
                <c:pt idx="1971">
                  <c:v>5.4309000000000003E-9</c:v>
                </c:pt>
                <c:pt idx="1972">
                  <c:v>5.4370999999999998E-9</c:v>
                </c:pt>
                <c:pt idx="1973">
                  <c:v>5.4433999999999996E-9</c:v>
                </c:pt>
                <c:pt idx="1974">
                  <c:v>5.4495999999999999E-9</c:v>
                </c:pt>
                <c:pt idx="1975">
                  <c:v>5.4558999999999997E-9</c:v>
                </c:pt>
                <c:pt idx="1976">
                  <c:v>5.4621E-9</c:v>
                </c:pt>
                <c:pt idx="1977">
                  <c:v>5.4683999999999999E-9</c:v>
                </c:pt>
                <c:pt idx="1978">
                  <c:v>5.4746000000000001E-9</c:v>
                </c:pt>
                <c:pt idx="1979">
                  <c:v>5.4809E-9</c:v>
                </c:pt>
                <c:pt idx="1980">
                  <c:v>5.4871000000000002E-9</c:v>
                </c:pt>
                <c:pt idx="1981">
                  <c:v>5.4934000000000001E-9</c:v>
                </c:pt>
                <c:pt idx="1982">
                  <c:v>5.4996000000000003E-9</c:v>
                </c:pt>
                <c:pt idx="1983">
                  <c:v>5.5059000000000002E-9</c:v>
                </c:pt>
                <c:pt idx="1984">
                  <c:v>5.5120999999999996E-9</c:v>
                </c:pt>
                <c:pt idx="1985">
                  <c:v>5.5184000000000003E-9</c:v>
                </c:pt>
                <c:pt idx="1986">
                  <c:v>5.5245999999999997E-9</c:v>
                </c:pt>
                <c:pt idx="1987">
                  <c:v>5.5309000000000004E-9</c:v>
                </c:pt>
                <c:pt idx="1988">
                  <c:v>5.5370999999999998E-9</c:v>
                </c:pt>
                <c:pt idx="1989">
                  <c:v>5.5433999999999997E-9</c:v>
                </c:pt>
                <c:pt idx="1990">
                  <c:v>5.5495999999999999E-9</c:v>
                </c:pt>
                <c:pt idx="1991">
                  <c:v>5.5558999999999998E-9</c:v>
                </c:pt>
                <c:pt idx="1992">
                  <c:v>5.5621000000000001E-9</c:v>
                </c:pt>
                <c:pt idx="1993">
                  <c:v>5.5683999999999999E-9</c:v>
                </c:pt>
                <c:pt idx="1994">
                  <c:v>5.5746000000000002E-9</c:v>
                </c:pt>
                <c:pt idx="1995">
                  <c:v>5.5809E-9</c:v>
                </c:pt>
                <c:pt idx="1996">
                  <c:v>5.5871000000000003E-9</c:v>
                </c:pt>
                <c:pt idx="1997">
                  <c:v>5.5934000000000001E-9</c:v>
                </c:pt>
                <c:pt idx="1998">
                  <c:v>5.5996000000000004E-9</c:v>
                </c:pt>
                <c:pt idx="1999">
                  <c:v>5.6059000000000003E-9</c:v>
                </c:pt>
              </c:numCache>
            </c:numRef>
          </c:xVal>
          <c:yVal>
            <c:numRef>
              <c:f>'ATF1317'!$D$501:$D$2500</c:f>
              <c:numCache>
                <c:formatCode>0.00E+00</c:formatCode>
                <c:ptCount val="2000"/>
                <c:pt idx="0">
                  <c:v>-3.28E-4</c:v>
                </c:pt>
                <c:pt idx="1">
                  <c:v>-3.0600000000000001E-4</c:v>
                </c:pt>
                <c:pt idx="2">
                  <c:v>-3.28E-4</c:v>
                </c:pt>
                <c:pt idx="3">
                  <c:v>-3.5E-4</c:v>
                </c:pt>
                <c:pt idx="4">
                  <c:v>-3.5E-4</c:v>
                </c:pt>
                <c:pt idx="5">
                  <c:v>-3.7199999999999999E-4</c:v>
                </c:pt>
                <c:pt idx="6">
                  <c:v>-3.9500000000000001E-4</c:v>
                </c:pt>
                <c:pt idx="7">
                  <c:v>-3.9500000000000001E-4</c:v>
                </c:pt>
                <c:pt idx="8">
                  <c:v>-4.3899999999999999E-4</c:v>
                </c:pt>
                <c:pt idx="9">
                  <c:v>-4.6099999999999998E-4</c:v>
                </c:pt>
                <c:pt idx="10">
                  <c:v>-4.8299999999999998E-4</c:v>
                </c:pt>
                <c:pt idx="11">
                  <c:v>-4.8299999999999998E-4</c:v>
                </c:pt>
                <c:pt idx="12">
                  <c:v>-5.0600000000000005E-4</c:v>
                </c:pt>
                <c:pt idx="13">
                  <c:v>-5.2800000000000004E-4</c:v>
                </c:pt>
                <c:pt idx="14">
                  <c:v>-5.2800000000000004E-4</c:v>
                </c:pt>
                <c:pt idx="15">
                  <c:v>-5.7200000000000003E-4</c:v>
                </c:pt>
                <c:pt idx="16">
                  <c:v>-5.7200000000000003E-4</c:v>
                </c:pt>
                <c:pt idx="17">
                  <c:v>-5.7200000000000003E-4</c:v>
                </c:pt>
                <c:pt idx="18">
                  <c:v>-5.7200000000000003E-4</c:v>
                </c:pt>
                <c:pt idx="19">
                  <c:v>-5.9500000000000004E-4</c:v>
                </c:pt>
                <c:pt idx="20">
                  <c:v>-6.1700000000000004E-4</c:v>
                </c:pt>
                <c:pt idx="21">
                  <c:v>-6.3900000000000003E-4</c:v>
                </c:pt>
                <c:pt idx="22">
                  <c:v>-6.6100000000000002E-4</c:v>
                </c:pt>
                <c:pt idx="23">
                  <c:v>-6.3900000000000003E-4</c:v>
                </c:pt>
                <c:pt idx="24">
                  <c:v>-6.8300000000000001E-4</c:v>
                </c:pt>
                <c:pt idx="25">
                  <c:v>-6.8300000000000001E-4</c:v>
                </c:pt>
                <c:pt idx="26">
                  <c:v>-6.8300000000000001E-4</c:v>
                </c:pt>
                <c:pt idx="27">
                  <c:v>-7.2800000000000002E-4</c:v>
                </c:pt>
                <c:pt idx="28">
                  <c:v>-7.2800000000000002E-4</c:v>
                </c:pt>
                <c:pt idx="29">
                  <c:v>-7.5000000000000002E-4</c:v>
                </c:pt>
                <c:pt idx="30">
                  <c:v>-7.7200000000000001E-4</c:v>
                </c:pt>
                <c:pt idx="31">
                  <c:v>-7.2800000000000002E-4</c:v>
                </c:pt>
                <c:pt idx="32">
                  <c:v>-7.9500000000000003E-4</c:v>
                </c:pt>
                <c:pt idx="33">
                  <c:v>-7.7200000000000001E-4</c:v>
                </c:pt>
                <c:pt idx="34">
                  <c:v>-7.9500000000000003E-4</c:v>
                </c:pt>
                <c:pt idx="35">
                  <c:v>-7.9500000000000003E-4</c:v>
                </c:pt>
                <c:pt idx="36">
                  <c:v>-8.1700000000000002E-4</c:v>
                </c:pt>
                <c:pt idx="37">
                  <c:v>-8.1700000000000002E-4</c:v>
                </c:pt>
                <c:pt idx="38">
                  <c:v>-8.61E-4</c:v>
                </c:pt>
                <c:pt idx="39">
                  <c:v>-8.3900000000000001E-4</c:v>
                </c:pt>
                <c:pt idx="40">
                  <c:v>-8.61E-4</c:v>
                </c:pt>
                <c:pt idx="41">
                  <c:v>-8.61E-4</c:v>
                </c:pt>
                <c:pt idx="42">
                  <c:v>-8.61E-4</c:v>
                </c:pt>
                <c:pt idx="43">
                  <c:v>-8.8400000000000002E-4</c:v>
                </c:pt>
                <c:pt idx="44">
                  <c:v>-8.8400000000000002E-4</c:v>
                </c:pt>
                <c:pt idx="45">
                  <c:v>-9.0600000000000001E-4</c:v>
                </c:pt>
                <c:pt idx="46">
                  <c:v>-8.8400000000000002E-4</c:v>
                </c:pt>
                <c:pt idx="47">
                  <c:v>-8.8400000000000002E-4</c:v>
                </c:pt>
                <c:pt idx="48">
                  <c:v>-9.0600000000000001E-4</c:v>
                </c:pt>
                <c:pt idx="49">
                  <c:v>-8.8400000000000002E-4</c:v>
                </c:pt>
                <c:pt idx="50">
                  <c:v>-9.2800000000000001E-4</c:v>
                </c:pt>
                <c:pt idx="51">
                  <c:v>-9.2800000000000001E-4</c:v>
                </c:pt>
                <c:pt idx="52">
                  <c:v>-9.0600000000000001E-4</c:v>
                </c:pt>
                <c:pt idx="53">
                  <c:v>-9.2800000000000001E-4</c:v>
                </c:pt>
                <c:pt idx="54">
                  <c:v>-9.2800000000000001E-4</c:v>
                </c:pt>
                <c:pt idx="55">
                  <c:v>-9.5E-4</c:v>
                </c:pt>
                <c:pt idx="56">
                  <c:v>-9.2800000000000001E-4</c:v>
                </c:pt>
                <c:pt idx="57">
                  <c:v>-9.0600000000000001E-4</c:v>
                </c:pt>
                <c:pt idx="58">
                  <c:v>-9.2800000000000001E-4</c:v>
                </c:pt>
                <c:pt idx="59">
                  <c:v>-9.2800000000000001E-4</c:v>
                </c:pt>
                <c:pt idx="60">
                  <c:v>-9.2800000000000001E-4</c:v>
                </c:pt>
                <c:pt idx="61">
                  <c:v>-9.2800000000000001E-4</c:v>
                </c:pt>
                <c:pt idx="62">
                  <c:v>-9.2800000000000001E-4</c:v>
                </c:pt>
                <c:pt idx="63">
                  <c:v>-9.5E-4</c:v>
                </c:pt>
                <c:pt idx="64">
                  <c:v>-9.2800000000000001E-4</c:v>
                </c:pt>
                <c:pt idx="65">
                  <c:v>-8.8400000000000002E-4</c:v>
                </c:pt>
                <c:pt idx="66">
                  <c:v>-8.8400000000000002E-4</c:v>
                </c:pt>
                <c:pt idx="67">
                  <c:v>-8.8400000000000002E-4</c:v>
                </c:pt>
                <c:pt idx="68">
                  <c:v>-8.8400000000000002E-4</c:v>
                </c:pt>
                <c:pt idx="69">
                  <c:v>-8.8400000000000002E-4</c:v>
                </c:pt>
                <c:pt idx="70">
                  <c:v>-8.8400000000000002E-4</c:v>
                </c:pt>
                <c:pt idx="71">
                  <c:v>-8.8400000000000002E-4</c:v>
                </c:pt>
                <c:pt idx="72">
                  <c:v>-8.8400000000000002E-4</c:v>
                </c:pt>
                <c:pt idx="73">
                  <c:v>-8.8400000000000002E-4</c:v>
                </c:pt>
                <c:pt idx="74">
                  <c:v>-8.3900000000000001E-4</c:v>
                </c:pt>
                <c:pt idx="75">
                  <c:v>-8.3900000000000001E-4</c:v>
                </c:pt>
                <c:pt idx="76">
                  <c:v>-8.1700000000000002E-4</c:v>
                </c:pt>
                <c:pt idx="77">
                  <c:v>-8.3900000000000001E-4</c:v>
                </c:pt>
                <c:pt idx="78">
                  <c:v>-8.1700000000000002E-4</c:v>
                </c:pt>
                <c:pt idx="79">
                  <c:v>-8.1700000000000002E-4</c:v>
                </c:pt>
                <c:pt idx="80">
                  <c:v>-7.9500000000000003E-4</c:v>
                </c:pt>
                <c:pt idx="81">
                  <c:v>-7.7200000000000001E-4</c:v>
                </c:pt>
                <c:pt idx="82">
                  <c:v>-7.2800000000000002E-4</c:v>
                </c:pt>
                <c:pt idx="83">
                  <c:v>-7.2800000000000002E-4</c:v>
                </c:pt>
                <c:pt idx="84">
                  <c:v>-7.0600000000000003E-4</c:v>
                </c:pt>
                <c:pt idx="85">
                  <c:v>-7.2800000000000002E-4</c:v>
                </c:pt>
                <c:pt idx="86">
                  <c:v>-6.8300000000000001E-4</c:v>
                </c:pt>
                <c:pt idx="87">
                  <c:v>-7.0600000000000003E-4</c:v>
                </c:pt>
                <c:pt idx="88">
                  <c:v>-6.6100000000000002E-4</c:v>
                </c:pt>
                <c:pt idx="89">
                  <c:v>-6.3900000000000003E-4</c:v>
                </c:pt>
                <c:pt idx="90">
                  <c:v>-6.3900000000000003E-4</c:v>
                </c:pt>
                <c:pt idx="91">
                  <c:v>-6.1700000000000004E-4</c:v>
                </c:pt>
                <c:pt idx="92">
                  <c:v>-5.7200000000000003E-4</c:v>
                </c:pt>
                <c:pt idx="93">
                  <c:v>-5.7200000000000003E-4</c:v>
                </c:pt>
                <c:pt idx="94">
                  <c:v>-5.5000000000000003E-4</c:v>
                </c:pt>
                <c:pt idx="95">
                  <c:v>-5.2800000000000004E-4</c:v>
                </c:pt>
                <c:pt idx="96">
                  <c:v>-5.2800000000000004E-4</c:v>
                </c:pt>
                <c:pt idx="97">
                  <c:v>-5.0600000000000005E-4</c:v>
                </c:pt>
                <c:pt idx="98">
                  <c:v>-4.6099999999999998E-4</c:v>
                </c:pt>
                <c:pt idx="99">
                  <c:v>-4.3899999999999999E-4</c:v>
                </c:pt>
                <c:pt idx="100">
                  <c:v>-4.3899999999999999E-4</c:v>
                </c:pt>
                <c:pt idx="101">
                  <c:v>-3.9500000000000001E-4</c:v>
                </c:pt>
                <c:pt idx="102">
                  <c:v>-3.5E-4</c:v>
                </c:pt>
                <c:pt idx="103">
                  <c:v>-3.7199999999999999E-4</c:v>
                </c:pt>
                <c:pt idx="104">
                  <c:v>-3.0600000000000001E-4</c:v>
                </c:pt>
                <c:pt idx="105">
                  <c:v>-3.0600000000000001E-4</c:v>
                </c:pt>
                <c:pt idx="106">
                  <c:v>-2.8299999999999999E-4</c:v>
                </c:pt>
                <c:pt idx="107">
                  <c:v>-2.61E-4</c:v>
                </c:pt>
                <c:pt idx="108">
                  <c:v>-2.3900000000000001E-4</c:v>
                </c:pt>
                <c:pt idx="109">
                  <c:v>-1.94E-4</c:v>
                </c:pt>
                <c:pt idx="110">
                  <c:v>-1.94E-4</c:v>
                </c:pt>
                <c:pt idx="111">
                  <c:v>-1.7200000000000001E-4</c:v>
                </c:pt>
                <c:pt idx="112">
                  <c:v>-1.06E-4</c:v>
                </c:pt>
                <c:pt idx="113">
                  <c:v>-8.2999999999999998E-5</c:v>
                </c:pt>
                <c:pt idx="114">
                  <c:v>-6.0999999999999999E-5</c:v>
                </c:pt>
                <c:pt idx="115">
                  <c:v>-1.7E-5</c:v>
                </c:pt>
                <c:pt idx="116">
                  <c:v>2.8E-5</c:v>
                </c:pt>
                <c:pt idx="117">
                  <c:v>6.0000000000000002E-6</c:v>
                </c:pt>
                <c:pt idx="118">
                  <c:v>9.3999999999999994E-5</c:v>
                </c:pt>
                <c:pt idx="119">
                  <c:v>9.3999999999999994E-5</c:v>
                </c:pt>
                <c:pt idx="120">
                  <c:v>9.3999999999999994E-5</c:v>
                </c:pt>
                <c:pt idx="121">
                  <c:v>1.83E-4</c:v>
                </c:pt>
                <c:pt idx="122">
                  <c:v>2.0599999999999999E-4</c:v>
                </c:pt>
                <c:pt idx="123">
                  <c:v>2.2800000000000001E-4</c:v>
                </c:pt>
                <c:pt idx="124">
                  <c:v>2.5000000000000001E-4</c:v>
                </c:pt>
                <c:pt idx="125">
                  <c:v>2.72E-4</c:v>
                </c:pt>
                <c:pt idx="126">
                  <c:v>2.9399999999999999E-4</c:v>
                </c:pt>
                <c:pt idx="127">
                  <c:v>3.39E-4</c:v>
                </c:pt>
                <c:pt idx="128">
                  <c:v>3.6099999999999999E-4</c:v>
                </c:pt>
                <c:pt idx="129">
                  <c:v>4.06E-4</c:v>
                </c:pt>
                <c:pt idx="130">
                  <c:v>4.4999999999999999E-4</c:v>
                </c:pt>
                <c:pt idx="131">
                  <c:v>4.95E-4</c:v>
                </c:pt>
                <c:pt idx="132">
                  <c:v>4.95E-4</c:v>
                </c:pt>
                <c:pt idx="133">
                  <c:v>5.6099999999999998E-4</c:v>
                </c:pt>
                <c:pt idx="134">
                  <c:v>6.0599999999999998E-4</c:v>
                </c:pt>
                <c:pt idx="135">
                  <c:v>6.2799999999999998E-4</c:v>
                </c:pt>
                <c:pt idx="136">
                  <c:v>6.4999999999999997E-4</c:v>
                </c:pt>
                <c:pt idx="137">
                  <c:v>6.7199999999999996E-4</c:v>
                </c:pt>
                <c:pt idx="138">
                  <c:v>7.1699999999999997E-4</c:v>
                </c:pt>
                <c:pt idx="139">
                  <c:v>7.3899999999999997E-4</c:v>
                </c:pt>
                <c:pt idx="140">
                  <c:v>7.6099999999999996E-4</c:v>
                </c:pt>
                <c:pt idx="141">
                  <c:v>8.4999999999999995E-4</c:v>
                </c:pt>
                <c:pt idx="142">
                  <c:v>8.2799999999999996E-4</c:v>
                </c:pt>
                <c:pt idx="143">
                  <c:v>8.4999999999999995E-4</c:v>
                </c:pt>
                <c:pt idx="144">
                  <c:v>8.7200000000000005E-4</c:v>
                </c:pt>
                <c:pt idx="145">
                  <c:v>9.3899999999999995E-4</c:v>
                </c:pt>
                <c:pt idx="146">
                  <c:v>9.8400000000000007E-4</c:v>
                </c:pt>
                <c:pt idx="147">
                  <c:v>1.0059999999999999E-3</c:v>
                </c:pt>
                <c:pt idx="148">
                  <c:v>1.0499999999999999E-3</c:v>
                </c:pt>
                <c:pt idx="149">
                  <c:v>1.0499999999999999E-3</c:v>
                </c:pt>
                <c:pt idx="150">
                  <c:v>1.0499999999999999E-3</c:v>
                </c:pt>
                <c:pt idx="151">
                  <c:v>1.072E-3</c:v>
                </c:pt>
                <c:pt idx="152">
                  <c:v>1.1169999999999999E-3</c:v>
                </c:pt>
                <c:pt idx="153">
                  <c:v>1.1839999999999999E-3</c:v>
                </c:pt>
                <c:pt idx="154">
                  <c:v>1.1839999999999999E-3</c:v>
                </c:pt>
                <c:pt idx="155">
                  <c:v>1.2279999999999999E-3</c:v>
                </c:pt>
                <c:pt idx="156">
                  <c:v>1.25E-3</c:v>
                </c:pt>
                <c:pt idx="157">
                  <c:v>1.2719999999999999E-3</c:v>
                </c:pt>
                <c:pt idx="158">
                  <c:v>1.2949999999999999E-3</c:v>
                </c:pt>
                <c:pt idx="159">
                  <c:v>1.361E-3</c:v>
                </c:pt>
                <c:pt idx="160">
                  <c:v>1.361E-3</c:v>
                </c:pt>
                <c:pt idx="161">
                  <c:v>1.4059999999999999E-3</c:v>
                </c:pt>
                <c:pt idx="162">
                  <c:v>1.428E-3</c:v>
                </c:pt>
                <c:pt idx="163">
                  <c:v>1.428E-3</c:v>
                </c:pt>
                <c:pt idx="164">
                  <c:v>1.4499999999999999E-3</c:v>
                </c:pt>
                <c:pt idx="165">
                  <c:v>1.495E-3</c:v>
                </c:pt>
                <c:pt idx="166">
                  <c:v>1.495E-3</c:v>
                </c:pt>
                <c:pt idx="167">
                  <c:v>1.5169999999999999E-3</c:v>
                </c:pt>
                <c:pt idx="168">
                  <c:v>1.5610000000000001E-3</c:v>
                </c:pt>
                <c:pt idx="169">
                  <c:v>1.5839999999999999E-3</c:v>
                </c:pt>
                <c:pt idx="170">
                  <c:v>1.606E-3</c:v>
                </c:pt>
                <c:pt idx="171">
                  <c:v>1.65E-3</c:v>
                </c:pt>
                <c:pt idx="172">
                  <c:v>1.65E-3</c:v>
                </c:pt>
                <c:pt idx="173">
                  <c:v>1.65E-3</c:v>
                </c:pt>
                <c:pt idx="174">
                  <c:v>1.673E-3</c:v>
                </c:pt>
                <c:pt idx="175">
                  <c:v>1.6949999999999999E-3</c:v>
                </c:pt>
                <c:pt idx="176">
                  <c:v>1.717E-3</c:v>
                </c:pt>
                <c:pt idx="177">
                  <c:v>1.7390000000000001E-3</c:v>
                </c:pt>
                <c:pt idx="178">
                  <c:v>1.784E-3</c:v>
                </c:pt>
                <c:pt idx="179">
                  <c:v>1.784E-3</c:v>
                </c:pt>
                <c:pt idx="180">
                  <c:v>1.8060000000000001E-3</c:v>
                </c:pt>
                <c:pt idx="181">
                  <c:v>1.8060000000000001E-3</c:v>
                </c:pt>
                <c:pt idx="182">
                  <c:v>1.784E-3</c:v>
                </c:pt>
                <c:pt idx="183">
                  <c:v>1.8500000000000001E-3</c:v>
                </c:pt>
                <c:pt idx="184">
                  <c:v>1.8500000000000001E-3</c:v>
                </c:pt>
                <c:pt idx="185">
                  <c:v>1.8500000000000001E-3</c:v>
                </c:pt>
                <c:pt idx="186">
                  <c:v>1.8730000000000001E-3</c:v>
                </c:pt>
                <c:pt idx="187">
                  <c:v>1.8500000000000001E-3</c:v>
                </c:pt>
                <c:pt idx="188">
                  <c:v>1.895E-3</c:v>
                </c:pt>
                <c:pt idx="189">
                  <c:v>1.8730000000000001E-3</c:v>
                </c:pt>
                <c:pt idx="190">
                  <c:v>1.9170000000000001E-3</c:v>
                </c:pt>
                <c:pt idx="191">
                  <c:v>1.939E-3</c:v>
                </c:pt>
                <c:pt idx="192">
                  <c:v>1.9170000000000001E-3</c:v>
                </c:pt>
                <c:pt idx="193">
                  <c:v>1.9170000000000001E-3</c:v>
                </c:pt>
                <c:pt idx="194">
                  <c:v>1.939E-3</c:v>
                </c:pt>
                <c:pt idx="195">
                  <c:v>1.939E-3</c:v>
                </c:pt>
                <c:pt idx="196">
                  <c:v>1.9610000000000001E-3</c:v>
                </c:pt>
                <c:pt idx="197">
                  <c:v>1.9610000000000001E-3</c:v>
                </c:pt>
                <c:pt idx="198">
                  <c:v>1.9610000000000001E-3</c:v>
                </c:pt>
                <c:pt idx="199">
                  <c:v>1.9170000000000001E-3</c:v>
                </c:pt>
                <c:pt idx="200">
                  <c:v>1.9170000000000001E-3</c:v>
                </c:pt>
                <c:pt idx="201">
                  <c:v>1.9840000000000001E-3</c:v>
                </c:pt>
                <c:pt idx="202">
                  <c:v>1.939E-3</c:v>
                </c:pt>
                <c:pt idx="203">
                  <c:v>1.939E-3</c:v>
                </c:pt>
                <c:pt idx="204">
                  <c:v>1.9610000000000001E-3</c:v>
                </c:pt>
                <c:pt idx="205">
                  <c:v>1.939E-3</c:v>
                </c:pt>
                <c:pt idx="206">
                  <c:v>1.939E-3</c:v>
                </c:pt>
                <c:pt idx="207">
                  <c:v>1.939E-3</c:v>
                </c:pt>
                <c:pt idx="208">
                  <c:v>1.939E-3</c:v>
                </c:pt>
                <c:pt idx="209">
                  <c:v>1.9170000000000001E-3</c:v>
                </c:pt>
                <c:pt idx="210">
                  <c:v>1.895E-3</c:v>
                </c:pt>
                <c:pt idx="211">
                  <c:v>1.9170000000000001E-3</c:v>
                </c:pt>
                <c:pt idx="212">
                  <c:v>1.9170000000000001E-3</c:v>
                </c:pt>
                <c:pt idx="213">
                  <c:v>1.9170000000000001E-3</c:v>
                </c:pt>
                <c:pt idx="214">
                  <c:v>1.9170000000000001E-3</c:v>
                </c:pt>
                <c:pt idx="215">
                  <c:v>1.8500000000000001E-3</c:v>
                </c:pt>
                <c:pt idx="216">
                  <c:v>1.8730000000000001E-3</c:v>
                </c:pt>
                <c:pt idx="217">
                  <c:v>1.8730000000000001E-3</c:v>
                </c:pt>
                <c:pt idx="218">
                  <c:v>1.8730000000000001E-3</c:v>
                </c:pt>
                <c:pt idx="219">
                  <c:v>1.8060000000000001E-3</c:v>
                </c:pt>
                <c:pt idx="220">
                  <c:v>1.8060000000000001E-3</c:v>
                </c:pt>
                <c:pt idx="221">
                  <c:v>1.761E-3</c:v>
                </c:pt>
                <c:pt idx="222">
                  <c:v>1.784E-3</c:v>
                </c:pt>
                <c:pt idx="223">
                  <c:v>1.784E-3</c:v>
                </c:pt>
                <c:pt idx="224">
                  <c:v>1.761E-3</c:v>
                </c:pt>
                <c:pt idx="225">
                  <c:v>1.7390000000000001E-3</c:v>
                </c:pt>
                <c:pt idx="226">
                  <c:v>1.6949999999999999E-3</c:v>
                </c:pt>
                <c:pt idx="227">
                  <c:v>1.7390000000000001E-3</c:v>
                </c:pt>
                <c:pt idx="228">
                  <c:v>1.6949999999999999E-3</c:v>
                </c:pt>
                <c:pt idx="229">
                  <c:v>1.673E-3</c:v>
                </c:pt>
                <c:pt idx="230">
                  <c:v>1.65E-3</c:v>
                </c:pt>
                <c:pt idx="231">
                  <c:v>1.65E-3</c:v>
                </c:pt>
                <c:pt idx="232">
                  <c:v>1.606E-3</c:v>
                </c:pt>
                <c:pt idx="233">
                  <c:v>1.5839999999999999E-3</c:v>
                </c:pt>
                <c:pt idx="234">
                  <c:v>1.5839999999999999E-3</c:v>
                </c:pt>
                <c:pt idx="235">
                  <c:v>1.539E-3</c:v>
                </c:pt>
                <c:pt idx="236">
                  <c:v>1.539E-3</c:v>
                </c:pt>
                <c:pt idx="237">
                  <c:v>1.495E-3</c:v>
                </c:pt>
                <c:pt idx="238">
                  <c:v>1.4729999999999999E-3</c:v>
                </c:pt>
                <c:pt idx="239">
                  <c:v>1.4499999999999999E-3</c:v>
                </c:pt>
                <c:pt idx="240">
                  <c:v>1.4059999999999999E-3</c:v>
                </c:pt>
                <c:pt idx="241">
                  <c:v>1.428E-3</c:v>
                </c:pt>
                <c:pt idx="242">
                  <c:v>1.4059999999999999E-3</c:v>
                </c:pt>
                <c:pt idx="243">
                  <c:v>1.361E-3</c:v>
                </c:pt>
                <c:pt idx="244">
                  <c:v>1.361E-3</c:v>
                </c:pt>
                <c:pt idx="245">
                  <c:v>1.3389999999999999E-3</c:v>
                </c:pt>
                <c:pt idx="246">
                  <c:v>1.2949999999999999E-3</c:v>
                </c:pt>
                <c:pt idx="247">
                  <c:v>1.2719999999999999E-3</c:v>
                </c:pt>
                <c:pt idx="248">
                  <c:v>1.25E-3</c:v>
                </c:pt>
                <c:pt idx="249">
                  <c:v>1.25E-3</c:v>
                </c:pt>
                <c:pt idx="250">
                  <c:v>1.1839999999999999E-3</c:v>
                </c:pt>
                <c:pt idx="251">
                  <c:v>1.1839999999999999E-3</c:v>
                </c:pt>
                <c:pt idx="252">
                  <c:v>1.1609999999999999E-3</c:v>
                </c:pt>
                <c:pt idx="253">
                  <c:v>1.1169999999999999E-3</c:v>
                </c:pt>
                <c:pt idx="254">
                  <c:v>1.072E-3</c:v>
                </c:pt>
                <c:pt idx="255">
                  <c:v>1.1169999999999999E-3</c:v>
                </c:pt>
                <c:pt idx="256">
                  <c:v>1.0499999999999999E-3</c:v>
                </c:pt>
                <c:pt idx="257">
                  <c:v>1.0280000000000001E-3</c:v>
                </c:pt>
                <c:pt idx="258">
                  <c:v>1.0280000000000001E-3</c:v>
                </c:pt>
                <c:pt idx="259">
                  <c:v>9.8400000000000007E-4</c:v>
                </c:pt>
                <c:pt idx="260">
                  <c:v>9.6100000000000005E-4</c:v>
                </c:pt>
                <c:pt idx="261">
                  <c:v>9.1699999999999995E-4</c:v>
                </c:pt>
                <c:pt idx="262">
                  <c:v>9.6100000000000005E-4</c:v>
                </c:pt>
                <c:pt idx="263">
                  <c:v>8.9499999999999996E-4</c:v>
                </c:pt>
                <c:pt idx="264">
                  <c:v>8.4999999999999995E-4</c:v>
                </c:pt>
                <c:pt idx="265">
                  <c:v>8.4999999999999995E-4</c:v>
                </c:pt>
                <c:pt idx="266">
                  <c:v>7.8299999999999995E-4</c:v>
                </c:pt>
                <c:pt idx="267">
                  <c:v>7.8299999999999995E-4</c:v>
                </c:pt>
                <c:pt idx="268">
                  <c:v>7.8299999999999995E-4</c:v>
                </c:pt>
                <c:pt idx="269">
                  <c:v>7.3899999999999997E-4</c:v>
                </c:pt>
                <c:pt idx="270">
                  <c:v>7.3899999999999997E-4</c:v>
                </c:pt>
                <c:pt idx="271">
                  <c:v>7.3899999999999997E-4</c:v>
                </c:pt>
                <c:pt idx="272">
                  <c:v>6.9499999999999998E-4</c:v>
                </c:pt>
                <c:pt idx="273">
                  <c:v>6.4999999999999997E-4</c:v>
                </c:pt>
                <c:pt idx="274">
                  <c:v>6.4999999999999997E-4</c:v>
                </c:pt>
                <c:pt idx="275">
                  <c:v>6.0599999999999998E-4</c:v>
                </c:pt>
                <c:pt idx="276">
                  <c:v>6.0599999999999998E-4</c:v>
                </c:pt>
                <c:pt idx="277">
                  <c:v>5.8299999999999997E-4</c:v>
                </c:pt>
                <c:pt idx="278">
                  <c:v>5.8299999999999997E-4</c:v>
                </c:pt>
                <c:pt idx="279">
                  <c:v>5.3899999999999998E-4</c:v>
                </c:pt>
                <c:pt idx="280">
                  <c:v>5.3899999999999998E-4</c:v>
                </c:pt>
                <c:pt idx="281">
                  <c:v>4.7199999999999998E-4</c:v>
                </c:pt>
                <c:pt idx="282">
                  <c:v>4.7199999999999998E-4</c:v>
                </c:pt>
                <c:pt idx="283">
                  <c:v>4.4999999999999999E-4</c:v>
                </c:pt>
                <c:pt idx="284">
                  <c:v>4.4999999999999999E-4</c:v>
                </c:pt>
                <c:pt idx="285">
                  <c:v>4.28E-4</c:v>
                </c:pt>
                <c:pt idx="286">
                  <c:v>4.4999999999999999E-4</c:v>
                </c:pt>
                <c:pt idx="287">
                  <c:v>4.28E-4</c:v>
                </c:pt>
                <c:pt idx="288">
                  <c:v>3.6099999999999999E-4</c:v>
                </c:pt>
                <c:pt idx="289">
                  <c:v>3.6099999999999999E-4</c:v>
                </c:pt>
                <c:pt idx="290">
                  <c:v>3.6099999999999999E-4</c:v>
                </c:pt>
                <c:pt idx="291">
                  <c:v>3.6099999999999999E-4</c:v>
                </c:pt>
                <c:pt idx="292">
                  <c:v>2.9399999999999999E-4</c:v>
                </c:pt>
                <c:pt idx="293">
                  <c:v>3.1700000000000001E-4</c:v>
                </c:pt>
                <c:pt idx="294">
                  <c:v>3.1700000000000001E-4</c:v>
                </c:pt>
                <c:pt idx="295">
                  <c:v>3.1700000000000001E-4</c:v>
                </c:pt>
                <c:pt idx="296">
                  <c:v>2.9399999999999999E-4</c:v>
                </c:pt>
                <c:pt idx="297">
                  <c:v>2.72E-4</c:v>
                </c:pt>
                <c:pt idx="298">
                  <c:v>2.5000000000000001E-4</c:v>
                </c:pt>
                <c:pt idx="299">
                  <c:v>2.5000000000000001E-4</c:v>
                </c:pt>
                <c:pt idx="300">
                  <c:v>2.5000000000000001E-4</c:v>
                </c:pt>
                <c:pt idx="301">
                  <c:v>2.72E-4</c:v>
                </c:pt>
                <c:pt idx="302">
                  <c:v>2.72E-4</c:v>
                </c:pt>
                <c:pt idx="303">
                  <c:v>2.2800000000000001E-4</c:v>
                </c:pt>
                <c:pt idx="304">
                  <c:v>2.5000000000000001E-4</c:v>
                </c:pt>
                <c:pt idx="305">
                  <c:v>2.2800000000000001E-4</c:v>
                </c:pt>
                <c:pt idx="306">
                  <c:v>2.0599999999999999E-4</c:v>
                </c:pt>
                <c:pt idx="307">
                  <c:v>2.2800000000000001E-4</c:v>
                </c:pt>
                <c:pt idx="308">
                  <c:v>1.83E-4</c:v>
                </c:pt>
                <c:pt idx="309">
                  <c:v>2.0599999999999999E-4</c:v>
                </c:pt>
                <c:pt idx="310">
                  <c:v>2.2800000000000001E-4</c:v>
                </c:pt>
                <c:pt idx="311">
                  <c:v>2.0599999999999999E-4</c:v>
                </c:pt>
                <c:pt idx="312">
                  <c:v>1.83E-4</c:v>
                </c:pt>
                <c:pt idx="313">
                  <c:v>2.0599999999999999E-4</c:v>
                </c:pt>
                <c:pt idx="314">
                  <c:v>1.83E-4</c:v>
                </c:pt>
                <c:pt idx="315">
                  <c:v>1.83E-4</c:v>
                </c:pt>
                <c:pt idx="316">
                  <c:v>1.6100000000000001E-4</c:v>
                </c:pt>
                <c:pt idx="317">
                  <c:v>1.83E-4</c:v>
                </c:pt>
                <c:pt idx="318">
                  <c:v>2.0599999999999999E-4</c:v>
                </c:pt>
                <c:pt idx="319">
                  <c:v>2.2800000000000001E-4</c:v>
                </c:pt>
                <c:pt idx="320">
                  <c:v>2.0599999999999999E-4</c:v>
                </c:pt>
                <c:pt idx="321">
                  <c:v>2.0599999999999999E-4</c:v>
                </c:pt>
                <c:pt idx="322">
                  <c:v>2.0599999999999999E-4</c:v>
                </c:pt>
                <c:pt idx="323">
                  <c:v>2.2800000000000001E-4</c:v>
                </c:pt>
                <c:pt idx="324">
                  <c:v>2.0599999999999999E-4</c:v>
                </c:pt>
                <c:pt idx="325">
                  <c:v>1.83E-4</c:v>
                </c:pt>
                <c:pt idx="326">
                  <c:v>2.2800000000000001E-4</c:v>
                </c:pt>
                <c:pt idx="327">
                  <c:v>2.2800000000000001E-4</c:v>
                </c:pt>
                <c:pt idx="328">
                  <c:v>2.2800000000000001E-4</c:v>
                </c:pt>
                <c:pt idx="329">
                  <c:v>2.2800000000000001E-4</c:v>
                </c:pt>
                <c:pt idx="330">
                  <c:v>2.5000000000000001E-4</c:v>
                </c:pt>
                <c:pt idx="331">
                  <c:v>2.5000000000000001E-4</c:v>
                </c:pt>
                <c:pt idx="332">
                  <c:v>2.5000000000000001E-4</c:v>
                </c:pt>
                <c:pt idx="333">
                  <c:v>2.5000000000000001E-4</c:v>
                </c:pt>
                <c:pt idx="334">
                  <c:v>2.9399999999999999E-4</c:v>
                </c:pt>
                <c:pt idx="335">
                  <c:v>2.72E-4</c:v>
                </c:pt>
                <c:pt idx="336">
                  <c:v>2.72E-4</c:v>
                </c:pt>
                <c:pt idx="337">
                  <c:v>2.72E-4</c:v>
                </c:pt>
                <c:pt idx="338">
                  <c:v>2.72E-4</c:v>
                </c:pt>
                <c:pt idx="339">
                  <c:v>3.39E-4</c:v>
                </c:pt>
                <c:pt idx="340">
                  <c:v>3.1700000000000001E-4</c:v>
                </c:pt>
                <c:pt idx="341">
                  <c:v>3.1700000000000001E-4</c:v>
                </c:pt>
                <c:pt idx="342">
                  <c:v>3.39E-4</c:v>
                </c:pt>
                <c:pt idx="343">
                  <c:v>3.39E-4</c:v>
                </c:pt>
                <c:pt idx="344">
                  <c:v>3.39E-4</c:v>
                </c:pt>
                <c:pt idx="345">
                  <c:v>3.6099999999999999E-4</c:v>
                </c:pt>
                <c:pt idx="346">
                  <c:v>3.8299999999999999E-4</c:v>
                </c:pt>
                <c:pt idx="347">
                  <c:v>3.8299999999999999E-4</c:v>
                </c:pt>
                <c:pt idx="348">
                  <c:v>3.8299999999999999E-4</c:v>
                </c:pt>
                <c:pt idx="349">
                  <c:v>3.6099999999999999E-4</c:v>
                </c:pt>
                <c:pt idx="350">
                  <c:v>3.8299999999999999E-4</c:v>
                </c:pt>
                <c:pt idx="351">
                  <c:v>3.8299999999999999E-4</c:v>
                </c:pt>
                <c:pt idx="352">
                  <c:v>4.06E-4</c:v>
                </c:pt>
                <c:pt idx="353">
                  <c:v>4.28E-4</c:v>
                </c:pt>
                <c:pt idx="354">
                  <c:v>4.28E-4</c:v>
                </c:pt>
                <c:pt idx="355">
                  <c:v>4.4999999999999999E-4</c:v>
                </c:pt>
                <c:pt idx="356">
                  <c:v>4.4999999999999999E-4</c:v>
                </c:pt>
                <c:pt idx="357">
                  <c:v>4.4999999999999999E-4</c:v>
                </c:pt>
                <c:pt idx="358">
                  <c:v>4.7199999999999998E-4</c:v>
                </c:pt>
                <c:pt idx="359">
                  <c:v>4.95E-4</c:v>
                </c:pt>
                <c:pt idx="360">
                  <c:v>4.7199999999999998E-4</c:v>
                </c:pt>
                <c:pt idx="361">
                  <c:v>4.95E-4</c:v>
                </c:pt>
                <c:pt idx="362">
                  <c:v>5.1699999999999999E-4</c:v>
                </c:pt>
                <c:pt idx="363">
                  <c:v>5.1699999999999999E-4</c:v>
                </c:pt>
                <c:pt idx="364">
                  <c:v>5.3899999999999998E-4</c:v>
                </c:pt>
                <c:pt idx="365">
                  <c:v>5.1699999999999999E-4</c:v>
                </c:pt>
                <c:pt idx="366">
                  <c:v>5.3899999999999998E-4</c:v>
                </c:pt>
                <c:pt idx="367">
                  <c:v>5.1699999999999999E-4</c:v>
                </c:pt>
                <c:pt idx="368">
                  <c:v>5.8299999999999997E-4</c:v>
                </c:pt>
                <c:pt idx="369">
                  <c:v>5.6099999999999998E-4</c:v>
                </c:pt>
                <c:pt idx="370">
                  <c:v>5.6099999999999998E-4</c:v>
                </c:pt>
                <c:pt idx="371">
                  <c:v>5.8299999999999997E-4</c:v>
                </c:pt>
                <c:pt idx="372">
                  <c:v>5.8299999999999997E-4</c:v>
                </c:pt>
                <c:pt idx="373">
                  <c:v>6.2799999999999998E-4</c:v>
                </c:pt>
                <c:pt idx="374">
                  <c:v>5.8299999999999997E-4</c:v>
                </c:pt>
                <c:pt idx="375">
                  <c:v>6.0599999999999998E-4</c:v>
                </c:pt>
                <c:pt idx="376">
                  <c:v>5.6099999999999998E-4</c:v>
                </c:pt>
                <c:pt idx="377">
                  <c:v>6.2799999999999998E-4</c:v>
                </c:pt>
                <c:pt idx="378">
                  <c:v>6.0599999999999998E-4</c:v>
                </c:pt>
                <c:pt idx="379">
                  <c:v>6.2799999999999998E-4</c:v>
                </c:pt>
                <c:pt idx="380">
                  <c:v>6.2799999999999998E-4</c:v>
                </c:pt>
                <c:pt idx="381">
                  <c:v>6.0599999999999998E-4</c:v>
                </c:pt>
                <c:pt idx="382">
                  <c:v>6.4999999999999997E-4</c:v>
                </c:pt>
                <c:pt idx="383">
                  <c:v>6.2799999999999998E-4</c:v>
                </c:pt>
                <c:pt idx="384">
                  <c:v>6.2799999999999998E-4</c:v>
                </c:pt>
                <c:pt idx="385">
                  <c:v>6.4999999999999997E-4</c:v>
                </c:pt>
                <c:pt idx="386">
                  <c:v>6.4999999999999997E-4</c:v>
                </c:pt>
                <c:pt idx="387">
                  <c:v>6.2799999999999998E-4</c:v>
                </c:pt>
                <c:pt idx="388">
                  <c:v>6.7199999999999996E-4</c:v>
                </c:pt>
                <c:pt idx="389">
                  <c:v>6.4999999999999997E-4</c:v>
                </c:pt>
                <c:pt idx="390">
                  <c:v>6.7199999999999996E-4</c:v>
                </c:pt>
                <c:pt idx="391">
                  <c:v>6.4999999999999997E-4</c:v>
                </c:pt>
                <c:pt idx="392">
                  <c:v>6.7199999999999996E-4</c:v>
                </c:pt>
                <c:pt idx="393">
                  <c:v>6.4999999999999997E-4</c:v>
                </c:pt>
                <c:pt idx="394">
                  <c:v>6.2799999999999998E-4</c:v>
                </c:pt>
                <c:pt idx="395">
                  <c:v>6.4999999999999997E-4</c:v>
                </c:pt>
                <c:pt idx="396">
                  <c:v>6.4999999999999997E-4</c:v>
                </c:pt>
                <c:pt idx="397">
                  <c:v>6.4999999999999997E-4</c:v>
                </c:pt>
                <c:pt idx="398">
                  <c:v>6.4999999999999997E-4</c:v>
                </c:pt>
                <c:pt idx="399">
                  <c:v>6.2799999999999998E-4</c:v>
                </c:pt>
                <c:pt idx="400">
                  <c:v>6.7199999999999996E-4</c:v>
                </c:pt>
                <c:pt idx="401">
                  <c:v>6.7199999999999996E-4</c:v>
                </c:pt>
                <c:pt idx="402">
                  <c:v>6.7199999999999996E-4</c:v>
                </c:pt>
                <c:pt idx="403">
                  <c:v>6.4999999999999997E-4</c:v>
                </c:pt>
                <c:pt idx="404">
                  <c:v>6.2799999999999998E-4</c:v>
                </c:pt>
                <c:pt idx="405">
                  <c:v>6.7199999999999996E-4</c:v>
                </c:pt>
                <c:pt idx="406">
                  <c:v>6.2799999999999998E-4</c:v>
                </c:pt>
                <c:pt idx="407">
                  <c:v>6.2799999999999998E-4</c:v>
                </c:pt>
                <c:pt idx="408">
                  <c:v>6.2799999999999998E-4</c:v>
                </c:pt>
                <c:pt idx="409">
                  <c:v>6.4999999999999997E-4</c:v>
                </c:pt>
                <c:pt idx="410">
                  <c:v>6.4999999999999997E-4</c:v>
                </c:pt>
                <c:pt idx="411">
                  <c:v>6.2799999999999998E-4</c:v>
                </c:pt>
                <c:pt idx="412">
                  <c:v>6.2799999999999998E-4</c:v>
                </c:pt>
                <c:pt idx="413">
                  <c:v>6.2799999999999998E-4</c:v>
                </c:pt>
                <c:pt idx="414">
                  <c:v>6.4999999999999997E-4</c:v>
                </c:pt>
                <c:pt idx="415">
                  <c:v>6.2799999999999998E-4</c:v>
                </c:pt>
                <c:pt idx="416">
                  <c:v>6.2799999999999998E-4</c:v>
                </c:pt>
                <c:pt idx="417">
                  <c:v>6.4999999999999997E-4</c:v>
                </c:pt>
                <c:pt idx="418">
                  <c:v>6.2799999999999998E-4</c:v>
                </c:pt>
                <c:pt idx="419">
                  <c:v>6.2799999999999998E-4</c:v>
                </c:pt>
                <c:pt idx="420">
                  <c:v>5.8299999999999997E-4</c:v>
                </c:pt>
                <c:pt idx="421">
                  <c:v>6.2799999999999998E-4</c:v>
                </c:pt>
                <c:pt idx="422">
                  <c:v>6.0599999999999998E-4</c:v>
                </c:pt>
                <c:pt idx="423">
                  <c:v>6.0599999999999998E-4</c:v>
                </c:pt>
                <c:pt idx="424">
                  <c:v>5.8299999999999997E-4</c:v>
                </c:pt>
                <c:pt idx="425">
                  <c:v>6.0599999999999998E-4</c:v>
                </c:pt>
                <c:pt idx="426">
                  <c:v>5.8299999999999997E-4</c:v>
                </c:pt>
                <c:pt idx="427">
                  <c:v>6.0599999999999998E-4</c:v>
                </c:pt>
                <c:pt idx="428">
                  <c:v>6.0599999999999998E-4</c:v>
                </c:pt>
                <c:pt idx="429">
                  <c:v>6.0599999999999998E-4</c:v>
                </c:pt>
                <c:pt idx="430">
                  <c:v>6.0599999999999998E-4</c:v>
                </c:pt>
                <c:pt idx="431">
                  <c:v>5.8299999999999997E-4</c:v>
                </c:pt>
                <c:pt idx="432">
                  <c:v>6.0599999999999998E-4</c:v>
                </c:pt>
                <c:pt idx="433">
                  <c:v>5.8299999999999997E-4</c:v>
                </c:pt>
                <c:pt idx="434">
                  <c:v>6.0599999999999998E-4</c:v>
                </c:pt>
                <c:pt idx="435">
                  <c:v>5.8299999999999997E-4</c:v>
                </c:pt>
                <c:pt idx="436">
                  <c:v>5.8299999999999997E-4</c:v>
                </c:pt>
                <c:pt idx="437">
                  <c:v>5.8299999999999997E-4</c:v>
                </c:pt>
                <c:pt idx="438">
                  <c:v>5.6099999999999998E-4</c:v>
                </c:pt>
                <c:pt idx="439">
                  <c:v>5.3899999999999998E-4</c:v>
                </c:pt>
                <c:pt idx="440">
                  <c:v>5.6099999999999998E-4</c:v>
                </c:pt>
                <c:pt idx="441">
                  <c:v>5.8299999999999997E-4</c:v>
                </c:pt>
                <c:pt idx="442">
                  <c:v>5.6099999999999998E-4</c:v>
                </c:pt>
                <c:pt idx="443">
                  <c:v>5.6099999999999998E-4</c:v>
                </c:pt>
                <c:pt idx="444">
                  <c:v>5.6099999999999998E-4</c:v>
                </c:pt>
                <c:pt idx="445">
                  <c:v>5.8299999999999997E-4</c:v>
                </c:pt>
                <c:pt idx="446">
                  <c:v>5.8299999999999997E-4</c:v>
                </c:pt>
                <c:pt idx="447">
                  <c:v>5.3899999999999998E-4</c:v>
                </c:pt>
                <c:pt idx="448">
                  <c:v>5.8299999999999997E-4</c:v>
                </c:pt>
                <c:pt idx="449">
                  <c:v>5.6099999999999998E-4</c:v>
                </c:pt>
                <c:pt idx="450">
                  <c:v>5.8299999999999997E-4</c:v>
                </c:pt>
                <c:pt idx="451">
                  <c:v>5.8299999999999997E-4</c:v>
                </c:pt>
                <c:pt idx="452">
                  <c:v>5.8299999999999997E-4</c:v>
                </c:pt>
                <c:pt idx="453">
                  <c:v>5.8299999999999997E-4</c:v>
                </c:pt>
                <c:pt idx="454">
                  <c:v>5.8299999999999997E-4</c:v>
                </c:pt>
                <c:pt idx="455">
                  <c:v>5.6099999999999998E-4</c:v>
                </c:pt>
                <c:pt idx="456">
                  <c:v>6.0599999999999998E-4</c:v>
                </c:pt>
                <c:pt idx="457">
                  <c:v>5.8299999999999997E-4</c:v>
                </c:pt>
                <c:pt idx="458">
                  <c:v>5.8299999999999997E-4</c:v>
                </c:pt>
                <c:pt idx="459">
                  <c:v>5.6099999999999998E-4</c:v>
                </c:pt>
                <c:pt idx="460">
                  <c:v>5.8299999999999997E-4</c:v>
                </c:pt>
                <c:pt idx="461">
                  <c:v>6.0599999999999998E-4</c:v>
                </c:pt>
                <c:pt idx="462">
                  <c:v>6.2799999999999998E-4</c:v>
                </c:pt>
                <c:pt idx="463">
                  <c:v>5.8299999999999997E-4</c:v>
                </c:pt>
                <c:pt idx="464">
                  <c:v>5.8299999999999997E-4</c:v>
                </c:pt>
                <c:pt idx="465">
                  <c:v>6.0599999999999998E-4</c:v>
                </c:pt>
                <c:pt idx="466">
                  <c:v>5.8299999999999997E-4</c:v>
                </c:pt>
                <c:pt idx="467">
                  <c:v>6.2799999999999998E-4</c:v>
                </c:pt>
                <c:pt idx="468">
                  <c:v>6.0599999999999998E-4</c:v>
                </c:pt>
                <c:pt idx="469">
                  <c:v>6.2799999999999998E-4</c:v>
                </c:pt>
                <c:pt idx="470">
                  <c:v>6.2799999999999998E-4</c:v>
                </c:pt>
                <c:pt idx="471">
                  <c:v>6.0599999999999998E-4</c:v>
                </c:pt>
                <c:pt idx="472">
                  <c:v>6.4999999999999997E-4</c:v>
                </c:pt>
                <c:pt idx="473">
                  <c:v>6.0599999999999998E-4</c:v>
                </c:pt>
                <c:pt idx="474">
                  <c:v>6.4999999999999997E-4</c:v>
                </c:pt>
                <c:pt idx="475">
                  <c:v>6.4999999999999997E-4</c:v>
                </c:pt>
                <c:pt idx="476">
                  <c:v>6.4999999999999997E-4</c:v>
                </c:pt>
                <c:pt idx="477">
                  <c:v>6.4999999999999997E-4</c:v>
                </c:pt>
                <c:pt idx="478">
                  <c:v>6.4999999999999997E-4</c:v>
                </c:pt>
                <c:pt idx="479">
                  <c:v>6.7199999999999996E-4</c:v>
                </c:pt>
                <c:pt idx="480">
                  <c:v>6.4999999999999997E-4</c:v>
                </c:pt>
                <c:pt idx="481">
                  <c:v>6.7199999999999996E-4</c:v>
                </c:pt>
                <c:pt idx="482">
                  <c:v>6.9499999999999998E-4</c:v>
                </c:pt>
                <c:pt idx="483">
                  <c:v>6.7199999999999996E-4</c:v>
                </c:pt>
                <c:pt idx="484">
                  <c:v>6.7199999999999996E-4</c:v>
                </c:pt>
                <c:pt idx="485">
                  <c:v>6.7199999999999996E-4</c:v>
                </c:pt>
                <c:pt idx="486">
                  <c:v>7.1699999999999997E-4</c:v>
                </c:pt>
                <c:pt idx="487">
                  <c:v>6.9499999999999998E-4</c:v>
                </c:pt>
                <c:pt idx="488">
                  <c:v>6.9499999999999998E-4</c:v>
                </c:pt>
                <c:pt idx="489">
                  <c:v>7.1699999999999997E-4</c:v>
                </c:pt>
                <c:pt idx="490">
                  <c:v>7.3899999999999997E-4</c:v>
                </c:pt>
                <c:pt idx="491">
                  <c:v>6.9499999999999998E-4</c:v>
                </c:pt>
                <c:pt idx="492">
                  <c:v>7.3899999999999997E-4</c:v>
                </c:pt>
                <c:pt idx="493">
                  <c:v>7.1699999999999997E-4</c:v>
                </c:pt>
                <c:pt idx="494">
                  <c:v>7.1699999999999997E-4</c:v>
                </c:pt>
                <c:pt idx="495">
                  <c:v>7.6099999999999996E-4</c:v>
                </c:pt>
                <c:pt idx="496">
                  <c:v>7.6099999999999996E-4</c:v>
                </c:pt>
                <c:pt idx="497">
                  <c:v>7.1699999999999997E-4</c:v>
                </c:pt>
                <c:pt idx="498">
                  <c:v>7.6099999999999996E-4</c:v>
                </c:pt>
                <c:pt idx="499">
                  <c:v>7.6099999999999996E-4</c:v>
                </c:pt>
                <c:pt idx="500">
                  <c:v>7.6099999999999996E-4</c:v>
                </c:pt>
                <c:pt idx="501">
                  <c:v>7.3899999999999997E-4</c:v>
                </c:pt>
                <c:pt idx="502">
                  <c:v>7.6099999999999996E-4</c:v>
                </c:pt>
                <c:pt idx="503">
                  <c:v>7.6099999999999996E-4</c:v>
                </c:pt>
                <c:pt idx="504">
                  <c:v>7.6099999999999996E-4</c:v>
                </c:pt>
                <c:pt idx="505">
                  <c:v>7.6099999999999996E-4</c:v>
                </c:pt>
                <c:pt idx="506">
                  <c:v>7.6099999999999996E-4</c:v>
                </c:pt>
                <c:pt idx="507">
                  <c:v>7.3899999999999997E-4</c:v>
                </c:pt>
                <c:pt idx="508">
                  <c:v>7.3899999999999997E-4</c:v>
                </c:pt>
                <c:pt idx="509">
                  <c:v>7.3899999999999997E-4</c:v>
                </c:pt>
                <c:pt idx="510">
                  <c:v>7.1699999999999997E-4</c:v>
                </c:pt>
                <c:pt idx="511">
                  <c:v>7.8299999999999995E-4</c:v>
                </c:pt>
                <c:pt idx="512">
                  <c:v>7.3899999999999997E-4</c:v>
                </c:pt>
                <c:pt idx="513">
                  <c:v>7.1699999999999997E-4</c:v>
                </c:pt>
                <c:pt idx="514">
                  <c:v>7.6099999999999996E-4</c:v>
                </c:pt>
                <c:pt idx="515">
                  <c:v>7.1699999999999997E-4</c:v>
                </c:pt>
                <c:pt idx="516">
                  <c:v>7.1699999999999997E-4</c:v>
                </c:pt>
                <c:pt idx="517">
                  <c:v>7.1699999999999997E-4</c:v>
                </c:pt>
                <c:pt idx="518">
                  <c:v>7.3899999999999997E-4</c:v>
                </c:pt>
                <c:pt idx="519">
                  <c:v>7.3899999999999997E-4</c:v>
                </c:pt>
                <c:pt idx="520">
                  <c:v>6.9499999999999998E-4</c:v>
                </c:pt>
                <c:pt idx="521">
                  <c:v>7.1699999999999997E-4</c:v>
                </c:pt>
                <c:pt idx="522">
                  <c:v>7.3899999999999997E-4</c:v>
                </c:pt>
                <c:pt idx="523">
                  <c:v>6.9499999999999998E-4</c:v>
                </c:pt>
                <c:pt idx="524">
                  <c:v>6.9499999999999998E-4</c:v>
                </c:pt>
                <c:pt idx="525">
                  <c:v>6.7199999999999996E-4</c:v>
                </c:pt>
                <c:pt idx="526">
                  <c:v>6.9499999999999998E-4</c:v>
                </c:pt>
                <c:pt idx="527">
                  <c:v>6.7199999999999996E-4</c:v>
                </c:pt>
                <c:pt idx="528">
                  <c:v>6.7199999999999996E-4</c:v>
                </c:pt>
                <c:pt idx="529">
                  <c:v>6.0599999999999998E-4</c:v>
                </c:pt>
                <c:pt idx="530">
                  <c:v>6.4999999999999997E-4</c:v>
                </c:pt>
                <c:pt idx="531">
                  <c:v>6.2799999999999998E-4</c:v>
                </c:pt>
                <c:pt idx="532">
                  <c:v>6.2799999999999998E-4</c:v>
                </c:pt>
                <c:pt idx="533">
                  <c:v>6.0599999999999998E-4</c:v>
                </c:pt>
                <c:pt idx="534">
                  <c:v>6.0599999999999998E-4</c:v>
                </c:pt>
                <c:pt idx="535">
                  <c:v>6.0599999999999998E-4</c:v>
                </c:pt>
                <c:pt idx="536">
                  <c:v>5.6099999999999998E-4</c:v>
                </c:pt>
                <c:pt idx="537">
                  <c:v>5.6099999999999998E-4</c:v>
                </c:pt>
                <c:pt idx="538">
                  <c:v>5.6099999999999998E-4</c:v>
                </c:pt>
                <c:pt idx="539">
                  <c:v>5.3899999999999998E-4</c:v>
                </c:pt>
                <c:pt idx="540">
                  <c:v>5.3899999999999998E-4</c:v>
                </c:pt>
                <c:pt idx="541">
                  <c:v>4.95E-4</c:v>
                </c:pt>
                <c:pt idx="542">
                  <c:v>4.95E-4</c:v>
                </c:pt>
                <c:pt idx="543">
                  <c:v>4.95E-4</c:v>
                </c:pt>
                <c:pt idx="544">
                  <c:v>4.7199999999999998E-4</c:v>
                </c:pt>
                <c:pt idx="545">
                  <c:v>4.28E-4</c:v>
                </c:pt>
                <c:pt idx="546">
                  <c:v>4.06E-4</c:v>
                </c:pt>
                <c:pt idx="547">
                  <c:v>4.06E-4</c:v>
                </c:pt>
                <c:pt idx="548">
                  <c:v>4.06E-4</c:v>
                </c:pt>
                <c:pt idx="549">
                  <c:v>3.8299999999999999E-4</c:v>
                </c:pt>
                <c:pt idx="550">
                  <c:v>3.8299999999999999E-4</c:v>
                </c:pt>
                <c:pt idx="551">
                  <c:v>3.8299999999999999E-4</c:v>
                </c:pt>
                <c:pt idx="552">
                  <c:v>3.39E-4</c:v>
                </c:pt>
                <c:pt idx="553">
                  <c:v>3.39E-4</c:v>
                </c:pt>
                <c:pt idx="554">
                  <c:v>3.39E-4</c:v>
                </c:pt>
                <c:pt idx="555">
                  <c:v>2.5000000000000001E-4</c:v>
                </c:pt>
                <c:pt idx="556">
                  <c:v>2.72E-4</c:v>
                </c:pt>
                <c:pt idx="557">
                  <c:v>2.5000000000000001E-4</c:v>
                </c:pt>
                <c:pt idx="558">
                  <c:v>2.2800000000000001E-4</c:v>
                </c:pt>
                <c:pt idx="559">
                  <c:v>2.2800000000000001E-4</c:v>
                </c:pt>
                <c:pt idx="560">
                  <c:v>2.0599999999999999E-4</c:v>
                </c:pt>
                <c:pt idx="561">
                  <c:v>1.6100000000000001E-4</c:v>
                </c:pt>
                <c:pt idx="562">
                  <c:v>1.3899999999999999E-4</c:v>
                </c:pt>
                <c:pt idx="563">
                  <c:v>1.6100000000000001E-4</c:v>
                </c:pt>
                <c:pt idx="564">
                  <c:v>1.17E-4</c:v>
                </c:pt>
                <c:pt idx="565">
                  <c:v>1.17E-4</c:v>
                </c:pt>
                <c:pt idx="566">
                  <c:v>1.17E-4</c:v>
                </c:pt>
                <c:pt idx="567">
                  <c:v>9.3999999999999994E-5</c:v>
                </c:pt>
                <c:pt idx="568">
                  <c:v>9.3999999999999994E-5</c:v>
                </c:pt>
                <c:pt idx="569">
                  <c:v>2.8E-5</c:v>
                </c:pt>
                <c:pt idx="570">
                  <c:v>2.8E-5</c:v>
                </c:pt>
                <c:pt idx="571">
                  <c:v>6.0000000000000002E-6</c:v>
                </c:pt>
                <c:pt idx="572">
                  <c:v>6.0000000000000002E-6</c:v>
                </c:pt>
                <c:pt idx="573">
                  <c:v>-1.7E-5</c:v>
                </c:pt>
                <c:pt idx="574">
                  <c:v>-1.7E-5</c:v>
                </c:pt>
                <c:pt idx="575">
                  <c:v>-3.8999999999999999E-5</c:v>
                </c:pt>
                <c:pt idx="576">
                  <c:v>-8.2999999999999998E-5</c:v>
                </c:pt>
                <c:pt idx="577">
                  <c:v>-6.0999999999999999E-5</c:v>
                </c:pt>
                <c:pt idx="578">
                  <c:v>-8.2999999999999998E-5</c:v>
                </c:pt>
                <c:pt idx="579">
                  <c:v>-1.06E-4</c:v>
                </c:pt>
                <c:pt idx="580">
                  <c:v>-1.2799999999999999E-4</c:v>
                </c:pt>
                <c:pt idx="581">
                  <c:v>-1.06E-4</c:v>
                </c:pt>
                <c:pt idx="582">
                  <c:v>-1.2799999999999999E-4</c:v>
                </c:pt>
                <c:pt idx="583">
                  <c:v>-1.06E-4</c:v>
                </c:pt>
                <c:pt idx="584">
                  <c:v>-1.2799999999999999E-4</c:v>
                </c:pt>
                <c:pt idx="585">
                  <c:v>-1.4999999999999999E-4</c:v>
                </c:pt>
                <c:pt idx="586">
                  <c:v>-1.2799999999999999E-4</c:v>
                </c:pt>
                <c:pt idx="587">
                  <c:v>-1.4999999999999999E-4</c:v>
                </c:pt>
                <c:pt idx="588">
                  <c:v>-1.7200000000000001E-4</c:v>
                </c:pt>
                <c:pt idx="589">
                  <c:v>-1.7200000000000001E-4</c:v>
                </c:pt>
                <c:pt idx="590">
                  <c:v>-1.94E-4</c:v>
                </c:pt>
                <c:pt idx="591">
                  <c:v>-1.94E-4</c:v>
                </c:pt>
                <c:pt idx="592">
                  <c:v>-2.1699999999999999E-4</c:v>
                </c:pt>
                <c:pt idx="593">
                  <c:v>-1.94E-4</c:v>
                </c:pt>
                <c:pt idx="594">
                  <c:v>-1.4999999999999999E-4</c:v>
                </c:pt>
                <c:pt idx="595">
                  <c:v>-2.1699999999999999E-4</c:v>
                </c:pt>
                <c:pt idx="596">
                  <c:v>-1.94E-4</c:v>
                </c:pt>
                <c:pt idx="597">
                  <c:v>-2.1699999999999999E-4</c:v>
                </c:pt>
                <c:pt idx="598">
                  <c:v>-1.94E-4</c:v>
                </c:pt>
                <c:pt idx="599">
                  <c:v>-2.1699999999999999E-4</c:v>
                </c:pt>
                <c:pt idx="600">
                  <c:v>-1.4999999999999999E-4</c:v>
                </c:pt>
                <c:pt idx="601">
                  <c:v>-1.4999999999999999E-4</c:v>
                </c:pt>
                <c:pt idx="602">
                  <c:v>-1.7200000000000001E-4</c:v>
                </c:pt>
                <c:pt idx="603">
                  <c:v>-1.7200000000000001E-4</c:v>
                </c:pt>
                <c:pt idx="604">
                  <c:v>-1.4999999999999999E-4</c:v>
                </c:pt>
                <c:pt idx="605">
                  <c:v>-2.1699999999999999E-4</c:v>
                </c:pt>
                <c:pt idx="606">
                  <c:v>-1.7200000000000001E-4</c:v>
                </c:pt>
                <c:pt idx="607">
                  <c:v>-1.4999999999999999E-4</c:v>
                </c:pt>
                <c:pt idx="608">
                  <c:v>-1.4999999999999999E-4</c:v>
                </c:pt>
                <c:pt idx="609">
                  <c:v>-1.2799999999999999E-4</c:v>
                </c:pt>
                <c:pt idx="610">
                  <c:v>-1.4999999999999999E-4</c:v>
                </c:pt>
                <c:pt idx="611">
                  <c:v>-8.2999999999999998E-5</c:v>
                </c:pt>
                <c:pt idx="612">
                  <c:v>-1.06E-4</c:v>
                </c:pt>
                <c:pt idx="613">
                  <c:v>-1.06E-4</c:v>
                </c:pt>
                <c:pt idx="614">
                  <c:v>-6.0999999999999999E-5</c:v>
                </c:pt>
                <c:pt idx="615">
                  <c:v>-6.0999999999999999E-5</c:v>
                </c:pt>
                <c:pt idx="616">
                  <c:v>-1.7E-5</c:v>
                </c:pt>
                <c:pt idx="617">
                  <c:v>2.8E-5</c:v>
                </c:pt>
                <c:pt idx="618">
                  <c:v>6.0000000000000002E-6</c:v>
                </c:pt>
                <c:pt idx="619">
                  <c:v>2.8E-5</c:v>
                </c:pt>
                <c:pt idx="620">
                  <c:v>2.8E-5</c:v>
                </c:pt>
                <c:pt idx="621">
                  <c:v>7.2000000000000002E-5</c:v>
                </c:pt>
                <c:pt idx="622">
                  <c:v>2.8E-5</c:v>
                </c:pt>
                <c:pt idx="623">
                  <c:v>7.2000000000000002E-5</c:v>
                </c:pt>
                <c:pt idx="624">
                  <c:v>9.3999999999999994E-5</c:v>
                </c:pt>
                <c:pt idx="625">
                  <c:v>1.17E-4</c:v>
                </c:pt>
                <c:pt idx="626">
                  <c:v>1.3899999999999999E-4</c:v>
                </c:pt>
                <c:pt idx="627">
                  <c:v>1.6100000000000001E-4</c:v>
                </c:pt>
                <c:pt idx="628">
                  <c:v>2.0599999999999999E-4</c:v>
                </c:pt>
                <c:pt idx="629">
                  <c:v>2.0599999999999999E-4</c:v>
                </c:pt>
                <c:pt idx="630">
                  <c:v>2.5000000000000001E-4</c:v>
                </c:pt>
                <c:pt idx="631">
                  <c:v>2.72E-4</c:v>
                </c:pt>
                <c:pt idx="632">
                  <c:v>3.39E-4</c:v>
                </c:pt>
                <c:pt idx="633">
                  <c:v>3.39E-4</c:v>
                </c:pt>
                <c:pt idx="634">
                  <c:v>3.1700000000000001E-4</c:v>
                </c:pt>
                <c:pt idx="635">
                  <c:v>3.39E-4</c:v>
                </c:pt>
                <c:pt idx="636">
                  <c:v>3.39E-4</c:v>
                </c:pt>
                <c:pt idx="637">
                  <c:v>3.6099999999999999E-4</c:v>
                </c:pt>
                <c:pt idx="638">
                  <c:v>3.6099999999999999E-4</c:v>
                </c:pt>
                <c:pt idx="639">
                  <c:v>3.8299999999999999E-4</c:v>
                </c:pt>
                <c:pt idx="640">
                  <c:v>4.28E-4</c:v>
                </c:pt>
                <c:pt idx="641">
                  <c:v>4.06E-4</c:v>
                </c:pt>
                <c:pt idx="642">
                  <c:v>4.06E-4</c:v>
                </c:pt>
                <c:pt idx="643">
                  <c:v>4.95E-4</c:v>
                </c:pt>
                <c:pt idx="644">
                  <c:v>4.7199999999999998E-4</c:v>
                </c:pt>
                <c:pt idx="645">
                  <c:v>4.95E-4</c:v>
                </c:pt>
                <c:pt idx="646">
                  <c:v>5.1699999999999999E-4</c:v>
                </c:pt>
                <c:pt idx="647">
                  <c:v>5.6099999999999998E-4</c:v>
                </c:pt>
                <c:pt idx="648">
                  <c:v>5.8299999999999997E-4</c:v>
                </c:pt>
                <c:pt idx="649">
                  <c:v>5.8299999999999997E-4</c:v>
                </c:pt>
                <c:pt idx="650">
                  <c:v>5.3899999999999998E-4</c:v>
                </c:pt>
                <c:pt idx="651">
                  <c:v>5.3899999999999998E-4</c:v>
                </c:pt>
                <c:pt idx="652">
                  <c:v>5.6099999999999998E-4</c:v>
                </c:pt>
                <c:pt idx="653">
                  <c:v>5.1699999999999999E-4</c:v>
                </c:pt>
                <c:pt idx="654">
                  <c:v>5.1699999999999999E-4</c:v>
                </c:pt>
                <c:pt idx="655">
                  <c:v>5.3899999999999998E-4</c:v>
                </c:pt>
                <c:pt idx="656">
                  <c:v>4.7199999999999998E-4</c:v>
                </c:pt>
                <c:pt idx="657">
                  <c:v>4.4999999999999999E-4</c:v>
                </c:pt>
                <c:pt idx="658">
                  <c:v>4.95E-4</c:v>
                </c:pt>
                <c:pt idx="659">
                  <c:v>4.7199999999999998E-4</c:v>
                </c:pt>
                <c:pt idx="660">
                  <c:v>4.4999999999999999E-4</c:v>
                </c:pt>
                <c:pt idx="661">
                  <c:v>4.06E-4</c:v>
                </c:pt>
                <c:pt idx="662">
                  <c:v>4.4999999999999999E-4</c:v>
                </c:pt>
                <c:pt idx="663">
                  <c:v>4.7199999999999998E-4</c:v>
                </c:pt>
                <c:pt idx="664">
                  <c:v>4.06E-4</c:v>
                </c:pt>
                <c:pt idx="665">
                  <c:v>4.06E-4</c:v>
                </c:pt>
                <c:pt idx="666">
                  <c:v>3.39E-4</c:v>
                </c:pt>
                <c:pt idx="667">
                  <c:v>2.9399999999999999E-4</c:v>
                </c:pt>
                <c:pt idx="668">
                  <c:v>2.5000000000000001E-4</c:v>
                </c:pt>
                <c:pt idx="669">
                  <c:v>1.83E-4</c:v>
                </c:pt>
                <c:pt idx="670">
                  <c:v>9.3999999999999994E-5</c:v>
                </c:pt>
                <c:pt idx="671">
                  <c:v>6.0000000000000002E-6</c:v>
                </c:pt>
                <c:pt idx="672">
                  <c:v>-1.7E-5</c:v>
                </c:pt>
                <c:pt idx="673">
                  <c:v>-8.2999999999999998E-5</c:v>
                </c:pt>
                <c:pt idx="674">
                  <c:v>-1.4999999999999999E-4</c:v>
                </c:pt>
                <c:pt idx="675">
                  <c:v>-2.1699999999999999E-4</c:v>
                </c:pt>
                <c:pt idx="676">
                  <c:v>-2.8299999999999999E-4</c:v>
                </c:pt>
                <c:pt idx="677">
                  <c:v>-3.0600000000000001E-4</c:v>
                </c:pt>
                <c:pt idx="678">
                  <c:v>-3.9500000000000001E-4</c:v>
                </c:pt>
                <c:pt idx="679">
                  <c:v>-4.6099999999999998E-4</c:v>
                </c:pt>
                <c:pt idx="680">
                  <c:v>-5.2800000000000004E-4</c:v>
                </c:pt>
                <c:pt idx="681">
                  <c:v>-6.1700000000000004E-4</c:v>
                </c:pt>
                <c:pt idx="682">
                  <c:v>-7.5000000000000002E-4</c:v>
                </c:pt>
                <c:pt idx="683">
                  <c:v>-8.61E-4</c:v>
                </c:pt>
                <c:pt idx="684">
                  <c:v>-9.9500000000000001E-4</c:v>
                </c:pt>
                <c:pt idx="685">
                  <c:v>-1.15E-3</c:v>
                </c:pt>
                <c:pt idx="686">
                  <c:v>-1.328E-3</c:v>
                </c:pt>
                <c:pt idx="687">
                  <c:v>-1.4170000000000001E-3</c:v>
                </c:pt>
                <c:pt idx="688">
                  <c:v>-1.5950000000000001E-3</c:v>
                </c:pt>
                <c:pt idx="689">
                  <c:v>-1.684E-3</c:v>
                </c:pt>
                <c:pt idx="690">
                  <c:v>-1.861E-3</c:v>
                </c:pt>
                <c:pt idx="691">
                  <c:v>-1.9949999999999998E-3</c:v>
                </c:pt>
                <c:pt idx="692">
                  <c:v>-2.0839999999999999E-3</c:v>
                </c:pt>
                <c:pt idx="693">
                  <c:v>-2.284E-3</c:v>
                </c:pt>
                <c:pt idx="694">
                  <c:v>-2.4169999999999999E-3</c:v>
                </c:pt>
                <c:pt idx="695">
                  <c:v>-2.5730000000000002E-3</c:v>
                </c:pt>
                <c:pt idx="696">
                  <c:v>-2.7060000000000001E-3</c:v>
                </c:pt>
                <c:pt idx="697">
                  <c:v>-2.9060000000000002E-3</c:v>
                </c:pt>
                <c:pt idx="698">
                  <c:v>-3.1059999999999998E-3</c:v>
                </c:pt>
                <c:pt idx="699">
                  <c:v>-3.3279999999999998E-3</c:v>
                </c:pt>
                <c:pt idx="700">
                  <c:v>-3.5509999999999999E-3</c:v>
                </c:pt>
                <c:pt idx="701">
                  <c:v>-3.7950000000000002E-3</c:v>
                </c:pt>
                <c:pt idx="702">
                  <c:v>-4.0169999999999997E-3</c:v>
                </c:pt>
                <c:pt idx="703">
                  <c:v>-4.2399999999999998E-3</c:v>
                </c:pt>
                <c:pt idx="704">
                  <c:v>-4.5059999999999996E-3</c:v>
                </c:pt>
                <c:pt idx="705">
                  <c:v>-4.7289999999999997E-3</c:v>
                </c:pt>
                <c:pt idx="706">
                  <c:v>-4.9509999999999997E-3</c:v>
                </c:pt>
                <c:pt idx="707">
                  <c:v>-5.195E-3</c:v>
                </c:pt>
                <c:pt idx="708">
                  <c:v>-5.4619999999999998E-3</c:v>
                </c:pt>
                <c:pt idx="709">
                  <c:v>-5.7070000000000003E-3</c:v>
                </c:pt>
                <c:pt idx="710">
                  <c:v>-5.9290000000000002E-3</c:v>
                </c:pt>
                <c:pt idx="711">
                  <c:v>-6.1960000000000001E-3</c:v>
                </c:pt>
                <c:pt idx="712">
                  <c:v>-6.4619999999999999E-3</c:v>
                </c:pt>
                <c:pt idx="713">
                  <c:v>-6.7510000000000001E-3</c:v>
                </c:pt>
                <c:pt idx="714">
                  <c:v>-7.0619999999999997E-3</c:v>
                </c:pt>
                <c:pt idx="715">
                  <c:v>-7.3740000000000003E-3</c:v>
                </c:pt>
                <c:pt idx="716">
                  <c:v>-7.685E-3</c:v>
                </c:pt>
                <c:pt idx="717">
                  <c:v>-8.0400000000000003E-3</c:v>
                </c:pt>
                <c:pt idx="718">
                  <c:v>-8.3739999999999995E-3</c:v>
                </c:pt>
                <c:pt idx="719">
                  <c:v>-8.7069999999999995E-3</c:v>
                </c:pt>
                <c:pt idx="720">
                  <c:v>-9.018E-3</c:v>
                </c:pt>
                <c:pt idx="721">
                  <c:v>-9.3959999999999998E-3</c:v>
                </c:pt>
                <c:pt idx="722">
                  <c:v>-9.7300000000000008E-3</c:v>
                </c:pt>
                <c:pt idx="723">
                  <c:v>-1.0063000000000001E-2</c:v>
                </c:pt>
                <c:pt idx="724">
                  <c:v>-1.0396000000000001E-2</c:v>
                </c:pt>
                <c:pt idx="725">
                  <c:v>-1.0774000000000001E-2</c:v>
                </c:pt>
                <c:pt idx="726">
                  <c:v>-1.1108E-2</c:v>
                </c:pt>
                <c:pt idx="727">
                  <c:v>-1.1462999999999999E-2</c:v>
                </c:pt>
                <c:pt idx="728">
                  <c:v>-1.1863E-2</c:v>
                </c:pt>
                <c:pt idx="729">
                  <c:v>-1.2219000000000001E-2</c:v>
                </c:pt>
                <c:pt idx="730">
                  <c:v>-1.2640999999999999E-2</c:v>
                </c:pt>
                <c:pt idx="731">
                  <c:v>-1.3063999999999999E-2</c:v>
                </c:pt>
                <c:pt idx="732">
                  <c:v>-1.3486E-2</c:v>
                </c:pt>
                <c:pt idx="733">
                  <c:v>-1.3931000000000001E-2</c:v>
                </c:pt>
                <c:pt idx="734">
                  <c:v>-1.4352999999999999E-2</c:v>
                </c:pt>
                <c:pt idx="735">
                  <c:v>-1.482E-2</c:v>
                </c:pt>
                <c:pt idx="736">
                  <c:v>-1.5219999999999999E-2</c:v>
                </c:pt>
                <c:pt idx="737">
                  <c:v>-1.5685999999999999E-2</c:v>
                </c:pt>
                <c:pt idx="738">
                  <c:v>-1.6063999999999998E-2</c:v>
                </c:pt>
                <c:pt idx="739">
                  <c:v>-1.6508999999999999E-2</c:v>
                </c:pt>
                <c:pt idx="740">
                  <c:v>-1.6952999999999999E-2</c:v>
                </c:pt>
                <c:pt idx="741">
                  <c:v>-1.7398E-2</c:v>
                </c:pt>
                <c:pt idx="742">
                  <c:v>-1.7819999999999999E-2</c:v>
                </c:pt>
                <c:pt idx="743">
                  <c:v>-1.8265E-2</c:v>
                </c:pt>
                <c:pt idx="744">
                  <c:v>-1.8731000000000001E-2</c:v>
                </c:pt>
                <c:pt idx="745">
                  <c:v>-1.9220000000000001E-2</c:v>
                </c:pt>
                <c:pt idx="746">
                  <c:v>-1.9709000000000001E-2</c:v>
                </c:pt>
                <c:pt idx="747">
                  <c:v>-2.0198000000000001E-2</c:v>
                </c:pt>
                <c:pt idx="748">
                  <c:v>-2.0664999999999999E-2</c:v>
                </c:pt>
                <c:pt idx="749">
                  <c:v>-2.1221E-2</c:v>
                </c:pt>
                <c:pt idx="750">
                  <c:v>-2.171E-2</c:v>
                </c:pt>
                <c:pt idx="751">
                  <c:v>-2.2176999999999999E-2</c:v>
                </c:pt>
                <c:pt idx="752">
                  <c:v>-2.2688E-2</c:v>
                </c:pt>
                <c:pt idx="753">
                  <c:v>-2.3177E-2</c:v>
                </c:pt>
                <c:pt idx="754">
                  <c:v>-2.3666E-2</c:v>
                </c:pt>
                <c:pt idx="755">
                  <c:v>-2.4154999999999999E-2</c:v>
                </c:pt>
                <c:pt idx="756">
                  <c:v>-2.4688000000000002E-2</c:v>
                </c:pt>
                <c:pt idx="757">
                  <c:v>-2.5177000000000001E-2</c:v>
                </c:pt>
                <c:pt idx="758">
                  <c:v>-2.5644E-2</c:v>
                </c:pt>
                <c:pt idx="759">
                  <c:v>-2.6133E-2</c:v>
                </c:pt>
                <c:pt idx="760">
                  <c:v>-2.6689000000000001E-2</c:v>
                </c:pt>
                <c:pt idx="761">
                  <c:v>-2.7154999999999999E-2</c:v>
                </c:pt>
                <c:pt idx="762">
                  <c:v>-2.7711E-2</c:v>
                </c:pt>
                <c:pt idx="763">
                  <c:v>-2.8222000000000001E-2</c:v>
                </c:pt>
                <c:pt idx="764">
                  <c:v>-2.8799999999999999E-2</c:v>
                </c:pt>
                <c:pt idx="765">
                  <c:v>-2.9333999999999999E-2</c:v>
                </c:pt>
                <c:pt idx="766">
                  <c:v>-2.9845E-2</c:v>
                </c:pt>
                <c:pt idx="767">
                  <c:v>-3.0377999999999999E-2</c:v>
                </c:pt>
                <c:pt idx="768">
                  <c:v>-3.0889E-2</c:v>
                </c:pt>
                <c:pt idx="769">
                  <c:v>-3.1423E-2</c:v>
                </c:pt>
                <c:pt idx="770">
                  <c:v>-3.1933999999999997E-2</c:v>
                </c:pt>
                <c:pt idx="771">
                  <c:v>-3.2467000000000003E-2</c:v>
                </c:pt>
                <c:pt idx="772">
                  <c:v>-3.2933999999999998E-2</c:v>
                </c:pt>
                <c:pt idx="773">
                  <c:v>-3.3445000000000003E-2</c:v>
                </c:pt>
                <c:pt idx="774">
                  <c:v>-3.3957000000000001E-2</c:v>
                </c:pt>
                <c:pt idx="775">
                  <c:v>-3.449E-2</c:v>
                </c:pt>
                <c:pt idx="776">
                  <c:v>-3.4979000000000003E-2</c:v>
                </c:pt>
                <c:pt idx="777">
                  <c:v>-3.5490000000000001E-2</c:v>
                </c:pt>
                <c:pt idx="778">
                  <c:v>-3.6046000000000002E-2</c:v>
                </c:pt>
                <c:pt idx="779">
                  <c:v>-3.6534999999999998E-2</c:v>
                </c:pt>
                <c:pt idx="780">
                  <c:v>-3.7046000000000003E-2</c:v>
                </c:pt>
                <c:pt idx="781">
                  <c:v>-3.7601999999999997E-2</c:v>
                </c:pt>
                <c:pt idx="782">
                  <c:v>-3.8091E-2</c:v>
                </c:pt>
                <c:pt idx="783">
                  <c:v>-3.8601999999999997E-2</c:v>
                </c:pt>
                <c:pt idx="784">
                  <c:v>-3.9113000000000002E-2</c:v>
                </c:pt>
                <c:pt idx="785">
                  <c:v>-3.9558000000000003E-2</c:v>
                </c:pt>
                <c:pt idx="786">
                  <c:v>-4.0046999999999999E-2</c:v>
                </c:pt>
                <c:pt idx="787">
                  <c:v>-4.0513E-2</c:v>
                </c:pt>
                <c:pt idx="788">
                  <c:v>-4.1001999999999997E-2</c:v>
                </c:pt>
                <c:pt idx="789">
                  <c:v>-4.1468999999999999E-2</c:v>
                </c:pt>
                <c:pt idx="790">
                  <c:v>-4.1914E-2</c:v>
                </c:pt>
                <c:pt idx="791">
                  <c:v>-4.2358E-2</c:v>
                </c:pt>
                <c:pt idx="792">
                  <c:v>-4.2825000000000002E-2</c:v>
                </c:pt>
                <c:pt idx="793">
                  <c:v>-4.3291999999999997E-2</c:v>
                </c:pt>
                <c:pt idx="794">
                  <c:v>-4.3735999999999997E-2</c:v>
                </c:pt>
                <c:pt idx="795">
                  <c:v>-4.4225E-2</c:v>
                </c:pt>
                <c:pt idx="796">
                  <c:v>-4.4648E-2</c:v>
                </c:pt>
                <c:pt idx="797">
                  <c:v>-4.5114000000000001E-2</c:v>
                </c:pt>
                <c:pt idx="798">
                  <c:v>-4.5559000000000002E-2</c:v>
                </c:pt>
                <c:pt idx="799">
                  <c:v>-4.5981000000000001E-2</c:v>
                </c:pt>
                <c:pt idx="800">
                  <c:v>-4.6380999999999999E-2</c:v>
                </c:pt>
                <c:pt idx="801">
                  <c:v>-4.6759000000000002E-2</c:v>
                </c:pt>
                <c:pt idx="802">
                  <c:v>-4.7136999999999998E-2</c:v>
                </c:pt>
                <c:pt idx="803">
                  <c:v>-4.7537000000000003E-2</c:v>
                </c:pt>
                <c:pt idx="804">
                  <c:v>-4.7937E-2</c:v>
                </c:pt>
                <c:pt idx="805">
                  <c:v>-4.8271000000000001E-2</c:v>
                </c:pt>
                <c:pt idx="806">
                  <c:v>-4.8670999999999999E-2</c:v>
                </c:pt>
                <c:pt idx="807">
                  <c:v>-4.9070999999999997E-2</c:v>
                </c:pt>
                <c:pt idx="808">
                  <c:v>-4.9425999999999998E-2</c:v>
                </c:pt>
                <c:pt idx="809">
                  <c:v>-4.9804000000000001E-2</c:v>
                </c:pt>
                <c:pt idx="810">
                  <c:v>-5.0138000000000002E-2</c:v>
                </c:pt>
                <c:pt idx="811">
                  <c:v>-5.0449000000000001E-2</c:v>
                </c:pt>
                <c:pt idx="812">
                  <c:v>-5.0826999999999997E-2</c:v>
                </c:pt>
                <c:pt idx="813">
                  <c:v>-5.1159999999999997E-2</c:v>
                </c:pt>
                <c:pt idx="814">
                  <c:v>-5.1449000000000002E-2</c:v>
                </c:pt>
                <c:pt idx="815">
                  <c:v>-5.1782000000000002E-2</c:v>
                </c:pt>
                <c:pt idx="816">
                  <c:v>-5.2070999999999999E-2</c:v>
                </c:pt>
                <c:pt idx="817">
                  <c:v>-5.2359999999999997E-2</c:v>
                </c:pt>
                <c:pt idx="818">
                  <c:v>-5.2627E-2</c:v>
                </c:pt>
                <c:pt idx="819">
                  <c:v>-5.2826999999999999E-2</c:v>
                </c:pt>
                <c:pt idx="820">
                  <c:v>-5.3094000000000002E-2</c:v>
                </c:pt>
                <c:pt idx="821">
                  <c:v>-5.3338000000000003E-2</c:v>
                </c:pt>
                <c:pt idx="822">
                  <c:v>-5.3605E-2</c:v>
                </c:pt>
                <c:pt idx="823">
                  <c:v>-5.3827E-2</c:v>
                </c:pt>
                <c:pt idx="824">
                  <c:v>-5.4094000000000003E-2</c:v>
                </c:pt>
                <c:pt idx="825">
                  <c:v>-5.4272000000000001E-2</c:v>
                </c:pt>
                <c:pt idx="826">
                  <c:v>-5.4494000000000001E-2</c:v>
                </c:pt>
                <c:pt idx="827">
                  <c:v>-5.4694E-2</c:v>
                </c:pt>
                <c:pt idx="828">
                  <c:v>-5.4871999999999997E-2</c:v>
                </c:pt>
                <c:pt idx="829">
                  <c:v>-5.5050000000000002E-2</c:v>
                </c:pt>
                <c:pt idx="830">
                  <c:v>-5.525E-2</c:v>
                </c:pt>
                <c:pt idx="831">
                  <c:v>-5.5383000000000002E-2</c:v>
                </c:pt>
                <c:pt idx="832">
                  <c:v>-5.5538999999999998E-2</c:v>
                </c:pt>
                <c:pt idx="833">
                  <c:v>-5.5671999999999999E-2</c:v>
                </c:pt>
                <c:pt idx="834">
                  <c:v>-5.5760999999999998E-2</c:v>
                </c:pt>
                <c:pt idx="835">
                  <c:v>-5.5871999999999998E-2</c:v>
                </c:pt>
                <c:pt idx="836">
                  <c:v>-5.5939000000000003E-2</c:v>
                </c:pt>
                <c:pt idx="837">
                  <c:v>-5.6071999999999997E-2</c:v>
                </c:pt>
                <c:pt idx="838">
                  <c:v>-5.6139000000000001E-2</c:v>
                </c:pt>
                <c:pt idx="839">
                  <c:v>-5.6228E-2</c:v>
                </c:pt>
                <c:pt idx="840">
                  <c:v>-5.6316999999999999E-2</c:v>
                </c:pt>
                <c:pt idx="841">
                  <c:v>-5.6383000000000003E-2</c:v>
                </c:pt>
                <c:pt idx="842">
                  <c:v>-5.6427999999999999E-2</c:v>
                </c:pt>
                <c:pt idx="843">
                  <c:v>-5.6472000000000001E-2</c:v>
                </c:pt>
                <c:pt idx="844">
                  <c:v>-5.645E-2</c:v>
                </c:pt>
                <c:pt idx="845">
                  <c:v>-5.6516999999999998E-2</c:v>
                </c:pt>
                <c:pt idx="846">
                  <c:v>-5.6538999999999999E-2</c:v>
                </c:pt>
                <c:pt idx="847">
                  <c:v>-5.6516999999999998E-2</c:v>
                </c:pt>
                <c:pt idx="848">
                  <c:v>-5.6516999999999998E-2</c:v>
                </c:pt>
                <c:pt idx="849">
                  <c:v>-5.6494000000000003E-2</c:v>
                </c:pt>
                <c:pt idx="850">
                  <c:v>-5.6404999999999997E-2</c:v>
                </c:pt>
                <c:pt idx="851">
                  <c:v>-5.6339E-2</c:v>
                </c:pt>
                <c:pt idx="852">
                  <c:v>-5.6339E-2</c:v>
                </c:pt>
                <c:pt idx="853">
                  <c:v>-5.6293999999999997E-2</c:v>
                </c:pt>
                <c:pt idx="854">
                  <c:v>-5.6204999999999998E-2</c:v>
                </c:pt>
                <c:pt idx="855">
                  <c:v>-5.6139000000000001E-2</c:v>
                </c:pt>
                <c:pt idx="856">
                  <c:v>-5.6071999999999997E-2</c:v>
                </c:pt>
                <c:pt idx="857">
                  <c:v>-5.5960999999999997E-2</c:v>
                </c:pt>
                <c:pt idx="858">
                  <c:v>-5.5849999999999997E-2</c:v>
                </c:pt>
                <c:pt idx="859">
                  <c:v>-5.5782999999999999E-2</c:v>
                </c:pt>
                <c:pt idx="860">
                  <c:v>-5.5627999999999997E-2</c:v>
                </c:pt>
                <c:pt idx="861">
                  <c:v>-5.5516000000000003E-2</c:v>
                </c:pt>
                <c:pt idx="862">
                  <c:v>-5.5361E-2</c:v>
                </c:pt>
                <c:pt idx="863">
                  <c:v>-5.5183000000000003E-2</c:v>
                </c:pt>
                <c:pt idx="864">
                  <c:v>-5.5027E-2</c:v>
                </c:pt>
                <c:pt idx="865">
                  <c:v>-5.4850000000000003E-2</c:v>
                </c:pt>
                <c:pt idx="866">
                  <c:v>-5.4671999999999998E-2</c:v>
                </c:pt>
                <c:pt idx="867">
                  <c:v>-5.4449999999999998E-2</c:v>
                </c:pt>
                <c:pt idx="868">
                  <c:v>-5.425E-2</c:v>
                </c:pt>
                <c:pt idx="869">
                  <c:v>-5.4049E-2</c:v>
                </c:pt>
                <c:pt idx="870">
                  <c:v>-5.3872000000000003E-2</c:v>
                </c:pt>
                <c:pt idx="871">
                  <c:v>-5.3693999999999999E-2</c:v>
                </c:pt>
                <c:pt idx="872">
                  <c:v>-5.3427000000000002E-2</c:v>
                </c:pt>
                <c:pt idx="873">
                  <c:v>-5.3248999999999998E-2</c:v>
                </c:pt>
                <c:pt idx="874">
                  <c:v>-5.3026999999999998E-2</c:v>
                </c:pt>
                <c:pt idx="875">
                  <c:v>-5.2760000000000001E-2</c:v>
                </c:pt>
                <c:pt idx="876">
                  <c:v>-5.2516E-2</c:v>
                </c:pt>
                <c:pt idx="877">
                  <c:v>-5.2248999999999997E-2</c:v>
                </c:pt>
                <c:pt idx="878">
                  <c:v>-5.2005000000000003E-2</c:v>
                </c:pt>
                <c:pt idx="879">
                  <c:v>-5.1737999999999999E-2</c:v>
                </c:pt>
                <c:pt idx="880">
                  <c:v>-5.1449000000000002E-2</c:v>
                </c:pt>
                <c:pt idx="881">
                  <c:v>-5.1138000000000003E-2</c:v>
                </c:pt>
                <c:pt idx="882">
                  <c:v>-5.0848999999999998E-2</c:v>
                </c:pt>
                <c:pt idx="883">
                  <c:v>-5.0493000000000003E-2</c:v>
                </c:pt>
                <c:pt idx="884">
                  <c:v>-5.0226E-2</c:v>
                </c:pt>
                <c:pt idx="885">
                  <c:v>-4.9938000000000003E-2</c:v>
                </c:pt>
                <c:pt idx="886">
                  <c:v>-4.9626000000000003E-2</c:v>
                </c:pt>
                <c:pt idx="887">
                  <c:v>-4.9336999999999999E-2</c:v>
                </c:pt>
                <c:pt idx="888">
                  <c:v>-4.9048000000000001E-2</c:v>
                </c:pt>
                <c:pt idx="889">
                  <c:v>-4.8693E-2</c:v>
                </c:pt>
                <c:pt idx="890">
                  <c:v>-4.8358999999999999E-2</c:v>
                </c:pt>
                <c:pt idx="891">
                  <c:v>-4.8003999999999998E-2</c:v>
                </c:pt>
                <c:pt idx="892">
                  <c:v>-4.7669999999999997E-2</c:v>
                </c:pt>
                <c:pt idx="893">
                  <c:v>-4.7336999999999997E-2</c:v>
                </c:pt>
                <c:pt idx="894">
                  <c:v>-4.6981000000000002E-2</c:v>
                </c:pt>
                <c:pt idx="895">
                  <c:v>-4.6626000000000001E-2</c:v>
                </c:pt>
                <c:pt idx="896">
                  <c:v>-4.6269999999999999E-2</c:v>
                </c:pt>
                <c:pt idx="897">
                  <c:v>-4.5892000000000002E-2</c:v>
                </c:pt>
                <c:pt idx="898">
                  <c:v>-4.5581000000000003E-2</c:v>
                </c:pt>
                <c:pt idx="899">
                  <c:v>-4.5158999999999998E-2</c:v>
                </c:pt>
                <c:pt idx="900">
                  <c:v>-4.4824999999999997E-2</c:v>
                </c:pt>
                <c:pt idx="901">
                  <c:v>-4.4470000000000003E-2</c:v>
                </c:pt>
                <c:pt idx="902">
                  <c:v>-4.4091999999999999E-2</c:v>
                </c:pt>
                <c:pt idx="903">
                  <c:v>-4.3735999999999997E-2</c:v>
                </c:pt>
                <c:pt idx="904">
                  <c:v>-4.3358000000000001E-2</c:v>
                </c:pt>
                <c:pt idx="905">
                  <c:v>-4.2958000000000003E-2</c:v>
                </c:pt>
                <c:pt idx="906">
                  <c:v>-4.2535999999999997E-2</c:v>
                </c:pt>
                <c:pt idx="907">
                  <c:v>-4.2158000000000001E-2</c:v>
                </c:pt>
                <c:pt idx="908">
                  <c:v>-4.1825000000000001E-2</c:v>
                </c:pt>
                <c:pt idx="909">
                  <c:v>-4.1424999999999997E-2</c:v>
                </c:pt>
                <c:pt idx="910">
                  <c:v>-4.1024999999999999E-2</c:v>
                </c:pt>
                <c:pt idx="911">
                  <c:v>-4.0601999999999999E-2</c:v>
                </c:pt>
                <c:pt idx="912">
                  <c:v>-4.0246999999999998E-2</c:v>
                </c:pt>
                <c:pt idx="913">
                  <c:v>-3.9847E-2</c:v>
                </c:pt>
                <c:pt idx="914">
                  <c:v>-3.9447000000000003E-2</c:v>
                </c:pt>
                <c:pt idx="915">
                  <c:v>-3.9091000000000001E-2</c:v>
                </c:pt>
                <c:pt idx="916">
                  <c:v>-3.8691000000000003E-2</c:v>
                </c:pt>
                <c:pt idx="917">
                  <c:v>-3.8313E-2</c:v>
                </c:pt>
                <c:pt idx="918">
                  <c:v>-3.7935000000000003E-2</c:v>
                </c:pt>
                <c:pt idx="919">
                  <c:v>-3.7534999999999999E-2</c:v>
                </c:pt>
                <c:pt idx="920">
                  <c:v>-3.7157000000000003E-2</c:v>
                </c:pt>
                <c:pt idx="921">
                  <c:v>-3.6802000000000001E-2</c:v>
                </c:pt>
                <c:pt idx="922">
                  <c:v>-3.6423999999999998E-2</c:v>
                </c:pt>
                <c:pt idx="923">
                  <c:v>-3.5978999999999997E-2</c:v>
                </c:pt>
                <c:pt idx="924">
                  <c:v>-3.5601000000000001E-2</c:v>
                </c:pt>
                <c:pt idx="925">
                  <c:v>-3.5201000000000003E-2</c:v>
                </c:pt>
                <c:pt idx="926">
                  <c:v>-3.4800999999999999E-2</c:v>
                </c:pt>
                <c:pt idx="927">
                  <c:v>-3.4401000000000001E-2</c:v>
                </c:pt>
                <c:pt idx="928">
                  <c:v>-3.4022999999999998E-2</c:v>
                </c:pt>
                <c:pt idx="929">
                  <c:v>-3.3645000000000001E-2</c:v>
                </c:pt>
                <c:pt idx="930">
                  <c:v>-3.3267999999999999E-2</c:v>
                </c:pt>
                <c:pt idx="931">
                  <c:v>-3.2868000000000001E-2</c:v>
                </c:pt>
                <c:pt idx="932">
                  <c:v>-3.2511999999999999E-2</c:v>
                </c:pt>
                <c:pt idx="933">
                  <c:v>-3.2178999999999999E-2</c:v>
                </c:pt>
                <c:pt idx="934">
                  <c:v>-3.1801000000000003E-2</c:v>
                </c:pt>
                <c:pt idx="935">
                  <c:v>-3.1423E-2</c:v>
                </c:pt>
                <c:pt idx="936">
                  <c:v>-3.1067000000000001E-2</c:v>
                </c:pt>
                <c:pt idx="937">
                  <c:v>-3.0712E-2</c:v>
                </c:pt>
                <c:pt idx="938">
                  <c:v>-3.0356000000000001E-2</c:v>
                </c:pt>
                <c:pt idx="939">
                  <c:v>-2.9978000000000001E-2</c:v>
                </c:pt>
                <c:pt idx="940">
                  <c:v>-2.9621999999999999E-2</c:v>
                </c:pt>
                <c:pt idx="941">
                  <c:v>-2.9245E-2</c:v>
                </c:pt>
                <c:pt idx="942">
                  <c:v>-2.8889000000000001E-2</c:v>
                </c:pt>
                <c:pt idx="943">
                  <c:v>-2.8532999999999999E-2</c:v>
                </c:pt>
                <c:pt idx="944">
                  <c:v>-2.8156E-2</c:v>
                </c:pt>
                <c:pt idx="945">
                  <c:v>-2.7866999999999999E-2</c:v>
                </c:pt>
                <c:pt idx="946">
                  <c:v>-2.7511000000000001E-2</c:v>
                </c:pt>
                <c:pt idx="947">
                  <c:v>-2.7199999999999998E-2</c:v>
                </c:pt>
                <c:pt idx="948">
                  <c:v>-2.6866000000000001E-2</c:v>
                </c:pt>
                <c:pt idx="949">
                  <c:v>-2.6577E-2</c:v>
                </c:pt>
                <c:pt idx="950">
                  <c:v>-2.6221999999999999E-2</c:v>
                </c:pt>
                <c:pt idx="951">
                  <c:v>-2.5954999999999999E-2</c:v>
                </c:pt>
                <c:pt idx="952">
                  <c:v>-2.5621999999999999E-2</c:v>
                </c:pt>
                <c:pt idx="953">
                  <c:v>-2.5288000000000001E-2</c:v>
                </c:pt>
                <c:pt idx="954">
                  <c:v>-2.4999E-2</c:v>
                </c:pt>
                <c:pt idx="955">
                  <c:v>-2.4666E-2</c:v>
                </c:pt>
                <c:pt idx="956">
                  <c:v>-2.4355000000000002E-2</c:v>
                </c:pt>
                <c:pt idx="957">
                  <c:v>-2.4021000000000001E-2</c:v>
                </c:pt>
                <c:pt idx="958">
                  <c:v>-2.3709999999999998E-2</c:v>
                </c:pt>
                <c:pt idx="959">
                  <c:v>-2.3421000000000001E-2</c:v>
                </c:pt>
                <c:pt idx="960">
                  <c:v>-2.3109999999999999E-2</c:v>
                </c:pt>
                <c:pt idx="961">
                  <c:v>-2.2866000000000001E-2</c:v>
                </c:pt>
                <c:pt idx="962">
                  <c:v>-2.2620999999999999E-2</c:v>
                </c:pt>
                <c:pt idx="963">
                  <c:v>-2.2332000000000001E-2</c:v>
                </c:pt>
                <c:pt idx="964">
                  <c:v>-2.2110000000000001E-2</c:v>
                </c:pt>
                <c:pt idx="965">
                  <c:v>-2.1821E-2</c:v>
                </c:pt>
                <c:pt idx="966">
                  <c:v>-2.1576000000000001E-2</c:v>
                </c:pt>
                <c:pt idx="967">
                  <c:v>-2.1309999999999999E-2</c:v>
                </c:pt>
                <c:pt idx="968">
                  <c:v>-2.1065E-2</c:v>
                </c:pt>
                <c:pt idx="969">
                  <c:v>-2.0820999999999999E-2</c:v>
                </c:pt>
                <c:pt idx="970">
                  <c:v>-2.0576000000000001E-2</c:v>
                </c:pt>
                <c:pt idx="971">
                  <c:v>-2.0331999999999999E-2</c:v>
                </c:pt>
                <c:pt idx="972">
                  <c:v>-2.0087000000000001E-2</c:v>
                </c:pt>
                <c:pt idx="973">
                  <c:v>-1.9843E-2</c:v>
                </c:pt>
                <c:pt idx="974">
                  <c:v>-1.9576E-2</c:v>
                </c:pt>
                <c:pt idx="975">
                  <c:v>-1.9331999999999998E-2</c:v>
                </c:pt>
                <c:pt idx="976">
                  <c:v>-1.9087E-2</c:v>
                </c:pt>
                <c:pt idx="977">
                  <c:v>-1.8931E-2</c:v>
                </c:pt>
                <c:pt idx="978">
                  <c:v>-1.8709E-2</c:v>
                </c:pt>
                <c:pt idx="979">
                  <c:v>-1.8554000000000001E-2</c:v>
                </c:pt>
                <c:pt idx="980">
                  <c:v>-1.8331E-2</c:v>
                </c:pt>
                <c:pt idx="981">
                  <c:v>-1.8131000000000001E-2</c:v>
                </c:pt>
                <c:pt idx="982">
                  <c:v>-1.7975999999999999E-2</c:v>
                </c:pt>
                <c:pt idx="983">
                  <c:v>-1.7753000000000001E-2</c:v>
                </c:pt>
                <c:pt idx="984">
                  <c:v>-1.7597999999999999E-2</c:v>
                </c:pt>
                <c:pt idx="985">
                  <c:v>-1.7420000000000001E-2</c:v>
                </c:pt>
                <c:pt idx="986">
                  <c:v>-1.7242E-2</c:v>
                </c:pt>
                <c:pt idx="987">
                  <c:v>-1.7042000000000002E-2</c:v>
                </c:pt>
                <c:pt idx="988">
                  <c:v>-1.6820000000000002E-2</c:v>
                </c:pt>
                <c:pt idx="989">
                  <c:v>-1.6619999999999999E-2</c:v>
                </c:pt>
                <c:pt idx="990">
                  <c:v>-1.6420000000000001E-2</c:v>
                </c:pt>
                <c:pt idx="991">
                  <c:v>-1.6264000000000001E-2</c:v>
                </c:pt>
                <c:pt idx="992">
                  <c:v>-1.6108999999999998E-2</c:v>
                </c:pt>
                <c:pt idx="993">
                  <c:v>-1.5952999999999998E-2</c:v>
                </c:pt>
                <c:pt idx="994">
                  <c:v>-1.5820000000000001E-2</c:v>
                </c:pt>
                <c:pt idx="995">
                  <c:v>-1.5685999999999999E-2</c:v>
                </c:pt>
                <c:pt idx="996">
                  <c:v>-1.5575E-2</c:v>
                </c:pt>
                <c:pt idx="997">
                  <c:v>-1.542E-2</c:v>
                </c:pt>
                <c:pt idx="998">
                  <c:v>-1.5309E-2</c:v>
                </c:pt>
                <c:pt idx="999">
                  <c:v>-1.5153E-2</c:v>
                </c:pt>
                <c:pt idx="1000">
                  <c:v>-1.5042E-2</c:v>
                </c:pt>
                <c:pt idx="1001">
                  <c:v>-1.4931E-2</c:v>
                </c:pt>
                <c:pt idx="1002">
                  <c:v>-1.4796999999999999E-2</c:v>
                </c:pt>
                <c:pt idx="1003">
                  <c:v>-1.4619999999999999E-2</c:v>
                </c:pt>
                <c:pt idx="1004">
                  <c:v>-1.4508E-2</c:v>
                </c:pt>
                <c:pt idx="1005">
                  <c:v>-1.4352999999999999E-2</c:v>
                </c:pt>
                <c:pt idx="1006">
                  <c:v>-1.4197E-2</c:v>
                </c:pt>
                <c:pt idx="1007">
                  <c:v>-1.4064E-2</c:v>
                </c:pt>
                <c:pt idx="1008">
                  <c:v>-1.3953E-2</c:v>
                </c:pt>
                <c:pt idx="1009">
                  <c:v>-1.3842E-2</c:v>
                </c:pt>
                <c:pt idx="1010">
                  <c:v>-1.3775000000000001E-2</c:v>
                </c:pt>
                <c:pt idx="1011">
                  <c:v>-1.3686E-2</c:v>
                </c:pt>
                <c:pt idx="1012">
                  <c:v>-1.3618999999999999E-2</c:v>
                </c:pt>
                <c:pt idx="1013">
                  <c:v>-1.3464E-2</c:v>
                </c:pt>
                <c:pt idx="1014">
                  <c:v>-1.3442000000000001E-2</c:v>
                </c:pt>
                <c:pt idx="1015">
                  <c:v>-1.333E-2</c:v>
                </c:pt>
                <c:pt idx="1016">
                  <c:v>-1.3240999999999999E-2</c:v>
                </c:pt>
                <c:pt idx="1017">
                  <c:v>-1.3153E-2</c:v>
                </c:pt>
                <c:pt idx="1018">
                  <c:v>-1.3018999999999999E-2</c:v>
                </c:pt>
                <c:pt idx="1019">
                  <c:v>-1.2930000000000001E-2</c:v>
                </c:pt>
                <c:pt idx="1020">
                  <c:v>-1.2819000000000001E-2</c:v>
                </c:pt>
                <c:pt idx="1021">
                  <c:v>-1.2708000000000001E-2</c:v>
                </c:pt>
                <c:pt idx="1022">
                  <c:v>-1.2574999999999999E-2</c:v>
                </c:pt>
                <c:pt idx="1023">
                  <c:v>-1.2463999999999999E-2</c:v>
                </c:pt>
                <c:pt idx="1024">
                  <c:v>-1.2418999999999999E-2</c:v>
                </c:pt>
                <c:pt idx="1025">
                  <c:v>-1.2330000000000001E-2</c:v>
                </c:pt>
                <c:pt idx="1026">
                  <c:v>-1.2286E-2</c:v>
                </c:pt>
                <c:pt idx="1027">
                  <c:v>-1.2197E-2</c:v>
                </c:pt>
                <c:pt idx="1028">
                  <c:v>-1.2108000000000001E-2</c:v>
                </c:pt>
                <c:pt idx="1029">
                  <c:v>-1.2041E-2</c:v>
                </c:pt>
                <c:pt idx="1030">
                  <c:v>-1.1975E-2</c:v>
                </c:pt>
                <c:pt idx="1031">
                  <c:v>-1.193E-2</c:v>
                </c:pt>
                <c:pt idx="1032">
                  <c:v>-1.1841000000000001E-2</c:v>
                </c:pt>
                <c:pt idx="1033">
                  <c:v>-1.1708E-2</c:v>
                </c:pt>
                <c:pt idx="1034">
                  <c:v>-1.1619000000000001E-2</c:v>
                </c:pt>
                <c:pt idx="1035">
                  <c:v>-1.1552E-2</c:v>
                </c:pt>
                <c:pt idx="1036">
                  <c:v>-1.1486E-2</c:v>
                </c:pt>
                <c:pt idx="1037">
                  <c:v>-1.1351999999999999E-2</c:v>
                </c:pt>
                <c:pt idx="1038">
                  <c:v>-1.1263E-2</c:v>
                </c:pt>
                <c:pt idx="1039">
                  <c:v>-1.1129999999999999E-2</c:v>
                </c:pt>
                <c:pt idx="1040">
                  <c:v>-1.1086E-2</c:v>
                </c:pt>
                <c:pt idx="1041">
                  <c:v>-1.0997E-2</c:v>
                </c:pt>
                <c:pt idx="1042">
                  <c:v>-1.093E-2</c:v>
                </c:pt>
                <c:pt idx="1043">
                  <c:v>-1.0841E-2</c:v>
                </c:pt>
                <c:pt idx="1044">
                  <c:v>-1.0774000000000001E-2</c:v>
                </c:pt>
                <c:pt idx="1045">
                  <c:v>-1.0708000000000001E-2</c:v>
                </c:pt>
                <c:pt idx="1046">
                  <c:v>-1.0619E-2</c:v>
                </c:pt>
                <c:pt idx="1047">
                  <c:v>-1.0552000000000001E-2</c:v>
                </c:pt>
                <c:pt idx="1048">
                  <c:v>-1.0485E-2</c:v>
                </c:pt>
                <c:pt idx="1049">
                  <c:v>-1.0352E-2</c:v>
                </c:pt>
                <c:pt idx="1050">
                  <c:v>-1.0307999999999999E-2</c:v>
                </c:pt>
                <c:pt idx="1051">
                  <c:v>-1.0174000000000001E-2</c:v>
                </c:pt>
                <c:pt idx="1052">
                  <c:v>-1.0063000000000001E-2</c:v>
                </c:pt>
                <c:pt idx="1053">
                  <c:v>-9.9520000000000008E-3</c:v>
                </c:pt>
                <c:pt idx="1054">
                  <c:v>-9.8189999999999996E-3</c:v>
                </c:pt>
                <c:pt idx="1055">
                  <c:v>-9.7070000000000004E-3</c:v>
                </c:pt>
                <c:pt idx="1056">
                  <c:v>-9.6410000000000003E-3</c:v>
                </c:pt>
                <c:pt idx="1057">
                  <c:v>-9.5519999999999997E-3</c:v>
                </c:pt>
                <c:pt idx="1058">
                  <c:v>-9.4409999999999997E-3</c:v>
                </c:pt>
                <c:pt idx="1059">
                  <c:v>-9.3519999999999992E-3</c:v>
                </c:pt>
                <c:pt idx="1060">
                  <c:v>-9.2849999999999999E-3</c:v>
                </c:pt>
                <c:pt idx="1061">
                  <c:v>-9.1520000000000004E-3</c:v>
                </c:pt>
                <c:pt idx="1062">
                  <c:v>-9.0629999999999999E-3</c:v>
                </c:pt>
                <c:pt idx="1063">
                  <c:v>-8.9300000000000004E-3</c:v>
                </c:pt>
                <c:pt idx="1064">
                  <c:v>-8.8629999999999994E-3</c:v>
                </c:pt>
                <c:pt idx="1065">
                  <c:v>-8.685E-3</c:v>
                </c:pt>
                <c:pt idx="1066">
                  <c:v>-8.5959999999999995E-3</c:v>
                </c:pt>
                <c:pt idx="1067">
                  <c:v>-8.463E-3</c:v>
                </c:pt>
                <c:pt idx="1068">
                  <c:v>-8.3070000000000001E-3</c:v>
                </c:pt>
                <c:pt idx="1069">
                  <c:v>-8.2410000000000001E-3</c:v>
                </c:pt>
                <c:pt idx="1070">
                  <c:v>-8.0630000000000007E-3</c:v>
                </c:pt>
                <c:pt idx="1071">
                  <c:v>-7.9290000000000003E-3</c:v>
                </c:pt>
                <c:pt idx="1072">
                  <c:v>-7.796E-3</c:v>
                </c:pt>
                <c:pt idx="1073">
                  <c:v>-7.6629999999999997E-3</c:v>
                </c:pt>
                <c:pt idx="1074">
                  <c:v>-7.574E-3</c:v>
                </c:pt>
                <c:pt idx="1075">
                  <c:v>-7.3959999999999998E-3</c:v>
                </c:pt>
                <c:pt idx="1076">
                  <c:v>-7.3070000000000001E-3</c:v>
                </c:pt>
                <c:pt idx="1077">
                  <c:v>-7.1739999999999998E-3</c:v>
                </c:pt>
                <c:pt idx="1078">
                  <c:v>-7.0400000000000003E-3</c:v>
                </c:pt>
                <c:pt idx="1079">
                  <c:v>-6.9290000000000003E-3</c:v>
                </c:pt>
                <c:pt idx="1080">
                  <c:v>-6.7510000000000001E-3</c:v>
                </c:pt>
                <c:pt idx="1081">
                  <c:v>-6.6179999999999998E-3</c:v>
                </c:pt>
                <c:pt idx="1082">
                  <c:v>-6.4400000000000004E-3</c:v>
                </c:pt>
                <c:pt idx="1083">
                  <c:v>-6.3290000000000004E-3</c:v>
                </c:pt>
                <c:pt idx="1084">
                  <c:v>-6.1289999999999999E-3</c:v>
                </c:pt>
                <c:pt idx="1085">
                  <c:v>-5.973E-3</c:v>
                </c:pt>
                <c:pt idx="1086">
                  <c:v>-5.7730000000000004E-3</c:v>
                </c:pt>
                <c:pt idx="1087">
                  <c:v>-5.5960000000000003E-3</c:v>
                </c:pt>
                <c:pt idx="1088">
                  <c:v>-5.4840000000000002E-3</c:v>
                </c:pt>
                <c:pt idx="1089">
                  <c:v>-5.3070000000000001E-3</c:v>
                </c:pt>
                <c:pt idx="1090">
                  <c:v>-5.1510000000000002E-3</c:v>
                </c:pt>
                <c:pt idx="1091">
                  <c:v>-4.9950000000000003E-3</c:v>
                </c:pt>
                <c:pt idx="1092">
                  <c:v>-4.8180000000000002E-3</c:v>
                </c:pt>
                <c:pt idx="1093">
                  <c:v>-4.64E-3</c:v>
                </c:pt>
                <c:pt idx="1094">
                  <c:v>-4.4619999999999998E-3</c:v>
                </c:pt>
                <c:pt idx="1095">
                  <c:v>-4.2839999999999996E-3</c:v>
                </c:pt>
                <c:pt idx="1096">
                  <c:v>-4.1060000000000003E-3</c:v>
                </c:pt>
                <c:pt idx="1097">
                  <c:v>-3.9509999999999997E-3</c:v>
                </c:pt>
                <c:pt idx="1098">
                  <c:v>-3.751E-3</c:v>
                </c:pt>
                <c:pt idx="1099">
                  <c:v>-3.5729999999999998E-3</c:v>
                </c:pt>
                <c:pt idx="1100">
                  <c:v>-3.3730000000000001E-3</c:v>
                </c:pt>
                <c:pt idx="1101">
                  <c:v>-3.173E-3</c:v>
                </c:pt>
                <c:pt idx="1102">
                  <c:v>-2.928E-3</c:v>
                </c:pt>
                <c:pt idx="1103">
                  <c:v>-2.7729999999999999E-3</c:v>
                </c:pt>
                <c:pt idx="1104">
                  <c:v>-2.5950000000000001E-3</c:v>
                </c:pt>
                <c:pt idx="1105">
                  <c:v>-2.3730000000000001E-3</c:v>
                </c:pt>
                <c:pt idx="1106">
                  <c:v>-2.1949999999999999E-3</c:v>
                </c:pt>
                <c:pt idx="1107">
                  <c:v>-1.9729999999999999E-3</c:v>
                </c:pt>
                <c:pt idx="1108">
                  <c:v>-1.7949999999999999E-3</c:v>
                </c:pt>
                <c:pt idx="1109">
                  <c:v>-1.6169999999999999E-3</c:v>
                </c:pt>
                <c:pt idx="1110">
                  <c:v>-1.4170000000000001E-3</c:v>
                </c:pt>
                <c:pt idx="1111">
                  <c:v>-1.217E-3</c:v>
                </c:pt>
                <c:pt idx="1112">
                  <c:v>-9.7199999999999999E-4</c:v>
                </c:pt>
                <c:pt idx="1113">
                  <c:v>-7.9500000000000003E-4</c:v>
                </c:pt>
                <c:pt idx="1114">
                  <c:v>-5.7200000000000003E-4</c:v>
                </c:pt>
                <c:pt idx="1115">
                  <c:v>-3.28E-4</c:v>
                </c:pt>
                <c:pt idx="1116">
                  <c:v>-1.2799999999999999E-4</c:v>
                </c:pt>
                <c:pt idx="1117">
                  <c:v>9.3999999999999994E-5</c:v>
                </c:pt>
                <c:pt idx="1118">
                  <c:v>2.9399999999999999E-4</c:v>
                </c:pt>
                <c:pt idx="1119">
                  <c:v>4.4999999999999999E-4</c:v>
                </c:pt>
                <c:pt idx="1120">
                  <c:v>7.1699999999999997E-4</c:v>
                </c:pt>
                <c:pt idx="1121">
                  <c:v>9.1699999999999995E-4</c:v>
                </c:pt>
                <c:pt idx="1122">
                  <c:v>1.1169999999999999E-3</c:v>
                </c:pt>
                <c:pt idx="1123">
                  <c:v>1.317E-3</c:v>
                </c:pt>
                <c:pt idx="1124">
                  <c:v>1.539E-3</c:v>
                </c:pt>
                <c:pt idx="1125">
                  <c:v>1.7390000000000001E-3</c:v>
                </c:pt>
                <c:pt idx="1126">
                  <c:v>1.9610000000000001E-3</c:v>
                </c:pt>
                <c:pt idx="1127">
                  <c:v>2.1619999999999999E-3</c:v>
                </c:pt>
                <c:pt idx="1128">
                  <c:v>2.3839999999999998E-3</c:v>
                </c:pt>
                <c:pt idx="1129">
                  <c:v>2.5839999999999999E-3</c:v>
                </c:pt>
                <c:pt idx="1130">
                  <c:v>2.8509999999999998E-3</c:v>
                </c:pt>
                <c:pt idx="1131">
                  <c:v>3.006E-3</c:v>
                </c:pt>
                <c:pt idx="1132">
                  <c:v>3.251E-3</c:v>
                </c:pt>
                <c:pt idx="1133">
                  <c:v>3.4510000000000001E-3</c:v>
                </c:pt>
                <c:pt idx="1134">
                  <c:v>3.6510000000000002E-3</c:v>
                </c:pt>
                <c:pt idx="1135">
                  <c:v>3.895E-3</c:v>
                </c:pt>
                <c:pt idx="1136">
                  <c:v>4.0949999999999997E-3</c:v>
                </c:pt>
                <c:pt idx="1137">
                  <c:v>4.2950000000000002E-3</c:v>
                </c:pt>
                <c:pt idx="1138">
                  <c:v>4.4949999999999999E-3</c:v>
                </c:pt>
                <c:pt idx="1139">
                  <c:v>4.6509999999999998E-3</c:v>
                </c:pt>
                <c:pt idx="1140">
                  <c:v>4.895E-3</c:v>
                </c:pt>
                <c:pt idx="1141">
                  <c:v>5.0730000000000003E-3</c:v>
                </c:pt>
                <c:pt idx="1142">
                  <c:v>5.2950000000000002E-3</c:v>
                </c:pt>
                <c:pt idx="1143">
                  <c:v>5.4730000000000004E-3</c:v>
                </c:pt>
                <c:pt idx="1144">
                  <c:v>5.6959999999999997E-3</c:v>
                </c:pt>
                <c:pt idx="1145">
                  <c:v>5.8729999999999997E-3</c:v>
                </c:pt>
                <c:pt idx="1146">
                  <c:v>6.0959999999999999E-3</c:v>
                </c:pt>
                <c:pt idx="1147">
                  <c:v>6.2729999999999999E-3</c:v>
                </c:pt>
                <c:pt idx="1148">
                  <c:v>6.4729999999999996E-3</c:v>
                </c:pt>
                <c:pt idx="1149">
                  <c:v>6.6290000000000003E-3</c:v>
                </c:pt>
                <c:pt idx="1150">
                  <c:v>6.8069999999999997E-3</c:v>
                </c:pt>
                <c:pt idx="1151">
                  <c:v>7.0289999999999997E-3</c:v>
                </c:pt>
                <c:pt idx="1152">
                  <c:v>7.1850000000000004E-3</c:v>
                </c:pt>
                <c:pt idx="1153">
                  <c:v>7.3400000000000002E-3</c:v>
                </c:pt>
                <c:pt idx="1154">
                  <c:v>7.5180000000000004E-3</c:v>
                </c:pt>
                <c:pt idx="1155">
                  <c:v>7.6959999999999997E-3</c:v>
                </c:pt>
                <c:pt idx="1156">
                  <c:v>7.8069999999999997E-3</c:v>
                </c:pt>
                <c:pt idx="1157">
                  <c:v>8.0070000000000002E-3</c:v>
                </c:pt>
                <c:pt idx="1158">
                  <c:v>8.1630000000000001E-3</c:v>
                </c:pt>
                <c:pt idx="1159">
                  <c:v>8.3180000000000007E-3</c:v>
                </c:pt>
                <c:pt idx="1160">
                  <c:v>8.4740000000000006E-3</c:v>
                </c:pt>
                <c:pt idx="1161">
                  <c:v>8.652E-3</c:v>
                </c:pt>
                <c:pt idx="1162">
                  <c:v>8.763E-3</c:v>
                </c:pt>
                <c:pt idx="1163">
                  <c:v>8.9409999999999993E-3</c:v>
                </c:pt>
                <c:pt idx="1164">
                  <c:v>9.0740000000000005E-3</c:v>
                </c:pt>
                <c:pt idx="1165">
                  <c:v>9.1850000000000005E-3</c:v>
                </c:pt>
                <c:pt idx="1166">
                  <c:v>9.3179999999999999E-3</c:v>
                </c:pt>
                <c:pt idx="1167">
                  <c:v>9.4299999999999991E-3</c:v>
                </c:pt>
                <c:pt idx="1168">
                  <c:v>9.5849999999999998E-3</c:v>
                </c:pt>
                <c:pt idx="1169">
                  <c:v>9.6740000000000003E-3</c:v>
                </c:pt>
                <c:pt idx="1170">
                  <c:v>9.7850000000000003E-3</c:v>
                </c:pt>
                <c:pt idx="1171">
                  <c:v>9.8740000000000008E-3</c:v>
                </c:pt>
                <c:pt idx="1172">
                  <c:v>9.9410000000000002E-3</c:v>
                </c:pt>
                <c:pt idx="1173">
                  <c:v>1.0052E-2</c:v>
                </c:pt>
                <c:pt idx="1174">
                  <c:v>1.0185E-2</c:v>
                </c:pt>
                <c:pt idx="1175">
                  <c:v>1.023E-2</c:v>
                </c:pt>
                <c:pt idx="1176">
                  <c:v>1.0340999999999999E-2</c:v>
                </c:pt>
                <c:pt idx="1177">
                  <c:v>1.043E-2</c:v>
                </c:pt>
                <c:pt idx="1178">
                  <c:v>1.0474000000000001E-2</c:v>
                </c:pt>
                <c:pt idx="1179">
                  <c:v>1.0541E-2</c:v>
                </c:pt>
                <c:pt idx="1180">
                  <c:v>1.0562999999999999E-2</c:v>
                </c:pt>
                <c:pt idx="1181">
                  <c:v>1.0652E-2</c:v>
                </c:pt>
                <c:pt idx="1182">
                  <c:v>1.0718999999999999E-2</c:v>
                </c:pt>
                <c:pt idx="1183">
                  <c:v>1.0784999999999999E-2</c:v>
                </c:pt>
                <c:pt idx="1184">
                  <c:v>1.0784999999999999E-2</c:v>
                </c:pt>
                <c:pt idx="1185">
                  <c:v>1.0808E-2</c:v>
                </c:pt>
                <c:pt idx="1186">
                  <c:v>1.0852000000000001E-2</c:v>
                </c:pt>
                <c:pt idx="1187">
                  <c:v>1.0874E-2</c:v>
                </c:pt>
                <c:pt idx="1188">
                  <c:v>1.0874E-2</c:v>
                </c:pt>
                <c:pt idx="1189">
                  <c:v>1.0897E-2</c:v>
                </c:pt>
                <c:pt idx="1190">
                  <c:v>1.0897E-2</c:v>
                </c:pt>
                <c:pt idx="1191">
                  <c:v>1.0919E-2</c:v>
                </c:pt>
                <c:pt idx="1192">
                  <c:v>1.0919E-2</c:v>
                </c:pt>
                <c:pt idx="1193">
                  <c:v>1.0897E-2</c:v>
                </c:pt>
                <c:pt idx="1194">
                  <c:v>1.0897E-2</c:v>
                </c:pt>
                <c:pt idx="1195">
                  <c:v>1.0852000000000001E-2</c:v>
                </c:pt>
                <c:pt idx="1196">
                  <c:v>1.0852000000000001E-2</c:v>
                </c:pt>
                <c:pt idx="1197">
                  <c:v>1.0808E-2</c:v>
                </c:pt>
                <c:pt idx="1198">
                  <c:v>1.0741000000000001E-2</c:v>
                </c:pt>
                <c:pt idx="1199">
                  <c:v>1.0718999999999999E-2</c:v>
                </c:pt>
                <c:pt idx="1200">
                  <c:v>1.0630000000000001E-2</c:v>
                </c:pt>
                <c:pt idx="1201">
                  <c:v>1.0585000000000001E-2</c:v>
                </c:pt>
                <c:pt idx="1202">
                  <c:v>1.0496E-2</c:v>
                </c:pt>
                <c:pt idx="1203">
                  <c:v>1.0385E-2</c:v>
                </c:pt>
                <c:pt idx="1204">
                  <c:v>1.0340999999999999E-2</c:v>
                </c:pt>
                <c:pt idx="1205">
                  <c:v>1.0252000000000001E-2</c:v>
                </c:pt>
                <c:pt idx="1206">
                  <c:v>1.0185E-2</c:v>
                </c:pt>
                <c:pt idx="1207">
                  <c:v>1.0074E-2</c:v>
                </c:pt>
                <c:pt idx="1208">
                  <c:v>1.0030000000000001E-2</c:v>
                </c:pt>
                <c:pt idx="1209">
                  <c:v>9.8960000000000003E-3</c:v>
                </c:pt>
                <c:pt idx="1210">
                  <c:v>9.7850000000000003E-3</c:v>
                </c:pt>
                <c:pt idx="1211">
                  <c:v>9.6959999999999998E-3</c:v>
                </c:pt>
                <c:pt idx="1212">
                  <c:v>9.5409999999999991E-3</c:v>
                </c:pt>
                <c:pt idx="1213">
                  <c:v>9.3849999999999992E-3</c:v>
                </c:pt>
                <c:pt idx="1214">
                  <c:v>9.2519999999999998E-3</c:v>
                </c:pt>
                <c:pt idx="1215">
                  <c:v>9.0959999999999999E-3</c:v>
                </c:pt>
                <c:pt idx="1216">
                  <c:v>8.9630000000000005E-3</c:v>
                </c:pt>
                <c:pt idx="1217">
                  <c:v>8.763E-3</c:v>
                </c:pt>
                <c:pt idx="1218">
                  <c:v>8.6070000000000001E-3</c:v>
                </c:pt>
                <c:pt idx="1219">
                  <c:v>8.4519999999999994E-3</c:v>
                </c:pt>
                <c:pt idx="1220">
                  <c:v>8.2959999999999996E-3</c:v>
                </c:pt>
                <c:pt idx="1221">
                  <c:v>8.1180000000000002E-3</c:v>
                </c:pt>
                <c:pt idx="1222">
                  <c:v>7.9629999999999996E-3</c:v>
                </c:pt>
                <c:pt idx="1223">
                  <c:v>7.8069999999999997E-3</c:v>
                </c:pt>
                <c:pt idx="1224">
                  <c:v>7.5849999999999997E-3</c:v>
                </c:pt>
                <c:pt idx="1225">
                  <c:v>7.4289999999999998E-3</c:v>
                </c:pt>
                <c:pt idx="1226">
                  <c:v>7.2069999999999999E-3</c:v>
                </c:pt>
                <c:pt idx="1227">
                  <c:v>6.9849999999999999E-3</c:v>
                </c:pt>
                <c:pt idx="1228">
                  <c:v>6.7850000000000002E-3</c:v>
                </c:pt>
                <c:pt idx="1229">
                  <c:v>6.5180000000000004E-3</c:v>
                </c:pt>
                <c:pt idx="1230">
                  <c:v>6.3179999999999998E-3</c:v>
                </c:pt>
                <c:pt idx="1231">
                  <c:v>6.0730000000000003E-3</c:v>
                </c:pt>
                <c:pt idx="1232">
                  <c:v>5.829E-3</c:v>
                </c:pt>
                <c:pt idx="1233">
                  <c:v>5.5840000000000004E-3</c:v>
                </c:pt>
                <c:pt idx="1234">
                  <c:v>5.3619999999999996E-3</c:v>
                </c:pt>
                <c:pt idx="1235">
                  <c:v>5.0949999999999997E-3</c:v>
                </c:pt>
                <c:pt idx="1236">
                  <c:v>4.895E-3</c:v>
                </c:pt>
                <c:pt idx="1237">
                  <c:v>4.6290000000000003E-3</c:v>
                </c:pt>
                <c:pt idx="1238">
                  <c:v>4.3620000000000004E-3</c:v>
                </c:pt>
                <c:pt idx="1239">
                  <c:v>4.117E-3</c:v>
                </c:pt>
                <c:pt idx="1240">
                  <c:v>3.8509999999999998E-3</c:v>
                </c:pt>
                <c:pt idx="1241">
                  <c:v>3.6059999999999998E-3</c:v>
                </c:pt>
                <c:pt idx="1242">
                  <c:v>3.2950000000000002E-3</c:v>
                </c:pt>
                <c:pt idx="1243">
                  <c:v>3.0279999999999999E-3</c:v>
                </c:pt>
                <c:pt idx="1244">
                  <c:v>2.7390000000000001E-3</c:v>
                </c:pt>
                <c:pt idx="1245">
                  <c:v>2.4499999999999999E-3</c:v>
                </c:pt>
                <c:pt idx="1246">
                  <c:v>2.1619999999999999E-3</c:v>
                </c:pt>
                <c:pt idx="1247">
                  <c:v>1.828E-3</c:v>
                </c:pt>
                <c:pt idx="1248">
                  <c:v>1.5839999999999999E-3</c:v>
                </c:pt>
                <c:pt idx="1249">
                  <c:v>1.2719999999999999E-3</c:v>
                </c:pt>
                <c:pt idx="1250">
                  <c:v>9.6100000000000005E-4</c:v>
                </c:pt>
                <c:pt idx="1251">
                  <c:v>6.7199999999999996E-4</c:v>
                </c:pt>
                <c:pt idx="1252">
                  <c:v>3.6099999999999999E-4</c:v>
                </c:pt>
                <c:pt idx="1253">
                  <c:v>7.2000000000000002E-5</c:v>
                </c:pt>
                <c:pt idx="1254">
                  <c:v>-2.3900000000000001E-4</c:v>
                </c:pt>
                <c:pt idx="1255">
                  <c:v>-5.5000000000000003E-4</c:v>
                </c:pt>
                <c:pt idx="1256">
                  <c:v>-8.61E-4</c:v>
                </c:pt>
                <c:pt idx="1257">
                  <c:v>-1.1950000000000001E-3</c:v>
                </c:pt>
                <c:pt idx="1258">
                  <c:v>-1.4840000000000001E-3</c:v>
                </c:pt>
                <c:pt idx="1259">
                  <c:v>-1.817E-3</c:v>
                </c:pt>
                <c:pt idx="1260">
                  <c:v>-2.1280000000000001E-3</c:v>
                </c:pt>
                <c:pt idx="1261">
                  <c:v>-2.506E-3</c:v>
                </c:pt>
                <c:pt idx="1262">
                  <c:v>-2.8389999999999999E-3</c:v>
                </c:pt>
                <c:pt idx="1263">
                  <c:v>-3.1059999999999998E-3</c:v>
                </c:pt>
                <c:pt idx="1264">
                  <c:v>-3.4619999999999998E-3</c:v>
                </c:pt>
                <c:pt idx="1265">
                  <c:v>-3.7729999999999999E-3</c:v>
                </c:pt>
                <c:pt idx="1266">
                  <c:v>-4.084E-3</c:v>
                </c:pt>
                <c:pt idx="1267">
                  <c:v>-4.3949999999999996E-3</c:v>
                </c:pt>
                <c:pt idx="1268">
                  <c:v>-4.7289999999999997E-3</c:v>
                </c:pt>
                <c:pt idx="1269">
                  <c:v>-5.0400000000000002E-3</c:v>
                </c:pt>
                <c:pt idx="1270">
                  <c:v>-5.3959999999999998E-3</c:v>
                </c:pt>
                <c:pt idx="1271">
                  <c:v>-5.6620000000000004E-3</c:v>
                </c:pt>
                <c:pt idx="1272">
                  <c:v>-6.0400000000000002E-3</c:v>
                </c:pt>
                <c:pt idx="1273">
                  <c:v>-6.3959999999999998E-3</c:v>
                </c:pt>
                <c:pt idx="1274">
                  <c:v>-6.7070000000000003E-3</c:v>
                </c:pt>
                <c:pt idx="1275">
                  <c:v>-6.9740000000000002E-3</c:v>
                </c:pt>
                <c:pt idx="1276">
                  <c:v>-7.3070000000000001E-3</c:v>
                </c:pt>
                <c:pt idx="1277">
                  <c:v>-7.685E-3</c:v>
                </c:pt>
                <c:pt idx="1278">
                  <c:v>-7.9959999999999996E-3</c:v>
                </c:pt>
                <c:pt idx="1279">
                  <c:v>-8.3070000000000001E-3</c:v>
                </c:pt>
                <c:pt idx="1280">
                  <c:v>-8.6180000000000007E-3</c:v>
                </c:pt>
                <c:pt idx="1281">
                  <c:v>-8.9519999999999999E-3</c:v>
                </c:pt>
                <c:pt idx="1282">
                  <c:v>-9.2630000000000004E-3</c:v>
                </c:pt>
                <c:pt idx="1283">
                  <c:v>-9.5519999999999997E-3</c:v>
                </c:pt>
                <c:pt idx="1284">
                  <c:v>-9.8849999999999997E-3</c:v>
                </c:pt>
                <c:pt idx="1285">
                  <c:v>-1.0196E-2</c:v>
                </c:pt>
                <c:pt idx="1286">
                  <c:v>-1.0508E-2</c:v>
                </c:pt>
                <c:pt idx="1287">
                  <c:v>-1.0774000000000001E-2</c:v>
                </c:pt>
                <c:pt idx="1288">
                  <c:v>-1.1086E-2</c:v>
                </c:pt>
                <c:pt idx="1289">
                  <c:v>-1.1396999999999999E-2</c:v>
                </c:pt>
                <c:pt idx="1290">
                  <c:v>-1.1686E-2</c:v>
                </c:pt>
                <c:pt idx="1291">
                  <c:v>-1.1975E-2</c:v>
                </c:pt>
                <c:pt idx="1292">
                  <c:v>-1.2330000000000001E-2</c:v>
                </c:pt>
                <c:pt idx="1293">
                  <c:v>-1.2574999999999999E-2</c:v>
                </c:pt>
                <c:pt idx="1294">
                  <c:v>-1.2886E-2</c:v>
                </c:pt>
                <c:pt idx="1295">
                  <c:v>-1.3129999999999999E-2</c:v>
                </c:pt>
                <c:pt idx="1296">
                  <c:v>-1.3442000000000001E-2</c:v>
                </c:pt>
                <c:pt idx="1297">
                  <c:v>-1.3708E-2</c:v>
                </c:pt>
                <c:pt idx="1298">
                  <c:v>-1.3975E-2</c:v>
                </c:pt>
                <c:pt idx="1299">
                  <c:v>-1.4241999999999999E-2</c:v>
                </c:pt>
                <c:pt idx="1300">
                  <c:v>-1.4463999999999999E-2</c:v>
                </c:pt>
                <c:pt idx="1301">
                  <c:v>-1.4730999999999999E-2</c:v>
                </c:pt>
                <c:pt idx="1302">
                  <c:v>-1.4975E-2</c:v>
                </c:pt>
                <c:pt idx="1303">
                  <c:v>-1.5264E-2</c:v>
                </c:pt>
                <c:pt idx="1304">
                  <c:v>-1.5486E-2</c:v>
                </c:pt>
                <c:pt idx="1305">
                  <c:v>-1.5753E-2</c:v>
                </c:pt>
                <c:pt idx="1306">
                  <c:v>-1.5975E-2</c:v>
                </c:pt>
                <c:pt idx="1307">
                  <c:v>-1.6219999999999998E-2</c:v>
                </c:pt>
                <c:pt idx="1308">
                  <c:v>-1.6441999999999998E-2</c:v>
                </c:pt>
                <c:pt idx="1309">
                  <c:v>-1.6664000000000002E-2</c:v>
                </c:pt>
                <c:pt idx="1310">
                  <c:v>-1.6886999999999999E-2</c:v>
                </c:pt>
                <c:pt idx="1311">
                  <c:v>-1.7131E-2</c:v>
                </c:pt>
                <c:pt idx="1312">
                  <c:v>-1.7330999999999999E-2</c:v>
                </c:pt>
                <c:pt idx="1313">
                  <c:v>-1.7486999999999999E-2</c:v>
                </c:pt>
                <c:pt idx="1314">
                  <c:v>-1.7687000000000001E-2</c:v>
                </c:pt>
                <c:pt idx="1315">
                  <c:v>-1.7887E-2</c:v>
                </c:pt>
                <c:pt idx="1316">
                  <c:v>-1.8086999999999999E-2</c:v>
                </c:pt>
                <c:pt idx="1317">
                  <c:v>-1.8242000000000001E-2</c:v>
                </c:pt>
                <c:pt idx="1318">
                  <c:v>-1.8419999999999999E-2</c:v>
                </c:pt>
                <c:pt idx="1319">
                  <c:v>-1.8598E-2</c:v>
                </c:pt>
                <c:pt idx="1320">
                  <c:v>-1.8797999999999999E-2</c:v>
                </c:pt>
                <c:pt idx="1321">
                  <c:v>-1.8931E-2</c:v>
                </c:pt>
                <c:pt idx="1322">
                  <c:v>-1.9087E-2</c:v>
                </c:pt>
                <c:pt idx="1323">
                  <c:v>-1.9265000000000001E-2</c:v>
                </c:pt>
                <c:pt idx="1324">
                  <c:v>-1.9397999999999999E-2</c:v>
                </c:pt>
                <c:pt idx="1325">
                  <c:v>-1.9532000000000001E-2</c:v>
                </c:pt>
                <c:pt idx="1326">
                  <c:v>-1.9643000000000001E-2</c:v>
                </c:pt>
                <c:pt idx="1327">
                  <c:v>-1.9798E-2</c:v>
                </c:pt>
                <c:pt idx="1328">
                  <c:v>-1.9909E-2</c:v>
                </c:pt>
                <c:pt idx="1329">
                  <c:v>-2.0042999999999998E-2</c:v>
                </c:pt>
                <c:pt idx="1330">
                  <c:v>-2.0087000000000001E-2</c:v>
                </c:pt>
                <c:pt idx="1331">
                  <c:v>-2.0198000000000001E-2</c:v>
                </c:pt>
                <c:pt idx="1332">
                  <c:v>-2.0264999999999998E-2</c:v>
                </c:pt>
                <c:pt idx="1333">
                  <c:v>-2.0354000000000001E-2</c:v>
                </c:pt>
                <c:pt idx="1334">
                  <c:v>-2.0486999999999998E-2</c:v>
                </c:pt>
                <c:pt idx="1335">
                  <c:v>-2.0553999999999999E-2</c:v>
                </c:pt>
                <c:pt idx="1336">
                  <c:v>-2.0643000000000002E-2</c:v>
                </c:pt>
                <c:pt idx="1337">
                  <c:v>-2.0732E-2</c:v>
                </c:pt>
                <c:pt idx="1338">
                  <c:v>-2.0775999999999999E-2</c:v>
                </c:pt>
                <c:pt idx="1339">
                  <c:v>-2.0820999999999999E-2</c:v>
                </c:pt>
                <c:pt idx="1340">
                  <c:v>-2.0886999999999999E-2</c:v>
                </c:pt>
                <c:pt idx="1341">
                  <c:v>-2.0910000000000002E-2</c:v>
                </c:pt>
                <c:pt idx="1342">
                  <c:v>-2.0976000000000002E-2</c:v>
                </c:pt>
                <c:pt idx="1343">
                  <c:v>-2.0976000000000002E-2</c:v>
                </c:pt>
                <c:pt idx="1344">
                  <c:v>-2.0999E-2</c:v>
                </c:pt>
                <c:pt idx="1345">
                  <c:v>-2.0999E-2</c:v>
                </c:pt>
                <c:pt idx="1346">
                  <c:v>-2.1021000000000001E-2</c:v>
                </c:pt>
                <c:pt idx="1347">
                  <c:v>-2.0999E-2</c:v>
                </c:pt>
                <c:pt idx="1348">
                  <c:v>-2.0954E-2</c:v>
                </c:pt>
                <c:pt idx="1349">
                  <c:v>-2.0954E-2</c:v>
                </c:pt>
                <c:pt idx="1350">
                  <c:v>-2.0954E-2</c:v>
                </c:pt>
                <c:pt idx="1351">
                  <c:v>-2.0999E-2</c:v>
                </c:pt>
                <c:pt idx="1352">
                  <c:v>-2.0931999999999999E-2</c:v>
                </c:pt>
                <c:pt idx="1353">
                  <c:v>-2.0931999999999999E-2</c:v>
                </c:pt>
                <c:pt idx="1354">
                  <c:v>-2.0910000000000002E-2</c:v>
                </c:pt>
                <c:pt idx="1355">
                  <c:v>-2.0843E-2</c:v>
                </c:pt>
                <c:pt idx="1356">
                  <c:v>-2.0799000000000002E-2</c:v>
                </c:pt>
                <c:pt idx="1357">
                  <c:v>-2.0754000000000002E-2</c:v>
                </c:pt>
                <c:pt idx="1358">
                  <c:v>-2.0664999999999999E-2</c:v>
                </c:pt>
                <c:pt idx="1359">
                  <c:v>-2.0643000000000002E-2</c:v>
                </c:pt>
                <c:pt idx="1360">
                  <c:v>-2.0532000000000002E-2</c:v>
                </c:pt>
                <c:pt idx="1361">
                  <c:v>-2.0465000000000001E-2</c:v>
                </c:pt>
                <c:pt idx="1362">
                  <c:v>-2.0354000000000001E-2</c:v>
                </c:pt>
                <c:pt idx="1363">
                  <c:v>-2.0243000000000001E-2</c:v>
                </c:pt>
                <c:pt idx="1364">
                  <c:v>-2.0153999999999998E-2</c:v>
                </c:pt>
                <c:pt idx="1365">
                  <c:v>-2.0087000000000001E-2</c:v>
                </c:pt>
                <c:pt idx="1366">
                  <c:v>-1.9954E-2</c:v>
                </c:pt>
                <c:pt idx="1367">
                  <c:v>-1.9909E-2</c:v>
                </c:pt>
                <c:pt idx="1368">
                  <c:v>-1.9775999999999998E-2</c:v>
                </c:pt>
                <c:pt idx="1369">
                  <c:v>-1.9664999999999998E-2</c:v>
                </c:pt>
                <c:pt idx="1370">
                  <c:v>-1.9553999999999998E-2</c:v>
                </c:pt>
                <c:pt idx="1371">
                  <c:v>-1.9397999999999999E-2</c:v>
                </c:pt>
                <c:pt idx="1372">
                  <c:v>-1.9286999999999999E-2</c:v>
                </c:pt>
                <c:pt idx="1373">
                  <c:v>-1.9132E-2</c:v>
                </c:pt>
                <c:pt idx="1374">
                  <c:v>-1.8998000000000001E-2</c:v>
                </c:pt>
                <c:pt idx="1375">
                  <c:v>-1.8797999999999999E-2</c:v>
                </c:pt>
                <c:pt idx="1376">
                  <c:v>-1.8665000000000001E-2</c:v>
                </c:pt>
                <c:pt idx="1377">
                  <c:v>-1.8487E-2</c:v>
                </c:pt>
                <c:pt idx="1378">
                  <c:v>-1.8308999999999999E-2</c:v>
                </c:pt>
                <c:pt idx="1379">
                  <c:v>-1.8131000000000001E-2</c:v>
                </c:pt>
                <c:pt idx="1380">
                  <c:v>-1.7998E-2</c:v>
                </c:pt>
                <c:pt idx="1381">
                  <c:v>-1.7798000000000001E-2</c:v>
                </c:pt>
                <c:pt idx="1382">
                  <c:v>-1.7642000000000001E-2</c:v>
                </c:pt>
                <c:pt idx="1383">
                  <c:v>-1.7465000000000001E-2</c:v>
                </c:pt>
                <c:pt idx="1384">
                  <c:v>-1.7264000000000002E-2</c:v>
                </c:pt>
                <c:pt idx="1385">
                  <c:v>-1.7087000000000001E-2</c:v>
                </c:pt>
                <c:pt idx="1386">
                  <c:v>-1.6909E-2</c:v>
                </c:pt>
                <c:pt idx="1387">
                  <c:v>-1.6730999999999999E-2</c:v>
                </c:pt>
                <c:pt idx="1388">
                  <c:v>-1.6487000000000002E-2</c:v>
                </c:pt>
                <c:pt idx="1389">
                  <c:v>-1.6264000000000001E-2</c:v>
                </c:pt>
                <c:pt idx="1390">
                  <c:v>-1.6086E-2</c:v>
                </c:pt>
                <c:pt idx="1391">
                  <c:v>-1.5864E-2</c:v>
                </c:pt>
                <c:pt idx="1392">
                  <c:v>-1.5597E-2</c:v>
                </c:pt>
                <c:pt idx="1393">
                  <c:v>-1.5396999999999999E-2</c:v>
                </c:pt>
                <c:pt idx="1394">
                  <c:v>-1.5197E-2</c:v>
                </c:pt>
                <c:pt idx="1395">
                  <c:v>-1.4975E-2</c:v>
                </c:pt>
                <c:pt idx="1396">
                  <c:v>-1.4685999999999999E-2</c:v>
                </c:pt>
                <c:pt idx="1397">
                  <c:v>-1.4508E-2</c:v>
                </c:pt>
                <c:pt idx="1398">
                  <c:v>-1.4308E-2</c:v>
                </c:pt>
                <c:pt idx="1399">
                  <c:v>-1.4019E-2</c:v>
                </c:pt>
                <c:pt idx="1400">
                  <c:v>-1.3819E-2</c:v>
                </c:pt>
                <c:pt idx="1401">
                  <c:v>-1.3553000000000001E-2</c:v>
                </c:pt>
                <c:pt idx="1402">
                  <c:v>-1.333E-2</c:v>
                </c:pt>
                <c:pt idx="1403">
                  <c:v>-1.3108E-2</c:v>
                </c:pt>
                <c:pt idx="1404">
                  <c:v>-1.2819000000000001E-2</c:v>
                </c:pt>
                <c:pt idx="1405">
                  <c:v>-1.2574999999999999E-2</c:v>
                </c:pt>
                <c:pt idx="1406">
                  <c:v>-1.2330000000000001E-2</c:v>
                </c:pt>
                <c:pt idx="1407">
                  <c:v>-1.2041E-2</c:v>
                </c:pt>
                <c:pt idx="1408">
                  <c:v>-1.1819E-2</c:v>
                </c:pt>
                <c:pt idx="1409">
                  <c:v>-1.1552E-2</c:v>
                </c:pt>
                <c:pt idx="1410">
                  <c:v>-1.1240999999999999E-2</c:v>
                </c:pt>
                <c:pt idx="1411">
                  <c:v>-1.0997E-2</c:v>
                </c:pt>
                <c:pt idx="1412">
                  <c:v>-1.0774000000000001E-2</c:v>
                </c:pt>
                <c:pt idx="1413">
                  <c:v>-1.0485E-2</c:v>
                </c:pt>
                <c:pt idx="1414">
                  <c:v>-1.0263E-2</c:v>
                </c:pt>
                <c:pt idx="1415">
                  <c:v>-9.9520000000000008E-3</c:v>
                </c:pt>
                <c:pt idx="1416">
                  <c:v>-9.6849999999999992E-3</c:v>
                </c:pt>
                <c:pt idx="1417">
                  <c:v>-9.4190000000000003E-3</c:v>
                </c:pt>
                <c:pt idx="1418">
                  <c:v>-9.1520000000000004E-3</c:v>
                </c:pt>
                <c:pt idx="1419">
                  <c:v>-8.8850000000000005E-3</c:v>
                </c:pt>
                <c:pt idx="1420">
                  <c:v>-8.6180000000000007E-3</c:v>
                </c:pt>
                <c:pt idx="1421">
                  <c:v>-8.3070000000000001E-3</c:v>
                </c:pt>
                <c:pt idx="1422">
                  <c:v>-8.0630000000000007E-3</c:v>
                </c:pt>
                <c:pt idx="1423">
                  <c:v>-7.7520000000000002E-3</c:v>
                </c:pt>
                <c:pt idx="1424">
                  <c:v>-7.463E-3</c:v>
                </c:pt>
                <c:pt idx="1425">
                  <c:v>-7.2179999999999996E-3</c:v>
                </c:pt>
                <c:pt idx="1426">
                  <c:v>-6.9509999999999997E-3</c:v>
                </c:pt>
                <c:pt idx="1427">
                  <c:v>-6.6620000000000004E-3</c:v>
                </c:pt>
                <c:pt idx="1428">
                  <c:v>-6.3959999999999998E-3</c:v>
                </c:pt>
                <c:pt idx="1429">
                  <c:v>-6.1289999999999999E-3</c:v>
                </c:pt>
                <c:pt idx="1430">
                  <c:v>-5.8180000000000003E-3</c:v>
                </c:pt>
                <c:pt idx="1431">
                  <c:v>-5.5960000000000003E-3</c:v>
                </c:pt>
                <c:pt idx="1432">
                  <c:v>-5.3070000000000001E-3</c:v>
                </c:pt>
                <c:pt idx="1433">
                  <c:v>-5.0400000000000002E-3</c:v>
                </c:pt>
                <c:pt idx="1434">
                  <c:v>-4.7730000000000003E-3</c:v>
                </c:pt>
                <c:pt idx="1435">
                  <c:v>-4.5059999999999996E-3</c:v>
                </c:pt>
                <c:pt idx="1436">
                  <c:v>-4.1949999999999999E-3</c:v>
                </c:pt>
                <c:pt idx="1437">
                  <c:v>-3.9290000000000002E-3</c:v>
                </c:pt>
                <c:pt idx="1438">
                  <c:v>-3.6619999999999999E-3</c:v>
                </c:pt>
                <c:pt idx="1439">
                  <c:v>-3.3509999999999998E-3</c:v>
                </c:pt>
                <c:pt idx="1440">
                  <c:v>-3.0620000000000001E-3</c:v>
                </c:pt>
                <c:pt idx="1441">
                  <c:v>-2.8170000000000001E-3</c:v>
                </c:pt>
                <c:pt idx="1442">
                  <c:v>-2.506E-3</c:v>
                </c:pt>
                <c:pt idx="1443">
                  <c:v>-2.284E-3</c:v>
                </c:pt>
                <c:pt idx="1444">
                  <c:v>-2.0170000000000001E-3</c:v>
                </c:pt>
                <c:pt idx="1445">
                  <c:v>-1.75E-3</c:v>
                </c:pt>
                <c:pt idx="1446">
                  <c:v>-1.4840000000000001E-3</c:v>
                </c:pt>
                <c:pt idx="1447">
                  <c:v>-1.217E-3</c:v>
                </c:pt>
                <c:pt idx="1448">
                  <c:v>-9.9500000000000001E-4</c:v>
                </c:pt>
                <c:pt idx="1449">
                  <c:v>-7.0600000000000003E-4</c:v>
                </c:pt>
                <c:pt idx="1450">
                  <c:v>-4.3899999999999999E-4</c:v>
                </c:pt>
                <c:pt idx="1451">
                  <c:v>-1.4999999999999999E-4</c:v>
                </c:pt>
                <c:pt idx="1452">
                  <c:v>9.3999999999999994E-5</c:v>
                </c:pt>
                <c:pt idx="1453">
                  <c:v>3.39E-4</c:v>
                </c:pt>
                <c:pt idx="1454">
                  <c:v>6.4999999999999997E-4</c:v>
                </c:pt>
                <c:pt idx="1455">
                  <c:v>9.1699999999999995E-4</c:v>
                </c:pt>
                <c:pt idx="1456">
                  <c:v>1.1609999999999999E-3</c:v>
                </c:pt>
                <c:pt idx="1457">
                  <c:v>1.4059999999999999E-3</c:v>
                </c:pt>
                <c:pt idx="1458">
                  <c:v>1.65E-3</c:v>
                </c:pt>
                <c:pt idx="1459">
                  <c:v>1.8730000000000001E-3</c:v>
                </c:pt>
                <c:pt idx="1460">
                  <c:v>2.0950000000000001E-3</c:v>
                </c:pt>
                <c:pt idx="1461">
                  <c:v>2.3389999999999999E-3</c:v>
                </c:pt>
                <c:pt idx="1462">
                  <c:v>2.6059999999999998E-3</c:v>
                </c:pt>
                <c:pt idx="1463">
                  <c:v>2.8509999999999998E-3</c:v>
                </c:pt>
                <c:pt idx="1464">
                  <c:v>3.0730000000000002E-3</c:v>
                </c:pt>
                <c:pt idx="1465">
                  <c:v>3.2950000000000002E-3</c:v>
                </c:pt>
                <c:pt idx="1466">
                  <c:v>3.5400000000000002E-3</c:v>
                </c:pt>
                <c:pt idx="1467">
                  <c:v>3.8059999999999999E-3</c:v>
                </c:pt>
                <c:pt idx="1468">
                  <c:v>4.0289999999999996E-3</c:v>
                </c:pt>
                <c:pt idx="1469">
                  <c:v>4.2950000000000002E-3</c:v>
                </c:pt>
                <c:pt idx="1470">
                  <c:v>4.5180000000000003E-3</c:v>
                </c:pt>
                <c:pt idx="1471">
                  <c:v>4.718E-3</c:v>
                </c:pt>
                <c:pt idx="1472">
                  <c:v>4.9399999999999999E-3</c:v>
                </c:pt>
                <c:pt idx="1473">
                  <c:v>5.1840000000000002E-3</c:v>
                </c:pt>
                <c:pt idx="1474">
                  <c:v>5.3839999999999999E-3</c:v>
                </c:pt>
                <c:pt idx="1475">
                  <c:v>5.5620000000000001E-3</c:v>
                </c:pt>
                <c:pt idx="1476">
                  <c:v>5.7619999999999998E-3</c:v>
                </c:pt>
                <c:pt idx="1477">
                  <c:v>6.0070000000000002E-3</c:v>
                </c:pt>
                <c:pt idx="1478">
                  <c:v>6.1850000000000004E-3</c:v>
                </c:pt>
                <c:pt idx="1479">
                  <c:v>6.3850000000000001E-3</c:v>
                </c:pt>
                <c:pt idx="1480">
                  <c:v>6.5849999999999997E-3</c:v>
                </c:pt>
                <c:pt idx="1481">
                  <c:v>6.7850000000000002E-3</c:v>
                </c:pt>
                <c:pt idx="1482">
                  <c:v>6.9849999999999999E-3</c:v>
                </c:pt>
                <c:pt idx="1483">
                  <c:v>7.2069999999999999E-3</c:v>
                </c:pt>
                <c:pt idx="1484">
                  <c:v>7.4070000000000004E-3</c:v>
                </c:pt>
                <c:pt idx="1485">
                  <c:v>7.6290000000000004E-3</c:v>
                </c:pt>
                <c:pt idx="1486">
                  <c:v>7.8289999999999992E-3</c:v>
                </c:pt>
                <c:pt idx="1487">
                  <c:v>7.9850000000000008E-3</c:v>
                </c:pt>
                <c:pt idx="1488">
                  <c:v>8.1849999999999996E-3</c:v>
                </c:pt>
                <c:pt idx="1489">
                  <c:v>8.3180000000000007E-3</c:v>
                </c:pt>
                <c:pt idx="1490">
                  <c:v>8.4960000000000001E-3</c:v>
                </c:pt>
                <c:pt idx="1491">
                  <c:v>8.652E-3</c:v>
                </c:pt>
                <c:pt idx="1492">
                  <c:v>8.8070000000000006E-3</c:v>
                </c:pt>
                <c:pt idx="1493">
                  <c:v>8.9849999999999999E-3</c:v>
                </c:pt>
                <c:pt idx="1494">
                  <c:v>9.1629999999999993E-3</c:v>
                </c:pt>
                <c:pt idx="1495">
                  <c:v>9.2960000000000004E-3</c:v>
                </c:pt>
                <c:pt idx="1496">
                  <c:v>9.4520000000000003E-3</c:v>
                </c:pt>
                <c:pt idx="1497">
                  <c:v>9.6299999999999997E-3</c:v>
                </c:pt>
                <c:pt idx="1498">
                  <c:v>9.7630000000000008E-3</c:v>
                </c:pt>
                <c:pt idx="1499">
                  <c:v>9.9629999999999996E-3</c:v>
                </c:pt>
                <c:pt idx="1500">
                  <c:v>1.0074E-2</c:v>
                </c:pt>
                <c:pt idx="1501">
                  <c:v>1.0252000000000001E-2</c:v>
                </c:pt>
                <c:pt idx="1502">
                  <c:v>1.0408000000000001E-2</c:v>
                </c:pt>
                <c:pt idx="1503">
                  <c:v>1.0541E-2</c:v>
                </c:pt>
                <c:pt idx="1504">
                  <c:v>1.0673999999999999E-2</c:v>
                </c:pt>
                <c:pt idx="1505">
                  <c:v>1.0808E-2</c:v>
                </c:pt>
                <c:pt idx="1506">
                  <c:v>1.0919E-2</c:v>
                </c:pt>
                <c:pt idx="1507">
                  <c:v>1.103E-2</c:v>
                </c:pt>
                <c:pt idx="1508">
                  <c:v>1.1141E-2</c:v>
                </c:pt>
                <c:pt idx="1509">
                  <c:v>1.1273999999999999E-2</c:v>
                </c:pt>
                <c:pt idx="1510">
                  <c:v>1.1408E-2</c:v>
                </c:pt>
                <c:pt idx="1511">
                  <c:v>1.1519E-2</c:v>
                </c:pt>
                <c:pt idx="1512">
                  <c:v>1.1608E-2</c:v>
                </c:pt>
                <c:pt idx="1513">
                  <c:v>1.1741E-2</c:v>
                </c:pt>
                <c:pt idx="1514">
                  <c:v>1.1852E-2</c:v>
                </c:pt>
                <c:pt idx="1515">
                  <c:v>1.1941E-2</c:v>
                </c:pt>
                <c:pt idx="1516">
                  <c:v>1.2075000000000001E-2</c:v>
                </c:pt>
                <c:pt idx="1517">
                  <c:v>1.2163E-2</c:v>
                </c:pt>
                <c:pt idx="1518">
                  <c:v>1.2274999999999999E-2</c:v>
                </c:pt>
                <c:pt idx="1519">
                  <c:v>1.2341E-2</c:v>
                </c:pt>
                <c:pt idx="1520">
                  <c:v>1.2475E-2</c:v>
                </c:pt>
                <c:pt idx="1521">
                  <c:v>1.2541E-2</c:v>
                </c:pt>
                <c:pt idx="1522">
                  <c:v>1.2607999999999999E-2</c:v>
                </c:pt>
                <c:pt idx="1523">
                  <c:v>1.2675000000000001E-2</c:v>
                </c:pt>
                <c:pt idx="1524">
                  <c:v>1.2697E-2</c:v>
                </c:pt>
                <c:pt idx="1525">
                  <c:v>1.2829999999999999E-2</c:v>
                </c:pt>
                <c:pt idx="1526">
                  <c:v>1.2853E-2</c:v>
                </c:pt>
                <c:pt idx="1527">
                  <c:v>1.2940999999999999E-2</c:v>
                </c:pt>
                <c:pt idx="1528">
                  <c:v>1.3053E-2</c:v>
                </c:pt>
                <c:pt idx="1529">
                  <c:v>1.3096999999999999E-2</c:v>
                </c:pt>
                <c:pt idx="1530">
                  <c:v>1.3164E-2</c:v>
                </c:pt>
                <c:pt idx="1531">
                  <c:v>1.3207999999999999E-2</c:v>
                </c:pt>
                <c:pt idx="1532">
                  <c:v>1.3252999999999999E-2</c:v>
                </c:pt>
                <c:pt idx="1533">
                  <c:v>1.3297E-2</c:v>
                </c:pt>
                <c:pt idx="1534">
                  <c:v>1.3363999999999999E-2</c:v>
                </c:pt>
                <c:pt idx="1535">
                  <c:v>1.3429999999999999E-2</c:v>
                </c:pt>
                <c:pt idx="1536">
                  <c:v>1.3429999999999999E-2</c:v>
                </c:pt>
                <c:pt idx="1537">
                  <c:v>1.3475000000000001E-2</c:v>
                </c:pt>
                <c:pt idx="1538">
                  <c:v>1.3497E-2</c:v>
                </c:pt>
                <c:pt idx="1539">
                  <c:v>1.3542E-2</c:v>
                </c:pt>
                <c:pt idx="1540">
                  <c:v>1.3564E-2</c:v>
                </c:pt>
                <c:pt idx="1541">
                  <c:v>1.3564E-2</c:v>
                </c:pt>
                <c:pt idx="1542">
                  <c:v>1.3586000000000001E-2</c:v>
                </c:pt>
                <c:pt idx="1543">
                  <c:v>1.3608E-2</c:v>
                </c:pt>
                <c:pt idx="1544">
                  <c:v>1.363E-2</c:v>
                </c:pt>
                <c:pt idx="1545">
                  <c:v>1.3653E-2</c:v>
                </c:pt>
                <c:pt idx="1546">
                  <c:v>1.3675E-2</c:v>
                </c:pt>
                <c:pt idx="1547">
                  <c:v>1.3653E-2</c:v>
                </c:pt>
                <c:pt idx="1548">
                  <c:v>1.3719E-2</c:v>
                </c:pt>
                <c:pt idx="1549">
                  <c:v>1.3697000000000001E-2</c:v>
                </c:pt>
                <c:pt idx="1550">
                  <c:v>1.3675E-2</c:v>
                </c:pt>
                <c:pt idx="1551">
                  <c:v>1.3675E-2</c:v>
                </c:pt>
                <c:pt idx="1552">
                  <c:v>1.3675E-2</c:v>
                </c:pt>
                <c:pt idx="1553">
                  <c:v>1.3653E-2</c:v>
                </c:pt>
                <c:pt idx="1554">
                  <c:v>1.363E-2</c:v>
                </c:pt>
                <c:pt idx="1555">
                  <c:v>1.3586000000000001E-2</c:v>
                </c:pt>
                <c:pt idx="1556">
                  <c:v>1.3564E-2</c:v>
                </c:pt>
                <c:pt idx="1557">
                  <c:v>1.3542E-2</c:v>
                </c:pt>
                <c:pt idx="1558">
                  <c:v>1.3542E-2</c:v>
                </c:pt>
                <c:pt idx="1559">
                  <c:v>1.3497E-2</c:v>
                </c:pt>
                <c:pt idx="1560">
                  <c:v>1.3519E-2</c:v>
                </c:pt>
                <c:pt idx="1561">
                  <c:v>1.3475000000000001E-2</c:v>
                </c:pt>
                <c:pt idx="1562">
                  <c:v>1.3408E-2</c:v>
                </c:pt>
                <c:pt idx="1563">
                  <c:v>1.3386E-2</c:v>
                </c:pt>
                <c:pt idx="1564">
                  <c:v>1.3363999999999999E-2</c:v>
                </c:pt>
                <c:pt idx="1565">
                  <c:v>1.3318999999999999E-2</c:v>
                </c:pt>
                <c:pt idx="1566">
                  <c:v>1.3207999999999999E-2</c:v>
                </c:pt>
                <c:pt idx="1567">
                  <c:v>1.3186E-2</c:v>
                </c:pt>
                <c:pt idx="1568">
                  <c:v>1.3119E-2</c:v>
                </c:pt>
                <c:pt idx="1569">
                  <c:v>1.3075E-2</c:v>
                </c:pt>
                <c:pt idx="1570">
                  <c:v>1.303E-2</c:v>
                </c:pt>
                <c:pt idx="1571">
                  <c:v>1.2940999999999999E-2</c:v>
                </c:pt>
                <c:pt idx="1572">
                  <c:v>1.2874999999999999E-2</c:v>
                </c:pt>
                <c:pt idx="1573">
                  <c:v>1.2786E-2</c:v>
                </c:pt>
                <c:pt idx="1574">
                  <c:v>1.2718999999999999E-2</c:v>
                </c:pt>
                <c:pt idx="1575">
                  <c:v>1.2675000000000001E-2</c:v>
                </c:pt>
                <c:pt idx="1576">
                  <c:v>1.2607999999999999E-2</c:v>
                </c:pt>
                <c:pt idx="1577">
                  <c:v>1.2541E-2</c:v>
                </c:pt>
                <c:pt idx="1578">
                  <c:v>1.2408000000000001E-2</c:v>
                </c:pt>
                <c:pt idx="1579">
                  <c:v>1.2341E-2</c:v>
                </c:pt>
                <c:pt idx="1580">
                  <c:v>1.2252000000000001E-2</c:v>
                </c:pt>
                <c:pt idx="1581">
                  <c:v>1.2141000000000001E-2</c:v>
                </c:pt>
                <c:pt idx="1582">
                  <c:v>1.2075000000000001E-2</c:v>
                </c:pt>
                <c:pt idx="1583">
                  <c:v>1.1986E-2</c:v>
                </c:pt>
                <c:pt idx="1584">
                  <c:v>1.1852E-2</c:v>
                </c:pt>
                <c:pt idx="1585">
                  <c:v>1.1786E-2</c:v>
                </c:pt>
                <c:pt idx="1586">
                  <c:v>1.1675E-2</c:v>
                </c:pt>
                <c:pt idx="1587">
                  <c:v>1.1540999999999999E-2</c:v>
                </c:pt>
                <c:pt idx="1588">
                  <c:v>1.1452E-2</c:v>
                </c:pt>
                <c:pt idx="1589">
                  <c:v>1.1341E-2</c:v>
                </c:pt>
                <c:pt idx="1590">
                  <c:v>1.1252E-2</c:v>
                </c:pt>
                <c:pt idx="1591">
                  <c:v>1.1119E-2</c:v>
                </c:pt>
                <c:pt idx="1592">
                  <c:v>1.103E-2</c:v>
                </c:pt>
                <c:pt idx="1593">
                  <c:v>1.0919E-2</c:v>
                </c:pt>
                <c:pt idx="1594">
                  <c:v>1.0763E-2</c:v>
                </c:pt>
                <c:pt idx="1595">
                  <c:v>1.0652E-2</c:v>
                </c:pt>
                <c:pt idx="1596">
                  <c:v>1.0541E-2</c:v>
                </c:pt>
                <c:pt idx="1597">
                  <c:v>1.0385E-2</c:v>
                </c:pt>
                <c:pt idx="1598">
                  <c:v>1.0252000000000001E-2</c:v>
                </c:pt>
                <c:pt idx="1599">
                  <c:v>1.0119E-2</c:v>
                </c:pt>
                <c:pt idx="1600">
                  <c:v>9.9629999999999996E-3</c:v>
                </c:pt>
                <c:pt idx="1601">
                  <c:v>9.8519999999999996E-3</c:v>
                </c:pt>
                <c:pt idx="1602">
                  <c:v>9.7190000000000002E-3</c:v>
                </c:pt>
                <c:pt idx="1603">
                  <c:v>9.5630000000000003E-3</c:v>
                </c:pt>
                <c:pt idx="1604">
                  <c:v>9.4520000000000003E-3</c:v>
                </c:pt>
                <c:pt idx="1605">
                  <c:v>9.2960000000000004E-3</c:v>
                </c:pt>
                <c:pt idx="1606">
                  <c:v>9.1629999999999993E-3</c:v>
                </c:pt>
                <c:pt idx="1607">
                  <c:v>8.9849999999999999E-3</c:v>
                </c:pt>
                <c:pt idx="1608">
                  <c:v>8.8520000000000005E-3</c:v>
                </c:pt>
                <c:pt idx="1609">
                  <c:v>8.7180000000000001E-3</c:v>
                </c:pt>
                <c:pt idx="1610">
                  <c:v>8.541E-3</c:v>
                </c:pt>
                <c:pt idx="1611">
                  <c:v>8.3850000000000001E-3</c:v>
                </c:pt>
                <c:pt idx="1612">
                  <c:v>8.2290000000000002E-3</c:v>
                </c:pt>
                <c:pt idx="1613">
                  <c:v>8.0739999999999996E-3</c:v>
                </c:pt>
                <c:pt idx="1614">
                  <c:v>7.9179999999999997E-3</c:v>
                </c:pt>
                <c:pt idx="1615">
                  <c:v>7.718E-3</c:v>
                </c:pt>
                <c:pt idx="1616">
                  <c:v>7.5849999999999997E-3</c:v>
                </c:pt>
                <c:pt idx="1617">
                  <c:v>7.4070000000000004E-3</c:v>
                </c:pt>
                <c:pt idx="1618">
                  <c:v>7.2509999999999996E-3</c:v>
                </c:pt>
                <c:pt idx="1619">
                  <c:v>7.0740000000000004E-3</c:v>
                </c:pt>
                <c:pt idx="1620">
                  <c:v>6.8960000000000002E-3</c:v>
                </c:pt>
                <c:pt idx="1621">
                  <c:v>6.7619999999999998E-3</c:v>
                </c:pt>
                <c:pt idx="1622">
                  <c:v>6.5849999999999997E-3</c:v>
                </c:pt>
                <c:pt idx="1623">
                  <c:v>6.4289999999999998E-3</c:v>
                </c:pt>
                <c:pt idx="1624">
                  <c:v>6.2509999999999996E-3</c:v>
                </c:pt>
                <c:pt idx="1625">
                  <c:v>6.0730000000000003E-3</c:v>
                </c:pt>
                <c:pt idx="1626">
                  <c:v>5.8960000000000002E-3</c:v>
                </c:pt>
                <c:pt idx="1627">
                  <c:v>5.6959999999999997E-3</c:v>
                </c:pt>
                <c:pt idx="1628">
                  <c:v>5.496E-3</c:v>
                </c:pt>
                <c:pt idx="1629">
                  <c:v>5.3400000000000001E-3</c:v>
                </c:pt>
                <c:pt idx="1630">
                  <c:v>5.1399999999999996E-3</c:v>
                </c:pt>
                <c:pt idx="1631">
                  <c:v>4.9620000000000003E-3</c:v>
                </c:pt>
                <c:pt idx="1632">
                  <c:v>4.8060000000000004E-3</c:v>
                </c:pt>
                <c:pt idx="1633">
                  <c:v>4.6059999999999999E-3</c:v>
                </c:pt>
                <c:pt idx="1634">
                  <c:v>4.4060000000000002E-3</c:v>
                </c:pt>
                <c:pt idx="1635">
                  <c:v>4.2729999999999999E-3</c:v>
                </c:pt>
                <c:pt idx="1636">
                  <c:v>4.0730000000000002E-3</c:v>
                </c:pt>
                <c:pt idx="1637">
                  <c:v>3.895E-3</c:v>
                </c:pt>
                <c:pt idx="1638">
                  <c:v>3.7169999999999998E-3</c:v>
                </c:pt>
                <c:pt idx="1639">
                  <c:v>3.5170000000000002E-3</c:v>
                </c:pt>
                <c:pt idx="1640">
                  <c:v>3.362E-3</c:v>
                </c:pt>
                <c:pt idx="1641">
                  <c:v>3.2060000000000001E-3</c:v>
                </c:pt>
                <c:pt idx="1642">
                  <c:v>3.006E-3</c:v>
                </c:pt>
                <c:pt idx="1643">
                  <c:v>2.8059999999999999E-3</c:v>
                </c:pt>
                <c:pt idx="1644">
                  <c:v>2.6059999999999998E-3</c:v>
                </c:pt>
                <c:pt idx="1645">
                  <c:v>2.3839999999999998E-3</c:v>
                </c:pt>
                <c:pt idx="1646">
                  <c:v>2.2279999999999999E-3</c:v>
                </c:pt>
                <c:pt idx="1647">
                  <c:v>2.006E-3</c:v>
                </c:pt>
                <c:pt idx="1648">
                  <c:v>1.828E-3</c:v>
                </c:pt>
                <c:pt idx="1649">
                  <c:v>1.65E-3</c:v>
                </c:pt>
                <c:pt idx="1650">
                  <c:v>1.4499999999999999E-3</c:v>
                </c:pt>
                <c:pt idx="1651">
                  <c:v>1.2719999999999999E-3</c:v>
                </c:pt>
                <c:pt idx="1652">
                  <c:v>1.0950000000000001E-3</c:v>
                </c:pt>
                <c:pt idx="1653">
                  <c:v>9.3899999999999995E-4</c:v>
                </c:pt>
                <c:pt idx="1654">
                  <c:v>7.6099999999999996E-4</c:v>
                </c:pt>
                <c:pt idx="1655">
                  <c:v>5.8299999999999997E-4</c:v>
                </c:pt>
                <c:pt idx="1656">
                  <c:v>4.06E-4</c:v>
                </c:pt>
                <c:pt idx="1657">
                  <c:v>2.0599999999999999E-4</c:v>
                </c:pt>
                <c:pt idx="1658">
                  <c:v>6.0000000000000002E-6</c:v>
                </c:pt>
                <c:pt idx="1659">
                  <c:v>-1.7200000000000001E-4</c:v>
                </c:pt>
                <c:pt idx="1660">
                  <c:v>-3.5E-4</c:v>
                </c:pt>
                <c:pt idx="1661">
                  <c:v>-5.2800000000000004E-4</c:v>
                </c:pt>
                <c:pt idx="1662">
                  <c:v>-7.5000000000000002E-4</c:v>
                </c:pt>
                <c:pt idx="1663">
                  <c:v>-9.5E-4</c:v>
                </c:pt>
                <c:pt idx="1664">
                  <c:v>-1.1280000000000001E-3</c:v>
                </c:pt>
                <c:pt idx="1665">
                  <c:v>-1.3060000000000001E-3</c:v>
                </c:pt>
                <c:pt idx="1666">
                  <c:v>-1.439E-3</c:v>
                </c:pt>
                <c:pt idx="1667">
                  <c:v>-1.639E-3</c:v>
                </c:pt>
                <c:pt idx="1668">
                  <c:v>-1.7949999999999999E-3</c:v>
                </c:pt>
                <c:pt idx="1669">
                  <c:v>-1.9729999999999999E-3</c:v>
                </c:pt>
                <c:pt idx="1670">
                  <c:v>-2.1280000000000001E-3</c:v>
                </c:pt>
                <c:pt idx="1671">
                  <c:v>-2.3280000000000002E-3</c:v>
                </c:pt>
                <c:pt idx="1672">
                  <c:v>-2.4840000000000001E-3</c:v>
                </c:pt>
                <c:pt idx="1673">
                  <c:v>-2.6619999999999999E-3</c:v>
                </c:pt>
                <c:pt idx="1674">
                  <c:v>-2.8389999999999999E-3</c:v>
                </c:pt>
                <c:pt idx="1675">
                  <c:v>-3.0170000000000002E-3</c:v>
                </c:pt>
                <c:pt idx="1676">
                  <c:v>-3.1949999999999999E-3</c:v>
                </c:pt>
                <c:pt idx="1677">
                  <c:v>-3.3279999999999998E-3</c:v>
                </c:pt>
                <c:pt idx="1678">
                  <c:v>-3.5279999999999999E-3</c:v>
                </c:pt>
                <c:pt idx="1679">
                  <c:v>-3.6619999999999999E-3</c:v>
                </c:pt>
                <c:pt idx="1680">
                  <c:v>-3.8400000000000001E-3</c:v>
                </c:pt>
                <c:pt idx="1681">
                  <c:v>-4.0169999999999997E-3</c:v>
                </c:pt>
                <c:pt idx="1682">
                  <c:v>-4.1510000000000002E-3</c:v>
                </c:pt>
                <c:pt idx="1683">
                  <c:v>-4.3059999999999999E-3</c:v>
                </c:pt>
                <c:pt idx="1684">
                  <c:v>-4.4180000000000001E-3</c:v>
                </c:pt>
                <c:pt idx="1685">
                  <c:v>-4.5950000000000001E-3</c:v>
                </c:pt>
                <c:pt idx="1686">
                  <c:v>-4.6839999999999998E-3</c:v>
                </c:pt>
                <c:pt idx="1687">
                  <c:v>-4.9069999999999999E-3</c:v>
                </c:pt>
                <c:pt idx="1688">
                  <c:v>-4.9950000000000003E-3</c:v>
                </c:pt>
                <c:pt idx="1689">
                  <c:v>-5.1510000000000002E-3</c:v>
                </c:pt>
                <c:pt idx="1690">
                  <c:v>-5.2839999999999996E-3</c:v>
                </c:pt>
                <c:pt idx="1691">
                  <c:v>-5.4619999999999998E-3</c:v>
                </c:pt>
                <c:pt idx="1692">
                  <c:v>-5.64E-3</c:v>
                </c:pt>
                <c:pt idx="1693">
                  <c:v>-5.7289999999999997E-3</c:v>
                </c:pt>
                <c:pt idx="1694">
                  <c:v>-5.9069999999999999E-3</c:v>
                </c:pt>
                <c:pt idx="1695">
                  <c:v>-6.0400000000000002E-3</c:v>
                </c:pt>
                <c:pt idx="1696">
                  <c:v>-6.1510000000000002E-3</c:v>
                </c:pt>
                <c:pt idx="1697">
                  <c:v>-6.2620000000000002E-3</c:v>
                </c:pt>
                <c:pt idx="1698">
                  <c:v>-6.3959999999999998E-3</c:v>
                </c:pt>
                <c:pt idx="1699">
                  <c:v>-6.4850000000000003E-3</c:v>
                </c:pt>
                <c:pt idx="1700">
                  <c:v>-6.6179999999999998E-3</c:v>
                </c:pt>
                <c:pt idx="1701">
                  <c:v>-6.7289999999999997E-3</c:v>
                </c:pt>
                <c:pt idx="1702">
                  <c:v>-6.862E-3</c:v>
                </c:pt>
                <c:pt idx="1703">
                  <c:v>-6.9740000000000002E-3</c:v>
                </c:pt>
                <c:pt idx="1704">
                  <c:v>-7.0400000000000003E-3</c:v>
                </c:pt>
                <c:pt idx="1705">
                  <c:v>-7.1960000000000001E-3</c:v>
                </c:pt>
                <c:pt idx="1706">
                  <c:v>-7.3070000000000001E-3</c:v>
                </c:pt>
                <c:pt idx="1707">
                  <c:v>-7.4400000000000004E-3</c:v>
                </c:pt>
                <c:pt idx="1708">
                  <c:v>-7.5290000000000001E-3</c:v>
                </c:pt>
                <c:pt idx="1709">
                  <c:v>-7.6179999999999998E-3</c:v>
                </c:pt>
                <c:pt idx="1710">
                  <c:v>-7.7520000000000002E-3</c:v>
                </c:pt>
                <c:pt idx="1711">
                  <c:v>-7.796E-3</c:v>
                </c:pt>
                <c:pt idx="1712">
                  <c:v>-7.9290000000000003E-3</c:v>
                </c:pt>
                <c:pt idx="1713">
                  <c:v>-8.0180000000000008E-3</c:v>
                </c:pt>
                <c:pt idx="1714">
                  <c:v>-8.0850000000000002E-3</c:v>
                </c:pt>
                <c:pt idx="1715">
                  <c:v>-8.1740000000000007E-3</c:v>
                </c:pt>
                <c:pt idx="1716">
                  <c:v>-8.2179999999999996E-3</c:v>
                </c:pt>
                <c:pt idx="1717">
                  <c:v>-8.3289999999999996E-3</c:v>
                </c:pt>
                <c:pt idx="1718">
                  <c:v>-8.4180000000000001E-3</c:v>
                </c:pt>
                <c:pt idx="1719">
                  <c:v>-8.463E-3</c:v>
                </c:pt>
                <c:pt idx="1720">
                  <c:v>-8.5520000000000006E-3</c:v>
                </c:pt>
                <c:pt idx="1721">
                  <c:v>-8.6409999999999994E-3</c:v>
                </c:pt>
                <c:pt idx="1722">
                  <c:v>-8.685E-3</c:v>
                </c:pt>
                <c:pt idx="1723">
                  <c:v>-8.796E-3</c:v>
                </c:pt>
                <c:pt idx="1724">
                  <c:v>-8.8179999999999994E-3</c:v>
                </c:pt>
                <c:pt idx="1725">
                  <c:v>-8.9300000000000004E-3</c:v>
                </c:pt>
                <c:pt idx="1726">
                  <c:v>-8.9739999999999993E-3</c:v>
                </c:pt>
                <c:pt idx="1727">
                  <c:v>-9.0410000000000004E-3</c:v>
                </c:pt>
                <c:pt idx="1728">
                  <c:v>-9.0849999999999993E-3</c:v>
                </c:pt>
                <c:pt idx="1729">
                  <c:v>-9.1520000000000004E-3</c:v>
                </c:pt>
                <c:pt idx="1730">
                  <c:v>-9.1520000000000004E-3</c:v>
                </c:pt>
                <c:pt idx="1731">
                  <c:v>-9.2409999999999992E-3</c:v>
                </c:pt>
                <c:pt idx="1732">
                  <c:v>-9.2630000000000004E-3</c:v>
                </c:pt>
                <c:pt idx="1733">
                  <c:v>-9.3069999999999993E-3</c:v>
                </c:pt>
                <c:pt idx="1734">
                  <c:v>-9.3299999999999998E-3</c:v>
                </c:pt>
                <c:pt idx="1735">
                  <c:v>-9.3740000000000004E-3</c:v>
                </c:pt>
                <c:pt idx="1736">
                  <c:v>-9.3959999999999998E-3</c:v>
                </c:pt>
                <c:pt idx="1737">
                  <c:v>-9.4629999999999992E-3</c:v>
                </c:pt>
                <c:pt idx="1738">
                  <c:v>-9.5069999999999998E-3</c:v>
                </c:pt>
                <c:pt idx="1739">
                  <c:v>-9.5069999999999998E-3</c:v>
                </c:pt>
                <c:pt idx="1740">
                  <c:v>-9.5300000000000003E-3</c:v>
                </c:pt>
                <c:pt idx="1741">
                  <c:v>-9.5739999999999992E-3</c:v>
                </c:pt>
                <c:pt idx="1742">
                  <c:v>-9.5519999999999997E-3</c:v>
                </c:pt>
                <c:pt idx="1743">
                  <c:v>-9.6190000000000008E-3</c:v>
                </c:pt>
                <c:pt idx="1744">
                  <c:v>-9.6190000000000008E-3</c:v>
                </c:pt>
                <c:pt idx="1745">
                  <c:v>-9.6190000000000008E-3</c:v>
                </c:pt>
                <c:pt idx="1746">
                  <c:v>-9.5960000000000004E-3</c:v>
                </c:pt>
                <c:pt idx="1747">
                  <c:v>-9.6190000000000008E-3</c:v>
                </c:pt>
                <c:pt idx="1748">
                  <c:v>-9.6410000000000003E-3</c:v>
                </c:pt>
                <c:pt idx="1749">
                  <c:v>-9.6190000000000008E-3</c:v>
                </c:pt>
                <c:pt idx="1750">
                  <c:v>-9.6190000000000008E-3</c:v>
                </c:pt>
                <c:pt idx="1751">
                  <c:v>-9.6410000000000003E-3</c:v>
                </c:pt>
                <c:pt idx="1752">
                  <c:v>-9.6629999999999997E-3</c:v>
                </c:pt>
                <c:pt idx="1753">
                  <c:v>-9.6410000000000003E-3</c:v>
                </c:pt>
                <c:pt idx="1754">
                  <c:v>-9.6410000000000003E-3</c:v>
                </c:pt>
                <c:pt idx="1755">
                  <c:v>-9.6410000000000003E-3</c:v>
                </c:pt>
                <c:pt idx="1756">
                  <c:v>-9.5960000000000004E-3</c:v>
                </c:pt>
                <c:pt idx="1757">
                  <c:v>-9.5960000000000004E-3</c:v>
                </c:pt>
                <c:pt idx="1758">
                  <c:v>-9.6190000000000008E-3</c:v>
                </c:pt>
                <c:pt idx="1759">
                  <c:v>-9.5519999999999997E-3</c:v>
                </c:pt>
                <c:pt idx="1760">
                  <c:v>-9.5739999999999992E-3</c:v>
                </c:pt>
                <c:pt idx="1761">
                  <c:v>-9.5739999999999992E-3</c:v>
                </c:pt>
                <c:pt idx="1762">
                  <c:v>-9.4850000000000004E-3</c:v>
                </c:pt>
                <c:pt idx="1763">
                  <c:v>-9.4629999999999992E-3</c:v>
                </c:pt>
                <c:pt idx="1764">
                  <c:v>-9.4409999999999997E-3</c:v>
                </c:pt>
                <c:pt idx="1765">
                  <c:v>-9.4190000000000003E-3</c:v>
                </c:pt>
                <c:pt idx="1766">
                  <c:v>-9.3959999999999998E-3</c:v>
                </c:pt>
                <c:pt idx="1767">
                  <c:v>-9.3740000000000004E-3</c:v>
                </c:pt>
                <c:pt idx="1768">
                  <c:v>-9.3519999999999992E-3</c:v>
                </c:pt>
                <c:pt idx="1769">
                  <c:v>-9.3069999999999993E-3</c:v>
                </c:pt>
                <c:pt idx="1770">
                  <c:v>-9.2849999999999999E-3</c:v>
                </c:pt>
                <c:pt idx="1771">
                  <c:v>-9.2849999999999999E-3</c:v>
                </c:pt>
                <c:pt idx="1772">
                  <c:v>-9.1959999999999993E-3</c:v>
                </c:pt>
                <c:pt idx="1773">
                  <c:v>-9.1299999999999992E-3</c:v>
                </c:pt>
                <c:pt idx="1774">
                  <c:v>-9.1070000000000005E-3</c:v>
                </c:pt>
                <c:pt idx="1775">
                  <c:v>-9.0849999999999993E-3</c:v>
                </c:pt>
                <c:pt idx="1776">
                  <c:v>-9.018E-3</c:v>
                </c:pt>
                <c:pt idx="1777">
                  <c:v>-8.9739999999999993E-3</c:v>
                </c:pt>
                <c:pt idx="1778">
                  <c:v>-8.8850000000000005E-3</c:v>
                </c:pt>
                <c:pt idx="1779">
                  <c:v>-8.8409999999999999E-3</c:v>
                </c:pt>
                <c:pt idx="1780">
                  <c:v>-8.796E-3</c:v>
                </c:pt>
                <c:pt idx="1781">
                  <c:v>-8.7519999999999994E-3</c:v>
                </c:pt>
                <c:pt idx="1782">
                  <c:v>-8.685E-3</c:v>
                </c:pt>
                <c:pt idx="1783">
                  <c:v>-8.6409999999999994E-3</c:v>
                </c:pt>
                <c:pt idx="1784">
                  <c:v>-8.574E-3</c:v>
                </c:pt>
                <c:pt idx="1785">
                  <c:v>-8.4849999999999995E-3</c:v>
                </c:pt>
                <c:pt idx="1786">
                  <c:v>-8.463E-3</c:v>
                </c:pt>
                <c:pt idx="1787">
                  <c:v>-8.3960000000000007E-3</c:v>
                </c:pt>
                <c:pt idx="1788">
                  <c:v>-8.3289999999999996E-3</c:v>
                </c:pt>
                <c:pt idx="1789">
                  <c:v>-8.2410000000000001E-3</c:v>
                </c:pt>
                <c:pt idx="1790">
                  <c:v>-8.1960000000000002E-3</c:v>
                </c:pt>
                <c:pt idx="1791">
                  <c:v>-8.1290000000000008E-3</c:v>
                </c:pt>
                <c:pt idx="1792">
                  <c:v>-8.0630000000000007E-3</c:v>
                </c:pt>
                <c:pt idx="1793">
                  <c:v>-7.9959999999999996E-3</c:v>
                </c:pt>
                <c:pt idx="1794">
                  <c:v>-7.9070000000000008E-3</c:v>
                </c:pt>
                <c:pt idx="1795">
                  <c:v>-7.8180000000000003E-3</c:v>
                </c:pt>
                <c:pt idx="1796">
                  <c:v>-7.7520000000000002E-3</c:v>
                </c:pt>
                <c:pt idx="1797">
                  <c:v>-7.7070000000000003E-3</c:v>
                </c:pt>
                <c:pt idx="1798">
                  <c:v>-7.6179999999999998E-3</c:v>
                </c:pt>
                <c:pt idx="1799">
                  <c:v>-7.574E-3</c:v>
                </c:pt>
                <c:pt idx="1800">
                  <c:v>-7.5069999999999998E-3</c:v>
                </c:pt>
                <c:pt idx="1801">
                  <c:v>-7.4180000000000001E-3</c:v>
                </c:pt>
                <c:pt idx="1802">
                  <c:v>-7.3509999999999999E-3</c:v>
                </c:pt>
                <c:pt idx="1803">
                  <c:v>-7.2630000000000004E-3</c:v>
                </c:pt>
                <c:pt idx="1804">
                  <c:v>-7.1510000000000002E-3</c:v>
                </c:pt>
                <c:pt idx="1805">
                  <c:v>-7.0850000000000002E-3</c:v>
                </c:pt>
                <c:pt idx="1806">
                  <c:v>-6.9740000000000002E-3</c:v>
                </c:pt>
                <c:pt idx="1807">
                  <c:v>-6.9069999999999999E-3</c:v>
                </c:pt>
                <c:pt idx="1808">
                  <c:v>-6.8399999999999997E-3</c:v>
                </c:pt>
                <c:pt idx="1809">
                  <c:v>-6.7289999999999997E-3</c:v>
                </c:pt>
                <c:pt idx="1810">
                  <c:v>-6.6179999999999998E-3</c:v>
                </c:pt>
                <c:pt idx="1811">
                  <c:v>-6.5510000000000004E-3</c:v>
                </c:pt>
                <c:pt idx="1812">
                  <c:v>-6.4850000000000003E-3</c:v>
                </c:pt>
                <c:pt idx="1813">
                  <c:v>-6.3959999999999998E-3</c:v>
                </c:pt>
                <c:pt idx="1814">
                  <c:v>-6.3290000000000004E-3</c:v>
                </c:pt>
                <c:pt idx="1815">
                  <c:v>-6.2399999999999999E-3</c:v>
                </c:pt>
                <c:pt idx="1816">
                  <c:v>-6.1510000000000002E-3</c:v>
                </c:pt>
                <c:pt idx="1817">
                  <c:v>-6.0850000000000001E-3</c:v>
                </c:pt>
                <c:pt idx="1818">
                  <c:v>-5.973E-3</c:v>
                </c:pt>
                <c:pt idx="1819">
                  <c:v>-5.9069999999999999E-3</c:v>
                </c:pt>
                <c:pt idx="1820">
                  <c:v>-5.7959999999999999E-3</c:v>
                </c:pt>
                <c:pt idx="1821">
                  <c:v>-5.64E-3</c:v>
                </c:pt>
                <c:pt idx="1822">
                  <c:v>-5.5960000000000003E-3</c:v>
                </c:pt>
                <c:pt idx="1823">
                  <c:v>-5.4619999999999998E-3</c:v>
                </c:pt>
                <c:pt idx="1824">
                  <c:v>-5.3730000000000002E-3</c:v>
                </c:pt>
                <c:pt idx="1825">
                  <c:v>-5.3070000000000001E-3</c:v>
                </c:pt>
                <c:pt idx="1826">
                  <c:v>-5.2399999999999999E-3</c:v>
                </c:pt>
                <c:pt idx="1827">
                  <c:v>-5.1289999999999999E-3</c:v>
                </c:pt>
                <c:pt idx="1828">
                  <c:v>-5.0400000000000002E-3</c:v>
                </c:pt>
                <c:pt idx="1829">
                  <c:v>-4.9069999999999999E-3</c:v>
                </c:pt>
                <c:pt idx="1830">
                  <c:v>-4.8399999999999997E-3</c:v>
                </c:pt>
                <c:pt idx="1831">
                  <c:v>-4.7730000000000003E-3</c:v>
                </c:pt>
                <c:pt idx="1832">
                  <c:v>-4.6620000000000003E-3</c:v>
                </c:pt>
                <c:pt idx="1833">
                  <c:v>-4.5510000000000004E-3</c:v>
                </c:pt>
                <c:pt idx="1834">
                  <c:v>-4.4180000000000001E-3</c:v>
                </c:pt>
                <c:pt idx="1835">
                  <c:v>-4.3730000000000002E-3</c:v>
                </c:pt>
                <c:pt idx="1836">
                  <c:v>-4.2620000000000002E-3</c:v>
                </c:pt>
                <c:pt idx="1837">
                  <c:v>-4.1510000000000002E-3</c:v>
                </c:pt>
                <c:pt idx="1838">
                  <c:v>-4.0400000000000002E-3</c:v>
                </c:pt>
                <c:pt idx="1839">
                  <c:v>-3.9290000000000002E-3</c:v>
                </c:pt>
                <c:pt idx="1840">
                  <c:v>-3.8400000000000001E-3</c:v>
                </c:pt>
                <c:pt idx="1841">
                  <c:v>-3.7060000000000001E-3</c:v>
                </c:pt>
                <c:pt idx="1842">
                  <c:v>-3.5950000000000001E-3</c:v>
                </c:pt>
                <c:pt idx="1843">
                  <c:v>-3.506E-3</c:v>
                </c:pt>
                <c:pt idx="1844">
                  <c:v>-3.395E-3</c:v>
                </c:pt>
                <c:pt idx="1845">
                  <c:v>-3.3509999999999998E-3</c:v>
                </c:pt>
                <c:pt idx="1846">
                  <c:v>-3.2399999999999998E-3</c:v>
                </c:pt>
                <c:pt idx="1847">
                  <c:v>-3.1059999999999998E-3</c:v>
                </c:pt>
                <c:pt idx="1848">
                  <c:v>-3.0170000000000002E-3</c:v>
                </c:pt>
                <c:pt idx="1849">
                  <c:v>-2.928E-3</c:v>
                </c:pt>
                <c:pt idx="1850">
                  <c:v>-2.8170000000000001E-3</c:v>
                </c:pt>
                <c:pt idx="1851">
                  <c:v>-2.728E-3</c:v>
                </c:pt>
                <c:pt idx="1852">
                  <c:v>-2.5950000000000001E-3</c:v>
                </c:pt>
                <c:pt idx="1853">
                  <c:v>-2.4840000000000001E-3</c:v>
                </c:pt>
                <c:pt idx="1854">
                  <c:v>-2.3730000000000001E-3</c:v>
                </c:pt>
                <c:pt idx="1855">
                  <c:v>-2.2390000000000001E-3</c:v>
                </c:pt>
                <c:pt idx="1856">
                  <c:v>-2.1280000000000001E-3</c:v>
                </c:pt>
                <c:pt idx="1857">
                  <c:v>-2.0170000000000001E-3</c:v>
                </c:pt>
                <c:pt idx="1858">
                  <c:v>-1.928E-3</c:v>
                </c:pt>
                <c:pt idx="1859">
                  <c:v>-1.817E-3</c:v>
                </c:pt>
                <c:pt idx="1860">
                  <c:v>-1.7279999999999999E-3</c:v>
                </c:pt>
                <c:pt idx="1861">
                  <c:v>-1.6169999999999999E-3</c:v>
                </c:pt>
                <c:pt idx="1862">
                  <c:v>-1.5280000000000001E-3</c:v>
                </c:pt>
                <c:pt idx="1863">
                  <c:v>-1.395E-3</c:v>
                </c:pt>
                <c:pt idx="1864">
                  <c:v>-1.3060000000000001E-3</c:v>
                </c:pt>
                <c:pt idx="1865">
                  <c:v>-1.1720000000000001E-3</c:v>
                </c:pt>
                <c:pt idx="1866">
                  <c:v>-1.0610000000000001E-3</c:v>
                </c:pt>
                <c:pt idx="1867">
                  <c:v>-9.7199999999999999E-4</c:v>
                </c:pt>
                <c:pt idx="1868">
                  <c:v>-8.61E-4</c:v>
                </c:pt>
                <c:pt idx="1869">
                  <c:v>-7.2800000000000002E-4</c:v>
                </c:pt>
                <c:pt idx="1870">
                  <c:v>-5.9500000000000004E-4</c:v>
                </c:pt>
                <c:pt idx="1871">
                  <c:v>-5.0600000000000005E-4</c:v>
                </c:pt>
                <c:pt idx="1872">
                  <c:v>-3.7199999999999999E-4</c:v>
                </c:pt>
                <c:pt idx="1873">
                  <c:v>-2.8299999999999999E-4</c:v>
                </c:pt>
                <c:pt idx="1874">
                  <c:v>-1.94E-4</c:v>
                </c:pt>
                <c:pt idx="1875">
                  <c:v>-6.0999999999999999E-5</c:v>
                </c:pt>
                <c:pt idx="1876">
                  <c:v>5.0000000000000002E-5</c:v>
                </c:pt>
                <c:pt idx="1877">
                  <c:v>1.6100000000000001E-4</c:v>
                </c:pt>
                <c:pt idx="1878">
                  <c:v>2.5000000000000001E-4</c:v>
                </c:pt>
                <c:pt idx="1879">
                  <c:v>3.39E-4</c:v>
                </c:pt>
                <c:pt idx="1880">
                  <c:v>4.7199999999999998E-4</c:v>
                </c:pt>
                <c:pt idx="1881">
                  <c:v>5.8299999999999997E-4</c:v>
                </c:pt>
                <c:pt idx="1882">
                  <c:v>7.1699999999999997E-4</c:v>
                </c:pt>
                <c:pt idx="1883">
                  <c:v>8.2799999999999996E-4</c:v>
                </c:pt>
                <c:pt idx="1884">
                  <c:v>9.6100000000000005E-4</c:v>
                </c:pt>
                <c:pt idx="1885">
                  <c:v>1.072E-3</c:v>
                </c:pt>
                <c:pt idx="1886">
                  <c:v>1.25E-3</c:v>
                </c:pt>
                <c:pt idx="1887">
                  <c:v>1.317E-3</c:v>
                </c:pt>
                <c:pt idx="1888">
                  <c:v>1.4729999999999999E-3</c:v>
                </c:pt>
                <c:pt idx="1889">
                  <c:v>1.606E-3</c:v>
                </c:pt>
                <c:pt idx="1890">
                  <c:v>1.673E-3</c:v>
                </c:pt>
                <c:pt idx="1891">
                  <c:v>1.7390000000000001E-3</c:v>
                </c:pt>
                <c:pt idx="1892">
                  <c:v>1.9170000000000001E-3</c:v>
                </c:pt>
                <c:pt idx="1893">
                  <c:v>1.9840000000000001E-3</c:v>
                </c:pt>
                <c:pt idx="1894">
                  <c:v>2.117E-3</c:v>
                </c:pt>
                <c:pt idx="1895">
                  <c:v>2.2060000000000001E-3</c:v>
                </c:pt>
                <c:pt idx="1896">
                  <c:v>2.3389999999999999E-3</c:v>
                </c:pt>
                <c:pt idx="1897">
                  <c:v>2.4499999999999999E-3</c:v>
                </c:pt>
                <c:pt idx="1898">
                  <c:v>2.5839999999999999E-3</c:v>
                </c:pt>
                <c:pt idx="1899">
                  <c:v>2.673E-3</c:v>
                </c:pt>
                <c:pt idx="1900">
                  <c:v>2.8279999999999998E-3</c:v>
                </c:pt>
                <c:pt idx="1901">
                  <c:v>2.9619999999999998E-3</c:v>
                </c:pt>
                <c:pt idx="1902">
                  <c:v>3.0730000000000002E-3</c:v>
                </c:pt>
                <c:pt idx="1903">
                  <c:v>3.1840000000000002E-3</c:v>
                </c:pt>
                <c:pt idx="1904">
                  <c:v>3.2950000000000002E-3</c:v>
                </c:pt>
                <c:pt idx="1905">
                  <c:v>3.4280000000000001E-3</c:v>
                </c:pt>
                <c:pt idx="1906">
                  <c:v>3.5170000000000002E-3</c:v>
                </c:pt>
                <c:pt idx="1907">
                  <c:v>3.6280000000000001E-3</c:v>
                </c:pt>
                <c:pt idx="1908">
                  <c:v>3.7620000000000002E-3</c:v>
                </c:pt>
                <c:pt idx="1909">
                  <c:v>3.8289999999999999E-3</c:v>
                </c:pt>
                <c:pt idx="1910">
                  <c:v>3.9620000000000002E-3</c:v>
                </c:pt>
                <c:pt idx="1911">
                  <c:v>4.0730000000000002E-3</c:v>
                </c:pt>
                <c:pt idx="1912">
                  <c:v>4.2059999999999997E-3</c:v>
                </c:pt>
                <c:pt idx="1913">
                  <c:v>4.2950000000000002E-3</c:v>
                </c:pt>
                <c:pt idx="1914">
                  <c:v>4.4060000000000002E-3</c:v>
                </c:pt>
                <c:pt idx="1915">
                  <c:v>4.5399999999999998E-3</c:v>
                </c:pt>
                <c:pt idx="1916">
                  <c:v>4.6509999999999998E-3</c:v>
                </c:pt>
                <c:pt idx="1917">
                  <c:v>4.7840000000000001E-3</c:v>
                </c:pt>
                <c:pt idx="1918">
                  <c:v>4.895E-3</c:v>
                </c:pt>
                <c:pt idx="1919">
                  <c:v>5.0070000000000002E-3</c:v>
                </c:pt>
                <c:pt idx="1920">
                  <c:v>5.1399999999999996E-3</c:v>
                </c:pt>
                <c:pt idx="1921">
                  <c:v>5.2069999999999998E-3</c:v>
                </c:pt>
                <c:pt idx="1922">
                  <c:v>5.3400000000000001E-3</c:v>
                </c:pt>
                <c:pt idx="1923">
                  <c:v>5.4289999999999998E-3</c:v>
                </c:pt>
                <c:pt idx="1924">
                  <c:v>5.5399999999999998E-3</c:v>
                </c:pt>
                <c:pt idx="1925">
                  <c:v>5.6290000000000003E-3</c:v>
                </c:pt>
                <c:pt idx="1926">
                  <c:v>5.7400000000000003E-3</c:v>
                </c:pt>
                <c:pt idx="1927">
                  <c:v>5.829E-3</c:v>
                </c:pt>
                <c:pt idx="1928">
                  <c:v>5.94E-3</c:v>
                </c:pt>
                <c:pt idx="1929">
                  <c:v>6.0730000000000003E-3</c:v>
                </c:pt>
                <c:pt idx="1930">
                  <c:v>6.1180000000000002E-3</c:v>
                </c:pt>
                <c:pt idx="1931">
                  <c:v>6.2729999999999999E-3</c:v>
                </c:pt>
                <c:pt idx="1932">
                  <c:v>6.3619999999999996E-3</c:v>
                </c:pt>
                <c:pt idx="1933">
                  <c:v>6.4729999999999996E-3</c:v>
                </c:pt>
                <c:pt idx="1934">
                  <c:v>6.607E-3</c:v>
                </c:pt>
                <c:pt idx="1935">
                  <c:v>6.6959999999999997E-3</c:v>
                </c:pt>
                <c:pt idx="1936">
                  <c:v>6.7400000000000003E-3</c:v>
                </c:pt>
                <c:pt idx="1937">
                  <c:v>6.8739999999999999E-3</c:v>
                </c:pt>
                <c:pt idx="1938">
                  <c:v>6.9849999999999999E-3</c:v>
                </c:pt>
                <c:pt idx="1939">
                  <c:v>7.0740000000000004E-3</c:v>
                </c:pt>
                <c:pt idx="1940">
                  <c:v>7.1180000000000002E-3</c:v>
                </c:pt>
                <c:pt idx="1941">
                  <c:v>7.2960000000000004E-3</c:v>
                </c:pt>
                <c:pt idx="1942">
                  <c:v>7.3400000000000002E-3</c:v>
                </c:pt>
                <c:pt idx="1943">
                  <c:v>7.4289999999999998E-3</c:v>
                </c:pt>
                <c:pt idx="1944">
                  <c:v>7.4960000000000001E-3</c:v>
                </c:pt>
                <c:pt idx="1945">
                  <c:v>7.5849999999999997E-3</c:v>
                </c:pt>
                <c:pt idx="1946">
                  <c:v>7.6959999999999997E-3</c:v>
                </c:pt>
                <c:pt idx="1947">
                  <c:v>7.7850000000000003E-3</c:v>
                </c:pt>
                <c:pt idx="1948">
                  <c:v>7.8519999999999996E-3</c:v>
                </c:pt>
                <c:pt idx="1949">
                  <c:v>7.9850000000000008E-3</c:v>
                </c:pt>
                <c:pt idx="1950">
                  <c:v>8.0289999999999997E-3</c:v>
                </c:pt>
                <c:pt idx="1951">
                  <c:v>8.1399999999999997E-3</c:v>
                </c:pt>
                <c:pt idx="1952">
                  <c:v>8.2290000000000002E-3</c:v>
                </c:pt>
                <c:pt idx="1953">
                  <c:v>8.2959999999999996E-3</c:v>
                </c:pt>
                <c:pt idx="1954">
                  <c:v>8.3409999999999995E-3</c:v>
                </c:pt>
                <c:pt idx="1955">
                  <c:v>8.4290000000000007E-3</c:v>
                </c:pt>
                <c:pt idx="1956">
                  <c:v>8.5179999999999995E-3</c:v>
                </c:pt>
                <c:pt idx="1957">
                  <c:v>8.541E-3</c:v>
                </c:pt>
                <c:pt idx="1958">
                  <c:v>8.6289999999999995E-3</c:v>
                </c:pt>
                <c:pt idx="1959">
                  <c:v>8.7410000000000005E-3</c:v>
                </c:pt>
                <c:pt idx="1960">
                  <c:v>8.7849999999999994E-3</c:v>
                </c:pt>
                <c:pt idx="1961">
                  <c:v>8.8520000000000005E-3</c:v>
                </c:pt>
                <c:pt idx="1962">
                  <c:v>8.9180000000000006E-3</c:v>
                </c:pt>
                <c:pt idx="1963">
                  <c:v>9.0069999999999994E-3</c:v>
                </c:pt>
                <c:pt idx="1964">
                  <c:v>9.0299999999999998E-3</c:v>
                </c:pt>
                <c:pt idx="1965">
                  <c:v>9.0959999999999999E-3</c:v>
                </c:pt>
                <c:pt idx="1966">
                  <c:v>9.1409999999999998E-3</c:v>
                </c:pt>
                <c:pt idx="1967">
                  <c:v>9.2519999999999998E-3</c:v>
                </c:pt>
                <c:pt idx="1968">
                  <c:v>9.2519999999999998E-3</c:v>
                </c:pt>
                <c:pt idx="1969">
                  <c:v>9.3179999999999999E-3</c:v>
                </c:pt>
                <c:pt idx="1970">
                  <c:v>9.3849999999999992E-3</c:v>
                </c:pt>
                <c:pt idx="1971">
                  <c:v>9.4070000000000004E-3</c:v>
                </c:pt>
                <c:pt idx="1972">
                  <c:v>9.4299999999999991E-3</c:v>
                </c:pt>
                <c:pt idx="1973">
                  <c:v>9.4959999999999992E-3</c:v>
                </c:pt>
                <c:pt idx="1974">
                  <c:v>9.5630000000000003E-3</c:v>
                </c:pt>
                <c:pt idx="1975">
                  <c:v>9.5849999999999998E-3</c:v>
                </c:pt>
                <c:pt idx="1976">
                  <c:v>9.6299999999999997E-3</c:v>
                </c:pt>
                <c:pt idx="1977">
                  <c:v>9.6959999999999998E-3</c:v>
                </c:pt>
                <c:pt idx="1978">
                  <c:v>9.6959999999999998E-3</c:v>
                </c:pt>
                <c:pt idx="1979">
                  <c:v>9.7409999999999997E-3</c:v>
                </c:pt>
                <c:pt idx="1980">
                  <c:v>9.7409999999999997E-3</c:v>
                </c:pt>
                <c:pt idx="1981">
                  <c:v>9.7850000000000003E-3</c:v>
                </c:pt>
                <c:pt idx="1982">
                  <c:v>9.8519999999999996E-3</c:v>
                </c:pt>
                <c:pt idx="1983">
                  <c:v>9.8740000000000008E-3</c:v>
                </c:pt>
                <c:pt idx="1984">
                  <c:v>9.8960000000000003E-3</c:v>
                </c:pt>
                <c:pt idx="1985">
                  <c:v>9.8960000000000003E-3</c:v>
                </c:pt>
                <c:pt idx="1986">
                  <c:v>9.9190000000000007E-3</c:v>
                </c:pt>
                <c:pt idx="1987">
                  <c:v>9.9190000000000007E-3</c:v>
                </c:pt>
                <c:pt idx="1988">
                  <c:v>9.9410000000000002E-3</c:v>
                </c:pt>
                <c:pt idx="1989">
                  <c:v>9.9410000000000002E-3</c:v>
                </c:pt>
                <c:pt idx="1990">
                  <c:v>9.9850000000000008E-3</c:v>
                </c:pt>
                <c:pt idx="1991">
                  <c:v>9.9850000000000008E-3</c:v>
                </c:pt>
                <c:pt idx="1992">
                  <c:v>9.9629999999999996E-3</c:v>
                </c:pt>
                <c:pt idx="1993">
                  <c:v>1.0008E-2</c:v>
                </c:pt>
                <c:pt idx="1994">
                  <c:v>1.0008E-2</c:v>
                </c:pt>
                <c:pt idx="1995">
                  <c:v>1.0030000000000001E-2</c:v>
                </c:pt>
                <c:pt idx="1996">
                  <c:v>9.9629999999999996E-3</c:v>
                </c:pt>
                <c:pt idx="1997">
                  <c:v>9.9850000000000008E-3</c:v>
                </c:pt>
                <c:pt idx="1998">
                  <c:v>1.0008E-2</c:v>
                </c:pt>
                <c:pt idx="1999">
                  <c:v>1.0008E-2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382464"/>
        <c:axId val="108383040"/>
      </c:scatterChar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'ATF1317'!$A$501:$A$2500</c:f>
              <c:numCache>
                <c:formatCode>0.00E+00</c:formatCode>
                <c:ptCount val="2000"/>
                <c:pt idx="0">
                  <c:v>-6.8878999999999998E-9</c:v>
                </c:pt>
                <c:pt idx="1">
                  <c:v>-6.8815999999999999E-9</c:v>
                </c:pt>
                <c:pt idx="2">
                  <c:v>-6.8753999999999996E-9</c:v>
                </c:pt>
                <c:pt idx="3">
                  <c:v>-6.8690999999999998E-9</c:v>
                </c:pt>
                <c:pt idx="4">
                  <c:v>-6.8629000000000004E-9</c:v>
                </c:pt>
                <c:pt idx="5">
                  <c:v>-6.8565999999999997E-9</c:v>
                </c:pt>
                <c:pt idx="6">
                  <c:v>-6.8504000000000002E-9</c:v>
                </c:pt>
                <c:pt idx="7">
                  <c:v>-6.8441000000000004E-9</c:v>
                </c:pt>
                <c:pt idx="8">
                  <c:v>-6.8379000000000001E-9</c:v>
                </c:pt>
                <c:pt idx="9">
                  <c:v>-6.8316000000000003E-9</c:v>
                </c:pt>
                <c:pt idx="10">
                  <c:v>-6.8254E-9</c:v>
                </c:pt>
                <c:pt idx="11">
                  <c:v>-6.8191000000000002E-9</c:v>
                </c:pt>
                <c:pt idx="12">
                  <c:v>-6.8128999999999999E-9</c:v>
                </c:pt>
                <c:pt idx="13">
                  <c:v>-6.8066E-9</c:v>
                </c:pt>
                <c:pt idx="14">
                  <c:v>-6.8003999999999998E-9</c:v>
                </c:pt>
                <c:pt idx="15">
                  <c:v>-6.7940999999999999E-9</c:v>
                </c:pt>
                <c:pt idx="16">
                  <c:v>-6.7878999999999997E-9</c:v>
                </c:pt>
                <c:pt idx="17">
                  <c:v>-6.7815999999999998E-9</c:v>
                </c:pt>
                <c:pt idx="18">
                  <c:v>-6.7754000000000004E-9</c:v>
                </c:pt>
                <c:pt idx="19">
                  <c:v>-6.7690999999999997E-9</c:v>
                </c:pt>
                <c:pt idx="20">
                  <c:v>-6.7629000000000003E-9</c:v>
                </c:pt>
                <c:pt idx="21">
                  <c:v>-6.7565999999999996E-9</c:v>
                </c:pt>
                <c:pt idx="22">
                  <c:v>-6.7504000000000002E-9</c:v>
                </c:pt>
                <c:pt idx="23">
                  <c:v>-6.7441000000000003E-9</c:v>
                </c:pt>
                <c:pt idx="24">
                  <c:v>-6.7379000000000001E-9</c:v>
                </c:pt>
                <c:pt idx="25">
                  <c:v>-6.7316000000000002E-9</c:v>
                </c:pt>
                <c:pt idx="26">
                  <c:v>-6.7254E-9</c:v>
                </c:pt>
                <c:pt idx="27">
                  <c:v>-6.7191000000000001E-9</c:v>
                </c:pt>
                <c:pt idx="28">
                  <c:v>-6.7128999999999998E-9</c:v>
                </c:pt>
                <c:pt idx="29">
                  <c:v>-6.7066E-9</c:v>
                </c:pt>
                <c:pt idx="30">
                  <c:v>-6.7003999999999997E-9</c:v>
                </c:pt>
                <c:pt idx="31">
                  <c:v>-6.6940999999999999E-9</c:v>
                </c:pt>
                <c:pt idx="32">
                  <c:v>-6.6878999999999996E-9</c:v>
                </c:pt>
                <c:pt idx="33">
                  <c:v>-6.6815999999999998E-9</c:v>
                </c:pt>
                <c:pt idx="34">
                  <c:v>-6.6754000000000003E-9</c:v>
                </c:pt>
                <c:pt idx="35">
                  <c:v>-6.6690999999999996E-9</c:v>
                </c:pt>
                <c:pt idx="36">
                  <c:v>-6.6629000000000002E-9</c:v>
                </c:pt>
                <c:pt idx="37">
                  <c:v>-6.6566000000000004E-9</c:v>
                </c:pt>
                <c:pt idx="38">
                  <c:v>-6.6504000000000001E-9</c:v>
                </c:pt>
                <c:pt idx="39">
                  <c:v>-6.6441000000000002E-9</c:v>
                </c:pt>
                <c:pt idx="40">
                  <c:v>-6.6379E-9</c:v>
                </c:pt>
                <c:pt idx="41">
                  <c:v>-6.6316000000000001E-9</c:v>
                </c:pt>
                <c:pt idx="42">
                  <c:v>-6.6253999999999999E-9</c:v>
                </c:pt>
                <c:pt idx="43">
                  <c:v>-6.6191E-9</c:v>
                </c:pt>
                <c:pt idx="44">
                  <c:v>-6.6128999999999998E-9</c:v>
                </c:pt>
                <c:pt idx="45">
                  <c:v>-6.6065999999999999E-9</c:v>
                </c:pt>
                <c:pt idx="46">
                  <c:v>-6.6003999999999997E-9</c:v>
                </c:pt>
                <c:pt idx="47">
                  <c:v>-6.5940999999999998E-9</c:v>
                </c:pt>
                <c:pt idx="48">
                  <c:v>-6.5879000000000004E-9</c:v>
                </c:pt>
                <c:pt idx="49">
                  <c:v>-6.5815999999999997E-9</c:v>
                </c:pt>
                <c:pt idx="50">
                  <c:v>-6.5754000000000003E-9</c:v>
                </c:pt>
                <c:pt idx="51">
                  <c:v>-6.5691000000000004E-9</c:v>
                </c:pt>
                <c:pt idx="52">
                  <c:v>-6.5629000000000002E-9</c:v>
                </c:pt>
                <c:pt idx="53">
                  <c:v>-6.5566000000000003E-9</c:v>
                </c:pt>
                <c:pt idx="54">
                  <c:v>-6.5504E-9</c:v>
                </c:pt>
                <c:pt idx="55">
                  <c:v>-6.5441000000000002E-9</c:v>
                </c:pt>
                <c:pt idx="56">
                  <c:v>-6.5378999999999999E-9</c:v>
                </c:pt>
                <c:pt idx="57">
                  <c:v>-6.5316000000000001E-9</c:v>
                </c:pt>
                <c:pt idx="58">
                  <c:v>-6.5253999999999998E-9</c:v>
                </c:pt>
                <c:pt idx="59">
                  <c:v>-6.5191E-9</c:v>
                </c:pt>
                <c:pt idx="60">
                  <c:v>-6.5128999999999997E-9</c:v>
                </c:pt>
                <c:pt idx="61">
                  <c:v>-6.5065999999999998E-9</c:v>
                </c:pt>
                <c:pt idx="62">
                  <c:v>-6.5003999999999996E-9</c:v>
                </c:pt>
                <c:pt idx="63">
                  <c:v>-6.4940999999999997E-9</c:v>
                </c:pt>
                <c:pt idx="64">
                  <c:v>-6.4879000000000003E-9</c:v>
                </c:pt>
                <c:pt idx="65">
                  <c:v>-6.4815999999999996E-9</c:v>
                </c:pt>
                <c:pt idx="66">
                  <c:v>-6.4754000000000002E-9</c:v>
                </c:pt>
                <c:pt idx="67">
                  <c:v>-6.4691000000000003E-9</c:v>
                </c:pt>
                <c:pt idx="68">
                  <c:v>-6.4629000000000001E-9</c:v>
                </c:pt>
                <c:pt idx="69">
                  <c:v>-6.4566000000000002E-9</c:v>
                </c:pt>
                <c:pt idx="70">
                  <c:v>-6.4504E-9</c:v>
                </c:pt>
                <c:pt idx="71">
                  <c:v>-6.4441000000000001E-9</c:v>
                </c:pt>
                <c:pt idx="72">
                  <c:v>-6.4378999999999999E-9</c:v>
                </c:pt>
                <c:pt idx="73">
                  <c:v>-6.4316E-9</c:v>
                </c:pt>
                <c:pt idx="74">
                  <c:v>-6.4253999999999998E-9</c:v>
                </c:pt>
                <c:pt idx="75">
                  <c:v>-6.4190999999999999E-9</c:v>
                </c:pt>
                <c:pt idx="76">
                  <c:v>-6.4128999999999996E-9</c:v>
                </c:pt>
                <c:pt idx="77">
                  <c:v>-6.4065999999999998E-9</c:v>
                </c:pt>
                <c:pt idx="78">
                  <c:v>-6.4004000000000004E-9</c:v>
                </c:pt>
                <c:pt idx="79">
                  <c:v>-6.3940999999999997E-9</c:v>
                </c:pt>
                <c:pt idx="80">
                  <c:v>-6.3879000000000002E-9</c:v>
                </c:pt>
                <c:pt idx="81">
                  <c:v>-6.3816000000000004E-9</c:v>
                </c:pt>
                <c:pt idx="82">
                  <c:v>-6.3754000000000001E-9</c:v>
                </c:pt>
                <c:pt idx="83">
                  <c:v>-6.3691000000000003E-9</c:v>
                </c:pt>
                <c:pt idx="84">
                  <c:v>-6.3629E-9</c:v>
                </c:pt>
                <c:pt idx="85">
                  <c:v>-6.3566000000000002E-9</c:v>
                </c:pt>
                <c:pt idx="86">
                  <c:v>-6.3503999999999999E-9</c:v>
                </c:pt>
                <c:pt idx="87">
                  <c:v>-6.3441E-9</c:v>
                </c:pt>
                <c:pt idx="88">
                  <c:v>-6.3378999999999998E-9</c:v>
                </c:pt>
                <c:pt idx="89">
                  <c:v>-6.3315999999999999E-9</c:v>
                </c:pt>
                <c:pt idx="90">
                  <c:v>-6.3253999999999997E-9</c:v>
                </c:pt>
                <c:pt idx="91">
                  <c:v>-6.3190999999999998E-9</c:v>
                </c:pt>
                <c:pt idx="92">
                  <c:v>-6.3129000000000004E-9</c:v>
                </c:pt>
                <c:pt idx="93">
                  <c:v>-6.3065999999999997E-9</c:v>
                </c:pt>
                <c:pt idx="94">
                  <c:v>-6.3004000000000003E-9</c:v>
                </c:pt>
                <c:pt idx="95">
                  <c:v>-6.2940999999999996E-9</c:v>
                </c:pt>
                <c:pt idx="96">
                  <c:v>-6.2879000000000002E-9</c:v>
                </c:pt>
                <c:pt idx="97">
                  <c:v>-6.2816000000000003E-9</c:v>
                </c:pt>
                <c:pt idx="98">
                  <c:v>-6.2754000000000001E-9</c:v>
                </c:pt>
                <c:pt idx="99">
                  <c:v>-6.2691000000000002E-9</c:v>
                </c:pt>
                <c:pt idx="100">
                  <c:v>-6.2629E-9</c:v>
                </c:pt>
                <c:pt idx="101">
                  <c:v>-6.2566000000000001E-9</c:v>
                </c:pt>
                <c:pt idx="102">
                  <c:v>-6.2503999999999998E-9</c:v>
                </c:pt>
                <c:pt idx="103">
                  <c:v>-6.2441E-9</c:v>
                </c:pt>
                <c:pt idx="104">
                  <c:v>-6.2378999999999997E-9</c:v>
                </c:pt>
                <c:pt idx="105">
                  <c:v>-6.2315999999999999E-9</c:v>
                </c:pt>
                <c:pt idx="106">
                  <c:v>-6.2253999999999996E-9</c:v>
                </c:pt>
                <c:pt idx="107">
                  <c:v>-6.2190999999999998E-9</c:v>
                </c:pt>
                <c:pt idx="108">
                  <c:v>-6.2129000000000003E-9</c:v>
                </c:pt>
                <c:pt idx="109">
                  <c:v>-6.2065999999999996E-9</c:v>
                </c:pt>
                <c:pt idx="110">
                  <c:v>-6.2004000000000002E-9</c:v>
                </c:pt>
                <c:pt idx="111">
                  <c:v>-6.1941000000000004E-9</c:v>
                </c:pt>
                <c:pt idx="112">
                  <c:v>-6.1879000000000001E-9</c:v>
                </c:pt>
                <c:pt idx="113">
                  <c:v>-6.1816000000000002E-9</c:v>
                </c:pt>
                <c:pt idx="114">
                  <c:v>-6.1754E-9</c:v>
                </c:pt>
                <c:pt idx="115">
                  <c:v>-6.1691000000000001E-9</c:v>
                </c:pt>
                <c:pt idx="116">
                  <c:v>-6.1628999999999999E-9</c:v>
                </c:pt>
                <c:pt idx="117">
                  <c:v>-6.1566E-9</c:v>
                </c:pt>
                <c:pt idx="118">
                  <c:v>-6.1503999999999998E-9</c:v>
                </c:pt>
                <c:pt idx="119">
                  <c:v>-6.1440999999999999E-9</c:v>
                </c:pt>
                <c:pt idx="120">
                  <c:v>-6.1378999999999997E-9</c:v>
                </c:pt>
                <c:pt idx="121">
                  <c:v>-6.1315999999999998E-9</c:v>
                </c:pt>
                <c:pt idx="122">
                  <c:v>-6.1254000000000004E-9</c:v>
                </c:pt>
                <c:pt idx="123">
                  <c:v>-6.1190999999999997E-9</c:v>
                </c:pt>
                <c:pt idx="124">
                  <c:v>-6.1129000000000003E-9</c:v>
                </c:pt>
                <c:pt idx="125">
                  <c:v>-6.1066000000000004E-9</c:v>
                </c:pt>
                <c:pt idx="126">
                  <c:v>-6.1004000000000002E-9</c:v>
                </c:pt>
                <c:pt idx="127">
                  <c:v>-6.0941000000000003E-9</c:v>
                </c:pt>
                <c:pt idx="128">
                  <c:v>-6.0879E-9</c:v>
                </c:pt>
                <c:pt idx="129">
                  <c:v>-6.0816000000000002E-9</c:v>
                </c:pt>
                <c:pt idx="130">
                  <c:v>-6.0753999999999999E-9</c:v>
                </c:pt>
                <c:pt idx="131">
                  <c:v>-6.0691000000000001E-9</c:v>
                </c:pt>
                <c:pt idx="132">
                  <c:v>-6.0628999999999998E-9</c:v>
                </c:pt>
                <c:pt idx="133">
                  <c:v>-6.0566E-9</c:v>
                </c:pt>
                <c:pt idx="134">
                  <c:v>-6.0503999999999997E-9</c:v>
                </c:pt>
                <c:pt idx="135">
                  <c:v>-6.0440999999999998E-9</c:v>
                </c:pt>
                <c:pt idx="136">
                  <c:v>-6.0378999999999996E-9</c:v>
                </c:pt>
                <c:pt idx="137">
                  <c:v>-6.0315999999999997E-9</c:v>
                </c:pt>
                <c:pt idx="138">
                  <c:v>-6.0254000000000003E-9</c:v>
                </c:pt>
                <c:pt idx="139">
                  <c:v>-6.0190999999999996E-9</c:v>
                </c:pt>
                <c:pt idx="140">
                  <c:v>-6.0129000000000002E-9</c:v>
                </c:pt>
                <c:pt idx="141">
                  <c:v>-6.0066000000000003E-9</c:v>
                </c:pt>
                <c:pt idx="142">
                  <c:v>-6.0004000000000001E-9</c:v>
                </c:pt>
                <c:pt idx="143">
                  <c:v>-5.9941000000000002E-9</c:v>
                </c:pt>
                <c:pt idx="144">
                  <c:v>-5.9879E-9</c:v>
                </c:pt>
                <c:pt idx="145">
                  <c:v>-5.9816000000000001E-9</c:v>
                </c:pt>
                <c:pt idx="146">
                  <c:v>-5.9753999999999999E-9</c:v>
                </c:pt>
                <c:pt idx="147">
                  <c:v>-5.9691E-9</c:v>
                </c:pt>
                <c:pt idx="148">
                  <c:v>-5.9628999999999997E-9</c:v>
                </c:pt>
                <c:pt idx="149">
                  <c:v>-5.9565999999999999E-9</c:v>
                </c:pt>
                <c:pt idx="150">
                  <c:v>-5.9503999999999996E-9</c:v>
                </c:pt>
                <c:pt idx="151">
                  <c:v>-5.9440999999999998E-9</c:v>
                </c:pt>
                <c:pt idx="152">
                  <c:v>-5.9379000000000004E-9</c:v>
                </c:pt>
                <c:pt idx="153">
                  <c:v>-5.9315999999999997E-9</c:v>
                </c:pt>
                <c:pt idx="154">
                  <c:v>-5.9254000000000002E-9</c:v>
                </c:pt>
                <c:pt idx="155">
                  <c:v>-5.9191000000000004E-9</c:v>
                </c:pt>
                <c:pt idx="156">
                  <c:v>-5.9129000000000001E-9</c:v>
                </c:pt>
                <c:pt idx="157">
                  <c:v>-5.9066000000000003E-9</c:v>
                </c:pt>
                <c:pt idx="158">
                  <c:v>-5.9004E-9</c:v>
                </c:pt>
                <c:pt idx="159">
                  <c:v>-5.8941000000000002E-9</c:v>
                </c:pt>
                <c:pt idx="160">
                  <c:v>-5.8878999999999999E-9</c:v>
                </c:pt>
                <c:pt idx="161">
                  <c:v>-5.8816E-9</c:v>
                </c:pt>
                <c:pt idx="162">
                  <c:v>-5.8753999999999998E-9</c:v>
                </c:pt>
                <c:pt idx="163">
                  <c:v>-5.8690999999999999E-9</c:v>
                </c:pt>
                <c:pt idx="164">
                  <c:v>-5.8628999999999997E-9</c:v>
                </c:pt>
                <c:pt idx="165">
                  <c:v>-5.8565999999999998E-9</c:v>
                </c:pt>
                <c:pt idx="166">
                  <c:v>-5.8504000000000004E-9</c:v>
                </c:pt>
                <c:pt idx="167">
                  <c:v>-5.8440999999999997E-9</c:v>
                </c:pt>
                <c:pt idx="168">
                  <c:v>-5.8379000000000003E-9</c:v>
                </c:pt>
                <c:pt idx="169">
                  <c:v>-5.8315999999999996E-9</c:v>
                </c:pt>
                <c:pt idx="170">
                  <c:v>-5.8254000000000002E-9</c:v>
                </c:pt>
                <c:pt idx="171">
                  <c:v>-5.8191000000000003E-9</c:v>
                </c:pt>
                <c:pt idx="172">
                  <c:v>-5.8129000000000001E-9</c:v>
                </c:pt>
                <c:pt idx="173">
                  <c:v>-5.8066000000000002E-9</c:v>
                </c:pt>
                <c:pt idx="174">
                  <c:v>-5.8003999999999999E-9</c:v>
                </c:pt>
                <c:pt idx="175">
                  <c:v>-5.7941000000000001E-9</c:v>
                </c:pt>
                <c:pt idx="176">
                  <c:v>-5.7878999999999998E-9</c:v>
                </c:pt>
                <c:pt idx="177">
                  <c:v>-5.7816E-9</c:v>
                </c:pt>
                <c:pt idx="178">
                  <c:v>-5.7753999999999997E-9</c:v>
                </c:pt>
                <c:pt idx="179">
                  <c:v>-5.7690999999999999E-9</c:v>
                </c:pt>
                <c:pt idx="180">
                  <c:v>-5.7628999999999996E-9</c:v>
                </c:pt>
                <c:pt idx="181">
                  <c:v>-5.7565999999999997E-9</c:v>
                </c:pt>
                <c:pt idx="182">
                  <c:v>-5.7504000000000003E-9</c:v>
                </c:pt>
                <c:pt idx="183">
                  <c:v>-5.7440999999999996E-9</c:v>
                </c:pt>
                <c:pt idx="184">
                  <c:v>-5.7379000000000002E-9</c:v>
                </c:pt>
                <c:pt idx="185">
                  <c:v>-5.7316000000000003E-9</c:v>
                </c:pt>
                <c:pt idx="186">
                  <c:v>-5.7254000000000001E-9</c:v>
                </c:pt>
                <c:pt idx="187">
                  <c:v>-5.7191000000000002E-9</c:v>
                </c:pt>
                <c:pt idx="188">
                  <c:v>-5.7129E-9</c:v>
                </c:pt>
                <c:pt idx="189">
                  <c:v>-5.7066000000000001E-9</c:v>
                </c:pt>
                <c:pt idx="190">
                  <c:v>-5.7003999999999999E-9</c:v>
                </c:pt>
                <c:pt idx="191">
                  <c:v>-5.6941E-9</c:v>
                </c:pt>
                <c:pt idx="192">
                  <c:v>-5.6878999999999998E-9</c:v>
                </c:pt>
                <c:pt idx="193">
                  <c:v>-5.6815999999999999E-9</c:v>
                </c:pt>
                <c:pt idx="194">
                  <c:v>-5.6753999999999997E-9</c:v>
                </c:pt>
                <c:pt idx="195">
                  <c:v>-5.6690999999999998E-9</c:v>
                </c:pt>
                <c:pt idx="196">
                  <c:v>-5.6629000000000004E-9</c:v>
                </c:pt>
                <c:pt idx="197">
                  <c:v>-5.6565999999999997E-9</c:v>
                </c:pt>
                <c:pt idx="198">
                  <c:v>-5.6504000000000003E-9</c:v>
                </c:pt>
                <c:pt idx="199">
                  <c:v>-5.6441000000000004E-9</c:v>
                </c:pt>
                <c:pt idx="200">
                  <c:v>-5.6379000000000001E-9</c:v>
                </c:pt>
                <c:pt idx="201">
                  <c:v>-5.6316000000000003E-9</c:v>
                </c:pt>
                <c:pt idx="202">
                  <c:v>-5.6254E-9</c:v>
                </c:pt>
                <c:pt idx="203">
                  <c:v>-5.6191000000000002E-9</c:v>
                </c:pt>
                <c:pt idx="204">
                  <c:v>-5.6128999999999999E-9</c:v>
                </c:pt>
                <c:pt idx="205">
                  <c:v>-5.6066000000000001E-9</c:v>
                </c:pt>
                <c:pt idx="206">
                  <c:v>-5.6003999999999998E-9</c:v>
                </c:pt>
                <c:pt idx="207">
                  <c:v>-5.5940999999999999E-9</c:v>
                </c:pt>
                <c:pt idx="208">
                  <c:v>-5.5878999999999997E-9</c:v>
                </c:pt>
                <c:pt idx="209">
                  <c:v>-5.5815999999999998E-9</c:v>
                </c:pt>
                <c:pt idx="210">
                  <c:v>-5.5754000000000004E-9</c:v>
                </c:pt>
                <c:pt idx="211">
                  <c:v>-5.5690999999999997E-9</c:v>
                </c:pt>
                <c:pt idx="212">
                  <c:v>-5.5629000000000003E-9</c:v>
                </c:pt>
                <c:pt idx="213">
                  <c:v>-5.5565999999999996E-9</c:v>
                </c:pt>
                <c:pt idx="214">
                  <c:v>-5.5504000000000002E-9</c:v>
                </c:pt>
                <c:pt idx="215">
                  <c:v>-5.5441000000000003E-9</c:v>
                </c:pt>
                <c:pt idx="216">
                  <c:v>-5.5379000000000001E-9</c:v>
                </c:pt>
                <c:pt idx="217">
                  <c:v>-5.5316000000000002E-9</c:v>
                </c:pt>
                <c:pt idx="218">
                  <c:v>-5.5254E-9</c:v>
                </c:pt>
                <c:pt idx="219">
                  <c:v>-5.5191000000000001E-9</c:v>
                </c:pt>
                <c:pt idx="220">
                  <c:v>-5.5128999999999999E-9</c:v>
                </c:pt>
                <c:pt idx="221">
                  <c:v>-5.5066E-9</c:v>
                </c:pt>
                <c:pt idx="222">
                  <c:v>-5.5003999999999997E-9</c:v>
                </c:pt>
                <c:pt idx="223">
                  <c:v>-5.4940999999999999E-9</c:v>
                </c:pt>
                <c:pt idx="224">
                  <c:v>-5.4878999999999996E-9</c:v>
                </c:pt>
                <c:pt idx="225">
                  <c:v>-5.4815999999999998E-9</c:v>
                </c:pt>
                <c:pt idx="226">
                  <c:v>-5.4754000000000003E-9</c:v>
                </c:pt>
                <c:pt idx="227">
                  <c:v>-5.4690999999999997E-9</c:v>
                </c:pt>
                <c:pt idx="228">
                  <c:v>-5.4629000000000002E-9</c:v>
                </c:pt>
                <c:pt idx="229">
                  <c:v>-5.4566000000000004E-9</c:v>
                </c:pt>
                <c:pt idx="230">
                  <c:v>-5.4504000000000001E-9</c:v>
                </c:pt>
                <c:pt idx="231">
                  <c:v>-5.4441000000000003E-9</c:v>
                </c:pt>
                <c:pt idx="232">
                  <c:v>-5.4379E-9</c:v>
                </c:pt>
                <c:pt idx="233">
                  <c:v>-5.4316000000000001E-9</c:v>
                </c:pt>
                <c:pt idx="234">
                  <c:v>-5.4253999999999999E-9</c:v>
                </c:pt>
                <c:pt idx="235">
                  <c:v>-5.4191E-9</c:v>
                </c:pt>
                <c:pt idx="236">
                  <c:v>-5.4128999999999998E-9</c:v>
                </c:pt>
                <c:pt idx="237">
                  <c:v>-5.4065999999999999E-9</c:v>
                </c:pt>
                <c:pt idx="238">
                  <c:v>-5.4003999999999997E-9</c:v>
                </c:pt>
                <c:pt idx="239">
                  <c:v>-5.3940999999999998E-9</c:v>
                </c:pt>
                <c:pt idx="240">
                  <c:v>-5.3879000000000004E-9</c:v>
                </c:pt>
                <c:pt idx="241">
                  <c:v>-5.3815999999999997E-9</c:v>
                </c:pt>
                <c:pt idx="242">
                  <c:v>-5.3754000000000003E-9</c:v>
                </c:pt>
                <c:pt idx="243">
                  <c:v>-5.3691000000000004E-9</c:v>
                </c:pt>
                <c:pt idx="244">
                  <c:v>-5.3629000000000002E-9</c:v>
                </c:pt>
                <c:pt idx="245">
                  <c:v>-5.3566000000000003E-9</c:v>
                </c:pt>
                <c:pt idx="246">
                  <c:v>-5.3504000000000001E-9</c:v>
                </c:pt>
                <c:pt idx="247">
                  <c:v>-5.3441000000000002E-9</c:v>
                </c:pt>
                <c:pt idx="248">
                  <c:v>-5.3378999999999999E-9</c:v>
                </c:pt>
                <c:pt idx="249">
                  <c:v>-5.3316000000000001E-9</c:v>
                </c:pt>
                <c:pt idx="250">
                  <c:v>-5.3253999999999998E-9</c:v>
                </c:pt>
                <c:pt idx="251">
                  <c:v>-5.3191E-9</c:v>
                </c:pt>
                <c:pt idx="252">
                  <c:v>-5.3128999999999997E-9</c:v>
                </c:pt>
                <c:pt idx="253">
                  <c:v>-5.3065999999999999E-9</c:v>
                </c:pt>
                <c:pt idx="254">
                  <c:v>-5.3003999999999996E-9</c:v>
                </c:pt>
                <c:pt idx="255">
                  <c:v>-5.2940999999999997E-9</c:v>
                </c:pt>
                <c:pt idx="256">
                  <c:v>-5.2879000000000003E-9</c:v>
                </c:pt>
                <c:pt idx="257">
                  <c:v>-5.2815999999999996E-9</c:v>
                </c:pt>
                <c:pt idx="258">
                  <c:v>-5.2754000000000002E-9</c:v>
                </c:pt>
                <c:pt idx="259">
                  <c:v>-5.2691000000000003E-9</c:v>
                </c:pt>
                <c:pt idx="260">
                  <c:v>-5.2629000000000001E-9</c:v>
                </c:pt>
                <c:pt idx="261">
                  <c:v>-5.2566000000000002E-9</c:v>
                </c:pt>
                <c:pt idx="262">
                  <c:v>-5.2504E-9</c:v>
                </c:pt>
                <c:pt idx="263">
                  <c:v>-5.2441000000000001E-9</c:v>
                </c:pt>
                <c:pt idx="264">
                  <c:v>-5.2378999999999999E-9</c:v>
                </c:pt>
                <c:pt idx="265">
                  <c:v>-5.2316E-9</c:v>
                </c:pt>
                <c:pt idx="266">
                  <c:v>-5.2253999999999998E-9</c:v>
                </c:pt>
                <c:pt idx="267">
                  <c:v>-5.2190999999999999E-9</c:v>
                </c:pt>
                <c:pt idx="268">
                  <c:v>-5.2128999999999996E-9</c:v>
                </c:pt>
                <c:pt idx="269">
                  <c:v>-5.2065999999999998E-9</c:v>
                </c:pt>
                <c:pt idx="270">
                  <c:v>-5.2004000000000004E-9</c:v>
                </c:pt>
                <c:pt idx="271">
                  <c:v>-5.1940999999999997E-9</c:v>
                </c:pt>
                <c:pt idx="272">
                  <c:v>-5.1879000000000003E-9</c:v>
                </c:pt>
                <c:pt idx="273">
                  <c:v>-5.1816000000000004E-9</c:v>
                </c:pt>
                <c:pt idx="274">
                  <c:v>-5.1754000000000001E-9</c:v>
                </c:pt>
                <c:pt idx="275">
                  <c:v>-5.1691000000000003E-9</c:v>
                </c:pt>
                <c:pt idx="276">
                  <c:v>-5.1629E-9</c:v>
                </c:pt>
                <c:pt idx="277">
                  <c:v>-5.1566000000000002E-9</c:v>
                </c:pt>
                <c:pt idx="278">
                  <c:v>-5.1503999999999999E-9</c:v>
                </c:pt>
                <c:pt idx="279">
                  <c:v>-5.1441000000000001E-9</c:v>
                </c:pt>
                <c:pt idx="280">
                  <c:v>-5.1378999999999998E-9</c:v>
                </c:pt>
                <c:pt idx="281">
                  <c:v>-5.1315999999999999E-9</c:v>
                </c:pt>
                <c:pt idx="282">
                  <c:v>-5.1253999999999997E-9</c:v>
                </c:pt>
                <c:pt idx="283">
                  <c:v>-5.1190999999999998E-9</c:v>
                </c:pt>
                <c:pt idx="284">
                  <c:v>-5.1129000000000004E-9</c:v>
                </c:pt>
                <c:pt idx="285">
                  <c:v>-5.1065999999999997E-9</c:v>
                </c:pt>
                <c:pt idx="286">
                  <c:v>-5.1004000000000003E-9</c:v>
                </c:pt>
                <c:pt idx="287">
                  <c:v>-5.0940999999999996E-9</c:v>
                </c:pt>
                <c:pt idx="288">
                  <c:v>-5.0879000000000002E-9</c:v>
                </c:pt>
                <c:pt idx="289">
                  <c:v>-5.0816000000000003E-9</c:v>
                </c:pt>
                <c:pt idx="290">
                  <c:v>-5.0754000000000001E-9</c:v>
                </c:pt>
                <c:pt idx="291">
                  <c:v>-5.0691000000000002E-9</c:v>
                </c:pt>
                <c:pt idx="292">
                  <c:v>-5.0629E-9</c:v>
                </c:pt>
                <c:pt idx="293">
                  <c:v>-5.0566000000000001E-9</c:v>
                </c:pt>
                <c:pt idx="294">
                  <c:v>-5.0503999999999998E-9</c:v>
                </c:pt>
                <c:pt idx="295">
                  <c:v>-5.0441E-9</c:v>
                </c:pt>
                <c:pt idx="296">
                  <c:v>-5.0378999999999997E-9</c:v>
                </c:pt>
                <c:pt idx="297">
                  <c:v>-5.0315999999999999E-9</c:v>
                </c:pt>
                <c:pt idx="298">
                  <c:v>-5.0253999999999996E-9</c:v>
                </c:pt>
                <c:pt idx="299">
                  <c:v>-5.0190999999999998E-9</c:v>
                </c:pt>
                <c:pt idx="300">
                  <c:v>-5.0129000000000003E-9</c:v>
                </c:pt>
                <c:pt idx="301">
                  <c:v>-5.0065999999999996E-9</c:v>
                </c:pt>
                <c:pt idx="302">
                  <c:v>-5.0004000000000002E-9</c:v>
                </c:pt>
                <c:pt idx="303">
                  <c:v>-4.9941000000000004E-9</c:v>
                </c:pt>
                <c:pt idx="304">
                  <c:v>-4.9879000000000001E-9</c:v>
                </c:pt>
                <c:pt idx="305">
                  <c:v>-4.9816000000000003E-9</c:v>
                </c:pt>
                <c:pt idx="306">
                  <c:v>-4.9754E-9</c:v>
                </c:pt>
                <c:pt idx="307">
                  <c:v>-4.9691000000000001E-9</c:v>
                </c:pt>
                <c:pt idx="308">
                  <c:v>-4.9628999999999999E-9</c:v>
                </c:pt>
                <c:pt idx="309">
                  <c:v>-4.9566E-9</c:v>
                </c:pt>
                <c:pt idx="310">
                  <c:v>-4.9503999999999998E-9</c:v>
                </c:pt>
                <c:pt idx="311">
                  <c:v>-4.9440999999999999E-9</c:v>
                </c:pt>
                <c:pt idx="312">
                  <c:v>-4.9378999999999997E-9</c:v>
                </c:pt>
                <c:pt idx="313">
                  <c:v>-4.9315999999999998E-9</c:v>
                </c:pt>
                <c:pt idx="314">
                  <c:v>-4.9254000000000004E-9</c:v>
                </c:pt>
                <c:pt idx="315">
                  <c:v>-4.9190999999999997E-9</c:v>
                </c:pt>
                <c:pt idx="316">
                  <c:v>-4.9129000000000003E-9</c:v>
                </c:pt>
                <c:pt idx="317">
                  <c:v>-4.9066000000000004E-9</c:v>
                </c:pt>
                <c:pt idx="318">
                  <c:v>-4.9004000000000002E-9</c:v>
                </c:pt>
                <c:pt idx="319">
                  <c:v>-4.8941000000000003E-9</c:v>
                </c:pt>
                <c:pt idx="320">
                  <c:v>-4.8879E-9</c:v>
                </c:pt>
                <c:pt idx="321">
                  <c:v>-4.8816000000000002E-9</c:v>
                </c:pt>
                <c:pt idx="322">
                  <c:v>-4.8753999999999999E-9</c:v>
                </c:pt>
                <c:pt idx="323">
                  <c:v>-4.8691000000000001E-9</c:v>
                </c:pt>
                <c:pt idx="324">
                  <c:v>-4.8628999999999998E-9</c:v>
                </c:pt>
                <c:pt idx="325">
                  <c:v>-4.8566E-9</c:v>
                </c:pt>
                <c:pt idx="326">
                  <c:v>-4.8503999999999997E-9</c:v>
                </c:pt>
                <c:pt idx="327">
                  <c:v>-4.8440999999999998E-9</c:v>
                </c:pt>
                <c:pt idx="328">
                  <c:v>-4.8378999999999996E-9</c:v>
                </c:pt>
                <c:pt idx="329">
                  <c:v>-4.8315999999999997E-9</c:v>
                </c:pt>
                <c:pt idx="330">
                  <c:v>-4.8254000000000003E-9</c:v>
                </c:pt>
                <c:pt idx="331">
                  <c:v>-4.8190999999999996E-9</c:v>
                </c:pt>
                <c:pt idx="332">
                  <c:v>-4.8129000000000002E-9</c:v>
                </c:pt>
                <c:pt idx="333">
                  <c:v>-4.8066000000000003E-9</c:v>
                </c:pt>
                <c:pt idx="334">
                  <c:v>-4.8004000000000001E-9</c:v>
                </c:pt>
                <c:pt idx="335">
                  <c:v>-4.7941000000000002E-9</c:v>
                </c:pt>
                <c:pt idx="336">
                  <c:v>-4.7879E-9</c:v>
                </c:pt>
                <c:pt idx="337">
                  <c:v>-4.7816000000000001E-9</c:v>
                </c:pt>
                <c:pt idx="338">
                  <c:v>-4.7753999999999999E-9</c:v>
                </c:pt>
                <c:pt idx="339">
                  <c:v>-4.7691E-9</c:v>
                </c:pt>
                <c:pt idx="340">
                  <c:v>-4.7628999999999998E-9</c:v>
                </c:pt>
                <c:pt idx="341">
                  <c:v>-4.7565999999999999E-9</c:v>
                </c:pt>
                <c:pt idx="342">
                  <c:v>-4.7503999999999996E-9</c:v>
                </c:pt>
                <c:pt idx="343">
                  <c:v>-4.7440999999999998E-9</c:v>
                </c:pt>
                <c:pt idx="344">
                  <c:v>-4.7379000000000004E-9</c:v>
                </c:pt>
                <c:pt idx="345">
                  <c:v>-4.7315999999999997E-9</c:v>
                </c:pt>
                <c:pt idx="346">
                  <c:v>-4.7254000000000002E-9</c:v>
                </c:pt>
                <c:pt idx="347">
                  <c:v>-4.7191000000000004E-9</c:v>
                </c:pt>
                <c:pt idx="348">
                  <c:v>-4.7129000000000001E-9</c:v>
                </c:pt>
                <c:pt idx="349">
                  <c:v>-4.7066000000000003E-9</c:v>
                </c:pt>
                <c:pt idx="350">
                  <c:v>-4.7004E-9</c:v>
                </c:pt>
                <c:pt idx="351">
                  <c:v>-4.6941000000000002E-9</c:v>
                </c:pt>
                <c:pt idx="352">
                  <c:v>-4.6878999999999999E-9</c:v>
                </c:pt>
                <c:pt idx="353">
                  <c:v>-4.6816E-9</c:v>
                </c:pt>
                <c:pt idx="354">
                  <c:v>-4.6753999999999998E-9</c:v>
                </c:pt>
                <c:pt idx="355">
                  <c:v>-4.6690999999999999E-9</c:v>
                </c:pt>
                <c:pt idx="356">
                  <c:v>-4.6628999999999997E-9</c:v>
                </c:pt>
                <c:pt idx="357">
                  <c:v>-4.6565999999999998E-9</c:v>
                </c:pt>
                <c:pt idx="358">
                  <c:v>-4.6504000000000004E-9</c:v>
                </c:pt>
                <c:pt idx="359">
                  <c:v>-4.6440999999999997E-9</c:v>
                </c:pt>
                <c:pt idx="360">
                  <c:v>-4.6379000000000003E-9</c:v>
                </c:pt>
                <c:pt idx="361">
                  <c:v>-4.6315999999999996E-9</c:v>
                </c:pt>
                <c:pt idx="362">
                  <c:v>-4.6254000000000002E-9</c:v>
                </c:pt>
                <c:pt idx="363">
                  <c:v>-4.6191000000000003E-9</c:v>
                </c:pt>
                <c:pt idx="364">
                  <c:v>-4.6129000000000001E-9</c:v>
                </c:pt>
                <c:pt idx="365">
                  <c:v>-4.6066000000000002E-9</c:v>
                </c:pt>
                <c:pt idx="366">
                  <c:v>-4.6004E-9</c:v>
                </c:pt>
                <c:pt idx="367">
                  <c:v>-4.5941000000000001E-9</c:v>
                </c:pt>
                <c:pt idx="368">
                  <c:v>-4.5878999999999998E-9</c:v>
                </c:pt>
                <c:pt idx="369">
                  <c:v>-4.5816E-9</c:v>
                </c:pt>
                <c:pt idx="370">
                  <c:v>-4.5753999999999997E-9</c:v>
                </c:pt>
                <c:pt idx="371">
                  <c:v>-4.5690999999999999E-9</c:v>
                </c:pt>
                <c:pt idx="372">
                  <c:v>-4.5628999999999996E-9</c:v>
                </c:pt>
                <c:pt idx="373">
                  <c:v>-4.5565999999999998E-9</c:v>
                </c:pt>
                <c:pt idx="374">
                  <c:v>-4.5504000000000003E-9</c:v>
                </c:pt>
                <c:pt idx="375">
                  <c:v>-4.5440999999999996E-9</c:v>
                </c:pt>
                <c:pt idx="376">
                  <c:v>-4.5379000000000002E-9</c:v>
                </c:pt>
                <c:pt idx="377">
                  <c:v>-4.5316000000000004E-9</c:v>
                </c:pt>
                <c:pt idx="378">
                  <c:v>-4.5254000000000001E-9</c:v>
                </c:pt>
                <c:pt idx="379">
                  <c:v>-4.5191000000000002E-9</c:v>
                </c:pt>
                <c:pt idx="380">
                  <c:v>-4.5129E-9</c:v>
                </c:pt>
                <c:pt idx="381">
                  <c:v>-4.5066000000000001E-9</c:v>
                </c:pt>
                <c:pt idx="382">
                  <c:v>-4.5003999999999999E-9</c:v>
                </c:pt>
                <c:pt idx="383">
                  <c:v>-4.4941E-9</c:v>
                </c:pt>
                <c:pt idx="384">
                  <c:v>-4.4878999999999998E-9</c:v>
                </c:pt>
                <c:pt idx="385">
                  <c:v>-4.4815999999999999E-9</c:v>
                </c:pt>
                <c:pt idx="386">
                  <c:v>-4.4753999999999997E-9</c:v>
                </c:pt>
                <c:pt idx="387">
                  <c:v>-4.4690999999999998E-9</c:v>
                </c:pt>
                <c:pt idx="388">
                  <c:v>-4.4629000000000004E-9</c:v>
                </c:pt>
                <c:pt idx="389">
                  <c:v>-4.4565999999999997E-9</c:v>
                </c:pt>
                <c:pt idx="390">
                  <c:v>-4.4504000000000003E-9</c:v>
                </c:pt>
                <c:pt idx="391">
                  <c:v>-4.4441000000000004E-9</c:v>
                </c:pt>
                <c:pt idx="392">
                  <c:v>-4.4379000000000002E-9</c:v>
                </c:pt>
                <c:pt idx="393">
                  <c:v>-4.4316000000000003E-9</c:v>
                </c:pt>
                <c:pt idx="394">
                  <c:v>-4.4254E-9</c:v>
                </c:pt>
                <c:pt idx="395">
                  <c:v>-4.4191000000000002E-9</c:v>
                </c:pt>
                <c:pt idx="396">
                  <c:v>-4.4128999999999999E-9</c:v>
                </c:pt>
                <c:pt idx="397">
                  <c:v>-4.4066000000000001E-9</c:v>
                </c:pt>
                <c:pt idx="398">
                  <c:v>-4.4003999999999998E-9</c:v>
                </c:pt>
                <c:pt idx="399">
                  <c:v>-4.3941E-9</c:v>
                </c:pt>
                <c:pt idx="400">
                  <c:v>-4.3878999999999997E-9</c:v>
                </c:pt>
                <c:pt idx="401">
                  <c:v>-4.3815999999999998E-9</c:v>
                </c:pt>
                <c:pt idx="402">
                  <c:v>-4.3753999999999996E-9</c:v>
                </c:pt>
                <c:pt idx="403">
                  <c:v>-4.3690999999999997E-9</c:v>
                </c:pt>
                <c:pt idx="404">
                  <c:v>-4.3629000000000003E-9</c:v>
                </c:pt>
                <c:pt idx="405">
                  <c:v>-4.3565999999999996E-9</c:v>
                </c:pt>
                <c:pt idx="406">
                  <c:v>-4.3504000000000002E-9</c:v>
                </c:pt>
                <c:pt idx="407">
                  <c:v>-4.3441000000000003E-9</c:v>
                </c:pt>
                <c:pt idx="408">
                  <c:v>-4.3379000000000001E-9</c:v>
                </c:pt>
                <c:pt idx="409">
                  <c:v>-4.3316000000000002E-9</c:v>
                </c:pt>
                <c:pt idx="410">
                  <c:v>-4.3254E-9</c:v>
                </c:pt>
                <c:pt idx="411">
                  <c:v>-4.3191000000000001E-9</c:v>
                </c:pt>
                <c:pt idx="412">
                  <c:v>-4.3128999999999999E-9</c:v>
                </c:pt>
                <c:pt idx="413">
                  <c:v>-4.3066E-9</c:v>
                </c:pt>
                <c:pt idx="414">
                  <c:v>-4.3003999999999997E-9</c:v>
                </c:pt>
                <c:pt idx="415">
                  <c:v>-4.2940999999999999E-9</c:v>
                </c:pt>
                <c:pt idx="416">
                  <c:v>-4.2878999999999996E-9</c:v>
                </c:pt>
                <c:pt idx="417">
                  <c:v>-4.2815999999999998E-9</c:v>
                </c:pt>
                <c:pt idx="418">
                  <c:v>-4.2754000000000004E-9</c:v>
                </c:pt>
                <c:pt idx="419">
                  <c:v>-4.2690999999999997E-9</c:v>
                </c:pt>
                <c:pt idx="420">
                  <c:v>-4.2629000000000002E-9</c:v>
                </c:pt>
                <c:pt idx="421">
                  <c:v>-4.2566000000000004E-9</c:v>
                </c:pt>
                <c:pt idx="422">
                  <c:v>-4.2504000000000001E-9</c:v>
                </c:pt>
                <c:pt idx="423">
                  <c:v>-4.2441000000000003E-9</c:v>
                </c:pt>
                <c:pt idx="424">
                  <c:v>-4.2379E-9</c:v>
                </c:pt>
                <c:pt idx="425">
                  <c:v>-4.2316000000000002E-9</c:v>
                </c:pt>
                <c:pt idx="426">
                  <c:v>-4.2253999999999999E-9</c:v>
                </c:pt>
                <c:pt idx="427">
                  <c:v>-4.2191E-9</c:v>
                </c:pt>
                <c:pt idx="428">
                  <c:v>-4.2128999999999998E-9</c:v>
                </c:pt>
                <c:pt idx="429">
                  <c:v>-4.2065999999999999E-9</c:v>
                </c:pt>
                <c:pt idx="430">
                  <c:v>-4.2003999999999997E-9</c:v>
                </c:pt>
                <c:pt idx="431">
                  <c:v>-4.1940999999999998E-9</c:v>
                </c:pt>
                <c:pt idx="432">
                  <c:v>-4.1879000000000004E-9</c:v>
                </c:pt>
                <c:pt idx="433">
                  <c:v>-4.1815999999999997E-9</c:v>
                </c:pt>
                <c:pt idx="434">
                  <c:v>-4.1754000000000003E-9</c:v>
                </c:pt>
                <c:pt idx="435">
                  <c:v>-4.1690999999999996E-9</c:v>
                </c:pt>
                <c:pt idx="436">
                  <c:v>-4.1629000000000002E-9</c:v>
                </c:pt>
                <c:pt idx="437">
                  <c:v>-4.1566000000000003E-9</c:v>
                </c:pt>
                <c:pt idx="438">
                  <c:v>-4.1504000000000001E-9</c:v>
                </c:pt>
                <c:pt idx="439">
                  <c:v>-4.1441000000000002E-9</c:v>
                </c:pt>
                <c:pt idx="440">
                  <c:v>-4.1378999999999999E-9</c:v>
                </c:pt>
                <c:pt idx="441">
                  <c:v>-4.1316000000000001E-9</c:v>
                </c:pt>
                <c:pt idx="442">
                  <c:v>-4.1253999999999998E-9</c:v>
                </c:pt>
                <c:pt idx="443">
                  <c:v>-4.1191E-9</c:v>
                </c:pt>
                <c:pt idx="444">
                  <c:v>-4.1128999999999997E-9</c:v>
                </c:pt>
                <c:pt idx="445">
                  <c:v>-4.1065999999999999E-9</c:v>
                </c:pt>
                <c:pt idx="446">
                  <c:v>-4.1003999999999996E-9</c:v>
                </c:pt>
                <c:pt idx="447">
                  <c:v>-4.0940999999999997E-9</c:v>
                </c:pt>
                <c:pt idx="448">
                  <c:v>-4.0879000000000003E-9</c:v>
                </c:pt>
                <c:pt idx="449">
                  <c:v>-4.0815999999999996E-9</c:v>
                </c:pt>
                <c:pt idx="450">
                  <c:v>-4.0754000000000002E-9</c:v>
                </c:pt>
                <c:pt idx="451">
                  <c:v>-4.0691000000000004E-9</c:v>
                </c:pt>
                <c:pt idx="452">
                  <c:v>-4.0629000000000001E-9</c:v>
                </c:pt>
                <c:pt idx="453">
                  <c:v>-4.0566000000000002E-9</c:v>
                </c:pt>
                <c:pt idx="454">
                  <c:v>-4.0504E-9</c:v>
                </c:pt>
                <c:pt idx="455">
                  <c:v>-4.0441000000000001E-9</c:v>
                </c:pt>
                <c:pt idx="456">
                  <c:v>-4.0378999999999999E-9</c:v>
                </c:pt>
                <c:pt idx="457">
                  <c:v>-4.0316E-9</c:v>
                </c:pt>
                <c:pt idx="458">
                  <c:v>-4.0253999999999998E-9</c:v>
                </c:pt>
                <c:pt idx="459">
                  <c:v>-4.0190999999999999E-9</c:v>
                </c:pt>
                <c:pt idx="460">
                  <c:v>-4.0128999999999997E-9</c:v>
                </c:pt>
                <c:pt idx="461">
                  <c:v>-4.0065999999999998E-9</c:v>
                </c:pt>
                <c:pt idx="462">
                  <c:v>-4.0004000000000004E-9</c:v>
                </c:pt>
                <c:pt idx="463">
                  <c:v>-3.9940999999999997E-9</c:v>
                </c:pt>
                <c:pt idx="464">
                  <c:v>-3.9879000000000003E-9</c:v>
                </c:pt>
                <c:pt idx="465">
                  <c:v>-3.9816000000000004E-9</c:v>
                </c:pt>
                <c:pt idx="466">
                  <c:v>-3.9754000000000001E-9</c:v>
                </c:pt>
                <c:pt idx="467">
                  <c:v>-3.9691000000000003E-9</c:v>
                </c:pt>
                <c:pt idx="468">
                  <c:v>-3.9629E-9</c:v>
                </c:pt>
                <c:pt idx="469">
                  <c:v>-3.9566000000000002E-9</c:v>
                </c:pt>
                <c:pt idx="470">
                  <c:v>-3.9503999999999999E-9</c:v>
                </c:pt>
                <c:pt idx="471">
                  <c:v>-3.9441000000000001E-9</c:v>
                </c:pt>
                <c:pt idx="472">
                  <c:v>-3.9378999999999998E-9</c:v>
                </c:pt>
                <c:pt idx="473">
                  <c:v>-3.9315999999999999E-9</c:v>
                </c:pt>
                <c:pt idx="474">
                  <c:v>-3.9253999999999997E-9</c:v>
                </c:pt>
                <c:pt idx="475">
                  <c:v>-3.9190999999999998E-9</c:v>
                </c:pt>
                <c:pt idx="476">
                  <c:v>-3.9128999999999996E-9</c:v>
                </c:pt>
                <c:pt idx="477">
                  <c:v>-3.9065999999999997E-9</c:v>
                </c:pt>
                <c:pt idx="478">
                  <c:v>-3.9004000000000003E-9</c:v>
                </c:pt>
                <c:pt idx="479">
                  <c:v>-3.8940999999999996E-9</c:v>
                </c:pt>
                <c:pt idx="480">
                  <c:v>-3.8879000000000002E-9</c:v>
                </c:pt>
                <c:pt idx="481">
                  <c:v>-3.8816000000000003E-9</c:v>
                </c:pt>
                <c:pt idx="482">
                  <c:v>-3.8754000000000001E-9</c:v>
                </c:pt>
                <c:pt idx="483">
                  <c:v>-3.8691000000000002E-9</c:v>
                </c:pt>
                <c:pt idx="484">
                  <c:v>-3.8629E-9</c:v>
                </c:pt>
                <c:pt idx="485">
                  <c:v>-3.8566000000000001E-9</c:v>
                </c:pt>
                <c:pt idx="486">
                  <c:v>-3.8503999999999999E-9</c:v>
                </c:pt>
                <c:pt idx="487">
                  <c:v>-3.8441E-9</c:v>
                </c:pt>
                <c:pt idx="488">
                  <c:v>-3.8378999999999997E-9</c:v>
                </c:pt>
                <c:pt idx="489">
                  <c:v>-3.8315999999999999E-9</c:v>
                </c:pt>
                <c:pt idx="490">
                  <c:v>-3.8253999999999996E-9</c:v>
                </c:pt>
                <c:pt idx="491">
                  <c:v>-3.8190999999999998E-9</c:v>
                </c:pt>
                <c:pt idx="492">
                  <c:v>-3.8129000000000003E-9</c:v>
                </c:pt>
                <c:pt idx="493">
                  <c:v>-3.8065999999999997E-9</c:v>
                </c:pt>
                <c:pt idx="494">
                  <c:v>-3.8004000000000002E-9</c:v>
                </c:pt>
                <c:pt idx="495">
                  <c:v>-3.7941000000000004E-9</c:v>
                </c:pt>
                <c:pt idx="496">
                  <c:v>-3.7879000000000001E-9</c:v>
                </c:pt>
                <c:pt idx="497">
                  <c:v>-3.7816000000000003E-9</c:v>
                </c:pt>
                <c:pt idx="498">
                  <c:v>-3.7754E-9</c:v>
                </c:pt>
                <c:pt idx="499">
                  <c:v>-3.7691000000000001E-9</c:v>
                </c:pt>
                <c:pt idx="500">
                  <c:v>-3.7628999999999999E-9</c:v>
                </c:pt>
                <c:pt idx="501">
                  <c:v>-3.7566E-9</c:v>
                </c:pt>
                <c:pt idx="502">
                  <c:v>-3.7503999999999998E-9</c:v>
                </c:pt>
                <c:pt idx="503">
                  <c:v>-3.7440999999999999E-9</c:v>
                </c:pt>
                <c:pt idx="504">
                  <c:v>-3.7378999999999997E-9</c:v>
                </c:pt>
                <c:pt idx="505">
                  <c:v>-3.7315999999999998E-9</c:v>
                </c:pt>
                <c:pt idx="506">
                  <c:v>-3.7254000000000004E-9</c:v>
                </c:pt>
                <c:pt idx="507">
                  <c:v>-3.7191000000000001E-9</c:v>
                </c:pt>
                <c:pt idx="508">
                  <c:v>-3.7128999999999999E-9</c:v>
                </c:pt>
                <c:pt idx="509">
                  <c:v>-3.7066E-9</c:v>
                </c:pt>
                <c:pt idx="510">
                  <c:v>-3.7004000000000002E-9</c:v>
                </c:pt>
                <c:pt idx="511">
                  <c:v>-3.6940999999999999E-9</c:v>
                </c:pt>
                <c:pt idx="512">
                  <c:v>-3.6879000000000001E-9</c:v>
                </c:pt>
                <c:pt idx="513">
                  <c:v>-3.6816000000000002E-9</c:v>
                </c:pt>
                <c:pt idx="514">
                  <c:v>-3.6753999999999999E-9</c:v>
                </c:pt>
                <c:pt idx="515">
                  <c:v>-3.6691000000000001E-9</c:v>
                </c:pt>
                <c:pt idx="516">
                  <c:v>-3.6628999999999998E-9</c:v>
                </c:pt>
                <c:pt idx="517">
                  <c:v>-3.6566E-9</c:v>
                </c:pt>
                <c:pt idx="518">
                  <c:v>-3.6504000000000001E-9</c:v>
                </c:pt>
                <c:pt idx="519">
                  <c:v>-3.6440999999999999E-9</c:v>
                </c:pt>
                <c:pt idx="520">
                  <c:v>-3.6379E-9</c:v>
                </c:pt>
                <c:pt idx="521">
                  <c:v>-3.6316000000000002E-9</c:v>
                </c:pt>
                <c:pt idx="522">
                  <c:v>-3.6253999999999999E-9</c:v>
                </c:pt>
                <c:pt idx="523">
                  <c:v>-3.6191E-9</c:v>
                </c:pt>
                <c:pt idx="524">
                  <c:v>-3.6128999999999998E-9</c:v>
                </c:pt>
                <c:pt idx="525">
                  <c:v>-3.6065999999999999E-9</c:v>
                </c:pt>
                <c:pt idx="526">
                  <c:v>-3.6004000000000001E-9</c:v>
                </c:pt>
                <c:pt idx="527">
                  <c:v>-3.5940999999999998E-9</c:v>
                </c:pt>
                <c:pt idx="528">
                  <c:v>-3.5879E-9</c:v>
                </c:pt>
                <c:pt idx="529">
                  <c:v>-3.5816000000000001E-9</c:v>
                </c:pt>
                <c:pt idx="530">
                  <c:v>-3.5753999999999999E-9</c:v>
                </c:pt>
                <c:pt idx="531">
                  <c:v>-3.5691E-9</c:v>
                </c:pt>
                <c:pt idx="532">
                  <c:v>-3.5629000000000002E-9</c:v>
                </c:pt>
                <c:pt idx="533">
                  <c:v>-3.5565999999999999E-9</c:v>
                </c:pt>
                <c:pt idx="534">
                  <c:v>-3.5504000000000001E-9</c:v>
                </c:pt>
                <c:pt idx="535">
                  <c:v>-3.5441000000000002E-9</c:v>
                </c:pt>
                <c:pt idx="536">
                  <c:v>-3.5379E-9</c:v>
                </c:pt>
                <c:pt idx="537">
                  <c:v>-3.5316000000000001E-9</c:v>
                </c:pt>
                <c:pt idx="538">
                  <c:v>-3.5253999999999998E-9</c:v>
                </c:pt>
                <c:pt idx="539">
                  <c:v>-3.5191E-9</c:v>
                </c:pt>
                <c:pt idx="540">
                  <c:v>-3.5129000000000001E-9</c:v>
                </c:pt>
                <c:pt idx="541">
                  <c:v>-3.5065999999999999E-9</c:v>
                </c:pt>
                <c:pt idx="542">
                  <c:v>-3.5004E-9</c:v>
                </c:pt>
                <c:pt idx="543">
                  <c:v>-3.4941000000000002E-9</c:v>
                </c:pt>
                <c:pt idx="544">
                  <c:v>-3.4878999999999999E-9</c:v>
                </c:pt>
                <c:pt idx="545">
                  <c:v>-3.4816000000000001E-9</c:v>
                </c:pt>
                <c:pt idx="546">
                  <c:v>-3.4753999999999998E-9</c:v>
                </c:pt>
                <c:pt idx="547">
                  <c:v>-3.4690999999999999E-9</c:v>
                </c:pt>
                <c:pt idx="548">
                  <c:v>-3.4629000000000001E-9</c:v>
                </c:pt>
                <c:pt idx="549">
                  <c:v>-3.4565999999999998E-9</c:v>
                </c:pt>
                <c:pt idx="550">
                  <c:v>-3.4504E-9</c:v>
                </c:pt>
                <c:pt idx="551">
                  <c:v>-3.4441000000000001E-9</c:v>
                </c:pt>
                <c:pt idx="552">
                  <c:v>-3.4378999999999999E-9</c:v>
                </c:pt>
                <c:pt idx="553">
                  <c:v>-3.4316E-9</c:v>
                </c:pt>
                <c:pt idx="554">
                  <c:v>-3.4254000000000002E-9</c:v>
                </c:pt>
                <c:pt idx="555">
                  <c:v>-3.4190999999999999E-9</c:v>
                </c:pt>
                <c:pt idx="556">
                  <c:v>-3.4129000000000001E-9</c:v>
                </c:pt>
                <c:pt idx="557">
                  <c:v>-3.4065999999999998E-9</c:v>
                </c:pt>
                <c:pt idx="558">
                  <c:v>-3.4004E-9</c:v>
                </c:pt>
                <c:pt idx="559">
                  <c:v>-3.3941000000000001E-9</c:v>
                </c:pt>
                <c:pt idx="560">
                  <c:v>-3.3878999999999999E-9</c:v>
                </c:pt>
                <c:pt idx="561">
                  <c:v>-3.3816E-9</c:v>
                </c:pt>
                <c:pt idx="562">
                  <c:v>-3.3754000000000002E-9</c:v>
                </c:pt>
                <c:pt idx="563">
                  <c:v>-3.3690999999999999E-9</c:v>
                </c:pt>
                <c:pt idx="564">
                  <c:v>-3.3629E-9</c:v>
                </c:pt>
                <c:pt idx="565">
                  <c:v>-3.3566000000000002E-9</c:v>
                </c:pt>
                <c:pt idx="566">
                  <c:v>-3.3503999999999999E-9</c:v>
                </c:pt>
                <c:pt idx="567">
                  <c:v>-3.3441000000000001E-9</c:v>
                </c:pt>
                <c:pt idx="568">
                  <c:v>-3.3378999999999998E-9</c:v>
                </c:pt>
                <c:pt idx="569">
                  <c:v>-3.3316E-9</c:v>
                </c:pt>
                <c:pt idx="570">
                  <c:v>-3.3254000000000001E-9</c:v>
                </c:pt>
                <c:pt idx="571">
                  <c:v>-3.3190999999999998E-9</c:v>
                </c:pt>
                <c:pt idx="572">
                  <c:v>-3.3129E-9</c:v>
                </c:pt>
                <c:pt idx="573">
                  <c:v>-3.3066000000000001E-9</c:v>
                </c:pt>
                <c:pt idx="574">
                  <c:v>-3.3003999999999999E-9</c:v>
                </c:pt>
                <c:pt idx="575">
                  <c:v>-3.2941E-9</c:v>
                </c:pt>
                <c:pt idx="576">
                  <c:v>-3.2879000000000002E-9</c:v>
                </c:pt>
                <c:pt idx="577">
                  <c:v>-3.2815999999999999E-9</c:v>
                </c:pt>
                <c:pt idx="578">
                  <c:v>-3.2754000000000001E-9</c:v>
                </c:pt>
                <c:pt idx="579">
                  <c:v>-3.2690999999999998E-9</c:v>
                </c:pt>
                <c:pt idx="580">
                  <c:v>-3.2629E-9</c:v>
                </c:pt>
                <c:pt idx="581">
                  <c:v>-3.2566000000000001E-9</c:v>
                </c:pt>
                <c:pt idx="582">
                  <c:v>-3.2503999999999999E-9</c:v>
                </c:pt>
                <c:pt idx="583">
                  <c:v>-3.2441E-9</c:v>
                </c:pt>
                <c:pt idx="584">
                  <c:v>-3.2379000000000002E-9</c:v>
                </c:pt>
                <c:pt idx="585">
                  <c:v>-3.2315999999999999E-9</c:v>
                </c:pt>
                <c:pt idx="586">
                  <c:v>-3.2254E-9</c:v>
                </c:pt>
                <c:pt idx="587">
                  <c:v>-3.2191000000000002E-9</c:v>
                </c:pt>
                <c:pt idx="588">
                  <c:v>-3.2128999999999999E-9</c:v>
                </c:pt>
                <c:pt idx="589">
                  <c:v>-3.2066000000000001E-9</c:v>
                </c:pt>
                <c:pt idx="590">
                  <c:v>-3.2003999999999998E-9</c:v>
                </c:pt>
                <c:pt idx="591">
                  <c:v>-3.1941E-9</c:v>
                </c:pt>
                <c:pt idx="592">
                  <c:v>-3.1879000000000001E-9</c:v>
                </c:pt>
                <c:pt idx="593">
                  <c:v>-3.1815999999999998E-9</c:v>
                </c:pt>
                <c:pt idx="594">
                  <c:v>-3.1754E-9</c:v>
                </c:pt>
                <c:pt idx="595">
                  <c:v>-3.1691000000000002E-9</c:v>
                </c:pt>
                <c:pt idx="596">
                  <c:v>-3.1628999999999999E-9</c:v>
                </c:pt>
                <c:pt idx="597">
                  <c:v>-3.1566E-9</c:v>
                </c:pt>
                <c:pt idx="598">
                  <c:v>-3.1504000000000002E-9</c:v>
                </c:pt>
                <c:pt idx="599">
                  <c:v>-3.1440999999999999E-9</c:v>
                </c:pt>
                <c:pt idx="600">
                  <c:v>-3.1379000000000001E-9</c:v>
                </c:pt>
                <c:pt idx="601">
                  <c:v>-3.1315999999999998E-9</c:v>
                </c:pt>
                <c:pt idx="602">
                  <c:v>-3.1254E-9</c:v>
                </c:pt>
                <c:pt idx="603">
                  <c:v>-3.1191000000000001E-9</c:v>
                </c:pt>
                <c:pt idx="604">
                  <c:v>-3.1128999999999999E-9</c:v>
                </c:pt>
                <c:pt idx="605">
                  <c:v>-3.1066E-9</c:v>
                </c:pt>
                <c:pt idx="606">
                  <c:v>-3.1004000000000002E-9</c:v>
                </c:pt>
                <c:pt idx="607">
                  <c:v>-3.0940999999999999E-9</c:v>
                </c:pt>
                <c:pt idx="608">
                  <c:v>-3.0879000000000001E-9</c:v>
                </c:pt>
                <c:pt idx="609">
                  <c:v>-3.0816000000000002E-9</c:v>
                </c:pt>
                <c:pt idx="610">
                  <c:v>-3.0753999999999999E-9</c:v>
                </c:pt>
                <c:pt idx="611">
                  <c:v>-3.0691000000000001E-9</c:v>
                </c:pt>
                <c:pt idx="612">
                  <c:v>-3.0628999999999998E-9</c:v>
                </c:pt>
                <c:pt idx="613">
                  <c:v>-3.0566E-9</c:v>
                </c:pt>
                <c:pt idx="614">
                  <c:v>-3.0504000000000001E-9</c:v>
                </c:pt>
                <c:pt idx="615">
                  <c:v>-3.0440999999999999E-9</c:v>
                </c:pt>
                <c:pt idx="616">
                  <c:v>-3.0379E-9</c:v>
                </c:pt>
                <c:pt idx="617">
                  <c:v>-3.0316000000000002E-9</c:v>
                </c:pt>
                <c:pt idx="618">
                  <c:v>-3.0253999999999999E-9</c:v>
                </c:pt>
                <c:pt idx="619">
                  <c:v>-3.0191E-9</c:v>
                </c:pt>
                <c:pt idx="620">
                  <c:v>-3.0128999999999998E-9</c:v>
                </c:pt>
                <c:pt idx="621">
                  <c:v>-3.0065999999999999E-9</c:v>
                </c:pt>
                <c:pt idx="622">
                  <c:v>-3.0004000000000001E-9</c:v>
                </c:pt>
                <c:pt idx="623">
                  <c:v>-2.9940999999999998E-9</c:v>
                </c:pt>
                <c:pt idx="624">
                  <c:v>-2.9879E-9</c:v>
                </c:pt>
                <c:pt idx="625">
                  <c:v>-2.9816000000000001E-9</c:v>
                </c:pt>
                <c:pt idx="626">
                  <c:v>-2.9753999999999999E-9</c:v>
                </c:pt>
                <c:pt idx="627">
                  <c:v>-2.9691E-9</c:v>
                </c:pt>
                <c:pt idx="628">
                  <c:v>-2.9629000000000002E-9</c:v>
                </c:pt>
                <c:pt idx="629">
                  <c:v>-2.9565999999999999E-9</c:v>
                </c:pt>
                <c:pt idx="630">
                  <c:v>-2.9504000000000001E-9</c:v>
                </c:pt>
                <c:pt idx="631">
                  <c:v>-2.9441000000000002E-9</c:v>
                </c:pt>
                <c:pt idx="632">
                  <c:v>-2.9379E-9</c:v>
                </c:pt>
                <c:pt idx="633">
                  <c:v>-2.9316000000000001E-9</c:v>
                </c:pt>
                <c:pt idx="634">
                  <c:v>-2.9253999999999998E-9</c:v>
                </c:pt>
                <c:pt idx="635">
                  <c:v>-2.9191E-9</c:v>
                </c:pt>
                <c:pt idx="636">
                  <c:v>-2.9129000000000001E-9</c:v>
                </c:pt>
                <c:pt idx="637">
                  <c:v>-2.9065999999999999E-9</c:v>
                </c:pt>
                <c:pt idx="638">
                  <c:v>-2.9004E-9</c:v>
                </c:pt>
                <c:pt idx="639">
                  <c:v>-2.8941000000000002E-9</c:v>
                </c:pt>
                <c:pt idx="640">
                  <c:v>-2.8878999999999999E-9</c:v>
                </c:pt>
                <c:pt idx="641">
                  <c:v>-2.8816000000000001E-9</c:v>
                </c:pt>
                <c:pt idx="642">
                  <c:v>-2.8753999999999998E-9</c:v>
                </c:pt>
                <c:pt idx="643">
                  <c:v>-2.8690999999999999E-9</c:v>
                </c:pt>
                <c:pt idx="644">
                  <c:v>-2.8629000000000001E-9</c:v>
                </c:pt>
                <c:pt idx="645">
                  <c:v>-2.8565999999999998E-9</c:v>
                </c:pt>
                <c:pt idx="646">
                  <c:v>-2.8504E-9</c:v>
                </c:pt>
                <c:pt idx="647">
                  <c:v>-2.8441000000000001E-9</c:v>
                </c:pt>
                <c:pt idx="648">
                  <c:v>-2.8378999999999999E-9</c:v>
                </c:pt>
                <c:pt idx="649">
                  <c:v>-2.8316E-9</c:v>
                </c:pt>
                <c:pt idx="650">
                  <c:v>-2.8254000000000002E-9</c:v>
                </c:pt>
                <c:pt idx="651">
                  <c:v>-2.8190999999999999E-9</c:v>
                </c:pt>
                <c:pt idx="652">
                  <c:v>-2.8129000000000001E-9</c:v>
                </c:pt>
                <c:pt idx="653">
                  <c:v>-2.8065999999999998E-9</c:v>
                </c:pt>
                <c:pt idx="654">
                  <c:v>-2.8004E-9</c:v>
                </c:pt>
                <c:pt idx="655">
                  <c:v>-2.7941000000000001E-9</c:v>
                </c:pt>
                <c:pt idx="656">
                  <c:v>-2.7878999999999999E-9</c:v>
                </c:pt>
                <c:pt idx="657">
                  <c:v>-2.7816E-9</c:v>
                </c:pt>
                <c:pt idx="658">
                  <c:v>-2.7754000000000002E-9</c:v>
                </c:pt>
                <c:pt idx="659">
                  <c:v>-2.7690999999999999E-9</c:v>
                </c:pt>
                <c:pt idx="660">
                  <c:v>-2.7629E-9</c:v>
                </c:pt>
                <c:pt idx="661">
                  <c:v>-2.7566000000000002E-9</c:v>
                </c:pt>
                <c:pt idx="662">
                  <c:v>-2.7503999999999999E-9</c:v>
                </c:pt>
                <c:pt idx="663">
                  <c:v>-2.7441000000000001E-9</c:v>
                </c:pt>
                <c:pt idx="664">
                  <c:v>-2.7378999999999998E-9</c:v>
                </c:pt>
                <c:pt idx="665">
                  <c:v>-2.7316E-9</c:v>
                </c:pt>
                <c:pt idx="666">
                  <c:v>-2.7254000000000001E-9</c:v>
                </c:pt>
                <c:pt idx="667">
                  <c:v>-2.7190999999999998E-9</c:v>
                </c:pt>
                <c:pt idx="668">
                  <c:v>-2.7129E-9</c:v>
                </c:pt>
                <c:pt idx="669">
                  <c:v>-2.7066000000000001E-9</c:v>
                </c:pt>
                <c:pt idx="670">
                  <c:v>-2.7003999999999999E-9</c:v>
                </c:pt>
                <c:pt idx="671">
                  <c:v>-2.6941E-9</c:v>
                </c:pt>
                <c:pt idx="672">
                  <c:v>-2.6879000000000002E-9</c:v>
                </c:pt>
                <c:pt idx="673">
                  <c:v>-2.6815999999999999E-9</c:v>
                </c:pt>
                <c:pt idx="674">
                  <c:v>-2.6754000000000001E-9</c:v>
                </c:pt>
                <c:pt idx="675">
                  <c:v>-2.6690999999999998E-9</c:v>
                </c:pt>
                <c:pt idx="676">
                  <c:v>-2.6629E-9</c:v>
                </c:pt>
                <c:pt idx="677">
                  <c:v>-2.6566000000000001E-9</c:v>
                </c:pt>
                <c:pt idx="678">
                  <c:v>-2.6503999999999999E-9</c:v>
                </c:pt>
                <c:pt idx="679">
                  <c:v>-2.6441E-9</c:v>
                </c:pt>
                <c:pt idx="680">
                  <c:v>-2.6379000000000002E-9</c:v>
                </c:pt>
                <c:pt idx="681">
                  <c:v>-2.6315999999999999E-9</c:v>
                </c:pt>
                <c:pt idx="682">
                  <c:v>-2.6254000000000001E-9</c:v>
                </c:pt>
                <c:pt idx="683">
                  <c:v>-2.6191000000000002E-9</c:v>
                </c:pt>
                <c:pt idx="684">
                  <c:v>-2.6128999999999999E-9</c:v>
                </c:pt>
                <c:pt idx="685">
                  <c:v>-2.6066000000000001E-9</c:v>
                </c:pt>
                <c:pt idx="686">
                  <c:v>-2.6003999999999998E-9</c:v>
                </c:pt>
                <c:pt idx="687">
                  <c:v>-2.5941E-9</c:v>
                </c:pt>
                <c:pt idx="688">
                  <c:v>-2.5879000000000001E-9</c:v>
                </c:pt>
                <c:pt idx="689">
                  <c:v>-2.5815999999999999E-9</c:v>
                </c:pt>
                <c:pt idx="690">
                  <c:v>-2.5754E-9</c:v>
                </c:pt>
                <c:pt idx="691">
                  <c:v>-2.5691000000000002E-9</c:v>
                </c:pt>
                <c:pt idx="692">
                  <c:v>-2.5628999999999999E-9</c:v>
                </c:pt>
                <c:pt idx="693">
                  <c:v>-2.5566E-9</c:v>
                </c:pt>
                <c:pt idx="694">
                  <c:v>-2.5503999999999998E-9</c:v>
                </c:pt>
                <c:pt idx="695">
                  <c:v>-2.5440999999999999E-9</c:v>
                </c:pt>
                <c:pt idx="696">
                  <c:v>-2.5379000000000001E-9</c:v>
                </c:pt>
                <c:pt idx="697">
                  <c:v>-2.5315999999999998E-9</c:v>
                </c:pt>
                <c:pt idx="698">
                  <c:v>-2.5254E-9</c:v>
                </c:pt>
                <c:pt idx="699">
                  <c:v>-2.5191000000000001E-9</c:v>
                </c:pt>
                <c:pt idx="700">
                  <c:v>-2.5128999999999999E-9</c:v>
                </c:pt>
                <c:pt idx="701">
                  <c:v>-2.5066E-9</c:v>
                </c:pt>
                <c:pt idx="702">
                  <c:v>-2.5004000000000002E-9</c:v>
                </c:pt>
                <c:pt idx="703">
                  <c:v>-2.4940999999999999E-9</c:v>
                </c:pt>
                <c:pt idx="704">
                  <c:v>-2.4879000000000001E-9</c:v>
                </c:pt>
                <c:pt idx="705">
                  <c:v>-2.4816000000000002E-9</c:v>
                </c:pt>
                <c:pt idx="706">
                  <c:v>-2.4754E-9</c:v>
                </c:pt>
                <c:pt idx="707">
                  <c:v>-2.4691000000000001E-9</c:v>
                </c:pt>
                <c:pt idx="708">
                  <c:v>-2.4628999999999998E-9</c:v>
                </c:pt>
                <c:pt idx="709">
                  <c:v>-2.4566E-9</c:v>
                </c:pt>
                <c:pt idx="710">
                  <c:v>-2.4504000000000001E-9</c:v>
                </c:pt>
                <c:pt idx="711">
                  <c:v>-2.4440999999999999E-9</c:v>
                </c:pt>
                <c:pt idx="712">
                  <c:v>-2.4379E-9</c:v>
                </c:pt>
                <c:pt idx="713">
                  <c:v>-2.4316000000000002E-9</c:v>
                </c:pt>
                <c:pt idx="714">
                  <c:v>-2.4253999999999999E-9</c:v>
                </c:pt>
                <c:pt idx="715">
                  <c:v>-2.4191000000000001E-9</c:v>
                </c:pt>
                <c:pt idx="716">
                  <c:v>-2.4128999999999998E-9</c:v>
                </c:pt>
                <c:pt idx="717">
                  <c:v>-2.4065999999999999E-9</c:v>
                </c:pt>
                <c:pt idx="718">
                  <c:v>-2.4004000000000001E-9</c:v>
                </c:pt>
                <c:pt idx="719">
                  <c:v>-2.3940999999999998E-9</c:v>
                </c:pt>
                <c:pt idx="720">
                  <c:v>-2.3879E-9</c:v>
                </c:pt>
                <c:pt idx="721">
                  <c:v>-2.3816000000000001E-9</c:v>
                </c:pt>
                <c:pt idx="722">
                  <c:v>-2.3753999999999999E-9</c:v>
                </c:pt>
                <c:pt idx="723">
                  <c:v>-2.3691E-9</c:v>
                </c:pt>
                <c:pt idx="724">
                  <c:v>-2.3629000000000002E-9</c:v>
                </c:pt>
                <c:pt idx="725">
                  <c:v>-2.3565999999999999E-9</c:v>
                </c:pt>
                <c:pt idx="726">
                  <c:v>-2.3504000000000001E-9</c:v>
                </c:pt>
                <c:pt idx="727">
                  <c:v>-2.3440999999999998E-9</c:v>
                </c:pt>
                <c:pt idx="728">
                  <c:v>-2.3379E-9</c:v>
                </c:pt>
                <c:pt idx="729">
                  <c:v>-2.3316000000000001E-9</c:v>
                </c:pt>
                <c:pt idx="730">
                  <c:v>-2.3253999999999998E-9</c:v>
                </c:pt>
                <c:pt idx="731">
                  <c:v>-2.3191E-9</c:v>
                </c:pt>
                <c:pt idx="732">
                  <c:v>-2.3129000000000002E-9</c:v>
                </c:pt>
                <c:pt idx="733">
                  <c:v>-2.3065999999999999E-9</c:v>
                </c:pt>
                <c:pt idx="734">
                  <c:v>-2.3004E-9</c:v>
                </c:pt>
                <c:pt idx="735">
                  <c:v>-2.2941000000000002E-9</c:v>
                </c:pt>
                <c:pt idx="736">
                  <c:v>-2.2878999999999999E-9</c:v>
                </c:pt>
                <c:pt idx="737">
                  <c:v>-2.2816000000000001E-9</c:v>
                </c:pt>
                <c:pt idx="738">
                  <c:v>-2.2753999999999998E-9</c:v>
                </c:pt>
                <c:pt idx="739">
                  <c:v>-2.2691E-9</c:v>
                </c:pt>
                <c:pt idx="740">
                  <c:v>-2.2629000000000001E-9</c:v>
                </c:pt>
                <c:pt idx="741">
                  <c:v>-2.2565999999999998E-9</c:v>
                </c:pt>
                <c:pt idx="742">
                  <c:v>-2.2504E-9</c:v>
                </c:pt>
                <c:pt idx="743">
                  <c:v>-2.2441000000000001E-9</c:v>
                </c:pt>
                <c:pt idx="744">
                  <c:v>-2.2378999999999999E-9</c:v>
                </c:pt>
                <c:pt idx="745">
                  <c:v>-2.2316E-9</c:v>
                </c:pt>
                <c:pt idx="746">
                  <c:v>-2.2254000000000002E-9</c:v>
                </c:pt>
                <c:pt idx="747">
                  <c:v>-2.2190999999999999E-9</c:v>
                </c:pt>
                <c:pt idx="748">
                  <c:v>-2.2129000000000001E-9</c:v>
                </c:pt>
                <c:pt idx="749">
                  <c:v>-2.2065999999999998E-9</c:v>
                </c:pt>
                <c:pt idx="750">
                  <c:v>-2.2004E-9</c:v>
                </c:pt>
                <c:pt idx="751">
                  <c:v>-2.1941000000000001E-9</c:v>
                </c:pt>
                <c:pt idx="752">
                  <c:v>-2.1878999999999999E-9</c:v>
                </c:pt>
                <c:pt idx="753">
                  <c:v>-2.1816E-9</c:v>
                </c:pt>
                <c:pt idx="754">
                  <c:v>-2.1754000000000002E-9</c:v>
                </c:pt>
                <c:pt idx="755">
                  <c:v>-2.1690999999999999E-9</c:v>
                </c:pt>
                <c:pt idx="756">
                  <c:v>-2.1629E-9</c:v>
                </c:pt>
                <c:pt idx="757">
                  <c:v>-2.1566000000000002E-9</c:v>
                </c:pt>
                <c:pt idx="758">
                  <c:v>-2.1503999999999999E-9</c:v>
                </c:pt>
                <c:pt idx="759">
                  <c:v>-2.1441000000000001E-9</c:v>
                </c:pt>
                <c:pt idx="760">
                  <c:v>-2.1378999999999998E-9</c:v>
                </c:pt>
                <c:pt idx="761">
                  <c:v>-2.1316E-9</c:v>
                </c:pt>
                <c:pt idx="762">
                  <c:v>-2.1254000000000001E-9</c:v>
                </c:pt>
                <c:pt idx="763">
                  <c:v>-2.1190999999999998E-9</c:v>
                </c:pt>
                <c:pt idx="764">
                  <c:v>-2.1129E-9</c:v>
                </c:pt>
                <c:pt idx="765">
                  <c:v>-2.1066000000000001E-9</c:v>
                </c:pt>
                <c:pt idx="766">
                  <c:v>-2.1003999999999999E-9</c:v>
                </c:pt>
                <c:pt idx="767">
                  <c:v>-2.0941E-9</c:v>
                </c:pt>
                <c:pt idx="768">
                  <c:v>-2.0879000000000002E-9</c:v>
                </c:pt>
                <c:pt idx="769">
                  <c:v>-2.0815999999999999E-9</c:v>
                </c:pt>
                <c:pt idx="770">
                  <c:v>-2.0754000000000001E-9</c:v>
                </c:pt>
                <c:pt idx="771">
                  <c:v>-2.0690999999999998E-9</c:v>
                </c:pt>
                <c:pt idx="772">
                  <c:v>-2.0629E-9</c:v>
                </c:pt>
                <c:pt idx="773">
                  <c:v>-2.0566000000000001E-9</c:v>
                </c:pt>
                <c:pt idx="774">
                  <c:v>-2.0503999999999999E-9</c:v>
                </c:pt>
                <c:pt idx="775">
                  <c:v>-2.0441E-9</c:v>
                </c:pt>
                <c:pt idx="776">
                  <c:v>-2.0379000000000002E-9</c:v>
                </c:pt>
                <c:pt idx="777">
                  <c:v>-2.0315999999999999E-9</c:v>
                </c:pt>
                <c:pt idx="778">
                  <c:v>-2.0254000000000001E-9</c:v>
                </c:pt>
                <c:pt idx="779">
                  <c:v>-2.0191000000000002E-9</c:v>
                </c:pt>
                <c:pt idx="780">
                  <c:v>-2.0128999999999999E-9</c:v>
                </c:pt>
                <c:pt idx="781">
                  <c:v>-2.0066000000000001E-9</c:v>
                </c:pt>
                <c:pt idx="782">
                  <c:v>-2.0003999999999998E-9</c:v>
                </c:pt>
                <c:pt idx="783">
                  <c:v>-1.9941E-9</c:v>
                </c:pt>
                <c:pt idx="784">
                  <c:v>-1.9879000000000001E-9</c:v>
                </c:pt>
                <c:pt idx="785">
                  <c:v>-1.9815999999999999E-9</c:v>
                </c:pt>
                <c:pt idx="786">
                  <c:v>-1.9754E-9</c:v>
                </c:pt>
                <c:pt idx="787">
                  <c:v>-1.9691000000000002E-9</c:v>
                </c:pt>
                <c:pt idx="788">
                  <c:v>-1.9628999999999999E-9</c:v>
                </c:pt>
                <c:pt idx="789">
                  <c:v>-1.9566E-9</c:v>
                </c:pt>
                <c:pt idx="790">
                  <c:v>-1.9503999999999998E-9</c:v>
                </c:pt>
                <c:pt idx="791">
                  <c:v>-1.9440999999999999E-9</c:v>
                </c:pt>
                <c:pt idx="792">
                  <c:v>-1.9379000000000001E-9</c:v>
                </c:pt>
                <c:pt idx="793">
                  <c:v>-1.9315999999999998E-9</c:v>
                </c:pt>
                <c:pt idx="794">
                  <c:v>-1.9254E-9</c:v>
                </c:pt>
                <c:pt idx="795">
                  <c:v>-1.9191000000000001E-9</c:v>
                </c:pt>
                <c:pt idx="796">
                  <c:v>-1.9128999999999999E-9</c:v>
                </c:pt>
                <c:pt idx="797">
                  <c:v>-1.9066E-9</c:v>
                </c:pt>
                <c:pt idx="798">
                  <c:v>-1.9004000000000002E-9</c:v>
                </c:pt>
                <c:pt idx="799">
                  <c:v>-1.8940999999999999E-9</c:v>
                </c:pt>
                <c:pt idx="800">
                  <c:v>-1.8879000000000001E-9</c:v>
                </c:pt>
                <c:pt idx="801">
                  <c:v>-1.8816000000000002E-9</c:v>
                </c:pt>
                <c:pt idx="802">
                  <c:v>-1.8754E-9</c:v>
                </c:pt>
                <c:pt idx="803">
                  <c:v>-1.8691000000000001E-9</c:v>
                </c:pt>
                <c:pt idx="804">
                  <c:v>-1.8628999999999998E-9</c:v>
                </c:pt>
                <c:pt idx="805">
                  <c:v>-1.8566E-9</c:v>
                </c:pt>
                <c:pt idx="806">
                  <c:v>-1.8503999999999999E-9</c:v>
                </c:pt>
                <c:pt idx="807">
                  <c:v>-1.8441000000000001E-9</c:v>
                </c:pt>
                <c:pt idx="808">
                  <c:v>-1.8379E-9</c:v>
                </c:pt>
                <c:pt idx="809">
                  <c:v>-1.8316E-9</c:v>
                </c:pt>
                <c:pt idx="810">
                  <c:v>-1.8253999999999999E-9</c:v>
                </c:pt>
                <c:pt idx="811">
                  <c:v>-1.8191000000000001E-9</c:v>
                </c:pt>
                <c:pt idx="812">
                  <c:v>-1.8129E-9</c:v>
                </c:pt>
                <c:pt idx="813">
                  <c:v>-1.8065999999999999E-9</c:v>
                </c:pt>
                <c:pt idx="814">
                  <c:v>-1.8003999999999999E-9</c:v>
                </c:pt>
                <c:pt idx="815">
                  <c:v>-1.7941E-9</c:v>
                </c:pt>
                <c:pt idx="816">
                  <c:v>-1.7879E-9</c:v>
                </c:pt>
                <c:pt idx="817">
                  <c:v>-1.7815999999999999E-9</c:v>
                </c:pt>
                <c:pt idx="818">
                  <c:v>-1.7754000000000001E-9</c:v>
                </c:pt>
                <c:pt idx="819">
                  <c:v>-1.7691E-9</c:v>
                </c:pt>
                <c:pt idx="820">
                  <c:v>-1.7629E-9</c:v>
                </c:pt>
                <c:pt idx="821">
                  <c:v>-1.7565999999999999E-9</c:v>
                </c:pt>
                <c:pt idx="822">
                  <c:v>-1.7504000000000001E-9</c:v>
                </c:pt>
                <c:pt idx="823">
                  <c:v>-1.7441E-9</c:v>
                </c:pt>
                <c:pt idx="824">
                  <c:v>-1.7379E-9</c:v>
                </c:pt>
                <c:pt idx="825">
                  <c:v>-1.7316000000000001E-9</c:v>
                </c:pt>
                <c:pt idx="826">
                  <c:v>-1.7254000000000001E-9</c:v>
                </c:pt>
                <c:pt idx="827">
                  <c:v>-1.7191E-9</c:v>
                </c:pt>
                <c:pt idx="828">
                  <c:v>-1.7128999999999999E-9</c:v>
                </c:pt>
                <c:pt idx="829">
                  <c:v>-1.7066000000000001E-9</c:v>
                </c:pt>
                <c:pt idx="830">
                  <c:v>-1.7004E-9</c:v>
                </c:pt>
                <c:pt idx="831">
                  <c:v>-1.6941E-9</c:v>
                </c:pt>
                <c:pt idx="832">
                  <c:v>-1.6878999999999999E-9</c:v>
                </c:pt>
                <c:pt idx="833">
                  <c:v>-1.6816000000000001E-9</c:v>
                </c:pt>
                <c:pt idx="834">
                  <c:v>-1.6754E-9</c:v>
                </c:pt>
                <c:pt idx="835">
                  <c:v>-1.6691E-9</c:v>
                </c:pt>
                <c:pt idx="836">
                  <c:v>-1.6628999999999999E-9</c:v>
                </c:pt>
                <c:pt idx="837">
                  <c:v>-1.6566E-9</c:v>
                </c:pt>
                <c:pt idx="838">
                  <c:v>-1.6504E-9</c:v>
                </c:pt>
                <c:pt idx="839">
                  <c:v>-1.6440999999999999E-9</c:v>
                </c:pt>
                <c:pt idx="840">
                  <c:v>-1.6379000000000001E-9</c:v>
                </c:pt>
                <c:pt idx="841">
                  <c:v>-1.6316E-9</c:v>
                </c:pt>
                <c:pt idx="842">
                  <c:v>-1.6254E-9</c:v>
                </c:pt>
                <c:pt idx="843">
                  <c:v>-1.6190999999999999E-9</c:v>
                </c:pt>
                <c:pt idx="844">
                  <c:v>-1.6129000000000001E-9</c:v>
                </c:pt>
                <c:pt idx="845">
                  <c:v>-1.6066E-9</c:v>
                </c:pt>
                <c:pt idx="846">
                  <c:v>-1.6004E-9</c:v>
                </c:pt>
                <c:pt idx="847">
                  <c:v>-1.5940999999999999E-9</c:v>
                </c:pt>
                <c:pt idx="848">
                  <c:v>-1.5879000000000001E-9</c:v>
                </c:pt>
                <c:pt idx="849">
                  <c:v>-1.5816E-9</c:v>
                </c:pt>
                <c:pt idx="850">
                  <c:v>-1.5754E-9</c:v>
                </c:pt>
                <c:pt idx="851">
                  <c:v>-1.5691000000000001E-9</c:v>
                </c:pt>
                <c:pt idx="852">
                  <c:v>-1.5629000000000001E-9</c:v>
                </c:pt>
                <c:pt idx="853">
                  <c:v>-1.5566E-9</c:v>
                </c:pt>
                <c:pt idx="854">
                  <c:v>-1.5503999999999999E-9</c:v>
                </c:pt>
                <c:pt idx="855">
                  <c:v>-1.5441000000000001E-9</c:v>
                </c:pt>
                <c:pt idx="856">
                  <c:v>-1.5379E-9</c:v>
                </c:pt>
                <c:pt idx="857">
                  <c:v>-1.5316E-9</c:v>
                </c:pt>
                <c:pt idx="858">
                  <c:v>-1.5253999999999999E-9</c:v>
                </c:pt>
                <c:pt idx="859">
                  <c:v>-1.5191000000000001E-9</c:v>
                </c:pt>
                <c:pt idx="860">
                  <c:v>-1.5129E-9</c:v>
                </c:pt>
                <c:pt idx="861">
                  <c:v>-1.5065999999999999E-9</c:v>
                </c:pt>
                <c:pt idx="862">
                  <c:v>-1.5003999999999999E-9</c:v>
                </c:pt>
                <c:pt idx="863">
                  <c:v>-1.4941E-9</c:v>
                </c:pt>
                <c:pt idx="864">
                  <c:v>-1.4879E-9</c:v>
                </c:pt>
                <c:pt idx="865">
                  <c:v>-1.4815999999999999E-9</c:v>
                </c:pt>
                <c:pt idx="866">
                  <c:v>-1.4754000000000001E-9</c:v>
                </c:pt>
                <c:pt idx="867">
                  <c:v>-1.4691E-9</c:v>
                </c:pt>
                <c:pt idx="868">
                  <c:v>-1.4629E-9</c:v>
                </c:pt>
                <c:pt idx="869">
                  <c:v>-1.4565999999999999E-9</c:v>
                </c:pt>
                <c:pt idx="870">
                  <c:v>-1.4504000000000001E-9</c:v>
                </c:pt>
                <c:pt idx="871">
                  <c:v>-1.4441E-9</c:v>
                </c:pt>
                <c:pt idx="872">
                  <c:v>-1.4379E-9</c:v>
                </c:pt>
                <c:pt idx="873">
                  <c:v>-1.4316000000000001E-9</c:v>
                </c:pt>
                <c:pt idx="874">
                  <c:v>-1.4254000000000001E-9</c:v>
                </c:pt>
                <c:pt idx="875">
                  <c:v>-1.4191E-9</c:v>
                </c:pt>
                <c:pt idx="876">
                  <c:v>-1.4128999999999999E-9</c:v>
                </c:pt>
                <c:pt idx="877">
                  <c:v>-1.4066000000000001E-9</c:v>
                </c:pt>
                <c:pt idx="878">
                  <c:v>-1.4004E-9</c:v>
                </c:pt>
                <c:pt idx="879">
                  <c:v>-1.3941E-9</c:v>
                </c:pt>
                <c:pt idx="880">
                  <c:v>-1.3878999999999999E-9</c:v>
                </c:pt>
                <c:pt idx="881">
                  <c:v>-1.3816000000000001E-9</c:v>
                </c:pt>
                <c:pt idx="882">
                  <c:v>-1.3754E-9</c:v>
                </c:pt>
                <c:pt idx="883">
                  <c:v>-1.3691E-9</c:v>
                </c:pt>
                <c:pt idx="884">
                  <c:v>-1.3628999999999999E-9</c:v>
                </c:pt>
                <c:pt idx="885">
                  <c:v>-1.3566000000000001E-9</c:v>
                </c:pt>
                <c:pt idx="886">
                  <c:v>-1.3504E-9</c:v>
                </c:pt>
                <c:pt idx="887">
                  <c:v>-1.3440999999999999E-9</c:v>
                </c:pt>
                <c:pt idx="888">
                  <c:v>-1.3378999999999999E-9</c:v>
                </c:pt>
                <c:pt idx="889">
                  <c:v>-1.3316E-9</c:v>
                </c:pt>
                <c:pt idx="890">
                  <c:v>-1.3254E-9</c:v>
                </c:pt>
                <c:pt idx="891">
                  <c:v>-1.3190999999999999E-9</c:v>
                </c:pt>
                <c:pt idx="892">
                  <c:v>-1.3129000000000001E-9</c:v>
                </c:pt>
                <c:pt idx="893">
                  <c:v>-1.3066E-9</c:v>
                </c:pt>
                <c:pt idx="894">
                  <c:v>-1.3004E-9</c:v>
                </c:pt>
                <c:pt idx="895">
                  <c:v>-1.2940999999999999E-9</c:v>
                </c:pt>
                <c:pt idx="896">
                  <c:v>-1.2879000000000001E-9</c:v>
                </c:pt>
                <c:pt idx="897">
                  <c:v>-1.2816E-9</c:v>
                </c:pt>
                <c:pt idx="898">
                  <c:v>-1.2754E-9</c:v>
                </c:pt>
                <c:pt idx="899">
                  <c:v>-1.2691000000000001E-9</c:v>
                </c:pt>
                <c:pt idx="900">
                  <c:v>-1.2629000000000001E-9</c:v>
                </c:pt>
                <c:pt idx="901">
                  <c:v>-1.2566E-9</c:v>
                </c:pt>
                <c:pt idx="902">
                  <c:v>-1.2503999999999999E-9</c:v>
                </c:pt>
                <c:pt idx="903">
                  <c:v>-1.2441000000000001E-9</c:v>
                </c:pt>
                <c:pt idx="904">
                  <c:v>-1.2379E-9</c:v>
                </c:pt>
                <c:pt idx="905">
                  <c:v>-1.2316E-9</c:v>
                </c:pt>
                <c:pt idx="906">
                  <c:v>-1.2253999999999999E-9</c:v>
                </c:pt>
                <c:pt idx="907">
                  <c:v>-1.2191000000000001E-9</c:v>
                </c:pt>
                <c:pt idx="908">
                  <c:v>-1.2129E-9</c:v>
                </c:pt>
                <c:pt idx="909">
                  <c:v>-1.2065999999999999E-9</c:v>
                </c:pt>
                <c:pt idx="910">
                  <c:v>-1.2003999999999999E-9</c:v>
                </c:pt>
                <c:pt idx="911">
                  <c:v>-1.1941E-9</c:v>
                </c:pt>
                <c:pt idx="912">
                  <c:v>-1.1879E-9</c:v>
                </c:pt>
                <c:pt idx="913">
                  <c:v>-1.1815999999999999E-9</c:v>
                </c:pt>
                <c:pt idx="914">
                  <c:v>-1.1754000000000001E-9</c:v>
                </c:pt>
                <c:pt idx="915">
                  <c:v>-1.1691E-9</c:v>
                </c:pt>
                <c:pt idx="916">
                  <c:v>-1.1629E-9</c:v>
                </c:pt>
                <c:pt idx="917">
                  <c:v>-1.1565999999999999E-9</c:v>
                </c:pt>
                <c:pt idx="918">
                  <c:v>-1.1504000000000001E-9</c:v>
                </c:pt>
                <c:pt idx="919">
                  <c:v>-1.1441E-9</c:v>
                </c:pt>
                <c:pt idx="920">
                  <c:v>-1.1379E-9</c:v>
                </c:pt>
                <c:pt idx="921">
                  <c:v>-1.1315999999999999E-9</c:v>
                </c:pt>
                <c:pt idx="922">
                  <c:v>-1.1254000000000001E-9</c:v>
                </c:pt>
                <c:pt idx="923">
                  <c:v>-1.1191E-9</c:v>
                </c:pt>
                <c:pt idx="924">
                  <c:v>-1.1129E-9</c:v>
                </c:pt>
                <c:pt idx="925">
                  <c:v>-1.1066000000000001E-9</c:v>
                </c:pt>
                <c:pt idx="926">
                  <c:v>-1.1004E-9</c:v>
                </c:pt>
                <c:pt idx="927">
                  <c:v>-1.0941E-9</c:v>
                </c:pt>
                <c:pt idx="928">
                  <c:v>-1.0878999999999999E-9</c:v>
                </c:pt>
                <c:pt idx="929">
                  <c:v>-1.0816000000000001E-9</c:v>
                </c:pt>
                <c:pt idx="930">
                  <c:v>-1.0754E-9</c:v>
                </c:pt>
                <c:pt idx="931">
                  <c:v>-1.0691E-9</c:v>
                </c:pt>
                <c:pt idx="932">
                  <c:v>-1.0628999999999999E-9</c:v>
                </c:pt>
                <c:pt idx="933">
                  <c:v>-1.0566000000000001E-9</c:v>
                </c:pt>
                <c:pt idx="934">
                  <c:v>-1.0504E-9</c:v>
                </c:pt>
                <c:pt idx="935">
                  <c:v>-1.0440999999999999E-9</c:v>
                </c:pt>
                <c:pt idx="936">
                  <c:v>-1.0378999999999999E-9</c:v>
                </c:pt>
                <c:pt idx="937">
                  <c:v>-1.0316E-9</c:v>
                </c:pt>
                <c:pt idx="938">
                  <c:v>-1.0254E-9</c:v>
                </c:pt>
                <c:pt idx="939">
                  <c:v>-1.0190999999999999E-9</c:v>
                </c:pt>
                <c:pt idx="940">
                  <c:v>-1.0129000000000001E-9</c:v>
                </c:pt>
                <c:pt idx="941">
                  <c:v>-1.0066E-9</c:v>
                </c:pt>
                <c:pt idx="942">
                  <c:v>-1.0004E-9</c:v>
                </c:pt>
                <c:pt idx="943">
                  <c:v>-9.9409999999999991E-10</c:v>
                </c:pt>
                <c:pt idx="944">
                  <c:v>-9.8790000000000007E-10</c:v>
                </c:pt>
                <c:pt idx="945">
                  <c:v>-9.816E-10</c:v>
                </c:pt>
                <c:pt idx="946">
                  <c:v>-9.7539999999999996E-10</c:v>
                </c:pt>
                <c:pt idx="947">
                  <c:v>-9.691000000000001E-10</c:v>
                </c:pt>
                <c:pt idx="948">
                  <c:v>-9.6290000000000006E-10</c:v>
                </c:pt>
                <c:pt idx="949">
                  <c:v>-9.5659999999999998E-10</c:v>
                </c:pt>
                <c:pt idx="950">
                  <c:v>-9.5039999999999994E-10</c:v>
                </c:pt>
                <c:pt idx="951">
                  <c:v>-9.4410000000000008E-10</c:v>
                </c:pt>
                <c:pt idx="952">
                  <c:v>-9.3790000000000004E-10</c:v>
                </c:pt>
                <c:pt idx="953">
                  <c:v>-9.3159999999999997E-10</c:v>
                </c:pt>
                <c:pt idx="954">
                  <c:v>-9.2540000000000003E-10</c:v>
                </c:pt>
                <c:pt idx="955">
                  <c:v>-9.1909999999999996E-10</c:v>
                </c:pt>
                <c:pt idx="956">
                  <c:v>-9.1290000000000002E-10</c:v>
                </c:pt>
                <c:pt idx="957">
                  <c:v>-9.0659999999999995E-10</c:v>
                </c:pt>
                <c:pt idx="958">
                  <c:v>-9.0040000000000001E-10</c:v>
                </c:pt>
                <c:pt idx="959">
                  <c:v>-8.9410000000000005E-10</c:v>
                </c:pt>
                <c:pt idx="960">
                  <c:v>-8.879E-10</c:v>
                </c:pt>
                <c:pt idx="961">
                  <c:v>-8.8160000000000004E-10</c:v>
                </c:pt>
                <c:pt idx="962">
                  <c:v>-8.754E-10</c:v>
                </c:pt>
                <c:pt idx="963">
                  <c:v>-8.6910000000000003E-10</c:v>
                </c:pt>
                <c:pt idx="964">
                  <c:v>-8.6289999999999999E-10</c:v>
                </c:pt>
                <c:pt idx="965">
                  <c:v>-8.5660000000000002E-10</c:v>
                </c:pt>
                <c:pt idx="966">
                  <c:v>-8.5039999999999998E-10</c:v>
                </c:pt>
                <c:pt idx="967">
                  <c:v>-8.4410000000000001E-10</c:v>
                </c:pt>
                <c:pt idx="968">
                  <c:v>-8.3789999999999997E-10</c:v>
                </c:pt>
                <c:pt idx="969">
                  <c:v>-8.316E-10</c:v>
                </c:pt>
                <c:pt idx="970">
                  <c:v>-8.2539999999999996E-10</c:v>
                </c:pt>
                <c:pt idx="971">
                  <c:v>-8.1909999999999999E-10</c:v>
                </c:pt>
                <c:pt idx="972">
                  <c:v>-8.1289999999999995E-10</c:v>
                </c:pt>
                <c:pt idx="973">
                  <c:v>-8.0659999999999999E-10</c:v>
                </c:pt>
                <c:pt idx="974">
                  <c:v>-8.0040000000000005E-10</c:v>
                </c:pt>
                <c:pt idx="975">
                  <c:v>-7.9409999999999998E-10</c:v>
                </c:pt>
                <c:pt idx="976">
                  <c:v>-7.8790000000000004E-10</c:v>
                </c:pt>
                <c:pt idx="977">
                  <c:v>-7.8159999999999997E-10</c:v>
                </c:pt>
                <c:pt idx="978">
                  <c:v>-7.7540000000000003E-10</c:v>
                </c:pt>
                <c:pt idx="979">
                  <c:v>-7.6909999999999996E-10</c:v>
                </c:pt>
                <c:pt idx="980">
                  <c:v>-7.6290000000000002E-10</c:v>
                </c:pt>
                <c:pt idx="981">
                  <c:v>-7.5659999999999995E-10</c:v>
                </c:pt>
                <c:pt idx="982">
                  <c:v>-7.5040000000000001E-10</c:v>
                </c:pt>
                <c:pt idx="983">
                  <c:v>-7.4410000000000005E-10</c:v>
                </c:pt>
                <c:pt idx="984">
                  <c:v>-7.3790000000000001E-10</c:v>
                </c:pt>
                <c:pt idx="985">
                  <c:v>-7.3160000000000004E-10</c:v>
                </c:pt>
                <c:pt idx="986">
                  <c:v>-7.254E-10</c:v>
                </c:pt>
                <c:pt idx="987">
                  <c:v>-7.1910000000000003E-10</c:v>
                </c:pt>
                <c:pt idx="988">
                  <c:v>-7.1289999999999999E-10</c:v>
                </c:pt>
                <c:pt idx="989">
                  <c:v>-7.0660000000000002E-10</c:v>
                </c:pt>
                <c:pt idx="990">
                  <c:v>-7.0039999999999998E-10</c:v>
                </c:pt>
                <c:pt idx="991">
                  <c:v>-6.9410000000000001E-10</c:v>
                </c:pt>
                <c:pt idx="992">
                  <c:v>-6.8789999999999997E-10</c:v>
                </c:pt>
                <c:pt idx="993">
                  <c:v>-6.816E-10</c:v>
                </c:pt>
                <c:pt idx="994">
                  <c:v>-6.7539999999999996E-10</c:v>
                </c:pt>
                <c:pt idx="995">
                  <c:v>-6.691E-10</c:v>
                </c:pt>
                <c:pt idx="996">
                  <c:v>-6.6289999999999995E-10</c:v>
                </c:pt>
                <c:pt idx="997">
                  <c:v>-6.5659999999999999E-10</c:v>
                </c:pt>
                <c:pt idx="998">
                  <c:v>-6.5040000000000005E-10</c:v>
                </c:pt>
                <c:pt idx="999">
                  <c:v>-6.4409999999999998E-10</c:v>
                </c:pt>
                <c:pt idx="1000">
                  <c:v>-6.3790000000000004E-10</c:v>
                </c:pt>
                <c:pt idx="1001">
                  <c:v>-6.3159999999999997E-10</c:v>
                </c:pt>
                <c:pt idx="1002">
                  <c:v>-6.2540000000000003E-10</c:v>
                </c:pt>
                <c:pt idx="1003">
                  <c:v>-6.1909999999999996E-10</c:v>
                </c:pt>
                <c:pt idx="1004">
                  <c:v>-6.1290000000000002E-10</c:v>
                </c:pt>
                <c:pt idx="1005">
                  <c:v>-6.0659999999999995E-10</c:v>
                </c:pt>
                <c:pt idx="1006">
                  <c:v>-6.0040000000000002E-10</c:v>
                </c:pt>
                <c:pt idx="1007">
                  <c:v>-5.9410000000000005E-10</c:v>
                </c:pt>
                <c:pt idx="1008">
                  <c:v>-5.8790000000000001E-10</c:v>
                </c:pt>
                <c:pt idx="1009">
                  <c:v>-5.8160000000000004E-10</c:v>
                </c:pt>
                <c:pt idx="1010">
                  <c:v>-5.754E-10</c:v>
                </c:pt>
                <c:pt idx="1011">
                  <c:v>-5.6910000000000003E-10</c:v>
                </c:pt>
                <c:pt idx="1012">
                  <c:v>-5.6289999999999999E-10</c:v>
                </c:pt>
                <c:pt idx="1013">
                  <c:v>-5.5660000000000002E-10</c:v>
                </c:pt>
                <c:pt idx="1014">
                  <c:v>-5.5039999999999998E-10</c:v>
                </c:pt>
                <c:pt idx="1015">
                  <c:v>-5.4410000000000001E-10</c:v>
                </c:pt>
                <c:pt idx="1016">
                  <c:v>-5.3789999999999997E-10</c:v>
                </c:pt>
                <c:pt idx="1017">
                  <c:v>-5.316E-10</c:v>
                </c:pt>
                <c:pt idx="1018">
                  <c:v>-5.2539999999999996E-10</c:v>
                </c:pt>
                <c:pt idx="1019">
                  <c:v>-5.191E-10</c:v>
                </c:pt>
                <c:pt idx="1020">
                  <c:v>-5.1289999999999996E-10</c:v>
                </c:pt>
                <c:pt idx="1021">
                  <c:v>-5.0659999999999999E-10</c:v>
                </c:pt>
                <c:pt idx="1022">
                  <c:v>-5.0040000000000005E-10</c:v>
                </c:pt>
                <c:pt idx="1023">
                  <c:v>-4.9409999999999998E-10</c:v>
                </c:pt>
                <c:pt idx="1024">
                  <c:v>-4.8790000000000004E-10</c:v>
                </c:pt>
                <c:pt idx="1025">
                  <c:v>-4.8159999999999997E-10</c:v>
                </c:pt>
                <c:pt idx="1026">
                  <c:v>-4.7540000000000003E-10</c:v>
                </c:pt>
                <c:pt idx="1027">
                  <c:v>-4.6909999999999996E-10</c:v>
                </c:pt>
                <c:pt idx="1028">
                  <c:v>-4.6290000000000002E-10</c:v>
                </c:pt>
                <c:pt idx="1029">
                  <c:v>-4.5660000000000001E-10</c:v>
                </c:pt>
                <c:pt idx="1030">
                  <c:v>-4.5040000000000002E-10</c:v>
                </c:pt>
                <c:pt idx="1031">
                  <c:v>-4.441E-10</c:v>
                </c:pt>
                <c:pt idx="1032">
                  <c:v>-4.3790000000000001E-10</c:v>
                </c:pt>
                <c:pt idx="1033">
                  <c:v>-4.3159999999999999E-10</c:v>
                </c:pt>
                <c:pt idx="1034">
                  <c:v>-4.254E-10</c:v>
                </c:pt>
                <c:pt idx="1035">
                  <c:v>-4.1909999999999998E-10</c:v>
                </c:pt>
                <c:pt idx="1036">
                  <c:v>-4.1289999999999999E-10</c:v>
                </c:pt>
                <c:pt idx="1037">
                  <c:v>-4.0660000000000002E-10</c:v>
                </c:pt>
                <c:pt idx="1038">
                  <c:v>-4.0039999999999998E-10</c:v>
                </c:pt>
                <c:pt idx="1039">
                  <c:v>-3.9410000000000001E-10</c:v>
                </c:pt>
                <c:pt idx="1040">
                  <c:v>-3.8790000000000003E-10</c:v>
                </c:pt>
                <c:pt idx="1041">
                  <c:v>-3.8160000000000001E-10</c:v>
                </c:pt>
                <c:pt idx="1042">
                  <c:v>-3.7540000000000002E-10</c:v>
                </c:pt>
                <c:pt idx="1043">
                  <c:v>-3.691E-10</c:v>
                </c:pt>
                <c:pt idx="1044">
                  <c:v>-3.6290000000000001E-10</c:v>
                </c:pt>
                <c:pt idx="1045">
                  <c:v>-3.5659999999999999E-10</c:v>
                </c:pt>
                <c:pt idx="1046">
                  <c:v>-3.504E-10</c:v>
                </c:pt>
                <c:pt idx="1047">
                  <c:v>-3.4409999999999998E-10</c:v>
                </c:pt>
                <c:pt idx="1048">
                  <c:v>-3.3789999999999999E-10</c:v>
                </c:pt>
                <c:pt idx="1049">
                  <c:v>-3.3160000000000002E-10</c:v>
                </c:pt>
                <c:pt idx="1050">
                  <c:v>-3.2539999999999998E-10</c:v>
                </c:pt>
                <c:pt idx="1051">
                  <c:v>-3.1910000000000001E-10</c:v>
                </c:pt>
                <c:pt idx="1052">
                  <c:v>-3.1290000000000003E-10</c:v>
                </c:pt>
                <c:pt idx="1053">
                  <c:v>-3.0660000000000001E-10</c:v>
                </c:pt>
                <c:pt idx="1054">
                  <c:v>-3.0040000000000002E-10</c:v>
                </c:pt>
                <c:pt idx="1055">
                  <c:v>-2.941E-10</c:v>
                </c:pt>
                <c:pt idx="1056">
                  <c:v>-2.8790000000000001E-10</c:v>
                </c:pt>
                <c:pt idx="1057">
                  <c:v>-2.8159999999999999E-10</c:v>
                </c:pt>
                <c:pt idx="1058">
                  <c:v>-2.754E-10</c:v>
                </c:pt>
                <c:pt idx="1059">
                  <c:v>-2.6909999999999998E-10</c:v>
                </c:pt>
                <c:pt idx="1060">
                  <c:v>-2.6289999999999999E-10</c:v>
                </c:pt>
                <c:pt idx="1061">
                  <c:v>-2.5660000000000002E-10</c:v>
                </c:pt>
                <c:pt idx="1062">
                  <c:v>-2.5039999999999998E-10</c:v>
                </c:pt>
                <c:pt idx="1063">
                  <c:v>-2.4410000000000002E-10</c:v>
                </c:pt>
                <c:pt idx="1064">
                  <c:v>-2.3789999999999997E-10</c:v>
                </c:pt>
                <c:pt idx="1065">
                  <c:v>-2.3160000000000001E-10</c:v>
                </c:pt>
                <c:pt idx="1066">
                  <c:v>-2.2539999999999999E-10</c:v>
                </c:pt>
                <c:pt idx="1067">
                  <c:v>-2.191E-10</c:v>
                </c:pt>
                <c:pt idx="1068">
                  <c:v>-2.1290000000000001E-10</c:v>
                </c:pt>
                <c:pt idx="1069">
                  <c:v>-2.0659999999999999E-10</c:v>
                </c:pt>
                <c:pt idx="1070">
                  <c:v>-2.004E-10</c:v>
                </c:pt>
                <c:pt idx="1071">
                  <c:v>-1.9410000000000001E-10</c:v>
                </c:pt>
                <c:pt idx="1072">
                  <c:v>-1.8789999999999999E-10</c:v>
                </c:pt>
                <c:pt idx="1073">
                  <c:v>-1.816E-10</c:v>
                </c:pt>
                <c:pt idx="1074">
                  <c:v>-1.7540000000000001E-10</c:v>
                </c:pt>
                <c:pt idx="1075">
                  <c:v>-1.6909999999999999E-10</c:v>
                </c:pt>
                <c:pt idx="1076">
                  <c:v>-1.629E-10</c:v>
                </c:pt>
                <c:pt idx="1077">
                  <c:v>-1.5660000000000001E-10</c:v>
                </c:pt>
                <c:pt idx="1078">
                  <c:v>-1.5039999999999999E-10</c:v>
                </c:pt>
                <c:pt idx="1079">
                  <c:v>-1.441E-10</c:v>
                </c:pt>
                <c:pt idx="1080">
                  <c:v>-1.3790000000000001E-10</c:v>
                </c:pt>
                <c:pt idx="1081">
                  <c:v>-1.3159999999999999E-10</c:v>
                </c:pt>
                <c:pt idx="1082">
                  <c:v>-1.254E-10</c:v>
                </c:pt>
                <c:pt idx="1083">
                  <c:v>-1.1910000000000001E-10</c:v>
                </c:pt>
                <c:pt idx="1084">
                  <c:v>-1.1290000000000001E-10</c:v>
                </c:pt>
                <c:pt idx="1085">
                  <c:v>-1.066E-10</c:v>
                </c:pt>
                <c:pt idx="1086">
                  <c:v>-1.004E-10</c:v>
                </c:pt>
                <c:pt idx="1087">
                  <c:v>-9.4100000000000003E-11</c:v>
                </c:pt>
                <c:pt idx="1088">
                  <c:v>-8.7900000000000001E-11</c:v>
                </c:pt>
                <c:pt idx="1089">
                  <c:v>-8.1599999999999995E-11</c:v>
                </c:pt>
                <c:pt idx="1090">
                  <c:v>-7.5400000000000006E-11</c:v>
                </c:pt>
                <c:pt idx="1091">
                  <c:v>-6.9099999999999999E-11</c:v>
                </c:pt>
                <c:pt idx="1092">
                  <c:v>-6.2899999999999997E-11</c:v>
                </c:pt>
                <c:pt idx="1093">
                  <c:v>-5.6599999999999997E-11</c:v>
                </c:pt>
                <c:pt idx="1094">
                  <c:v>-5.0400000000000002E-11</c:v>
                </c:pt>
                <c:pt idx="1095">
                  <c:v>-4.4100000000000002E-11</c:v>
                </c:pt>
                <c:pt idx="1096">
                  <c:v>-3.79E-11</c:v>
                </c:pt>
                <c:pt idx="1097">
                  <c:v>-3.1599999999999999E-11</c:v>
                </c:pt>
                <c:pt idx="1098">
                  <c:v>-2.5400000000000001E-11</c:v>
                </c:pt>
                <c:pt idx="1099">
                  <c:v>-1.9100000000000001E-11</c:v>
                </c:pt>
                <c:pt idx="1100">
                  <c:v>-1.29E-11</c:v>
                </c:pt>
                <c:pt idx="1101">
                  <c:v>-6.6000000000000001E-12</c:v>
                </c:pt>
                <c:pt idx="1102">
                  <c:v>-4.0000000000000001E-13</c:v>
                </c:pt>
                <c:pt idx="1103">
                  <c:v>5.9000000000000003E-12</c:v>
                </c:pt>
                <c:pt idx="1104">
                  <c:v>1.2100000000000001E-11</c:v>
                </c:pt>
                <c:pt idx="1105">
                  <c:v>1.8399999999999999E-11</c:v>
                </c:pt>
                <c:pt idx="1106">
                  <c:v>2.4600000000000001E-11</c:v>
                </c:pt>
                <c:pt idx="1107">
                  <c:v>3.0899999999999998E-11</c:v>
                </c:pt>
                <c:pt idx="1108">
                  <c:v>3.71E-11</c:v>
                </c:pt>
                <c:pt idx="1109">
                  <c:v>4.34E-11</c:v>
                </c:pt>
                <c:pt idx="1110">
                  <c:v>4.9600000000000002E-11</c:v>
                </c:pt>
                <c:pt idx="1111">
                  <c:v>5.5900000000000002E-11</c:v>
                </c:pt>
                <c:pt idx="1112">
                  <c:v>6.2099999999999998E-11</c:v>
                </c:pt>
                <c:pt idx="1113">
                  <c:v>6.8400000000000004E-11</c:v>
                </c:pt>
                <c:pt idx="1114">
                  <c:v>7.4600000000000006E-11</c:v>
                </c:pt>
                <c:pt idx="1115">
                  <c:v>8.09E-11</c:v>
                </c:pt>
                <c:pt idx="1116">
                  <c:v>8.7100000000000002E-11</c:v>
                </c:pt>
                <c:pt idx="1117">
                  <c:v>9.3399999999999995E-11</c:v>
                </c:pt>
                <c:pt idx="1118">
                  <c:v>9.9599999999999997E-11</c:v>
                </c:pt>
                <c:pt idx="1119">
                  <c:v>1.059E-10</c:v>
                </c:pt>
                <c:pt idx="1120">
                  <c:v>1.1210000000000001E-10</c:v>
                </c:pt>
                <c:pt idx="1121">
                  <c:v>1.184E-10</c:v>
                </c:pt>
                <c:pt idx="1122">
                  <c:v>1.2459999999999999E-10</c:v>
                </c:pt>
                <c:pt idx="1123">
                  <c:v>1.3090000000000001E-10</c:v>
                </c:pt>
                <c:pt idx="1124">
                  <c:v>1.371E-10</c:v>
                </c:pt>
                <c:pt idx="1125">
                  <c:v>1.4339999999999999E-10</c:v>
                </c:pt>
                <c:pt idx="1126">
                  <c:v>1.4960000000000001E-10</c:v>
                </c:pt>
                <c:pt idx="1127">
                  <c:v>1.559E-10</c:v>
                </c:pt>
                <c:pt idx="1128">
                  <c:v>1.6209999999999999E-10</c:v>
                </c:pt>
                <c:pt idx="1129">
                  <c:v>1.6840000000000001E-10</c:v>
                </c:pt>
                <c:pt idx="1130">
                  <c:v>1.746E-10</c:v>
                </c:pt>
                <c:pt idx="1131">
                  <c:v>1.8089999999999999E-10</c:v>
                </c:pt>
                <c:pt idx="1132">
                  <c:v>1.8710000000000001E-10</c:v>
                </c:pt>
                <c:pt idx="1133">
                  <c:v>1.934E-10</c:v>
                </c:pt>
                <c:pt idx="1134">
                  <c:v>1.9959999999999999E-10</c:v>
                </c:pt>
                <c:pt idx="1135">
                  <c:v>2.0590000000000001E-10</c:v>
                </c:pt>
                <c:pt idx="1136">
                  <c:v>2.121E-10</c:v>
                </c:pt>
                <c:pt idx="1137">
                  <c:v>2.1839999999999999E-10</c:v>
                </c:pt>
                <c:pt idx="1138">
                  <c:v>2.2460000000000001E-10</c:v>
                </c:pt>
                <c:pt idx="1139">
                  <c:v>2.309E-10</c:v>
                </c:pt>
                <c:pt idx="1140">
                  <c:v>2.3709999999999999E-10</c:v>
                </c:pt>
                <c:pt idx="1141">
                  <c:v>2.4340000000000001E-10</c:v>
                </c:pt>
                <c:pt idx="1142">
                  <c:v>2.496E-10</c:v>
                </c:pt>
                <c:pt idx="1143">
                  <c:v>2.5590000000000002E-10</c:v>
                </c:pt>
                <c:pt idx="1144">
                  <c:v>2.621E-10</c:v>
                </c:pt>
                <c:pt idx="1145">
                  <c:v>2.6840000000000002E-10</c:v>
                </c:pt>
                <c:pt idx="1146">
                  <c:v>2.7460000000000001E-10</c:v>
                </c:pt>
                <c:pt idx="1147">
                  <c:v>2.8089999999999998E-10</c:v>
                </c:pt>
                <c:pt idx="1148">
                  <c:v>2.8710000000000002E-10</c:v>
                </c:pt>
                <c:pt idx="1149">
                  <c:v>2.9339999999999999E-10</c:v>
                </c:pt>
                <c:pt idx="1150">
                  <c:v>2.9959999999999998E-10</c:v>
                </c:pt>
                <c:pt idx="1151">
                  <c:v>3.059E-10</c:v>
                </c:pt>
                <c:pt idx="1152">
                  <c:v>3.1209999999999999E-10</c:v>
                </c:pt>
                <c:pt idx="1153">
                  <c:v>3.1840000000000001E-10</c:v>
                </c:pt>
                <c:pt idx="1154">
                  <c:v>3.246E-10</c:v>
                </c:pt>
                <c:pt idx="1155">
                  <c:v>3.3090000000000002E-10</c:v>
                </c:pt>
                <c:pt idx="1156">
                  <c:v>3.371E-10</c:v>
                </c:pt>
                <c:pt idx="1157">
                  <c:v>3.4340000000000002E-10</c:v>
                </c:pt>
                <c:pt idx="1158">
                  <c:v>3.4960000000000001E-10</c:v>
                </c:pt>
                <c:pt idx="1159">
                  <c:v>3.5589999999999998E-10</c:v>
                </c:pt>
                <c:pt idx="1160">
                  <c:v>3.6210000000000002E-10</c:v>
                </c:pt>
                <c:pt idx="1161">
                  <c:v>3.6839999999999999E-10</c:v>
                </c:pt>
                <c:pt idx="1162">
                  <c:v>3.7459999999999998E-10</c:v>
                </c:pt>
                <c:pt idx="1163">
                  <c:v>3.809E-10</c:v>
                </c:pt>
                <c:pt idx="1164">
                  <c:v>3.8709999999999999E-10</c:v>
                </c:pt>
                <c:pt idx="1165">
                  <c:v>3.9340000000000001E-10</c:v>
                </c:pt>
                <c:pt idx="1166">
                  <c:v>3.996E-10</c:v>
                </c:pt>
                <c:pt idx="1167">
                  <c:v>4.0590000000000001E-10</c:v>
                </c:pt>
                <c:pt idx="1168">
                  <c:v>4.121E-10</c:v>
                </c:pt>
                <c:pt idx="1169">
                  <c:v>4.1840000000000002E-10</c:v>
                </c:pt>
                <c:pt idx="1170">
                  <c:v>4.2460000000000001E-10</c:v>
                </c:pt>
                <c:pt idx="1171">
                  <c:v>4.3089999999999998E-10</c:v>
                </c:pt>
                <c:pt idx="1172">
                  <c:v>4.3710000000000002E-10</c:v>
                </c:pt>
                <c:pt idx="1173">
                  <c:v>4.4339999999999999E-10</c:v>
                </c:pt>
                <c:pt idx="1174">
                  <c:v>4.4959999999999998E-10</c:v>
                </c:pt>
                <c:pt idx="1175">
                  <c:v>4.559E-10</c:v>
                </c:pt>
                <c:pt idx="1176">
                  <c:v>4.6209999999999999E-10</c:v>
                </c:pt>
                <c:pt idx="1177">
                  <c:v>4.6839999999999995E-10</c:v>
                </c:pt>
                <c:pt idx="1178">
                  <c:v>4.7459999999999999E-10</c:v>
                </c:pt>
                <c:pt idx="1179">
                  <c:v>4.8089999999999996E-10</c:v>
                </c:pt>
                <c:pt idx="1180">
                  <c:v>4.871E-10</c:v>
                </c:pt>
                <c:pt idx="1181">
                  <c:v>4.9339999999999997E-10</c:v>
                </c:pt>
                <c:pt idx="1182">
                  <c:v>4.9960000000000001E-10</c:v>
                </c:pt>
                <c:pt idx="1183">
                  <c:v>5.0589999999999998E-10</c:v>
                </c:pt>
                <c:pt idx="1184">
                  <c:v>5.1210000000000002E-10</c:v>
                </c:pt>
                <c:pt idx="1185">
                  <c:v>5.1839999999999999E-10</c:v>
                </c:pt>
                <c:pt idx="1186">
                  <c:v>5.2460000000000003E-10</c:v>
                </c:pt>
                <c:pt idx="1187">
                  <c:v>5.309E-10</c:v>
                </c:pt>
                <c:pt idx="1188">
                  <c:v>5.3710000000000004E-10</c:v>
                </c:pt>
                <c:pt idx="1189">
                  <c:v>5.4340000000000001E-10</c:v>
                </c:pt>
                <c:pt idx="1190">
                  <c:v>5.4960000000000005E-10</c:v>
                </c:pt>
                <c:pt idx="1191">
                  <c:v>5.5590000000000001E-10</c:v>
                </c:pt>
                <c:pt idx="1192">
                  <c:v>5.6209999999999995E-10</c:v>
                </c:pt>
                <c:pt idx="1193">
                  <c:v>5.6840000000000002E-10</c:v>
                </c:pt>
                <c:pt idx="1194">
                  <c:v>5.7459999999999996E-10</c:v>
                </c:pt>
                <c:pt idx="1195">
                  <c:v>5.8090000000000003E-10</c:v>
                </c:pt>
                <c:pt idx="1196">
                  <c:v>5.8709999999999997E-10</c:v>
                </c:pt>
                <c:pt idx="1197">
                  <c:v>5.9340000000000004E-10</c:v>
                </c:pt>
                <c:pt idx="1198">
                  <c:v>5.9959999999999998E-10</c:v>
                </c:pt>
                <c:pt idx="1199">
                  <c:v>6.0590000000000005E-10</c:v>
                </c:pt>
                <c:pt idx="1200">
                  <c:v>6.1209999999999999E-10</c:v>
                </c:pt>
                <c:pt idx="1201">
                  <c:v>6.1839999999999995E-10</c:v>
                </c:pt>
                <c:pt idx="1202">
                  <c:v>6.2459999999999999E-10</c:v>
                </c:pt>
                <c:pt idx="1203">
                  <c:v>6.3089999999999996E-10</c:v>
                </c:pt>
                <c:pt idx="1204">
                  <c:v>6.371E-10</c:v>
                </c:pt>
                <c:pt idx="1205">
                  <c:v>6.4339999999999997E-10</c:v>
                </c:pt>
                <c:pt idx="1206">
                  <c:v>6.4960000000000001E-10</c:v>
                </c:pt>
                <c:pt idx="1207">
                  <c:v>6.5589999999999998E-10</c:v>
                </c:pt>
                <c:pt idx="1208">
                  <c:v>6.6210000000000002E-10</c:v>
                </c:pt>
                <c:pt idx="1209">
                  <c:v>6.6839999999999999E-10</c:v>
                </c:pt>
                <c:pt idx="1210">
                  <c:v>6.7460000000000003E-10</c:v>
                </c:pt>
                <c:pt idx="1211">
                  <c:v>6.809E-10</c:v>
                </c:pt>
                <c:pt idx="1212">
                  <c:v>6.8710000000000004E-10</c:v>
                </c:pt>
                <c:pt idx="1213">
                  <c:v>6.934E-10</c:v>
                </c:pt>
                <c:pt idx="1214">
                  <c:v>6.9960000000000004E-10</c:v>
                </c:pt>
                <c:pt idx="1215">
                  <c:v>7.0590000000000001E-10</c:v>
                </c:pt>
                <c:pt idx="1216">
                  <c:v>7.1209999999999995E-10</c:v>
                </c:pt>
                <c:pt idx="1217">
                  <c:v>7.1840000000000002E-10</c:v>
                </c:pt>
                <c:pt idx="1218">
                  <c:v>7.2459999999999996E-10</c:v>
                </c:pt>
                <c:pt idx="1219">
                  <c:v>7.3090000000000003E-10</c:v>
                </c:pt>
                <c:pt idx="1220">
                  <c:v>7.3709999999999997E-10</c:v>
                </c:pt>
                <c:pt idx="1221">
                  <c:v>7.4340000000000004E-10</c:v>
                </c:pt>
                <c:pt idx="1222">
                  <c:v>7.4959999999999998E-10</c:v>
                </c:pt>
                <c:pt idx="1223">
                  <c:v>7.5590000000000005E-10</c:v>
                </c:pt>
                <c:pt idx="1224">
                  <c:v>7.6209999999999998E-10</c:v>
                </c:pt>
                <c:pt idx="1225">
                  <c:v>7.6839999999999995E-10</c:v>
                </c:pt>
                <c:pt idx="1226">
                  <c:v>7.7459999999999999E-10</c:v>
                </c:pt>
                <c:pt idx="1227">
                  <c:v>7.8089999999999996E-10</c:v>
                </c:pt>
                <c:pt idx="1228">
                  <c:v>7.871E-10</c:v>
                </c:pt>
                <c:pt idx="1229">
                  <c:v>7.9339999999999997E-10</c:v>
                </c:pt>
                <c:pt idx="1230">
                  <c:v>7.9960000000000001E-10</c:v>
                </c:pt>
                <c:pt idx="1231">
                  <c:v>8.0589999999999998E-10</c:v>
                </c:pt>
                <c:pt idx="1232">
                  <c:v>8.1210000000000002E-10</c:v>
                </c:pt>
                <c:pt idx="1233">
                  <c:v>8.1839999999999999E-10</c:v>
                </c:pt>
                <c:pt idx="1234">
                  <c:v>8.2460000000000003E-10</c:v>
                </c:pt>
                <c:pt idx="1235">
                  <c:v>8.3089999999999999E-10</c:v>
                </c:pt>
                <c:pt idx="1236">
                  <c:v>8.3710000000000004E-10</c:v>
                </c:pt>
                <c:pt idx="1237">
                  <c:v>8.434E-10</c:v>
                </c:pt>
                <c:pt idx="1238">
                  <c:v>8.4960000000000004E-10</c:v>
                </c:pt>
                <c:pt idx="1239">
                  <c:v>8.5590000000000001E-10</c:v>
                </c:pt>
                <c:pt idx="1240">
                  <c:v>8.6209999999999995E-10</c:v>
                </c:pt>
                <c:pt idx="1241">
                  <c:v>8.6840000000000002E-10</c:v>
                </c:pt>
                <c:pt idx="1242">
                  <c:v>8.7459999999999996E-10</c:v>
                </c:pt>
                <c:pt idx="1243">
                  <c:v>8.8090000000000003E-10</c:v>
                </c:pt>
                <c:pt idx="1244">
                  <c:v>8.8709999999999997E-10</c:v>
                </c:pt>
                <c:pt idx="1245">
                  <c:v>8.9340000000000004E-10</c:v>
                </c:pt>
                <c:pt idx="1246">
                  <c:v>8.9959999999999997E-10</c:v>
                </c:pt>
                <c:pt idx="1247">
                  <c:v>9.0590000000000005E-10</c:v>
                </c:pt>
                <c:pt idx="1248">
                  <c:v>9.1209999999999998E-10</c:v>
                </c:pt>
                <c:pt idx="1249">
                  <c:v>9.1839999999999995E-10</c:v>
                </c:pt>
                <c:pt idx="1250">
                  <c:v>9.2459999999999999E-10</c:v>
                </c:pt>
                <c:pt idx="1251">
                  <c:v>9.3089999999999996E-10</c:v>
                </c:pt>
                <c:pt idx="1252">
                  <c:v>9.371E-10</c:v>
                </c:pt>
                <c:pt idx="1253">
                  <c:v>9.4340000000000007E-10</c:v>
                </c:pt>
                <c:pt idx="1254">
                  <c:v>9.4959999999999991E-10</c:v>
                </c:pt>
                <c:pt idx="1255">
                  <c:v>9.5589999999999998E-10</c:v>
                </c:pt>
                <c:pt idx="1256">
                  <c:v>9.6210000000000002E-10</c:v>
                </c:pt>
                <c:pt idx="1257">
                  <c:v>9.6840000000000009E-10</c:v>
                </c:pt>
                <c:pt idx="1258">
                  <c:v>9.7459999999999992E-10</c:v>
                </c:pt>
                <c:pt idx="1259">
                  <c:v>9.8089999999999999E-10</c:v>
                </c:pt>
                <c:pt idx="1260">
                  <c:v>9.8710000000000003E-10</c:v>
                </c:pt>
                <c:pt idx="1261">
                  <c:v>9.933999999999999E-10</c:v>
                </c:pt>
                <c:pt idx="1262">
                  <c:v>9.9959999999999994E-10</c:v>
                </c:pt>
                <c:pt idx="1263">
                  <c:v>1.0059E-9</c:v>
                </c:pt>
                <c:pt idx="1264">
                  <c:v>1.0121000000000001E-9</c:v>
                </c:pt>
                <c:pt idx="1265">
                  <c:v>1.0183999999999999E-9</c:v>
                </c:pt>
                <c:pt idx="1266">
                  <c:v>1.0246E-9</c:v>
                </c:pt>
                <c:pt idx="1267">
                  <c:v>1.0309E-9</c:v>
                </c:pt>
                <c:pt idx="1268">
                  <c:v>1.0371000000000001E-9</c:v>
                </c:pt>
                <c:pt idx="1269">
                  <c:v>1.0433999999999999E-9</c:v>
                </c:pt>
                <c:pt idx="1270">
                  <c:v>1.0496E-9</c:v>
                </c:pt>
                <c:pt idx="1271">
                  <c:v>1.0559E-9</c:v>
                </c:pt>
                <c:pt idx="1272">
                  <c:v>1.0621000000000001E-9</c:v>
                </c:pt>
                <c:pt idx="1273">
                  <c:v>1.0684E-9</c:v>
                </c:pt>
                <c:pt idx="1274">
                  <c:v>1.0746E-9</c:v>
                </c:pt>
                <c:pt idx="1275">
                  <c:v>1.0809000000000001E-9</c:v>
                </c:pt>
                <c:pt idx="1276">
                  <c:v>1.0871000000000001E-9</c:v>
                </c:pt>
                <c:pt idx="1277">
                  <c:v>1.0934E-9</c:v>
                </c:pt>
                <c:pt idx="1278">
                  <c:v>1.0996E-9</c:v>
                </c:pt>
                <c:pt idx="1279">
                  <c:v>1.1059000000000001E-9</c:v>
                </c:pt>
                <c:pt idx="1280">
                  <c:v>1.1120999999999999E-9</c:v>
                </c:pt>
                <c:pt idx="1281">
                  <c:v>1.1184E-9</c:v>
                </c:pt>
                <c:pt idx="1282">
                  <c:v>1.1246E-9</c:v>
                </c:pt>
                <c:pt idx="1283">
                  <c:v>1.1309000000000001E-9</c:v>
                </c:pt>
                <c:pt idx="1284">
                  <c:v>1.1370999999999999E-9</c:v>
                </c:pt>
                <c:pt idx="1285">
                  <c:v>1.1434E-9</c:v>
                </c:pt>
                <c:pt idx="1286">
                  <c:v>1.1496E-9</c:v>
                </c:pt>
                <c:pt idx="1287">
                  <c:v>1.1558999999999999E-9</c:v>
                </c:pt>
                <c:pt idx="1288">
                  <c:v>1.1620999999999999E-9</c:v>
                </c:pt>
                <c:pt idx="1289">
                  <c:v>1.1684E-9</c:v>
                </c:pt>
                <c:pt idx="1290">
                  <c:v>1.1746000000000001E-9</c:v>
                </c:pt>
                <c:pt idx="1291">
                  <c:v>1.1808999999999999E-9</c:v>
                </c:pt>
                <c:pt idx="1292">
                  <c:v>1.1871E-9</c:v>
                </c:pt>
                <c:pt idx="1293">
                  <c:v>1.1934E-9</c:v>
                </c:pt>
                <c:pt idx="1294">
                  <c:v>1.1996000000000001E-9</c:v>
                </c:pt>
                <c:pt idx="1295">
                  <c:v>1.2058999999999999E-9</c:v>
                </c:pt>
                <c:pt idx="1296">
                  <c:v>1.2121E-9</c:v>
                </c:pt>
                <c:pt idx="1297">
                  <c:v>1.2184000000000001E-9</c:v>
                </c:pt>
                <c:pt idx="1298">
                  <c:v>1.2246000000000001E-9</c:v>
                </c:pt>
                <c:pt idx="1299">
                  <c:v>1.2309E-9</c:v>
                </c:pt>
                <c:pt idx="1300">
                  <c:v>1.2371E-9</c:v>
                </c:pt>
                <c:pt idx="1301">
                  <c:v>1.2434000000000001E-9</c:v>
                </c:pt>
                <c:pt idx="1302">
                  <c:v>1.2495999999999999E-9</c:v>
                </c:pt>
                <c:pt idx="1303">
                  <c:v>1.2559E-9</c:v>
                </c:pt>
                <c:pt idx="1304">
                  <c:v>1.2621E-9</c:v>
                </c:pt>
                <c:pt idx="1305">
                  <c:v>1.2684000000000001E-9</c:v>
                </c:pt>
                <c:pt idx="1306">
                  <c:v>1.2745999999999999E-9</c:v>
                </c:pt>
                <c:pt idx="1307">
                  <c:v>1.2809E-9</c:v>
                </c:pt>
                <c:pt idx="1308">
                  <c:v>1.2871E-9</c:v>
                </c:pt>
                <c:pt idx="1309">
                  <c:v>1.2933999999999999E-9</c:v>
                </c:pt>
                <c:pt idx="1310">
                  <c:v>1.2995999999999999E-9</c:v>
                </c:pt>
                <c:pt idx="1311">
                  <c:v>1.3059E-9</c:v>
                </c:pt>
                <c:pt idx="1312">
                  <c:v>1.3121E-9</c:v>
                </c:pt>
                <c:pt idx="1313">
                  <c:v>1.3183999999999999E-9</c:v>
                </c:pt>
                <c:pt idx="1314">
                  <c:v>1.3246E-9</c:v>
                </c:pt>
                <c:pt idx="1315">
                  <c:v>1.3309E-9</c:v>
                </c:pt>
                <c:pt idx="1316">
                  <c:v>1.3371000000000001E-9</c:v>
                </c:pt>
                <c:pt idx="1317">
                  <c:v>1.3433999999999999E-9</c:v>
                </c:pt>
                <c:pt idx="1318">
                  <c:v>1.3496E-9</c:v>
                </c:pt>
                <c:pt idx="1319">
                  <c:v>1.3559E-9</c:v>
                </c:pt>
                <c:pt idx="1320">
                  <c:v>1.3621000000000001E-9</c:v>
                </c:pt>
                <c:pt idx="1321">
                  <c:v>1.3683999999999999E-9</c:v>
                </c:pt>
                <c:pt idx="1322">
                  <c:v>1.3746E-9</c:v>
                </c:pt>
                <c:pt idx="1323">
                  <c:v>1.3809000000000001E-9</c:v>
                </c:pt>
                <c:pt idx="1324">
                  <c:v>1.3871000000000001E-9</c:v>
                </c:pt>
                <c:pt idx="1325">
                  <c:v>1.3934E-9</c:v>
                </c:pt>
                <c:pt idx="1326">
                  <c:v>1.3996E-9</c:v>
                </c:pt>
                <c:pt idx="1327">
                  <c:v>1.4059000000000001E-9</c:v>
                </c:pt>
                <c:pt idx="1328">
                  <c:v>1.4120999999999999E-9</c:v>
                </c:pt>
                <c:pt idx="1329">
                  <c:v>1.4184E-9</c:v>
                </c:pt>
                <c:pt idx="1330">
                  <c:v>1.4246E-9</c:v>
                </c:pt>
                <c:pt idx="1331">
                  <c:v>1.4309000000000001E-9</c:v>
                </c:pt>
                <c:pt idx="1332">
                  <c:v>1.4370999999999999E-9</c:v>
                </c:pt>
                <c:pt idx="1333">
                  <c:v>1.4434E-9</c:v>
                </c:pt>
                <c:pt idx="1334">
                  <c:v>1.4496E-9</c:v>
                </c:pt>
                <c:pt idx="1335">
                  <c:v>1.4558999999999999E-9</c:v>
                </c:pt>
                <c:pt idx="1336">
                  <c:v>1.4620999999999999E-9</c:v>
                </c:pt>
                <c:pt idx="1337">
                  <c:v>1.4684E-9</c:v>
                </c:pt>
                <c:pt idx="1338">
                  <c:v>1.4746000000000001E-9</c:v>
                </c:pt>
                <c:pt idx="1339">
                  <c:v>1.4808999999999999E-9</c:v>
                </c:pt>
                <c:pt idx="1340">
                  <c:v>1.4871E-9</c:v>
                </c:pt>
                <c:pt idx="1341">
                  <c:v>1.4934E-9</c:v>
                </c:pt>
                <c:pt idx="1342">
                  <c:v>1.4996000000000001E-9</c:v>
                </c:pt>
                <c:pt idx="1343">
                  <c:v>1.5058999999999999E-9</c:v>
                </c:pt>
                <c:pt idx="1344">
                  <c:v>1.5121E-9</c:v>
                </c:pt>
                <c:pt idx="1345">
                  <c:v>1.5184000000000001E-9</c:v>
                </c:pt>
                <c:pt idx="1346">
                  <c:v>1.5246000000000001E-9</c:v>
                </c:pt>
                <c:pt idx="1347">
                  <c:v>1.5309E-9</c:v>
                </c:pt>
                <c:pt idx="1348">
                  <c:v>1.5371E-9</c:v>
                </c:pt>
                <c:pt idx="1349">
                  <c:v>1.5434000000000001E-9</c:v>
                </c:pt>
                <c:pt idx="1350">
                  <c:v>1.5495999999999999E-9</c:v>
                </c:pt>
                <c:pt idx="1351">
                  <c:v>1.5559E-9</c:v>
                </c:pt>
                <c:pt idx="1352">
                  <c:v>1.5621E-9</c:v>
                </c:pt>
                <c:pt idx="1353">
                  <c:v>1.5684000000000001E-9</c:v>
                </c:pt>
                <c:pt idx="1354">
                  <c:v>1.5745999999999999E-9</c:v>
                </c:pt>
                <c:pt idx="1355">
                  <c:v>1.5809E-9</c:v>
                </c:pt>
                <c:pt idx="1356">
                  <c:v>1.5871E-9</c:v>
                </c:pt>
                <c:pt idx="1357">
                  <c:v>1.5934000000000001E-9</c:v>
                </c:pt>
                <c:pt idx="1358">
                  <c:v>1.5995999999999999E-9</c:v>
                </c:pt>
                <c:pt idx="1359">
                  <c:v>1.6059E-9</c:v>
                </c:pt>
                <c:pt idx="1360">
                  <c:v>1.6121E-9</c:v>
                </c:pt>
                <c:pt idx="1361">
                  <c:v>1.6183999999999999E-9</c:v>
                </c:pt>
                <c:pt idx="1362">
                  <c:v>1.6246E-9</c:v>
                </c:pt>
                <c:pt idx="1363">
                  <c:v>1.6309E-9</c:v>
                </c:pt>
                <c:pt idx="1364">
                  <c:v>1.6371000000000001E-9</c:v>
                </c:pt>
                <c:pt idx="1365">
                  <c:v>1.6433999999999999E-9</c:v>
                </c:pt>
                <c:pt idx="1366">
                  <c:v>1.6496E-9</c:v>
                </c:pt>
                <c:pt idx="1367">
                  <c:v>1.6559E-9</c:v>
                </c:pt>
                <c:pt idx="1368">
                  <c:v>1.6621000000000001E-9</c:v>
                </c:pt>
                <c:pt idx="1369">
                  <c:v>1.6683999999999999E-9</c:v>
                </c:pt>
                <c:pt idx="1370">
                  <c:v>1.6746E-9</c:v>
                </c:pt>
                <c:pt idx="1371">
                  <c:v>1.6809000000000001E-9</c:v>
                </c:pt>
                <c:pt idx="1372">
                  <c:v>1.6871000000000001E-9</c:v>
                </c:pt>
                <c:pt idx="1373">
                  <c:v>1.6934E-9</c:v>
                </c:pt>
                <c:pt idx="1374">
                  <c:v>1.6996E-9</c:v>
                </c:pt>
                <c:pt idx="1375">
                  <c:v>1.7059000000000001E-9</c:v>
                </c:pt>
                <c:pt idx="1376">
                  <c:v>1.7120999999999999E-9</c:v>
                </c:pt>
                <c:pt idx="1377">
                  <c:v>1.7184E-9</c:v>
                </c:pt>
                <c:pt idx="1378">
                  <c:v>1.7246E-9</c:v>
                </c:pt>
                <c:pt idx="1379">
                  <c:v>1.7309000000000001E-9</c:v>
                </c:pt>
                <c:pt idx="1380">
                  <c:v>1.7370999999999999E-9</c:v>
                </c:pt>
                <c:pt idx="1381">
                  <c:v>1.7434E-9</c:v>
                </c:pt>
                <c:pt idx="1382">
                  <c:v>1.7496E-9</c:v>
                </c:pt>
                <c:pt idx="1383">
                  <c:v>1.7558999999999999E-9</c:v>
                </c:pt>
                <c:pt idx="1384">
                  <c:v>1.7620999999999999E-9</c:v>
                </c:pt>
                <c:pt idx="1385">
                  <c:v>1.7684E-9</c:v>
                </c:pt>
                <c:pt idx="1386">
                  <c:v>1.7746000000000001E-9</c:v>
                </c:pt>
                <c:pt idx="1387">
                  <c:v>1.7808999999999999E-9</c:v>
                </c:pt>
                <c:pt idx="1388">
                  <c:v>1.7871E-9</c:v>
                </c:pt>
                <c:pt idx="1389">
                  <c:v>1.7934E-9</c:v>
                </c:pt>
                <c:pt idx="1390">
                  <c:v>1.7996000000000001E-9</c:v>
                </c:pt>
                <c:pt idx="1391">
                  <c:v>1.8058999999999999E-9</c:v>
                </c:pt>
                <c:pt idx="1392">
                  <c:v>1.8121E-9</c:v>
                </c:pt>
                <c:pt idx="1393">
                  <c:v>1.8184E-9</c:v>
                </c:pt>
                <c:pt idx="1394">
                  <c:v>1.8246000000000001E-9</c:v>
                </c:pt>
                <c:pt idx="1395">
                  <c:v>1.8309E-9</c:v>
                </c:pt>
                <c:pt idx="1396">
                  <c:v>1.8371E-9</c:v>
                </c:pt>
                <c:pt idx="1397">
                  <c:v>1.8434000000000001E-9</c:v>
                </c:pt>
                <c:pt idx="1398">
                  <c:v>1.8495999999999999E-9</c:v>
                </c:pt>
                <c:pt idx="1399">
                  <c:v>1.8559E-9</c:v>
                </c:pt>
                <c:pt idx="1400">
                  <c:v>1.8621E-9</c:v>
                </c:pt>
                <c:pt idx="1401">
                  <c:v>1.8683999999999999E-9</c:v>
                </c:pt>
                <c:pt idx="1402">
                  <c:v>1.8746000000000001E-9</c:v>
                </c:pt>
                <c:pt idx="1403">
                  <c:v>1.8809E-9</c:v>
                </c:pt>
                <c:pt idx="1404">
                  <c:v>1.8870999999999998E-9</c:v>
                </c:pt>
                <c:pt idx="1405">
                  <c:v>1.8934000000000001E-9</c:v>
                </c:pt>
                <c:pt idx="1406">
                  <c:v>1.8995999999999999E-9</c:v>
                </c:pt>
                <c:pt idx="1407">
                  <c:v>1.9058999999999998E-9</c:v>
                </c:pt>
                <c:pt idx="1408">
                  <c:v>1.9121E-9</c:v>
                </c:pt>
                <c:pt idx="1409">
                  <c:v>1.9183999999999999E-9</c:v>
                </c:pt>
                <c:pt idx="1410">
                  <c:v>1.9246000000000002E-9</c:v>
                </c:pt>
                <c:pt idx="1411">
                  <c:v>1.9309E-9</c:v>
                </c:pt>
                <c:pt idx="1412">
                  <c:v>1.9370999999999999E-9</c:v>
                </c:pt>
                <c:pt idx="1413">
                  <c:v>1.9434000000000001E-9</c:v>
                </c:pt>
                <c:pt idx="1414">
                  <c:v>1.9496E-9</c:v>
                </c:pt>
                <c:pt idx="1415">
                  <c:v>1.9558999999999998E-9</c:v>
                </c:pt>
                <c:pt idx="1416">
                  <c:v>1.9621000000000001E-9</c:v>
                </c:pt>
                <c:pt idx="1417">
                  <c:v>1.9683999999999999E-9</c:v>
                </c:pt>
                <c:pt idx="1418">
                  <c:v>1.9746000000000002E-9</c:v>
                </c:pt>
                <c:pt idx="1419">
                  <c:v>1.9809000000000001E-9</c:v>
                </c:pt>
                <c:pt idx="1420">
                  <c:v>1.9870999999999999E-9</c:v>
                </c:pt>
                <c:pt idx="1421">
                  <c:v>1.9934000000000002E-9</c:v>
                </c:pt>
                <c:pt idx="1422">
                  <c:v>1.9996E-9</c:v>
                </c:pt>
                <c:pt idx="1423">
                  <c:v>2.0058999999999999E-9</c:v>
                </c:pt>
                <c:pt idx="1424">
                  <c:v>2.0121000000000001E-9</c:v>
                </c:pt>
                <c:pt idx="1425">
                  <c:v>2.0184E-9</c:v>
                </c:pt>
                <c:pt idx="1426">
                  <c:v>2.0245999999999998E-9</c:v>
                </c:pt>
                <c:pt idx="1427">
                  <c:v>2.0309000000000001E-9</c:v>
                </c:pt>
                <c:pt idx="1428">
                  <c:v>2.0370999999999999E-9</c:v>
                </c:pt>
                <c:pt idx="1429">
                  <c:v>2.0434000000000002E-9</c:v>
                </c:pt>
                <c:pt idx="1430">
                  <c:v>2.0496E-9</c:v>
                </c:pt>
                <c:pt idx="1431">
                  <c:v>2.0558999999999999E-9</c:v>
                </c:pt>
                <c:pt idx="1432">
                  <c:v>2.0621000000000001E-9</c:v>
                </c:pt>
                <c:pt idx="1433">
                  <c:v>2.0684E-9</c:v>
                </c:pt>
                <c:pt idx="1434">
                  <c:v>2.0745999999999998E-9</c:v>
                </c:pt>
                <c:pt idx="1435">
                  <c:v>2.0809000000000001E-9</c:v>
                </c:pt>
                <c:pt idx="1436">
                  <c:v>2.0871E-9</c:v>
                </c:pt>
                <c:pt idx="1437">
                  <c:v>2.0933999999999998E-9</c:v>
                </c:pt>
                <c:pt idx="1438">
                  <c:v>2.0996000000000001E-9</c:v>
                </c:pt>
                <c:pt idx="1439">
                  <c:v>2.1058999999999999E-9</c:v>
                </c:pt>
                <c:pt idx="1440">
                  <c:v>2.1121000000000002E-9</c:v>
                </c:pt>
                <c:pt idx="1441">
                  <c:v>2.1184E-9</c:v>
                </c:pt>
                <c:pt idx="1442">
                  <c:v>2.1245999999999999E-9</c:v>
                </c:pt>
                <c:pt idx="1443">
                  <c:v>2.1309000000000002E-9</c:v>
                </c:pt>
                <c:pt idx="1444">
                  <c:v>2.1371E-9</c:v>
                </c:pt>
                <c:pt idx="1445">
                  <c:v>2.1433999999999999E-9</c:v>
                </c:pt>
                <c:pt idx="1446">
                  <c:v>2.1496000000000001E-9</c:v>
                </c:pt>
                <c:pt idx="1447">
                  <c:v>2.1559E-9</c:v>
                </c:pt>
                <c:pt idx="1448">
                  <c:v>2.1620999999999998E-9</c:v>
                </c:pt>
                <c:pt idx="1449">
                  <c:v>2.1684000000000001E-9</c:v>
                </c:pt>
                <c:pt idx="1450">
                  <c:v>2.1745999999999999E-9</c:v>
                </c:pt>
                <c:pt idx="1451">
                  <c:v>2.1809000000000002E-9</c:v>
                </c:pt>
                <c:pt idx="1452">
                  <c:v>2.1871E-9</c:v>
                </c:pt>
                <c:pt idx="1453">
                  <c:v>2.1933999999999999E-9</c:v>
                </c:pt>
                <c:pt idx="1454">
                  <c:v>2.1996000000000001E-9</c:v>
                </c:pt>
                <c:pt idx="1455">
                  <c:v>2.2059E-9</c:v>
                </c:pt>
                <c:pt idx="1456">
                  <c:v>2.2120999999999998E-9</c:v>
                </c:pt>
                <c:pt idx="1457">
                  <c:v>2.2184000000000001E-9</c:v>
                </c:pt>
                <c:pt idx="1458">
                  <c:v>2.2245999999999999E-9</c:v>
                </c:pt>
                <c:pt idx="1459">
                  <c:v>2.2308999999999998E-9</c:v>
                </c:pt>
                <c:pt idx="1460">
                  <c:v>2.2371000000000001E-9</c:v>
                </c:pt>
                <c:pt idx="1461">
                  <c:v>2.2433999999999999E-9</c:v>
                </c:pt>
                <c:pt idx="1462">
                  <c:v>2.2496000000000002E-9</c:v>
                </c:pt>
                <c:pt idx="1463">
                  <c:v>2.2559E-9</c:v>
                </c:pt>
                <c:pt idx="1464">
                  <c:v>2.2620999999999999E-9</c:v>
                </c:pt>
                <c:pt idx="1465">
                  <c:v>2.2684000000000001E-9</c:v>
                </c:pt>
                <c:pt idx="1466">
                  <c:v>2.2746E-9</c:v>
                </c:pt>
                <c:pt idx="1467">
                  <c:v>2.2808999999999998E-9</c:v>
                </c:pt>
                <c:pt idx="1468">
                  <c:v>2.2871000000000001E-9</c:v>
                </c:pt>
                <c:pt idx="1469">
                  <c:v>2.2934E-9</c:v>
                </c:pt>
                <c:pt idx="1470">
                  <c:v>2.2996000000000002E-9</c:v>
                </c:pt>
                <c:pt idx="1471">
                  <c:v>2.3059000000000001E-9</c:v>
                </c:pt>
                <c:pt idx="1472">
                  <c:v>2.3120999999999999E-9</c:v>
                </c:pt>
                <c:pt idx="1473">
                  <c:v>2.3184000000000002E-9</c:v>
                </c:pt>
                <c:pt idx="1474">
                  <c:v>2.3246E-9</c:v>
                </c:pt>
                <c:pt idx="1475">
                  <c:v>2.3308999999999999E-9</c:v>
                </c:pt>
                <c:pt idx="1476">
                  <c:v>2.3371000000000001E-9</c:v>
                </c:pt>
                <c:pt idx="1477">
                  <c:v>2.3434E-9</c:v>
                </c:pt>
                <c:pt idx="1478">
                  <c:v>2.3495999999999998E-9</c:v>
                </c:pt>
                <c:pt idx="1479">
                  <c:v>2.3559000000000001E-9</c:v>
                </c:pt>
                <c:pt idx="1480">
                  <c:v>2.3620999999999999E-9</c:v>
                </c:pt>
                <c:pt idx="1481">
                  <c:v>2.3683999999999998E-9</c:v>
                </c:pt>
                <c:pt idx="1482">
                  <c:v>2.3746000000000001E-9</c:v>
                </c:pt>
                <c:pt idx="1483">
                  <c:v>2.3808999999999999E-9</c:v>
                </c:pt>
                <c:pt idx="1484">
                  <c:v>2.3871000000000002E-9</c:v>
                </c:pt>
                <c:pt idx="1485">
                  <c:v>2.3934E-9</c:v>
                </c:pt>
                <c:pt idx="1486">
                  <c:v>2.3995999999999999E-9</c:v>
                </c:pt>
                <c:pt idx="1487">
                  <c:v>2.4059000000000001E-9</c:v>
                </c:pt>
                <c:pt idx="1488">
                  <c:v>2.4121E-9</c:v>
                </c:pt>
                <c:pt idx="1489">
                  <c:v>2.4183999999999998E-9</c:v>
                </c:pt>
                <c:pt idx="1490">
                  <c:v>2.4246000000000001E-9</c:v>
                </c:pt>
                <c:pt idx="1491">
                  <c:v>2.4308999999999999E-9</c:v>
                </c:pt>
                <c:pt idx="1492">
                  <c:v>2.4371000000000002E-9</c:v>
                </c:pt>
                <c:pt idx="1493">
                  <c:v>2.4434000000000001E-9</c:v>
                </c:pt>
                <c:pt idx="1494">
                  <c:v>2.4495999999999999E-9</c:v>
                </c:pt>
                <c:pt idx="1495">
                  <c:v>2.4559000000000002E-9</c:v>
                </c:pt>
                <c:pt idx="1496">
                  <c:v>2.4621E-9</c:v>
                </c:pt>
                <c:pt idx="1497">
                  <c:v>2.4683999999999999E-9</c:v>
                </c:pt>
                <c:pt idx="1498">
                  <c:v>2.4746000000000001E-9</c:v>
                </c:pt>
                <c:pt idx="1499">
                  <c:v>2.4809E-9</c:v>
                </c:pt>
                <c:pt idx="1500">
                  <c:v>2.4870999999999998E-9</c:v>
                </c:pt>
                <c:pt idx="1501">
                  <c:v>2.4934000000000001E-9</c:v>
                </c:pt>
                <c:pt idx="1502">
                  <c:v>2.4995999999999999E-9</c:v>
                </c:pt>
                <c:pt idx="1503">
                  <c:v>2.5058999999999998E-9</c:v>
                </c:pt>
                <c:pt idx="1504">
                  <c:v>2.5121E-9</c:v>
                </c:pt>
                <c:pt idx="1505">
                  <c:v>2.5183999999999999E-9</c:v>
                </c:pt>
                <c:pt idx="1506">
                  <c:v>2.5246000000000002E-9</c:v>
                </c:pt>
                <c:pt idx="1507">
                  <c:v>2.5309E-9</c:v>
                </c:pt>
                <c:pt idx="1508">
                  <c:v>2.5370999999999999E-9</c:v>
                </c:pt>
                <c:pt idx="1509">
                  <c:v>2.5434000000000001E-9</c:v>
                </c:pt>
                <c:pt idx="1510">
                  <c:v>2.5496E-9</c:v>
                </c:pt>
                <c:pt idx="1511">
                  <c:v>2.5558999999999998E-9</c:v>
                </c:pt>
                <c:pt idx="1512">
                  <c:v>2.5621000000000001E-9</c:v>
                </c:pt>
                <c:pt idx="1513">
                  <c:v>2.5683999999999999E-9</c:v>
                </c:pt>
                <c:pt idx="1514">
                  <c:v>2.5746000000000002E-9</c:v>
                </c:pt>
                <c:pt idx="1515">
                  <c:v>2.5809000000000001E-9</c:v>
                </c:pt>
                <c:pt idx="1516">
                  <c:v>2.5870999999999999E-9</c:v>
                </c:pt>
                <c:pt idx="1517">
                  <c:v>2.5934000000000002E-9</c:v>
                </c:pt>
                <c:pt idx="1518">
                  <c:v>2.5996E-9</c:v>
                </c:pt>
                <c:pt idx="1519">
                  <c:v>2.6058999999999999E-9</c:v>
                </c:pt>
                <c:pt idx="1520">
                  <c:v>2.6121000000000001E-9</c:v>
                </c:pt>
                <c:pt idx="1521">
                  <c:v>2.6184E-9</c:v>
                </c:pt>
                <c:pt idx="1522">
                  <c:v>2.6245999999999998E-9</c:v>
                </c:pt>
                <c:pt idx="1523">
                  <c:v>2.6309000000000001E-9</c:v>
                </c:pt>
                <c:pt idx="1524">
                  <c:v>2.6370999999999999E-9</c:v>
                </c:pt>
                <c:pt idx="1525">
                  <c:v>2.6434000000000002E-9</c:v>
                </c:pt>
                <c:pt idx="1526">
                  <c:v>2.6496E-9</c:v>
                </c:pt>
                <c:pt idx="1527">
                  <c:v>2.6558999999999999E-9</c:v>
                </c:pt>
                <c:pt idx="1528">
                  <c:v>2.6621000000000001E-9</c:v>
                </c:pt>
                <c:pt idx="1529">
                  <c:v>2.6684E-9</c:v>
                </c:pt>
                <c:pt idx="1530">
                  <c:v>2.6745999999999998E-9</c:v>
                </c:pt>
                <c:pt idx="1531">
                  <c:v>2.6809000000000001E-9</c:v>
                </c:pt>
                <c:pt idx="1532">
                  <c:v>2.6871E-9</c:v>
                </c:pt>
                <c:pt idx="1533">
                  <c:v>2.6933999999999998E-9</c:v>
                </c:pt>
                <c:pt idx="1534">
                  <c:v>2.6996000000000001E-9</c:v>
                </c:pt>
                <c:pt idx="1535">
                  <c:v>2.7058999999999999E-9</c:v>
                </c:pt>
                <c:pt idx="1536">
                  <c:v>2.7121000000000002E-9</c:v>
                </c:pt>
                <c:pt idx="1537">
                  <c:v>2.7184E-9</c:v>
                </c:pt>
                <c:pt idx="1538">
                  <c:v>2.7245999999999999E-9</c:v>
                </c:pt>
                <c:pt idx="1539">
                  <c:v>2.7309000000000002E-9</c:v>
                </c:pt>
                <c:pt idx="1540">
                  <c:v>2.7371E-9</c:v>
                </c:pt>
                <c:pt idx="1541">
                  <c:v>2.7433999999999999E-9</c:v>
                </c:pt>
                <c:pt idx="1542">
                  <c:v>2.7496000000000001E-9</c:v>
                </c:pt>
                <c:pt idx="1543">
                  <c:v>2.7559E-9</c:v>
                </c:pt>
                <c:pt idx="1544">
                  <c:v>2.7620999999999998E-9</c:v>
                </c:pt>
                <c:pt idx="1545">
                  <c:v>2.7684000000000001E-9</c:v>
                </c:pt>
                <c:pt idx="1546">
                  <c:v>2.7745999999999999E-9</c:v>
                </c:pt>
                <c:pt idx="1547">
                  <c:v>2.7809000000000002E-9</c:v>
                </c:pt>
                <c:pt idx="1548">
                  <c:v>2.7871E-9</c:v>
                </c:pt>
                <c:pt idx="1549">
                  <c:v>2.7933999999999999E-9</c:v>
                </c:pt>
                <c:pt idx="1550">
                  <c:v>2.7996000000000001E-9</c:v>
                </c:pt>
                <c:pt idx="1551">
                  <c:v>2.8059E-9</c:v>
                </c:pt>
                <c:pt idx="1552">
                  <c:v>2.8120999999999998E-9</c:v>
                </c:pt>
                <c:pt idx="1553">
                  <c:v>2.8184000000000001E-9</c:v>
                </c:pt>
                <c:pt idx="1554">
                  <c:v>2.8245999999999999E-9</c:v>
                </c:pt>
                <c:pt idx="1555">
                  <c:v>2.8308999999999998E-9</c:v>
                </c:pt>
                <c:pt idx="1556">
                  <c:v>2.8371000000000001E-9</c:v>
                </c:pt>
                <c:pt idx="1557">
                  <c:v>2.8433999999999999E-9</c:v>
                </c:pt>
                <c:pt idx="1558">
                  <c:v>2.8496000000000002E-9</c:v>
                </c:pt>
                <c:pt idx="1559">
                  <c:v>2.8559E-9</c:v>
                </c:pt>
                <c:pt idx="1560">
                  <c:v>2.8620999999999999E-9</c:v>
                </c:pt>
                <c:pt idx="1561">
                  <c:v>2.8684000000000001E-9</c:v>
                </c:pt>
                <c:pt idx="1562">
                  <c:v>2.8746E-9</c:v>
                </c:pt>
                <c:pt idx="1563">
                  <c:v>2.8808999999999998E-9</c:v>
                </c:pt>
                <c:pt idx="1564">
                  <c:v>2.8871000000000001E-9</c:v>
                </c:pt>
                <c:pt idx="1565">
                  <c:v>2.8934E-9</c:v>
                </c:pt>
                <c:pt idx="1566">
                  <c:v>2.8996000000000002E-9</c:v>
                </c:pt>
                <c:pt idx="1567">
                  <c:v>2.9059000000000001E-9</c:v>
                </c:pt>
                <c:pt idx="1568">
                  <c:v>2.9120999999999999E-9</c:v>
                </c:pt>
                <c:pt idx="1569">
                  <c:v>2.9184000000000002E-9</c:v>
                </c:pt>
                <c:pt idx="1570">
                  <c:v>2.9246E-9</c:v>
                </c:pt>
                <c:pt idx="1571">
                  <c:v>2.9308999999999999E-9</c:v>
                </c:pt>
                <c:pt idx="1572">
                  <c:v>2.9371000000000001E-9</c:v>
                </c:pt>
                <c:pt idx="1573">
                  <c:v>2.9434E-9</c:v>
                </c:pt>
                <c:pt idx="1574">
                  <c:v>2.9495999999999998E-9</c:v>
                </c:pt>
                <c:pt idx="1575">
                  <c:v>2.9559000000000001E-9</c:v>
                </c:pt>
                <c:pt idx="1576">
                  <c:v>2.9620999999999999E-9</c:v>
                </c:pt>
                <c:pt idx="1577">
                  <c:v>2.9683999999999998E-9</c:v>
                </c:pt>
                <c:pt idx="1578">
                  <c:v>2.9746E-9</c:v>
                </c:pt>
                <c:pt idx="1579">
                  <c:v>2.9808999999999999E-9</c:v>
                </c:pt>
                <c:pt idx="1580">
                  <c:v>2.9871000000000002E-9</c:v>
                </c:pt>
                <c:pt idx="1581">
                  <c:v>2.9934E-9</c:v>
                </c:pt>
                <c:pt idx="1582">
                  <c:v>2.9995999999999999E-9</c:v>
                </c:pt>
                <c:pt idx="1583">
                  <c:v>3.0059000000000001E-9</c:v>
                </c:pt>
                <c:pt idx="1584">
                  <c:v>3.0121E-9</c:v>
                </c:pt>
                <c:pt idx="1585">
                  <c:v>3.0183999999999998E-9</c:v>
                </c:pt>
                <c:pt idx="1586">
                  <c:v>3.0246000000000001E-9</c:v>
                </c:pt>
                <c:pt idx="1587">
                  <c:v>3.0308999999999999E-9</c:v>
                </c:pt>
                <c:pt idx="1588">
                  <c:v>3.0371000000000002E-9</c:v>
                </c:pt>
                <c:pt idx="1589">
                  <c:v>3.0434000000000001E-9</c:v>
                </c:pt>
                <c:pt idx="1590">
                  <c:v>3.0495999999999999E-9</c:v>
                </c:pt>
                <c:pt idx="1591">
                  <c:v>3.0559000000000002E-9</c:v>
                </c:pt>
                <c:pt idx="1592">
                  <c:v>3.0621E-9</c:v>
                </c:pt>
                <c:pt idx="1593">
                  <c:v>3.0683999999999999E-9</c:v>
                </c:pt>
                <c:pt idx="1594">
                  <c:v>3.0746000000000001E-9</c:v>
                </c:pt>
                <c:pt idx="1595">
                  <c:v>3.0809E-9</c:v>
                </c:pt>
                <c:pt idx="1596">
                  <c:v>3.0870999999999998E-9</c:v>
                </c:pt>
                <c:pt idx="1597">
                  <c:v>3.0934000000000001E-9</c:v>
                </c:pt>
                <c:pt idx="1598">
                  <c:v>3.0995999999999999E-9</c:v>
                </c:pt>
                <c:pt idx="1599">
                  <c:v>3.1059000000000002E-9</c:v>
                </c:pt>
                <c:pt idx="1600">
                  <c:v>3.1121E-9</c:v>
                </c:pt>
                <c:pt idx="1601">
                  <c:v>3.1183999999999999E-9</c:v>
                </c:pt>
                <c:pt idx="1602">
                  <c:v>3.1246000000000001E-9</c:v>
                </c:pt>
                <c:pt idx="1603">
                  <c:v>3.1309E-9</c:v>
                </c:pt>
                <c:pt idx="1604">
                  <c:v>3.1370999999999998E-9</c:v>
                </c:pt>
                <c:pt idx="1605">
                  <c:v>3.1434000000000001E-9</c:v>
                </c:pt>
                <c:pt idx="1606">
                  <c:v>3.1496E-9</c:v>
                </c:pt>
                <c:pt idx="1607">
                  <c:v>3.1558999999999998E-9</c:v>
                </c:pt>
                <c:pt idx="1608">
                  <c:v>3.1621000000000001E-9</c:v>
                </c:pt>
                <c:pt idx="1609">
                  <c:v>3.1683999999999999E-9</c:v>
                </c:pt>
                <c:pt idx="1610">
                  <c:v>3.1746000000000002E-9</c:v>
                </c:pt>
                <c:pt idx="1611">
                  <c:v>3.1809E-9</c:v>
                </c:pt>
                <c:pt idx="1612">
                  <c:v>3.1870999999999999E-9</c:v>
                </c:pt>
                <c:pt idx="1613">
                  <c:v>3.1934000000000002E-9</c:v>
                </c:pt>
                <c:pt idx="1614">
                  <c:v>3.1996E-9</c:v>
                </c:pt>
                <c:pt idx="1615">
                  <c:v>3.2058999999999999E-9</c:v>
                </c:pt>
                <c:pt idx="1616">
                  <c:v>3.2121000000000001E-9</c:v>
                </c:pt>
                <c:pt idx="1617">
                  <c:v>3.2184E-9</c:v>
                </c:pt>
                <c:pt idx="1618">
                  <c:v>3.2245999999999998E-9</c:v>
                </c:pt>
                <c:pt idx="1619">
                  <c:v>3.2309000000000001E-9</c:v>
                </c:pt>
                <c:pt idx="1620">
                  <c:v>3.2370999999999999E-9</c:v>
                </c:pt>
                <c:pt idx="1621">
                  <c:v>3.2434000000000002E-9</c:v>
                </c:pt>
                <c:pt idx="1622">
                  <c:v>3.2496E-9</c:v>
                </c:pt>
                <c:pt idx="1623">
                  <c:v>3.2558999999999999E-9</c:v>
                </c:pt>
                <c:pt idx="1624">
                  <c:v>3.2621000000000001E-9</c:v>
                </c:pt>
                <c:pt idx="1625">
                  <c:v>3.2684E-9</c:v>
                </c:pt>
                <c:pt idx="1626">
                  <c:v>3.2745999999999998E-9</c:v>
                </c:pt>
                <c:pt idx="1627">
                  <c:v>3.2809000000000001E-9</c:v>
                </c:pt>
                <c:pt idx="1628">
                  <c:v>3.2871E-9</c:v>
                </c:pt>
                <c:pt idx="1629">
                  <c:v>3.2933999999999998E-9</c:v>
                </c:pt>
                <c:pt idx="1630">
                  <c:v>3.2996000000000001E-9</c:v>
                </c:pt>
                <c:pt idx="1631">
                  <c:v>3.3058999999999999E-9</c:v>
                </c:pt>
                <c:pt idx="1632">
                  <c:v>3.3121000000000002E-9</c:v>
                </c:pt>
                <c:pt idx="1633">
                  <c:v>3.3184E-9</c:v>
                </c:pt>
                <c:pt idx="1634">
                  <c:v>3.3245999999999999E-9</c:v>
                </c:pt>
                <c:pt idx="1635">
                  <c:v>3.3309000000000002E-9</c:v>
                </c:pt>
                <c:pt idx="1636">
                  <c:v>3.3371E-9</c:v>
                </c:pt>
                <c:pt idx="1637">
                  <c:v>3.3433999999999998E-9</c:v>
                </c:pt>
                <c:pt idx="1638">
                  <c:v>3.3496000000000001E-9</c:v>
                </c:pt>
                <c:pt idx="1639">
                  <c:v>3.3559E-9</c:v>
                </c:pt>
                <c:pt idx="1640">
                  <c:v>3.3620999999999998E-9</c:v>
                </c:pt>
                <c:pt idx="1641">
                  <c:v>3.3684000000000001E-9</c:v>
                </c:pt>
                <c:pt idx="1642">
                  <c:v>3.3745999999999999E-9</c:v>
                </c:pt>
                <c:pt idx="1643">
                  <c:v>3.3809000000000002E-9</c:v>
                </c:pt>
                <c:pt idx="1644">
                  <c:v>3.3871E-9</c:v>
                </c:pt>
                <c:pt idx="1645">
                  <c:v>3.3933999999999999E-9</c:v>
                </c:pt>
                <c:pt idx="1646">
                  <c:v>3.3996000000000001E-9</c:v>
                </c:pt>
                <c:pt idx="1647">
                  <c:v>3.4059E-9</c:v>
                </c:pt>
                <c:pt idx="1648">
                  <c:v>3.4120999999999998E-9</c:v>
                </c:pt>
                <c:pt idx="1649">
                  <c:v>3.4184000000000001E-9</c:v>
                </c:pt>
                <c:pt idx="1650">
                  <c:v>3.4245999999999999E-9</c:v>
                </c:pt>
                <c:pt idx="1651">
                  <c:v>3.4308999999999998E-9</c:v>
                </c:pt>
                <c:pt idx="1652">
                  <c:v>3.4371000000000001E-9</c:v>
                </c:pt>
                <c:pt idx="1653">
                  <c:v>3.4433999999999999E-9</c:v>
                </c:pt>
                <c:pt idx="1654">
                  <c:v>3.4496000000000002E-9</c:v>
                </c:pt>
                <c:pt idx="1655">
                  <c:v>3.4559E-9</c:v>
                </c:pt>
                <c:pt idx="1656">
                  <c:v>3.4620999999999999E-9</c:v>
                </c:pt>
                <c:pt idx="1657">
                  <c:v>3.4684000000000001E-9</c:v>
                </c:pt>
                <c:pt idx="1658">
                  <c:v>3.4746E-9</c:v>
                </c:pt>
                <c:pt idx="1659">
                  <c:v>3.4808999999999998E-9</c:v>
                </c:pt>
                <c:pt idx="1660">
                  <c:v>3.4871000000000001E-9</c:v>
                </c:pt>
                <c:pt idx="1661">
                  <c:v>3.4934E-9</c:v>
                </c:pt>
                <c:pt idx="1662">
                  <c:v>3.4996000000000002E-9</c:v>
                </c:pt>
                <c:pt idx="1663">
                  <c:v>3.5059000000000001E-9</c:v>
                </c:pt>
                <c:pt idx="1664">
                  <c:v>3.5120999999999999E-9</c:v>
                </c:pt>
                <c:pt idx="1665">
                  <c:v>3.5184000000000002E-9</c:v>
                </c:pt>
                <c:pt idx="1666">
                  <c:v>3.5246E-9</c:v>
                </c:pt>
                <c:pt idx="1667">
                  <c:v>3.5308999999999999E-9</c:v>
                </c:pt>
                <c:pt idx="1668">
                  <c:v>3.5371000000000001E-9</c:v>
                </c:pt>
                <c:pt idx="1669">
                  <c:v>3.5434E-9</c:v>
                </c:pt>
                <c:pt idx="1670">
                  <c:v>3.5495999999999998E-9</c:v>
                </c:pt>
                <c:pt idx="1671">
                  <c:v>3.5559000000000001E-9</c:v>
                </c:pt>
                <c:pt idx="1672">
                  <c:v>3.5620999999999999E-9</c:v>
                </c:pt>
                <c:pt idx="1673">
                  <c:v>3.5683999999999998E-9</c:v>
                </c:pt>
                <c:pt idx="1674">
                  <c:v>3.5746E-9</c:v>
                </c:pt>
                <c:pt idx="1675">
                  <c:v>3.5808999999999999E-9</c:v>
                </c:pt>
                <c:pt idx="1676">
                  <c:v>3.5871000000000002E-9</c:v>
                </c:pt>
                <c:pt idx="1677">
                  <c:v>3.5934E-9</c:v>
                </c:pt>
                <c:pt idx="1678">
                  <c:v>3.5995999999999999E-9</c:v>
                </c:pt>
                <c:pt idx="1679">
                  <c:v>3.6059000000000001E-9</c:v>
                </c:pt>
                <c:pt idx="1680">
                  <c:v>3.6121E-9</c:v>
                </c:pt>
                <c:pt idx="1681">
                  <c:v>3.6183999999999998E-9</c:v>
                </c:pt>
                <c:pt idx="1682">
                  <c:v>3.6246000000000001E-9</c:v>
                </c:pt>
                <c:pt idx="1683">
                  <c:v>3.6308999999999999E-9</c:v>
                </c:pt>
                <c:pt idx="1684">
                  <c:v>3.6371000000000002E-9</c:v>
                </c:pt>
                <c:pt idx="1685">
                  <c:v>3.6434000000000001E-9</c:v>
                </c:pt>
                <c:pt idx="1686">
                  <c:v>3.6495999999999999E-9</c:v>
                </c:pt>
                <c:pt idx="1687">
                  <c:v>3.6559000000000002E-9</c:v>
                </c:pt>
                <c:pt idx="1688">
                  <c:v>3.6621E-9</c:v>
                </c:pt>
                <c:pt idx="1689">
                  <c:v>3.6683999999999999E-9</c:v>
                </c:pt>
                <c:pt idx="1690">
                  <c:v>3.6746000000000001E-9</c:v>
                </c:pt>
                <c:pt idx="1691">
                  <c:v>3.6809E-9</c:v>
                </c:pt>
                <c:pt idx="1692">
                  <c:v>3.6870999999999998E-9</c:v>
                </c:pt>
                <c:pt idx="1693">
                  <c:v>3.6934000000000001E-9</c:v>
                </c:pt>
                <c:pt idx="1694">
                  <c:v>3.6995999999999999E-9</c:v>
                </c:pt>
                <c:pt idx="1695">
                  <c:v>3.7059000000000002E-9</c:v>
                </c:pt>
                <c:pt idx="1696">
                  <c:v>3.7121E-9</c:v>
                </c:pt>
                <c:pt idx="1697">
                  <c:v>3.7183999999999999E-9</c:v>
                </c:pt>
                <c:pt idx="1698">
                  <c:v>3.7246000000000001E-9</c:v>
                </c:pt>
                <c:pt idx="1699">
                  <c:v>3.7309E-9</c:v>
                </c:pt>
                <c:pt idx="1700">
                  <c:v>3.7371000000000003E-9</c:v>
                </c:pt>
                <c:pt idx="1701">
                  <c:v>3.7434000000000001E-9</c:v>
                </c:pt>
                <c:pt idx="1702">
                  <c:v>3.7496000000000004E-9</c:v>
                </c:pt>
                <c:pt idx="1703">
                  <c:v>3.7559000000000002E-9</c:v>
                </c:pt>
                <c:pt idx="1704">
                  <c:v>3.7620999999999997E-9</c:v>
                </c:pt>
                <c:pt idx="1705">
                  <c:v>3.7684000000000003E-9</c:v>
                </c:pt>
                <c:pt idx="1706">
                  <c:v>3.7745999999999998E-9</c:v>
                </c:pt>
                <c:pt idx="1707">
                  <c:v>3.7808999999999996E-9</c:v>
                </c:pt>
                <c:pt idx="1708">
                  <c:v>3.7870999999999999E-9</c:v>
                </c:pt>
                <c:pt idx="1709">
                  <c:v>3.7933999999999997E-9</c:v>
                </c:pt>
                <c:pt idx="1710">
                  <c:v>3.7996E-9</c:v>
                </c:pt>
                <c:pt idx="1711">
                  <c:v>3.8058999999999999E-9</c:v>
                </c:pt>
                <c:pt idx="1712">
                  <c:v>3.8121000000000001E-9</c:v>
                </c:pt>
                <c:pt idx="1713">
                  <c:v>3.8184E-9</c:v>
                </c:pt>
                <c:pt idx="1714">
                  <c:v>3.8246000000000002E-9</c:v>
                </c:pt>
                <c:pt idx="1715">
                  <c:v>3.8309000000000001E-9</c:v>
                </c:pt>
                <c:pt idx="1716">
                  <c:v>3.8371000000000003E-9</c:v>
                </c:pt>
                <c:pt idx="1717">
                  <c:v>3.8434000000000002E-9</c:v>
                </c:pt>
                <c:pt idx="1718">
                  <c:v>3.8495999999999996E-9</c:v>
                </c:pt>
                <c:pt idx="1719">
                  <c:v>3.8559000000000003E-9</c:v>
                </c:pt>
                <c:pt idx="1720">
                  <c:v>3.8620999999999997E-9</c:v>
                </c:pt>
                <c:pt idx="1721">
                  <c:v>3.8683999999999996E-9</c:v>
                </c:pt>
                <c:pt idx="1722">
                  <c:v>3.8745999999999998E-9</c:v>
                </c:pt>
                <c:pt idx="1723">
                  <c:v>3.8808999999999997E-9</c:v>
                </c:pt>
                <c:pt idx="1724">
                  <c:v>3.8870999999999999E-9</c:v>
                </c:pt>
                <c:pt idx="1725">
                  <c:v>3.8933999999999998E-9</c:v>
                </c:pt>
                <c:pt idx="1726">
                  <c:v>3.8996000000000001E-9</c:v>
                </c:pt>
                <c:pt idx="1727">
                  <c:v>3.9058999999999999E-9</c:v>
                </c:pt>
                <c:pt idx="1728">
                  <c:v>3.9121000000000002E-9</c:v>
                </c:pt>
                <c:pt idx="1729">
                  <c:v>3.9184E-9</c:v>
                </c:pt>
                <c:pt idx="1730">
                  <c:v>3.9246000000000003E-9</c:v>
                </c:pt>
                <c:pt idx="1731">
                  <c:v>3.9309000000000001E-9</c:v>
                </c:pt>
                <c:pt idx="1732">
                  <c:v>3.9371000000000004E-9</c:v>
                </c:pt>
                <c:pt idx="1733">
                  <c:v>3.9434000000000003E-9</c:v>
                </c:pt>
                <c:pt idx="1734">
                  <c:v>3.9495999999999997E-9</c:v>
                </c:pt>
                <c:pt idx="1735">
                  <c:v>3.9559000000000004E-9</c:v>
                </c:pt>
                <c:pt idx="1736">
                  <c:v>3.9620999999999998E-9</c:v>
                </c:pt>
                <c:pt idx="1737">
                  <c:v>3.9683999999999997E-9</c:v>
                </c:pt>
                <c:pt idx="1738">
                  <c:v>3.9745999999999999E-9</c:v>
                </c:pt>
                <c:pt idx="1739">
                  <c:v>3.9808999999999998E-9</c:v>
                </c:pt>
                <c:pt idx="1740">
                  <c:v>3.9871E-9</c:v>
                </c:pt>
                <c:pt idx="1741">
                  <c:v>3.9933999999999999E-9</c:v>
                </c:pt>
                <c:pt idx="1742">
                  <c:v>3.9996000000000001E-9</c:v>
                </c:pt>
                <c:pt idx="1743">
                  <c:v>4.0059E-9</c:v>
                </c:pt>
                <c:pt idx="1744">
                  <c:v>4.0121000000000002E-9</c:v>
                </c:pt>
                <c:pt idx="1745">
                  <c:v>4.0184000000000001E-9</c:v>
                </c:pt>
                <c:pt idx="1746">
                  <c:v>4.0246000000000004E-9</c:v>
                </c:pt>
                <c:pt idx="1747">
                  <c:v>4.0309000000000002E-9</c:v>
                </c:pt>
                <c:pt idx="1748">
                  <c:v>4.0370999999999996E-9</c:v>
                </c:pt>
                <c:pt idx="1749">
                  <c:v>4.0434000000000003E-9</c:v>
                </c:pt>
                <c:pt idx="1750">
                  <c:v>4.0495999999999997E-9</c:v>
                </c:pt>
                <c:pt idx="1751">
                  <c:v>4.0558999999999996E-9</c:v>
                </c:pt>
                <c:pt idx="1752">
                  <c:v>4.0620999999999999E-9</c:v>
                </c:pt>
                <c:pt idx="1753">
                  <c:v>4.0683999999999997E-9</c:v>
                </c:pt>
                <c:pt idx="1754">
                  <c:v>4.0746E-9</c:v>
                </c:pt>
                <c:pt idx="1755">
                  <c:v>4.0808999999999998E-9</c:v>
                </c:pt>
                <c:pt idx="1756">
                  <c:v>4.0871000000000001E-9</c:v>
                </c:pt>
                <c:pt idx="1757">
                  <c:v>4.0933999999999999E-9</c:v>
                </c:pt>
                <c:pt idx="1758">
                  <c:v>4.0996000000000002E-9</c:v>
                </c:pt>
                <c:pt idx="1759">
                  <c:v>4.1059000000000001E-9</c:v>
                </c:pt>
                <c:pt idx="1760">
                  <c:v>4.1121000000000003E-9</c:v>
                </c:pt>
                <c:pt idx="1761">
                  <c:v>4.1184000000000002E-9</c:v>
                </c:pt>
                <c:pt idx="1762">
                  <c:v>4.1245999999999996E-9</c:v>
                </c:pt>
                <c:pt idx="1763">
                  <c:v>4.1309000000000003E-9</c:v>
                </c:pt>
                <c:pt idx="1764">
                  <c:v>4.1370999999999997E-9</c:v>
                </c:pt>
                <c:pt idx="1765">
                  <c:v>4.1434000000000004E-9</c:v>
                </c:pt>
                <c:pt idx="1766">
                  <c:v>4.1495999999999998E-9</c:v>
                </c:pt>
                <c:pt idx="1767">
                  <c:v>4.1558999999999997E-9</c:v>
                </c:pt>
                <c:pt idx="1768">
                  <c:v>4.1620999999999999E-9</c:v>
                </c:pt>
                <c:pt idx="1769">
                  <c:v>4.1683999999999998E-9</c:v>
                </c:pt>
                <c:pt idx="1770">
                  <c:v>4.1746E-9</c:v>
                </c:pt>
                <c:pt idx="1771">
                  <c:v>4.1808999999999999E-9</c:v>
                </c:pt>
                <c:pt idx="1772">
                  <c:v>4.1871000000000002E-9</c:v>
                </c:pt>
                <c:pt idx="1773">
                  <c:v>4.1934E-9</c:v>
                </c:pt>
                <c:pt idx="1774">
                  <c:v>4.1996000000000003E-9</c:v>
                </c:pt>
                <c:pt idx="1775">
                  <c:v>4.2059000000000001E-9</c:v>
                </c:pt>
                <c:pt idx="1776">
                  <c:v>4.2121000000000004E-9</c:v>
                </c:pt>
                <c:pt idx="1777">
                  <c:v>4.2184000000000002E-9</c:v>
                </c:pt>
                <c:pt idx="1778">
                  <c:v>4.2245999999999997E-9</c:v>
                </c:pt>
                <c:pt idx="1779">
                  <c:v>4.2309000000000004E-9</c:v>
                </c:pt>
                <c:pt idx="1780">
                  <c:v>4.2370999999999998E-9</c:v>
                </c:pt>
                <c:pt idx="1781">
                  <c:v>4.2433999999999996E-9</c:v>
                </c:pt>
                <c:pt idx="1782">
                  <c:v>4.2495999999999999E-9</c:v>
                </c:pt>
                <c:pt idx="1783">
                  <c:v>4.2558999999999997E-9</c:v>
                </c:pt>
                <c:pt idx="1784">
                  <c:v>4.2621E-9</c:v>
                </c:pt>
                <c:pt idx="1785">
                  <c:v>4.2683999999999999E-9</c:v>
                </c:pt>
                <c:pt idx="1786">
                  <c:v>4.2746000000000001E-9</c:v>
                </c:pt>
                <c:pt idx="1787">
                  <c:v>4.2809E-9</c:v>
                </c:pt>
                <c:pt idx="1788">
                  <c:v>4.2871000000000002E-9</c:v>
                </c:pt>
                <c:pt idx="1789">
                  <c:v>4.2934000000000001E-9</c:v>
                </c:pt>
                <c:pt idx="1790">
                  <c:v>4.2996000000000003E-9</c:v>
                </c:pt>
                <c:pt idx="1791">
                  <c:v>4.3059000000000002E-9</c:v>
                </c:pt>
                <c:pt idx="1792">
                  <c:v>4.3120999999999996E-9</c:v>
                </c:pt>
                <c:pt idx="1793">
                  <c:v>4.3184000000000003E-9</c:v>
                </c:pt>
                <c:pt idx="1794">
                  <c:v>4.3245999999999997E-9</c:v>
                </c:pt>
                <c:pt idx="1795">
                  <c:v>4.3308999999999996E-9</c:v>
                </c:pt>
                <c:pt idx="1796">
                  <c:v>4.3370999999999998E-9</c:v>
                </c:pt>
                <c:pt idx="1797">
                  <c:v>4.3433999999999997E-9</c:v>
                </c:pt>
                <c:pt idx="1798">
                  <c:v>4.3496E-9</c:v>
                </c:pt>
                <c:pt idx="1799">
                  <c:v>4.3558999999999998E-9</c:v>
                </c:pt>
                <c:pt idx="1800">
                  <c:v>4.3621000000000001E-9</c:v>
                </c:pt>
                <c:pt idx="1801">
                  <c:v>4.3683999999999999E-9</c:v>
                </c:pt>
                <c:pt idx="1802">
                  <c:v>4.3746000000000002E-9</c:v>
                </c:pt>
                <c:pt idx="1803">
                  <c:v>4.3809E-9</c:v>
                </c:pt>
                <c:pt idx="1804">
                  <c:v>4.3871000000000003E-9</c:v>
                </c:pt>
                <c:pt idx="1805">
                  <c:v>4.3934000000000002E-9</c:v>
                </c:pt>
                <c:pt idx="1806">
                  <c:v>4.3996000000000004E-9</c:v>
                </c:pt>
                <c:pt idx="1807">
                  <c:v>4.4059000000000003E-9</c:v>
                </c:pt>
                <c:pt idx="1808">
                  <c:v>4.4120999999999997E-9</c:v>
                </c:pt>
                <c:pt idx="1809">
                  <c:v>4.4184000000000004E-9</c:v>
                </c:pt>
                <c:pt idx="1810">
                  <c:v>4.4245999999999998E-9</c:v>
                </c:pt>
                <c:pt idx="1811">
                  <c:v>4.4308999999999997E-9</c:v>
                </c:pt>
                <c:pt idx="1812">
                  <c:v>4.4370999999999999E-9</c:v>
                </c:pt>
                <c:pt idx="1813">
                  <c:v>4.4433999999999998E-9</c:v>
                </c:pt>
                <c:pt idx="1814">
                  <c:v>4.4496E-9</c:v>
                </c:pt>
                <c:pt idx="1815">
                  <c:v>4.4558999999999999E-9</c:v>
                </c:pt>
                <c:pt idx="1816">
                  <c:v>4.4621000000000001E-9</c:v>
                </c:pt>
                <c:pt idx="1817">
                  <c:v>4.4684E-9</c:v>
                </c:pt>
                <c:pt idx="1818">
                  <c:v>4.4746000000000002E-9</c:v>
                </c:pt>
                <c:pt idx="1819">
                  <c:v>4.4809000000000001E-9</c:v>
                </c:pt>
                <c:pt idx="1820">
                  <c:v>4.4871000000000004E-9</c:v>
                </c:pt>
                <c:pt idx="1821">
                  <c:v>4.4934000000000002E-9</c:v>
                </c:pt>
                <c:pt idx="1822">
                  <c:v>4.4995999999999996E-9</c:v>
                </c:pt>
                <c:pt idx="1823">
                  <c:v>4.5059000000000003E-9</c:v>
                </c:pt>
                <c:pt idx="1824">
                  <c:v>4.5120999999999998E-9</c:v>
                </c:pt>
                <c:pt idx="1825">
                  <c:v>4.5183999999999996E-9</c:v>
                </c:pt>
                <c:pt idx="1826">
                  <c:v>4.5245999999999999E-9</c:v>
                </c:pt>
                <c:pt idx="1827">
                  <c:v>4.5308999999999997E-9</c:v>
                </c:pt>
                <c:pt idx="1828">
                  <c:v>4.5371E-9</c:v>
                </c:pt>
                <c:pt idx="1829">
                  <c:v>4.5433999999999998E-9</c:v>
                </c:pt>
                <c:pt idx="1830">
                  <c:v>4.5496000000000001E-9</c:v>
                </c:pt>
                <c:pt idx="1831">
                  <c:v>4.5559E-9</c:v>
                </c:pt>
                <c:pt idx="1832">
                  <c:v>4.5621000000000002E-9</c:v>
                </c:pt>
                <c:pt idx="1833">
                  <c:v>4.5684000000000001E-9</c:v>
                </c:pt>
                <c:pt idx="1834">
                  <c:v>4.5746000000000003E-9</c:v>
                </c:pt>
                <c:pt idx="1835">
                  <c:v>4.5809000000000002E-9</c:v>
                </c:pt>
                <c:pt idx="1836">
                  <c:v>4.5870999999999996E-9</c:v>
                </c:pt>
                <c:pt idx="1837">
                  <c:v>4.5934000000000003E-9</c:v>
                </c:pt>
                <c:pt idx="1838">
                  <c:v>4.5995999999999997E-9</c:v>
                </c:pt>
                <c:pt idx="1839">
                  <c:v>4.6059000000000004E-9</c:v>
                </c:pt>
                <c:pt idx="1840">
                  <c:v>4.6120999999999998E-9</c:v>
                </c:pt>
                <c:pt idx="1841">
                  <c:v>4.6183999999999997E-9</c:v>
                </c:pt>
                <c:pt idx="1842">
                  <c:v>4.6245999999999999E-9</c:v>
                </c:pt>
                <c:pt idx="1843">
                  <c:v>4.6308999999999998E-9</c:v>
                </c:pt>
                <c:pt idx="1844">
                  <c:v>4.6371E-9</c:v>
                </c:pt>
                <c:pt idx="1845">
                  <c:v>4.6433999999999999E-9</c:v>
                </c:pt>
                <c:pt idx="1846">
                  <c:v>4.6496000000000002E-9</c:v>
                </c:pt>
                <c:pt idx="1847">
                  <c:v>4.6559E-9</c:v>
                </c:pt>
                <c:pt idx="1848">
                  <c:v>4.6621000000000003E-9</c:v>
                </c:pt>
                <c:pt idx="1849">
                  <c:v>4.6684000000000001E-9</c:v>
                </c:pt>
                <c:pt idx="1850">
                  <c:v>4.6746000000000004E-9</c:v>
                </c:pt>
                <c:pt idx="1851">
                  <c:v>4.6809000000000002E-9</c:v>
                </c:pt>
                <c:pt idx="1852">
                  <c:v>4.6870999999999997E-9</c:v>
                </c:pt>
                <c:pt idx="1853">
                  <c:v>4.6934000000000004E-9</c:v>
                </c:pt>
                <c:pt idx="1854">
                  <c:v>4.6995999999999998E-9</c:v>
                </c:pt>
                <c:pt idx="1855">
                  <c:v>4.7058999999999996E-9</c:v>
                </c:pt>
                <c:pt idx="1856">
                  <c:v>4.7120999999999999E-9</c:v>
                </c:pt>
                <c:pt idx="1857">
                  <c:v>4.7183999999999998E-9</c:v>
                </c:pt>
                <c:pt idx="1858">
                  <c:v>4.7246E-9</c:v>
                </c:pt>
                <c:pt idx="1859">
                  <c:v>4.7308999999999999E-9</c:v>
                </c:pt>
                <c:pt idx="1860">
                  <c:v>4.7371000000000001E-9</c:v>
                </c:pt>
                <c:pt idx="1861">
                  <c:v>4.7434E-9</c:v>
                </c:pt>
                <c:pt idx="1862">
                  <c:v>4.7496000000000002E-9</c:v>
                </c:pt>
                <c:pt idx="1863">
                  <c:v>4.7559000000000001E-9</c:v>
                </c:pt>
                <c:pt idx="1864">
                  <c:v>4.7621000000000003E-9</c:v>
                </c:pt>
                <c:pt idx="1865">
                  <c:v>4.7684000000000002E-9</c:v>
                </c:pt>
                <c:pt idx="1866">
                  <c:v>4.7745999999999996E-9</c:v>
                </c:pt>
                <c:pt idx="1867">
                  <c:v>4.7809000000000003E-9</c:v>
                </c:pt>
                <c:pt idx="1868">
                  <c:v>4.7870999999999997E-9</c:v>
                </c:pt>
                <c:pt idx="1869">
                  <c:v>4.7933999999999996E-9</c:v>
                </c:pt>
                <c:pt idx="1870">
                  <c:v>4.7995999999999998E-9</c:v>
                </c:pt>
                <c:pt idx="1871">
                  <c:v>4.8058999999999997E-9</c:v>
                </c:pt>
                <c:pt idx="1872">
                  <c:v>4.8121E-9</c:v>
                </c:pt>
                <c:pt idx="1873">
                  <c:v>4.8183999999999998E-9</c:v>
                </c:pt>
                <c:pt idx="1874">
                  <c:v>4.8246000000000001E-9</c:v>
                </c:pt>
                <c:pt idx="1875">
                  <c:v>4.8308999999999999E-9</c:v>
                </c:pt>
                <c:pt idx="1876">
                  <c:v>4.8371000000000002E-9</c:v>
                </c:pt>
                <c:pt idx="1877">
                  <c:v>4.8434E-9</c:v>
                </c:pt>
                <c:pt idx="1878">
                  <c:v>4.8496000000000003E-9</c:v>
                </c:pt>
                <c:pt idx="1879">
                  <c:v>4.8559000000000002E-9</c:v>
                </c:pt>
                <c:pt idx="1880">
                  <c:v>4.8621000000000004E-9</c:v>
                </c:pt>
                <c:pt idx="1881">
                  <c:v>4.8684000000000003E-9</c:v>
                </c:pt>
                <c:pt idx="1882">
                  <c:v>4.8745999999999997E-9</c:v>
                </c:pt>
                <c:pt idx="1883">
                  <c:v>4.8809000000000004E-9</c:v>
                </c:pt>
                <c:pt idx="1884">
                  <c:v>4.8870999999999998E-9</c:v>
                </c:pt>
                <c:pt idx="1885">
                  <c:v>4.8933999999999997E-9</c:v>
                </c:pt>
                <c:pt idx="1886">
                  <c:v>4.8995999999999999E-9</c:v>
                </c:pt>
                <c:pt idx="1887">
                  <c:v>4.9058999999999998E-9</c:v>
                </c:pt>
                <c:pt idx="1888">
                  <c:v>4.9121E-9</c:v>
                </c:pt>
                <c:pt idx="1889">
                  <c:v>4.9183999999999999E-9</c:v>
                </c:pt>
                <c:pt idx="1890">
                  <c:v>4.9246000000000001E-9</c:v>
                </c:pt>
                <c:pt idx="1891">
                  <c:v>4.9309E-9</c:v>
                </c:pt>
                <c:pt idx="1892">
                  <c:v>4.9371000000000002E-9</c:v>
                </c:pt>
                <c:pt idx="1893">
                  <c:v>4.9434000000000001E-9</c:v>
                </c:pt>
                <c:pt idx="1894">
                  <c:v>4.9496000000000004E-9</c:v>
                </c:pt>
                <c:pt idx="1895">
                  <c:v>4.9559000000000002E-9</c:v>
                </c:pt>
                <c:pt idx="1896">
                  <c:v>4.9620999999999996E-9</c:v>
                </c:pt>
                <c:pt idx="1897">
                  <c:v>4.9684000000000003E-9</c:v>
                </c:pt>
                <c:pt idx="1898">
                  <c:v>4.9745999999999998E-9</c:v>
                </c:pt>
                <c:pt idx="1899">
                  <c:v>4.9808999999999996E-9</c:v>
                </c:pt>
                <c:pt idx="1900">
                  <c:v>4.9870999999999999E-9</c:v>
                </c:pt>
                <c:pt idx="1901">
                  <c:v>4.9933999999999997E-9</c:v>
                </c:pt>
                <c:pt idx="1902">
                  <c:v>4.9996E-9</c:v>
                </c:pt>
                <c:pt idx="1903">
                  <c:v>5.0058999999999998E-9</c:v>
                </c:pt>
                <c:pt idx="1904">
                  <c:v>5.0121000000000001E-9</c:v>
                </c:pt>
                <c:pt idx="1905">
                  <c:v>5.0184E-9</c:v>
                </c:pt>
                <c:pt idx="1906">
                  <c:v>5.0246000000000002E-9</c:v>
                </c:pt>
                <c:pt idx="1907">
                  <c:v>5.0309000000000001E-9</c:v>
                </c:pt>
                <c:pt idx="1908">
                  <c:v>5.0371000000000003E-9</c:v>
                </c:pt>
                <c:pt idx="1909">
                  <c:v>5.0434000000000002E-9</c:v>
                </c:pt>
                <c:pt idx="1910">
                  <c:v>5.0495999999999996E-9</c:v>
                </c:pt>
                <c:pt idx="1911">
                  <c:v>5.0559000000000003E-9</c:v>
                </c:pt>
                <c:pt idx="1912">
                  <c:v>5.0620999999999997E-9</c:v>
                </c:pt>
                <c:pt idx="1913">
                  <c:v>5.0684000000000004E-9</c:v>
                </c:pt>
                <c:pt idx="1914">
                  <c:v>5.0745999999999998E-9</c:v>
                </c:pt>
                <c:pt idx="1915">
                  <c:v>5.0808999999999997E-9</c:v>
                </c:pt>
                <c:pt idx="1916">
                  <c:v>5.0870999999999999E-9</c:v>
                </c:pt>
                <c:pt idx="1917">
                  <c:v>5.0933999999999998E-9</c:v>
                </c:pt>
                <c:pt idx="1918">
                  <c:v>5.0996000000000001E-9</c:v>
                </c:pt>
                <c:pt idx="1919">
                  <c:v>5.1058999999999999E-9</c:v>
                </c:pt>
                <c:pt idx="1920">
                  <c:v>5.1121000000000002E-9</c:v>
                </c:pt>
                <c:pt idx="1921">
                  <c:v>5.1184E-9</c:v>
                </c:pt>
                <c:pt idx="1922">
                  <c:v>5.1246000000000003E-9</c:v>
                </c:pt>
                <c:pt idx="1923">
                  <c:v>5.1309000000000001E-9</c:v>
                </c:pt>
                <c:pt idx="1924">
                  <c:v>5.1371000000000004E-9</c:v>
                </c:pt>
                <c:pt idx="1925">
                  <c:v>5.1434000000000003E-9</c:v>
                </c:pt>
                <c:pt idx="1926">
                  <c:v>5.1495999999999997E-9</c:v>
                </c:pt>
                <c:pt idx="1927">
                  <c:v>5.1559000000000004E-9</c:v>
                </c:pt>
                <c:pt idx="1928">
                  <c:v>5.1620999999999998E-9</c:v>
                </c:pt>
                <c:pt idx="1929">
                  <c:v>5.1683999999999996E-9</c:v>
                </c:pt>
                <c:pt idx="1930">
                  <c:v>5.1745999999999999E-9</c:v>
                </c:pt>
                <c:pt idx="1931">
                  <c:v>5.1808999999999998E-9</c:v>
                </c:pt>
                <c:pt idx="1932">
                  <c:v>5.1871E-9</c:v>
                </c:pt>
                <c:pt idx="1933">
                  <c:v>5.1933999999999999E-9</c:v>
                </c:pt>
                <c:pt idx="1934">
                  <c:v>5.1996000000000001E-9</c:v>
                </c:pt>
                <c:pt idx="1935">
                  <c:v>5.2059E-9</c:v>
                </c:pt>
                <c:pt idx="1936">
                  <c:v>5.2121000000000002E-9</c:v>
                </c:pt>
                <c:pt idx="1937">
                  <c:v>5.2184000000000001E-9</c:v>
                </c:pt>
                <c:pt idx="1938">
                  <c:v>5.2246000000000003E-9</c:v>
                </c:pt>
                <c:pt idx="1939">
                  <c:v>5.2309000000000002E-9</c:v>
                </c:pt>
                <c:pt idx="1940">
                  <c:v>5.2370999999999996E-9</c:v>
                </c:pt>
                <c:pt idx="1941">
                  <c:v>5.2434000000000003E-9</c:v>
                </c:pt>
                <c:pt idx="1942">
                  <c:v>5.2495999999999997E-9</c:v>
                </c:pt>
                <c:pt idx="1943">
                  <c:v>5.2558999999999996E-9</c:v>
                </c:pt>
                <c:pt idx="1944">
                  <c:v>5.2620999999999999E-9</c:v>
                </c:pt>
                <c:pt idx="1945">
                  <c:v>5.2683999999999997E-9</c:v>
                </c:pt>
                <c:pt idx="1946">
                  <c:v>5.2746E-9</c:v>
                </c:pt>
                <c:pt idx="1947">
                  <c:v>5.2808999999999998E-9</c:v>
                </c:pt>
                <c:pt idx="1948">
                  <c:v>5.2871000000000001E-9</c:v>
                </c:pt>
                <c:pt idx="1949">
                  <c:v>5.2933999999999999E-9</c:v>
                </c:pt>
                <c:pt idx="1950">
                  <c:v>5.2996000000000002E-9</c:v>
                </c:pt>
                <c:pt idx="1951">
                  <c:v>5.3059000000000001E-9</c:v>
                </c:pt>
                <c:pt idx="1952">
                  <c:v>5.3121000000000003E-9</c:v>
                </c:pt>
                <c:pt idx="1953">
                  <c:v>5.3184000000000002E-9</c:v>
                </c:pt>
                <c:pt idx="1954">
                  <c:v>5.3246000000000004E-9</c:v>
                </c:pt>
                <c:pt idx="1955">
                  <c:v>5.3309000000000003E-9</c:v>
                </c:pt>
                <c:pt idx="1956">
                  <c:v>5.3370999999999997E-9</c:v>
                </c:pt>
                <c:pt idx="1957">
                  <c:v>5.3434000000000004E-9</c:v>
                </c:pt>
                <c:pt idx="1958">
                  <c:v>5.3495999999999998E-9</c:v>
                </c:pt>
                <c:pt idx="1959">
                  <c:v>5.3558999999999997E-9</c:v>
                </c:pt>
                <c:pt idx="1960">
                  <c:v>5.3620999999999999E-9</c:v>
                </c:pt>
                <c:pt idx="1961">
                  <c:v>5.3683999999999998E-9</c:v>
                </c:pt>
                <c:pt idx="1962">
                  <c:v>5.3746E-9</c:v>
                </c:pt>
                <c:pt idx="1963">
                  <c:v>5.3808999999999999E-9</c:v>
                </c:pt>
                <c:pt idx="1964">
                  <c:v>5.3871000000000001E-9</c:v>
                </c:pt>
                <c:pt idx="1965">
                  <c:v>5.3934E-9</c:v>
                </c:pt>
                <c:pt idx="1966">
                  <c:v>5.3996000000000003E-9</c:v>
                </c:pt>
                <c:pt idx="1967">
                  <c:v>5.4059000000000001E-9</c:v>
                </c:pt>
                <c:pt idx="1968">
                  <c:v>5.4121000000000004E-9</c:v>
                </c:pt>
                <c:pt idx="1969">
                  <c:v>5.4184000000000002E-9</c:v>
                </c:pt>
                <c:pt idx="1970">
                  <c:v>5.4245999999999997E-9</c:v>
                </c:pt>
                <c:pt idx="1971">
                  <c:v>5.4309000000000003E-9</c:v>
                </c:pt>
                <c:pt idx="1972">
                  <c:v>5.4370999999999998E-9</c:v>
                </c:pt>
                <c:pt idx="1973">
                  <c:v>5.4433999999999996E-9</c:v>
                </c:pt>
                <c:pt idx="1974">
                  <c:v>5.4495999999999999E-9</c:v>
                </c:pt>
                <c:pt idx="1975">
                  <c:v>5.4558999999999997E-9</c:v>
                </c:pt>
                <c:pt idx="1976">
                  <c:v>5.4621E-9</c:v>
                </c:pt>
                <c:pt idx="1977">
                  <c:v>5.4683999999999999E-9</c:v>
                </c:pt>
                <c:pt idx="1978">
                  <c:v>5.4746000000000001E-9</c:v>
                </c:pt>
                <c:pt idx="1979">
                  <c:v>5.4809E-9</c:v>
                </c:pt>
                <c:pt idx="1980">
                  <c:v>5.4871000000000002E-9</c:v>
                </c:pt>
                <c:pt idx="1981">
                  <c:v>5.4934000000000001E-9</c:v>
                </c:pt>
                <c:pt idx="1982">
                  <c:v>5.4996000000000003E-9</c:v>
                </c:pt>
                <c:pt idx="1983">
                  <c:v>5.5059000000000002E-9</c:v>
                </c:pt>
                <c:pt idx="1984">
                  <c:v>5.5120999999999996E-9</c:v>
                </c:pt>
                <c:pt idx="1985">
                  <c:v>5.5184000000000003E-9</c:v>
                </c:pt>
                <c:pt idx="1986">
                  <c:v>5.5245999999999997E-9</c:v>
                </c:pt>
                <c:pt idx="1987">
                  <c:v>5.5309000000000004E-9</c:v>
                </c:pt>
                <c:pt idx="1988">
                  <c:v>5.5370999999999998E-9</c:v>
                </c:pt>
                <c:pt idx="1989">
                  <c:v>5.5433999999999997E-9</c:v>
                </c:pt>
                <c:pt idx="1990">
                  <c:v>5.5495999999999999E-9</c:v>
                </c:pt>
                <c:pt idx="1991">
                  <c:v>5.5558999999999998E-9</c:v>
                </c:pt>
                <c:pt idx="1992">
                  <c:v>5.5621000000000001E-9</c:v>
                </c:pt>
                <c:pt idx="1993">
                  <c:v>5.5683999999999999E-9</c:v>
                </c:pt>
                <c:pt idx="1994">
                  <c:v>5.5746000000000002E-9</c:v>
                </c:pt>
                <c:pt idx="1995">
                  <c:v>5.5809E-9</c:v>
                </c:pt>
                <c:pt idx="1996">
                  <c:v>5.5871000000000003E-9</c:v>
                </c:pt>
                <c:pt idx="1997">
                  <c:v>5.5934000000000001E-9</c:v>
                </c:pt>
                <c:pt idx="1998">
                  <c:v>5.5996000000000004E-9</c:v>
                </c:pt>
                <c:pt idx="1999">
                  <c:v>5.6059000000000003E-9</c:v>
                </c:pt>
              </c:numCache>
            </c:numRef>
          </c:xVal>
          <c:yVal>
            <c:numRef>
              <c:f>'ATF1317'!$B$501:$B$2500</c:f>
              <c:numCache>
                <c:formatCode>0.00E+00</c:formatCode>
                <c:ptCount val="2000"/>
                <c:pt idx="0">
                  <c:v>3.5300000000000002E-3</c:v>
                </c:pt>
                <c:pt idx="1">
                  <c:v>3.5300000000000002E-3</c:v>
                </c:pt>
                <c:pt idx="2">
                  <c:v>3.31E-3</c:v>
                </c:pt>
                <c:pt idx="3">
                  <c:v>3.5300000000000002E-3</c:v>
                </c:pt>
                <c:pt idx="4">
                  <c:v>3.7399999999999998E-3</c:v>
                </c:pt>
                <c:pt idx="5">
                  <c:v>3.5300000000000002E-3</c:v>
                </c:pt>
                <c:pt idx="6">
                  <c:v>3.96E-3</c:v>
                </c:pt>
                <c:pt idx="7">
                  <c:v>3.5300000000000002E-3</c:v>
                </c:pt>
                <c:pt idx="8">
                  <c:v>3.5300000000000002E-3</c:v>
                </c:pt>
                <c:pt idx="9">
                  <c:v>3.7399999999999998E-3</c:v>
                </c:pt>
                <c:pt idx="10">
                  <c:v>3.7399999999999998E-3</c:v>
                </c:pt>
                <c:pt idx="11">
                  <c:v>3.96E-3</c:v>
                </c:pt>
                <c:pt idx="12">
                  <c:v>3.5300000000000002E-3</c:v>
                </c:pt>
                <c:pt idx="13">
                  <c:v>3.7399999999999998E-3</c:v>
                </c:pt>
                <c:pt idx="14">
                  <c:v>4.1799999999999997E-3</c:v>
                </c:pt>
                <c:pt idx="15">
                  <c:v>4.1799999999999997E-3</c:v>
                </c:pt>
                <c:pt idx="16">
                  <c:v>4.4000000000000003E-3</c:v>
                </c:pt>
                <c:pt idx="17">
                  <c:v>3.7399999999999998E-3</c:v>
                </c:pt>
                <c:pt idx="18">
                  <c:v>3.96E-3</c:v>
                </c:pt>
                <c:pt idx="19">
                  <c:v>4.1799999999999997E-3</c:v>
                </c:pt>
                <c:pt idx="20">
                  <c:v>3.96E-3</c:v>
                </c:pt>
                <c:pt idx="21">
                  <c:v>4.1799999999999997E-3</c:v>
                </c:pt>
                <c:pt idx="22">
                  <c:v>4.1799999999999997E-3</c:v>
                </c:pt>
                <c:pt idx="23">
                  <c:v>4.4000000000000003E-3</c:v>
                </c:pt>
                <c:pt idx="24">
                  <c:v>4.4000000000000003E-3</c:v>
                </c:pt>
                <c:pt idx="25">
                  <c:v>4.1799999999999997E-3</c:v>
                </c:pt>
                <c:pt idx="26">
                  <c:v>4.62E-3</c:v>
                </c:pt>
                <c:pt idx="27">
                  <c:v>4.62E-3</c:v>
                </c:pt>
                <c:pt idx="28">
                  <c:v>4.4000000000000003E-3</c:v>
                </c:pt>
                <c:pt idx="29">
                  <c:v>4.62E-3</c:v>
                </c:pt>
                <c:pt idx="30">
                  <c:v>4.62E-3</c:v>
                </c:pt>
                <c:pt idx="31">
                  <c:v>4.4000000000000003E-3</c:v>
                </c:pt>
                <c:pt idx="32">
                  <c:v>4.62E-3</c:v>
                </c:pt>
                <c:pt idx="33">
                  <c:v>4.8300000000000001E-3</c:v>
                </c:pt>
                <c:pt idx="34">
                  <c:v>4.62E-3</c:v>
                </c:pt>
                <c:pt idx="35">
                  <c:v>4.62E-3</c:v>
                </c:pt>
                <c:pt idx="36">
                  <c:v>4.8300000000000001E-3</c:v>
                </c:pt>
                <c:pt idx="37">
                  <c:v>4.8300000000000001E-3</c:v>
                </c:pt>
                <c:pt idx="38">
                  <c:v>4.8300000000000001E-3</c:v>
                </c:pt>
                <c:pt idx="39">
                  <c:v>4.8300000000000001E-3</c:v>
                </c:pt>
                <c:pt idx="40">
                  <c:v>5.0499999999999998E-3</c:v>
                </c:pt>
                <c:pt idx="41">
                  <c:v>5.0499999999999998E-3</c:v>
                </c:pt>
                <c:pt idx="42">
                  <c:v>4.8300000000000001E-3</c:v>
                </c:pt>
                <c:pt idx="43">
                  <c:v>4.8300000000000001E-3</c:v>
                </c:pt>
                <c:pt idx="44">
                  <c:v>5.2700000000000004E-3</c:v>
                </c:pt>
                <c:pt idx="45">
                  <c:v>5.0499999999999998E-3</c:v>
                </c:pt>
                <c:pt idx="46">
                  <c:v>5.2700000000000004E-3</c:v>
                </c:pt>
                <c:pt idx="47">
                  <c:v>5.0499999999999998E-3</c:v>
                </c:pt>
                <c:pt idx="48">
                  <c:v>5.0499999999999998E-3</c:v>
                </c:pt>
                <c:pt idx="49">
                  <c:v>5.4900000000000001E-3</c:v>
                </c:pt>
                <c:pt idx="50">
                  <c:v>5.0499999999999998E-3</c:v>
                </c:pt>
                <c:pt idx="51">
                  <c:v>5.2700000000000004E-3</c:v>
                </c:pt>
                <c:pt idx="52">
                  <c:v>5.2700000000000004E-3</c:v>
                </c:pt>
                <c:pt idx="53">
                  <c:v>5.0499999999999998E-3</c:v>
                </c:pt>
                <c:pt idx="54">
                  <c:v>5.0499999999999998E-3</c:v>
                </c:pt>
                <c:pt idx="55">
                  <c:v>4.8300000000000001E-3</c:v>
                </c:pt>
                <c:pt idx="56">
                  <c:v>4.8300000000000001E-3</c:v>
                </c:pt>
                <c:pt idx="57">
                  <c:v>4.62E-3</c:v>
                </c:pt>
                <c:pt idx="58">
                  <c:v>4.62E-3</c:v>
                </c:pt>
                <c:pt idx="59">
                  <c:v>4.8300000000000001E-3</c:v>
                </c:pt>
                <c:pt idx="60">
                  <c:v>4.62E-3</c:v>
                </c:pt>
                <c:pt idx="61">
                  <c:v>4.62E-3</c:v>
                </c:pt>
                <c:pt idx="62">
                  <c:v>4.4000000000000003E-3</c:v>
                </c:pt>
                <c:pt idx="63">
                  <c:v>4.4000000000000003E-3</c:v>
                </c:pt>
                <c:pt idx="64">
                  <c:v>4.4000000000000003E-3</c:v>
                </c:pt>
                <c:pt idx="65">
                  <c:v>3.7399999999999998E-3</c:v>
                </c:pt>
                <c:pt idx="66">
                  <c:v>4.1799999999999997E-3</c:v>
                </c:pt>
                <c:pt idx="67">
                  <c:v>3.7399999999999998E-3</c:v>
                </c:pt>
                <c:pt idx="68">
                  <c:v>3.5300000000000002E-3</c:v>
                </c:pt>
                <c:pt idx="69">
                  <c:v>3.0899999999999999E-3</c:v>
                </c:pt>
                <c:pt idx="70">
                  <c:v>3.31E-3</c:v>
                </c:pt>
                <c:pt idx="71">
                  <c:v>3.0899999999999999E-3</c:v>
                </c:pt>
                <c:pt idx="72">
                  <c:v>2.8700000000000002E-3</c:v>
                </c:pt>
                <c:pt idx="73">
                  <c:v>2.66E-3</c:v>
                </c:pt>
                <c:pt idx="74">
                  <c:v>2.2200000000000002E-3</c:v>
                </c:pt>
                <c:pt idx="75">
                  <c:v>2E-3</c:v>
                </c:pt>
                <c:pt idx="76">
                  <c:v>2E-3</c:v>
                </c:pt>
                <c:pt idx="77">
                  <c:v>1.7799999999999999E-3</c:v>
                </c:pt>
                <c:pt idx="78">
                  <c:v>1.57E-3</c:v>
                </c:pt>
                <c:pt idx="79">
                  <c:v>1.3500000000000001E-3</c:v>
                </c:pt>
                <c:pt idx="80">
                  <c:v>9.1E-4</c:v>
                </c:pt>
                <c:pt idx="81">
                  <c:v>6.8999999999999997E-4</c:v>
                </c:pt>
                <c:pt idx="82">
                  <c:v>6.8999999999999997E-4</c:v>
                </c:pt>
                <c:pt idx="83">
                  <c:v>2.5999999999999998E-4</c:v>
                </c:pt>
                <c:pt idx="84">
                  <c:v>-1.8000000000000001E-4</c:v>
                </c:pt>
                <c:pt idx="85">
                  <c:v>4.0000000000000003E-5</c:v>
                </c:pt>
                <c:pt idx="86">
                  <c:v>-6.0999999999999997E-4</c:v>
                </c:pt>
                <c:pt idx="87">
                  <c:v>-8.3000000000000001E-4</c:v>
                </c:pt>
                <c:pt idx="88">
                  <c:v>-1.2700000000000001E-3</c:v>
                </c:pt>
                <c:pt idx="89">
                  <c:v>-1.2700000000000001E-3</c:v>
                </c:pt>
                <c:pt idx="90">
                  <c:v>-1.6999999999999999E-3</c:v>
                </c:pt>
                <c:pt idx="91">
                  <c:v>-1.92E-3</c:v>
                </c:pt>
                <c:pt idx="92">
                  <c:v>-2.14E-3</c:v>
                </c:pt>
                <c:pt idx="93">
                  <c:v>-2.5699999999999998E-3</c:v>
                </c:pt>
                <c:pt idx="94">
                  <c:v>-2.5699999999999998E-3</c:v>
                </c:pt>
                <c:pt idx="95">
                  <c:v>-3.0100000000000001E-3</c:v>
                </c:pt>
                <c:pt idx="96">
                  <c:v>-3.4399999999999999E-3</c:v>
                </c:pt>
                <c:pt idx="97">
                  <c:v>-3.6600000000000001E-3</c:v>
                </c:pt>
                <c:pt idx="98">
                  <c:v>-3.8800000000000002E-3</c:v>
                </c:pt>
                <c:pt idx="99">
                  <c:v>-4.1000000000000003E-3</c:v>
                </c:pt>
                <c:pt idx="100">
                  <c:v>-4.3099999999999996E-3</c:v>
                </c:pt>
                <c:pt idx="101">
                  <c:v>-4.7499999999999999E-3</c:v>
                </c:pt>
                <c:pt idx="102">
                  <c:v>-5.1900000000000002E-3</c:v>
                </c:pt>
                <c:pt idx="103">
                  <c:v>-5.4000000000000003E-3</c:v>
                </c:pt>
                <c:pt idx="104">
                  <c:v>-5.8399999999999997E-3</c:v>
                </c:pt>
                <c:pt idx="105">
                  <c:v>-6.28E-3</c:v>
                </c:pt>
                <c:pt idx="106">
                  <c:v>-6.28E-3</c:v>
                </c:pt>
                <c:pt idx="107">
                  <c:v>-6.4900000000000001E-3</c:v>
                </c:pt>
                <c:pt idx="108">
                  <c:v>-6.9300000000000004E-3</c:v>
                </c:pt>
                <c:pt idx="109">
                  <c:v>-7.1500000000000001E-3</c:v>
                </c:pt>
                <c:pt idx="110">
                  <c:v>-7.5799999999999999E-3</c:v>
                </c:pt>
                <c:pt idx="111">
                  <c:v>-7.7999999999999996E-3</c:v>
                </c:pt>
                <c:pt idx="112">
                  <c:v>-8.0199999999999994E-3</c:v>
                </c:pt>
                <c:pt idx="113">
                  <c:v>-8.0199999999999994E-3</c:v>
                </c:pt>
                <c:pt idx="114">
                  <c:v>-8.2400000000000008E-3</c:v>
                </c:pt>
                <c:pt idx="115">
                  <c:v>-8.6700000000000006E-3</c:v>
                </c:pt>
                <c:pt idx="116">
                  <c:v>-9.11E-3</c:v>
                </c:pt>
                <c:pt idx="117">
                  <c:v>-9.11E-3</c:v>
                </c:pt>
                <c:pt idx="118">
                  <c:v>-9.5399999999999999E-3</c:v>
                </c:pt>
                <c:pt idx="119">
                  <c:v>-9.5399999999999999E-3</c:v>
                </c:pt>
                <c:pt idx="120">
                  <c:v>-9.7599999999999996E-3</c:v>
                </c:pt>
                <c:pt idx="121">
                  <c:v>-1.0410000000000001E-2</c:v>
                </c:pt>
                <c:pt idx="122">
                  <c:v>-1.0200000000000001E-2</c:v>
                </c:pt>
                <c:pt idx="123">
                  <c:v>-1.0200000000000001E-2</c:v>
                </c:pt>
                <c:pt idx="124">
                  <c:v>-1.0410000000000001E-2</c:v>
                </c:pt>
                <c:pt idx="125">
                  <c:v>-1.085E-2</c:v>
                </c:pt>
                <c:pt idx="126">
                  <c:v>-1.085E-2</c:v>
                </c:pt>
                <c:pt idx="127">
                  <c:v>-1.085E-2</c:v>
                </c:pt>
                <c:pt idx="128">
                  <c:v>-1.107E-2</c:v>
                </c:pt>
                <c:pt idx="129">
                  <c:v>-1.15E-2</c:v>
                </c:pt>
                <c:pt idx="130">
                  <c:v>-1.15E-2</c:v>
                </c:pt>
                <c:pt idx="131">
                  <c:v>-1.15E-2</c:v>
                </c:pt>
                <c:pt idx="132">
                  <c:v>-1.15E-2</c:v>
                </c:pt>
                <c:pt idx="133">
                  <c:v>-1.172E-2</c:v>
                </c:pt>
                <c:pt idx="134">
                  <c:v>-1.172E-2</c:v>
                </c:pt>
                <c:pt idx="135">
                  <c:v>-1.15E-2</c:v>
                </c:pt>
                <c:pt idx="136">
                  <c:v>-1.172E-2</c:v>
                </c:pt>
                <c:pt idx="137">
                  <c:v>-1.2160000000000001E-2</c:v>
                </c:pt>
                <c:pt idx="138">
                  <c:v>-1.1939999999999999E-2</c:v>
                </c:pt>
                <c:pt idx="139">
                  <c:v>-1.1939999999999999E-2</c:v>
                </c:pt>
                <c:pt idx="140">
                  <c:v>-1.2160000000000001E-2</c:v>
                </c:pt>
                <c:pt idx="141">
                  <c:v>-1.1939999999999999E-2</c:v>
                </c:pt>
                <c:pt idx="142">
                  <c:v>-1.1939999999999999E-2</c:v>
                </c:pt>
                <c:pt idx="143">
                  <c:v>-1.2370000000000001E-2</c:v>
                </c:pt>
                <c:pt idx="144">
                  <c:v>-1.1939999999999999E-2</c:v>
                </c:pt>
                <c:pt idx="145">
                  <c:v>-1.172E-2</c:v>
                </c:pt>
                <c:pt idx="146">
                  <c:v>-1.172E-2</c:v>
                </c:pt>
                <c:pt idx="147">
                  <c:v>-1.15E-2</c:v>
                </c:pt>
                <c:pt idx="148">
                  <c:v>-1.172E-2</c:v>
                </c:pt>
                <c:pt idx="149">
                  <c:v>-1.15E-2</c:v>
                </c:pt>
                <c:pt idx="150">
                  <c:v>-1.128E-2</c:v>
                </c:pt>
                <c:pt idx="151">
                  <c:v>-1.128E-2</c:v>
                </c:pt>
                <c:pt idx="152">
                  <c:v>-1.128E-2</c:v>
                </c:pt>
                <c:pt idx="153">
                  <c:v>-1.107E-2</c:v>
                </c:pt>
                <c:pt idx="154">
                  <c:v>-1.0630000000000001E-2</c:v>
                </c:pt>
                <c:pt idx="155">
                  <c:v>-1.0630000000000001E-2</c:v>
                </c:pt>
                <c:pt idx="156">
                  <c:v>-1.0410000000000001E-2</c:v>
                </c:pt>
                <c:pt idx="157">
                  <c:v>-9.9799999999999993E-3</c:v>
                </c:pt>
                <c:pt idx="158">
                  <c:v>-1.0200000000000001E-2</c:v>
                </c:pt>
                <c:pt idx="159">
                  <c:v>-9.9799999999999993E-3</c:v>
                </c:pt>
                <c:pt idx="160">
                  <c:v>-9.7599999999999996E-3</c:v>
                </c:pt>
                <c:pt idx="161">
                  <c:v>-9.3200000000000002E-3</c:v>
                </c:pt>
                <c:pt idx="162">
                  <c:v>-9.11E-3</c:v>
                </c:pt>
                <c:pt idx="163">
                  <c:v>-8.6700000000000006E-3</c:v>
                </c:pt>
                <c:pt idx="164">
                  <c:v>-8.8900000000000003E-3</c:v>
                </c:pt>
                <c:pt idx="165">
                  <c:v>-8.0199999999999994E-3</c:v>
                </c:pt>
                <c:pt idx="166">
                  <c:v>-8.0199999999999994E-3</c:v>
                </c:pt>
                <c:pt idx="167">
                  <c:v>-7.5799999999999999E-3</c:v>
                </c:pt>
                <c:pt idx="168">
                  <c:v>-7.1500000000000001E-3</c:v>
                </c:pt>
                <c:pt idx="169">
                  <c:v>-7.1500000000000001E-3</c:v>
                </c:pt>
                <c:pt idx="170">
                  <c:v>-6.7099999999999998E-3</c:v>
                </c:pt>
                <c:pt idx="171">
                  <c:v>-6.7099999999999998E-3</c:v>
                </c:pt>
                <c:pt idx="172">
                  <c:v>-5.62E-3</c:v>
                </c:pt>
                <c:pt idx="173">
                  <c:v>-5.62E-3</c:v>
                </c:pt>
                <c:pt idx="174">
                  <c:v>-5.4000000000000003E-3</c:v>
                </c:pt>
                <c:pt idx="175">
                  <c:v>-4.9699999999999996E-3</c:v>
                </c:pt>
                <c:pt idx="176">
                  <c:v>-4.9699999999999996E-3</c:v>
                </c:pt>
                <c:pt idx="177">
                  <c:v>-4.5300000000000002E-3</c:v>
                </c:pt>
                <c:pt idx="178">
                  <c:v>-4.1000000000000003E-3</c:v>
                </c:pt>
                <c:pt idx="179">
                  <c:v>-4.1000000000000003E-3</c:v>
                </c:pt>
                <c:pt idx="180">
                  <c:v>-3.2299999999999998E-3</c:v>
                </c:pt>
                <c:pt idx="181">
                  <c:v>-3.0100000000000001E-3</c:v>
                </c:pt>
                <c:pt idx="182">
                  <c:v>-2.5699999999999998E-3</c:v>
                </c:pt>
                <c:pt idx="183">
                  <c:v>-1.92E-3</c:v>
                </c:pt>
                <c:pt idx="184">
                  <c:v>-1.48E-3</c:v>
                </c:pt>
                <c:pt idx="185">
                  <c:v>-1.2700000000000001E-3</c:v>
                </c:pt>
                <c:pt idx="186">
                  <c:v>-6.0999999999999997E-4</c:v>
                </c:pt>
                <c:pt idx="187">
                  <c:v>-6.0999999999999997E-4</c:v>
                </c:pt>
                <c:pt idx="188">
                  <c:v>-1.8000000000000001E-4</c:v>
                </c:pt>
                <c:pt idx="189">
                  <c:v>4.8000000000000001E-4</c:v>
                </c:pt>
                <c:pt idx="190">
                  <c:v>4.8000000000000001E-4</c:v>
                </c:pt>
                <c:pt idx="191">
                  <c:v>1.1299999999999999E-3</c:v>
                </c:pt>
                <c:pt idx="192">
                  <c:v>1.3500000000000001E-3</c:v>
                </c:pt>
                <c:pt idx="193">
                  <c:v>1.57E-3</c:v>
                </c:pt>
                <c:pt idx="194">
                  <c:v>2E-3</c:v>
                </c:pt>
                <c:pt idx="195">
                  <c:v>2.4399999999999999E-3</c:v>
                </c:pt>
                <c:pt idx="196">
                  <c:v>2.66E-3</c:v>
                </c:pt>
                <c:pt idx="197">
                  <c:v>3.0899999999999999E-3</c:v>
                </c:pt>
                <c:pt idx="198">
                  <c:v>3.5300000000000002E-3</c:v>
                </c:pt>
                <c:pt idx="199">
                  <c:v>3.7399999999999998E-3</c:v>
                </c:pt>
                <c:pt idx="200">
                  <c:v>4.1799999999999997E-3</c:v>
                </c:pt>
                <c:pt idx="201">
                  <c:v>4.8300000000000001E-3</c:v>
                </c:pt>
                <c:pt idx="202">
                  <c:v>4.62E-3</c:v>
                </c:pt>
                <c:pt idx="203">
                  <c:v>5.4900000000000001E-3</c:v>
                </c:pt>
                <c:pt idx="204">
                  <c:v>5.7000000000000002E-3</c:v>
                </c:pt>
                <c:pt idx="205">
                  <c:v>5.7000000000000002E-3</c:v>
                </c:pt>
                <c:pt idx="206">
                  <c:v>5.9199999999999999E-3</c:v>
                </c:pt>
                <c:pt idx="207">
                  <c:v>6.3600000000000002E-3</c:v>
                </c:pt>
                <c:pt idx="208">
                  <c:v>6.79E-3</c:v>
                </c:pt>
                <c:pt idx="209">
                  <c:v>6.79E-3</c:v>
                </c:pt>
                <c:pt idx="210">
                  <c:v>6.79E-3</c:v>
                </c:pt>
                <c:pt idx="211">
                  <c:v>7.2300000000000003E-3</c:v>
                </c:pt>
                <c:pt idx="212">
                  <c:v>7.8799999999999999E-3</c:v>
                </c:pt>
                <c:pt idx="213">
                  <c:v>7.6600000000000001E-3</c:v>
                </c:pt>
                <c:pt idx="214">
                  <c:v>8.3199999999999993E-3</c:v>
                </c:pt>
                <c:pt idx="215">
                  <c:v>8.3199999999999993E-3</c:v>
                </c:pt>
                <c:pt idx="216">
                  <c:v>8.5400000000000007E-3</c:v>
                </c:pt>
                <c:pt idx="217">
                  <c:v>8.5400000000000007E-3</c:v>
                </c:pt>
                <c:pt idx="218">
                  <c:v>8.7500000000000008E-3</c:v>
                </c:pt>
                <c:pt idx="219">
                  <c:v>9.1900000000000003E-3</c:v>
                </c:pt>
                <c:pt idx="220">
                  <c:v>9.41E-3</c:v>
                </c:pt>
                <c:pt idx="221">
                  <c:v>9.41E-3</c:v>
                </c:pt>
                <c:pt idx="222">
                  <c:v>9.1900000000000003E-3</c:v>
                </c:pt>
                <c:pt idx="223">
                  <c:v>9.1900000000000003E-3</c:v>
                </c:pt>
                <c:pt idx="224">
                  <c:v>9.6299999999999997E-3</c:v>
                </c:pt>
                <c:pt idx="225">
                  <c:v>9.41E-3</c:v>
                </c:pt>
                <c:pt idx="226">
                  <c:v>9.6299999999999997E-3</c:v>
                </c:pt>
                <c:pt idx="227">
                  <c:v>9.41E-3</c:v>
                </c:pt>
                <c:pt idx="228">
                  <c:v>9.41E-3</c:v>
                </c:pt>
                <c:pt idx="229">
                  <c:v>8.9700000000000005E-3</c:v>
                </c:pt>
                <c:pt idx="230">
                  <c:v>9.41E-3</c:v>
                </c:pt>
                <c:pt idx="231">
                  <c:v>9.41E-3</c:v>
                </c:pt>
                <c:pt idx="232">
                  <c:v>9.1900000000000003E-3</c:v>
                </c:pt>
                <c:pt idx="233">
                  <c:v>9.1900000000000003E-3</c:v>
                </c:pt>
                <c:pt idx="234">
                  <c:v>9.1900000000000003E-3</c:v>
                </c:pt>
                <c:pt idx="235">
                  <c:v>9.41E-3</c:v>
                </c:pt>
                <c:pt idx="236">
                  <c:v>8.9700000000000005E-3</c:v>
                </c:pt>
                <c:pt idx="237">
                  <c:v>8.9700000000000005E-3</c:v>
                </c:pt>
                <c:pt idx="238">
                  <c:v>8.7500000000000008E-3</c:v>
                </c:pt>
                <c:pt idx="239">
                  <c:v>8.3199999999999993E-3</c:v>
                </c:pt>
                <c:pt idx="240">
                  <c:v>8.0999999999999996E-3</c:v>
                </c:pt>
                <c:pt idx="241">
                  <c:v>8.3199999999999993E-3</c:v>
                </c:pt>
                <c:pt idx="242">
                  <c:v>8.0999999999999996E-3</c:v>
                </c:pt>
                <c:pt idx="243">
                  <c:v>7.8799999999999999E-3</c:v>
                </c:pt>
                <c:pt idx="244">
                  <c:v>7.6600000000000001E-3</c:v>
                </c:pt>
                <c:pt idx="245">
                  <c:v>7.45E-3</c:v>
                </c:pt>
                <c:pt idx="246">
                  <c:v>7.0099999999999997E-3</c:v>
                </c:pt>
                <c:pt idx="247">
                  <c:v>7.0099999999999997E-3</c:v>
                </c:pt>
                <c:pt idx="248">
                  <c:v>6.5799999999999999E-3</c:v>
                </c:pt>
                <c:pt idx="249">
                  <c:v>6.3600000000000002E-3</c:v>
                </c:pt>
                <c:pt idx="250">
                  <c:v>5.9199999999999999E-3</c:v>
                </c:pt>
                <c:pt idx="251">
                  <c:v>5.7000000000000002E-3</c:v>
                </c:pt>
                <c:pt idx="252">
                  <c:v>5.4900000000000001E-3</c:v>
                </c:pt>
                <c:pt idx="253">
                  <c:v>5.0499999999999998E-3</c:v>
                </c:pt>
                <c:pt idx="254">
                  <c:v>4.4000000000000003E-3</c:v>
                </c:pt>
                <c:pt idx="255">
                  <c:v>4.4000000000000003E-3</c:v>
                </c:pt>
                <c:pt idx="256">
                  <c:v>3.96E-3</c:v>
                </c:pt>
                <c:pt idx="257">
                  <c:v>3.5300000000000002E-3</c:v>
                </c:pt>
                <c:pt idx="258">
                  <c:v>3.31E-3</c:v>
                </c:pt>
                <c:pt idx="259">
                  <c:v>3.0899999999999999E-3</c:v>
                </c:pt>
                <c:pt idx="260">
                  <c:v>2.8700000000000002E-3</c:v>
                </c:pt>
                <c:pt idx="261">
                  <c:v>2E-3</c:v>
                </c:pt>
                <c:pt idx="262">
                  <c:v>1.7799999999999999E-3</c:v>
                </c:pt>
                <c:pt idx="263">
                  <c:v>1.3500000000000001E-3</c:v>
                </c:pt>
                <c:pt idx="264">
                  <c:v>1.1299999999999999E-3</c:v>
                </c:pt>
                <c:pt idx="265">
                  <c:v>6.8999999999999997E-4</c:v>
                </c:pt>
                <c:pt idx="266">
                  <c:v>4.8000000000000001E-4</c:v>
                </c:pt>
                <c:pt idx="267">
                  <c:v>-1.8000000000000001E-4</c:v>
                </c:pt>
                <c:pt idx="268">
                  <c:v>-6.0999999999999997E-4</c:v>
                </c:pt>
                <c:pt idx="269">
                  <c:v>-1.2700000000000001E-3</c:v>
                </c:pt>
                <c:pt idx="270">
                  <c:v>-1.6999999999999999E-3</c:v>
                </c:pt>
                <c:pt idx="271">
                  <c:v>-2.14E-3</c:v>
                </c:pt>
                <c:pt idx="272">
                  <c:v>-2.3500000000000001E-3</c:v>
                </c:pt>
                <c:pt idx="273">
                  <c:v>-2.7899999999999999E-3</c:v>
                </c:pt>
                <c:pt idx="274">
                  <c:v>-3.2299999999999998E-3</c:v>
                </c:pt>
                <c:pt idx="275">
                  <c:v>-3.4399999999999999E-3</c:v>
                </c:pt>
                <c:pt idx="276">
                  <c:v>-4.1000000000000003E-3</c:v>
                </c:pt>
                <c:pt idx="277">
                  <c:v>-4.1000000000000003E-3</c:v>
                </c:pt>
                <c:pt idx="278">
                  <c:v>-4.5300000000000002E-3</c:v>
                </c:pt>
                <c:pt idx="279">
                  <c:v>-5.1900000000000002E-3</c:v>
                </c:pt>
                <c:pt idx="280">
                  <c:v>-5.4000000000000003E-3</c:v>
                </c:pt>
                <c:pt idx="281">
                  <c:v>-5.8399999999999997E-3</c:v>
                </c:pt>
                <c:pt idx="282">
                  <c:v>-6.4900000000000001E-3</c:v>
                </c:pt>
                <c:pt idx="283">
                  <c:v>-6.7099999999999998E-3</c:v>
                </c:pt>
                <c:pt idx="284">
                  <c:v>-6.9300000000000004E-3</c:v>
                </c:pt>
                <c:pt idx="285">
                  <c:v>-7.3600000000000002E-3</c:v>
                </c:pt>
                <c:pt idx="286">
                  <c:v>-7.7999999999999996E-3</c:v>
                </c:pt>
                <c:pt idx="287">
                  <c:v>-8.2400000000000008E-3</c:v>
                </c:pt>
                <c:pt idx="288">
                  <c:v>-8.2400000000000008E-3</c:v>
                </c:pt>
                <c:pt idx="289">
                  <c:v>-8.8900000000000003E-3</c:v>
                </c:pt>
                <c:pt idx="290">
                  <c:v>-9.3200000000000002E-3</c:v>
                </c:pt>
                <c:pt idx="291">
                  <c:v>-9.3200000000000002E-3</c:v>
                </c:pt>
                <c:pt idx="292">
                  <c:v>-9.7599999999999996E-3</c:v>
                </c:pt>
                <c:pt idx="293">
                  <c:v>-9.9799999999999993E-3</c:v>
                </c:pt>
                <c:pt idx="294">
                  <c:v>-9.7599999999999996E-3</c:v>
                </c:pt>
                <c:pt idx="295">
                  <c:v>-1.0410000000000001E-2</c:v>
                </c:pt>
                <c:pt idx="296">
                  <c:v>-1.0630000000000001E-2</c:v>
                </c:pt>
                <c:pt idx="297">
                  <c:v>-1.107E-2</c:v>
                </c:pt>
                <c:pt idx="298">
                  <c:v>-1.128E-2</c:v>
                </c:pt>
                <c:pt idx="299">
                  <c:v>-1.107E-2</c:v>
                </c:pt>
                <c:pt idx="300">
                  <c:v>-1.128E-2</c:v>
                </c:pt>
                <c:pt idx="301">
                  <c:v>-1.172E-2</c:v>
                </c:pt>
                <c:pt idx="302">
                  <c:v>-1.1939999999999999E-2</c:v>
                </c:pt>
                <c:pt idx="303">
                  <c:v>-1.1939999999999999E-2</c:v>
                </c:pt>
                <c:pt idx="304">
                  <c:v>-1.1939999999999999E-2</c:v>
                </c:pt>
                <c:pt idx="305">
                  <c:v>-1.2160000000000001E-2</c:v>
                </c:pt>
                <c:pt idx="306">
                  <c:v>-1.2160000000000001E-2</c:v>
                </c:pt>
                <c:pt idx="307">
                  <c:v>-1.1939999999999999E-2</c:v>
                </c:pt>
                <c:pt idx="308">
                  <c:v>-1.1939999999999999E-2</c:v>
                </c:pt>
                <c:pt idx="309">
                  <c:v>-1.2160000000000001E-2</c:v>
                </c:pt>
                <c:pt idx="310">
                  <c:v>-1.259E-2</c:v>
                </c:pt>
                <c:pt idx="311">
                  <c:v>-1.259E-2</c:v>
                </c:pt>
                <c:pt idx="312">
                  <c:v>-1.2370000000000001E-2</c:v>
                </c:pt>
                <c:pt idx="313">
                  <c:v>-1.2160000000000001E-2</c:v>
                </c:pt>
                <c:pt idx="314">
                  <c:v>-1.2370000000000001E-2</c:v>
                </c:pt>
                <c:pt idx="315">
                  <c:v>-1.2160000000000001E-2</c:v>
                </c:pt>
                <c:pt idx="316">
                  <c:v>-1.2160000000000001E-2</c:v>
                </c:pt>
                <c:pt idx="317">
                  <c:v>-1.1939999999999999E-2</c:v>
                </c:pt>
                <c:pt idx="318">
                  <c:v>-1.172E-2</c:v>
                </c:pt>
                <c:pt idx="319">
                  <c:v>-1.2160000000000001E-2</c:v>
                </c:pt>
                <c:pt idx="320">
                  <c:v>-1.172E-2</c:v>
                </c:pt>
                <c:pt idx="321">
                  <c:v>-1.128E-2</c:v>
                </c:pt>
                <c:pt idx="322">
                  <c:v>-1.128E-2</c:v>
                </c:pt>
                <c:pt idx="323">
                  <c:v>-1.128E-2</c:v>
                </c:pt>
                <c:pt idx="324">
                  <c:v>-1.107E-2</c:v>
                </c:pt>
                <c:pt idx="325">
                  <c:v>-1.0410000000000001E-2</c:v>
                </c:pt>
                <c:pt idx="326">
                  <c:v>-1.0630000000000001E-2</c:v>
                </c:pt>
                <c:pt idx="327">
                  <c:v>-1.0410000000000001E-2</c:v>
                </c:pt>
                <c:pt idx="328">
                  <c:v>-9.7599999999999996E-3</c:v>
                </c:pt>
                <c:pt idx="329">
                  <c:v>-9.7599999999999996E-3</c:v>
                </c:pt>
                <c:pt idx="330">
                  <c:v>-9.5399999999999999E-3</c:v>
                </c:pt>
                <c:pt idx="331">
                  <c:v>-9.11E-3</c:v>
                </c:pt>
                <c:pt idx="332">
                  <c:v>-8.6700000000000006E-3</c:v>
                </c:pt>
                <c:pt idx="333">
                  <c:v>-7.7999999999999996E-3</c:v>
                </c:pt>
                <c:pt idx="334">
                  <c:v>-8.0199999999999994E-3</c:v>
                </c:pt>
                <c:pt idx="335">
                  <c:v>-7.5799999999999999E-3</c:v>
                </c:pt>
                <c:pt idx="336">
                  <c:v>-7.5799999999999999E-3</c:v>
                </c:pt>
                <c:pt idx="337">
                  <c:v>-7.1500000000000001E-3</c:v>
                </c:pt>
                <c:pt idx="338">
                  <c:v>-6.4900000000000001E-3</c:v>
                </c:pt>
                <c:pt idx="339">
                  <c:v>-6.4900000000000001E-3</c:v>
                </c:pt>
                <c:pt idx="340">
                  <c:v>-5.8399999999999997E-3</c:v>
                </c:pt>
                <c:pt idx="341">
                  <c:v>-5.62E-3</c:v>
                </c:pt>
                <c:pt idx="342">
                  <c:v>-4.9699999999999996E-3</c:v>
                </c:pt>
                <c:pt idx="343">
                  <c:v>-4.9699999999999996E-3</c:v>
                </c:pt>
                <c:pt idx="344">
                  <c:v>-4.3099999999999996E-3</c:v>
                </c:pt>
                <c:pt idx="345">
                  <c:v>-4.1000000000000003E-3</c:v>
                </c:pt>
                <c:pt idx="346">
                  <c:v>-3.6600000000000001E-3</c:v>
                </c:pt>
                <c:pt idx="347">
                  <c:v>-3.0100000000000001E-3</c:v>
                </c:pt>
                <c:pt idx="348">
                  <c:v>-2.5699999999999998E-3</c:v>
                </c:pt>
                <c:pt idx="349">
                  <c:v>-2.14E-3</c:v>
                </c:pt>
                <c:pt idx="350">
                  <c:v>-1.6999999999999999E-3</c:v>
                </c:pt>
                <c:pt idx="351">
                  <c:v>-1.0499999999999999E-3</c:v>
                </c:pt>
                <c:pt idx="352">
                  <c:v>-1.0499999999999999E-3</c:v>
                </c:pt>
                <c:pt idx="353">
                  <c:v>-3.8999999999999999E-4</c:v>
                </c:pt>
                <c:pt idx="354">
                  <c:v>-1.8000000000000001E-4</c:v>
                </c:pt>
                <c:pt idx="355">
                  <c:v>4.8000000000000001E-4</c:v>
                </c:pt>
                <c:pt idx="356">
                  <c:v>9.1E-4</c:v>
                </c:pt>
                <c:pt idx="357">
                  <c:v>1.3500000000000001E-3</c:v>
                </c:pt>
                <c:pt idx="358">
                  <c:v>1.57E-3</c:v>
                </c:pt>
                <c:pt idx="359">
                  <c:v>2.2200000000000002E-3</c:v>
                </c:pt>
                <c:pt idx="360">
                  <c:v>2.66E-3</c:v>
                </c:pt>
                <c:pt idx="361">
                  <c:v>2.8700000000000002E-3</c:v>
                </c:pt>
                <c:pt idx="362">
                  <c:v>3.0899999999999999E-3</c:v>
                </c:pt>
                <c:pt idx="363">
                  <c:v>3.96E-3</c:v>
                </c:pt>
                <c:pt idx="364">
                  <c:v>4.1799999999999997E-3</c:v>
                </c:pt>
                <c:pt idx="365">
                  <c:v>4.8300000000000001E-3</c:v>
                </c:pt>
                <c:pt idx="366">
                  <c:v>4.8300000000000001E-3</c:v>
                </c:pt>
                <c:pt idx="367">
                  <c:v>5.0499999999999998E-3</c:v>
                </c:pt>
                <c:pt idx="368">
                  <c:v>5.4900000000000001E-3</c:v>
                </c:pt>
                <c:pt idx="369">
                  <c:v>5.9199999999999999E-3</c:v>
                </c:pt>
                <c:pt idx="370">
                  <c:v>6.1399999999999996E-3</c:v>
                </c:pt>
                <c:pt idx="371">
                  <c:v>6.5799999999999999E-3</c:v>
                </c:pt>
                <c:pt idx="372">
                  <c:v>6.79E-3</c:v>
                </c:pt>
                <c:pt idx="373">
                  <c:v>7.0099999999999997E-3</c:v>
                </c:pt>
                <c:pt idx="374">
                  <c:v>7.6600000000000001E-3</c:v>
                </c:pt>
                <c:pt idx="375">
                  <c:v>7.45E-3</c:v>
                </c:pt>
                <c:pt idx="376">
                  <c:v>7.6600000000000001E-3</c:v>
                </c:pt>
                <c:pt idx="377">
                  <c:v>8.5400000000000007E-3</c:v>
                </c:pt>
                <c:pt idx="378">
                  <c:v>8.3199999999999993E-3</c:v>
                </c:pt>
                <c:pt idx="379">
                  <c:v>8.9700000000000005E-3</c:v>
                </c:pt>
                <c:pt idx="380">
                  <c:v>8.9700000000000005E-3</c:v>
                </c:pt>
                <c:pt idx="381">
                  <c:v>9.1900000000000003E-3</c:v>
                </c:pt>
                <c:pt idx="382">
                  <c:v>8.9700000000000005E-3</c:v>
                </c:pt>
                <c:pt idx="383">
                  <c:v>9.41E-3</c:v>
                </c:pt>
                <c:pt idx="384">
                  <c:v>9.41E-3</c:v>
                </c:pt>
                <c:pt idx="385">
                  <c:v>9.41E-3</c:v>
                </c:pt>
                <c:pt idx="386">
                  <c:v>9.8399999999999998E-3</c:v>
                </c:pt>
                <c:pt idx="387">
                  <c:v>9.6299999999999997E-3</c:v>
                </c:pt>
                <c:pt idx="388">
                  <c:v>9.8399999999999998E-3</c:v>
                </c:pt>
                <c:pt idx="389">
                  <c:v>9.8399999999999998E-3</c:v>
                </c:pt>
                <c:pt idx="390">
                  <c:v>9.8399999999999998E-3</c:v>
                </c:pt>
                <c:pt idx="391">
                  <c:v>9.8399999999999998E-3</c:v>
                </c:pt>
                <c:pt idx="392">
                  <c:v>9.6299999999999997E-3</c:v>
                </c:pt>
                <c:pt idx="393">
                  <c:v>9.8399999999999998E-3</c:v>
                </c:pt>
                <c:pt idx="394">
                  <c:v>9.8399999999999998E-3</c:v>
                </c:pt>
                <c:pt idx="395">
                  <c:v>9.8399999999999998E-3</c:v>
                </c:pt>
                <c:pt idx="396">
                  <c:v>9.6299999999999997E-3</c:v>
                </c:pt>
                <c:pt idx="397">
                  <c:v>9.6299999999999997E-3</c:v>
                </c:pt>
                <c:pt idx="398">
                  <c:v>9.41E-3</c:v>
                </c:pt>
                <c:pt idx="399">
                  <c:v>9.41E-3</c:v>
                </c:pt>
                <c:pt idx="400">
                  <c:v>8.7500000000000008E-3</c:v>
                </c:pt>
                <c:pt idx="401">
                  <c:v>8.7500000000000008E-3</c:v>
                </c:pt>
                <c:pt idx="402">
                  <c:v>8.7500000000000008E-3</c:v>
                </c:pt>
                <c:pt idx="403">
                  <c:v>8.5400000000000007E-3</c:v>
                </c:pt>
                <c:pt idx="404">
                  <c:v>8.0999999999999996E-3</c:v>
                </c:pt>
                <c:pt idx="405">
                  <c:v>8.0999999999999996E-3</c:v>
                </c:pt>
                <c:pt idx="406">
                  <c:v>7.6600000000000001E-3</c:v>
                </c:pt>
                <c:pt idx="407">
                  <c:v>7.6600000000000001E-3</c:v>
                </c:pt>
                <c:pt idx="408">
                  <c:v>7.45E-3</c:v>
                </c:pt>
                <c:pt idx="409">
                  <c:v>7.0099999999999997E-3</c:v>
                </c:pt>
                <c:pt idx="410">
                  <c:v>7.0099999999999997E-3</c:v>
                </c:pt>
                <c:pt idx="411">
                  <c:v>6.5799999999999999E-3</c:v>
                </c:pt>
                <c:pt idx="412">
                  <c:v>6.3600000000000002E-3</c:v>
                </c:pt>
                <c:pt idx="413">
                  <c:v>5.7000000000000002E-3</c:v>
                </c:pt>
                <c:pt idx="414">
                  <c:v>5.2700000000000004E-3</c:v>
                </c:pt>
                <c:pt idx="415">
                  <c:v>4.8300000000000001E-3</c:v>
                </c:pt>
                <c:pt idx="416">
                  <c:v>4.8300000000000001E-3</c:v>
                </c:pt>
                <c:pt idx="417">
                  <c:v>4.62E-3</c:v>
                </c:pt>
                <c:pt idx="418">
                  <c:v>4.1799999999999997E-3</c:v>
                </c:pt>
                <c:pt idx="419">
                  <c:v>3.5300000000000002E-3</c:v>
                </c:pt>
                <c:pt idx="420">
                  <c:v>3.31E-3</c:v>
                </c:pt>
                <c:pt idx="421">
                  <c:v>2.8700000000000002E-3</c:v>
                </c:pt>
                <c:pt idx="422">
                  <c:v>2E-3</c:v>
                </c:pt>
                <c:pt idx="423">
                  <c:v>2E-3</c:v>
                </c:pt>
                <c:pt idx="424">
                  <c:v>1.3500000000000001E-3</c:v>
                </c:pt>
                <c:pt idx="425">
                  <c:v>9.1E-4</c:v>
                </c:pt>
                <c:pt idx="426">
                  <c:v>6.8999999999999997E-4</c:v>
                </c:pt>
                <c:pt idx="427">
                  <c:v>4.8000000000000001E-4</c:v>
                </c:pt>
                <c:pt idx="428">
                  <c:v>-3.8999999999999999E-4</c:v>
                </c:pt>
                <c:pt idx="429">
                  <c:v>-8.3000000000000001E-4</c:v>
                </c:pt>
                <c:pt idx="430">
                  <c:v>-1.2700000000000001E-3</c:v>
                </c:pt>
                <c:pt idx="431">
                  <c:v>-1.6999999999999999E-3</c:v>
                </c:pt>
                <c:pt idx="432">
                  <c:v>-1.92E-3</c:v>
                </c:pt>
                <c:pt idx="433">
                  <c:v>-2.5699999999999998E-3</c:v>
                </c:pt>
                <c:pt idx="434">
                  <c:v>-3.0100000000000001E-3</c:v>
                </c:pt>
                <c:pt idx="435">
                  <c:v>-3.4399999999999999E-3</c:v>
                </c:pt>
                <c:pt idx="436">
                  <c:v>-4.1000000000000003E-3</c:v>
                </c:pt>
                <c:pt idx="437">
                  <c:v>-4.1000000000000003E-3</c:v>
                </c:pt>
                <c:pt idx="438">
                  <c:v>-4.9699999999999996E-3</c:v>
                </c:pt>
                <c:pt idx="439">
                  <c:v>-4.9699999999999996E-3</c:v>
                </c:pt>
                <c:pt idx="440">
                  <c:v>-5.4000000000000003E-3</c:v>
                </c:pt>
                <c:pt idx="441">
                  <c:v>-6.0600000000000003E-3</c:v>
                </c:pt>
                <c:pt idx="442">
                  <c:v>-6.28E-3</c:v>
                </c:pt>
                <c:pt idx="443">
                  <c:v>-6.7099999999999998E-3</c:v>
                </c:pt>
                <c:pt idx="444">
                  <c:v>-7.3600000000000002E-3</c:v>
                </c:pt>
                <c:pt idx="445">
                  <c:v>-7.5799999999999999E-3</c:v>
                </c:pt>
                <c:pt idx="446">
                  <c:v>-8.0199999999999994E-3</c:v>
                </c:pt>
                <c:pt idx="447">
                  <c:v>-8.2400000000000008E-3</c:v>
                </c:pt>
                <c:pt idx="448">
                  <c:v>-8.6700000000000006E-3</c:v>
                </c:pt>
                <c:pt idx="449">
                  <c:v>-9.11E-3</c:v>
                </c:pt>
                <c:pt idx="450">
                  <c:v>-9.11E-3</c:v>
                </c:pt>
                <c:pt idx="451">
                  <c:v>-9.7599999999999996E-3</c:v>
                </c:pt>
                <c:pt idx="452">
                  <c:v>-9.9799999999999993E-3</c:v>
                </c:pt>
                <c:pt idx="453">
                  <c:v>-1.0410000000000001E-2</c:v>
                </c:pt>
                <c:pt idx="454">
                  <c:v>-1.0410000000000001E-2</c:v>
                </c:pt>
                <c:pt idx="455">
                  <c:v>-1.0630000000000001E-2</c:v>
                </c:pt>
                <c:pt idx="456">
                  <c:v>-1.107E-2</c:v>
                </c:pt>
                <c:pt idx="457">
                  <c:v>-1.128E-2</c:v>
                </c:pt>
                <c:pt idx="458">
                  <c:v>-1.15E-2</c:v>
                </c:pt>
                <c:pt idx="459">
                  <c:v>-1.172E-2</c:v>
                </c:pt>
                <c:pt idx="460">
                  <c:v>-1.172E-2</c:v>
                </c:pt>
                <c:pt idx="461">
                  <c:v>-1.172E-2</c:v>
                </c:pt>
                <c:pt idx="462">
                  <c:v>-1.1939999999999999E-2</c:v>
                </c:pt>
                <c:pt idx="463">
                  <c:v>-1.2160000000000001E-2</c:v>
                </c:pt>
                <c:pt idx="464">
                  <c:v>-1.2160000000000001E-2</c:v>
                </c:pt>
                <c:pt idx="465">
                  <c:v>-1.2160000000000001E-2</c:v>
                </c:pt>
                <c:pt idx="466">
                  <c:v>-1.2370000000000001E-2</c:v>
                </c:pt>
                <c:pt idx="467">
                  <c:v>-1.2370000000000001E-2</c:v>
                </c:pt>
                <c:pt idx="468">
                  <c:v>-1.2160000000000001E-2</c:v>
                </c:pt>
                <c:pt idx="469">
                  <c:v>-1.2160000000000001E-2</c:v>
                </c:pt>
                <c:pt idx="470">
                  <c:v>-1.2160000000000001E-2</c:v>
                </c:pt>
                <c:pt idx="471">
                  <c:v>-1.2370000000000001E-2</c:v>
                </c:pt>
                <c:pt idx="472">
                  <c:v>-1.2160000000000001E-2</c:v>
                </c:pt>
                <c:pt idx="473">
                  <c:v>-1.2160000000000001E-2</c:v>
                </c:pt>
                <c:pt idx="474">
                  <c:v>-1.2370000000000001E-2</c:v>
                </c:pt>
                <c:pt idx="475">
                  <c:v>-1.172E-2</c:v>
                </c:pt>
                <c:pt idx="476">
                  <c:v>-1.1939999999999999E-2</c:v>
                </c:pt>
                <c:pt idx="477">
                  <c:v>-1.15E-2</c:v>
                </c:pt>
                <c:pt idx="478">
                  <c:v>-1.172E-2</c:v>
                </c:pt>
                <c:pt idx="479">
                  <c:v>-1.15E-2</c:v>
                </c:pt>
                <c:pt idx="480">
                  <c:v>-1.085E-2</c:v>
                </c:pt>
                <c:pt idx="481">
                  <c:v>-1.085E-2</c:v>
                </c:pt>
                <c:pt idx="482">
                  <c:v>-1.0630000000000001E-2</c:v>
                </c:pt>
                <c:pt idx="483">
                  <c:v>-1.0410000000000001E-2</c:v>
                </c:pt>
                <c:pt idx="484">
                  <c:v>-1.0410000000000001E-2</c:v>
                </c:pt>
                <c:pt idx="485">
                  <c:v>-9.7599999999999996E-3</c:v>
                </c:pt>
                <c:pt idx="486">
                  <c:v>-9.5399999999999999E-3</c:v>
                </c:pt>
                <c:pt idx="487">
                  <c:v>-9.3200000000000002E-3</c:v>
                </c:pt>
                <c:pt idx="488">
                  <c:v>-8.6700000000000006E-3</c:v>
                </c:pt>
                <c:pt idx="489">
                  <c:v>-8.6700000000000006E-3</c:v>
                </c:pt>
                <c:pt idx="490">
                  <c:v>-8.2400000000000008E-3</c:v>
                </c:pt>
                <c:pt idx="491">
                  <c:v>-7.5799999999999999E-3</c:v>
                </c:pt>
                <c:pt idx="492">
                  <c:v>-7.1500000000000001E-3</c:v>
                </c:pt>
                <c:pt idx="493">
                  <c:v>-6.7099999999999998E-3</c:v>
                </c:pt>
                <c:pt idx="494">
                  <c:v>-6.28E-3</c:v>
                </c:pt>
                <c:pt idx="495">
                  <c:v>-5.8399999999999997E-3</c:v>
                </c:pt>
                <c:pt idx="496">
                  <c:v>-5.62E-3</c:v>
                </c:pt>
                <c:pt idx="497">
                  <c:v>-4.7499999999999999E-3</c:v>
                </c:pt>
                <c:pt idx="498">
                  <c:v>-4.5300000000000002E-3</c:v>
                </c:pt>
                <c:pt idx="499">
                  <c:v>-4.1000000000000003E-3</c:v>
                </c:pt>
                <c:pt idx="500">
                  <c:v>-3.6600000000000001E-3</c:v>
                </c:pt>
                <c:pt idx="501">
                  <c:v>-3.0100000000000001E-3</c:v>
                </c:pt>
                <c:pt idx="502">
                  <c:v>-2.5699999999999998E-3</c:v>
                </c:pt>
                <c:pt idx="503">
                  <c:v>-2.14E-3</c:v>
                </c:pt>
                <c:pt idx="504">
                  <c:v>-1.6999999999999999E-3</c:v>
                </c:pt>
                <c:pt idx="505">
                  <c:v>-1.2700000000000001E-3</c:v>
                </c:pt>
                <c:pt idx="506">
                  <c:v>-8.3000000000000001E-4</c:v>
                </c:pt>
                <c:pt idx="507">
                  <c:v>4.0000000000000003E-5</c:v>
                </c:pt>
                <c:pt idx="508">
                  <c:v>4.8000000000000001E-4</c:v>
                </c:pt>
                <c:pt idx="509">
                  <c:v>1.1299999999999999E-3</c:v>
                </c:pt>
                <c:pt idx="510">
                  <c:v>1.3500000000000001E-3</c:v>
                </c:pt>
                <c:pt idx="511">
                  <c:v>1.7799999999999999E-3</c:v>
                </c:pt>
                <c:pt idx="512">
                  <c:v>2E-3</c:v>
                </c:pt>
                <c:pt idx="513">
                  <c:v>3.0899999999999999E-3</c:v>
                </c:pt>
                <c:pt idx="514">
                  <c:v>3.31E-3</c:v>
                </c:pt>
                <c:pt idx="515">
                  <c:v>3.96E-3</c:v>
                </c:pt>
                <c:pt idx="516">
                  <c:v>4.4000000000000003E-3</c:v>
                </c:pt>
                <c:pt idx="517">
                  <c:v>4.8300000000000001E-3</c:v>
                </c:pt>
                <c:pt idx="518">
                  <c:v>5.0499999999999998E-3</c:v>
                </c:pt>
                <c:pt idx="519">
                  <c:v>5.7000000000000002E-3</c:v>
                </c:pt>
                <c:pt idx="520">
                  <c:v>5.9199999999999999E-3</c:v>
                </c:pt>
                <c:pt idx="521">
                  <c:v>6.5799999999999999E-3</c:v>
                </c:pt>
                <c:pt idx="522">
                  <c:v>7.0099999999999997E-3</c:v>
                </c:pt>
                <c:pt idx="523">
                  <c:v>7.45E-3</c:v>
                </c:pt>
                <c:pt idx="524">
                  <c:v>7.8799999999999999E-3</c:v>
                </c:pt>
                <c:pt idx="525">
                  <c:v>8.3199999999999993E-3</c:v>
                </c:pt>
                <c:pt idx="526">
                  <c:v>8.7500000000000008E-3</c:v>
                </c:pt>
                <c:pt idx="527">
                  <c:v>8.9700000000000005E-3</c:v>
                </c:pt>
                <c:pt idx="528">
                  <c:v>9.41E-3</c:v>
                </c:pt>
                <c:pt idx="529">
                  <c:v>9.6299999999999997E-3</c:v>
                </c:pt>
                <c:pt idx="530">
                  <c:v>1.0059999999999999E-2</c:v>
                </c:pt>
                <c:pt idx="531">
                  <c:v>1.0059999999999999E-2</c:v>
                </c:pt>
                <c:pt idx="532">
                  <c:v>1.0500000000000001E-2</c:v>
                </c:pt>
                <c:pt idx="533">
                  <c:v>1.0710000000000001E-2</c:v>
                </c:pt>
                <c:pt idx="534">
                  <c:v>1.137E-2</c:v>
                </c:pt>
                <c:pt idx="535">
                  <c:v>1.115E-2</c:v>
                </c:pt>
                <c:pt idx="536">
                  <c:v>1.137E-2</c:v>
                </c:pt>
                <c:pt idx="537">
                  <c:v>1.159E-2</c:v>
                </c:pt>
                <c:pt idx="538">
                  <c:v>1.18E-2</c:v>
                </c:pt>
                <c:pt idx="539">
                  <c:v>1.2019999999999999E-2</c:v>
                </c:pt>
                <c:pt idx="540">
                  <c:v>1.2239999999999999E-2</c:v>
                </c:pt>
                <c:pt idx="541">
                  <c:v>1.2460000000000001E-2</c:v>
                </c:pt>
                <c:pt idx="542">
                  <c:v>1.2239999999999999E-2</c:v>
                </c:pt>
                <c:pt idx="543">
                  <c:v>1.2239999999999999E-2</c:v>
                </c:pt>
                <c:pt idx="544">
                  <c:v>1.2239999999999999E-2</c:v>
                </c:pt>
                <c:pt idx="545">
                  <c:v>1.2460000000000001E-2</c:v>
                </c:pt>
                <c:pt idx="546">
                  <c:v>1.2019999999999999E-2</c:v>
                </c:pt>
                <c:pt idx="547">
                  <c:v>1.2019999999999999E-2</c:v>
                </c:pt>
                <c:pt idx="548">
                  <c:v>1.2019999999999999E-2</c:v>
                </c:pt>
                <c:pt idx="549">
                  <c:v>1.2019999999999999E-2</c:v>
                </c:pt>
                <c:pt idx="550">
                  <c:v>1.18E-2</c:v>
                </c:pt>
                <c:pt idx="551">
                  <c:v>1.137E-2</c:v>
                </c:pt>
                <c:pt idx="552">
                  <c:v>1.159E-2</c:v>
                </c:pt>
                <c:pt idx="553">
                  <c:v>1.115E-2</c:v>
                </c:pt>
                <c:pt idx="554">
                  <c:v>1.093E-2</c:v>
                </c:pt>
                <c:pt idx="555">
                  <c:v>1.115E-2</c:v>
                </c:pt>
                <c:pt idx="556">
                  <c:v>1.0710000000000001E-2</c:v>
                </c:pt>
                <c:pt idx="557">
                  <c:v>1.0710000000000001E-2</c:v>
                </c:pt>
                <c:pt idx="558">
                  <c:v>1.0059999999999999E-2</c:v>
                </c:pt>
                <c:pt idx="559">
                  <c:v>9.8399999999999998E-3</c:v>
                </c:pt>
                <c:pt idx="560">
                  <c:v>9.1900000000000003E-3</c:v>
                </c:pt>
                <c:pt idx="561">
                  <c:v>8.7500000000000008E-3</c:v>
                </c:pt>
                <c:pt idx="562">
                  <c:v>8.5400000000000007E-3</c:v>
                </c:pt>
                <c:pt idx="563">
                  <c:v>8.3199999999999993E-3</c:v>
                </c:pt>
                <c:pt idx="564">
                  <c:v>7.6600000000000001E-3</c:v>
                </c:pt>
                <c:pt idx="565">
                  <c:v>7.45E-3</c:v>
                </c:pt>
                <c:pt idx="566">
                  <c:v>6.79E-3</c:v>
                </c:pt>
                <c:pt idx="567">
                  <c:v>6.3600000000000002E-3</c:v>
                </c:pt>
                <c:pt idx="568">
                  <c:v>5.9199999999999999E-3</c:v>
                </c:pt>
                <c:pt idx="569">
                  <c:v>5.2700000000000004E-3</c:v>
                </c:pt>
                <c:pt idx="570">
                  <c:v>5.0499999999999998E-3</c:v>
                </c:pt>
                <c:pt idx="571">
                  <c:v>4.1799999999999997E-3</c:v>
                </c:pt>
                <c:pt idx="572">
                  <c:v>3.7399999999999998E-3</c:v>
                </c:pt>
                <c:pt idx="573">
                  <c:v>2.8700000000000002E-3</c:v>
                </c:pt>
                <c:pt idx="574">
                  <c:v>2.8700000000000002E-3</c:v>
                </c:pt>
                <c:pt idx="575">
                  <c:v>2.4399999999999999E-3</c:v>
                </c:pt>
                <c:pt idx="576">
                  <c:v>1.57E-3</c:v>
                </c:pt>
                <c:pt idx="577">
                  <c:v>6.8999999999999997E-4</c:v>
                </c:pt>
                <c:pt idx="578">
                  <c:v>2.5999999999999998E-4</c:v>
                </c:pt>
                <c:pt idx="579">
                  <c:v>-3.8999999999999999E-4</c:v>
                </c:pt>
                <c:pt idx="580">
                  <c:v>-1.0499999999999999E-3</c:v>
                </c:pt>
                <c:pt idx="581">
                  <c:v>-1.92E-3</c:v>
                </c:pt>
                <c:pt idx="582">
                  <c:v>-2.5699999999999998E-3</c:v>
                </c:pt>
                <c:pt idx="583">
                  <c:v>-3.2299999999999998E-3</c:v>
                </c:pt>
                <c:pt idx="584">
                  <c:v>-3.4399999999999999E-3</c:v>
                </c:pt>
                <c:pt idx="585">
                  <c:v>-4.3099999999999996E-3</c:v>
                </c:pt>
                <c:pt idx="586">
                  <c:v>-4.9699999999999996E-3</c:v>
                </c:pt>
                <c:pt idx="587">
                  <c:v>-5.62E-3</c:v>
                </c:pt>
                <c:pt idx="588">
                  <c:v>-6.4900000000000001E-3</c:v>
                </c:pt>
                <c:pt idx="589">
                  <c:v>-7.1500000000000001E-3</c:v>
                </c:pt>
                <c:pt idx="590">
                  <c:v>-8.0199999999999994E-3</c:v>
                </c:pt>
                <c:pt idx="591">
                  <c:v>-8.2400000000000008E-3</c:v>
                </c:pt>
                <c:pt idx="592">
                  <c:v>-9.11E-3</c:v>
                </c:pt>
                <c:pt idx="593">
                  <c:v>-9.7599999999999996E-3</c:v>
                </c:pt>
                <c:pt idx="594">
                  <c:v>-1.0410000000000001E-2</c:v>
                </c:pt>
                <c:pt idx="595">
                  <c:v>-1.085E-2</c:v>
                </c:pt>
                <c:pt idx="596">
                  <c:v>-1.1939999999999999E-2</c:v>
                </c:pt>
                <c:pt idx="597">
                  <c:v>-1.2370000000000001E-2</c:v>
                </c:pt>
                <c:pt idx="598">
                  <c:v>-1.325E-2</c:v>
                </c:pt>
                <c:pt idx="599">
                  <c:v>-1.346E-2</c:v>
                </c:pt>
                <c:pt idx="600">
                  <c:v>-1.4120000000000001E-2</c:v>
                </c:pt>
                <c:pt idx="601">
                  <c:v>-1.477E-2</c:v>
                </c:pt>
                <c:pt idx="602">
                  <c:v>-1.542E-2</c:v>
                </c:pt>
                <c:pt idx="603">
                  <c:v>-1.542E-2</c:v>
                </c:pt>
                <c:pt idx="604">
                  <c:v>-1.6289999999999999E-2</c:v>
                </c:pt>
                <c:pt idx="605">
                  <c:v>-1.6729999999999998E-2</c:v>
                </c:pt>
                <c:pt idx="606">
                  <c:v>-1.738E-2</c:v>
                </c:pt>
                <c:pt idx="607">
                  <c:v>-1.7819999999999999E-2</c:v>
                </c:pt>
                <c:pt idx="608">
                  <c:v>-1.8259999999999998E-2</c:v>
                </c:pt>
                <c:pt idx="609">
                  <c:v>-1.847E-2</c:v>
                </c:pt>
                <c:pt idx="610">
                  <c:v>-1.891E-2</c:v>
                </c:pt>
                <c:pt idx="611">
                  <c:v>-1.9130000000000001E-2</c:v>
                </c:pt>
                <c:pt idx="612">
                  <c:v>-0.02</c:v>
                </c:pt>
                <c:pt idx="613">
                  <c:v>-2.0219999999999998E-2</c:v>
                </c:pt>
                <c:pt idx="614">
                  <c:v>-0.02</c:v>
                </c:pt>
                <c:pt idx="615">
                  <c:v>-2.043E-2</c:v>
                </c:pt>
                <c:pt idx="616">
                  <c:v>-2.087E-2</c:v>
                </c:pt>
                <c:pt idx="617">
                  <c:v>-2.1090000000000001E-2</c:v>
                </c:pt>
                <c:pt idx="618">
                  <c:v>-2.1299999999999999E-2</c:v>
                </c:pt>
                <c:pt idx="619">
                  <c:v>-2.1520000000000001E-2</c:v>
                </c:pt>
                <c:pt idx="620">
                  <c:v>-2.1520000000000001E-2</c:v>
                </c:pt>
                <c:pt idx="621">
                  <c:v>-2.1739999999999999E-2</c:v>
                </c:pt>
                <c:pt idx="622">
                  <c:v>-2.1520000000000001E-2</c:v>
                </c:pt>
                <c:pt idx="623">
                  <c:v>-2.1739999999999999E-2</c:v>
                </c:pt>
                <c:pt idx="624">
                  <c:v>-2.1520000000000001E-2</c:v>
                </c:pt>
                <c:pt idx="625">
                  <c:v>-2.196E-2</c:v>
                </c:pt>
                <c:pt idx="626">
                  <c:v>-2.1739999999999999E-2</c:v>
                </c:pt>
                <c:pt idx="627">
                  <c:v>-2.196E-2</c:v>
                </c:pt>
                <c:pt idx="628">
                  <c:v>-2.1739999999999999E-2</c:v>
                </c:pt>
                <c:pt idx="629">
                  <c:v>-2.1299999999999999E-2</c:v>
                </c:pt>
                <c:pt idx="630">
                  <c:v>-2.087E-2</c:v>
                </c:pt>
                <c:pt idx="631">
                  <c:v>-2.1299999999999999E-2</c:v>
                </c:pt>
                <c:pt idx="632">
                  <c:v>-2.087E-2</c:v>
                </c:pt>
                <c:pt idx="633">
                  <c:v>-2.0650000000000002E-2</c:v>
                </c:pt>
                <c:pt idx="634">
                  <c:v>-2.043E-2</c:v>
                </c:pt>
                <c:pt idx="635">
                  <c:v>-2.0219999999999998E-2</c:v>
                </c:pt>
                <c:pt idx="636">
                  <c:v>-0.02</c:v>
                </c:pt>
                <c:pt idx="637">
                  <c:v>-1.9130000000000001E-2</c:v>
                </c:pt>
                <c:pt idx="638">
                  <c:v>-1.9130000000000001E-2</c:v>
                </c:pt>
                <c:pt idx="639">
                  <c:v>-1.847E-2</c:v>
                </c:pt>
                <c:pt idx="640">
                  <c:v>-1.8259999999999998E-2</c:v>
                </c:pt>
                <c:pt idx="641">
                  <c:v>-1.804E-2</c:v>
                </c:pt>
                <c:pt idx="642">
                  <c:v>-1.738E-2</c:v>
                </c:pt>
                <c:pt idx="643">
                  <c:v>-1.6289999999999999E-2</c:v>
                </c:pt>
                <c:pt idx="644">
                  <c:v>-1.5859999999999999E-2</c:v>
                </c:pt>
                <c:pt idx="645">
                  <c:v>-1.542E-2</c:v>
                </c:pt>
                <c:pt idx="646">
                  <c:v>-1.455E-2</c:v>
                </c:pt>
                <c:pt idx="647">
                  <c:v>-1.4120000000000001E-2</c:v>
                </c:pt>
                <c:pt idx="648">
                  <c:v>-1.346E-2</c:v>
                </c:pt>
                <c:pt idx="649">
                  <c:v>-1.281E-2</c:v>
                </c:pt>
                <c:pt idx="650">
                  <c:v>-1.2370000000000001E-2</c:v>
                </c:pt>
                <c:pt idx="651">
                  <c:v>-1.15E-2</c:v>
                </c:pt>
                <c:pt idx="652">
                  <c:v>-1.085E-2</c:v>
                </c:pt>
                <c:pt idx="653">
                  <c:v>-9.9799999999999993E-3</c:v>
                </c:pt>
                <c:pt idx="654">
                  <c:v>-9.3200000000000002E-3</c:v>
                </c:pt>
                <c:pt idx="655">
                  <c:v>-8.2400000000000008E-3</c:v>
                </c:pt>
                <c:pt idx="656">
                  <c:v>-8.2400000000000008E-3</c:v>
                </c:pt>
                <c:pt idx="657">
                  <c:v>-6.9300000000000004E-3</c:v>
                </c:pt>
                <c:pt idx="658">
                  <c:v>-6.0600000000000003E-3</c:v>
                </c:pt>
                <c:pt idx="659">
                  <c:v>-5.62E-3</c:v>
                </c:pt>
                <c:pt idx="660">
                  <c:v>-4.7499999999999999E-3</c:v>
                </c:pt>
                <c:pt idx="661">
                  <c:v>-3.6600000000000001E-3</c:v>
                </c:pt>
                <c:pt idx="662">
                  <c:v>-2.7899999999999999E-3</c:v>
                </c:pt>
                <c:pt idx="663">
                  <c:v>-2.14E-3</c:v>
                </c:pt>
                <c:pt idx="664">
                  <c:v>-1.2700000000000001E-3</c:v>
                </c:pt>
                <c:pt idx="665">
                  <c:v>-1.0499999999999999E-3</c:v>
                </c:pt>
                <c:pt idx="666">
                  <c:v>2.5999999999999998E-4</c:v>
                </c:pt>
                <c:pt idx="667">
                  <c:v>1.1299999999999999E-3</c:v>
                </c:pt>
                <c:pt idx="668">
                  <c:v>1.7799999999999999E-3</c:v>
                </c:pt>
                <c:pt idx="669">
                  <c:v>2.66E-3</c:v>
                </c:pt>
                <c:pt idx="670">
                  <c:v>3.5300000000000002E-3</c:v>
                </c:pt>
                <c:pt idx="671">
                  <c:v>4.62E-3</c:v>
                </c:pt>
                <c:pt idx="672">
                  <c:v>5.2700000000000004E-3</c:v>
                </c:pt>
                <c:pt idx="673">
                  <c:v>5.9199999999999999E-3</c:v>
                </c:pt>
                <c:pt idx="674">
                  <c:v>6.79E-3</c:v>
                </c:pt>
                <c:pt idx="675">
                  <c:v>7.45E-3</c:v>
                </c:pt>
                <c:pt idx="676">
                  <c:v>8.3199999999999993E-3</c:v>
                </c:pt>
                <c:pt idx="677">
                  <c:v>8.9700000000000005E-3</c:v>
                </c:pt>
                <c:pt idx="678">
                  <c:v>9.6299999999999997E-3</c:v>
                </c:pt>
                <c:pt idx="679">
                  <c:v>1.093E-2</c:v>
                </c:pt>
                <c:pt idx="680">
                  <c:v>1.137E-2</c:v>
                </c:pt>
                <c:pt idx="681">
                  <c:v>1.2019999999999999E-2</c:v>
                </c:pt>
                <c:pt idx="682">
                  <c:v>1.2670000000000001E-2</c:v>
                </c:pt>
                <c:pt idx="683">
                  <c:v>1.355E-2</c:v>
                </c:pt>
                <c:pt idx="684">
                  <c:v>1.3979999999999999E-2</c:v>
                </c:pt>
                <c:pt idx="685">
                  <c:v>1.4200000000000001E-2</c:v>
                </c:pt>
                <c:pt idx="686">
                  <c:v>1.485E-2</c:v>
                </c:pt>
                <c:pt idx="687">
                  <c:v>1.5939999999999999E-2</c:v>
                </c:pt>
                <c:pt idx="688">
                  <c:v>1.6160000000000001E-2</c:v>
                </c:pt>
                <c:pt idx="689">
                  <c:v>1.66E-2</c:v>
                </c:pt>
                <c:pt idx="690">
                  <c:v>1.703E-2</c:v>
                </c:pt>
                <c:pt idx="691">
                  <c:v>1.7469999999999999E-2</c:v>
                </c:pt>
                <c:pt idx="692">
                  <c:v>1.7899999999999999E-2</c:v>
                </c:pt>
                <c:pt idx="693">
                  <c:v>1.8339999999999999E-2</c:v>
                </c:pt>
                <c:pt idx="694">
                  <c:v>1.8769999999999998E-2</c:v>
                </c:pt>
                <c:pt idx="695">
                  <c:v>1.8769999999999998E-2</c:v>
                </c:pt>
                <c:pt idx="696">
                  <c:v>1.9210000000000001E-2</c:v>
                </c:pt>
                <c:pt idx="697">
                  <c:v>1.9429999999999999E-2</c:v>
                </c:pt>
                <c:pt idx="698">
                  <c:v>1.9640000000000001E-2</c:v>
                </c:pt>
                <c:pt idx="699">
                  <c:v>1.9859999999999999E-2</c:v>
                </c:pt>
                <c:pt idx="700">
                  <c:v>2.0080000000000001E-2</c:v>
                </c:pt>
                <c:pt idx="701">
                  <c:v>2.0080000000000001E-2</c:v>
                </c:pt>
                <c:pt idx="702">
                  <c:v>1.9859999999999999E-2</c:v>
                </c:pt>
                <c:pt idx="703">
                  <c:v>2.0299999999999999E-2</c:v>
                </c:pt>
                <c:pt idx="704">
                  <c:v>2.0299999999999999E-2</c:v>
                </c:pt>
                <c:pt idx="705">
                  <c:v>2.0299999999999999E-2</c:v>
                </c:pt>
                <c:pt idx="706">
                  <c:v>2.0080000000000001E-2</c:v>
                </c:pt>
                <c:pt idx="707">
                  <c:v>1.9859999999999999E-2</c:v>
                </c:pt>
                <c:pt idx="708">
                  <c:v>2.0080000000000001E-2</c:v>
                </c:pt>
                <c:pt idx="709">
                  <c:v>1.9859999999999999E-2</c:v>
                </c:pt>
                <c:pt idx="710">
                  <c:v>1.9429999999999999E-2</c:v>
                </c:pt>
                <c:pt idx="711">
                  <c:v>1.9429999999999999E-2</c:v>
                </c:pt>
                <c:pt idx="712">
                  <c:v>1.8769999999999998E-2</c:v>
                </c:pt>
                <c:pt idx="713">
                  <c:v>1.856E-2</c:v>
                </c:pt>
                <c:pt idx="714">
                  <c:v>1.8120000000000001E-2</c:v>
                </c:pt>
                <c:pt idx="715">
                  <c:v>1.7680000000000001E-2</c:v>
                </c:pt>
                <c:pt idx="716">
                  <c:v>1.7680000000000001E-2</c:v>
                </c:pt>
                <c:pt idx="717">
                  <c:v>1.703E-2</c:v>
                </c:pt>
                <c:pt idx="718">
                  <c:v>1.66E-2</c:v>
                </c:pt>
                <c:pt idx="719">
                  <c:v>1.5720000000000001E-2</c:v>
                </c:pt>
                <c:pt idx="720">
                  <c:v>1.507E-2</c:v>
                </c:pt>
                <c:pt idx="721">
                  <c:v>1.485E-2</c:v>
                </c:pt>
                <c:pt idx="722">
                  <c:v>1.376E-2</c:v>
                </c:pt>
                <c:pt idx="723">
                  <c:v>1.355E-2</c:v>
                </c:pt>
                <c:pt idx="724">
                  <c:v>1.2460000000000001E-2</c:v>
                </c:pt>
                <c:pt idx="725">
                  <c:v>1.137E-2</c:v>
                </c:pt>
                <c:pt idx="726">
                  <c:v>1.093E-2</c:v>
                </c:pt>
                <c:pt idx="727">
                  <c:v>9.8399999999999998E-3</c:v>
                </c:pt>
                <c:pt idx="728">
                  <c:v>9.1900000000000003E-3</c:v>
                </c:pt>
                <c:pt idx="729">
                  <c:v>8.7500000000000008E-3</c:v>
                </c:pt>
                <c:pt idx="730">
                  <c:v>7.6600000000000001E-3</c:v>
                </c:pt>
                <c:pt idx="731">
                  <c:v>6.79E-3</c:v>
                </c:pt>
                <c:pt idx="732">
                  <c:v>6.1399999999999996E-3</c:v>
                </c:pt>
                <c:pt idx="733">
                  <c:v>4.62E-3</c:v>
                </c:pt>
                <c:pt idx="734">
                  <c:v>4.4000000000000003E-3</c:v>
                </c:pt>
                <c:pt idx="735">
                  <c:v>3.0899999999999999E-3</c:v>
                </c:pt>
                <c:pt idx="736">
                  <c:v>2E-3</c:v>
                </c:pt>
                <c:pt idx="737">
                  <c:v>1.3500000000000001E-3</c:v>
                </c:pt>
                <c:pt idx="738">
                  <c:v>2.5999999999999998E-4</c:v>
                </c:pt>
                <c:pt idx="739">
                  <c:v>-1.0499999999999999E-3</c:v>
                </c:pt>
                <c:pt idx="740">
                  <c:v>-1.92E-3</c:v>
                </c:pt>
                <c:pt idx="741">
                  <c:v>-3.2299999999999998E-3</c:v>
                </c:pt>
                <c:pt idx="742">
                  <c:v>-4.3099999999999996E-3</c:v>
                </c:pt>
                <c:pt idx="743">
                  <c:v>-4.9699999999999996E-3</c:v>
                </c:pt>
                <c:pt idx="744">
                  <c:v>-6.28E-3</c:v>
                </c:pt>
                <c:pt idx="745">
                  <c:v>-6.9300000000000004E-3</c:v>
                </c:pt>
                <c:pt idx="746">
                  <c:v>-8.0199999999999994E-3</c:v>
                </c:pt>
                <c:pt idx="747">
                  <c:v>-9.11E-3</c:v>
                </c:pt>
                <c:pt idx="748">
                  <c:v>-1.0200000000000001E-2</c:v>
                </c:pt>
                <c:pt idx="749">
                  <c:v>-1.107E-2</c:v>
                </c:pt>
                <c:pt idx="750">
                  <c:v>-1.2160000000000001E-2</c:v>
                </c:pt>
                <c:pt idx="751">
                  <c:v>-1.346E-2</c:v>
                </c:pt>
                <c:pt idx="752">
                  <c:v>-1.4120000000000001E-2</c:v>
                </c:pt>
                <c:pt idx="753">
                  <c:v>-1.521E-2</c:v>
                </c:pt>
                <c:pt idx="754">
                  <c:v>-1.6289999999999999E-2</c:v>
                </c:pt>
                <c:pt idx="755">
                  <c:v>-1.7170000000000001E-2</c:v>
                </c:pt>
                <c:pt idx="756">
                  <c:v>-1.7819999999999999E-2</c:v>
                </c:pt>
                <c:pt idx="757">
                  <c:v>-1.8689999999999998E-2</c:v>
                </c:pt>
                <c:pt idx="758">
                  <c:v>-2.0219999999999998E-2</c:v>
                </c:pt>
                <c:pt idx="759">
                  <c:v>-2.0650000000000002E-2</c:v>
                </c:pt>
                <c:pt idx="760">
                  <c:v>-2.1739999999999999E-2</c:v>
                </c:pt>
                <c:pt idx="761">
                  <c:v>-2.239E-2</c:v>
                </c:pt>
                <c:pt idx="762">
                  <c:v>-2.3259999999999999E-2</c:v>
                </c:pt>
                <c:pt idx="763">
                  <c:v>-2.392E-2</c:v>
                </c:pt>
                <c:pt idx="764">
                  <c:v>-2.479E-2</c:v>
                </c:pt>
                <c:pt idx="765">
                  <c:v>-2.5229999999999999E-2</c:v>
                </c:pt>
                <c:pt idx="766">
                  <c:v>-2.6100000000000002E-2</c:v>
                </c:pt>
                <c:pt idx="767">
                  <c:v>-2.6530000000000001E-2</c:v>
                </c:pt>
                <c:pt idx="768">
                  <c:v>-2.7400000000000001E-2</c:v>
                </c:pt>
                <c:pt idx="769">
                  <c:v>-2.784E-2</c:v>
                </c:pt>
                <c:pt idx="770">
                  <c:v>-2.8490000000000001E-2</c:v>
                </c:pt>
                <c:pt idx="771">
                  <c:v>-2.8930000000000001E-2</c:v>
                </c:pt>
                <c:pt idx="772">
                  <c:v>-2.9360000000000001E-2</c:v>
                </c:pt>
                <c:pt idx="773">
                  <c:v>-2.98E-2</c:v>
                </c:pt>
                <c:pt idx="774">
                  <c:v>-3.0020000000000002E-2</c:v>
                </c:pt>
                <c:pt idx="775">
                  <c:v>-3.023E-2</c:v>
                </c:pt>
                <c:pt idx="776">
                  <c:v>-3.0669999999999999E-2</c:v>
                </c:pt>
                <c:pt idx="777">
                  <c:v>-3.0890000000000001E-2</c:v>
                </c:pt>
                <c:pt idx="778">
                  <c:v>-3.1320000000000001E-2</c:v>
                </c:pt>
                <c:pt idx="779">
                  <c:v>-3.1109999999999999E-2</c:v>
                </c:pt>
                <c:pt idx="780">
                  <c:v>-3.1109999999999999E-2</c:v>
                </c:pt>
                <c:pt idx="781">
                  <c:v>-3.1109999999999999E-2</c:v>
                </c:pt>
                <c:pt idx="782">
                  <c:v>-3.1109999999999999E-2</c:v>
                </c:pt>
                <c:pt idx="783">
                  <c:v>-3.1539999999999999E-2</c:v>
                </c:pt>
                <c:pt idx="784">
                  <c:v>-3.1320000000000001E-2</c:v>
                </c:pt>
                <c:pt idx="785">
                  <c:v>-3.1109999999999999E-2</c:v>
                </c:pt>
                <c:pt idx="786">
                  <c:v>-3.1109999999999999E-2</c:v>
                </c:pt>
                <c:pt idx="787">
                  <c:v>-3.0450000000000001E-2</c:v>
                </c:pt>
                <c:pt idx="788">
                  <c:v>-3.0669999999999999E-2</c:v>
                </c:pt>
                <c:pt idx="789">
                  <c:v>-3.0020000000000002E-2</c:v>
                </c:pt>
                <c:pt idx="790">
                  <c:v>-2.9149999999999999E-2</c:v>
                </c:pt>
                <c:pt idx="791">
                  <c:v>-2.8709999999999999E-2</c:v>
                </c:pt>
                <c:pt idx="792">
                  <c:v>-2.8490000000000001E-2</c:v>
                </c:pt>
                <c:pt idx="793">
                  <c:v>-2.784E-2</c:v>
                </c:pt>
                <c:pt idx="794">
                  <c:v>-2.7189999999999999E-2</c:v>
                </c:pt>
                <c:pt idx="795">
                  <c:v>-2.6970000000000001E-2</c:v>
                </c:pt>
                <c:pt idx="796">
                  <c:v>-2.6530000000000001E-2</c:v>
                </c:pt>
                <c:pt idx="797">
                  <c:v>-2.5659999999999999E-2</c:v>
                </c:pt>
                <c:pt idx="798">
                  <c:v>-2.4570000000000002E-2</c:v>
                </c:pt>
                <c:pt idx="799">
                  <c:v>-2.4140000000000002E-2</c:v>
                </c:pt>
                <c:pt idx="800">
                  <c:v>-2.3480000000000001E-2</c:v>
                </c:pt>
                <c:pt idx="801">
                  <c:v>-2.2179999999999998E-2</c:v>
                </c:pt>
                <c:pt idx="802">
                  <c:v>-2.1520000000000001E-2</c:v>
                </c:pt>
                <c:pt idx="803">
                  <c:v>-0.02</c:v>
                </c:pt>
                <c:pt idx="804">
                  <c:v>-1.9130000000000001E-2</c:v>
                </c:pt>
                <c:pt idx="805">
                  <c:v>-1.8259999999999998E-2</c:v>
                </c:pt>
                <c:pt idx="806">
                  <c:v>-1.738E-2</c:v>
                </c:pt>
                <c:pt idx="807">
                  <c:v>-1.6080000000000001E-2</c:v>
                </c:pt>
                <c:pt idx="808">
                  <c:v>-1.455E-2</c:v>
                </c:pt>
                <c:pt idx="809">
                  <c:v>-1.346E-2</c:v>
                </c:pt>
                <c:pt idx="810">
                  <c:v>-1.259E-2</c:v>
                </c:pt>
                <c:pt idx="811">
                  <c:v>-1.107E-2</c:v>
                </c:pt>
                <c:pt idx="812">
                  <c:v>-9.9799999999999993E-3</c:v>
                </c:pt>
                <c:pt idx="813">
                  <c:v>-8.8900000000000003E-3</c:v>
                </c:pt>
                <c:pt idx="814">
                  <c:v>-7.5799999999999999E-3</c:v>
                </c:pt>
                <c:pt idx="815">
                  <c:v>-5.8399999999999997E-3</c:v>
                </c:pt>
                <c:pt idx="816">
                  <c:v>-4.5300000000000002E-3</c:v>
                </c:pt>
                <c:pt idx="817">
                  <c:v>-3.4399999999999999E-3</c:v>
                </c:pt>
                <c:pt idx="818">
                  <c:v>-2.14E-3</c:v>
                </c:pt>
                <c:pt idx="819">
                  <c:v>-6.0999999999999997E-4</c:v>
                </c:pt>
                <c:pt idx="820">
                  <c:v>1.1299999999999999E-3</c:v>
                </c:pt>
                <c:pt idx="821">
                  <c:v>2E-3</c:v>
                </c:pt>
                <c:pt idx="822">
                  <c:v>3.5300000000000002E-3</c:v>
                </c:pt>
                <c:pt idx="823">
                  <c:v>5.0499999999999998E-3</c:v>
                </c:pt>
                <c:pt idx="824">
                  <c:v>6.79E-3</c:v>
                </c:pt>
                <c:pt idx="825">
                  <c:v>8.0999999999999996E-3</c:v>
                </c:pt>
                <c:pt idx="826">
                  <c:v>9.6299999999999997E-3</c:v>
                </c:pt>
                <c:pt idx="827">
                  <c:v>1.093E-2</c:v>
                </c:pt>
                <c:pt idx="828">
                  <c:v>1.2239999999999999E-2</c:v>
                </c:pt>
                <c:pt idx="829">
                  <c:v>1.355E-2</c:v>
                </c:pt>
                <c:pt idx="830">
                  <c:v>1.485E-2</c:v>
                </c:pt>
                <c:pt idx="831">
                  <c:v>1.6379999999999999E-2</c:v>
                </c:pt>
                <c:pt idx="832">
                  <c:v>1.7680000000000001E-2</c:v>
                </c:pt>
                <c:pt idx="833">
                  <c:v>1.899E-2</c:v>
                </c:pt>
                <c:pt idx="834">
                  <c:v>2.052E-2</c:v>
                </c:pt>
                <c:pt idx="835">
                  <c:v>2.1819999999999999E-2</c:v>
                </c:pt>
                <c:pt idx="836">
                  <c:v>2.2689999999999998E-2</c:v>
                </c:pt>
                <c:pt idx="837">
                  <c:v>2.4219999999999998E-2</c:v>
                </c:pt>
                <c:pt idx="838">
                  <c:v>2.5530000000000001E-2</c:v>
                </c:pt>
                <c:pt idx="839">
                  <c:v>2.683E-2</c:v>
                </c:pt>
                <c:pt idx="840">
                  <c:v>2.792E-2</c:v>
                </c:pt>
                <c:pt idx="841">
                  <c:v>2.8570000000000002E-2</c:v>
                </c:pt>
                <c:pt idx="842">
                  <c:v>2.988E-2</c:v>
                </c:pt>
                <c:pt idx="843">
                  <c:v>3.075E-2</c:v>
                </c:pt>
                <c:pt idx="844">
                  <c:v>3.1620000000000002E-2</c:v>
                </c:pt>
                <c:pt idx="845">
                  <c:v>3.2930000000000001E-2</c:v>
                </c:pt>
                <c:pt idx="846">
                  <c:v>3.3799999999999997E-2</c:v>
                </c:pt>
                <c:pt idx="847">
                  <c:v>3.4889999999999997E-2</c:v>
                </c:pt>
                <c:pt idx="848">
                  <c:v>3.5540000000000002E-2</c:v>
                </c:pt>
                <c:pt idx="849">
                  <c:v>3.6630000000000003E-2</c:v>
                </c:pt>
                <c:pt idx="850">
                  <c:v>3.7069999999999999E-2</c:v>
                </c:pt>
                <c:pt idx="851">
                  <c:v>3.7940000000000002E-2</c:v>
                </c:pt>
                <c:pt idx="852">
                  <c:v>3.7940000000000002E-2</c:v>
                </c:pt>
                <c:pt idx="853">
                  <c:v>3.8809999999999997E-2</c:v>
                </c:pt>
                <c:pt idx="854">
                  <c:v>3.9469999999999998E-2</c:v>
                </c:pt>
                <c:pt idx="855">
                  <c:v>3.9899999999999998E-2</c:v>
                </c:pt>
                <c:pt idx="856">
                  <c:v>4.0120000000000003E-2</c:v>
                </c:pt>
                <c:pt idx="857">
                  <c:v>4.0550000000000003E-2</c:v>
                </c:pt>
                <c:pt idx="858">
                  <c:v>4.0550000000000003E-2</c:v>
                </c:pt>
                <c:pt idx="859">
                  <c:v>4.0770000000000001E-2</c:v>
                </c:pt>
                <c:pt idx="860">
                  <c:v>4.1209999999999997E-2</c:v>
                </c:pt>
                <c:pt idx="861">
                  <c:v>4.0989999999999999E-2</c:v>
                </c:pt>
                <c:pt idx="862">
                  <c:v>4.0989999999999999E-2</c:v>
                </c:pt>
                <c:pt idx="863">
                  <c:v>4.0989999999999999E-2</c:v>
                </c:pt>
                <c:pt idx="864">
                  <c:v>4.0550000000000003E-2</c:v>
                </c:pt>
                <c:pt idx="865">
                  <c:v>4.0550000000000003E-2</c:v>
                </c:pt>
                <c:pt idx="866">
                  <c:v>4.0550000000000003E-2</c:v>
                </c:pt>
                <c:pt idx="867">
                  <c:v>4.0550000000000003E-2</c:v>
                </c:pt>
                <c:pt idx="868">
                  <c:v>3.968E-2</c:v>
                </c:pt>
                <c:pt idx="869">
                  <c:v>3.9469999999999998E-2</c:v>
                </c:pt>
                <c:pt idx="870">
                  <c:v>3.8589999999999999E-2</c:v>
                </c:pt>
                <c:pt idx="871">
                  <c:v>3.7940000000000002E-2</c:v>
                </c:pt>
                <c:pt idx="872">
                  <c:v>3.7510000000000002E-2</c:v>
                </c:pt>
                <c:pt idx="873">
                  <c:v>3.6850000000000001E-2</c:v>
                </c:pt>
                <c:pt idx="874">
                  <c:v>3.5979999999999998E-2</c:v>
                </c:pt>
                <c:pt idx="875">
                  <c:v>3.5110000000000002E-2</c:v>
                </c:pt>
                <c:pt idx="876">
                  <c:v>3.424E-2</c:v>
                </c:pt>
                <c:pt idx="877">
                  <c:v>3.3149999999999999E-2</c:v>
                </c:pt>
                <c:pt idx="878">
                  <c:v>3.2280000000000003E-2</c:v>
                </c:pt>
                <c:pt idx="879">
                  <c:v>3.075E-2</c:v>
                </c:pt>
                <c:pt idx="880">
                  <c:v>3.032E-2</c:v>
                </c:pt>
                <c:pt idx="881">
                  <c:v>2.8570000000000002E-2</c:v>
                </c:pt>
                <c:pt idx="882">
                  <c:v>2.7490000000000001E-2</c:v>
                </c:pt>
                <c:pt idx="883">
                  <c:v>2.596E-2</c:v>
                </c:pt>
                <c:pt idx="884">
                  <c:v>2.487E-2</c:v>
                </c:pt>
                <c:pt idx="885">
                  <c:v>2.3349999999999999E-2</c:v>
                </c:pt>
                <c:pt idx="886">
                  <c:v>2.1819999999999999E-2</c:v>
                </c:pt>
                <c:pt idx="887">
                  <c:v>2.052E-2</c:v>
                </c:pt>
                <c:pt idx="888">
                  <c:v>1.856E-2</c:v>
                </c:pt>
                <c:pt idx="889">
                  <c:v>1.703E-2</c:v>
                </c:pt>
                <c:pt idx="890">
                  <c:v>1.5720000000000001E-2</c:v>
                </c:pt>
                <c:pt idx="891">
                  <c:v>1.4200000000000001E-2</c:v>
                </c:pt>
                <c:pt idx="892">
                  <c:v>1.2239999999999999E-2</c:v>
                </c:pt>
                <c:pt idx="893">
                  <c:v>1.0279999999999999E-2</c:v>
                </c:pt>
                <c:pt idx="894">
                  <c:v>8.5400000000000007E-3</c:v>
                </c:pt>
                <c:pt idx="895">
                  <c:v>6.79E-3</c:v>
                </c:pt>
                <c:pt idx="896">
                  <c:v>5.0499999999999998E-3</c:v>
                </c:pt>
                <c:pt idx="897">
                  <c:v>3.0899999999999999E-3</c:v>
                </c:pt>
                <c:pt idx="898">
                  <c:v>1.1299999999999999E-3</c:v>
                </c:pt>
                <c:pt idx="899">
                  <c:v>-6.0999999999999997E-4</c:v>
                </c:pt>
                <c:pt idx="900">
                  <c:v>-2.7899999999999999E-3</c:v>
                </c:pt>
                <c:pt idx="901">
                  <c:v>-4.5300000000000002E-3</c:v>
                </c:pt>
                <c:pt idx="902">
                  <c:v>-6.4900000000000001E-3</c:v>
                </c:pt>
                <c:pt idx="903">
                  <c:v>-8.6700000000000006E-3</c:v>
                </c:pt>
                <c:pt idx="904">
                  <c:v>-1.0630000000000001E-2</c:v>
                </c:pt>
                <c:pt idx="905">
                  <c:v>-1.259E-2</c:v>
                </c:pt>
                <c:pt idx="906">
                  <c:v>-1.4330000000000001E-2</c:v>
                </c:pt>
                <c:pt idx="907">
                  <c:v>-1.6080000000000001E-2</c:v>
                </c:pt>
                <c:pt idx="908">
                  <c:v>-1.8259999999999998E-2</c:v>
                </c:pt>
                <c:pt idx="909">
                  <c:v>-0.02</c:v>
                </c:pt>
                <c:pt idx="910">
                  <c:v>-2.2179999999999998E-2</c:v>
                </c:pt>
                <c:pt idx="911">
                  <c:v>-2.3699999999999999E-2</c:v>
                </c:pt>
                <c:pt idx="912">
                  <c:v>-2.5440000000000001E-2</c:v>
                </c:pt>
                <c:pt idx="913">
                  <c:v>-2.7619999999999999E-2</c:v>
                </c:pt>
                <c:pt idx="914">
                  <c:v>-2.9579999999999999E-2</c:v>
                </c:pt>
                <c:pt idx="915">
                  <c:v>-3.1320000000000001E-2</c:v>
                </c:pt>
                <c:pt idx="916">
                  <c:v>-3.3070000000000002E-2</c:v>
                </c:pt>
                <c:pt idx="917">
                  <c:v>-3.4590000000000003E-2</c:v>
                </c:pt>
                <c:pt idx="918">
                  <c:v>-3.6119999999999999E-2</c:v>
                </c:pt>
                <c:pt idx="919">
                  <c:v>-3.8080000000000003E-2</c:v>
                </c:pt>
                <c:pt idx="920">
                  <c:v>-3.9600000000000003E-2</c:v>
                </c:pt>
                <c:pt idx="921">
                  <c:v>-4.1340000000000002E-2</c:v>
                </c:pt>
                <c:pt idx="922">
                  <c:v>-4.265E-2</c:v>
                </c:pt>
                <c:pt idx="923">
                  <c:v>-4.3959999999999999E-2</c:v>
                </c:pt>
                <c:pt idx="924">
                  <c:v>-4.5260000000000002E-2</c:v>
                </c:pt>
                <c:pt idx="925">
                  <c:v>-4.7010000000000003E-2</c:v>
                </c:pt>
                <c:pt idx="926">
                  <c:v>-4.7879999999999999E-2</c:v>
                </c:pt>
                <c:pt idx="927">
                  <c:v>-4.897E-2</c:v>
                </c:pt>
                <c:pt idx="928">
                  <c:v>-5.006E-2</c:v>
                </c:pt>
                <c:pt idx="929">
                  <c:v>-5.1360000000000003E-2</c:v>
                </c:pt>
                <c:pt idx="930">
                  <c:v>-5.2229999999999999E-2</c:v>
                </c:pt>
                <c:pt idx="931">
                  <c:v>-5.3319999999999999E-2</c:v>
                </c:pt>
                <c:pt idx="932">
                  <c:v>-5.4190000000000002E-2</c:v>
                </c:pt>
                <c:pt idx="933">
                  <c:v>-5.5070000000000001E-2</c:v>
                </c:pt>
                <c:pt idx="934">
                  <c:v>-5.5500000000000001E-2</c:v>
                </c:pt>
                <c:pt idx="935">
                  <c:v>-5.6149999999999999E-2</c:v>
                </c:pt>
                <c:pt idx="936">
                  <c:v>-5.6590000000000001E-2</c:v>
                </c:pt>
                <c:pt idx="937">
                  <c:v>-5.7239999999999999E-2</c:v>
                </c:pt>
                <c:pt idx="938">
                  <c:v>-5.7459999999999997E-2</c:v>
                </c:pt>
                <c:pt idx="939">
                  <c:v>-5.7680000000000002E-2</c:v>
                </c:pt>
                <c:pt idx="940">
                  <c:v>-5.79E-2</c:v>
                </c:pt>
                <c:pt idx="941">
                  <c:v>-5.8110000000000002E-2</c:v>
                </c:pt>
                <c:pt idx="942">
                  <c:v>-5.8110000000000002E-2</c:v>
                </c:pt>
                <c:pt idx="943">
                  <c:v>-5.79E-2</c:v>
                </c:pt>
                <c:pt idx="944">
                  <c:v>-5.7680000000000002E-2</c:v>
                </c:pt>
                <c:pt idx="945">
                  <c:v>-5.7680000000000002E-2</c:v>
                </c:pt>
                <c:pt idx="946">
                  <c:v>-5.7029999999999997E-2</c:v>
                </c:pt>
                <c:pt idx="947">
                  <c:v>-5.6809999999999999E-2</c:v>
                </c:pt>
                <c:pt idx="948">
                  <c:v>-5.5719999999999999E-2</c:v>
                </c:pt>
                <c:pt idx="949">
                  <c:v>-5.5070000000000001E-2</c:v>
                </c:pt>
                <c:pt idx="950">
                  <c:v>-5.4629999999999998E-2</c:v>
                </c:pt>
                <c:pt idx="951">
                  <c:v>-5.3539999999999997E-2</c:v>
                </c:pt>
                <c:pt idx="952">
                  <c:v>-5.2449999999999997E-2</c:v>
                </c:pt>
                <c:pt idx="953">
                  <c:v>-5.1139999999999998E-2</c:v>
                </c:pt>
                <c:pt idx="954">
                  <c:v>-5.0709999999999998E-2</c:v>
                </c:pt>
                <c:pt idx="955">
                  <c:v>-4.9180000000000001E-2</c:v>
                </c:pt>
                <c:pt idx="956">
                  <c:v>-4.7660000000000001E-2</c:v>
                </c:pt>
                <c:pt idx="957">
                  <c:v>-4.7010000000000003E-2</c:v>
                </c:pt>
                <c:pt idx="958">
                  <c:v>-4.505E-2</c:v>
                </c:pt>
                <c:pt idx="959">
                  <c:v>-4.3740000000000001E-2</c:v>
                </c:pt>
                <c:pt idx="960">
                  <c:v>-4.2209999999999998E-2</c:v>
                </c:pt>
                <c:pt idx="961">
                  <c:v>-4.0469999999999999E-2</c:v>
                </c:pt>
                <c:pt idx="962">
                  <c:v>-3.8510000000000003E-2</c:v>
                </c:pt>
                <c:pt idx="963">
                  <c:v>-3.6769999999999997E-2</c:v>
                </c:pt>
                <c:pt idx="964">
                  <c:v>-3.4810000000000001E-2</c:v>
                </c:pt>
                <c:pt idx="965">
                  <c:v>-3.2629999999999999E-2</c:v>
                </c:pt>
                <c:pt idx="966">
                  <c:v>-3.023E-2</c:v>
                </c:pt>
                <c:pt idx="967">
                  <c:v>-2.784E-2</c:v>
                </c:pt>
                <c:pt idx="968">
                  <c:v>-2.5659999999999999E-2</c:v>
                </c:pt>
                <c:pt idx="969">
                  <c:v>-2.3050000000000001E-2</c:v>
                </c:pt>
                <c:pt idx="970">
                  <c:v>-2.087E-2</c:v>
                </c:pt>
                <c:pt idx="971">
                  <c:v>-1.8689999999999998E-2</c:v>
                </c:pt>
                <c:pt idx="972">
                  <c:v>-1.6289999999999999E-2</c:v>
                </c:pt>
                <c:pt idx="973">
                  <c:v>-1.4120000000000001E-2</c:v>
                </c:pt>
                <c:pt idx="974">
                  <c:v>-1.172E-2</c:v>
                </c:pt>
                <c:pt idx="975">
                  <c:v>-8.6700000000000006E-3</c:v>
                </c:pt>
                <c:pt idx="976">
                  <c:v>-6.0600000000000003E-3</c:v>
                </c:pt>
                <c:pt idx="977">
                  <c:v>-3.4399999999999999E-3</c:v>
                </c:pt>
                <c:pt idx="978">
                  <c:v>-6.0999999999999997E-4</c:v>
                </c:pt>
                <c:pt idx="979">
                  <c:v>1.7799999999999999E-3</c:v>
                </c:pt>
                <c:pt idx="980">
                  <c:v>5.0499999999999998E-3</c:v>
                </c:pt>
                <c:pt idx="981">
                  <c:v>7.8799999999999999E-3</c:v>
                </c:pt>
                <c:pt idx="982">
                  <c:v>1.0710000000000001E-2</c:v>
                </c:pt>
                <c:pt idx="983">
                  <c:v>1.376E-2</c:v>
                </c:pt>
                <c:pt idx="984">
                  <c:v>1.703E-2</c:v>
                </c:pt>
                <c:pt idx="985">
                  <c:v>1.9640000000000001E-2</c:v>
                </c:pt>
                <c:pt idx="986">
                  <c:v>2.248E-2</c:v>
                </c:pt>
                <c:pt idx="987">
                  <c:v>2.5090000000000001E-2</c:v>
                </c:pt>
                <c:pt idx="988">
                  <c:v>2.7699999999999999E-2</c:v>
                </c:pt>
                <c:pt idx="989">
                  <c:v>3.032E-2</c:v>
                </c:pt>
                <c:pt idx="990">
                  <c:v>3.2710000000000003E-2</c:v>
                </c:pt>
                <c:pt idx="991">
                  <c:v>3.533E-2</c:v>
                </c:pt>
                <c:pt idx="992">
                  <c:v>3.8589999999999999E-2</c:v>
                </c:pt>
                <c:pt idx="993">
                  <c:v>4.1209999999999997E-2</c:v>
                </c:pt>
                <c:pt idx="994">
                  <c:v>4.36E-2</c:v>
                </c:pt>
                <c:pt idx="995">
                  <c:v>4.6440000000000002E-2</c:v>
                </c:pt>
                <c:pt idx="996">
                  <c:v>4.8829999999999998E-2</c:v>
                </c:pt>
                <c:pt idx="997">
                  <c:v>5.1450000000000003E-2</c:v>
                </c:pt>
                <c:pt idx="998">
                  <c:v>5.4280000000000002E-2</c:v>
                </c:pt>
                <c:pt idx="999">
                  <c:v>5.6460000000000003E-2</c:v>
                </c:pt>
                <c:pt idx="1000">
                  <c:v>5.9069999999999998E-2</c:v>
                </c:pt>
                <c:pt idx="1001">
                  <c:v>6.1249999999999999E-2</c:v>
                </c:pt>
                <c:pt idx="1002">
                  <c:v>6.343E-2</c:v>
                </c:pt>
                <c:pt idx="1003">
                  <c:v>6.5600000000000006E-2</c:v>
                </c:pt>
                <c:pt idx="1004">
                  <c:v>6.7129999999999995E-2</c:v>
                </c:pt>
                <c:pt idx="1005">
                  <c:v>6.8870000000000001E-2</c:v>
                </c:pt>
                <c:pt idx="1006">
                  <c:v>7.0830000000000004E-2</c:v>
                </c:pt>
                <c:pt idx="1007">
                  <c:v>7.2139999999999996E-2</c:v>
                </c:pt>
                <c:pt idx="1008">
                  <c:v>7.3880000000000001E-2</c:v>
                </c:pt>
                <c:pt idx="1009">
                  <c:v>7.5620000000000007E-2</c:v>
                </c:pt>
                <c:pt idx="1010">
                  <c:v>7.671E-2</c:v>
                </c:pt>
                <c:pt idx="1011">
                  <c:v>7.7799999999999994E-2</c:v>
                </c:pt>
                <c:pt idx="1012">
                  <c:v>7.9329999999999998E-2</c:v>
                </c:pt>
                <c:pt idx="1013">
                  <c:v>8.0199999999999994E-2</c:v>
                </c:pt>
                <c:pt idx="1014">
                  <c:v>8.1290000000000001E-2</c:v>
                </c:pt>
                <c:pt idx="1015">
                  <c:v>8.2369999999999999E-2</c:v>
                </c:pt>
                <c:pt idx="1016">
                  <c:v>8.2809999999999995E-2</c:v>
                </c:pt>
                <c:pt idx="1017">
                  <c:v>8.3250000000000005E-2</c:v>
                </c:pt>
                <c:pt idx="1018">
                  <c:v>8.3680000000000004E-2</c:v>
                </c:pt>
                <c:pt idx="1019">
                  <c:v>8.412E-2</c:v>
                </c:pt>
                <c:pt idx="1020">
                  <c:v>8.3460000000000006E-2</c:v>
                </c:pt>
                <c:pt idx="1021">
                  <c:v>8.3680000000000004E-2</c:v>
                </c:pt>
                <c:pt idx="1022">
                  <c:v>8.3030000000000007E-2</c:v>
                </c:pt>
                <c:pt idx="1023">
                  <c:v>8.2809999999999995E-2</c:v>
                </c:pt>
                <c:pt idx="1024">
                  <c:v>8.2159999999999997E-2</c:v>
                </c:pt>
                <c:pt idx="1025">
                  <c:v>8.1290000000000001E-2</c:v>
                </c:pt>
                <c:pt idx="1026">
                  <c:v>8.0850000000000005E-2</c:v>
                </c:pt>
                <c:pt idx="1027">
                  <c:v>7.954E-2</c:v>
                </c:pt>
                <c:pt idx="1028">
                  <c:v>7.8670000000000004E-2</c:v>
                </c:pt>
                <c:pt idx="1029">
                  <c:v>7.7149999999999996E-2</c:v>
                </c:pt>
                <c:pt idx="1030">
                  <c:v>7.5840000000000005E-2</c:v>
                </c:pt>
                <c:pt idx="1031">
                  <c:v>7.4099999999999999E-2</c:v>
                </c:pt>
                <c:pt idx="1032">
                  <c:v>7.2139999999999996E-2</c:v>
                </c:pt>
                <c:pt idx="1033">
                  <c:v>7.0400000000000004E-2</c:v>
                </c:pt>
                <c:pt idx="1034">
                  <c:v>6.8220000000000003E-2</c:v>
                </c:pt>
                <c:pt idx="1035">
                  <c:v>6.5820000000000004E-2</c:v>
                </c:pt>
                <c:pt idx="1036">
                  <c:v>6.2990000000000004E-2</c:v>
                </c:pt>
                <c:pt idx="1037">
                  <c:v>6.0589999999999998E-2</c:v>
                </c:pt>
                <c:pt idx="1038">
                  <c:v>5.7540000000000001E-2</c:v>
                </c:pt>
                <c:pt idx="1039">
                  <c:v>5.4710000000000002E-2</c:v>
                </c:pt>
                <c:pt idx="1040">
                  <c:v>5.1450000000000003E-2</c:v>
                </c:pt>
                <c:pt idx="1041">
                  <c:v>4.8399999999999999E-2</c:v>
                </c:pt>
                <c:pt idx="1042">
                  <c:v>4.4260000000000001E-2</c:v>
                </c:pt>
                <c:pt idx="1043">
                  <c:v>4.0989999999999999E-2</c:v>
                </c:pt>
                <c:pt idx="1044">
                  <c:v>3.7289999999999997E-2</c:v>
                </c:pt>
                <c:pt idx="1045">
                  <c:v>3.3369999999999997E-2</c:v>
                </c:pt>
                <c:pt idx="1046">
                  <c:v>2.9010000000000001E-2</c:v>
                </c:pt>
                <c:pt idx="1047">
                  <c:v>2.5309999999999999E-2</c:v>
                </c:pt>
                <c:pt idx="1048">
                  <c:v>2.052E-2</c:v>
                </c:pt>
                <c:pt idx="1049">
                  <c:v>1.5939999999999999E-2</c:v>
                </c:pt>
                <c:pt idx="1050">
                  <c:v>1.137E-2</c:v>
                </c:pt>
                <c:pt idx="1051">
                  <c:v>6.3600000000000002E-3</c:v>
                </c:pt>
                <c:pt idx="1052">
                  <c:v>1.57E-3</c:v>
                </c:pt>
                <c:pt idx="1053">
                  <c:v>-3.2299999999999998E-3</c:v>
                </c:pt>
                <c:pt idx="1054">
                  <c:v>-8.4499999999999992E-3</c:v>
                </c:pt>
                <c:pt idx="1055">
                  <c:v>-1.303E-2</c:v>
                </c:pt>
                <c:pt idx="1056">
                  <c:v>-1.847E-2</c:v>
                </c:pt>
                <c:pt idx="1057">
                  <c:v>-2.392E-2</c:v>
                </c:pt>
                <c:pt idx="1058">
                  <c:v>-3.023E-2</c:v>
                </c:pt>
                <c:pt idx="1059">
                  <c:v>-3.5900000000000001E-2</c:v>
                </c:pt>
                <c:pt idx="1060">
                  <c:v>-4.156E-2</c:v>
                </c:pt>
                <c:pt idx="1061">
                  <c:v>-4.7879999999999999E-2</c:v>
                </c:pt>
                <c:pt idx="1062">
                  <c:v>-5.398E-2</c:v>
                </c:pt>
                <c:pt idx="1063">
                  <c:v>-6.0080000000000001E-2</c:v>
                </c:pt>
                <c:pt idx="1064">
                  <c:v>-6.6390000000000005E-2</c:v>
                </c:pt>
                <c:pt idx="1065">
                  <c:v>-7.2709999999999997E-2</c:v>
                </c:pt>
                <c:pt idx="1066">
                  <c:v>-7.8589999999999993E-2</c:v>
                </c:pt>
                <c:pt idx="1067">
                  <c:v>-8.4690000000000001E-2</c:v>
                </c:pt>
                <c:pt idx="1068">
                  <c:v>-9.1219999999999996E-2</c:v>
                </c:pt>
                <c:pt idx="1069">
                  <c:v>-9.6890000000000004E-2</c:v>
                </c:pt>
                <c:pt idx="1070">
                  <c:v>-0.1032</c:v>
                </c:pt>
                <c:pt idx="1071">
                  <c:v>-0.10952000000000001</c:v>
                </c:pt>
                <c:pt idx="1072">
                  <c:v>-0.11584</c:v>
                </c:pt>
                <c:pt idx="1073">
                  <c:v>-0.12259</c:v>
                </c:pt>
                <c:pt idx="1074">
                  <c:v>-0.12889999999999999</c:v>
                </c:pt>
                <c:pt idx="1075">
                  <c:v>-0.13544</c:v>
                </c:pt>
                <c:pt idx="1076">
                  <c:v>-0.14176</c:v>
                </c:pt>
                <c:pt idx="1077">
                  <c:v>-0.14851</c:v>
                </c:pt>
                <c:pt idx="1078">
                  <c:v>-0.15504000000000001</c:v>
                </c:pt>
                <c:pt idx="1079">
                  <c:v>-0.16223000000000001</c:v>
                </c:pt>
                <c:pt idx="1080">
                  <c:v>-0.16875999999999999</c:v>
                </c:pt>
                <c:pt idx="1081">
                  <c:v>-0.17465</c:v>
                </c:pt>
                <c:pt idx="1082">
                  <c:v>-0.18096000000000001</c:v>
                </c:pt>
                <c:pt idx="1083">
                  <c:v>-0.18706</c:v>
                </c:pt>
                <c:pt idx="1084">
                  <c:v>-0.19228999999999999</c:v>
                </c:pt>
                <c:pt idx="1085">
                  <c:v>-0.19839000000000001</c:v>
                </c:pt>
                <c:pt idx="1086">
                  <c:v>-0.20427000000000001</c:v>
                </c:pt>
                <c:pt idx="1087">
                  <c:v>-0.20993000000000001</c:v>
                </c:pt>
                <c:pt idx="1088">
                  <c:v>-0.21559</c:v>
                </c:pt>
                <c:pt idx="1089">
                  <c:v>-0.22126000000000001</c:v>
                </c:pt>
                <c:pt idx="1090">
                  <c:v>-0.22692000000000001</c:v>
                </c:pt>
                <c:pt idx="1091">
                  <c:v>-0.23215</c:v>
                </c:pt>
                <c:pt idx="1092">
                  <c:v>-0.23759</c:v>
                </c:pt>
                <c:pt idx="1093">
                  <c:v>-0.24282000000000001</c:v>
                </c:pt>
                <c:pt idx="1094">
                  <c:v>-0.24804999999999999</c:v>
                </c:pt>
                <c:pt idx="1095">
                  <c:v>-0.25328000000000001</c:v>
                </c:pt>
                <c:pt idx="1096">
                  <c:v>-0.25850000000000001</c:v>
                </c:pt>
                <c:pt idx="1097">
                  <c:v>-0.26285999999999998</c:v>
                </c:pt>
                <c:pt idx="1098">
                  <c:v>-0.26700000000000002</c:v>
                </c:pt>
                <c:pt idx="1099">
                  <c:v>-0.27091999999999999</c:v>
                </c:pt>
                <c:pt idx="1100">
                  <c:v>-0.27483999999999997</c:v>
                </c:pt>
                <c:pt idx="1101">
                  <c:v>-0.27854000000000001</c:v>
                </c:pt>
                <c:pt idx="1102">
                  <c:v>-0.28203</c:v>
                </c:pt>
                <c:pt idx="1103">
                  <c:v>-0.28528999999999999</c:v>
                </c:pt>
                <c:pt idx="1104">
                  <c:v>-0.28833999999999999</c:v>
                </c:pt>
                <c:pt idx="1105">
                  <c:v>-0.29138999999999998</c:v>
                </c:pt>
                <c:pt idx="1106">
                  <c:v>-0.29422999999999999</c:v>
                </c:pt>
                <c:pt idx="1107">
                  <c:v>-0.29661999999999999</c:v>
                </c:pt>
                <c:pt idx="1108">
                  <c:v>-0.29880000000000001</c:v>
                </c:pt>
                <c:pt idx="1109">
                  <c:v>-0.30120000000000002</c:v>
                </c:pt>
                <c:pt idx="1110">
                  <c:v>-0.30336999999999997</c:v>
                </c:pt>
                <c:pt idx="1111">
                  <c:v>-0.30512</c:v>
                </c:pt>
                <c:pt idx="1112">
                  <c:v>-0.30664000000000002</c:v>
                </c:pt>
                <c:pt idx="1113">
                  <c:v>-0.30817</c:v>
                </c:pt>
                <c:pt idx="1114">
                  <c:v>-0.30837999999999999</c:v>
                </c:pt>
                <c:pt idx="1115">
                  <c:v>-0.30903999999999998</c:v>
                </c:pt>
                <c:pt idx="1116">
                  <c:v>-0.30947000000000002</c:v>
                </c:pt>
                <c:pt idx="1117">
                  <c:v>-0.30903999999999998</c:v>
                </c:pt>
                <c:pt idx="1118">
                  <c:v>-0.30881999999999998</c:v>
                </c:pt>
                <c:pt idx="1119">
                  <c:v>-0.30837999999999999</c:v>
                </c:pt>
                <c:pt idx="1120">
                  <c:v>-0.30729000000000001</c:v>
                </c:pt>
                <c:pt idx="1121">
                  <c:v>-0.30598999999999998</c:v>
                </c:pt>
                <c:pt idx="1122">
                  <c:v>-0.30512</c:v>
                </c:pt>
                <c:pt idx="1123">
                  <c:v>-0.30336999999999997</c:v>
                </c:pt>
                <c:pt idx="1124">
                  <c:v>-0.30141000000000001</c:v>
                </c:pt>
                <c:pt idx="1125">
                  <c:v>-0.29944999999999999</c:v>
                </c:pt>
                <c:pt idx="1126">
                  <c:v>-0.29748999999999998</c:v>
                </c:pt>
                <c:pt idx="1127">
                  <c:v>-0.29509999999999997</c:v>
                </c:pt>
                <c:pt idx="1128">
                  <c:v>-0.29182999999999998</c:v>
                </c:pt>
                <c:pt idx="1129">
                  <c:v>-0.28899999999999998</c:v>
                </c:pt>
                <c:pt idx="1130">
                  <c:v>-0.28528999999999999</c:v>
                </c:pt>
                <c:pt idx="1131">
                  <c:v>-0.28137000000000001</c:v>
                </c:pt>
                <c:pt idx="1132">
                  <c:v>-0.27744999999999997</c:v>
                </c:pt>
                <c:pt idx="1133">
                  <c:v>-0.27310000000000001</c:v>
                </c:pt>
                <c:pt idx="1134">
                  <c:v>-0.26765</c:v>
                </c:pt>
                <c:pt idx="1135">
                  <c:v>-0.26329999999999998</c:v>
                </c:pt>
                <c:pt idx="1136">
                  <c:v>-0.25807000000000002</c:v>
                </c:pt>
                <c:pt idx="1137">
                  <c:v>-0.25219000000000003</c:v>
                </c:pt>
                <c:pt idx="1138">
                  <c:v>-0.24631</c:v>
                </c:pt>
                <c:pt idx="1139">
                  <c:v>-0.24063999999999999</c:v>
                </c:pt>
                <c:pt idx="1140">
                  <c:v>-0.23433000000000001</c:v>
                </c:pt>
                <c:pt idx="1141">
                  <c:v>-0.22800999999999999</c:v>
                </c:pt>
                <c:pt idx="1142">
                  <c:v>-0.22148000000000001</c:v>
                </c:pt>
                <c:pt idx="1143">
                  <c:v>-0.21451000000000001</c:v>
                </c:pt>
                <c:pt idx="1144">
                  <c:v>-0.20732</c:v>
                </c:pt>
                <c:pt idx="1145">
                  <c:v>-0.19991</c:v>
                </c:pt>
                <c:pt idx="1146">
                  <c:v>-0.19272</c:v>
                </c:pt>
                <c:pt idx="1147">
                  <c:v>-0.18445</c:v>
                </c:pt>
                <c:pt idx="1148">
                  <c:v>-0.17660999999999999</c:v>
                </c:pt>
                <c:pt idx="1149">
                  <c:v>-0.16789000000000001</c:v>
                </c:pt>
                <c:pt idx="1150">
                  <c:v>-0.15939999999999999</c:v>
                </c:pt>
                <c:pt idx="1151">
                  <c:v>-0.15068999999999999</c:v>
                </c:pt>
                <c:pt idx="1152">
                  <c:v>-0.14132</c:v>
                </c:pt>
                <c:pt idx="1153">
                  <c:v>-0.13217000000000001</c:v>
                </c:pt>
                <c:pt idx="1154">
                  <c:v>-0.12302</c:v>
                </c:pt>
                <c:pt idx="1155">
                  <c:v>-0.11344</c:v>
                </c:pt>
                <c:pt idx="1156">
                  <c:v>-0.10364</c:v>
                </c:pt>
                <c:pt idx="1157">
                  <c:v>-9.4270000000000007E-2</c:v>
                </c:pt>
                <c:pt idx="1158">
                  <c:v>-8.4029999999999994E-2</c:v>
                </c:pt>
                <c:pt idx="1159">
                  <c:v>-7.4020000000000002E-2</c:v>
                </c:pt>
                <c:pt idx="1160">
                  <c:v>-6.3560000000000005E-2</c:v>
                </c:pt>
                <c:pt idx="1161">
                  <c:v>-5.3319999999999999E-2</c:v>
                </c:pt>
                <c:pt idx="1162">
                  <c:v>-4.265E-2</c:v>
                </c:pt>
                <c:pt idx="1163">
                  <c:v>-3.2199999999999999E-2</c:v>
                </c:pt>
                <c:pt idx="1164">
                  <c:v>-2.196E-2</c:v>
                </c:pt>
                <c:pt idx="1165">
                  <c:v>-1.085E-2</c:v>
                </c:pt>
                <c:pt idx="1166">
                  <c:v>-1.8000000000000001E-4</c:v>
                </c:pt>
                <c:pt idx="1167">
                  <c:v>1.0710000000000001E-2</c:v>
                </c:pt>
                <c:pt idx="1168">
                  <c:v>2.1819999999999999E-2</c:v>
                </c:pt>
                <c:pt idx="1169">
                  <c:v>3.3149999999999999E-2</c:v>
                </c:pt>
                <c:pt idx="1170">
                  <c:v>4.4260000000000001E-2</c:v>
                </c:pt>
                <c:pt idx="1171">
                  <c:v>5.5370000000000003E-2</c:v>
                </c:pt>
                <c:pt idx="1172">
                  <c:v>6.6909999999999997E-2</c:v>
                </c:pt>
                <c:pt idx="1173">
                  <c:v>7.8020000000000006E-2</c:v>
                </c:pt>
                <c:pt idx="1174">
                  <c:v>8.9349999999999999E-2</c:v>
                </c:pt>
                <c:pt idx="1175">
                  <c:v>0.10088999999999999</c:v>
                </c:pt>
                <c:pt idx="1176">
                  <c:v>0.11222</c:v>
                </c:pt>
                <c:pt idx="1177">
                  <c:v>0.12332</c:v>
                </c:pt>
                <c:pt idx="1178">
                  <c:v>0.13464999999999999</c:v>
                </c:pt>
                <c:pt idx="1179">
                  <c:v>0.14576</c:v>
                </c:pt>
                <c:pt idx="1180">
                  <c:v>0.15665000000000001</c:v>
                </c:pt>
                <c:pt idx="1181">
                  <c:v>0.16797999999999999</c:v>
                </c:pt>
                <c:pt idx="1182">
                  <c:v>0.17907999999999999</c:v>
                </c:pt>
                <c:pt idx="1183">
                  <c:v>0.18976000000000001</c:v>
                </c:pt>
                <c:pt idx="1184">
                  <c:v>0.20043</c:v>
                </c:pt>
                <c:pt idx="1185">
                  <c:v>0.21154000000000001</c:v>
                </c:pt>
                <c:pt idx="1186">
                  <c:v>0.22198999999999999</c:v>
                </c:pt>
                <c:pt idx="1187">
                  <c:v>0.23222999999999999</c:v>
                </c:pt>
                <c:pt idx="1188">
                  <c:v>0.2429</c:v>
                </c:pt>
                <c:pt idx="1189">
                  <c:v>0.25291999999999998</c:v>
                </c:pt>
                <c:pt idx="1190">
                  <c:v>0.2636</c:v>
                </c:pt>
                <c:pt idx="1191">
                  <c:v>0.27361999999999997</c:v>
                </c:pt>
                <c:pt idx="1192">
                  <c:v>0.28364</c:v>
                </c:pt>
                <c:pt idx="1193">
                  <c:v>0.29387000000000002</c:v>
                </c:pt>
                <c:pt idx="1194">
                  <c:v>0.30324000000000001</c:v>
                </c:pt>
                <c:pt idx="1195">
                  <c:v>0.31259999999999999</c:v>
                </c:pt>
                <c:pt idx="1196">
                  <c:v>0.32152999999999998</c:v>
                </c:pt>
                <c:pt idx="1197">
                  <c:v>0.33090000000000003</c:v>
                </c:pt>
                <c:pt idx="1198">
                  <c:v>0.33961000000000002</c:v>
                </c:pt>
                <c:pt idx="1199">
                  <c:v>0.34832999999999997</c:v>
                </c:pt>
                <c:pt idx="1200">
                  <c:v>0.35682000000000003</c:v>
                </c:pt>
                <c:pt idx="1201">
                  <c:v>0.36465999999999998</c:v>
                </c:pt>
                <c:pt idx="1202">
                  <c:v>0.3725</c:v>
                </c:pt>
                <c:pt idx="1203">
                  <c:v>0.37991000000000003</c:v>
                </c:pt>
                <c:pt idx="1204">
                  <c:v>0.38752999999999999</c:v>
                </c:pt>
                <c:pt idx="1205">
                  <c:v>0.39472000000000002</c:v>
                </c:pt>
                <c:pt idx="1206">
                  <c:v>0.40212999999999999</c:v>
                </c:pt>
                <c:pt idx="1207">
                  <c:v>0.40866000000000002</c:v>
                </c:pt>
                <c:pt idx="1208">
                  <c:v>0.41563</c:v>
                </c:pt>
                <c:pt idx="1209">
                  <c:v>0.42172999999999999</c:v>
                </c:pt>
                <c:pt idx="1210">
                  <c:v>0.42782999999999999</c:v>
                </c:pt>
                <c:pt idx="1211">
                  <c:v>0.43370999999999998</c:v>
                </c:pt>
                <c:pt idx="1212">
                  <c:v>0.4385</c:v>
                </c:pt>
                <c:pt idx="1213">
                  <c:v>0.44416</c:v>
                </c:pt>
                <c:pt idx="1214">
                  <c:v>0.44917000000000001</c:v>
                </c:pt>
                <c:pt idx="1215">
                  <c:v>0.45396999999999998</c:v>
                </c:pt>
                <c:pt idx="1216">
                  <c:v>0.45767000000000002</c:v>
                </c:pt>
                <c:pt idx="1217">
                  <c:v>0.46201999999999999</c:v>
                </c:pt>
                <c:pt idx="1218">
                  <c:v>0.46486</c:v>
                </c:pt>
                <c:pt idx="1219">
                  <c:v>0.46790999999999999</c:v>
                </c:pt>
                <c:pt idx="1220">
                  <c:v>0.47138999999999998</c:v>
                </c:pt>
                <c:pt idx="1221">
                  <c:v>0.47421999999999997</c:v>
                </c:pt>
                <c:pt idx="1222">
                  <c:v>0.47683999999999999</c:v>
                </c:pt>
                <c:pt idx="1223">
                  <c:v>0.47900999999999999</c:v>
                </c:pt>
                <c:pt idx="1224">
                  <c:v>0.48076000000000002</c:v>
                </c:pt>
                <c:pt idx="1225">
                  <c:v>0.48271999999999998</c:v>
                </c:pt>
                <c:pt idx="1226">
                  <c:v>0.48424</c:v>
                </c:pt>
                <c:pt idx="1227">
                  <c:v>0.48532999999999998</c:v>
                </c:pt>
                <c:pt idx="1228">
                  <c:v>0.48576999999999998</c:v>
                </c:pt>
                <c:pt idx="1229">
                  <c:v>0.48642000000000002</c:v>
                </c:pt>
                <c:pt idx="1230">
                  <c:v>0.48642000000000002</c:v>
                </c:pt>
                <c:pt idx="1231">
                  <c:v>0.48642000000000002</c:v>
                </c:pt>
                <c:pt idx="1232">
                  <c:v>0.48576999999999998</c:v>
                </c:pt>
                <c:pt idx="1233">
                  <c:v>0.48446</c:v>
                </c:pt>
                <c:pt idx="1234">
                  <c:v>0.48337000000000002</c:v>
                </c:pt>
                <c:pt idx="1235">
                  <c:v>0.48185</c:v>
                </c:pt>
                <c:pt idx="1236">
                  <c:v>0.47966999999999999</c:v>
                </c:pt>
                <c:pt idx="1237">
                  <c:v>0.47793000000000002</c:v>
                </c:pt>
                <c:pt idx="1238">
                  <c:v>0.47553000000000001</c:v>
                </c:pt>
                <c:pt idx="1239">
                  <c:v>0.47292000000000001</c:v>
                </c:pt>
                <c:pt idx="1240">
                  <c:v>0.47051999999999999</c:v>
                </c:pt>
                <c:pt idx="1241">
                  <c:v>0.46790999999999999</c:v>
                </c:pt>
                <c:pt idx="1242">
                  <c:v>0.4642</c:v>
                </c:pt>
                <c:pt idx="1243">
                  <c:v>0.46072000000000002</c:v>
                </c:pt>
                <c:pt idx="1244">
                  <c:v>0.45723000000000003</c:v>
                </c:pt>
                <c:pt idx="1245">
                  <c:v>0.45308999999999999</c:v>
                </c:pt>
                <c:pt idx="1246">
                  <c:v>0.44896000000000003</c:v>
                </c:pt>
                <c:pt idx="1247">
                  <c:v>0.44438</c:v>
                </c:pt>
                <c:pt idx="1248">
                  <c:v>0.43958999999999998</c:v>
                </c:pt>
                <c:pt idx="1249">
                  <c:v>0.43436000000000002</c:v>
                </c:pt>
                <c:pt idx="1250">
                  <c:v>0.42892000000000002</c:v>
                </c:pt>
                <c:pt idx="1251">
                  <c:v>0.42325000000000002</c:v>
                </c:pt>
                <c:pt idx="1252">
                  <c:v>0.41715000000000002</c:v>
                </c:pt>
                <c:pt idx="1253">
                  <c:v>0.41149000000000002</c:v>
                </c:pt>
                <c:pt idx="1254">
                  <c:v>0.40538999999999997</c:v>
                </c:pt>
                <c:pt idx="1255">
                  <c:v>0.39907999999999999</c:v>
                </c:pt>
                <c:pt idx="1256">
                  <c:v>0.39319999999999999</c:v>
                </c:pt>
                <c:pt idx="1257">
                  <c:v>0.38644000000000001</c:v>
                </c:pt>
                <c:pt idx="1258">
                  <c:v>0.37969000000000003</c:v>
                </c:pt>
                <c:pt idx="1259">
                  <c:v>0.37272</c:v>
                </c:pt>
                <c:pt idx="1260">
                  <c:v>0.36619000000000002</c:v>
                </c:pt>
                <c:pt idx="1261">
                  <c:v>0.35899999999999999</c:v>
                </c:pt>
                <c:pt idx="1262">
                  <c:v>0.35138000000000003</c:v>
                </c:pt>
                <c:pt idx="1263">
                  <c:v>0.34419</c:v>
                </c:pt>
                <c:pt idx="1264">
                  <c:v>0.33656000000000003</c:v>
                </c:pt>
                <c:pt idx="1265">
                  <c:v>0.32850000000000001</c:v>
                </c:pt>
                <c:pt idx="1266">
                  <c:v>0.32088</c:v>
                </c:pt>
                <c:pt idx="1267">
                  <c:v>0.31259999999999999</c:v>
                </c:pt>
                <c:pt idx="1268">
                  <c:v>0.30432999999999999</c:v>
                </c:pt>
                <c:pt idx="1269">
                  <c:v>0.29604999999999998</c:v>
                </c:pt>
                <c:pt idx="1270">
                  <c:v>0.28777000000000003</c:v>
                </c:pt>
                <c:pt idx="1271">
                  <c:v>0.27993000000000001</c:v>
                </c:pt>
                <c:pt idx="1272">
                  <c:v>0.27166000000000001</c:v>
                </c:pt>
                <c:pt idx="1273">
                  <c:v>0.2636</c:v>
                </c:pt>
                <c:pt idx="1274">
                  <c:v>0.25509999999999999</c:v>
                </c:pt>
                <c:pt idx="1275">
                  <c:v>0.24704000000000001</c:v>
                </c:pt>
                <c:pt idx="1276">
                  <c:v>0.23855000000000001</c:v>
                </c:pt>
                <c:pt idx="1277">
                  <c:v>0.23027</c:v>
                </c:pt>
                <c:pt idx="1278">
                  <c:v>0.22220999999999999</c:v>
                </c:pt>
                <c:pt idx="1279">
                  <c:v>0.21437</c:v>
                </c:pt>
                <c:pt idx="1280">
                  <c:v>0.20566000000000001</c:v>
                </c:pt>
                <c:pt idx="1281">
                  <c:v>0.19694999999999999</c:v>
                </c:pt>
                <c:pt idx="1282">
                  <c:v>0.18823000000000001</c:v>
                </c:pt>
                <c:pt idx="1283">
                  <c:v>0.17974000000000001</c:v>
                </c:pt>
                <c:pt idx="1284">
                  <c:v>0.17168</c:v>
                </c:pt>
                <c:pt idx="1285">
                  <c:v>0.16317999999999999</c:v>
                </c:pt>
                <c:pt idx="1286">
                  <c:v>0.15490999999999999</c:v>
                </c:pt>
                <c:pt idx="1287">
                  <c:v>0.14707000000000001</c:v>
                </c:pt>
                <c:pt idx="1288">
                  <c:v>0.13900999999999999</c:v>
                </c:pt>
                <c:pt idx="1289">
                  <c:v>0.13138</c:v>
                </c:pt>
                <c:pt idx="1290">
                  <c:v>0.12332</c:v>
                </c:pt>
                <c:pt idx="1291">
                  <c:v>0.11548</c:v>
                </c:pt>
                <c:pt idx="1292">
                  <c:v>0.10786</c:v>
                </c:pt>
                <c:pt idx="1293">
                  <c:v>0.10067</c:v>
                </c:pt>
                <c:pt idx="1294">
                  <c:v>9.2829999999999996E-2</c:v>
                </c:pt>
                <c:pt idx="1295">
                  <c:v>8.5639999999999994E-2</c:v>
                </c:pt>
                <c:pt idx="1296">
                  <c:v>7.8670000000000004E-2</c:v>
                </c:pt>
                <c:pt idx="1297">
                  <c:v>7.17E-2</c:v>
                </c:pt>
                <c:pt idx="1298">
                  <c:v>6.4079999999999998E-2</c:v>
                </c:pt>
                <c:pt idx="1299">
                  <c:v>5.7329999999999999E-2</c:v>
                </c:pt>
                <c:pt idx="1300">
                  <c:v>5.101E-2</c:v>
                </c:pt>
                <c:pt idx="1301">
                  <c:v>4.4040000000000003E-2</c:v>
                </c:pt>
                <c:pt idx="1302">
                  <c:v>3.7719999999999997E-2</c:v>
                </c:pt>
                <c:pt idx="1303">
                  <c:v>3.184E-2</c:v>
                </c:pt>
                <c:pt idx="1304">
                  <c:v>2.5739999999999999E-2</c:v>
                </c:pt>
                <c:pt idx="1305">
                  <c:v>1.9859999999999999E-2</c:v>
                </c:pt>
                <c:pt idx="1306">
                  <c:v>1.4200000000000001E-2</c:v>
                </c:pt>
                <c:pt idx="1307">
                  <c:v>8.3199999999999993E-3</c:v>
                </c:pt>
                <c:pt idx="1308">
                  <c:v>2.8700000000000002E-3</c:v>
                </c:pt>
                <c:pt idx="1309">
                  <c:v>-2.5699999999999998E-3</c:v>
                </c:pt>
                <c:pt idx="1310">
                  <c:v>-7.5799999999999999E-3</c:v>
                </c:pt>
                <c:pt idx="1311">
                  <c:v>-1.259E-2</c:v>
                </c:pt>
                <c:pt idx="1312">
                  <c:v>-1.7170000000000001E-2</c:v>
                </c:pt>
                <c:pt idx="1313">
                  <c:v>-2.1739999999999999E-2</c:v>
                </c:pt>
                <c:pt idx="1314">
                  <c:v>-2.5659999999999999E-2</c:v>
                </c:pt>
                <c:pt idx="1315">
                  <c:v>-2.9579999999999999E-2</c:v>
                </c:pt>
                <c:pt idx="1316">
                  <c:v>-3.372E-2</c:v>
                </c:pt>
                <c:pt idx="1317">
                  <c:v>-3.7420000000000002E-2</c:v>
                </c:pt>
                <c:pt idx="1318">
                  <c:v>-4.113E-2</c:v>
                </c:pt>
                <c:pt idx="1319">
                  <c:v>-4.4389999999999999E-2</c:v>
                </c:pt>
                <c:pt idx="1320">
                  <c:v>-4.7219999999999998E-2</c:v>
                </c:pt>
                <c:pt idx="1321">
                  <c:v>-5.049E-2</c:v>
                </c:pt>
                <c:pt idx="1322">
                  <c:v>-5.3319999999999999E-2</c:v>
                </c:pt>
                <c:pt idx="1323">
                  <c:v>-5.5719999999999999E-2</c:v>
                </c:pt>
                <c:pt idx="1324">
                  <c:v>-5.8549999999999998E-2</c:v>
                </c:pt>
                <c:pt idx="1325">
                  <c:v>-6.0949999999999997E-2</c:v>
                </c:pt>
                <c:pt idx="1326">
                  <c:v>-6.3119999999999996E-2</c:v>
                </c:pt>
                <c:pt idx="1327">
                  <c:v>-6.5089999999999995E-2</c:v>
                </c:pt>
                <c:pt idx="1328">
                  <c:v>-6.6610000000000003E-2</c:v>
                </c:pt>
                <c:pt idx="1329">
                  <c:v>-6.7699999999999996E-2</c:v>
                </c:pt>
                <c:pt idx="1330">
                  <c:v>-6.8790000000000004E-2</c:v>
                </c:pt>
                <c:pt idx="1331">
                  <c:v>-6.9879999999999998E-2</c:v>
                </c:pt>
                <c:pt idx="1332">
                  <c:v>-7.0529999999999995E-2</c:v>
                </c:pt>
                <c:pt idx="1333">
                  <c:v>-7.1620000000000003E-2</c:v>
                </c:pt>
                <c:pt idx="1334">
                  <c:v>-7.2059999999999999E-2</c:v>
                </c:pt>
                <c:pt idx="1335">
                  <c:v>-7.2059999999999999E-2</c:v>
                </c:pt>
                <c:pt idx="1336">
                  <c:v>-7.2270000000000001E-2</c:v>
                </c:pt>
                <c:pt idx="1337">
                  <c:v>-7.2489999999999999E-2</c:v>
                </c:pt>
                <c:pt idx="1338">
                  <c:v>-7.2270000000000001E-2</c:v>
                </c:pt>
                <c:pt idx="1339">
                  <c:v>-7.2270000000000001E-2</c:v>
                </c:pt>
                <c:pt idx="1340">
                  <c:v>-7.2059999999999999E-2</c:v>
                </c:pt>
                <c:pt idx="1341">
                  <c:v>-7.2059999999999999E-2</c:v>
                </c:pt>
                <c:pt idx="1342">
                  <c:v>-7.1179999999999993E-2</c:v>
                </c:pt>
                <c:pt idx="1343">
                  <c:v>-7.0309999999999997E-2</c:v>
                </c:pt>
                <c:pt idx="1344">
                  <c:v>-6.9220000000000004E-2</c:v>
                </c:pt>
                <c:pt idx="1345">
                  <c:v>-6.7699999999999996E-2</c:v>
                </c:pt>
                <c:pt idx="1346">
                  <c:v>-6.6830000000000001E-2</c:v>
                </c:pt>
                <c:pt idx="1347">
                  <c:v>-6.5089999999999995E-2</c:v>
                </c:pt>
                <c:pt idx="1348">
                  <c:v>-6.3339999999999994E-2</c:v>
                </c:pt>
                <c:pt idx="1349">
                  <c:v>-6.1379999999999997E-2</c:v>
                </c:pt>
                <c:pt idx="1350">
                  <c:v>-5.9859999999999997E-2</c:v>
                </c:pt>
                <c:pt idx="1351">
                  <c:v>-5.7680000000000002E-2</c:v>
                </c:pt>
                <c:pt idx="1352">
                  <c:v>-5.6149999999999999E-2</c:v>
                </c:pt>
                <c:pt idx="1353">
                  <c:v>-5.398E-2</c:v>
                </c:pt>
                <c:pt idx="1354">
                  <c:v>-5.1580000000000001E-2</c:v>
                </c:pt>
                <c:pt idx="1355">
                  <c:v>-4.9619999999999997E-2</c:v>
                </c:pt>
                <c:pt idx="1356">
                  <c:v>-4.7879999999999999E-2</c:v>
                </c:pt>
                <c:pt idx="1357">
                  <c:v>-4.548E-2</c:v>
                </c:pt>
                <c:pt idx="1358">
                  <c:v>-4.2869999999999998E-2</c:v>
                </c:pt>
                <c:pt idx="1359">
                  <c:v>-4.0689999999999997E-2</c:v>
                </c:pt>
                <c:pt idx="1360">
                  <c:v>-3.8289999999999998E-2</c:v>
                </c:pt>
                <c:pt idx="1361">
                  <c:v>-3.5459999999999998E-2</c:v>
                </c:pt>
                <c:pt idx="1362">
                  <c:v>-3.2410000000000001E-2</c:v>
                </c:pt>
                <c:pt idx="1363">
                  <c:v>-2.9149999999999999E-2</c:v>
                </c:pt>
                <c:pt idx="1364">
                  <c:v>-2.631E-2</c:v>
                </c:pt>
                <c:pt idx="1365">
                  <c:v>-2.3699999999999999E-2</c:v>
                </c:pt>
                <c:pt idx="1366">
                  <c:v>-2.0219999999999998E-2</c:v>
                </c:pt>
                <c:pt idx="1367">
                  <c:v>-1.7600000000000001E-2</c:v>
                </c:pt>
                <c:pt idx="1368">
                  <c:v>-1.455E-2</c:v>
                </c:pt>
                <c:pt idx="1369">
                  <c:v>-1.15E-2</c:v>
                </c:pt>
                <c:pt idx="1370">
                  <c:v>-8.6700000000000006E-3</c:v>
                </c:pt>
                <c:pt idx="1371">
                  <c:v>-6.28E-3</c:v>
                </c:pt>
                <c:pt idx="1372">
                  <c:v>-3.2299999999999998E-3</c:v>
                </c:pt>
                <c:pt idx="1373">
                  <c:v>-1.8000000000000001E-4</c:v>
                </c:pt>
                <c:pt idx="1374">
                  <c:v>1.7799999999999999E-3</c:v>
                </c:pt>
                <c:pt idx="1375">
                  <c:v>5.0499999999999998E-3</c:v>
                </c:pt>
                <c:pt idx="1376">
                  <c:v>7.6600000000000001E-3</c:v>
                </c:pt>
                <c:pt idx="1377">
                  <c:v>1.093E-2</c:v>
                </c:pt>
                <c:pt idx="1378">
                  <c:v>1.3979999999999999E-2</c:v>
                </c:pt>
                <c:pt idx="1379">
                  <c:v>1.703E-2</c:v>
                </c:pt>
                <c:pt idx="1380">
                  <c:v>2.0080000000000001E-2</c:v>
                </c:pt>
                <c:pt idx="1381">
                  <c:v>2.2689999999999998E-2</c:v>
                </c:pt>
                <c:pt idx="1382">
                  <c:v>2.5739999999999999E-2</c:v>
                </c:pt>
                <c:pt idx="1383">
                  <c:v>2.836E-2</c:v>
                </c:pt>
                <c:pt idx="1384">
                  <c:v>3.075E-2</c:v>
                </c:pt>
                <c:pt idx="1385">
                  <c:v>3.3799999999999997E-2</c:v>
                </c:pt>
                <c:pt idx="1386">
                  <c:v>3.576E-2</c:v>
                </c:pt>
                <c:pt idx="1387">
                  <c:v>3.8589999999999999E-2</c:v>
                </c:pt>
                <c:pt idx="1388">
                  <c:v>4.0550000000000003E-2</c:v>
                </c:pt>
                <c:pt idx="1389">
                  <c:v>4.2520000000000002E-2</c:v>
                </c:pt>
                <c:pt idx="1390">
                  <c:v>4.4479999999999999E-2</c:v>
                </c:pt>
                <c:pt idx="1391">
                  <c:v>4.6870000000000002E-2</c:v>
                </c:pt>
                <c:pt idx="1392">
                  <c:v>4.861E-2</c:v>
                </c:pt>
                <c:pt idx="1393">
                  <c:v>5.0569999999999997E-2</c:v>
                </c:pt>
                <c:pt idx="1394">
                  <c:v>5.2970000000000003E-2</c:v>
                </c:pt>
                <c:pt idx="1395">
                  <c:v>5.4710000000000002E-2</c:v>
                </c:pt>
                <c:pt idx="1396">
                  <c:v>5.6669999999999998E-2</c:v>
                </c:pt>
                <c:pt idx="1397">
                  <c:v>5.8630000000000002E-2</c:v>
                </c:pt>
                <c:pt idx="1398">
                  <c:v>5.994E-2</c:v>
                </c:pt>
                <c:pt idx="1399">
                  <c:v>6.1460000000000001E-2</c:v>
                </c:pt>
                <c:pt idx="1400">
                  <c:v>6.2990000000000004E-2</c:v>
                </c:pt>
                <c:pt idx="1401">
                  <c:v>6.4079999999999998E-2</c:v>
                </c:pt>
                <c:pt idx="1402">
                  <c:v>6.5390000000000004E-2</c:v>
                </c:pt>
                <c:pt idx="1403">
                  <c:v>6.6040000000000001E-2</c:v>
                </c:pt>
                <c:pt idx="1404">
                  <c:v>6.7129999999999995E-2</c:v>
                </c:pt>
                <c:pt idx="1405">
                  <c:v>6.8430000000000005E-2</c:v>
                </c:pt>
                <c:pt idx="1406">
                  <c:v>6.8870000000000001E-2</c:v>
                </c:pt>
                <c:pt idx="1407">
                  <c:v>6.9519999999999998E-2</c:v>
                </c:pt>
                <c:pt idx="1408">
                  <c:v>7.0400000000000004E-2</c:v>
                </c:pt>
                <c:pt idx="1409">
                  <c:v>7.0830000000000004E-2</c:v>
                </c:pt>
                <c:pt idx="1410">
                  <c:v>7.1050000000000002E-2</c:v>
                </c:pt>
                <c:pt idx="1411">
                  <c:v>7.1919999999999998E-2</c:v>
                </c:pt>
                <c:pt idx="1412">
                  <c:v>7.2359999999999994E-2</c:v>
                </c:pt>
                <c:pt idx="1413">
                  <c:v>7.2139999999999996E-2</c:v>
                </c:pt>
                <c:pt idx="1414">
                  <c:v>7.2359999999999994E-2</c:v>
                </c:pt>
                <c:pt idx="1415">
                  <c:v>7.2359999999999994E-2</c:v>
                </c:pt>
                <c:pt idx="1416">
                  <c:v>7.2139999999999996E-2</c:v>
                </c:pt>
                <c:pt idx="1417">
                  <c:v>7.1919999999999998E-2</c:v>
                </c:pt>
                <c:pt idx="1418">
                  <c:v>7.1480000000000002E-2</c:v>
                </c:pt>
                <c:pt idx="1419">
                  <c:v>7.127E-2</c:v>
                </c:pt>
                <c:pt idx="1420">
                  <c:v>7.0400000000000004E-2</c:v>
                </c:pt>
                <c:pt idx="1421">
                  <c:v>6.9739999999999996E-2</c:v>
                </c:pt>
                <c:pt idx="1422">
                  <c:v>6.9309999999999997E-2</c:v>
                </c:pt>
                <c:pt idx="1423">
                  <c:v>6.8430000000000005E-2</c:v>
                </c:pt>
                <c:pt idx="1424">
                  <c:v>6.7559999999999995E-2</c:v>
                </c:pt>
                <c:pt idx="1425">
                  <c:v>6.6689999999999999E-2</c:v>
                </c:pt>
                <c:pt idx="1426">
                  <c:v>6.6040000000000001E-2</c:v>
                </c:pt>
                <c:pt idx="1427">
                  <c:v>6.4949999999999994E-2</c:v>
                </c:pt>
                <c:pt idx="1428">
                  <c:v>6.386E-2</c:v>
                </c:pt>
                <c:pt idx="1429">
                  <c:v>6.2549999999999994E-2</c:v>
                </c:pt>
                <c:pt idx="1430">
                  <c:v>6.1030000000000001E-2</c:v>
                </c:pt>
                <c:pt idx="1431">
                  <c:v>5.9499999999999997E-2</c:v>
                </c:pt>
                <c:pt idx="1432">
                  <c:v>5.7979999999999997E-2</c:v>
                </c:pt>
                <c:pt idx="1433">
                  <c:v>5.6669999999999998E-2</c:v>
                </c:pt>
                <c:pt idx="1434">
                  <c:v>5.5370000000000003E-2</c:v>
                </c:pt>
                <c:pt idx="1435">
                  <c:v>5.3620000000000001E-2</c:v>
                </c:pt>
                <c:pt idx="1436">
                  <c:v>5.253E-2</c:v>
                </c:pt>
                <c:pt idx="1437">
                  <c:v>5.0790000000000002E-2</c:v>
                </c:pt>
                <c:pt idx="1438">
                  <c:v>4.9050000000000003E-2</c:v>
                </c:pt>
                <c:pt idx="1439">
                  <c:v>4.752E-2</c:v>
                </c:pt>
                <c:pt idx="1440">
                  <c:v>4.5350000000000001E-2</c:v>
                </c:pt>
                <c:pt idx="1441">
                  <c:v>4.3819999999999998E-2</c:v>
                </c:pt>
                <c:pt idx="1442">
                  <c:v>4.1640000000000003E-2</c:v>
                </c:pt>
                <c:pt idx="1443">
                  <c:v>3.9469999999999998E-2</c:v>
                </c:pt>
                <c:pt idx="1444">
                  <c:v>3.7719999999999997E-2</c:v>
                </c:pt>
                <c:pt idx="1445">
                  <c:v>3.5979999999999998E-2</c:v>
                </c:pt>
                <c:pt idx="1446">
                  <c:v>3.4020000000000002E-2</c:v>
                </c:pt>
                <c:pt idx="1447">
                  <c:v>3.2059999999999998E-2</c:v>
                </c:pt>
                <c:pt idx="1448">
                  <c:v>2.988E-2</c:v>
                </c:pt>
                <c:pt idx="1449">
                  <c:v>2.836E-2</c:v>
                </c:pt>
                <c:pt idx="1450">
                  <c:v>2.596E-2</c:v>
                </c:pt>
                <c:pt idx="1451">
                  <c:v>2.4219999999999998E-2</c:v>
                </c:pt>
                <c:pt idx="1452">
                  <c:v>2.1819999999999999E-2</c:v>
                </c:pt>
                <c:pt idx="1453">
                  <c:v>2.0299999999999999E-2</c:v>
                </c:pt>
                <c:pt idx="1454">
                  <c:v>1.8339999999999999E-2</c:v>
                </c:pt>
                <c:pt idx="1455">
                  <c:v>1.6160000000000001E-2</c:v>
                </c:pt>
                <c:pt idx="1456">
                  <c:v>1.3979999999999999E-2</c:v>
                </c:pt>
                <c:pt idx="1457">
                  <c:v>1.2239999999999999E-2</c:v>
                </c:pt>
                <c:pt idx="1458">
                  <c:v>9.8399999999999998E-3</c:v>
                </c:pt>
                <c:pt idx="1459">
                  <c:v>8.3199999999999993E-3</c:v>
                </c:pt>
                <c:pt idx="1460">
                  <c:v>6.1399999999999996E-3</c:v>
                </c:pt>
                <c:pt idx="1461">
                  <c:v>4.4000000000000003E-3</c:v>
                </c:pt>
                <c:pt idx="1462">
                  <c:v>2.4399999999999999E-3</c:v>
                </c:pt>
                <c:pt idx="1463">
                  <c:v>9.1E-4</c:v>
                </c:pt>
                <c:pt idx="1464">
                  <c:v>-8.3000000000000001E-4</c:v>
                </c:pt>
                <c:pt idx="1465">
                  <c:v>-3.0100000000000001E-3</c:v>
                </c:pt>
                <c:pt idx="1466">
                  <c:v>-4.5300000000000002E-3</c:v>
                </c:pt>
                <c:pt idx="1467">
                  <c:v>-6.28E-3</c:v>
                </c:pt>
                <c:pt idx="1468">
                  <c:v>-8.0199999999999994E-3</c:v>
                </c:pt>
                <c:pt idx="1469">
                  <c:v>-9.11E-3</c:v>
                </c:pt>
                <c:pt idx="1470">
                  <c:v>-1.085E-2</c:v>
                </c:pt>
                <c:pt idx="1471">
                  <c:v>-1.2370000000000001E-2</c:v>
                </c:pt>
                <c:pt idx="1472">
                  <c:v>-1.3679999999999999E-2</c:v>
                </c:pt>
                <c:pt idx="1473">
                  <c:v>-1.521E-2</c:v>
                </c:pt>
                <c:pt idx="1474">
                  <c:v>-1.6289999999999999E-2</c:v>
                </c:pt>
                <c:pt idx="1475">
                  <c:v>-1.7819999999999999E-2</c:v>
                </c:pt>
                <c:pt idx="1476">
                  <c:v>-1.891E-2</c:v>
                </c:pt>
                <c:pt idx="1477">
                  <c:v>-2.043E-2</c:v>
                </c:pt>
                <c:pt idx="1478">
                  <c:v>-2.1520000000000001E-2</c:v>
                </c:pt>
                <c:pt idx="1479">
                  <c:v>-2.2179999999999998E-2</c:v>
                </c:pt>
                <c:pt idx="1480">
                  <c:v>-2.3699999999999999E-2</c:v>
                </c:pt>
                <c:pt idx="1481">
                  <c:v>-2.4140000000000002E-2</c:v>
                </c:pt>
                <c:pt idx="1482">
                  <c:v>-2.5010000000000001E-2</c:v>
                </c:pt>
                <c:pt idx="1483">
                  <c:v>-2.5659999999999999E-2</c:v>
                </c:pt>
                <c:pt idx="1484">
                  <c:v>-2.6749999999999999E-2</c:v>
                </c:pt>
                <c:pt idx="1485">
                  <c:v>-2.6749999999999999E-2</c:v>
                </c:pt>
                <c:pt idx="1486">
                  <c:v>-2.784E-2</c:v>
                </c:pt>
                <c:pt idx="1487">
                  <c:v>-2.8490000000000001E-2</c:v>
                </c:pt>
                <c:pt idx="1488">
                  <c:v>-2.8930000000000001E-2</c:v>
                </c:pt>
                <c:pt idx="1489">
                  <c:v>-2.8930000000000001E-2</c:v>
                </c:pt>
                <c:pt idx="1490">
                  <c:v>-2.9579999999999999E-2</c:v>
                </c:pt>
                <c:pt idx="1491">
                  <c:v>-2.98E-2</c:v>
                </c:pt>
                <c:pt idx="1492">
                  <c:v>-3.023E-2</c:v>
                </c:pt>
                <c:pt idx="1493">
                  <c:v>-3.023E-2</c:v>
                </c:pt>
                <c:pt idx="1494">
                  <c:v>-3.023E-2</c:v>
                </c:pt>
                <c:pt idx="1495">
                  <c:v>-3.0450000000000001E-2</c:v>
                </c:pt>
                <c:pt idx="1496">
                  <c:v>-3.023E-2</c:v>
                </c:pt>
                <c:pt idx="1497">
                  <c:v>-3.0020000000000002E-2</c:v>
                </c:pt>
                <c:pt idx="1498">
                  <c:v>-3.023E-2</c:v>
                </c:pt>
                <c:pt idx="1499">
                  <c:v>-2.9579999999999999E-2</c:v>
                </c:pt>
                <c:pt idx="1500">
                  <c:v>-2.9579999999999999E-2</c:v>
                </c:pt>
                <c:pt idx="1501">
                  <c:v>-2.8709999999999999E-2</c:v>
                </c:pt>
                <c:pt idx="1502">
                  <c:v>-2.8709999999999999E-2</c:v>
                </c:pt>
                <c:pt idx="1503">
                  <c:v>-2.8490000000000001E-2</c:v>
                </c:pt>
                <c:pt idx="1504">
                  <c:v>-2.7619999999999999E-2</c:v>
                </c:pt>
                <c:pt idx="1505">
                  <c:v>-2.7189999999999999E-2</c:v>
                </c:pt>
                <c:pt idx="1506">
                  <c:v>-2.6530000000000001E-2</c:v>
                </c:pt>
                <c:pt idx="1507">
                  <c:v>-2.588E-2</c:v>
                </c:pt>
                <c:pt idx="1508">
                  <c:v>-2.5440000000000001E-2</c:v>
                </c:pt>
                <c:pt idx="1509">
                  <c:v>-2.435E-2</c:v>
                </c:pt>
                <c:pt idx="1510">
                  <c:v>-2.3480000000000001E-2</c:v>
                </c:pt>
                <c:pt idx="1511">
                  <c:v>-2.239E-2</c:v>
                </c:pt>
                <c:pt idx="1512">
                  <c:v>-2.1520000000000001E-2</c:v>
                </c:pt>
                <c:pt idx="1513">
                  <c:v>-2.0650000000000002E-2</c:v>
                </c:pt>
                <c:pt idx="1514">
                  <c:v>-1.9779999999999999E-2</c:v>
                </c:pt>
                <c:pt idx="1515">
                  <c:v>-1.8689999999999998E-2</c:v>
                </c:pt>
                <c:pt idx="1516">
                  <c:v>-1.7819999999999999E-2</c:v>
                </c:pt>
                <c:pt idx="1517">
                  <c:v>-1.651E-2</c:v>
                </c:pt>
                <c:pt idx="1518">
                  <c:v>-1.542E-2</c:v>
                </c:pt>
                <c:pt idx="1519">
                  <c:v>-1.4330000000000001E-2</c:v>
                </c:pt>
                <c:pt idx="1520">
                  <c:v>-1.346E-2</c:v>
                </c:pt>
                <c:pt idx="1521">
                  <c:v>-1.1939999999999999E-2</c:v>
                </c:pt>
                <c:pt idx="1522">
                  <c:v>-1.107E-2</c:v>
                </c:pt>
                <c:pt idx="1523">
                  <c:v>-9.5399999999999999E-3</c:v>
                </c:pt>
                <c:pt idx="1524">
                  <c:v>-8.2400000000000008E-3</c:v>
                </c:pt>
                <c:pt idx="1525">
                  <c:v>-7.1500000000000001E-3</c:v>
                </c:pt>
                <c:pt idx="1526">
                  <c:v>-5.8399999999999997E-3</c:v>
                </c:pt>
                <c:pt idx="1527">
                  <c:v>-4.5300000000000002E-3</c:v>
                </c:pt>
                <c:pt idx="1528">
                  <c:v>-3.0100000000000001E-3</c:v>
                </c:pt>
                <c:pt idx="1529">
                  <c:v>-1.6999999999999999E-3</c:v>
                </c:pt>
                <c:pt idx="1530">
                  <c:v>-8.3000000000000001E-4</c:v>
                </c:pt>
                <c:pt idx="1531">
                  <c:v>6.8999999999999997E-4</c:v>
                </c:pt>
                <c:pt idx="1532">
                  <c:v>1.7799999999999999E-3</c:v>
                </c:pt>
                <c:pt idx="1533">
                  <c:v>3.0899999999999999E-3</c:v>
                </c:pt>
                <c:pt idx="1534">
                  <c:v>4.62E-3</c:v>
                </c:pt>
                <c:pt idx="1535">
                  <c:v>5.2700000000000004E-3</c:v>
                </c:pt>
                <c:pt idx="1536">
                  <c:v>7.0099999999999997E-3</c:v>
                </c:pt>
                <c:pt idx="1537">
                  <c:v>8.0999999999999996E-3</c:v>
                </c:pt>
                <c:pt idx="1538">
                  <c:v>9.1900000000000003E-3</c:v>
                </c:pt>
                <c:pt idx="1539">
                  <c:v>1.0500000000000001E-2</c:v>
                </c:pt>
                <c:pt idx="1540">
                  <c:v>1.2019999999999999E-2</c:v>
                </c:pt>
                <c:pt idx="1541">
                  <c:v>1.311E-2</c:v>
                </c:pt>
                <c:pt idx="1542">
                  <c:v>1.3979999999999999E-2</c:v>
                </c:pt>
                <c:pt idx="1543">
                  <c:v>1.5509999999999999E-2</c:v>
                </c:pt>
                <c:pt idx="1544">
                  <c:v>1.6379999999999999E-2</c:v>
                </c:pt>
                <c:pt idx="1545">
                  <c:v>1.7680000000000001E-2</c:v>
                </c:pt>
                <c:pt idx="1546">
                  <c:v>1.8339999999999999E-2</c:v>
                </c:pt>
                <c:pt idx="1547">
                  <c:v>1.9640000000000001E-2</c:v>
                </c:pt>
                <c:pt idx="1548">
                  <c:v>2.052E-2</c:v>
                </c:pt>
                <c:pt idx="1549">
                  <c:v>2.1600000000000001E-2</c:v>
                </c:pt>
                <c:pt idx="1550">
                  <c:v>2.2259999999999999E-2</c:v>
                </c:pt>
                <c:pt idx="1551">
                  <c:v>2.3130000000000001E-2</c:v>
                </c:pt>
                <c:pt idx="1552">
                  <c:v>2.4E-2</c:v>
                </c:pt>
                <c:pt idx="1553">
                  <c:v>2.5309999999999999E-2</c:v>
                </c:pt>
                <c:pt idx="1554">
                  <c:v>2.5309999999999999E-2</c:v>
                </c:pt>
                <c:pt idx="1555">
                  <c:v>2.64E-2</c:v>
                </c:pt>
                <c:pt idx="1556">
                  <c:v>2.7269999999999999E-2</c:v>
                </c:pt>
                <c:pt idx="1557">
                  <c:v>2.7490000000000001E-2</c:v>
                </c:pt>
                <c:pt idx="1558">
                  <c:v>2.8139999999999998E-2</c:v>
                </c:pt>
                <c:pt idx="1559">
                  <c:v>2.879E-2</c:v>
                </c:pt>
                <c:pt idx="1560">
                  <c:v>2.945E-2</c:v>
                </c:pt>
                <c:pt idx="1561">
                  <c:v>2.9659999999999999E-2</c:v>
                </c:pt>
                <c:pt idx="1562">
                  <c:v>3.032E-2</c:v>
                </c:pt>
                <c:pt idx="1563">
                  <c:v>3.075E-2</c:v>
                </c:pt>
                <c:pt idx="1564">
                  <c:v>3.1189999999999999E-2</c:v>
                </c:pt>
                <c:pt idx="1565">
                  <c:v>3.1189999999999999E-2</c:v>
                </c:pt>
                <c:pt idx="1566">
                  <c:v>3.1620000000000002E-2</c:v>
                </c:pt>
                <c:pt idx="1567">
                  <c:v>3.141E-2</c:v>
                </c:pt>
                <c:pt idx="1568">
                  <c:v>3.1620000000000002E-2</c:v>
                </c:pt>
                <c:pt idx="1569">
                  <c:v>3.1620000000000002E-2</c:v>
                </c:pt>
                <c:pt idx="1570">
                  <c:v>3.1620000000000002E-2</c:v>
                </c:pt>
                <c:pt idx="1571">
                  <c:v>3.1620000000000002E-2</c:v>
                </c:pt>
                <c:pt idx="1572">
                  <c:v>3.1620000000000002E-2</c:v>
                </c:pt>
                <c:pt idx="1573">
                  <c:v>3.1620000000000002E-2</c:v>
                </c:pt>
                <c:pt idx="1574">
                  <c:v>3.141E-2</c:v>
                </c:pt>
                <c:pt idx="1575">
                  <c:v>3.1189999999999999E-2</c:v>
                </c:pt>
                <c:pt idx="1576">
                  <c:v>3.0970000000000001E-2</c:v>
                </c:pt>
                <c:pt idx="1577">
                  <c:v>3.032E-2</c:v>
                </c:pt>
                <c:pt idx="1578">
                  <c:v>3.0099999999999998E-2</c:v>
                </c:pt>
                <c:pt idx="1579">
                  <c:v>2.9659999999999999E-2</c:v>
                </c:pt>
                <c:pt idx="1580">
                  <c:v>2.9659999999999999E-2</c:v>
                </c:pt>
                <c:pt idx="1581">
                  <c:v>2.879E-2</c:v>
                </c:pt>
                <c:pt idx="1582">
                  <c:v>2.836E-2</c:v>
                </c:pt>
                <c:pt idx="1583">
                  <c:v>2.7699999999999999E-2</c:v>
                </c:pt>
                <c:pt idx="1584">
                  <c:v>2.7050000000000001E-2</c:v>
                </c:pt>
                <c:pt idx="1585">
                  <c:v>2.64E-2</c:v>
                </c:pt>
                <c:pt idx="1586">
                  <c:v>2.5739999999999999E-2</c:v>
                </c:pt>
                <c:pt idx="1587">
                  <c:v>2.5090000000000001E-2</c:v>
                </c:pt>
                <c:pt idx="1588">
                  <c:v>2.444E-2</c:v>
                </c:pt>
                <c:pt idx="1589">
                  <c:v>2.3779999999999999E-2</c:v>
                </c:pt>
                <c:pt idx="1590">
                  <c:v>2.2689999999999998E-2</c:v>
                </c:pt>
                <c:pt idx="1591">
                  <c:v>2.2259999999999999E-2</c:v>
                </c:pt>
                <c:pt idx="1592">
                  <c:v>2.1389999999999999E-2</c:v>
                </c:pt>
                <c:pt idx="1593">
                  <c:v>2.052E-2</c:v>
                </c:pt>
                <c:pt idx="1594">
                  <c:v>1.9429999999999999E-2</c:v>
                </c:pt>
                <c:pt idx="1595">
                  <c:v>1.8120000000000001E-2</c:v>
                </c:pt>
                <c:pt idx="1596">
                  <c:v>1.7469999999999999E-2</c:v>
                </c:pt>
                <c:pt idx="1597">
                  <c:v>1.6379999999999999E-2</c:v>
                </c:pt>
                <c:pt idx="1598">
                  <c:v>1.529E-2</c:v>
                </c:pt>
                <c:pt idx="1599">
                  <c:v>1.4420000000000001E-2</c:v>
                </c:pt>
                <c:pt idx="1600">
                  <c:v>1.355E-2</c:v>
                </c:pt>
                <c:pt idx="1601">
                  <c:v>1.2239999999999999E-2</c:v>
                </c:pt>
                <c:pt idx="1602">
                  <c:v>1.093E-2</c:v>
                </c:pt>
                <c:pt idx="1603">
                  <c:v>9.8399999999999998E-3</c:v>
                </c:pt>
                <c:pt idx="1604">
                  <c:v>8.9700000000000005E-3</c:v>
                </c:pt>
                <c:pt idx="1605">
                  <c:v>7.6600000000000001E-3</c:v>
                </c:pt>
                <c:pt idx="1606">
                  <c:v>6.5799999999999999E-3</c:v>
                </c:pt>
                <c:pt idx="1607">
                  <c:v>5.4900000000000001E-3</c:v>
                </c:pt>
                <c:pt idx="1608">
                  <c:v>4.1799999999999997E-3</c:v>
                </c:pt>
                <c:pt idx="1609">
                  <c:v>3.31E-3</c:v>
                </c:pt>
                <c:pt idx="1610">
                  <c:v>2.2200000000000002E-3</c:v>
                </c:pt>
                <c:pt idx="1611">
                  <c:v>9.1E-4</c:v>
                </c:pt>
                <c:pt idx="1612">
                  <c:v>4.0000000000000003E-5</c:v>
                </c:pt>
                <c:pt idx="1613">
                  <c:v>-1.48E-3</c:v>
                </c:pt>
                <c:pt idx="1614">
                  <c:v>-2.3500000000000001E-3</c:v>
                </c:pt>
                <c:pt idx="1615">
                  <c:v>-3.0100000000000001E-3</c:v>
                </c:pt>
                <c:pt idx="1616">
                  <c:v>-4.7499999999999999E-3</c:v>
                </c:pt>
                <c:pt idx="1617">
                  <c:v>-5.1900000000000002E-3</c:v>
                </c:pt>
                <c:pt idx="1618">
                  <c:v>-6.9300000000000004E-3</c:v>
                </c:pt>
                <c:pt idx="1619">
                  <c:v>-7.5799999999999999E-3</c:v>
                </c:pt>
                <c:pt idx="1620">
                  <c:v>-8.6700000000000006E-3</c:v>
                </c:pt>
                <c:pt idx="1621">
                  <c:v>-9.9799999999999993E-3</c:v>
                </c:pt>
                <c:pt idx="1622">
                  <c:v>-1.107E-2</c:v>
                </c:pt>
                <c:pt idx="1623">
                  <c:v>-1.172E-2</c:v>
                </c:pt>
                <c:pt idx="1624">
                  <c:v>-1.303E-2</c:v>
                </c:pt>
                <c:pt idx="1625">
                  <c:v>-1.3679999999999999E-2</c:v>
                </c:pt>
                <c:pt idx="1626">
                  <c:v>-1.455E-2</c:v>
                </c:pt>
                <c:pt idx="1627">
                  <c:v>-1.521E-2</c:v>
                </c:pt>
                <c:pt idx="1628">
                  <c:v>-1.651E-2</c:v>
                </c:pt>
                <c:pt idx="1629">
                  <c:v>-1.6729999999999998E-2</c:v>
                </c:pt>
                <c:pt idx="1630">
                  <c:v>-1.7600000000000001E-2</c:v>
                </c:pt>
                <c:pt idx="1631">
                  <c:v>-1.8259999999999998E-2</c:v>
                </c:pt>
                <c:pt idx="1632">
                  <c:v>-1.934E-2</c:v>
                </c:pt>
                <c:pt idx="1633">
                  <c:v>-1.9560000000000001E-2</c:v>
                </c:pt>
                <c:pt idx="1634">
                  <c:v>-2.0650000000000002E-2</c:v>
                </c:pt>
                <c:pt idx="1635">
                  <c:v>-2.1090000000000001E-2</c:v>
                </c:pt>
                <c:pt idx="1636">
                  <c:v>-2.1520000000000001E-2</c:v>
                </c:pt>
                <c:pt idx="1637">
                  <c:v>-2.2179999999999998E-2</c:v>
                </c:pt>
                <c:pt idx="1638">
                  <c:v>-2.2610000000000002E-2</c:v>
                </c:pt>
                <c:pt idx="1639">
                  <c:v>-2.3050000000000001E-2</c:v>
                </c:pt>
                <c:pt idx="1640">
                  <c:v>-2.3699999999999999E-2</c:v>
                </c:pt>
                <c:pt idx="1641">
                  <c:v>-2.4140000000000002E-2</c:v>
                </c:pt>
                <c:pt idx="1642">
                  <c:v>-2.435E-2</c:v>
                </c:pt>
                <c:pt idx="1643">
                  <c:v>-2.479E-2</c:v>
                </c:pt>
                <c:pt idx="1644">
                  <c:v>-2.5229999999999999E-2</c:v>
                </c:pt>
                <c:pt idx="1645">
                  <c:v>-2.5229999999999999E-2</c:v>
                </c:pt>
                <c:pt idx="1646">
                  <c:v>-2.5440000000000001E-2</c:v>
                </c:pt>
                <c:pt idx="1647">
                  <c:v>-2.5659999999999999E-2</c:v>
                </c:pt>
                <c:pt idx="1648">
                  <c:v>-2.6100000000000002E-2</c:v>
                </c:pt>
                <c:pt idx="1649">
                  <c:v>-2.588E-2</c:v>
                </c:pt>
                <c:pt idx="1650">
                  <c:v>-2.6100000000000002E-2</c:v>
                </c:pt>
                <c:pt idx="1651">
                  <c:v>-2.5659999999999999E-2</c:v>
                </c:pt>
                <c:pt idx="1652">
                  <c:v>-2.588E-2</c:v>
                </c:pt>
                <c:pt idx="1653">
                  <c:v>-2.6100000000000002E-2</c:v>
                </c:pt>
                <c:pt idx="1654">
                  <c:v>-2.588E-2</c:v>
                </c:pt>
                <c:pt idx="1655">
                  <c:v>-2.5440000000000001E-2</c:v>
                </c:pt>
                <c:pt idx="1656">
                  <c:v>-2.5010000000000001E-2</c:v>
                </c:pt>
                <c:pt idx="1657">
                  <c:v>-2.5229999999999999E-2</c:v>
                </c:pt>
                <c:pt idx="1658">
                  <c:v>-2.5229999999999999E-2</c:v>
                </c:pt>
                <c:pt idx="1659">
                  <c:v>-2.435E-2</c:v>
                </c:pt>
                <c:pt idx="1660">
                  <c:v>-2.4140000000000002E-2</c:v>
                </c:pt>
                <c:pt idx="1661">
                  <c:v>-2.392E-2</c:v>
                </c:pt>
                <c:pt idx="1662">
                  <c:v>-2.3699999999999999E-2</c:v>
                </c:pt>
                <c:pt idx="1663">
                  <c:v>-2.2610000000000002E-2</c:v>
                </c:pt>
                <c:pt idx="1664">
                  <c:v>-2.239E-2</c:v>
                </c:pt>
                <c:pt idx="1665">
                  <c:v>-2.2179999999999998E-2</c:v>
                </c:pt>
                <c:pt idx="1666">
                  <c:v>-2.1520000000000001E-2</c:v>
                </c:pt>
                <c:pt idx="1667">
                  <c:v>-2.087E-2</c:v>
                </c:pt>
                <c:pt idx="1668">
                  <c:v>-2.043E-2</c:v>
                </c:pt>
                <c:pt idx="1669">
                  <c:v>-1.9560000000000001E-2</c:v>
                </c:pt>
                <c:pt idx="1670">
                  <c:v>-1.891E-2</c:v>
                </c:pt>
                <c:pt idx="1671">
                  <c:v>-1.847E-2</c:v>
                </c:pt>
                <c:pt idx="1672">
                  <c:v>-1.7600000000000001E-2</c:v>
                </c:pt>
                <c:pt idx="1673">
                  <c:v>-1.695E-2</c:v>
                </c:pt>
                <c:pt idx="1674">
                  <c:v>-1.6080000000000001E-2</c:v>
                </c:pt>
                <c:pt idx="1675">
                  <c:v>-1.521E-2</c:v>
                </c:pt>
                <c:pt idx="1676">
                  <c:v>-1.455E-2</c:v>
                </c:pt>
                <c:pt idx="1677">
                  <c:v>-1.346E-2</c:v>
                </c:pt>
                <c:pt idx="1678">
                  <c:v>-1.281E-2</c:v>
                </c:pt>
                <c:pt idx="1679">
                  <c:v>-1.2160000000000001E-2</c:v>
                </c:pt>
                <c:pt idx="1680">
                  <c:v>-1.128E-2</c:v>
                </c:pt>
                <c:pt idx="1681">
                  <c:v>-1.0200000000000001E-2</c:v>
                </c:pt>
                <c:pt idx="1682">
                  <c:v>-9.3200000000000002E-3</c:v>
                </c:pt>
                <c:pt idx="1683">
                  <c:v>-8.6700000000000006E-3</c:v>
                </c:pt>
                <c:pt idx="1684">
                  <c:v>-7.3600000000000002E-3</c:v>
                </c:pt>
                <c:pt idx="1685">
                  <c:v>-6.7099999999999998E-3</c:v>
                </c:pt>
                <c:pt idx="1686">
                  <c:v>-6.0600000000000003E-3</c:v>
                </c:pt>
                <c:pt idx="1687">
                  <c:v>-4.7499999999999999E-3</c:v>
                </c:pt>
                <c:pt idx="1688">
                  <c:v>-3.6600000000000001E-3</c:v>
                </c:pt>
                <c:pt idx="1689">
                  <c:v>-3.0100000000000001E-3</c:v>
                </c:pt>
                <c:pt idx="1690">
                  <c:v>-1.6999999999999999E-3</c:v>
                </c:pt>
                <c:pt idx="1691">
                  <c:v>-1.0499999999999999E-3</c:v>
                </c:pt>
                <c:pt idx="1692">
                  <c:v>-1.8000000000000001E-4</c:v>
                </c:pt>
                <c:pt idx="1693">
                  <c:v>6.8999999999999997E-4</c:v>
                </c:pt>
                <c:pt idx="1694">
                  <c:v>1.7799999999999999E-3</c:v>
                </c:pt>
                <c:pt idx="1695">
                  <c:v>2.4399999999999999E-3</c:v>
                </c:pt>
                <c:pt idx="1696">
                  <c:v>3.7399999999999998E-3</c:v>
                </c:pt>
                <c:pt idx="1697">
                  <c:v>4.1799999999999997E-3</c:v>
                </c:pt>
                <c:pt idx="1698">
                  <c:v>4.8300000000000001E-3</c:v>
                </c:pt>
                <c:pt idx="1699">
                  <c:v>6.1399999999999996E-3</c:v>
                </c:pt>
                <c:pt idx="1700">
                  <c:v>6.79E-3</c:v>
                </c:pt>
                <c:pt idx="1701">
                  <c:v>7.6600000000000001E-3</c:v>
                </c:pt>
                <c:pt idx="1702">
                  <c:v>8.3199999999999993E-3</c:v>
                </c:pt>
                <c:pt idx="1703">
                  <c:v>9.1900000000000003E-3</c:v>
                </c:pt>
                <c:pt idx="1704">
                  <c:v>1.0059999999999999E-2</c:v>
                </c:pt>
                <c:pt idx="1705">
                  <c:v>1.115E-2</c:v>
                </c:pt>
                <c:pt idx="1706">
                  <c:v>1.137E-2</c:v>
                </c:pt>
                <c:pt idx="1707">
                  <c:v>1.2239999999999999E-2</c:v>
                </c:pt>
                <c:pt idx="1708">
                  <c:v>1.311E-2</c:v>
                </c:pt>
                <c:pt idx="1709">
                  <c:v>1.376E-2</c:v>
                </c:pt>
                <c:pt idx="1710">
                  <c:v>1.4420000000000001E-2</c:v>
                </c:pt>
                <c:pt idx="1711">
                  <c:v>1.507E-2</c:v>
                </c:pt>
                <c:pt idx="1712">
                  <c:v>1.5720000000000001E-2</c:v>
                </c:pt>
                <c:pt idx="1713">
                  <c:v>1.5939999999999999E-2</c:v>
                </c:pt>
                <c:pt idx="1714">
                  <c:v>1.6379999999999999E-2</c:v>
                </c:pt>
                <c:pt idx="1715">
                  <c:v>1.7250000000000001E-2</c:v>
                </c:pt>
                <c:pt idx="1716">
                  <c:v>1.7680000000000001E-2</c:v>
                </c:pt>
                <c:pt idx="1717">
                  <c:v>1.8339999999999999E-2</c:v>
                </c:pt>
                <c:pt idx="1718">
                  <c:v>1.8769999999999998E-2</c:v>
                </c:pt>
                <c:pt idx="1719">
                  <c:v>1.899E-2</c:v>
                </c:pt>
                <c:pt idx="1720">
                  <c:v>1.9640000000000001E-2</c:v>
                </c:pt>
                <c:pt idx="1721">
                  <c:v>2.0080000000000001E-2</c:v>
                </c:pt>
                <c:pt idx="1722">
                  <c:v>2.052E-2</c:v>
                </c:pt>
                <c:pt idx="1723">
                  <c:v>2.0729999999999998E-2</c:v>
                </c:pt>
                <c:pt idx="1724">
                  <c:v>2.095E-2</c:v>
                </c:pt>
                <c:pt idx="1725">
                  <c:v>2.095E-2</c:v>
                </c:pt>
                <c:pt idx="1726">
                  <c:v>2.1170000000000001E-2</c:v>
                </c:pt>
                <c:pt idx="1727">
                  <c:v>2.1600000000000001E-2</c:v>
                </c:pt>
                <c:pt idx="1728">
                  <c:v>2.1819999999999999E-2</c:v>
                </c:pt>
                <c:pt idx="1729">
                  <c:v>2.2040000000000001E-2</c:v>
                </c:pt>
                <c:pt idx="1730">
                  <c:v>2.2040000000000001E-2</c:v>
                </c:pt>
                <c:pt idx="1731">
                  <c:v>2.1819999999999999E-2</c:v>
                </c:pt>
                <c:pt idx="1732">
                  <c:v>2.2040000000000001E-2</c:v>
                </c:pt>
                <c:pt idx="1733">
                  <c:v>2.2040000000000001E-2</c:v>
                </c:pt>
                <c:pt idx="1734">
                  <c:v>2.2259999999999999E-2</c:v>
                </c:pt>
                <c:pt idx="1735">
                  <c:v>2.2040000000000001E-2</c:v>
                </c:pt>
                <c:pt idx="1736">
                  <c:v>2.1819999999999999E-2</c:v>
                </c:pt>
                <c:pt idx="1737">
                  <c:v>2.1389999999999999E-2</c:v>
                </c:pt>
                <c:pt idx="1738">
                  <c:v>2.1389999999999999E-2</c:v>
                </c:pt>
                <c:pt idx="1739">
                  <c:v>2.1170000000000001E-2</c:v>
                </c:pt>
                <c:pt idx="1740">
                  <c:v>2.1389999999999999E-2</c:v>
                </c:pt>
                <c:pt idx="1741">
                  <c:v>2.095E-2</c:v>
                </c:pt>
                <c:pt idx="1742">
                  <c:v>2.0729999999999998E-2</c:v>
                </c:pt>
                <c:pt idx="1743">
                  <c:v>2.0299999999999999E-2</c:v>
                </c:pt>
                <c:pt idx="1744">
                  <c:v>2.0080000000000001E-2</c:v>
                </c:pt>
                <c:pt idx="1745">
                  <c:v>1.9640000000000001E-2</c:v>
                </c:pt>
                <c:pt idx="1746">
                  <c:v>1.899E-2</c:v>
                </c:pt>
                <c:pt idx="1747">
                  <c:v>1.899E-2</c:v>
                </c:pt>
                <c:pt idx="1748">
                  <c:v>1.8769999999999998E-2</c:v>
                </c:pt>
                <c:pt idx="1749">
                  <c:v>1.8120000000000001E-2</c:v>
                </c:pt>
                <c:pt idx="1750">
                  <c:v>1.7680000000000001E-2</c:v>
                </c:pt>
                <c:pt idx="1751">
                  <c:v>1.7250000000000001E-2</c:v>
                </c:pt>
                <c:pt idx="1752">
                  <c:v>1.6379999999999999E-2</c:v>
                </c:pt>
                <c:pt idx="1753">
                  <c:v>1.6160000000000001E-2</c:v>
                </c:pt>
                <c:pt idx="1754">
                  <c:v>1.5509999999999999E-2</c:v>
                </c:pt>
                <c:pt idx="1755">
                  <c:v>1.529E-2</c:v>
                </c:pt>
                <c:pt idx="1756">
                  <c:v>1.4630000000000001E-2</c:v>
                </c:pt>
                <c:pt idx="1757">
                  <c:v>1.4200000000000001E-2</c:v>
                </c:pt>
                <c:pt idx="1758">
                  <c:v>1.311E-2</c:v>
                </c:pt>
                <c:pt idx="1759">
                  <c:v>1.2670000000000001E-2</c:v>
                </c:pt>
                <c:pt idx="1760">
                  <c:v>1.2239999999999999E-2</c:v>
                </c:pt>
                <c:pt idx="1761">
                  <c:v>1.159E-2</c:v>
                </c:pt>
                <c:pt idx="1762">
                  <c:v>1.093E-2</c:v>
                </c:pt>
                <c:pt idx="1763">
                  <c:v>1.0500000000000001E-2</c:v>
                </c:pt>
                <c:pt idx="1764">
                  <c:v>9.6299999999999997E-3</c:v>
                </c:pt>
                <c:pt idx="1765">
                  <c:v>9.1900000000000003E-3</c:v>
                </c:pt>
                <c:pt idx="1766">
                  <c:v>8.3199999999999993E-3</c:v>
                </c:pt>
                <c:pt idx="1767">
                  <c:v>7.6600000000000001E-3</c:v>
                </c:pt>
                <c:pt idx="1768">
                  <c:v>7.0099999999999997E-3</c:v>
                </c:pt>
                <c:pt idx="1769">
                  <c:v>6.3600000000000002E-3</c:v>
                </c:pt>
                <c:pt idx="1770">
                  <c:v>5.7000000000000002E-3</c:v>
                </c:pt>
                <c:pt idx="1771">
                  <c:v>5.2700000000000004E-3</c:v>
                </c:pt>
                <c:pt idx="1772">
                  <c:v>4.62E-3</c:v>
                </c:pt>
                <c:pt idx="1773">
                  <c:v>3.7399999999999998E-3</c:v>
                </c:pt>
                <c:pt idx="1774">
                  <c:v>3.0899999999999999E-3</c:v>
                </c:pt>
                <c:pt idx="1775">
                  <c:v>2.66E-3</c:v>
                </c:pt>
                <c:pt idx="1776">
                  <c:v>1.7799999999999999E-3</c:v>
                </c:pt>
                <c:pt idx="1777">
                  <c:v>1.57E-3</c:v>
                </c:pt>
                <c:pt idx="1778">
                  <c:v>4.8000000000000001E-4</c:v>
                </c:pt>
                <c:pt idx="1779">
                  <c:v>4.0000000000000003E-5</c:v>
                </c:pt>
                <c:pt idx="1780">
                  <c:v>-6.0999999999999997E-4</c:v>
                </c:pt>
                <c:pt idx="1781">
                  <c:v>-1.2700000000000001E-3</c:v>
                </c:pt>
                <c:pt idx="1782">
                  <c:v>-1.6999999999999999E-3</c:v>
                </c:pt>
                <c:pt idx="1783">
                  <c:v>-2.3500000000000001E-3</c:v>
                </c:pt>
                <c:pt idx="1784">
                  <c:v>-3.2299999999999998E-3</c:v>
                </c:pt>
                <c:pt idx="1785">
                  <c:v>-3.2299999999999998E-3</c:v>
                </c:pt>
                <c:pt idx="1786">
                  <c:v>-3.6600000000000001E-3</c:v>
                </c:pt>
                <c:pt idx="1787">
                  <c:v>-4.1000000000000003E-3</c:v>
                </c:pt>
                <c:pt idx="1788">
                  <c:v>-4.9699999999999996E-3</c:v>
                </c:pt>
                <c:pt idx="1789">
                  <c:v>-5.4000000000000003E-3</c:v>
                </c:pt>
                <c:pt idx="1790">
                  <c:v>-5.8399999999999997E-3</c:v>
                </c:pt>
                <c:pt idx="1791">
                  <c:v>-6.4900000000000001E-3</c:v>
                </c:pt>
                <c:pt idx="1792">
                  <c:v>-6.4900000000000001E-3</c:v>
                </c:pt>
                <c:pt idx="1793">
                  <c:v>-6.9300000000000004E-3</c:v>
                </c:pt>
                <c:pt idx="1794">
                  <c:v>-7.5799999999999999E-3</c:v>
                </c:pt>
                <c:pt idx="1795">
                  <c:v>-7.7999999999999996E-3</c:v>
                </c:pt>
                <c:pt idx="1796">
                  <c:v>-8.0199999999999994E-3</c:v>
                </c:pt>
                <c:pt idx="1797">
                  <c:v>-8.4499999999999992E-3</c:v>
                </c:pt>
                <c:pt idx="1798">
                  <c:v>-8.8900000000000003E-3</c:v>
                </c:pt>
                <c:pt idx="1799">
                  <c:v>-8.6700000000000006E-3</c:v>
                </c:pt>
                <c:pt idx="1800">
                  <c:v>-9.5399999999999999E-3</c:v>
                </c:pt>
                <c:pt idx="1801">
                  <c:v>-9.3200000000000002E-3</c:v>
                </c:pt>
                <c:pt idx="1802">
                  <c:v>-9.5399999999999999E-3</c:v>
                </c:pt>
                <c:pt idx="1803">
                  <c:v>-9.7599999999999996E-3</c:v>
                </c:pt>
                <c:pt idx="1804">
                  <c:v>-1.0200000000000001E-2</c:v>
                </c:pt>
                <c:pt idx="1805">
                  <c:v>-1.0200000000000001E-2</c:v>
                </c:pt>
                <c:pt idx="1806">
                  <c:v>-1.0410000000000001E-2</c:v>
                </c:pt>
                <c:pt idx="1807">
                  <c:v>-1.0630000000000001E-2</c:v>
                </c:pt>
                <c:pt idx="1808">
                  <c:v>-1.0630000000000001E-2</c:v>
                </c:pt>
                <c:pt idx="1809">
                  <c:v>-1.085E-2</c:v>
                </c:pt>
                <c:pt idx="1810">
                  <c:v>-1.0410000000000001E-2</c:v>
                </c:pt>
                <c:pt idx="1811">
                  <c:v>-1.0410000000000001E-2</c:v>
                </c:pt>
                <c:pt idx="1812">
                  <c:v>-1.0410000000000001E-2</c:v>
                </c:pt>
                <c:pt idx="1813">
                  <c:v>-1.0200000000000001E-2</c:v>
                </c:pt>
                <c:pt idx="1814">
                  <c:v>-1.0410000000000001E-2</c:v>
                </c:pt>
                <c:pt idx="1815">
                  <c:v>-1.0410000000000001E-2</c:v>
                </c:pt>
                <c:pt idx="1816">
                  <c:v>-1.0200000000000001E-2</c:v>
                </c:pt>
                <c:pt idx="1817">
                  <c:v>-1.0200000000000001E-2</c:v>
                </c:pt>
                <c:pt idx="1818">
                  <c:v>-9.9799999999999993E-3</c:v>
                </c:pt>
                <c:pt idx="1819">
                  <c:v>-9.7599999999999996E-3</c:v>
                </c:pt>
                <c:pt idx="1820">
                  <c:v>-9.5399999999999999E-3</c:v>
                </c:pt>
                <c:pt idx="1821">
                  <c:v>-9.3200000000000002E-3</c:v>
                </c:pt>
                <c:pt idx="1822">
                  <c:v>-9.11E-3</c:v>
                </c:pt>
                <c:pt idx="1823">
                  <c:v>-8.8900000000000003E-3</c:v>
                </c:pt>
                <c:pt idx="1824">
                  <c:v>-8.2400000000000008E-3</c:v>
                </c:pt>
                <c:pt idx="1825">
                  <c:v>-8.4499999999999992E-3</c:v>
                </c:pt>
                <c:pt idx="1826">
                  <c:v>-8.0199999999999994E-3</c:v>
                </c:pt>
                <c:pt idx="1827">
                  <c:v>-7.5799999999999999E-3</c:v>
                </c:pt>
                <c:pt idx="1828">
                  <c:v>-6.9300000000000004E-3</c:v>
                </c:pt>
                <c:pt idx="1829">
                  <c:v>-6.4900000000000001E-3</c:v>
                </c:pt>
                <c:pt idx="1830">
                  <c:v>-6.7099999999999998E-3</c:v>
                </c:pt>
                <c:pt idx="1831">
                  <c:v>-6.28E-3</c:v>
                </c:pt>
                <c:pt idx="1832">
                  <c:v>-5.8399999999999997E-3</c:v>
                </c:pt>
                <c:pt idx="1833">
                  <c:v>-5.1900000000000002E-3</c:v>
                </c:pt>
                <c:pt idx="1834">
                  <c:v>-4.7499999999999999E-3</c:v>
                </c:pt>
                <c:pt idx="1835">
                  <c:v>-4.1000000000000003E-3</c:v>
                </c:pt>
                <c:pt idx="1836">
                  <c:v>-4.1000000000000003E-3</c:v>
                </c:pt>
                <c:pt idx="1837">
                  <c:v>-3.2299999999999998E-3</c:v>
                </c:pt>
                <c:pt idx="1838">
                  <c:v>-3.0100000000000001E-3</c:v>
                </c:pt>
                <c:pt idx="1839">
                  <c:v>-2.5699999999999998E-3</c:v>
                </c:pt>
                <c:pt idx="1840">
                  <c:v>-2.14E-3</c:v>
                </c:pt>
                <c:pt idx="1841">
                  <c:v>-1.2700000000000001E-3</c:v>
                </c:pt>
                <c:pt idx="1842">
                  <c:v>-8.3000000000000001E-4</c:v>
                </c:pt>
                <c:pt idx="1843">
                  <c:v>-6.0999999999999997E-4</c:v>
                </c:pt>
                <c:pt idx="1844">
                  <c:v>-3.8999999999999999E-4</c:v>
                </c:pt>
                <c:pt idx="1845">
                  <c:v>4.8000000000000001E-4</c:v>
                </c:pt>
                <c:pt idx="1846">
                  <c:v>1.3500000000000001E-3</c:v>
                </c:pt>
                <c:pt idx="1847">
                  <c:v>1.7799999999999999E-3</c:v>
                </c:pt>
                <c:pt idx="1848">
                  <c:v>2E-3</c:v>
                </c:pt>
                <c:pt idx="1849">
                  <c:v>2.66E-3</c:v>
                </c:pt>
                <c:pt idx="1850">
                  <c:v>3.0899999999999999E-3</c:v>
                </c:pt>
                <c:pt idx="1851">
                  <c:v>3.5300000000000002E-3</c:v>
                </c:pt>
                <c:pt idx="1852">
                  <c:v>3.96E-3</c:v>
                </c:pt>
                <c:pt idx="1853">
                  <c:v>4.4000000000000003E-3</c:v>
                </c:pt>
                <c:pt idx="1854">
                  <c:v>5.0499999999999998E-3</c:v>
                </c:pt>
                <c:pt idx="1855">
                  <c:v>5.4900000000000001E-3</c:v>
                </c:pt>
                <c:pt idx="1856">
                  <c:v>6.1399999999999996E-3</c:v>
                </c:pt>
                <c:pt idx="1857">
                  <c:v>6.3600000000000002E-3</c:v>
                </c:pt>
                <c:pt idx="1858">
                  <c:v>7.2300000000000003E-3</c:v>
                </c:pt>
                <c:pt idx="1859">
                  <c:v>7.45E-3</c:v>
                </c:pt>
                <c:pt idx="1860">
                  <c:v>8.3199999999999993E-3</c:v>
                </c:pt>
                <c:pt idx="1861">
                  <c:v>8.5400000000000007E-3</c:v>
                </c:pt>
                <c:pt idx="1862">
                  <c:v>8.7500000000000008E-3</c:v>
                </c:pt>
                <c:pt idx="1863">
                  <c:v>9.41E-3</c:v>
                </c:pt>
                <c:pt idx="1864">
                  <c:v>9.6299999999999997E-3</c:v>
                </c:pt>
                <c:pt idx="1865">
                  <c:v>9.8399999999999998E-3</c:v>
                </c:pt>
                <c:pt idx="1866">
                  <c:v>1.0059999999999999E-2</c:v>
                </c:pt>
                <c:pt idx="1867">
                  <c:v>1.0500000000000001E-2</c:v>
                </c:pt>
                <c:pt idx="1868">
                  <c:v>1.093E-2</c:v>
                </c:pt>
                <c:pt idx="1869">
                  <c:v>1.159E-2</c:v>
                </c:pt>
                <c:pt idx="1870">
                  <c:v>1.2019999999999999E-2</c:v>
                </c:pt>
                <c:pt idx="1871">
                  <c:v>1.2019999999999999E-2</c:v>
                </c:pt>
                <c:pt idx="1872">
                  <c:v>1.2239999999999999E-2</c:v>
                </c:pt>
                <c:pt idx="1873">
                  <c:v>1.2670000000000001E-2</c:v>
                </c:pt>
                <c:pt idx="1874">
                  <c:v>1.289E-2</c:v>
                </c:pt>
                <c:pt idx="1875">
                  <c:v>1.311E-2</c:v>
                </c:pt>
                <c:pt idx="1876">
                  <c:v>1.333E-2</c:v>
                </c:pt>
                <c:pt idx="1877">
                  <c:v>1.376E-2</c:v>
                </c:pt>
                <c:pt idx="1878">
                  <c:v>1.376E-2</c:v>
                </c:pt>
                <c:pt idx="1879">
                  <c:v>1.3979999999999999E-2</c:v>
                </c:pt>
                <c:pt idx="1880">
                  <c:v>1.376E-2</c:v>
                </c:pt>
                <c:pt idx="1881">
                  <c:v>1.376E-2</c:v>
                </c:pt>
                <c:pt idx="1882">
                  <c:v>1.3979999999999999E-2</c:v>
                </c:pt>
                <c:pt idx="1883">
                  <c:v>1.4420000000000001E-2</c:v>
                </c:pt>
                <c:pt idx="1884">
                  <c:v>1.4630000000000001E-2</c:v>
                </c:pt>
                <c:pt idx="1885">
                  <c:v>1.4420000000000001E-2</c:v>
                </c:pt>
                <c:pt idx="1886">
                  <c:v>1.4630000000000001E-2</c:v>
                </c:pt>
                <c:pt idx="1887">
                  <c:v>1.4420000000000001E-2</c:v>
                </c:pt>
                <c:pt idx="1888">
                  <c:v>1.4630000000000001E-2</c:v>
                </c:pt>
                <c:pt idx="1889">
                  <c:v>1.4420000000000001E-2</c:v>
                </c:pt>
                <c:pt idx="1890">
                  <c:v>1.4630000000000001E-2</c:v>
                </c:pt>
                <c:pt idx="1891">
                  <c:v>1.485E-2</c:v>
                </c:pt>
                <c:pt idx="1892">
                  <c:v>1.4630000000000001E-2</c:v>
                </c:pt>
                <c:pt idx="1893">
                  <c:v>1.485E-2</c:v>
                </c:pt>
                <c:pt idx="1894">
                  <c:v>1.485E-2</c:v>
                </c:pt>
                <c:pt idx="1895">
                  <c:v>1.4200000000000001E-2</c:v>
                </c:pt>
                <c:pt idx="1896">
                  <c:v>1.4630000000000001E-2</c:v>
                </c:pt>
                <c:pt idx="1897">
                  <c:v>1.4200000000000001E-2</c:v>
                </c:pt>
                <c:pt idx="1898">
                  <c:v>1.3979999999999999E-2</c:v>
                </c:pt>
                <c:pt idx="1899">
                  <c:v>1.3979999999999999E-2</c:v>
                </c:pt>
                <c:pt idx="1900">
                  <c:v>1.3979999999999999E-2</c:v>
                </c:pt>
                <c:pt idx="1901">
                  <c:v>1.376E-2</c:v>
                </c:pt>
                <c:pt idx="1902">
                  <c:v>1.311E-2</c:v>
                </c:pt>
                <c:pt idx="1903">
                  <c:v>1.311E-2</c:v>
                </c:pt>
                <c:pt idx="1904">
                  <c:v>1.289E-2</c:v>
                </c:pt>
                <c:pt idx="1905">
                  <c:v>1.2670000000000001E-2</c:v>
                </c:pt>
                <c:pt idx="1906">
                  <c:v>1.2460000000000001E-2</c:v>
                </c:pt>
                <c:pt idx="1907">
                  <c:v>1.2460000000000001E-2</c:v>
                </c:pt>
                <c:pt idx="1908">
                  <c:v>1.159E-2</c:v>
                </c:pt>
                <c:pt idx="1909">
                  <c:v>1.159E-2</c:v>
                </c:pt>
                <c:pt idx="1910">
                  <c:v>1.115E-2</c:v>
                </c:pt>
                <c:pt idx="1911">
                  <c:v>1.115E-2</c:v>
                </c:pt>
                <c:pt idx="1912">
                  <c:v>1.0710000000000001E-2</c:v>
                </c:pt>
                <c:pt idx="1913">
                  <c:v>1.0279999999999999E-2</c:v>
                </c:pt>
                <c:pt idx="1914">
                  <c:v>9.6299999999999997E-3</c:v>
                </c:pt>
                <c:pt idx="1915">
                  <c:v>9.8399999999999998E-3</c:v>
                </c:pt>
                <c:pt idx="1916">
                  <c:v>9.41E-3</c:v>
                </c:pt>
                <c:pt idx="1917">
                  <c:v>8.9700000000000005E-3</c:v>
                </c:pt>
                <c:pt idx="1918">
                  <c:v>8.5400000000000007E-3</c:v>
                </c:pt>
                <c:pt idx="1919">
                  <c:v>8.5400000000000007E-3</c:v>
                </c:pt>
                <c:pt idx="1920">
                  <c:v>7.8799999999999999E-3</c:v>
                </c:pt>
                <c:pt idx="1921">
                  <c:v>7.6600000000000001E-3</c:v>
                </c:pt>
                <c:pt idx="1922">
                  <c:v>7.45E-3</c:v>
                </c:pt>
                <c:pt idx="1923">
                  <c:v>6.79E-3</c:v>
                </c:pt>
                <c:pt idx="1924">
                  <c:v>6.3600000000000002E-3</c:v>
                </c:pt>
                <c:pt idx="1925">
                  <c:v>5.9199999999999999E-3</c:v>
                </c:pt>
                <c:pt idx="1926">
                  <c:v>5.7000000000000002E-3</c:v>
                </c:pt>
                <c:pt idx="1927">
                  <c:v>4.8300000000000001E-3</c:v>
                </c:pt>
                <c:pt idx="1928">
                  <c:v>5.2700000000000004E-3</c:v>
                </c:pt>
                <c:pt idx="1929">
                  <c:v>4.62E-3</c:v>
                </c:pt>
                <c:pt idx="1930">
                  <c:v>4.62E-3</c:v>
                </c:pt>
                <c:pt idx="1931">
                  <c:v>3.96E-3</c:v>
                </c:pt>
                <c:pt idx="1932">
                  <c:v>3.5300000000000002E-3</c:v>
                </c:pt>
                <c:pt idx="1933">
                  <c:v>3.5300000000000002E-3</c:v>
                </c:pt>
                <c:pt idx="1934">
                  <c:v>3.0899999999999999E-3</c:v>
                </c:pt>
                <c:pt idx="1935">
                  <c:v>2.4399999999999999E-3</c:v>
                </c:pt>
                <c:pt idx="1936">
                  <c:v>2.2200000000000002E-3</c:v>
                </c:pt>
                <c:pt idx="1937">
                  <c:v>2.2200000000000002E-3</c:v>
                </c:pt>
                <c:pt idx="1938">
                  <c:v>1.7799999999999999E-3</c:v>
                </c:pt>
                <c:pt idx="1939">
                  <c:v>1.57E-3</c:v>
                </c:pt>
                <c:pt idx="1940">
                  <c:v>1.1299999999999999E-3</c:v>
                </c:pt>
                <c:pt idx="1941">
                  <c:v>9.1E-4</c:v>
                </c:pt>
                <c:pt idx="1942">
                  <c:v>6.8999999999999997E-4</c:v>
                </c:pt>
                <c:pt idx="1943">
                  <c:v>4.8000000000000001E-4</c:v>
                </c:pt>
                <c:pt idx="1944">
                  <c:v>4.8000000000000001E-4</c:v>
                </c:pt>
                <c:pt idx="1945">
                  <c:v>4.0000000000000003E-5</c:v>
                </c:pt>
                <c:pt idx="1946">
                  <c:v>-3.8999999999999999E-4</c:v>
                </c:pt>
                <c:pt idx="1947">
                  <c:v>-1.8000000000000001E-4</c:v>
                </c:pt>
                <c:pt idx="1948">
                  <c:v>-6.0999999999999997E-4</c:v>
                </c:pt>
                <c:pt idx="1949">
                  <c:v>-6.0999999999999997E-4</c:v>
                </c:pt>
                <c:pt idx="1950">
                  <c:v>-3.8999999999999999E-4</c:v>
                </c:pt>
                <c:pt idx="1951">
                  <c:v>-8.3000000000000001E-4</c:v>
                </c:pt>
                <c:pt idx="1952">
                  <c:v>-1.2700000000000001E-3</c:v>
                </c:pt>
                <c:pt idx="1953">
                  <c:v>-8.3000000000000001E-4</c:v>
                </c:pt>
                <c:pt idx="1954">
                  <c:v>-1.0499999999999999E-3</c:v>
                </c:pt>
                <c:pt idx="1955">
                  <c:v>-8.3000000000000001E-4</c:v>
                </c:pt>
                <c:pt idx="1956">
                  <c:v>-1.6999999999999999E-3</c:v>
                </c:pt>
                <c:pt idx="1957">
                  <c:v>-1.2700000000000001E-3</c:v>
                </c:pt>
                <c:pt idx="1958">
                  <c:v>-1.6999999999999999E-3</c:v>
                </c:pt>
                <c:pt idx="1959">
                  <c:v>-1.48E-3</c:v>
                </c:pt>
                <c:pt idx="1960">
                  <c:v>-1.48E-3</c:v>
                </c:pt>
                <c:pt idx="1961">
                  <c:v>-1.48E-3</c:v>
                </c:pt>
                <c:pt idx="1962">
                  <c:v>-1.2700000000000001E-3</c:v>
                </c:pt>
                <c:pt idx="1963">
                  <c:v>-1.0499999999999999E-3</c:v>
                </c:pt>
                <c:pt idx="1964">
                  <c:v>-1.2700000000000001E-3</c:v>
                </c:pt>
                <c:pt idx="1965">
                  <c:v>-1.0499999999999999E-3</c:v>
                </c:pt>
                <c:pt idx="1966">
                  <c:v>-1.0499999999999999E-3</c:v>
                </c:pt>
                <c:pt idx="1967">
                  <c:v>-1.0499999999999999E-3</c:v>
                </c:pt>
                <c:pt idx="1968">
                  <c:v>-6.0999999999999997E-4</c:v>
                </c:pt>
                <c:pt idx="1969">
                  <c:v>-8.3000000000000001E-4</c:v>
                </c:pt>
                <c:pt idx="1970">
                  <c:v>-3.8999999999999999E-4</c:v>
                </c:pt>
                <c:pt idx="1971">
                  <c:v>-1.8000000000000001E-4</c:v>
                </c:pt>
                <c:pt idx="1972">
                  <c:v>-3.8999999999999999E-4</c:v>
                </c:pt>
                <c:pt idx="1973">
                  <c:v>2.5999999999999998E-4</c:v>
                </c:pt>
                <c:pt idx="1974">
                  <c:v>4.8000000000000001E-4</c:v>
                </c:pt>
                <c:pt idx="1975">
                  <c:v>4.8000000000000001E-4</c:v>
                </c:pt>
                <c:pt idx="1976">
                  <c:v>1.1299999999999999E-3</c:v>
                </c:pt>
                <c:pt idx="1977">
                  <c:v>1.1299999999999999E-3</c:v>
                </c:pt>
                <c:pt idx="1978">
                  <c:v>1.3500000000000001E-3</c:v>
                </c:pt>
                <c:pt idx="1979">
                  <c:v>1.57E-3</c:v>
                </c:pt>
                <c:pt idx="1980">
                  <c:v>2E-3</c:v>
                </c:pt>
                <c:pt idx="1981">
                  <c:v>2.4399999999999999E-3</c:v>
                </c:pt>
                <c:pt idx="1982">
                  <c:v>2.66E-3</c:v>
                </c:pt>
                <c:pt idx="1983">
                  <c:v>2.8700000000000002E-3</c:v>
                </c:pt>
                <c:pt idx="1984">
                  <c:v>3.31E-3</c:v>
                </c:pt>
                <c:pt idx="1985">
                  <c:v>3.7399999999999998E-3</c:v>
                </c:pt>
                <c:pt idx="1986">
                  <c:v>4.1799999999999997E-3</c:v>
                </c:pt>
                <c:pt idx="1987">
                  <c:v>4.1799999999999997E-3</c:v>
                </c:pt>
                <c:pt idx="1988">
                  <c:v>4.8300000000000001E-3</c:v>
                </c:pt>
                <c:pt idx="1989">
                  <c:v>5.0499999999999998E-3</c:v>
                </c:pt>
                <c:pt idx="1990">
                  <c:v>5.4900000000000001E-3</c:v>
                </c:pt>
                <c:pt idx="1991">
                  <c:v>5.7000000000000002E-3</c:v>
                </c:pt>
                <c:pt idx="1992">
                  <c:v>6.3600000000000002E-3</c:v>
                </c:pt>
                <c:pt idx="1993">
                  <c:v>6.79E-3</c:v>
                </c:pt>
                <c:pt idx="1994">
                  <c:v>7.0099999999999997E-3</c:v>
                </c:pt>
                <c:pt idx="1995">
                  <c:v>7.45E-3</c:v>
                </c:pt>
                <c:pt idx="1996">
                  <c:v>7.6600000000000001E-3</c:v>
                </c:pt>
                <c:pt idx="1997">
                  <c:v>8.0999999999999996E-3</c:v>
                </c:pt>
                <c:pt idx="1998">
                  <c:v>8.7500000000000008E-3</c:v>
                </c:pt>
                <c:pt idx="1999">
                  <c:v>8.9700000000000005E-3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385344"/>
        <c:axId val="108383616"/>
      </c:scatterChart>
      <c:valAx>
        <c:axId val="108382464"/>
        <c:scaling>
          <c:orientation val="minMax"/>
          <c:max val="6E-9"/>
          <c:min val="-6E-9"/>
        </c:scaling>
        <c:delete val="0"/>
        <c:axPos val="b"/>
        <c:numFmt formatCode="0.00E+00" sourceLinked="1"/>
        <c:majorTickMark val="out"/>
        <c:minorTickMark val="none"/>
        <c:tickLblPos val="nextTo"/>
        <c:crossAx val="108383040"/>
        <c:crosses val="autoZero"/>
        <c:crossBetween val="midCat"/>
      </c:valAx>
      <c:valAx>
        <c:axId val="108383040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108382464"/>
        <c:crossesAt val="-6E-9"/>
        <c:crossBetween val="midCat"/>
      </c:valAx>
      <c:valAx>
        <c:axId val="108383616"/>
        <c:scaling>
          <c:orientation val="minMax"/>
        </c:scaling>
        <c:delete val="0"/>
        <c:axPos val="r"/>
        <c:numFmt formatCode="0.00E+00" sourceLinked="1"/>
        <c:majorTickMark val="out"/>
        <c:minorTickMark val="none"/>
        <c:tickLblPos val="nextTo"/>
        <c:crossAx val="108385344"/>
        <c:crosses val="max"/>
        <c:crossBetween val="midCat"/>
      </c:valAx>
      <c:valAx>
        <c:axId val="108385344"/>
        <c:scaling>
          <c:orientation val="minMax"/>
        </c:scaling>
        <c:delete val="1"/>
        <c:axPos val="b"/>
        <c:numFmt formatCode="0.00E+00" sourceLinked="1"/>
        <c:majorTickMark val="out"/>
        <c:minorTickMark val="none"/>
        <c:tickLblPos val="nextTo"/>
        <c:crossAx val="10838361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1"/>
          <c:marker>
            <c:symbol val="none"/>
          </c:marker>
          <c:xVal>
            <c:numRef>
              <c:f>'ATF1318'!$A$501:$A$2500</c:f>
              <c:numCache>
                <c:formatCode>0.00E+00</c:formatCode>
                <c:ptCount val="2000"/>
                <c:pt idx="0">
                  <c:v>-6.8884999999999999E-9</c:v>
                </c:pt>
                <c:pt idx="1">
                  <c:v>-6.8822000000000001E-9</c:v>
                </c:pt>
                <c:pt idx="2">
                  <c:v>-6.8759999999999998E-9</c:v>
                </c:pt>
                <c:pt idx="3">
                  <c:v>-6.8697E-9</c:v>
                </c:pt>
                <c:pt idx="4">
                  <c:v>-6.8634999999999997E-9</c:v>
                </c:pt>
                <c:pt idx="5">
                  <c:v>-6.8571999999999999E-9</c:v>
                </c:pt>
                <c:pt idx="6">
                  <c:v>-6.8509999999999996E-9</c:v>
                </c:pt>
                <c:pt idx="7">
                  <c:v>-6.8446999999999997E-9</c:v>
                </c:pt>
                <c:pt idx="8">
                  <c:v>-6.8385000000000003E-9</c:v>
                </c:pt>
                <c:pt idx="9">
                  <c:v>-6.8321999999999996E-9</c:v>
                </c:pt>
                <c:pt idx="10">
                  <c:v>-6.8260000000000002E-9</c:v>
                </c:pt>
                <c:pt idx="11">
                  <c:v>-6.8197000000000003E-9</c:v>
                </c:pt>
                <c:pt idx="12">
                  <c:v>-6.8135000000000001E-9</c:v>
                </c:pt>
                <c:pt idx="13">
                  <c:v>-6.8072000000000002E-9</c:v>
                </c:pt>
                <c:pt idx="14">
                  <c:v>-6.801E-9</c:v>
                </c:pt>
                <c:pt idx="15">
                  <c:v>-6.7947000000000001E-9</c:v>
                </c:pt>
                <c:pt idx="16">
                  <c:v>-6.7884999999999999E-9</c:v>
                </c:pt>
                <c:pt idx="17">
                  <c:v>-6.7822E-9</c:v>
                </c:pt>
                <c:pt idx="18">
                  <c:v>-6.7759999999999998E-9</c:v>
                </c:pt>
                <c:pt idx="19">
                  <c:v>-6.7696999999999999E-9</c:v>
                </c:pt>
                <c:pt idx="20">
                  <c:v>-6.7634999999999996E-9</c:v>
                </c:pt>
                <c:pt idx="21">
                  <c:v>-6.7571999999999998E-9</c:v>
                </c:pt>
                <c:pt idx="22">
                  <c:v>-6.7510000000000004E-9</c:v>
                </c:pt>
                <c:pt idx="23">
                  <c:v>-6.7446999999999997E-9</c:v>
                </c:pt>
                <c:pt idx="24">
                  <c:v>-6.7385000000000003E-9</c:v>
                </c:pt>
                <c:pt idx="25">
                  <c:v>-6.7322000000000004E-9</c:v>
                </c:pt>
                <c:pt idx="26">
                  <c:v>-6.7260000000000001E-9</c:v>
                </c:pt>
                <c:pt idx="27">
                  <c:v>-6.7197000000000003E-9</c:v>
                </c:pt>
                <c:pt idx="28">
                  <c:v>-6.7135E-9</c:v>
                </c:pt>
                <c:pt idx="29">
                  <c:v>-6.7072000000000002E-9</c:v>
                </c:pt>
                <c:pt idx="30">
                  <c:v>-6.7009999999999999E-9</c:v>
                </c:pt>
                <c:pt idx="31">
                  <c:v>-6.6947000000000001E-9</c:v>
                </c:pt>
                <c:pt idx="32">
                  <c:v>-6.6884999999999998E-9</c:v>
                </c:pt>
                <c:pt idx="33">
                  <c:v>-6.6821999999999999E-9</c:v>
                </c:pt>
                <c:pt idx="34">
                  <c:v>-6.6759999999999997E-9</c:v>
                </c:pt>
                <c:pt idx="35">
                  <c:v>-6.6696999999999998E-9</c:v>
                </c:pt>
                <c:pt idx="36">
                  <c:v>-6.6635000000000004E-9</c:v>
                </c:pt>
                <c:pt idx="37">
                  <c:v>-6.6571999999999997E-9</c:v>
                </c:pt>
                <c:pt idx="38">
                  <c:v>-6.6510000000000003E-9</c:v>
                </c:pt>
                <c:pt idx="39">
                  <c:v>-6.6446999999999996E-9</c:v>
                </c:pt>
                <c:pt idx="40">
                  <c:v>-6.6385000000000002E-9</c:v>
                </c:pt>
                <c:pt idx="41">
                  <c:v>-6.6322000000000003E-9</c:v>
                </c:pt>
                <c:pt idx="42">
                  <c:v>-6.6260000000000001E-9</c:v>
                </c:pt>
                <c:pt idx="43">
                  <c:v>-6.6197000000000002E-9</c:v>
                </c:pt>
                <c:pt idx="44">
                  <c:v>-6.6135E-9</c:v>
                </c:pt>
                <c:pt idx="45">
                  <c:v>-6.6072000000000001E-9</c:v>
                </c:pt>
                <c:pt idx="46">
                  <c:v>-6.6009999999999998E-9</c:v>
                </c:pt>
                <c:pt idx="47">
                  <c:v>-6.5947E-9</c:v>
                </c:pt>
                <c:pt idx="48">
                  <c:v>-6.5884999999999997E-9</c:v>
                </c:pt>
                <c:pt idx="49">
                  <c:v>-6.5821999999999999E-9</c:v>
                </c:pt>
                <c:pt idx="50">
                  <c:v>-6.5759999999999996E-9</c:v>
                </c:pt>
                <c:pt idx="51">
                  <c:v>-6.5696999999999998E-9</c:v>
                </c:pt>
                <c:pt idx="52">
                  <c:v>-6.5635000000000003E-9</c:v>
                </c:pt>
                <c:pt idx="53">
                  <c:v>-6.5571999999999996E-9</c:v>
                </c:pt>
                <c:pt idx="54">
                  <c:v>-6.5510000000000002E-9</c:v>
                </c:pt>
                <c:pt idx="55">
                  <c:v>-6.5447000000000004E-9</c:v>
                </c:pt>
                <c:pt idx="56">
                  <c:v>-6.5385000000000001E-9</c:v>
                </c:pt>
                <c:pt idx="57">
                  <c:v>-6.5322000000000003E-9</c:v>
                </c:pt>
                <c:pt idx="58">
                  <c:v>-6.526E-9</c:v>
                </c:pt>
                <c:pt idx="59">
                  <c:v>-6.5197000000000001E-9</c:v>
                </c:pt>
                <c:pt idx="60">
                  <c:v>-6.5134999999999999E-9</c:v>
                </c:pt>
                <c:pt idx="61">
                  <c:v>-6.5072E-9</c:v>
                </c:pt>
                <c:pt idx="62">
                  <c:v>-6.5009999999999998E-9</c:v>
                </c:pt>
                <c:pt idx="63">
                  <c:v>-6.4946999999999999E-9</c:v>
                </c:pt>
                <c:pt idx="64">
                  <c:v>-6.4884999999999997E-9</c:v>
                </c:pt>
                <c:pt idx="65">
                  <c:v>-6.4821999999999998E-9</c:v>
                </c:pt>
                <c:pt idx="66">
                  <c:v>-6.4760000000000004E-9</c:v>
                </c:pt>
                <c:pt idx="67">
                  <c:v>-6.4696999999999997E-9</c:v>
                </c:pt>
                <c:pt idx="68">
                  <c:v>-6.4635000000000003E-9</c:v>
                </c:pt>
                <c:pt idx="69">
                  <c:v>-6.4572000000000004E-9</c:v>
                </c:pt>
                <c:pt idx="70">
                  <c:v>-6.4510000000000002E-9</c:v>
                </c:pt>
                <c:pt idx="71">
                  <c:v>-6.4447000000000003E-9</c:v>
                </c:pt>
                <c:pt idx="72">
                  <c:v>-6.4385E-9</c:v>
                </c:pt>
                <c:pt idx="73">
                  <c:v>-6.4322000000000002E-9</c:v>
                </c:pt>
                <c:pt idx="74">
                  <c:v>-6.4259999999999999E-9</c:v>
                </c:pt>
                <c:pt idx="75">
                  <c:v>-6.4197000000000001E-9</c:v>
                </c:pt>
                <c:pt idx="76">
                  <c:v>-6.4134999999999998E-9</c:v>
                </c:pt>
                <c:pt idx="77">
                  <c:v>-6.4072E-9</c:v>
                </c:pt>
                <c:pt idx="78">
                  <c:v>-6.4009999999999997E-9</c:v>
                </c:pt>
                <c:pt idx="79">
                  <c:v>-6.3946999999999998E-9</c:v>
                </c:pt>
                <c:pt idx="80">
                  <c:v>-6.3884999999999996E-9</c:v>
                </c:pt>
                <c:pt idx="81">
                  <c:v>-6.3821999999999997E-9</c:v>
                </c:pt>
                <c:pt idx="82">
                  <c:v>-6.3760000000000003E-9</c:v>
                </c:pt>
                <c:pt idx="83">
                  <c:v>-6.3696999999999996E-9</c:v>
                </c:pt>
                <c:pt idx="84">
                  <c:v>-6.3635000000000002E-9</c:v>
                </c:pt>
                <c:pt idx="85">
                  <c:v>-6.3572000000000003E-9</c:v>
                </c:pt>
                <c:pt idx="86">
                  <c:v>-6.3510000000000001E-9</c:v>
                </c:pt>
                <c:pt idx="87">
                  <c:v>-6.3447000000000002E-9</c:v>
                </c:pt>
                <c:pt idx="88">
                  <c:v>-6.3385E-9</c:v>
                </c:pt>
                <c:pt idx="89">
                  <c:v>-6.3322000000000001E-9</c:v>
                </c:pt>
                <c:pt idx="90">
                  <c:v>-6.3259999999999999E-9</c:v>
                </c:pt>
                <c:pt idx="91">
                  <c:v>-6.3197E-9</c:v>
                </c:pt>
                <c:pt idx="92">
                  <c:v>-6.3134999999999998E-9</c:v>
                </c:pt>
                <c:pt idx="93">
                  <c:v>-6.3071999999999999E-9</c:v>
                </c:pt>
                <c:pt idx="94">
                  <c:v>-6.3009999999999996E-9</c:v>
                </c:pt>
                <c:pt idx="95">
                  <c:v>-6.2946999999999998E-9</c:v>
                </c:pt>
                <c:pt idx="96">
                  <c:v>-6.2885000000000004E-9</c:v>
                </c:pt>
                <c:pt idx="97">
                  <c:v>-6.2821999999999997E-9</c:v>
                </c:pt>
                <c:pt idx="98">
                  <c:v>-6.2760000000000002E-9</c:v>
                </c:pt>
                <c:pt idx="99">
                  <c:v>-6.2697000000000004E-9</c:v>
                </c:pt>
                <c:pt idx="100">
                  <c:v>-6.2635000000000001E-9</c:v>
                </c:pt>
                <c:pt idx="101">
                  <c:v>-6.2572000000000003E-9</c:v>
                </c:pt>
                <c:pt idx="102">
                  <c:v>-6.251E-9</c:v>
                </c:pt>
                <c:pt idx="103">
                  <c:v>-6.2447000000000002E-9</c:v>
                </c:pt>
                <c:pt idx="104">
                  <c:v>-6.2384999999999999E-9</c:v>
                </c:pt>
                <c:pt idx="105">
                  <c:v>-6.2322E-9</c:v>
                </c:pt>
                <c:pt idx="106">
                  <c:v>-6.2259999999999998E-9</c:v>
                </c:pt>
                <c:pt idx="107">
                  <c:v>-6.2196999999999999E-9</c:v>
                </c:pt>
                <c:pt idx="108">
                  <c:v>-6.2134999999999997E-9</c:v>
                </c:pt>
                <c:pt idx="109">
                  <c:v>-6.2071999999999998E-9</c:v>
                </c:pt>
                <c:pt idx="110">
                  <c:v>-6.2010000000000004E-9</c:v>
                </c:pt>
                <c:pt idx="111">
                  <c:v>-6.1946999999999997E-9</c:v>
                </c:pt>
                <c:pt idx="112">
                  <c:v>-6.1885000000000003E-9</c:v>
                </c:pt>
                <c:pt idx="113">
                  <c:v>-6.1821999999999996E-9</c:v>
                </c:pt>
                <c:pt idx="114">
                  <c:v>-6.1760000000000002E-9</c:v>
                </c:pt>
                <c:pt idx="115">
                  <c:v>-6.1697000000000003E-9</c:v>
                </c:pt>
                <c:pt idx="116">
                  <c:v>-6.1635000000000001E-9</c:v>
                </c:pt>
                <c:pt idx="117">
                  <c:v>-6.1572000000000002E-9</c:v>
                </c:pt>
                <c:pt idx="118">
                  <c:v>-6.151E-9</c:v>
                </c:pt>
                <c:pt idx="119">
                  <c:v>-6.1447000000000001E-9</c:v>
                </c:pt>
                <c:pt idx="120">
                  <c:v>-6.1384999999999998E-9</c:v>
                </c:pt>
                <c:pt idx="121">
                  <c:v>-6.1322E-9</c:v>
                </c:pt>
                <c:pt idx="122">
                  <c:v>-6.1259999999999997E-9</c:v>
                </c:pt>
                <c:pt idx="123">
                  <c:v>-6.1196999999999999E-9</c:v>
                </c:pt>
                <c:pt idx="124">
                  <c:v>-6.1134999999999996E-9</c:v>
                </c:pt>
                <c:pt idx="125">
                  <c:v>-6.1071999999999998E-9</c:v>
                </c:pt>
                <c:pt idx="126">
                  <c:v>-6.1010000000000003E-9</c:v>
                </c:pt>
                <c:pt idx="127">
                  <c:v>-6.0946999999999996E-9</c:v>
                </c:pt>
                <c:pt idx="128">
                  <c:v>-6.0885000000000002E-9</c:v>
                </c:pt>
                <c:pt idx="129">
                  <c:v>-6.0822000000000004E-9</c:v>
                </c:pt>
                <c:pt idx="130">
                  <c:v>-6.0760000000000001E-9</c:v>
                </c:pt>
                <c:pt idx="131">
                  <c:v>-6.0697000000000002E-9</c:v>
                </c:pt>
                <c:pt idx="132">
                  <c:v>-6.0635E-9</c:v>
                </c:pt>
                <c:pt idx="133">
                  <c:v>-6.0572000000000001E-9</c:v>
                </c:pt>
                <c:pt idx="134">
                  <c:v>-6.0509999999999999E-9</c:v>
                </c:pt>
                <c:pt idx="135">
                  <c:v>-6.0447E-9</c:v>
                </c:pt>
                <c:pt idx="136">
                  <c:v>-6.0384999999999998E-9</c:v>
                </c:pt>
                <c:pt idx="137">
                  <c:v>-6.0321999999999999E-9</c:v>
                </c:pt>
                <c:pt idx="138">
                  <c:v>-6.0259999999999997E-9</c:v>
                </c:pt>
                <c:pt idx="139">
                  <c:v>-6.0196999999999998E-9</c:v>
                </c:pt>
                <c:pt idx="140">
                  <c:v>-6.0135000000000004E-9</c:v>
                </c:pt>
                <c:pt idx="141">
                  <c:v>-6.0071999999999997E-9</c:v>
                </c:pt>
                <c:pt idx="142">
                  <c:v>-6.0010000000000003E-9</c:v>
                </c:pt>
                <c:pt idx="143">
                  <c:v>-5.9947000000000004E-9</c:v>
                </c:pt>
                <c:pt idx="144">
                  <c:v>-5.9885000000000002E-9</c:v>
                </c:pt>
                <c:pt idx="145">
                  <c:v>-5.9822000000000003E-9</c:v>
                </c:pt>
                <c:pt idx="146">
                  <c:v>-5.976E-9</c:v>
                </c:pt>
                <c:pt idx="147">
                  <c:v>-5.9697000000000002E-9</c:v>
                </c:pt>
                <c:pt idx="148">
                  <c:v>-5.9634999999999999E-9</c:v>
                </c:pt>
                <c:pt idx="149">
                  <c:v>-5.9572000000000001E-9</c:v>
                </c:pt>
                <c:pt idx="150">
                  <c:v>-5.9509999999999998E-9</c:v>
                </c:pt>
                <c:pt idx="151">
                  <c:v>-5.9447E-9</c:v>
                </c:pt>
                <c:pt idx="152">
                  <c:v>-5.9384999999999997E-9</c:v>
                </c:pt>
                <c:pt idx="153">
                  <c:v>-5.9321999999999998E-9</c:v>
                </c:pt>
                <c:pt idx="154">
                  <c:v>-5.9259999999999996E-9</c:v>
                </c:pt>
                <c:pt idx="155">
                  <c:v>-5.9196999999999997E-9</c:v>
                </c:pt>
                <c:pt idx="156">
                  <c:v>-5.9135000000000003E-9</c:v>
                </c:pt>
                <c:pt idx="157">
                  <c:v>-5.9071999999999996E-9</c:v>
                </c:pt>
                <c:pt idx="158">
                  <c:v>-5.9010000000000002E-9</c:v>
                </c:pt>
                <c:pt idx="159">
                  <c:v>-5.8947000000000003E-9</c:v>
                </c:pt>
                <c:pt idx="160">
                  <c:v>-5.8885000000000001E-9</c:v>
                </c:pt>
                <c:pt idx="161">
                  <c:v>-5.8822000000000002E-9</c:v>
                </c:pt>
                <c:pt idx="162">
                  <c:v>-5.876E-9</c:v>
                </c:pt>
                <c:pt idx="163">
                  <c:v>-5.8697000000000001E-9</c:v>
                </c:pt>
                <c:pt idx="164">
                  <c:v>-5.8634999999999999E-9</c:v>
                </c:pt>
                <c:pt idx="165">
                  <c:v>-5.8572E-9</c:v>
                </c:pt>
                <c:pt idx="166">
                  <c:v>-5.8509999999999998E-9</c:v>
                </c:pt>
                <c:pt idx="167">
                  <c:v>-5.8446999999999999E-9</c:v>
                </c:pt>
                <c:pt idx="168">
                  <c:v>-5.8384999999999996E-9</c:v>
                </c:pt>
                <c:pt idx="169">
                  <c:v>-5.8321999999999998E-9</c:v>
                </c:pt>
                <c:pt idx="170">
                  <c:v>-5.8260000000000004E-9</c:v>
                </c:pt>
                <c:pt idx="171">
                  <c:v>-5.8196999999999997E-9</c:v>
                </c:pt>
                <c:pt idx="172">
                  <c:v>-5.8135000000000002E-9</c:v>
                </c:pt>
                <c:pt idx="173">
                  <c:v>-5.8072000000000004E-9</c:v>
                </c:pt>
                <c:pt idx="174">
                  <c:v>-5.8010000000000001E-9</c:v>
                </c:pt>
                <c:pt idx="175">
                  <c:v>-5.7947000000000003E-9</c:v>
                </c:pt>
                <c:pt idx="176">
                  <c:v>-5.7885E-9</c:v>
                </c:pt>
                <c:pt idx="177">
                  <c:v>-5.7822000000000002E-9</c:v>
                </c:pt>
                <c:pt idx="178">
                  <c:v>-5.7759999999999999E-9</c:v>
                </c:pt>
                <c:pt idx="179">
                  <c:v>-5.7697E-9</c:v>
                </c:pt>
                <c:pt idx="180">
                  <c:v>-5.7634999999999998E-9</c:v>
                </c:pt>
                <c:pt idx="181">
                  <c:v>-5.7571999999999999E-9</c:v>
                </c:pt>
                <c:pt idx="182">
                  <c:v>-5.7509999999999997E-9</c:v>
                </c:pt>
                <c:pt idx="183">
                  <c:v>-5.7446999999999998E-9</c:v>
                </c:pt>
                <c:pt idx="184">
                  <c:v>-5.7385000000000004E-9</c:v>
                </c:pt>
                <c:pt idx="185">
                  <c:v>-5.7321999999999997E-9</c:v>
                </c:pt>
                <c:pt idx="186">
                  <c:v>-5.7260000000000003E-9</c:v>
                </c:pt>
                <c:pt idx="187">
                  <c:v>-5.7196999999999996E-9</c:v>
                </c:pt>
                <c:pt idx="188">
                  <c:v>-5.7135000000000002E-9</c:v>
                </c:pt>
                <c:pt idx="189">
                  <c:v>-5.7072000000000003E-9</c:v>
                </c:pt>
                <c:pt idx="190">
                  <c:v>-5.7010000000000001E-9</c:v>
                </c:pt>
                <c:pt idx="191">
                  <c:v>-5.6947000000000002E-9</c:v>
                </c:pt>
                <c:pt idx="192">
                  <c:v>-5.6885E-9</c:v>
                </c:pt>
                <c:pt idx="193">
                  <c:v>-5.6822000000000001E-9</c:v>
                </c:pt>
                <c:pt idx="194">
                  <c:v>-5.6759999999999998E-9</c:v>
                </c:pt>
                <c:pt idx="195">
                  <c:v>-5.6697E-9</c:v>
                </c:pt>
                <c:pt idx="196">
                  <c:v>-5.6634999999999997E-9</c:v>
                </c:pt>
                <c:pt idx="197">
                  <c:v>-5.6571999999999999E-9</c:v>
                </c:pt>
                <c:pt idx="198">
                  <c:v>-5.6509999999999996E-9</c:v>
                </c:pt>
                <c:pt idx="199">
                  <c:v>-5.6446999999999997E-9</c:v>
                </c:pt>
                <c:pt idx="200">
                  <c:v>-5.6385000000000003E-9</c:v>
                </c:pt>
                <c:pt idx="201">
                  <c:v>-5.6321999999999996E-9</c:v>
                </c:pt>
                <c:pt idx="202">
                  <c:v>-5.6260000000000002E-9</c:v>
                </c:pt>
                <c:pt idx="203">
                  <c:v>-5.6197000000000004E-9</c:v>
                </c:pt>
                <c:pt idx="204">
                  <c:v>-5.6135000000000001E-9</c:v>
                </c:pt>
                <c:pt idx="205">
                  <c:v>-5.6072000000000002E-9</c:v>
                </c:pt>
                <c:pt idx="206">
                  <c:v>-5.601E-9</c:v>
                </c:pt>
                <c:pt idx="207">
                  <c:v>-5.5947000000000001E-9</c:v>
                </c:pt>
                <c:pt idx="208">
                  <c:v>-5.5884999999999999E-9</c:v>
                </c:pt>
                <c:pt idx="209">
                  <c:v>-5.5822E-9</c:v>
                </c:pt>
                <c:pt idx="210">
                  <c:v>-5.5759999999999998E-9</c:v>
                </c:pt>
                <c:pt idx="211">
                  <c:v>-5.5696999999999999E-9</c:v>
                </c:pt>
                <c:pt idx="212">
                  <c:v>-5.5634999999999997E-9</c:v>
                </c:pt>
                <c:pt idx="213">
                  <c:v>-5.5571999999999998E-9</c:v>
                </c:pt>
                <c:pt idx="214">
                  <c:v>-5.5510000000000004E-9</c:v>
                </c:pt>
                <c:pt idx="215">
                  <c:v>-5.5446999999999997E-9</c:v>
                </c:pt>
                <c:pt idx="216">
                  <c:v>-5.5385000000000003E-9</c:v>
                </c:pt>
                <c:pt idx="217">
                  <c:v>-5.5322000000000004E-9</c:v>
                </c:pt>
                <c:pt idx="218">
                  <c:v>-5.5260000000000001E-9</c:v>
                </c:pt>
                <c:pt idx="219">
                  <c:v>-5.5197000000000003E-9</c:v>
                </c:pt>
                <c:pt idx="220">
                  <c:v>-5.5135E-9</c:v>
                </c:pt>
                <c:pt idx="221">
                  <c:v>-5.5072000000000002E-9</c:v>
                </c:pt>
                <c:pt idx="222">
                  <c:v>-5.5009999999999999E-9</c:v>
                </c:pt>
                <c:pt idx="223">
                  <c:v>-5.4947000000000001E-9</c:v>
                </c:pt>
                <c:pt idx="224">
                  <c:v>-5.4884999999999998E-9</c:v>
                </c:pt>
                <c:pt idx="225">
                  <c:v>-5.4821999999999999E-9</c:v>
                </c:pt>
                <c:pt idx="226">
                  <c:v>-5.4759999999999997E-9</c:v>
                </c:pt>
                <c:pt idx="227">
                  <c:v>-5.4696999999999998E-9</c:v>
                </c:pt>
                <c:pt idx="228">
                  <c:v>-5.4634999999999996E-9</c:v>
                </c:pt>
                <c:pt idx="229">
                  <c:v>-5.4571999999999997E-9</c:v>
                </c:pt>
                <c:pt idx="230">
                  <c:v>-5.4510000000000003E-9</c:v>
                </c:pt>
                <c:pt idx="231">
                  <c:v>-5.4446999999999996E-9</c:v>
                </c:pt>
                <c:pt idx="232">
                  <c:v>-5.4385000000000002E-9</c:v>
                </c:pt>
                <c:pt idx="233">
                  <c:v>-5.4322000000000003E-9</c:v>
                </c:pt>
                <c:pt idx="234">
                  <c:v>-5.4260000000000001E-9</c:v>
                </c:pt>
                <c:pt idx="235">
                  <c:v>-5.4197000000000002E-9</c:v>
                </c:pt>
                <c:pt idx="236">
                  <c:v>-5.4135E-9</c:v>
                </c:pt>
                <c:pt idx="237">
                  <c:v>-5.4072000000000001E-9</c:v>
                </c:pt>
                <c:pt idx="238">
                  <c:v>-5.4009999999999999E-9</c:v>
                </c:pt>
                <c:pt idx="239">
                  <c:v>-5.3947E-9</c:v>
                </c:pt>
                <c:pt idx="240">
                  <c:v>-5.3884999999999997E-9</c:v>
                </c:pt>
                <c:pt idx="241">
                  <c:v>-5.3821999999999999E-9</c:v>
                </c:pt>
                <c:pt idx="242">
                  <c:v>-5.3759999999999996E-9</c:v>
                </c:pt>
                <c:pt idx="243">
                  <c:v>-5.3696999999999998E-9</c:v>
                </c:pt>
                <c:pt idx="244">
                  <c:v>-5.3635000000000003E-9</c:v>
                </c:pt>
                <c:pt idx="245">
                  <c:v>-5.3571999999999997E-9</c:v>
                </c:pt>
                <c:pt idx="246">
                  <c:v>-5.3510000000000002E-9</c:v>
                </c:pt>
                <c:pt idx="247">
                  <c:v>-5.3447000000000004E-9</c:v>
                </c:pt>
                <c:pt idx="248">
                  <c:v>-5.3385000000000001E-9</c:v>
                </c:pt>
                <c:pt idx="249">
                  <c:v>-5.3322000000000003E-9</c:v>
                </c:pt>
                <c:pt idx="250">
                  <c:v>-5.326E-9</c:v>
                </c:pt>
                <c:pt idx="251">
                  <c:v>-5.3197000000000001E-9</c:v>
                </c:pt>
                <c:pt idx="252">
                  <c:v>-5.3134999999999999E-9</c:v>
                </c:pt>
                <c:pt idx="253">
                  <c:v>-5.3072E-9</c:v>
                </c:pt>
                <c:pt idx="254">
                  <c:v>-5.3009999999999998E-9</c:v>
                </c:pt>
                <c:pt idx="255">
                  <c:v>-5.2946999999999999E-9</c:v>
                </c:pt>
                <c:pt idx="256">
                  <c:v>-5.2884999999999997E-9</c:v>
                </c:pt>
                <c:pt idx="257">
                  <c:v>-5.2821999999999998E-9</c:v>
                </c:pt>
                <c:pt idx="258">
                  <c:v>-5.2760000000000004E-9</c:v>
                </c:pt>
                <c:pt idx="259">
                  <c:v>-5.2696999999999997E-9</c:v>
                </c:pt>
                <c:pt idx="260">
                  <c:v>-5.2635000000000003E-9</c:v>
                </c:pt>
                <c:pt idx="261">
                  <c:v>-5.2571999999999996E-9</c:v>
                </c:pt>
                <c:pt idx="262">
                  <c:v>-5.2510000000000002E-9</c:v>
                </c:pt>
                <c:pt idx="263">
                  <c:v>-5.2447000000000003E-9</c:v>
                </c:pt>
                <c:pt idx="264">
                  <c:v>-5.2385000000000001E-9</c:v>
                </c:pt>
                <c:pt idx="265">
                  <c:v>-5.2322000000000002E-9</c:v>
                </c:pt>
                <c:pt idx="266">
                  <c:v>-5.2259999999999999E-9</c:v>
                </c:pt>
                <c:pt idx="267">
                  <c:v>-5.2197000000000001E-9</c:v>
                </c:pt>
                <c:pt idx="268">
                  <c:v>-5.2134999999999998E-9</c:v>
                </c:pt>
                <c:pt idx="269">
                  <c:v>-5.2072E-9</c:v>
                </c:pt>
                <c:pt idx="270">
                  <c:v>-5.2009999999999997E-9</c:v>
                </c:pt>
                <c:pt idx="271">
                  <c:v>-5.1946999999999999E-9</c:v>
                </c:pt>
                <c:pt idx="272">
                  <c:v>-5.1884999999999996E-9</c:v>
                </c:pt>
                <c:pt idx="273">
                  <c:v>-5.1821999999999997E-9</c:v>
                </c:pt>
                <c:pt idx="274">
                  <c:v>-5.1760000000000003E-9</c:v>
                </c:pt>
                <c:pt idx="275">
                  <c:v>-5.1696999999999996E-9</c:v>
                </c:pt>
                <c:pt idx="276">
                  <c:v>-5.1635000000000002E-9</c:v>
                </c:pt>
                <c:pt idx="277">
                  <c:v>-5.1572000000000003E-9</c:v>
                </c:pt>
                <c:pt idx="278">
                  <c:v>-5.1510000000000001E-9</c:v>
                </c:pt>
                <c:pt idx="279">
                  <c:v>-5.1447000000000002E-9</c:v>
                </c:pt>
                <c:pt idx="280">
                  <c:v>-5.1385E-9</c:v>
                </c:pt>
                <c:pt idx="281">
                  <c:v>-5.1322000000000001E-9</c:v>
                </c:pt>
                <c:pt idx="282">
                  <c:v>-5.1259999999999999E-9</c:v>
                </c:pt>
                <c:pt idx="283">
                  <c:v>-5.1197E-9</c:v>
                </c:pt>
                <c:pt idx="284">
                  <c:v>-5.1134999999999998E-9</c:v>
                </c:pt>
                <c:pt idx="285">
                  <c:v>-5.1071999999999999E-9</c:v>
                </c:pt>
                <c:pt idx="286">
                  <c:v>-5.1009999999999997E-9</c:v>
                </c:pt>
                <c:pt idx="287">
                  <c:v>-5.0946999999999998E-9</c:v>
                </c:pt>
                <c:pt idx="288">
                  <c:v>-5.0885000000000004E-9</c:v>
                </c:pt>
                <c:pt idx="289">
                  <c:v>-5.0821999999999997E-9</c:v>
                </c:pt>
                <c:pt idx="290">
                  <c:v>-5.0760000000000003E-9</c:v>
                </c:pt>
                <c:pt idx="291">
                  <c:v>-5.0697000000000004E-9</c:v>
                </c:pt>
                <c:pt idx="292">
                  <c:v>-5.0635000000000001E-9</c:v>
                </c:pt>
                <c:pt idx="293">
                  <c:v>-5.0572000000000003E-9</c:v>
                </c:pt>
                <c:pt idx="294">
                  <c:v>-5.051E-9</c:v>
                </c:pt>
                <c:pt idx="295">
                  <c:v>-5.0447000000000002E-9</c:v>
                </c:pt>
                <c:pt idx="296">
                  <c:v>-5.0384999999999999E-9</c:v>
                </c:pt>
                <c:pt idx="297">
                  <c:v>-5.0322000000000001E-9</c:v>
                </c:pt>
                <c:pt idx="298">
                  <c:v>-5.0259999999999998E-9</c:v>
                </c:pt>
                <c:pt idx="299">
                  <c:v>-5.0196999999999999E-9</c:v>
                </c:pt>
                <c:pt idx="300">
                  <c:v>-5.0134999999999997E-9</c:v>
                </c:pt>
                <c:pt idx="301">
                  <c:v>-5.0071999999999998E-9</c:v>
                </c:pt>
                <c:pt idx="302">
                  <c:v>-5.0010000000000004E-9</c:v>
                </c:pt>
                <c:pt idx="303">
                  <c:v>-4.9946999999999997E-9</c:v>
                </c:pt>
                <c:pt idx="304">
                  <c:v>-4.9885000000000003E-9</c:v>
                </c:pt>
                <c:pt idx="305">
                  <c:v>-4.9821999999999996E-9</c:v>
                </c:pt>
                <c:pt idx="306">
                  <c:v>-4.9760000000000002E-9</c:v>
                </c:pt>
                <c:pt idx="307">
                  <c:v>-4.9697000000000003E-9</c:v>
                </c:pt>
                <c:pt idx="308">
                  <c:v>-4.9635000000000001E-9</c:v>
                </c:pt>
                <c:pt idx="309">
                  <c:v>-4.9572000000000002E-9</c:v>
                </c:pt>
                <c:pt idx="310">
                  <c:v>-4.951E-9</c:v>
                </c:pt>
                <c:pt idx="311">
                  <c:v>-4.9447000000000001E-9</c:v>
                </c:pt>
                <c:pt idx="312">
                  <c:v>-4.9384999999999999E-9</c:v>
                </c:pt>
                <c:pt idx="313">
                  <c:v>-4.9322E-9</c:v>
                </c:pt>
                <c:pt idx="314">
                  <c:v>-4.9259999999999997E-9</c:v>
                </c:pt>
                <c:pt idx="315">
                  <c:v>-4.9196999999999999E-9</c:v>
                </c:pt>
                <c:pt idx="316">
                  <c:v>-4.9134999999999996E-9</c:v>
                </c:pt>
                <c:pt idx="317">
                  <c:v>-4.9071999999999998E-9</c:v>
                </c:pt>
                <c:pt idx="318">
                  <c:v>-4.9010000000000003E-9</c:v>
                </c:pt>
                <c:pt idx="319">
                  <c:v>-4.8946999999999997E-9</c:v>
                </c:pt>
                <c:pt idx="320">
                  <c:v>-4.8885000000000002E-9</c:v>
                </c:pt>
                <c:pt idx="321">
                  <c:v>-4.8822000000000004E-9</c:v>
                </c:pt>
                <c:pt idx="322">
                  <c:v>-4.8760000000000001E-9</c:v>
                </c:pt>
                <c:pt idx="323">
                  <c:v>-4.8697000000000003E-9</c:v>
                </c:pt>
                <c:pt idx="324">
                  <c:v>-4.8635E-9</c:v>
                </c:pt>
                <c:pt idx="325">
                  <c:v>-4.8572000000000001E-9</c:v>
                </c:pt>
                <c:pt idx="326">
                  <c:v>-4.8509999999999999E-9</c:v>
                </c:pt>
                <c:pt idx="327">
                  <c:v>-4.8447E-9</c:v>
                </c:pt>
                <c:pt idx="328">
                  <c:v>-4.8384999999999998E-9</c:v>
                </c:pt>
                <c:pt idx="329">
                  <c:v>-4.8321999999999999E-9</c:v>
                </c:pt>
                <c:pt idx="330">
                  <c:v>-4.8259999999999997E-9</c:v>
                </c:pt>
                <c:pt idx="331">
                  <c:v>-4.8196999999999998E-9</c:v>
                </c:pt>
                <c:pt idx="332">
                  <c:v>-4.8135000000000004E-9</c:v>
                </c:pt>
                <c:pt idx="333">
                  <c:v>-4.8071999999999997E-9</c:v>
                </c:pt>
                <c:pt idx="334">
                  <c:v>-4.8010000000000003E-9</c:v>
                </c:pt>
                <c:pt idx="335">
                  <c:v>-4.7947000000000004E-9</c:v>
                </c:pt>
                <c:pt idx="336">
                  <c:v>-4.7885000000000002E-9</c:v>
                </c:pt>
                <c:pt idx="337">
                  <c:v>-4.7822000000000003E-9</c:v>
                </c:pt>
                <c:pt idx="338">
                  <c:v>-4.7760000000000001E-9</c:v>
                </c:pt>
                <c:pt idx="339">
                  <c:v>-4.7697000000000002E-9</c:v>
                </c:pt>
                <c:pt idx="340">
                  <c:v>-4.7634999999999999E-9</c:v>
                </c:pt>
                <c:pt idx="341">
                  <c:v>-4.7572000000000001E-9</c:v>
                </c:pt>
                <c:pt idx="342">
                  <c:v>-4.7509999999999998E-9</c:v>
                </c:pt>
                <c:pt idx="343">
                  <c:v>-4.7447E-9</c:v>
                </c:pt>
                <c:pt idx="344">
                  <c:v>-4.7384999999999997E-9</c:v>
                </c:pt>
                <c:pt idx="345">
                  <c:v>-4.7321999999999999E-9</c:v>
                </c:pt>
                <c:pt idx="346">
                  <c:v>-4.7259999999999996E-9</c:v>
                </c:pt>
                <c:pt idx="347">
                  <c:v>-4.7196999999999997E-9</c:v>
                </c:pt>
                <c:pt idx="348">
                  <c:v>-4.7135000000000003E-9</c:v>
                </c:pt>
                <c:pt idx="349">
                  <c:v>-4.7071999999999996E-9</c:v>
                </c:pt>
                <c:pt idx="350">
                  <c:v>-4.7010000000000002E-9</c:v>
                </c:pt>
                <c:pt idx="351">
                  <c:v>-4.6947000000000003E-9</c:v>
                </c:pt>
                <c:pt idx="352">
                  <c:v>-4.6885000000000001E-9</c:v>
                </c:pt>
                <c:pt idx="353">
                  <c:v>-4.6822000000000002E-9</c:v>
                </c:pt>
                <c:pt idx="354">
                  <c:v>-4.676E-9</c:v>
                </c:pt>
                <c:pt idx="355">
                  <c:v>-4.6697000000000001E-9</c:v>
                </c:pt>
                <c:pt idx="356">
                  <c:v>-4.6634999999999999E-9</c:v>
                </c:pt>
                <c:pt idx="357">
                  <c:v>-4.6572E-9</c:v>
                </c:pt>
                <c:pt idx="358">
                  <c:v>-4.6509999999999998E-9</c:v>
                </c:pt>
                <c:pt idx="359">
                  <c:v>-4.6446999999999999E-9</c:v>
                </c:pt>
                <c:pt idx="360">
                  <c:v>-4.6384999999999996E-9</c:v>
                </c:pt>
                <c:pt idx="361">
                  <c:v>-4.6321999999999998E-9</c:v>
                </c:pt>
                <c:pt idx="362">
                  <c:v>-4.6260000000000004E-9</c:v>
                </c:pt>
                <c:pt idx="363">
                  <c:v>-4.6196999999999997E-9</c:v>
                </c:pt>
                <c:pt idx="364">
                  <c:v>-4.6135000000000003E-9</c:v>
                </c:pt>
                <c:pt idx="365">
                  <c:v>-4.6072000000000004E-9</c:v>
                </c:pt>
                <c:pt idx="366">
                  <c:v>-4.6010000000000001E-9</c:v>
                </c:pt>
                <c:pt idx="367">
                  <c:v>-4.5947000000000003E-9</c:v>
                </c:pt>
                <c:pt idx="368">
                  <c:v>-4.5885E-9</c:v>
                </c:pt>
                <c:pt idx="369">
                  <c:v>-4.5822000000000002E-9</c:v>
                </c:pt>
                <c:pt idx="370">
                  <c:v>-4.5759999999999999E-9</c:v>
                </c:pt>
                <c:pt idx="371">
                  <c:v>-4.5697E-9</c:v>
                </c:pt>
                <c:pt idx="372">
                  <c:v>-4.5634999999999998E-9</c:v>
                </c:pt>
                <c:pt idx="373">
                  <c:v>-4.5571999999999999E-9</c:v>
                </c:pt>
                <c:pt idx="374">
                  <c:v>-4.5509999999999997E-9</c:v>
                </c:pt>
                <c:pt idx="375">
                  <c:v>-4.5446999999999998E-9</c:v>
                </c:pt>
                <c:pt idx="376">
                  <c:v>-4.5385000000000004E-9</c:v>
                </c:pt>
                <c:pt idx="377">
                  <c:v>-4.5321999999999997E-9</c:v>
                </c:pt>
                <c:pt idx="378">
                  <c:v>-4.5260000000000003E-9</c:v>
                </c:pt>
                <c:pt idx="379">
                  <c:v>-4.5196999999999996E-9</c:v>
                </c:pt>
                <c:pt idx="380">
                  <c:v>-4.5135000000000002E-9</c:v>
                </c:pt>
                <c:pt idx="381">
                  <c:v>-4.5072000000000003E-9</c:v>
                </c:pt>
                <c:pt idx="382">
                  <c:v>-4.5010000000000001E-9</c:v>
                </c:pt>
                <c:pt idx="383">
                  <c:v>-4.4947000000000002E-9</c:v>
                </c:pt>
                <c:pt idx="384">
                  <c:v>-4.4885E-9</c:v>
                </c:pt>
                <c:pt idx="385">
                  <c:v>-4.4822000000000001E-9</c:v>
                </c:pt>
                <c:pt idx="386">
                  <c:v>-4.4759999999999998E-9</c:v>
                </c:pt>
                <c:pt idx="387">
                  <c:v>-4.4697E-9</c:v>
                </c:pt>
                <c:pt idx="388">
                  <c:v>-4.4634999999999997E-9</c:v>
                </c:pt>
                <c:pt idx="389">
                  <c:v>-4.4571999999999999E-9</c:v>
                </c:pt>
                <c:pt idx="390">
                  <c:v>-4.4509999999999996E-9</c:v>
                </c:pt>
                <c:pt idx="391">
                  <c:v>-4.4446999999999998E-9</c:v>
                </c:pt>
                <c:pt idx="392">
                  <c:v>-4.4385000000000003E-9</c:v>
                </c:pt>
                <c:pt idx="393">
                  <c:v>-4.4321999999999996E-9</c:v>
                </c:pt>
                <c:pt idx="394">
                  <c:v>-4.4260000000000002E-9</c:v>
                </c:pt>
                <c:pt idx="395">
                  <c:v>-4.4197000000000004E-9</c:v>
                </c:pt>
                <c:pt idx="396">
                  <c:v>-4.4135000000000001E-9</c:v>
                </c:pt>
                <c:pt idx="397">
                  <c:v>-4.4072000000000002E-9</c:v>
                </c:pt>
                <c:pt idx="398">
                  <c:v>-4.401E-9</c:v>
                </c:pt>
                <c:pt idx="399">
                  <c:v>-4.3947000000000001E-9</c:v>
                </c:pt>
                <c:pt idx="400">
                  <c:v>-4.3884999999999999E-9</c:v>
                </c:pt>
                <c:pt idx="401">
                  <c:v>-4.3822E-9</c:v>
                </c:pt>
                <c:pt idx="402">
                  <c:v>-4.3759999999999998E-9</c:v>
                </c:pt>
                <c:pt idx="403">
                  <c:v>-4.3696999999999999E-9</c:v>
                </c:pt>
                <c:pt idx="404">
                  <c:v>-4.3634999999999997E-9</c:v>
                </c:pt>
                <c:pt idx="405">
                  <c:v>-4.3571999999999998E-9</c:v>
                </c:pt>
                <c:pt idx="406">
                  <c:v>-4.3510000000000004E-9</c:v>
                </c:pt>
                <c:pt idx="407">
                  <c:v>-4.3446999999999997E-9</c:v>
                </c:pt>
                <c:pt idx="408">
                  <c:v>-4.3385000000000003E-9</c:v>
                </c:pt>
                <c:pt idx="409">
                  <c:v>-4.3322000000000004E-9</c:v>
                </c:pt>
                <c:pt idx="410">
                  <c:v>-4.3260000000000002E-9</c:v>
                </c:pt>
                <c:pt idx="411">
                  <c:v>-4.3197000000000003E-9</c:v>
                </c:pt>
                <c:pt idx="412">
                  <c:v>-4.3135E-9</c:v>
                </c:pt>
                <c:pt idx="413">
                  <c:v>-4.3072000000000002E-9</c:v>
                </c:pt>
                <c:pt idx="414">
                  <c:v>-4.3009999999999999E-9</c:v>
                </c:pt>
                <c:pt idx="415">
                  <c:v>-4.2947000000000001E-9</c:v>
                </c:pt>
                <c:pt idx="416">
                  <c:v>-4.2884999999999998E-9</c:v>
                </c:pt>
                <c:pt idx="417">
                  <c:v>-4.2822E-9</c:v>
                </c:pt>
                <c:pt idx="418">
                  <c:v>-4.2759999999999997E-9</c:v>
                </c:pt>
                <c:pt idx="419">
                  <c:v>-4.2696999999999998E-9</c:v>
                </c:pt>
                <c:pt idx="420">
                  <c:v>-4.2634999999999996E-9</c:v>
                </c:pt>
                <c:pt idx="421">
                  <c:v>-4.2571999999999997E-9</c:v>
                </c:pt>
                <c:pt idx="422">
                  <c:v>-4.2510000000000003E-9</c:v>
                </c:pt>
                <c:pt idx="423">
                  <c:v>-4.2446999999999996E-9</c:v>
                </c:pt>
                <c:pt idx="424">
                  <c:v>-4.2385000000000002E-9</c:v>
                </c:pt>
                <c:pt idx="425">
                  <c:v>-4.2322000000000003E-9</c:v>
                </c:pt>
                <c:pt idx="426">
                  <c:v>-4.2260000000000001E-9</c:v>
                </c:pt>
                <c:pt idx="427">
                  <c:v>-4.2197000000000002E-9</c:v>
                </c:pt>
                <c:pt idx="428">
                  <c:v>-4.2135E-9</c:v>
                </c:pt>
                <c:pt idx="429">
                  <c:v>-4.2072000000000001E-9</c:v>
                </c:pt>
                <c:pt idx="430">
                  <c:v>-4.2009999999999999E-9</c:v>
                </c:pt>
                <c:pt idx="431">
                  <c:v>-4.1947E-9</c:v>
                </c:pt>
                <c:pt idx="432">
                  <c:v>-4.1884999999999998E-9</c:v>
                </c:pt>
                <c:pt idx="433">
                  <c:v>-4.1821999999999999E-9</c:v>
                </c:pt>
                <c:pt idx="434">
                  <c:v>-4.1759999999999996E-9</c:v>
                </c:pt>
                <c:pt idx="435">
                  <c:v>-4.1696999999999998E-9</c:v>
                </c:pt>
                <c:pt idx="436">
                  <c:v>-4.1635000000000004E-9</c:v>
                </c:pt>
                <c:pt idx="437">
                  <c:v>-4.1571999999999997E-9</c:v>
                </c:pt>
                <c:pt idx="438">
                  <c:v>-4.1510000000000002E-9</c:v>
                </c:pt>
                <c:pt idx="439">
                  <c:v>-4.1447000000000004E-9</c:v>
                </c:pt>
                <c:pt idx="440">
                  <c:v>-4.1385000000000001E-9</c:v>
                </c:pt>
                <c:pt idx="441">
                  <c:v>-4.1322000000000003E-9</c:v>
                </c:pt>
                <c:pt idx="442">
                  <c:v>-4.126E-9</c:v>
                </c:pt>
                <c:pt idx="443">
                  <c:v>-4.1197000000000002E-9</c:v>
                </c:pt>
                <c:pt idx="444">
                  <c:v>-4.1134999999999999E-9</c:v>
                </c:pt>
                <c:pt idx="445">
                  <c:v>-4.1072E-9</c:v>
                </c:pt>
                <c:pt idx="446">
                  <c:v>-4.1009999999999998E-9</c:v>
                </c:pt>
                <c:pt idx="447">
                  <c:v>-4.0946999999999999E-9</c:v>
                </c:pt>
                <c:pt idx="448">
                  <c:v>-4.0884999999999997E-9</c:v>
                </c:pt>
                <c:pt idx="449">
                  <c:v>-4.0821999999999998E-9</c:v>
                </c:pt>
                <c:pt idx="450">
                  <c:v>-4.0760000000000004E-9</c:v>
                </c:pt>
                <c:pt idx="451">
                  <c:v>-4.0696999999999997E-9</c:v>
                </c:pt>
                <c:pt idx="452">
                  <c:v>-4.0635000000000003E-9</c:v>
                </c:pt>
                <c:pt idx="453">
                  <c:v>-4.0571999999999996E-9</c:v>
                </c:pt>
                <c:pt idx="454">
                  <c:v>-4.0510000000000002E-9</c:v>
                </c:pt>
                <c:pt idx="455">
                  <c:v>-4.0447000000000003E-9</c:v>
                </c:pt>
                <c:pt idx="456">
                  <c:v>-4.0385000000000001E-9</c:v>
                </c:pt>
                <c:pt idx="457">
                  <c:v>-4.0322000000000002E-9</c:v>
                </c:pt>
                <c:pt idx="458">
                  <c:v>-4.026E-9</c:v>
                </c:pt>
                <c:pt idx="459">
                  <c:v>-4.0197000000000001E-9</c:v>
                </c:pt>
                <c:pt idx="460">
                  <c:v>-4.0134999999999998E-9</c:v>
                </c:pt>
                <c:pt idx="461">
                  <c:v>-4.0072E-9</c:v>
                </c:pt>
                <c:pt idx="462">
                  <c:v>-4.0009999999999997E-9</c:v>
                </c:pt>
                <c:pt idx="463">
                  <c:v>-3.9946999999999999E-9</c:v>
                </c:pt>
                <c:pt idx="464">
                  <c:v>-3.9884999999999996E-9</c:v>
                </c:pt>
                <c:pt idx="465">
                  <c:v>-3.9821999999999998E-9</c:v>
                </c:pt>
                <c:pt idx="466">
                  <c:v>-3.9760000000000003E-9</c:v>
                </c:pt>
                <c:pt idx="467">
                  <c:v>-3.9696999999999996E-9</c:v>
                </c:pt>
                <c:pt idx="468">
                  <c:v>-3.9635000000000002E-9</c:v>
                </c:pt>
                <c:pt idx="469">
                  <c:v>-3.9572000000000004E-9</c:v>
                </c:pt>
                <c:pt idx="470">
                  <c:v>-3.9510000000000001E-9</c:v>
                </c:pt>
                <c:pt idx="471">
                  <c:v>-3.9447000000000002E-9</c:v>
                </c:pt>
                <c:pt idx="472">
                  <c:v>-3.9385E-9</c:v>
                </c:pt>
                <c:pt idx="473">
                  <c:v>-3.9322000000000001E-9</c:v>
                </c:pt>
                <c:pt idx="474">
                  <c:v>-3.9259999999999999E-9</c:v>
                </c:pt>
                <c:pt idx="475">
                  <c:v>-3.9197E-9</c:v>
                </c:pt>
                <c:pt idx="476">
                  <c:v>-3.9134999999999998E-9</c:v>
                </c:pt>
                <c:pt idx="477">
                  <c:v>-3.9071999999999999E-9</c:v>
                </c:pt>
                <c:pt idx="478">
                  <c:v>-3.9009999999999997E-9</c:v>
                </c:pt>
                <c:pt idx="479">
                  <c:v>-3.8946999999999998E-9</c:v>
                </c:pt>
                <c:pt idx="480">
                  <c:v>-3.8885000000000004E-9</c:v>
                </c:pt>
                <c:pt idx="481">
                  <c:v>-3.8821999999999997E-9</c:v>
                </c:pt>
                <c:pt idx="482">
                  <c:v>-3.8760000000000003E-9</c:v>
                </c:pt>
                <c:pt idx="483">
                  <c:v>-3.8697000000000004E-9</c:v>
                </c:pt>
                <c:pt idx="484">
                  <c:v>-3.8635000000000002E-9</c:v>
                </c:pt>
                <c:pt idx="485">
                  <c:v>-3.8572000000000003E-9</c:v>
                </c:pt>
                <c:pt idx="486">
                  <c:v>-3.851E-9</c:v>
                </c:pt>
                <c:pt idx="487">
                  <c:v>-3.8447000000000002E-9</c:v>
                </c:pt>
                <c:pt idx="488">
                  <c:v>-3.8384999999999999E-9</c:v>
                </c:pt>
                <c:pt idx="489">
                  <c:v>-3.8322000000000001E-9</c:v>
                </c:pt>
                <c:pt idx="490">
                  <c:v>-3.8259999999999998E-9</c:v>
                </c:pt>
                <c:pt idx="491">
                  <c:v>-3.8197E-9</c:v>
                </c:pt>
                <c:pt idx="492">
                  <c:v>-3.8134999999999997E-9</c:v>
                </c:pt>
                <c:pt idx="493">
                  <c:v>-3.8071999999999998E-9</c:v>
                </c:pt>
                <c:pt idx="494">
                  <c:v>-3.8009999999999996E-9</c:v>
                </c:pt>
                <c:pt idx="495">
                  <c:v>-3.7946999999999997E-9</c:v>
                </c:pt>
                <c:pt idx="496">
                  <c:v>-3.7885000000000003E-9</c:v>
                </c:pt>
                <c:pt idx="497">
                  <c:v>-3.7821999999999996E-9</c:v>
                </c:pt>
                <c:pt idx="498">
                  <c:v>-3.7760000000000002E-9</c:v>
                </c:pt>
                <c:pt idx="499">
                  <c:v>-3.7697000000000003E-9</c:v>
                </c:pt>
                <c:pt idx="500">
                  <c:v>-3.7635000000000001E-9</c:v>
                </c:pt>
                <c:pt idx="501">
                  <c:v>-3.7572000000000002E-9</c:v>
                </c:pt>
                <c:pt idx="502">
                  <c:v>-3.751E-9</c:v>
                </c:pt>
                <c:pt idx="503">
                  <c:v>-3.7447000000000001E-9</c:v>
                </c:pt>
                <c:pt idx="504">
                  <c:v>-3.7384999999999999E-9</c:v>
                </c:pt>
                <c:pt idx="505">
                  <c:v>-3.7322E-9</c:v>
                </c:pt>
                <c:pt idx="506">
                  <c:v>-3.7259999999999997E-9</c:v>
                </c:pt>
                <c:pt idx="507">
                  <c:v>-3.7196999999999999E-9</c:v>
                </c:pt>
                <c:pt idx="508">
                  <c:v>-3.7135E-9</c:v>
                </c:pt>
                <c:pt idx="509">
                  <c:v>-3.7072000000000002E-9</c:v>
                </c:pt>
                <c:pt idx="510">
                  <c:v>-3.7009999999999999E-9</c:v>
                </c:pt>
                <c:pt idx="511">
                  <c:v>-3.6947000000000001E-9</c:v>
                </c:pt>
                <c:pt idx="512">
                  <c:v>-3.6884999999999998E-9</c:v>
                </c:pt>
                <c:pt idx="513">
                  <c:v>-3.6822E-9</c:v>
                </c:pt>
                <c:pt idx="514">
                  <c:v>-3.6760000000000001E-9</c:v>
                </c:pt>
                <c:pt idx="515">
                  <c:v>-3.6696999999999998E-9</c:v>
                </c:pt>
                <c:pt idx="516">
                  <c:v>-3.6635E-9</c:v>
                </c:pt>
                <c:pt idx="517">
                  <c:v>-3.6572000000000002E-9</c:v>
                </c:pt>
                <c:pt idx="518">
                  <c:v>-3.6509999999999999E-9</c:v>
                </c:pt>
                <c:pt idx="519">
                  <c:v>-3.6447E-9</c:v>
                </c:pt>
                <c:pt idx="520">
                  <c:v>-3.6385000000000002E-9</c:v>
                </c:pt>
                <c:pt idx="521">
                  <c:v>-3.6321999999999999E-9</c:v>
                </c:pt>
                <c:pt idx="522">
                  <c:v>-3.6260000000000001E-9</c:v>
                </c:pt>
                <c:pt idx="523">
                  <c:v>-3.6196999999999998E-9</c:v>
                </c:pt>
                <c:pt idx="524">
                  <c:v>-3.6135E-9</c:v>
                </c:pt>
                <c:pt idx="525">
                  <c:v>-3.6072000000000001E-9</c:v>
                </c:pt>
                <c:pt idx="526">
                  <c:v>-3.6009999999999999E-9</c:v>
                </c:pt>
                <c:pt idx="527">
                  <c:v>-3.5947E-9</c:v>
                </c:pt>
                <c:pt idx="528">
                  <c:v>-3.5885000000000002E-9</c:v>
                </c:pt>
                <c:pt idx="529">
                  <c:v>-3.5821999999999999E-9</c:v>
                </c:pt>
                <c:pt idx="530">
                  <c:v>-3.5760000000000001E-9</c:v>
                </c:pt>
                <c:pt idx="531">
                  <c:v>-3.5697000000000002E-9</c:v>
                </c:pt>
                <c:pt idx="532">
                  <c:v>-3.5634999999999999E-9</c:v>
                </c:pt>
                <c:pt idx="533">
                  <c:v>-3.5572000000000001E-9</c:v>
                </c:pt>
                <c:pt idx="534">
                  <c:v>-3.5509999999999998E-9</c:v>
                </c:pt>
                <c:pt idx="535">
                  <c:v>-3.5447E-9</c:v>
                </c:pt>
                <c:pt idx="536">
                  <c:v>-3.5385000000000001E-9</c:v>
                </c:pt>
                <c:pt idx="537">
                  <c:v>-3.5321999999999999E-9</c:v>
                </c:pt>
                <c:pt idx="538">
                  <c:v>-3.526E-9</c:v>
                </c:pt>
                <c:pt idx="539">
                  <c:v>-3.5197000000000002E-9</c:v>
                </c:pt>
                <c:pt idx="540">
                  <c:v>-3.5134999999999999E-9</c:v>
                </c:pt>
                <c:pt idx="541">
                  <c:v>-3.5072E-9</c:v>
                </c:pt>
                <c:pt idx="542">
                  <c:v>-3.5009999999999998E-9</c:v>
                </c:pt>
                <c:pt idx="543">
                  <c:v>-3.4946999999999999E-9</c:v>
                </c:pt>
                <c:pt idx="544">
                  <c:v>-3.4885000000000001E-9</c:v>
                </c:pt>
                <c:pt idx="545">
                  <c:v>-3.4821999999999998E-9</c:v>
                </c:pt>
                <c:pt idx="546">
                  <c:v>-3.476E-9</c:v>
                </c:pt>
                <c:pt idx="547">
                  <c:v>-3.4697000000000001E-9</c:v>
                </c:pt>
                <c:pt idx="548">
                  <c:v>-3.4634999999999999E-9</c:v>
                </c:pt>
                <c:pt idx="549">
                  <c:v>-3.4572E-9</c:v>
                </c:pt>
                <c:pt idx="550">
                  <c:v>-3.4510000000000002E-9</c:v>
                </c:pt>
                <c:pt idx="551">
                  <c:v>-3.4446999999999999E-9</c:v>
                </c:pt>
                <c:pt idx="552">
                  <c:v>-3.4385000000000001E-9</c:v>
                </c:pt>
                <c:pt idx="553">
                  <c:v>-3.4322000000000002E-9</c:v>
                </c:pt>
                <c:pt idx="554">
                  <c:v>-3.426E-9</c:v>
                </c:pt>
                <c:pt idx="555">
                  <c:v>-3.4197000000000001E-9</c:v>
                </c:pt>
                <c:pt idx="556">
                  <c:v>-3.4134999999999998E-9</c:v>
                </c:pt>
                <c:pt idx="557">
                  <c:v>-3.4072E-9</c:v>
                </c:pt>
                <c:pt idx="558">
                  <c:v>-3.4010000000000001E-9</c:v>
                </c:pt>
                <c:pt idx="559">
                  <c:v>-3.3946999999999999E-9</c:v>
                </c:pt>
                <c:pt idx="560">
                  <c:v>-3.3885E-9</c:v>
                </c:pt>
                <c:pt idx="561">
                  <c:v>-3.3822000000000002E-9</c:v>
                </c:pt>
                <c:pt idx="562">
                  <c:v>-3.3759999999999999E-9</c:v>
                </c:pt>
                <c:pt idx="563">
                  <c:v>-3.3697000000000001E-9</c:v>
                </c:pt>
                <c:pt idx="564">
                  <c:v>-3.3634999999999998E-9</c:v>
                </c:pt>
                <c:pt idx="565">
                  <c:v>-3.3571999999999999E-9</c:v>
                </c:pt>
                <c:pt idx="566">
                  <c:v>-3.3510000000000001E-9</c:v>
                </c:pt>
                <c:pt idx="567">
                  <c:v>-3.3446999999999998E-9</c:v>
                </c:pt>
                <c:pt idx="568">
                  <c:v>-3.3385E-9</c:v>
                </c:pt>
                <c:pt idx="569">
                  <c:v>-3.3322000000000001E-9</c:v>
                </c:pt>
                <c:pt idx="570">
                  <c:v>-3.3259999999999999E-9</c:v>
                </c:pt>
                <c:pt idx="571">
                  <c:v>-3.3197E-9</c:v>
                </c:pt>
                <c:pt idx="572">
                  <c:v>-3.3135000000000002E-9</c:v>
                </c:pt>
                <c:pt idx="573">
                  <c:v>-3.3071999999999999E-9</c:v>
                </c:pt>
                <c:pt idx="574">
                  <c:v>-3.3010000000000001E-9</c:v>
                </c:pt>
                <c:pt idx="575">
                  <c:v>-3.2946999999999998E-9</c:v>
                </c:pt>
                <c:pt idx="576">
                  <c:v>-3.2885E-9</c:v>
                </c:pt>
                <c:pt idx="577">
                  <c:v>-3.2822000000000001E-9</c:v>
                </c:pt>
                <c:pt idx="578">
                  <c:v>-3.2759999999999999E-9</c:v>
                </c:pt>
                <c:pt idx="579">
                  <c:v>-3.2697E-9</c:v>
                </c:pt>
                <c:pt idx="580">
                  <c:v>-3.2635000000000002E-9</c:v>
                </c:pt>
                <c:pt idx="581">
                  <c:v>-3.2571999999999999E-9</c:v>
                </c:pt>
                <c:pt idx="582">
                  <c:v>-3.251E-9</c:v>
                </c:pt>
                <c:pt idx="583">
                  <c:v>-3.2447000000000002E-9</c:v>
                </c:pt>
                <c:pt idx="584">
                  <c:v>-3.2384999999999999E-9</c:v>
                </c:pt>
                <c:pt idx="585">
                  <c:v>-3.2322000000000001E-9</c:v>
                </c:pt>
                <c:pt idx="586">
                  <c:v>-3.2259999999999998E-9</c:v>
                </c:pt>
                <c:pt idx="587">
                  <c:v>-3.2197E-9</c:v>
                </c:pt>
                <c:pt idx="588">
                  <c:v>-3.2135000000000001E-9</c:v>
                </c:pt>
                <c:pt idx="589">
                  <c:v>-3.2071999999999998E-9</c:v>
                </c:pt>
                <c:pt idx="590">
                  <c:v>-3.201E-9</c:v>
                </c:pt>
                <c:pt idx="591">
                  <c:v>-3.1947000000000001E-9</c:v>
                </c:pt>
                <c:pt idx="592">
                  <c:v>-3.1884999999999999E-9</c:v>
                </c:pt>
                <c:pt idx="593">
                  <c:v>-3.1822E-9</c:v>
                </c:pt>
                <c:pt idx="594">
                  <c:v>-3.1760000000000002E-9</c:v>
                </c:pt>
                <c:pt idx="595">
                  <c:v>-3.1696999999999999E-9</c:v>
                </c:pt>
                <c:pt idx="596">
                  <c:v>-3.1635000000000001E-9</c:v>
                </c:pt>
                <c:pt idx="597">
                  <c:v>-3.1571999999999998E-9</c:v>
                </c:pt>
                <c:pt idx="598">
                  <c:v>-3.151E-9</c:v>
                </c:pt>
                <c:pt idx="599">
                  <c:v>-3.1447000000000001E-9</c:v>
                </c:pt>
                <c:pt idx="600">
                  <c:v>-3.1384999999999999E-9</c:v>
                </c:pt>
                <c:pt idx="601">
                  <c:v>-3.1322E-9</c:v>
                </c:pt>
                <c:pt idx="602">
                  <c:v>-3.1260000000000002E-9</c:v>
                </c:pt>
                <c:pt idx="603">
                  <c:v>-3.1196999999999999E-9</c:v>
                </c:pt>
                <c:pt idx="604">
                  <c:v>-3.1135000000000001E-9</c:v>
                </c:pt>
                <c:pt idx="605">
                  <c:v>-3.1072000000000002E-9</c:v>
                </c:pt>
                <c:pt idx="606">
                  <c:v>-3.1009999999999999E-9</c:v>
                </c:pt>
                <c:pt idx="607">
                  <c:v>-3.0947000000000001E-9</c:v>
                </c:pt>
                <c:pt idx="608">
                  <c:v>-3.0884999999999998E-9</c:v>
                </c:pt>
                <c:pt idx="609">
                  <c:v>-3.0822E-9</c:v>
                </c:pt>
                <c:pt idx="610">
                  <c:v>-3.0760000000000001E-9</c:v>
                </c:pt>
                <c:pt idx="611">
                  <c:v>-3.0696999999999999E-9</c:v>
                </c:pt>
                <c:pt idx="612">
                  <c:v>-3.0635E-9</c:v>
                </c:pt>
                <c:pt idx="613">
                  <c:v>-3.0572000000000002E-9</c:v>
                </c:pt>
                <c:pt idx="614">
                  <c:v>-3.0509999999999999E-9</c:v>
                </c:pt>
                <c:pt idx="615">
                  <c:v>-3.0447E-9</c:v>
                </c:pt>
                <c:pt idx="616">
                  <c:v>-3.0384999999999998E-9</c:v>
                </c:pt>
                <c:pt idx="617">
                  <c:v>-3.0321999999999999E-9</c:v>
                </c:pt>
                <c:pt idx="618">
                  <c:v>-3.0260000000000001E-9</c:v>
                </c:pt>
                <c:pt idx="619">
                  <c:v>-3.0196999999999998E-9</c:v>
                </c:pt>
                <c:pt idx="620">
                  <c:v>-3.0135E-9</c:v>
                </c:pt>
                <c:pt idx="621">
                  <c:v>-3.0072000000000001E-9</c:v>
                </c:pt>
                <c:pt idx="622">
                  <c:v>-3.0009999999999999E-9</c:v>
                </c:pt>
                <c:pt idx="623">
                  <c:v>-2.9947E-9</c:v>
                </c:pt>
                <c:pt idx="624">
                  <c:v>-2.9885000000000002E-9</c:v>
                </c:pt>
                <c:pt idx="625">
                  <c:v>-2.9821999999999999E-9</c:v>
                </c:pt>
                <c:pt idx="626">
                  <c:v>-2.9760000000000001E-9</c:v>
                </c:pt>
                <c:pt idx="627">
                  <c:v>-2.9697000000000002E-9</c:v>
                </c:pt>
                <c:pt idx="628">
                  <c:v>-2.9635E-9</c:v>
                </c:pt>
                <c:pt idx="629">
                  <c:v>-2.9572000000000001E-9</c:v>
                </c:pt>
                <c:pt idx="630">
                  <c:v>-2.9509999999999998E-9</c:v>
                </c:pt>
                <c:pt idx="631">
                  <c:v>-2.9447E-9</c:v>
                </c:pt>
                <c:pt idx="632">
                  <c:v>-2.9385000000000001E-9</c:v>
                </c:pt>
                <c:pt idx="633">
                  <c:v>-2.9321999999999999E-9</c:v>
                </c:pt>
                <c:pt idx="634">
                  <c:v>-2.926E-9</c:v>
                </c:pt>
                <c:pt idx="635">
                  <c:v>-2.9197000000000002E-9</c:v>
                </c:pt>
                <c:pt idx="636">
                  <c:v>-2.9134999999999999E-9</c:v>
                </c:pt>
                <c:pt idx="637">
                  <c:v>-2.9072000000000001E-9</c:v>
                </c:pt>
                <c:pt idx="638">
                  <c:v>-2.9009999999999998E-9</c:v>
                </c:pt>
                <c:pt idx="639">
                  <c:v>-2.8946999999999999E-9</c:v>
                </c:pt>
                <c:pt idx="640">
                  <c:v>-2.8885000000000001E-9</c:v>
                </c:pt>
                <c:pt idx="641">
                  <c:v>-2.8821999999999998E-9</c:v>
                </c:pt>
                <c:pt idx="642">
                  <c:v>-2.876E-9</c:v>
                </c:pt>
                <c:pt idx="643">
                  <c:v>-2.8697000000000001E-9</c:v>
                </c:pt>
                <c:pt idx="644">
                  <c:v>-2.8634999999999999E-9</c:v>
                </c:pt>
                <c:pt idx="645">
                  <c:v>-2.8572E-9</c:v>
                </c:pt>
                <c:pt idx="646">
                  <c:v>-2.8510000000000002E-9</c:v>
                </c:pt>
                <c:pt idx="647">
                  <c:v>-2.8446999999999999E-9</c:v>
                </c:pt>
                <c:pt idx="648">
                  <c:v>-2.8385000000000001E-9</c:v>
                </c:pt>
                <c:pt idx="649">
                  <c:v>-2.8321999999999998E-9</c:v>
                </c:pt>
                <c:pt idx="650">
                  <c:v>-2.826E-9</c:v>
                </c:pt>
                <c:pt idx="651">
                  <c:v>-2.8197000000000001E-9</c:v>
                </c:pt>
                <c:pt idx="652">
                  <c:v>-2.8134999999999998E-9</c:v>
                </c:pt>
                <c:pt idx="653">
                  <c:v>-2.8072E-9</c:v>
                </c:pt>
                <c:pt idx="654">
                  <c:v>-2.8010000000000002E-9</c:v>
                </c:pt>
                <c:pt idx="655">
                  <c:v>-2.7946999999999999E-9</c:v>
                </c:pt>
                <c:pt idx="656">
                  <c:v>-2.7885E-9</c:v>
                </c:pt>
                <c:pt idx="657">
                  <c:v>-2.7822000000000002E-9</c:v>
                </c:pt>
                <c:pt idx="658">
                  <c:v>-2.7759999999999999E-9</c:v>
                </c:pt>
                <c:pt idx="659">
                  <c:v>-2.7697000000000001E-9</c:v>
                </c:pt>
                <c:pt idx="660">
                  <c:v>-2.7634999999999998E-9</c:v>
                </c:pt>
                <c:pt idx="661">
                  <c:v>-2.7571999999999999E-9</c:v>
                </c:pt>
                <c:pt idx="662">
                  <c:v>-2.7510000000000001E-9</c:v>
                </c:pt>
                <c:pt idx="663">
                  <c:v>-2.7446999999999998E-9</c:v>
                </c:pt>
                <c:pt idx="664">
                  <c:v>-2.7385E-9</c:v>
                </c:pt>
                <c:pt idx="665">
                  <c:v>-2.7322000000000001E-9</c:v>
                </c:pt>
                <c:pt idx="666">
                  <c:v>-2.7259999999999999E-9</c:v>
                </c:pt>
                <c:pt idx="667">
                  <c:v>-2.7197E-9</c:v>
                </c:pt>
                <c:pt idx="668">
                  <c:v>-2.7135000000000002E-9</c:v>
                </c:pt>
                <c:pt idx="669">
                  <c:v>-2.7071999999999999E-9</c:v>
                </c:pt>
                <c:pt idx="670">
                  <c:v>-2.7010000000000001E-9</c:v>
                </c:pt>
                <c:pt idx="671">
                  <c:v>-2.6946999999999998E-9</c:v>
                </c:pt>
                <c:pt idx="672">
                  <c:v>-2.6885E-9</c:v>
                </c:pt>
                <c:pt idx="673">
                  <c:v>-2.6822000000000001E-9</c:v>
                </c:pt>
                <c:pt idx="674">
                  <c:v>-2.6759999999999999E-9</c:v>
                </c:pt>
                <c:pt idx="675">
                  <c:v>-2.6697E-9</c:v>
                </c:pt>
                <c:pt idx="676">
                  <c:v>-2.6635000000000002E-9</c:v>
                </c:pt>
                <c:pt idx="677">
                  <c:v>-2.6571999999999999E-9</c:v>
                </c:pt>
                <c:pt idx="678">
                  <c:v>-2.651E-9</c:v>
                </c:pt>
                <c:pt idx="679">
                  <c:v>-2.6447000000000002E-9</c:v>
                </c:pt>
                <c:pt idx="680">
                  <c:v>-2.6384999999999999E-9</c:v>
                </c:pt>
                <c:pt idx="681">
                  <c:v>-2.6322000000000001E-9</c:v>
                </c:pt>
                <c:pt idx="682">
                  <c:v>-2.6259999999999998E-9</c:v>
                </c:pt>
                <c:pt idx="683">
                  <c:v>-2.6197E-9</c:v>
                </c:pt>
                <c:pt idx="684">
                  <c:v>-2.6135000000000001E-9</c:v>
                </c:pt>
                <c:pt idx="685">
                  <c:v>-2.6071999999999998E-9</c:v>
                </c:pt>
                <c:pt idx="686">
                  <c:v>-2.601E-9</c:v>
                </c:pt>
                <c:pt idx="687">
                  <c:v>-2.5947000000000001E-9</c:v>
                </c:pt>
                <c:pt idx="688">
                  <c:v>-2.5884999999999999E-9</c:v>
                </c:pt>
                <c:pt idx="689">
                  <c:v>-2.5822E-9</c:v>
                </c:pt>
                <c:pt idx="690">
                  <c:v>-2.5760000000000002E-9</c:v>
                </c:pt>
                <c:pt idx="691">
                  <c:v>-2.5696999999999999E-9</c:v>
                </c:pt>
                <c:pt idx="692">
                  <c:v>-2.5635000000000001E-9</c:v>
                </c:pt>
                <c:pt idx="693">
                  <c:v>-2.5571999999999998E-9</c:v>
                </c:pt>
                <c:pt idx="694">
                  <c:v>-2.551E-9</c:v>
                </c:pt>
                <c:pt idx="695">
                  <c:v>-2.5447000000000001E-9</c:v>
                </c:pt>
                <c:pt idx="696">
                  <c:v>-2.5384999999999999E-9</c:v>
                </c:pt>
                <c:pt idx="697">
                  <c:v>-2.5322E-9</c:v>
                </c:pt>
                <c:pt idx="698">
                  <c:v>-2.5260000000000002E-9</c:v>
                </c:pt>
                <c:pt idx="699">
                  <c:v>-2.5196999999999999E-9</c:v>
                </c:pt>
                <c:pt idx="700">
                  <c:v>-2.5135000000000001E-9</c:v>
                </c:pt>
                <c:pt idx="701">
                  <c:v>-2.5072000000000002E-9</c:v>
                </c:pt>
                <c:pt idx="702">
                  <c:v>-2.5009999999999999E-9</c:v>
                </c:pt>
                <c:pt idx="703">
                  <c:v>-2.4947000000000001E-9</c:v>
                </c:pt>
                <c:pt idx="704">
                  <c:v>-2.4884999999999998E-9</c:v>
                </c:pt>
                <c:pt idx="705">
                  <c:v>-2.4822E-9</c:v>
                </c:pt>
                <c:pt idx="706">
                  <c:v>-2.4760000000000001E-9</c:v>
                </c:pt>
                <c:pt idx="707">
                  <c:v>-2.4696999999999999E-9</c:v>
                </c:pt>
                <c:pt idx="708">
                  <c:v>-2.4635E-9</c:v>
                </c:pt>
                <c:pt idx="709">
                  <c:v>-2.4572000000000002E-9</c:v>
                </c:pt>
                <c:pt idx="710">
                  <c:v>-2.4509999999999999E-9</c:v>
                </c:pt>
                <c:pt idx="711">
                  <c:v>-2.4447E-9</c:v>
                </c:pt>
                <c:pt idx="712">
                  <c:v>-2.4384999999999998E-9</c:v>
                </c:pt>
                <c:pt idx="713">
                  <c:v>-2.4321999999999999E-9</c:v>
                </c:pt>
                <c:pt idx="714">
                  <c:v>-2.4260000000000001E-9</c:v>
                </c:pt>
                <c:pt idx="715">
                  <c:v>-2.4196999999999998E-9</c:v>
                </c:pt>
                <c:pt idx="716">
                  <c:v>-2.4135E-9</c:v>
                </c:pt>
                <c:pt idx="717">
                  <c:v>-2.4072000000000001E-9</c:v>
                </c:pt>
                <c:pt idx="718">
                  <c:v>-2.4009999999999999E-9</c:v>
                </c:pt>
                <c:pt idx="719">
                  <c:v>-2.3947E-9</c:v>
                </c:pt>
                <c:pt idx="720">
                  <c:v>-2.3885000000000002E-9</c:v>
                </c:pt>
                <c:pt idx="721">
                  <c:v>-2.3821999999999999E-9</c:v>
                </c:pt>
                <c:pt idx="722">
                  <c:v>-2.3760000000000001E-9</c:v>
                </c:pt>
                <c:pt idx="723">
                  <c:v>-2.3697000000000002E-9</c:v>
                </c:pt>
                <c:pt idx="724">
                  <c:v>-2.3635E-9</c:v>
                </c:pt>
                <c:pt idx="725">
                  <c:v>-2.3572000000000001E-9</c:v>
                </c:pt>
                <c:pt idx="726">
                  <c:v>-2.3509999999999998E-9</c:v>
                </c:pt>
                <c:pt idx="727">
                  <c:v>-2.3447E-9</c:v>
                </c:pt>
                <c:pt idx="728">
                  <c:v>-2.3385000000000001E-9</c:v>
                </c:pt>
                <c:pt idx="729">
                  <c:v>-2.3321999999999999E-9</c:v>
                </c:pt>
                <c:pt idx="730">
                  <c:v>-2.326E-9</c:v>
                </c:pt>
                <c:pt idx="731">
                  <c:v>-2.3197000000000002E-9</c:v>
                </c:pt>
                <c:pt idx="732">
                  <c:v>-2.3134999999999999E-9</c:v>
                </c:pt>
                <c:pt idx="733">
                  <c:v>-2.3072000000000001E-9</c:v>
                </c:pt>
                <c:pt idx="734">
                  <c:v>-2.3009999999999998E-9</c:v>
                </c:pt>
                <c:pt idx="735">
                  <c:v>-2.2946999999999999E-9</c:v>
                </c:pt>
                <c:pt idx="736">
                  <c:v>-2.2885000000000001E-9</c:v>
                </c:pt>
                <c:pt idx="737">
                  <c:v>-2.2821999999999998E-9</c:v>
                </c:pt>
                <c:pt idx="738">
                  <c:v>-2.276E-9</c:v>
                </c:pt>
                <c:pt idx="739">
                  <c:v>-2.2697000000000001E-9</c:v>
                </c:pt>
                <c:pt idx="740">
                  <c:v>-2.2634999999999999E-9</c:v>
                </c:pt>
                <c:pt idx="741">
                  <c:v>-2.2572E-9</c:v>
                </c:pt>
                <c:pt idx="742">
                  <c:v>-2.2510000000000002E-9</c:v>
                </c:pt>
                <c:pt idx="743">
                  <c:v>-2.2446999999999999E-9</c:v>
                </c:pt>
                <c:pt idx="744">
                  <c:v>-2.2385000000000001E-9</c:v>
                </c:pt>
                <c:pt idx="745">
                  <c:v>-2.2321999999999998E-9</c:v>
                </c:pt>
                <c:pt idx="746">
                  <c:v>-2.226E-9</c:v>
                </c:pt>
                <c:pt idx="747">
                  <c:v>-2.2197000000000001E-9</c:v>
                </c:pt>
                <c:pt idx="748">
                  <c:v>-2.2134999999999999E-9</c:v>
                </c:pt>
                <c:pt idx="749">
                  <c:v>-2.2072E-9</c:v>
                </c:pt>
                <c:pt idx="750">
                  <c:v>-2.2010000000000002E-9</c:v>
                </c:pt>
                <c:pt idx="751">
                  <c:v>-2.1946999999999999E-9</c:v>
                </c:pt>
                <c:pt idx="752">
                  <c:v>-2.1885E-9</c:v>
                </c:pt>
                <c:pt idx="753">
                  <c:v>-2.1822000000000002E-9</c:v>
                </c:pt>
                <c:pt idx="754">
                  <c:v>-2.1759999999999999E-9</c:v>
                </c:pt>
                <c:pt idx="755">
                  <c:v>-2.1697000000000001E-9</c:v>
                </c:pt>
                <c:pt idx="756">
                  <c:v>-2.1634999999999998E-9</c:v>
                </c:pt>
                <c:pt idx="757">
                  <c:v>-2.1572E-9</c:v>
                </c:pt>
                <c:pt idx="758">
                  <c:v>-2.1510000000000001E-9</c:v>
                </c:pt>
                <c:pt idx="759">
                  <c:v>-2.1446999999999998E-9</c:v>
                </c:pt>
                <c:pt idx="760">
                  <c:v>-2.1385E-9</c:v>
                </c:pt>
                <c:pt idx="761">
                  <c:v>-2.1322000000000001E-9</c:v>
                </c:pt>
                <c:pt idx="762">
                  <c:v>-2.1259999999999999E-9</c:v>
                </c:pt>
                <c:pt idx="763">
                  <c:v>-2.1197E-9</c:v>
                </c:pt>
                <c:pt idx="764">
                  <c:v>-2.1135000000000002E-9</c:v>
                </c:pt>
                <c:pt idx="765">
                  <c:v>-2.1071999999999999E-9</c:v>
                </c:pt>
                <c:pt idx="766">
                  <c:v>-2.1010000000000001E-9</c:v>
                </c:pt>
                <c:pt idx="767">
                  <c:v>-2.0946999999999998E-9</c:v>
                </c:pt>
                <c:pt idx="768">
                  <c:v>-2.0885E-9</c:v>
                </c:pt>
                <c:pt idx="769">
                  <c:v>-2.0822000000000001E-9</c:v>
                </c:pt>
                <c:pt idx="770">
                  <c:v>-2.0759999999999999E-9</c:v>
                </c:pt>
                <c:pt idx="771">
                  <c:v>-2.0697E-9</c:v>
                </c:pt>
                <c:pt idx="772">
                  <c:v>-2.0635000000000002E-9</c:v>
                </c:pt>
                <c:pt idx="773">
                  <c:v>-2.0571999999999999E-9</c:v>
                </c:pt>
                <c:pt idx="774">
                  <c:v>-2.0510000000000001E-9</c:v>
                </c:pt>
                <c:pt idx="775">
                  <c:v>-2.0447000000000002E-9</c:v>
                </c:pt>
                <c:pt idx="776">
                  <c:v>-2.0384999999999999E-9</c:v>
                </c:pt>
                <c:pt idx="777">
                  <c:v>-2.0322000000000001E-9</c:v>
                </c:pt>
                <c:pt idx="778">
                  <c:v>-2.0259999999999998E-9</c:v>
                </c:pt>
                <c:pt idx="779">
                  <c:v>-2.0197E-9</c:v>
                </c:pt>
                <c:pt idx="780">
                  <c:v>-2.0135000000000001E-9</c:v>
                </c:pt>
                <c:pt idx="781">
                  <c:v>-2.0071999999999999E-9</c:v>
                </c:pt>
                <c:pt idx="782">
                  <c:v>-2.001E-9</c:v>
                </c:pt>
                <c:pt idx="783">
                  <c:v>-1.9947000000000002E-9</c:v>
                </c:pt>
                <c:pt idx="784">
                  <c:v>-1.9884999999999999E-9</c:v>
                </c:pt>
                <c:pt idx="785">
                  <c:v>-1.9822E-9</c:v>
                </c:pt>
                <c:pt idx="786">
                  <c:v>-1.9759999999999998E-9</c:v>
                </c:pt>
                <c:pt idx="787">
                  <c:v>-1.9696999999999999E-9</c:v>
                </c:pt>
                <c:pt idx="788">
                  <c:v>-1.9635000000000001E-9</c:v>
                </c:pt>
                <c:pt idx="789">
                  <c:v>-1.9571999999999998E-9</c:v>
                </c:pt>
                <c:pt idx="790">
                  <c:v>-1.951E-9</c:v>
                </c:pt>
                <c:pt idx="791">
                  <c:v>-1.9447000000000001E-9</c:v>
                </c:pt>
                <c:pt idx="792">
                  <c:v>-1.9384999999999999E-9</c:v>
                </c:pt>
                <c:pt idx="793">
                  <c:v>-1.9322E-9</c:v>
                </c:pt>
                <c:pt idx="794">
                  <c:v>-1.9260000000000002E-9</c:v>
                </c:pt>
                <c:pt idx="795">
                  <c:v>-1.9196999999999999E-9</c:v>
                </c:pt>
                <c:pt idx="796">
                  <c:v>-1.9135000000000001E-9</c:v>
                </c:pt>
                <c:pt idx="797">
                  <c:v>-1.9072000000000002E-9</c:v>
                </c:pt>
                <c:pt idx="798">
                  <c:v>-1.9009999999999999E-9</c:v>
                </c:pt>
                <c:pt idx="799">
                  <c:v>-1.8947000000000001E-9</c:v>
                </c:pt>
                <c:pt idx="800">
                  <c:v>-1.8884999999999998E-9</c:v>
                </c:pt>
                <c:pt idx="801">
                  <c:v>-1.8822E-9</c:v>
                </c:pt>
                <c:pt idx="802">
                  <c:v>-1.8760000000000001E-9</c:v>
                </c:pt>
                <c:pt idx="803">
                  <c:v>-1.8696999999999999E-9</c:v>
                </c:pt>
                <c:pt idx="804">
                  <c:v>-1.8635E-9</c:v>
                </c:pt>
                <c:pt idx="805">
                  <c:v>-1.8572E-9</c:v>
                </c:pt>
                <c:pt idx="806">
                  <c:v>-1.8509999999999999E-9</c:v>
                </c:pt>
                <c:pt idx="807">
                  <c:v>-1.8447000000000001E-9</c:v>
                </c:pt>
                <c:pt idx="808">
                  <c:v>-1.8385E-9</c:v>
                </c:pt>
                <c:pt idx="809">
                  <c:v>-1.8321999999999999E-9</c:v>
                </c:pt>
                <c:pt idx="810">
                  <c:v>-1.8259999999999999E-9</c:v>
                </c:pt>
                <c:pt idx="811">
                  <c:v>-1.8197E-9</c:v>
                </c:pt>
                <c:pt idx="812">
                  <c:v>-1.8135E-9</c:v>
                </c:pt>
                <c:pt idx="813">
                  <c:v>-1.8071999999999999E-9</c:v>
                </c:pt>
                <c:pt idx="814">
                  <c:v>-1.8010000000000001E-9</c:v>
                </c:pt>
                <c:pt idx="815">
                  <c:v>-1.7947E-9</c:v>
                </c:pt>
                <c:pt idx="816">
                  <c:v>-1.7885E-9</c:v>
                </c:pt>
                <c:pt idx="817">
                  <c:v>-1.7821999999999999E-9</c:v>
                </c:pt>
                <c:pt idx="818">
                  <c:v>-1.7760000000000001E-9</c:v>
                </c:pt>
                <c:pt idx="819">
                  <c:v>-1.7697E-9</c:v>
                </c:pt>
                <c:pt idx="820">
                  <c:v>-1.7635E-9</c:v>
                </c:pt>
                <c:pt idx="821">
                  <c:v>-1.7572000000000001E-9</c:v>
                </c:pt>
                <c:pt idx="822">
                  <c:v>-1.7510000000000001E-9</c:v>
                </c:pt>
                <c:pt idx="823">
                  <c:v>-1.7447E-9</c:v>
                </c:pt>
                <c:pt idx="824">
                  <c:v>-1.7384999999999999E-9</c:v>
                </c:pt>
                <c:pt idx="825">
                  <c:v>-1.7322000000000001E-9</c:v>
                </c:pt>
                <c:pt idx="826">
                  <c:v>-1.726E-9</c:v>
                </c:pt>
                <c:pt idx="827">
                  <c:v>-1.7197E-9</c:v>
                </c:pt>
                <c:pt idx="828">
                  <c:v>-1.7134999999999999E-9</c:v>
                </c:pt>
                <c:pt idx="829">
                  <c:v>-1.7072000000000001E-9</c:v>
                </c:pt>
                <c:pt idx="830">
                  <c:v>-1.701E-9</c:v>
                </c:pt>
                <c:pt idx="831">
                  <c:v>-1.6946999999999999E-9</c:v>
                </c:pt>
                <c:pt idx="832">
                  <c:v>-1.6884999999999999E-9</c:v>
                </c:pt>
                <c:pt idx="833">
                  <c:v>-1.6822E-9</c:v>
                </c:pt>
                <c:pt idx="834">
                  <c:v>-1.676E-9</c:v>
                </c:pt>
                <c:pt idx="835">
                  <c:v>-1.6696999999999999E-9</c:v>
                </c:pt>
                <c:pt idx="836">
                  <c:v>-1.6635000000000001E-9</c:v>
                </c:pt>
                <c:pt idx="837">
                  <c:v>-1.6572E-9</c:v>
                </c:pt>
                <c:pt idx="838">
                  <c:v>-1.651E-9</c:v>
                </c:pt>
                <c:pt idx="839">
                  <c:v>-1.6446999999999999E-9</c:v>
                </c:pt>
                <c:pt idx="840">
                  <c:v>-1.6385000000000001E-9</c:v>
                </c:pt>
                <c:pt idx="841">
                  <c:v>-1.6322E-9</c:v>
                </c:pt>
                <c:pt idx="842">
                  <c:v>-1.626E-9</c:v>
                </c:pt>
                <c:pt idx="843">
                  <c:v>-1.6196999999999999E-9</c:v>
                </c:pt>
                <c:pt idx="844">
                  <c:v>-1.6135000000000001E-9</c:v>
                </c:pt>
                <c:pt idx="845">
                  <c:v>-1.6072E-9</c:v>
                </c:pt>
                <c:pt idx="846">
                  <c:v>-1.601E-9</c:v>
                </c:pt>
                <c:pt idx="847">
                  <c:v>-1.5947000000000001E-9</c:v>
                </c:pt>
                <c:pt idx="848">
                  <c:v>-1.5885E-9</c:v>
                </c:pt>
                <c:pt idx="849">
                  <c:v>-1.5822E-9</c:v>
                </c:pt>
                <c:pt idx="850">
                  <c:v>-1.5759999999999999E-9</c:v>
                </c:pt>
                <c:pt idx="851">
                  <c:v>-1.5697000000000001E-9</c:v>
                </c:pt>
                <c:pt idx="852">
                  <c:v>-1.5635E-9</c:v>
                </c:pt>
                <c:pt idx="853">
                  <c:v>-1.5572E-9</c:v>
                </c:pt>
                <c:pt idx="854">
                  <c:v>-1.5509999999999999E-9</c:v>
                </c:pt>
                <c:pt idx="855">
                  <c:v>-1.5447000000000001E-9</c:v>
                </c:pt>
                <c:pt idx="856">
                  <c:v>-1.5385E-9</c:v>
                </c:pt>
                <c:pt idx="857">
                  <c:v>-1.5321999999999999E-9</c:v>
                </c:pt>
                <c:pt idx="858">
                  <c:v>-1.5259999999999999E-9</c:v>
                </c:pt>
                <c:pt idx="859">
                  <c:v>-1.5197E-9</c:v>
                </c:pt>
                <c:pt idx="860">
                  <c:v>-1.5135E-9</c:v>
                </c:pt>
                <c:pt idx="861">
                  <c:v>-1.5071999999999999E-9</c:v>
                </c:pt>
                <c:pt idx="862">
                  <c:v>-1.5010000000000001E-9</c:v>
                </c:pt>
                <c:pt idx="863">
                  <c:v>-1.4947E-9</c:v>
                </c:pt>
                <c:pt idx="864">
                  <c:v>-1.4885E-9</c:v>
                </c:pt>
                <c:pt idx="865">
                  <c:v>-1.4821999999999999E-9</c:v>
                </c:pt>
                <c:pt idx="866">
                  <c:v>-1.4760000000000001E-9</c:v>
                </c:pt>
                <c:pt idx="867">
                  <c:v>-1.4697E-9</c:v>
                </c:pt>
                <c:pt idx="868">
                  <c:v>-1.4635E-9</c:v>
                </c:pt>
                <c:pt idx="869">
                  <c:v>-1.4572000000000001E-9</c:v>
                </c:pt>
                <c:pt idx="870">
                  <c:v>-1.4510000000000001E-9</c:v>
                </c:pt>
                <c:pt idx="871">
                  <c:v>-1.4447E-9</c:v>
                </c:pt>
                <c:pt idx="872">
                  <c:v>-1.4384999999999999E-9</c:v>
                </c:pt>
                <c:pt idx="873">
                  <c:v>-1.4322000000000001E-9</c:v>
                </c:pt>
                <c:pt idx="874">
                  <c:v>-1.426E-9</c:v>
                </c:pt>
                <c:pt idx="875">
                  <c:v>-1.4197E-9</c:v>
                </c:pt>
                <c:pt idx="876">
                  <c:v>-1.4134999999999999E-9</c:v>
                </c:pt>
                <c:pt idx="877">
                  <c:v>-1.4072000000000001E-9</c:v>
                </c:pt>
                <c:pt idx="878">
                  <c:v>-1.401E-9</c:v>
                </c:pt>
                <c:pt idx="879">
                  <c:v>-1.3947E-9</c:v>
                </c:pt>
                <c:pt idx="880">
                  <c:v>-1.3884999999999999E-9</c:v>
                </c:pt>
                <c:pt idx="881">
                  <c:v>-1.3822E-9</c:v>
                </c:pt>
                <c:pt idx="882">
                  <c:v>-1.376E-9</c:v>
                </c:pt>
                <c:pt idx="883">
                  <c:v>-1.3696999999999999E-9</c:v>
                </c:pt>
                <c:pt idx="884">
                  <c:v>-1.3635000000000001E-9</c:v>
                </c:pt>
                <c:pt idx="885">
                  <c:v>-1.3572E-9</c:v>
                </c:pt>
                <c:pt idx="886">
                  <c:v>-1.351E-9</c:v>
                </c:pt>
                <c:pt idx="887">
                  <c:v>-1.3446999999999999E-9</c:v>
                </c:pt>
                <c:pt idx="888">
                  <c:v>-1.3385000000000001E-9</c:v>
                </c:pt>
                <c:pt idx="889">
                  <c:v>-1.3322E-9</c:v>
                </c:pt>
                <c:pt idx="890">
                  <c:v>-1.326E-9</c:v>
                </c:pt>
                <c:pt idx="891">
                  <c:v>-1.3196999999999999E-9</c:v>
                </c:pt>
                <c:pt idx="892">
                  <c:v>-1.3135000000000001E-9</c:v>
                </c:pt>
                <c:pt idx="893">
                  <c:v>-1.3072E-9</c:v>
                </c:pt>
                <c:pt idx="894">
                  <c:v>-1.301E-9</c:v>
                </c:pt>
                <c:pt idx="895">
                  <c:v>-1.2947000000000001E-9</c:v>
                </c:pt>
                <c:pt idx="896">
                  <c:v>-1.2885E-9</c:v>
                </c:pt>
                <c:pt idx="897">
                  <c:v>-1.2822E-9</c:v>
                </c:pt>
                <c:pt idx="898">
                  <c:v>-1.2759999999999999E-9</c:v>
                </c:pt>
                <c:pt idx="899">
                  <c:v>-1.2697000000000001E-9</c:v>
                </c:pt>
                <c:pt idx="900">
                  <c:v>-1.2635E-9</c:v>
                </c:pt>
                <c:pt idx="901">
                  <c:v>-1.2572E-9</c:v>
                </c:pt>
                <c:pt idx="902">
                  <c:v>-1.2509999999999999E-9</c:v>
                </c:pt>
                <c:pt idx="903">
                  <c:v>-1.2447000000000001E-9</c:v>
                </c:pt>
                <c:pt idx="904">
                  <c:v>-1.2385E-9</c:v>
                </c:pt>
                <c:pt idx="905">
                  <c:v>-1.2321999999999999E-9</c:v>
                </c:pt>
                <c:pt idx="906">
                  <c:v>-1.2259999999999999E-9</c:v>
                </c:pt>
                <c:pt idx="907">
                  <c:v>-1.2197E-9</c:v>
                </c:pt>
                <c:pt idx="908">
                  <c:v>-1.2135E-9</c:v>
                </c:pt>
                <c:pt idx="909">
                  <c:v>-1.2071999999999999E-9</c:v>
                </c:pt>
                <c:pt idx="910">
                  <c:v>-1.2010000000000001E-9</c:v>
                </c:pt>
                <c:pt idx="911">
                  <c:v>-1.1947E-9</c:v>
                </c:pt>
                <c:pt idx="912">
                  <c:v>-1.1885E-9</c:v>
                </c:pt>
                <c:pt idx="913">
                  <c:v>-1.1821999999999999E-9</c:v>
                </c:pt>
                <c:pt idx="914">
                  <c:v>-1.1760000000000001E-9</c:v>
                </c:pt>
                <c:pt idx="915">
                  <c:v>-1.1697E-9</c:v>
                </c:pt>
                <c:pt idx="916">
                  <c:v>-1.1635E-9</c:v>
                </c:pt>
                <c:pt idx="917">
                  <c:v>-1.1572000000000001E-9</c:v>
                </c:pt>
                <c:pt idx="918">
                  <c:v>-1.1510000000000001E-9</c:v>
                </c:pt>
                <c:pt idx="919">
                  <c:v>-1.1447E-9</c:v>
                </c:pt>
                <c:pt idx="920">
                  <c:v>-1.1384999999999999E-9</c:v>
                </c:pt>
                <c:pt idx="921">
                  <c:v>-1.1322000000000001E-9</c:v>
                </c:pt>
                <c:pt idx="922">
                  <c:v>-1.126E-9</c:v>
                </c:pt>
                <c:pt idx="923">
                  <c:v>-1.1197E-9</c:v>
                </c:pt>
                <c:pt idx="924">
                  <c:v>-1.1134999999999999E-9</c:v>
                </c:pt>
                <c:pt idx="925">
                  <c:v>-1.1072000000000001E-9</c:v>
                </c:pt>
                <c:pt idx="926">
                  <c:v>-1.101E-9</c:v>
                </c:pt>
                <c:pt idx="927">
                  <c:v>-1.0947E-9</c:v>
                </c:pt>
                <c:pt idx="928">
                  <c:v>-1.0884999999999999E-9</c:v>
                </c:pt>
                <c:pt idx="929">
                  <c:v>-1.0822E-9</c:v>
                </c:pt>
                <c:pt idx="930">
                  <c:v>-1.076E-9</c:v>
                </c:pt>
                <c:pt idx="931">
                  <c:v>-1.0696999999999999E-9</c:v>
                </c:pt>
                <c:pt idx="932">
                  <c:v>-1.0635000000000001E-9</c:v>
                </c:pt>
                <c:pt idx="933">
                  <c:v>-1.0572E-9</c:v>
                </c:pt>
                <c:pt idx="934">
                  <c:v>-1.051E-9</c:v>
                </c:pt>
                <c:pt idx="935">
                  <c:v>-1.0446999999999999E-9</c:v>
                </c:pt>
                <c:pt idx="936">
                  <c:v>-1.0385000000000001E-9</c:v>
                </c:pt>
                <c:pt idx="937">
                  <c:v>-1.0322E-9</c:v>
                </c:pt>
                <c:pt idx="938">
                  <c:v>-1.026E-9</c:v>
                </c:pt>
                <c:pt idx="939">
                  <c:v>-1.0196999999999999E-9</c:v>
                </c:pt>
                <c:pt idx="940">
                  <c:v>-1.0135000000000001E-9</c:v>
                </c:pt>
                <c:pt idx="941">
                  <c:v>-1.0072E-9</c:v>
                </c:pt>
                <c:pt idx="942">
                  <c:v>-1.001E-9</c:v>
                </c:pt>
                <c:pt idx="943">
                  <c:v>-9.9470000000000009E-10</c:v>
                </c:pt>
                <c:pt idx="944">
                  <c:v>-9.8850000000000005E-10</c:v>
                </c:pt>
                <c:pt idx="945">
                  <c:v>-9.8219999999999998E-10</c:v>
                </c:pt>
                <c:pt idx="946">
                  <c:v>-9.7599999999999994E-10</c:v>
                </c:pt>
                <c:pt idx="947">
                  <c:v>-9.6970000000000007E-10</c:v>
                </c:pt>
                <c:pt idx="948">
                  <c:v>-9.6350000000000003E-10</c:v>
                </c:pt>
                <c:pt idx="949">
                  <c:v>-9.5719999999999996E-10</c:v>
                </c:pt>
                <c:pt idx="950">
                  <c:v>-9.5099999999999992E-10</c:v>
                </c:pt>
                <c:pt idx="951">
                  <c:v>-9.4470000000000006E-10</c:v>
                </c:pt>
                <c:pt idx="952">
                  <c:v>-9.3850000000000002E-10</c:v>
                </c:pt>
                <c:pt idx="953">
                  <c:v>-9.3219999999999994E-10</c:v>
                </c:pt>
                <c:pt idx="954">
                  <c:v>-9.2600000000000001E-10</c:v>
                </c:pt>
                <c:pt idx="955">
                  <c:v>-9.1970000000000004E-10</c:v>
                </c:pt>
                <c:pt idx="956">
                  <c:v>-9.135E-10</c:v>
                </c:pt>
                <c:pt idx="957">
                  <c:v>-9.0720000000000003E-10</c:v>
                </c:pt>
                <c:pt idx="958">
                  <c:v>-9.0099999999999999E-10</c:v>
                </c:pt>
                <c:pt idx="959">
                  <c:v>-8.9470000000000002E-10</c:v>
                </c:pt>
                <c:pt idx="960">
                  <c:v>-8.8849999999999998E-10</c:v>
                </c:pt>
                <c:pt idx="961">
                  <c:v>-8.8220000000000001E-10</c:v>
                </c:pt>
                <c:pt idx="962">
                  <c:v>-8.7599999999999997E-10</c:v>
                </c:pt>
                <c:pt idx="963">
                  <c:v>-8.6970000000000001E-10</c:v>
                </c:pt>
                <c:pt idx="964">
                  <c:v>-8.6349999999999996E-10</c:v>
                </c:pt>
                <c:pt idx="965">
                  <c:v>-8.572E-10</c:v>
                </c:pt>
                <c:pt idx="966">
                  <c:v>-8.5099999999999996E-10</c:v>
                </c:pt>
                <c:pt idx="967">
                  <c:v>-8.4469999999999999E-10</c:v>
                </c:pt>
                <c:pt idx="968">
                  <c:v>-8.3850000000000005E-10</c:v>
                </c:pt>
                <c:pt idx="969">
                  <c:v>-8.3219999999999998E-10</c:v>
                </c:pt>
                <c:pt idx="970">
                  <c:v>-8.2600000000000004E-10</c:v>
                </c:pt>
                <c:pt idx="971">
                  <c:v>-8.1969999999999997E-10</c:v>
                </c:pt>
                <c:pt idx="972">
                  <c:v>-8.1350000000000003E-10</c:v>
                </c:pt>
                <c:pt idx="973">
                  <c:v>-8.0719999999999996E-10</c:v>
                </c:pt>
                <c:pt idx="974">
                  <c:v>-8.0100000000000003E-10</c:v>
                </c:pt>
                <c:pt idx="975">
                  <c:v>-7.9469999999999995E-10</c:v>
                </c:pt>
                <c:pt idx="976">
                  <c:v>-7.8850000000000002E-10</c:v>
                </c:pt>
                <c:pt idx="977">
                  <c:v>-7.8220000000000005E-10</c:v>
                </c:pt>
                <c:pt idx="978">
                  <c:v>-7.7600000000000001E-10</c:v>
                </c:pt>
                <c:pt idx="979">
                  <c:v>-7.6970000000000004E-10</c:v>
                </c:pt>
                <c:pt idx="980">
                  <c:v>-7.635E-10</c:v>
                </c:pt>
                <c:pt idx="981">
                  <c:v>-7.5720000000000003E-10</c:v>
                </c:pt>
                <c:pt idx="982">
                  <c:v>-7.5099999999999999E-10</c:v>
                </c:pt>
                <c:pt idx="983">
                  <c:v>-7.4470000000000002E-10</c:v>
                </c:pt>
                <c:pt idx="984">
                  <c:v>-7.3849999999999998E-10</c:v>
                </c:pt>
                <c:pt idx="985">
                  <c:v>-7.3220000000000002E-10</c:v>
                </c:pt>
                <c:pt idx="986">
                  <c:v>-7.2599999999999997E-10</c:v>
                </c:pt>
                <c:pt idx="987">
                  <c:v>-7.1970000000000001E-10</c:v>
                </c:pt>
                <c:pt idx="988">
                  <c:v>-7.1349999999999997E-10</c:v>
                </c:pt>
                <c:pt idx="989">
                  <c:v>-7.072E-10</c:v>
                </c:pt>
                <c:pt idx="990">
                  <c:v>-7.0099999999999996E-10</c:v>
                </c:pt>
                <c:pt idx="991">
                  <c:v>-6.9469999999999999E-10</c:v>
                </c:pt>
                <c:pt idx="992">
                  <c:v>-6.8849999999999995E-10</c:v>
                </c:pt>
                <c:pt idx="993">
                  <c:v>-6.8219999999999998E-10</c:v>
                </c:pt>
                <c:pt idx="994">
                  <c:v>-6.7600000000000004E-10</c:v>
                </c:pt>
                <c:pt idx="995">
                  <c:v>-6.6969999999999997E-10</c:v>
                </c:pt>
                <c:pt idx="996">
                  <c:v>-6.6350000000000004E-10</c:v>
                </c:pt>
                <c:pt idx="997">
                  <c:v>-6.5719999999999996E-10</c:v>
                </c:pt>
                <c:pt idx="998">
                  <c:v>-6.5100000000000003E-10</c:v>
                </c:pt>
                <c:pt idx="999">
                  <c:v>-6.4469999999999996E-10</c:v>
                </c:pt>
                <c:pt idx="1000">
                  <c:v>-6.3850000000000002E-10</c:v>
                </c:pt>
                <c:pt idx="1001">
                  <c:v>-6.3220000000000005E-10</c:v>
                </c:pt>
                <c:pt idx="1002">
                  <c:v>-6.2600000000000001E-10</c:v>
                </c:pt>
                <c:pt idx="1003">
                  <c:v>-6.1970000000000004E-10</c:v>
                </c:pt>
                <c:pt idx="1004">
                  <c:v>-6.135E-10</c:v>
                </c:pt>
                <c:pt idx="1005">
                  <c:v>-6.0720000000000003E-10</c:v>
                </c:pt>
                <c:pt idx="1006">
                  <c:v>-6.0099999999999999E-10</c:v>
                </c:pt>
                <c:pt idx="1007">
                  <c:v>-5.9470000000000002E-10</c:v>
                </c:pt>
                <c:pt idx="1008">
                  <c:v>-5.8849999999999998E-10</c:v>
                </c:pt>
                <c:pt idx="1009">
                  <c:v>-5.8220000000000002E-10</c:v>
                </c:pt>
                <c:pt idx="1010">
                  <c:v>-5.7599999999999998E-10</c:v>
                </c:pt>
                <c:pt idx="1011">
                  <c:v>-5.6970000000000001E-10</c:v>
                </c:pt>
                <c:pt idx="1012">
                  <c:v>-5.6349999999999997E-10</c:v>
                </c:pt>
                <c:pt idx="1013">
                  <c:v>-5.572E-10</c:v>
                </c:pt>
                <c:pt idx="1014">
                  <c:v>-5.5099999999999996E-10</c:v>
                </c:pt>
                <c:pt idx="1015">
                  <c:v>-5.4469999999999999E-10</c:v>
                </c:pt>
                <c:pt idx="1016">
                  <c:v>-5.3849999999999995E-10</c:v>
                </c:pt>
                <c:pt idx="1017">
                  <c:v>-5.3219999999999998E-10</c:v>
                </c:pt>
                <c:pt idx="1018">
                  <c:v>-5.2600000000000004E-10</c:v>
                </c:pt>
                <c:pt idx="1019">
                  <c:v>-5.1969999999999997E-10</c:v>
                </c:pt>
                <c:pt idx="1020">
                  <c:v>-5.1350000000000004E-10</c:v>
                </c:pt>
                <c:pt idx="1021">
                  <c:v>-5.0719999999999996E-10</c:v>
                </c:pt>
                <c:pt idx="1022">
                  <c:v>-5.0100000000000003E-10</c:v>
                </c:pt>
                <c:pt idx="1023">
                  <c:v>-4.9469999999999996E-10</c:v>
                </c:pt>
                <c:pt idx="1024">
                  <c:v>-4.8850000000000002E-10</c:v>
                </c:pt>
                <c:pt idx="1025">
                  <c:v>-4.8220000000000005E-10</c:v>
                </c:pt>
                <c:pt idx="1026">
                  <c:v>-4.7600000000000001E-10</c:v>
                </c:pt>
                <c:pt idx="1027">
                  <c:v>-4.6970000000000004E-10</c:v>
                </c:pt>
                <c:pt idx="1028">
                  <c:v>-4.635E-10</c:v>
                </c:pt>
                <c:pt idx="1029">
                  <c:v>-4.5719999999999998E-10</c:v>
                </c:pt>
                <c:pt idx="1030">
                  <c:v>-4.5099999999999999E-10</c:v>
                </c:pt>
                <c:pt idx="1031">
                  <c:v>-4.4470000000000003E-10</c:v>
                </c:pt>
                <c:pt idx="1032">
                  <c:v>-4.3849999999999999E-10</c:v>
                </c:pt>
                <c:pt idx="1033">
                  <c:v>-4.3220000000000002E-10</c:v>
                </c:pt>
                <c:pt idx="1034">
                  <c:v>-4.2599999999999998E-10</c:v>
                </c:pt>
                <c:pt idx="1035">
                  <c:v>-4.1970000000000001E-10</c:v>
                </c:pt>
                <c:pt idx="1036">
                  <c:v>-4.1350000000000002E-10</c:v>
                </c:pt>
                <c:pt idx="1037">
                  <c:v>-4.072E-10</c:v>
                </c:pt>
                <c:pt idx="1038">
                  <c:v>-4.0100000000000001E-10</c:v>
                </c:pt>
                <c:pt idx="1039">
                  <c:v>-3.9469999999999999E-10</c:v>
                </c:pt>
                <c:pt idx="1040">
                  <c:v>-3.885E-10</c:v>
                </c:pt>
                <c:pt idx="1041">
                  <c:v>-3.8219999999999998E-10</c:v>
                </c:pt>
                <c:pt idx="1042">
                  <c:v>-3.7599999999999999E-10</c:v>
                </c:pt>
                <c:pt idx="1043">
                  <c:v>-3.6969999999999997E-10</c:v>
                </c:pt>
                <c:pt idx="1044">
                  <c:v>-3.6349999999999999E-10</c:v>
                </c:pt>
                <c:pt idx="1045">
                  <c:v>-3.5720000000000002E-10</c:v>
                </c:pt>
                <c:pt idx="1046">
                  <c:v>-3.5099999999999998E-10</c:v>
                </c:pt>
                <c:pt idx="1047">
                  <c:v>-3.4470000000000001E-10</c:v>
                </c:pt>
                <c:pt idx="1048">
                  <c:v>-3.3850000000000002E-10</c:v>
                </c:pt>
                <c:pt idx="1049">
                  <c:v>-3.322E-10</c:v>
                </c:pt>
                <c:pt idx="1050">
                  <c:v>-3.2600000000000001E-10</c:v>
                </c:pt>
                <c:pt idx="1051">
                  <c:v>-3.1969999999999999E-10</c:v>
                </c:pt>
                <c:pt idx="1052">
                  <c:v>-3.135E-10</c:v>
                </c:pt>
                <c:pt idx="1053">
                  <c:v>-3.0719999999999998E-10</c:v>
                </c:pt>
                <c:pt idx="1054">
                  <c:v>-3.0099999999999999E-10</c:v>
                </c:pt>
                <c:pt idx="1055">
                  <c:v>-2.9469999999999997E-10</c:v>
                </c:pt>
                <c:pt idx="1056">
                  <c:v>-2.8849999999999999E-10</c:v>
                </c:pt>
                <c:pt idx="1057">
                  <c:v>-2.8220000000000002E-10</c:v>
                </c:pt>
                <c:pt idx="1058">
                  <c:v>-2.7599999999999998E-10</c:v>
                </c:pt>
                <c:pt idx="1059">
                  <c:v>-2.6970000000000001E-10</c:v>
                </c:pt>
                <c:pt idx="1060">
                  <c:v>-2.6350000000000002E-10</c:v>
                </c:pt>
                <c:pt idx="1061">
                  <c:v>-2.572E-10</c:v>
                </c:pt>
                <c:pt idx="1062">
                  <c:v>-2.5100000000000001E-10</c:v>
                </c:pt>
                <c:pt idx="1063">
                  <c:v>-2.4469999999999999E-10</c:v>
                </c:pt>
                <c:pt idx="1064">
                  <c:v>-2.385E-10</c:v>
                </c:pt>
                <c:pt idx="1065">
                  <c:v>-2.3220000000000001E-10</c:v>
                </c:pt>
                <c:pt idx="1066">
                  <c:v>-2.26E-10</c:v>
                </c:pt>
                <c:pt idx="1067">
                  <c:v>-2.197E-10</c:v>
                </c:pt>
                <c:pt idx="1068">
                  <c:v>-2.1350000000000001E-10</c:v>
                </c:pt>
                <c:pt idx="1069">
                  <c:v>-2.0719999999999999E-10</c:v>
                </c:pt>
                <c:pt idx="1070">
                  <c:v>-2.01E-10</c:v>
                </c:pt>
                <c:pt idx="1071">
                  <c:v>-1.9470000000000001E-10</c:v>
                </c:pt>
                <c:pt idx="1072">
                  <c:v>-1.885E-10</c:v>
                </c:pt>
                <c:pt idx="1073">
                  <c:v>-1.822E-10</c:v>
                </c:pt>
                <c:pt idx="1074">
                  <c:v>-1.7600000000000001E-10</c:v>
                </c:pt>
                <c:pt idx="1075">
                  <c:v>-1.6969999999999999E-10</c:v>
                </c:pt>
                <c:pt idx="1076">
                  <c:v>-1.635E-10</c:v>
                </c:pt>
                <c:pt idx="1077">
                  <c:v>-1.5720000000000001E-10</c:v>
                </c:pt>
                <c:pt idx="1078">
                  <c:v>-1.51E-10</c:v>
                </c:pt>
                <c:pt idx="1079">
                  <c:v>-1.447E-10</c:v>
                </c:pt>
                <c:pt idx="1080">
                  <c:v>-1.3850000000000001E-10</c:v>
                </c:pt>
                <c:pt idx="1081">
                  <c:v>-1.3219999999999999E-10</c:v>
                </c:pt>
                <c:pt idx="1082">
                  <c:v>-1.26E-10</c:v>
                </c:pt>
                <c:pt idx="1083">
                  <c:v>-1.1970000000000001E-10</c:v>
                </c:pt>
                <c:pt idx="1084">
                  <c:v>-1.135E-10</c:v>
                </c:pt>
                <c:pt idx="1085">
                  <c:v>-1.072E-10</c:v>
                </c:pt>
                <c:pt idx="1086">
                  <c:v>-1.01E-10</c:v>
                </c:pt>
                <c:pt idx="1087">
                  <c:v>-9.4700000000000006E-11</c:v>
                </c:pt>
                <c:pt idx="1088">
                  <c:v>-8.8500000000000005E-11</c:v>
                </c:pt>
                <c:pt idx="1089">
                  <c:v>-8.2199999999999998E-11</c:v>
                </c:pt>
                <c:pt idx="1090">
                  <c:v>-7.5999999999999996E-11</c:v>
                </c:pt>
                <c:pt idx="1091">
                  <c:v>-6.9700000000000002E-11</c:v>
                </c:pt>
                <c:pt idx="1092">
                  <c:v>-6.35E-11</c:v>
                </c:pt>
                <c:pt idx="1093">
                  <c:v>-5.72E-11</c:v>
                </c:pt>
                <c:pt idx="1094">
                  <c:v>-5.0999999999999998E-11</c:v>
                </c:pt>
                <c:pt idx="1095">
                  <c:v>-4.4699999999999998E-11</c:v>
                </c:pt>
                <c:pt idx="1096">
                  <c:v>-3.8500000000000003E-11</c:v>
                </c:pt>
                <c:pt idx="1097">
                  <c:v>-3.2200000000000003E-11</c:v>
                </c:pt>
                <c:pt idx="1098">
                  <c:v>-2.6000000000000001E-11</c:v>
                </c:pt>
                <c:pt idx="1099">
                  <c:v>-1.97E-11</c:v>
                </c:pt>
                <c:pt idx="1100">
                  <c:v>-1.35E-11</c:v>
                </c:pt>
                <c:pt idx="1101">
                  <c:v>-7.2E-12</c:v>
                </c:pt>
                <c:pt idx="1102">
                  <c:v>-9.9999999999999998E-13</c:v>
                </c:pt>
                <c:pt idx="1103">
                  <c:v>5.2999999999999996E-12</c:v>
                </c:pt>
                <c:pt idx="1104">
                  <c:v>1.1500000000000001E-11</c:v>
                </c:pt>
                <c:pt idx="1105">
                  <c:v>1.7799999999999999E-11</c:v>
                </c:pt>
                <c:pt idx="1106">
                  <c:v>2.4000000000000001E-11</c:v>
                </c:pt>
                <c:pt idx="1107">
                  <c:v>3.0300000000000001E-11</c:v>
                </c:pt>
                <c:pt idx="1108">
                  <c:v>3.6500000000000003E-11</c:v>
                </c:pt>
                <c:pt idx="1109">
                  <c:v>4.2799999999999997E-11</c:v>
                </c:pt>
                <c:pt idx="1110">
                  <c:v>4.8999999999999999E-11</c:v>
                </c:pt>
                <c:pt idx="1111">
                  <c:v>5.5299999999999999E-11</c:v>
                </c:pt>
                <c:pt idx="1112">
                  <c:v>6.1499999999999994E-11</c:v>
                </c:pt>
                <c:pt idx="1113">
                  <c:v>6.7800000000000001E-11</c:v>
                </c:pt>
                <c:pt idx="1114">
                  <c:v>7.4000000000000003E-11</c:v>
                </c:pt>
                <c:pt idx="1115">
                  <c:v>8.0299999999999997E-11</c:v>
                </c:pt>
                <c:pt idx="1116">
                  <c:v>8.6499999999999999E-11</c:v>
                </c:pt>
                <c:pt idx="1117">
                  <c:v>9.2800000000000005E-11</c:v>
                </c:pt>
                <c:pt idx="1118">
                  <c:v>9.8999999999999994E-11</c:v>
                </c:pt>
                <c:pt idx="1119">
                  <c:v>1.053E-10</c:v>
                </c:pt>
                <c:pt idx="1120">
                  <c:v>1.115E-10</c:v>
                </c:pt>
                <c:pt idx="1121">
                  <c:v>1.178E-10</c:v>
                </c:pt>
                <c:pt idx="1122">
                  <c:v>1.2400000000000001E-10</c:v>
                </c:pt>
                <c:pt idx="1123">
                  <c:v>1.303E-10</c:v>
                </c:pt>
                <c:pt idx="1124">
                  <c:v>1.3649999999999999E-10</c:v>
                </c:pt>
                <c:pt idx="1125">
                  <c:v>1.4279999999999999E-10</c:v>
                </c:pt>
                <c:pt idx="1126">
                  <c:v>1.49E-10</c:v>
                </c:pt>
                <c:pt idx="1127">
                  <c:v>1.553E-10</c:v>
                </c:pt>
                <c:pt idx="1128">
                  <c:v>1.6150000000000001E-10</c:v>
                </c:pt>
                <c:pt idx="1129">
                  <c:v>1.678E-10</c:v>
                </c:pt>
                <c:pt idx="1130">
                  <c:v>1.7399999999999999E-10</c:v>
                </c:pt>
                <c:pt idx="1131">
                  <c:v>1.8029999999999999E-10</c:v>
                </c:pt>
                <c:pt idx="1132">
                  <c:v>1.865E-10</c:v>
                </c:pt>
                <c:pt idx="1133">
                  <c:v>1.928E-10</c:v>
                </c:pt>
                <c:pt idx="1134">
                  <c:v>1.9900000000000001E-10</c:v>
                </c:pt>
                <c:pt idx="1135">
                  <c:v>2.053E-10</c:v>
                </c:pt>
                <c:pt idx="1136">
                  <c:v>2.1149999999999999E-10</c:v>
                </c:pt>
                <c:pt idx="1137">
                  <c:v>2.1779999999999999E-10</c:v>
                </c:pt>
                <c:pt idx="1138">
                  <c:v>2.24E-10</c:v>
                </c:pt>
                <c:pt idx="1139">
                  <c:v>2.303E-10</c:v>
                </c:pt>
                <c:pt idx="1140">
                  <c:v>2.3650000000000001E-10</c:v>
                </c:pt>
                <c:pt idx="1141">
                  <c:v>2.4279999999999998E-10</c:v>
                </c:pt>
                <c:pt idx="1142">
                  <c:v>2.4900000000000002E-10</c:v>
                </c:pt>
                <c:pt idx="1143">
                  <c:v>2.5529999999999999E-10</c:v>
                </c:pt>
                <c:pt idx="1144">
                  <c:v>2.6149999999999998E-10</c:v>
                </c:pt>
                <c:pt idx="1145">
                  <c:v>2.678E-10</c:v>
                </c:pt>
                <c:pt idx="1146">
                  <c:v>2.7399999999999998E-10</c:v>
                </c:pt>
                <c:pt idx="1147">
                  <c:v>2.803E-10</c:v>
                </c:pt>
                <c:pt idx="1148">
                  <c:v>2.8649999999999999E-10</c:v>
                </c:pt>
                <c:pt idx="1149">
                  <c:v>2.9280000000000001E-10</c:v>
                </c:pt>
                <c:pt idx="1150">
                  <c:v>2.99E-10</c:v>
                </c:pt>
                <c:pt idx="1151">
                  <c:v>3.0530000000000002E-10</c:v>
                </c:pt>
                <c:pt idx="1152">
                  <c:v>3.1150000000000001E-10</c:v>
                </c:pt>
                <c:pt idx="1153">
                  <c:v>3.1779999999999998E-10</c:v>
                </c:pt>
                <c:pt idx="1154">
                  <c:v>3.2400000000000002E-10</c:v>
                </c:pt>
                <c:pt idx="1155">
                  <c:v>3.3029999999999999E-10</c:v>
                </c:pt>
                <c:pt idx="1156">
                  <c:v>3.3649999999999998E-10</c:v>
                </c:pt>
                <c:pt idx="1157">
                  <c:v>3.4279999999999999E-10</c:v>
                </c:pt>
                <c:pt idx="1158">
                  <c:v>3.4899999999999998E-10</c:v>
                </c:pt>
                <c:pt idx="1159">
                  <c:v>3.553E-10</c:v>
                </c:pt>
                <c:pt idx="1160">
                  <c:v>3.6149999999999999E-10</c:v>
                </c:pt>
                <c:pt idx="1161">
                  <c:v>3.6780000000000001E-10</c:v>
                </c:pt>
                <c:pt idx="1162">
                  <c:v>3.74E-10</c:v>
                </c:pt>
                <c:pt idx="1163">
                  <c:v>3.8030000000000002E-10</c:v>
                </c:pt>
                <c:pt idx="1164">
                  <c:v>3.8650000000000001E-10</c:v>
                </c:pt>
                <c:pt idx="1165">
                  <c:v>3.9279999999999998E-10</c:v>
                </c:pt>
                <c:pt idx="1166">
                  <c:v>3.9900000000000002E-10</c:v>
                </c:pt>
                <c:pt idx="1167">
                  <c:v>4.0529999999999999E-10</c:v>
                </c:pt>
                <c:pt idx="1168">
                  <c:v>4.1149999999999997E-10</c:v>
                </c:pt>
                <c:pt idx="1169">
                  <c:v>4.1779999999999999E-10</c:v>
                </c:pt>
                <c:pt idx="1170">
                  <c:v>4.2399999999999998E-10</c:v>
                </c:pt>
                <c:pt idx="1171">
                  <c:v>4.303E-10</c:v>
                </c:pt>
                <c:pt idx="1172">
                  <c:v>4.3649999999999999E-10</c:v>
                </c:pt>
                <c:pt idx="1173">
                  <c:v>4.4280000000000001E-10</c:v>
                </c:pt>
                <c:pt idx="1174">
                  <c:v>4.49E-10</c:v>
                </c:pt>
                <c:pt idx="1175">
                  <c:v>4.5530000000000002E-10</c:v>
                </c:pt>
                <c:pt idx="1176">
                  <c:v>4.6150000000000001E-10</c:v>
                </c:pt>
                <c:pt idx="1177">
                  <c:v>4.6779999999999998E-10</c:v>
                </c:pt>
                <c:pt idx="1178">
                  <c:v>4.7400000000000002E-10</c:v>
                </c:pt>
                <c:pt idx="1179">
                  <c:v>4.8029999999999999E-10</c:v>
                </c:pt>
                <c:pt idx="1180">
                  <c:v>4.8650000000000003E-10</c:v>
                </c:pt>
                <c:pt idx="1181">
                  <c:v>4.9279999999999999E-10</c:v>
                </c:pt>
                <c:pt idx="1182">
                  <c:v>4.9900000000000003E-10</c:v>
                </c:pt>
                <c:pt idx="1183">
                  <c:v>5.053E-10</c:v>
                </c:pt>
                <c:pt idx="1184">
                  <c:v>5.1150000000000004E-10</c:v>
                </c:pt>
                <c:pt idx="1185">
                  <c:v>5.1780000000000001E-10</c:v>
                </c:pt>
                <c:pt idx="1186">
                  <c:v>5.2400000000000005E-10</c:v>
                </c:pt>
                <c:pt idx="1187">
                  <c:v>5.3030000000000002E-10</c:v>
                </c:pt>
                <c:pt idx="1188">
                  <c:v>5.3649999999999996E-10</c:v>
                </c:pt>
                <c:pt idx="1189">
                  <c:v>5.4280000000000003E-10</c:v>
                </c:pt>
                <c:pt idx="1190">
                  <c:v>5.4899999999999997E-10</c:v>
                </c:pt>
                <c:pt idx="1191">
                  <c:v>5.5530000000000004E-10</c:v>
                </c:pt>
                <c:pt idx="1192">
                  <c:v>5.6149999999999997E-10</c:v>
                </c:pt>
                <c:pt idx="1193">
                  <c:v>5.6780000000000005E-10</c:v>
                </c:pt>
                <c:pt idx="1194">
                  <c:v>5.7399999999999998E-10</c:v>
                </c:pt>
                <c:pt idx="1195">
                  <c:v>5.8029999999999995E-10</c:v>
                </c:pt>
                <c:pt idx="1196">
                  <c:v>5.8649999999999999E-10</c:v>
                </c:pt>
                <c:pt idx="1197">
                  <c:v>5.9279999999999996E-10</c:v>
                </c:pt>
                <c:pt idx="1198">
                  <c:v>5.99E-10</c:v>
                </c:pt>
                <c:pt idx="1199">
                  <c:v>6.0529999999999997E-10</c:v>
                </c:pt>
                <c:pt idx="1200">
                  <c:v>6.1150000000000001E-10</c:v>
                </c:pt>
                <c:pt idx="1201">
                  <c:v>6.1779999999999998E-10</c:v>
                </c:pt>
                <c:pt idx="1202">
                  <c:v>6.2400000000000002E-10</c:v>
                </c:pt>
                <c:pt idx="1203">
                  <c:v>6.3029999999999998E-10</c:v>
                </c:pt>
                <c:pt idx="1204">
                  <c:v>6.3650000000000003E-10</c:v>
                </c:pt>
                <c:pt idx="1205">
                  <c:v>6.4279999999999999E-10</c:v>
                </c:pt>
                <c:pt idx="1206">
                  <c:v>6.4900000000000003E-10</c:v>
                </c:pt>
                <c:pt idx="1207">
                  <c:v>6.553E-10</c:v>
                </c:pt>
                <c:pt idx="1208">
                  <c:v>6.6150000000000004E-10</c:v>
                </c:pt>
                <c:pt idx="1209">
                  <c:v>6.6780000000000001E-10</c:v>
                </c:pt>
                <c:pt idx="1210">
                  <c:v>6.7400000000000005E-10</c:v>
                </c:pt>
                <c:pt idx="1211">
                  <c:v>6.8030000000000002E-10</c:v>
                </c:pt>
                <c:pt idx="1212">
                  <c:v>6.8649999999999996E-10</c:v>
                </c:pt>
                <c:pt idx="1213">
                  <c:v>6.9280000000000003E-10</c:v>
                </c:pt>
                <c:pt idx="1214">
                  <c:v>6.9899999999999996E-10</c:v>
                </c:pt>
                <c:pt idx="1215">
                  <c:v>7.0530000000000004E-10</c:v>
                </c:pt>
                <c:pt idx="1216">
                  <c:v>7.1149999999999997E-10</c:v>
                </c:pt>
                <c:pt idx="1217">
                  <c:v>7.1780000000000004E-10</c:v>
                </c:pt>
                <c:pt idx="1218">
                  <c:v>7.2399999999999998E-10</c:v>
                </c:pt>
                <c:pt idx="1219">
                  <c:v>7.3029999999999995E-10</c:v>
                </c:pt>
                <c:pt idx="1220">
                  <c:v>7.3649999999999999E-10</c:v>
                </c:pt>
                <c:pt idx="1221">
                  <c:v>7.4279999999999996E-10</c:v>
                </c:pt>
                <c:pt idx="1222">
                  <c:v>7.49E-10</c:v>
                </c:pt>
                <c:pt idx="1223">
                  <c:v>7.5529999999999997E-10</c:v>
                </c:pt>
                <c:pt idx="1224">
                  <c:v>7.6150000000000001E-10</c:v>
                </c:pt>
                <c:pt idx="1225">
                  <c:v>7.6779999999999997E-10</c:v>
                </c:pt>
                <c:pt idx="1226">
                  <c:v>7.7400000000000002E-10</c:v>
                </c:pt>
                <c:pt idx="1227">
                  <c:v>7.8029999999999998E-10</c:v>
                </c:pt>
                <c:pt idx="1228">
                  <c:v>7.8650000000000002E-10</c:v>
                </c:pt>
                <c:pt idx="1229">
                  <c:v>7.9279999999999999E-10</c:v>
                </c:pt>
                <c:pt idx="1230">
                  <c:v>7.9900000000000003E-10</c:v>
                </c:pt>
                <c:pt idx="1231">
                  <c:v>8.053E-10</c:v>
                </c:pt>
                <c:pt idx="1232">
                  <c:v>8.1150000000000004E-10</c:v>
                </c:pt>
                <c:pt idx="1233">
                  <c:v>8.1780000000000001E-10</c:v>
                </c:pt>
                <c:pt idx="1234">
                  <c:v>8.2400000000000005E-10</c:v>
                </c:pt>
                <c:pt idx="1235">
                  <c:v>8.3030000000000002E-10</c:v>
                </c:pt>
                <c:pt idx="1236">
                  <c:v>8.3649999999999995E-10</c:v>
                </c:pt>
                <c:pt idx="1237">
                  <c:v>8.4280000000000003E-10</c:v>
                </c:pt>
                <c:pt idx="1238">
                  <c:v>8.4899999999999996E-10</c:v>
                </c:pt>
                <c:pt idx="1239">
                  <c:v>8.5530000000000003E-10</c:v>
                </c:pt>
                <c:pt idx="1240">
                  <c:v>8.6149999999999997E-10</c:v>
                </c:pt>
                <c:pt idx="1241">
                  <c:v>8.6780000000000004E-10</c:v>
                </c:pt>
                <c:pt idx="1242">
                  <c:v>8.7399999999999998E-10</c:v>
                </c:pt>
                <c:pt idx="1243">
                  <c:v>8.8029999999999995E-10</c:v>
                </c:pt>
                <c:pt idx="1244">
                  <c:v>8.8649999999999999E-10</c:v>
                </c:pt>
                <c:pt idx="1245">
                  <c:v>8.9279999999999996E-10</c:v>
                </c:pt>
                <c:pt idx="1246">
                  <c:v>8.99E-10</c:v>
                </c:pt>
                <c:pt idx="1247">
                  <c:v>9.0529999999999997E-10</c:v>
                </c:pt>
                <c:pt idx="1248">
                  <c:v>9.1150000000000001E-10</c:v>
                </c:pt>
                <c:pt idx="1249">
                  <c:v>9.1779999999999997E-10</c:v>
                </c:pt>
                <c:pt idx="1250">
                  <c:v>9.2400000000000001E-10</c:v>
                </c:pt>
                <c:pt idx="1251">
                  <c:v>9.3029999999999998E-10</c:v>
                </c:pt>
                <c:pt idx="1252">
                  <c:v>9.3650000000000002E-10</c:v>
                </c:pt>
                <c:pt idx="1253">
                  <c:v>9.4280000000000009E-10</c:v>
                </c:pt>
                <c:pt idx="1254">
                  <c:v>9.4899999999999993E-10</c:v>
                </c:pt>
                <c:pt idx="1255">
                  <c:v>9.553E-10</c:v>
                </c:pt>
                <c:pt idx="1256">
                  <c:v>9.6150000000000004E-10</c:v>
                </c:pt>
                <c:pt idx="1257">
                  <c:v>9.677999999999999E-10</c:v>
                </c:pt>
                <c:pt idx="1258">
                  <c:v>9.7399999999999995E-10</c:v>
                </c:pt>
                <c:pt idx="1259">
                  <c:v>9.8030000000000002E-10</c:v>
                </c:pt>
                <c:pt idx="1260">
                  <c:v>9.8650000000000006E-10</c:v>
                </c:pt>
                <c:pt idx="1261">
                  <c:v>9.9279999999999992E-10</c:v>
                </c:pt>
                <c:pt idx="1262">
                  <c:v>9.9899999999999996E-10</c:v>
                </c:pt>
                <c:pt idx="1263">
                  <c:v>1.0053E-9</c:v>
                </c:pt>
                <c:pt idx="1264">
                  <c:v>1.0115000000000001E-9</c:v>
                </c:pt>
                <c:pt idx="1265">
                  <c:v>1.0177999999999999E-9</c:v>
                </c:pt>
                <c:pt idx="1266">
                  <c:v>1.024E-9</c:v>
                </c:pt>
                <c:pt idx="1267">
                  <c:v>1.0303000000000001E-9</c:v>
                </c:pt>
                <c:pt idx="1268">
                  <c:v>1.0365000000000001E-9</c:v>
                </c:pt>
                <c:pt idx="1269">
                  <c:v>1.0428E-9</c:v>
                </c:pt>
                <c:pt idx="1270">
                  <c:v>1.049E-9</c:v>
                </c:pt>
                <c:pt idx="1271">
                  <c:v>1.0553000000000001E-9</c:v>
                </c:pt>
                <c:pt idx="1272">
                  <c:v>1.0614999999999999E-9</c:v>
                </c:pt>
                <c:pt idx="1273">
                  <c:v>1.0678E-9</c:v>
                </c:pt>
                <c:pt idx="1274">
                  <c:v>1.074E-9</c:v>
                </c:pt>
                <c:pt idx="1275">
                  <c:v>1.0803000000000001E-9</c:v>
                </c:pt>
                <c:pt idx="1276">
                  <c:v>1.0864999999999999E-9</c:v>
                </c:pt>
                <c:pt idx="1277">
                  <c:v>1.0928E-9</c:v>
                </c:pt>
                <c:pt idx="1278">
                  <c:v>1.099E-9</c:v>
                </c:pt>
                <c:pt idx="1279">
                  <c:v>1.1053000000000001E-9</c:v>
                </c:pt>
                <c:pt idx="1280">
                  <c:v>1.1114999999999999E-9</c:v>
                </c:pt>
                <c:pt idx="1281">
                  <c:v>1.1178E-9</c:v>
                </c:pt>
                <c:pt idx="1282">
                  <c:v>1.124E-9</c:v>
                </c:pt>
                <c:pt idx="1283">
                  <c:v>1.1302999999999999E-9</c:v>
                </c:pt>
                <c:pt idx="1284">
                  <c:v>1.1365E-9</c:v>
                </c:pt>
                <c:pt idx="1285">
                  <c:v>1.1428E-9</c:v>
                </c:pt>
                <c:pt idx="1286">
                  <c:v>1.1490000000000001E-9</c:v>
                </c:pt>
                <c:pt idx="1287">
                  <c:v>1.1552999999999999E-9</c:v>
                </c:pt>
                <c:pt idx="1288">
                  <c:v>1.1615E-9</c:v>
                </c:pt>
                <c:pt idx="1289">
                  <c:v>1.1678E-9</c:v>
                </c:pt>
                <c:pt idx="1290">
                  <c:v>1.1740000000000001E-9</c:v>
                </c:pt>
                <c:pt idx="1291">
                  <c:v>1.1802999999999999E-9</c:v>
                </c:pt>
                <c:pt idx="1292">
                  <c:v>1.1865E-9</c:v>
                </c:pt>
                <c:pt idx="1293">
                  <c:v>1.1928000000000001E-9</c:v>
                </c:pt>
                <c:pt idx="1294">
                  <c:v>1.1990000000000001E-9</c:v>
                </c:pt>
                <c:pt idx="1295">
                  <c:v>1.2053E-9</c:v>
                </c:pt>
                <c:pt idx="1296">
                  <c:v>1.2115E-9</c:v>
                </c:pt>
                <c:pt idx="1297">
                  <c:v>1.2178000000000001E-9</c:v>
                </c:pt>
                <c:pt idx="1298">
                  <c:v>1.2239999999999999E-9</c:v>
                </c:pt>
                <c:pt idx="1299">
                  <c:v>1.2303E-9</c:v>
                </c:pt>
                <c:pt idx="1300">
                  <c:v>1.2365E-9</c:v>
                </c:pt>
                <c:pt idx="1301">
                  <c:v>1.2428000000000001E-9</c:v>
                </c:pt>
                <c:pt idx="1302">
                  <c:v>1.2489999999999999E-9</c:v>
                </c:pt>
                <c:pt idx="1303">
                  <c:v>1.2553E-9</c:v>
                </c:pt>
                <c:pt idx="1304">
                  <c:v>1.2615E-9</c:v>
                </c:pt>
                <c:pt idx="1305">
                  <c:v>1.2677999999999999E-9</c:v>
                </c:pt>
                <c:pt idx="1306">
                  <c:v>1.2739999999999999E-9</c:v>
                </c:pt>
                <c:pt idx="1307">
                  <c:v>1.2803E-9</c:v>
                </c:pt>
                <c:pt idx="1308">
                  <c:v>1.2865000000000001E-9</c:v>
                </c:pt>
                <c:pt idx="1309">
                  <c:v>1.2927999999999999E-9</c:v>
                </c:pt>
                <c:pt idx="1310">
                  <c:v>1.299E-9</c:v>
                </c:pt>
                <c:pt idx="1311">
                  <c:v>1.3053E-9</c:v>
                </c:pt>
                <c:pt idx="1312">
                  <c:v>1.3115000000000001E-9</c:v>
                </c:pt>
                <c:pt idx="1313">
                  <c:v>1.3177999999999999E-9</c:v>
                </c:pt>
                <c:pt idx="1314">
                  <c:v>1.324E-9</c:v>
                </c:pt>
                <c:pt idx="1315">
                  <c:v>1.3303E-9</c:v>
                </c:pt>
                <c:pt idx="1316">
                  <c:v>1.3365000000000001E-9</c:v>
                </c:pt>
                <c:pt idx="1317">
                  <c:v>1.3428E-9</c:v>
                </c:pt>
                <c:pt idx="1318">
                  <c:v>1.349E-9</c:v>
                </c:pt>
                <c:pt idx="1319">
                  <c:v>1.3553000000000001E-9</c:v>
                </c:pt>
                <c:pt idx="1320">
                  <c:v>1.3614999999999999E-9</c:v>
                </c:pt>
                <c:pt idx="1321">
                  <c:v>1.3678E-9</c:v>
                </c:pt>
                <c:pt idx="1322">
                  <c:v>1.374E-9</c:v>
                </c:pt>
                <c:pt idx="1323">
                  <c:v>1.3803000000000001E-9</c:v>
                </c:pt>
                <c:pt idx="1324">
                  <c:v>1.3864999999999999E-9</c:v>
                </c:pt>
                <c:pt idx="1325">
                  <c:v>1.3928E-9</c:v>
                </c:pt>
                <c:pt idx="1326">
                  <c:v>1.399E-9</c:v>
                </c:pt>
                <c:pt idx="1327">
                  <c:v>1.4053000000000001E-9</c:v>
                </c:pt>
                <c:pt idx="1328">
                  <c:v>1.4114999999999999E-9</c:v>
                </c:pt>
                <c:pt idx="1329">
                  <c:v>1.4178E-9</c:v>
                </c:pt>
                <c:pt idx="1330">
                  <c:v>1.424E-9</c:v>
                </c:pt>
                <c:pt idx="1331">
                  <c:v>1.4302999999999999E-9</c:v>
                </c:pt>
                <c:pt idx="1332">
                  <c:v>1.4365E-9</c:v>
                </c:pt>
                <c:pt idx="1333">
                  <c:v>1.4428E-9</c:v>
                </c:pt>
                <c:pt idx="1334">
                  <c:v>1.4490000000000001E-9</c:v>
                </c:pt>
                <c:pt idx="1335">
                  <c:v>1.4552999999999999E-9</c:v>
                </c:pt>
                <c:pt idx="1336">
                  <c:v>1.4615E-9</c:v>
                </c:pt>
                <c:pt idx="1337">
                  <c:v>1.4678E-9</c:v>
                </c:pt>
                <c:pt idx="1338">
                  <c:v>1.4740000000000001E-9</c:v>
                </c:pt>
                <c:pt idx="1339">
                  <c:v>1.4802999999999999E-9</c:v>
                </c:pt>
                <c:pt idx="1340">
                  <c:v>1.4865E-9</c:v>
                </c:pt>
                <c:pt idx="1341">
                  <c:v>1.4928000000000001E-9</c:v>
                </c:pt>
                <c:pt idx="1342">
                  <c:v>1.4990000000000001E-9</c:v>
                </c:pt>
                <c:pt idx="1343">
                  <c:v>1.5053E-9</c:v>
                </c:pt>
                <c:pt idx="1344">
                  <c:v>1.5115E-9</c:v>
                </c:pt>
                <c:pt idx="1345">
                  <c:v>1.5178000000000001E-9</c:v>
                </c:pt>
                <c:pt idx="1346">
                  <c:v>1.5239999999999999E-9</c:v>
                </c:pt>
                <c:pt idx="1347">
                  <c:v>1.5303E-9</c:v>
                </c:pt>
                <c:pt idx="1348">
                  <c:v>1.5365E-9</c:v>
                </c:pt>
                <c:pt idx="1349">
                  <c:v>1.5428000000000001E-9</c:v>
                </c:pt>
                <c:pt idx="1350">
                  <c:v>1.5489999999999999E-9</c:v>
                </c:pt>
                <c:pt idx="1351">
                  <c:v>1.5553E-9</c:v>
                </c:pt>
                <c:pt idx="1352">
                  <c:v>1.5615E-9</c:v>
                </c:pt>
                <c:pt idx="1353">
                  <c:v>1.5677999999999999E-9</c:v>
                </c:pt>
                <c:pt idx="1354">
                  <c:v>1.5739999999999999E-9</c:v>
                </c:pt>
                <c:pt idx="1355">
                  <c:v>1.5803E-9</c:v>
                </c:pt>
                <c:pt idx="1356">
                  <c:v>1.5865000000000001E-9</c:v>
                </c:pt>
                <c:pt idx="1357">
                  <c:v>1.5927999999999999E-9</c:v>
                </c:pt>
                <c:pt idx="1358">
                  <c:v>1.599E-9</c:v>
                </c:pt>
                <c:pt idx="1359">
                  <c:v>1.6053E-9</c:v>
                </c:pt>
                <c:pt idx="1360">
                  <c:v>1.6115000000000001E-9</c:v>
                </c:pt>
                <c:pt idx="1361">
                  <c:v>1.6177999999999999E-9</c:v>
                </c:pt>
                <c:pt idx="1362">
                  <c:v>1.624E-9</c:v>
                </c:pt>
                <c:pt idx="1363">
                  <c:v>1.6303E-9</c:v>
                </c:pt>
                <c:pt idx="1364">
                  <c:v>1.6365000000000001E-9</c:v>
                </c:pt>
                <c:pt idx="1365">
                  <c:v>1.6428E-9</c:v>
                </c:pt>
                <c:pt idx="1366">
                  <c:v>1.649E-9</c:v>
                </c:pt>
                <c:pt idx="1367">
                  <c:v>1.6553000000000001E-9</c:v>
                </c:pt>
                <c:pt idx="1368">
                  <c:v>1.6614999999999999E-9</c:v>
                </c:pt>
                <c:pt idx="1369">
                  <c:v>1.6678E-9</c:v>
                </c:pt>
                <c:pt idx="1370">
                  <c:v>1.674E-9</c:v>
                </c:pt>
                <c:pt idx="1371">
                  <c:v>1.6803000000000001E-9</c:v>
                </c:pt>
                <c:pt idx="1372">
                  <c:v>1.6864999999999999E-9</c:v>
                </c:pt>
                <c:pt idx="1373">
                  <c:v>1.6928E-9</c:v>
                </c:pt>
                <c:pt idx="1374">
                  <c:v>1.699E-9</c:v>
                </c:pt>
                <c:pt idx="1375">
                  <c:v>1.7053000000000001E-9</c:v>
                </c:pt>
                <c:pt idx="1376">
                  <c:v>1.7114999999999999E-9</c:v>
                </c:pt>
                <c:pt idx="1377">
                  <c:v>1.7178E-9</c:v>
                </c:pt>
                <c:pt idx="1378">
                  <c:v>1.724E-9</c:v>
                </c:pt>
                <c:pt idx="1379">
                  <c:v>1.7302999999999999E-9</c:v>
                </c:pt>
                <c:pt idx="1380">
                  <c:v>1.7364999999999999E-9</c:v>
                </c:pt>
                <c:pt idx="1381">
                  <c:v>1.7428E-9</c:v>
                </c:pt>
                <c:pt idx="1382">
                  <c:v>1.7490000000000001E-9</c:v>
                </c:pt>
                <c:pt idx="1383">
                  <c:v>1.7552999999999999E-9</c:v>
                </c:pt>
                <c:pt idx="1384">
                  <c:v>1.7615E-9</c:v>
                </c:pt>
                <c:pt idx="1385">
                  <c:v>1.7678E-9</c:v>
                </c:pt>
                <c:pt idx="1386">
                  <c:v>1.7740000000000001E-9</c:v>
                </c:pt>
                <c:pt idx="1387">
                  <c:v>1.7802999999999999E-9</c:v>
                </c:pt>
                <c:pt idx="1388">
                  <c:v>1.7865E-9</c:v>
                </c:pt>
                <c:pt idx="1389">
                  <c:v>1.7928000000000001E-9</c:v>
                </c:pt>
                <c:pt idx="1390">
                  <c:v>1.7990000000000001E-9</c:v>
                </c:pt>
                <c:pt idx="1391">
                  <c:v>1.8053E-9</c:v>
                </c:pt>
                <c:pt idx="1392">
                  <c:v>1.8115E-9</c:v>
                </c:pt>
                <c:pt idx="1393">
                  <c:v>1.8178000000000001E-9</c:v>
                </c:pt>
                <c:pt idx="1394">
                  <c:v>1.8239999999999999E-9</c:v>
                </c:pt>
                <c:pt idx="1395">
                  <c:v>1.8303E-9</c:v>
                </c:pt>
                <c:pt idx="1396">
                  <c:v>1.8365E-9</c:v>
                </c:pt>
                <c:pt idx="1397">
                  <c:v>1.8428000000000001E-9</c:v>
                </c:pt>
                <c:pt idx="1398">
                  <c:v>1.8489999999999999E-9</c:v>
                </c:pt>
                <c:pt idx="1399">
                  <c:v>1.8553E-9</c:v>
                </c:pt>
                <c:pt idx="1400">
                  <c:v>1.8615E-9</c:v>
                </c:pt>
                <c:pt idx="1401">
                  <c:v>1.8678000000000001E-9</c:v>
                </c:pt>
                <c:pt idx="1402">
                  <c:v>1.8739999999999999E-9</c:v>
                </c:pt>
                <c:pt idx="1403">
                  <c:v>1.8802999999999998E-9</c:v>
                </c:pt>
                <c:pt idx="1404">
                  <c:v>1.8865000000000001E-9</c:v>
                </c:pt>
                <c:pt idx="1405">
                  <c:v>1.8927999999999999E-9</c:v>
                </c:pt>
                <c:pt idx="1406">
                  <c:v>1.8990000000000002E-9</c:v>
                </c:pt>
                <c:pt idx="1407">
                  <c:v>1.9053E-9</c:v>
                </c:pt>
                <c:pt idx="1408">
                  <c:v>1.9114999999999999E-9</c:v>
                </c:pt>
                <c:pt idx="1409">
                  <c:v>1.9178000000000001E-9</c:v>
                </c:pt>
                <c:pt idx="1410">
                  <c:v>1.924E-9</c:v>
                </c:pt>
                <c:pt idx="1411">
                  <c:v>1.9302999999999998E-9</c:v>
                </c:pt>
                <c:pt idx="1412">
                  <c:v>1.9365000000000001E-9</c:v>
                </c:pt>
                <c:pt idx="1413">
                  <c:v>1.9427999999999999E-9</c:v>
                </c:pt>
                <c:pt idx="1414">
                  <c:v>1.9490000000000002E-9</c:v>
                </c:pt>
                <c:pt idx="1415">
                  <c:v>1.9553000000000001E-9</c:v>
                </c:pt>
                <c:pt idx="1416">
                  <c:v>1.9614999999999999E-9</c:v>
                </c:pt>
                <c:pt idx="1417">
                  <c:v>1.9678000000000002E-9</c:v>
                </c:pt>
                <c:pt idx="1418">
                  <c:v>1.974E-9</c:v>
                </c:pt>
                <c:pt idx="1419">
                  <c:v>1.9802999999999999E-9</c:v>
                </c:pt>
                <c:pt idx="1420">
                  <c:v>1.9865000000000001E-9</c:v>
                </c:pt>
                <c:pt idx="1421">
                  <c:v>1.9928E-9</c:v>
                </c:pt>
                <c:pt idx="1422">
                  <c:v>1.9989999999999998E-9</c:v>
                </c:pt>
                <c:pt idx="1423">
                  <c:v>2.0053000000000001E-9</c:v>
                </c:pt>
                <c:pt idx="1424">
                  <c:v>2.0114999999999999E-9</c:v>
                </c:pt>
                <c:pt idx="1425">
                  <c:v>2.0177999999999998E-9</c:v>
                </c:pt>
                <c:pt idx="1426">
                  <c:v>2.024E-9</c:v>
                </c:pt>
                <c:pt idx="1427">
                  <c:v>2.0302999999999999E-9</c:v>
                </c:pt>
                <c:pt idx="1428">
                  <c:v>2.0365000000000002E-9</c:v>
                </c:pt>
                <c:pt idx="1429">
                  <c:v>2.0428E-9</c:v>
                </c:pt>
                <c:pt idx="1430">
                  <c:v>2.0489999999999999E-9</c:v>
                </c:pt>
                <c:pt idx="1431">
                  <c:v>2.0553000000000001E-9</c:v>
                </c:pt>
                <c:pt idx="1432">
                  <c:v>2.0615E-9</c:v>
                </c:pt>
                <c:pt idx="1433">
                  <c:v>2.0677999999999998E-9</c:v>
                </c:pt>
                <c:pt idx="1434">
                  <c:v>2.0740000000000001E-9</c:v>
                </c:pt>
                <c:pt idx="1435">
                  <c:v>2.0802999999999999E-9</c:v>
                </c:pt>
                <c:pt idx="1436">
                  <c:v>2.0865000000000002E-9</c:v>
                </c:pt>
                <c:pt idx="1437">
                  <c:v>2.0928000000000001E-9</c:v>
                </c:pt>
                <c:pt idx="1438">
                  <c:v>2.0989999999999999E-9</c:v>
                </c:pt>
                <c:pt idx="1439">
                  <c:v>2.1053000000000002E-9</c:v>
                </c:pt>
                <c:pt idx="1440">
                  <c:v>2.1115E-9</c:v>
                </c:pt>
                <c:pt idx="1441">
                  <c:v>2.1177999999999999E-9</c:v>
                </c:pt>
                <c:pt idx="1442">
                  <c:v>2.1240000000000001E-9</c:v>
                </c:pt>
                <c:pt idx="1443">
                  <c:v>2.1303E-9</c:v>
                </c:pt>
                <c:pt idx="1444">
                  <c:v>2.1364999999999998E-9</c:v>
                </c:pt>
                <c:pt idx="1445">
                  <c:v>2.1428000000000001E-9</c:v>
                </c:pt>
                <c:pt idx="1446">
                  <c:v>2.1489999999999999E-9</c:v>
                </c:pt>
                <c:pt idx="1447">
                  <c:v>2.1553000000000002E-9</c:v>
                </c:pt>
                <c:pt idx="1448">
                  <c:v>2.1615E-9</c:v>
                </c:pt>
                <c:pt idx="1449">
                  <c:v>2.1677999999999999E-9</c:v>
                </c:pt>
                <c:pt idx="1450">
                  <c:v>2.1740000000000001E-9</c:v>
                </c:pt>
                <c:pt idx="1451">
                  <c:v>2.1803E-9</c:v>
                </c:pt>
                <c:pt idx="1452">
                  <c:v>2.1864999999999998E-9</c:v>
                </c:pt>
                <c:pt idx="1453">
                  <c:v>2.1928000000000001E-9</c:v>
                </c:pt>
                <c:pt idx="1454">
                  <c:v>2.199E-9</c:v>
                </c:pt>
                <c:pt idx="1455">
                  <c:v>2.2052999999999998E-9</c:v>
                </c:pt>
                <c:pt idx="1456">
                  <c:v>2.2115000000000001E-9</c:v>
                </c:pt>
                <c:pt idx="1457">
                  <c:v>2.2177999999999999E-9</c:v>
                </c:pt>
                <c:pt idx="1458">
                  <c:v>2.2240000000000002E-9</c:v>
                </c:pt>
                <c:pt idx="1459">
                  <c:v>2.2303E-9</c:v>
                </c:pt>
                <c:pt idx="1460">
                  <c:v>2.2364999999999999E-9</c:v>
                </c:pt>
                <c:pt idx="1461">
                  <c:v>2.2428000000000002E-9</c:v>
                </c:pt>
                <c:pt idx="1462">
                  <c:v>2.249E-9</c:v>
                </c:pt>
                <c:pt idx="1463">
                  <c:v>2.2552999999999999E-9</c:v>
                </c:pt>
                <c:pt idx="1464">
                  <c:v>2.2615000000000001E-9</c:v>
                </c:pt>
                <c:pt idx="1465">
                  <c:v>2.2678E-9</c:v>
                </c:pt>
                <c:pt idx="1466">
                  <c:v>2.2739999999999998E-9</c:v>
                </c:pt>
                <c:pt idx="1467">
                  <c:v>2.2803000000000001E-9</c:v>
                </c:pt>
                <c:pt idx="1468">
                  <c:v>2.2864999999999999E-9</c:v>
                </c:pt>
                <c:pt idx="1469">
                  <c:v>2.2928000000000002E-9</c:v>
                </c:pt>
                <c:pt idx="1470">
                  <c:v>2.299E-9</c:v>
                </c:pt>
                <c:pt idx="1471">
                  <c:v>2.3052999999999999E-9</c:v>
                </c:pt>
                <c:pt idx="1472">
                  <c:v>2.3115000000000001E-9</c:v>
                </c:pt>
                <c:pt idx="1473">
                  <c:v>2.3178E-9</c:v>
                </c:pt>
                <c:pt idx="1474">
                  <c:v>2.3239999999999998E-9</c:v>
                </c:pt>
                <c:pt idx="1475">
                  <c:v>2.3303000000000001E-9</c:v>
                </c:pt>
                <c:pt idx="1476">
                  <c:v>2.3364999999999999E-9</c:v>
                </c:pt>
                <c:pt idx="1477">
                  <c:v>2.3427999999999998E-9</c:v>
                </c:pt>
                <c:pt idx="1478">
                  <c:v>2.3490000000000001E-9</c:v>
                </c:pt>
                <c:pt idx="1479">
                  <c:v>2.3552999999999999E-9</c:v>
                </c:pt>
                <c:pt idx="1480">
                  <c:v>2.3615000000000002E-9</c:v>
                </c:pt>
                <c:pt idx="1481">
                  <c:v>2.3678E-9</c:v>
                </c:pt>
                <c:pt idx="1482">
                  <c:v>2.3739999999999999E-9</c:v>
                </c:pt>
                <c:pt idx="1483">
                  <c:v>2.3803000000000001E-9</c:v>
                </c:pt>
                <c:pt idx="1484">
                  <c:v>2.3865E-9</c:v>
                </c:pt>
                <c:pt idx="1485">
                  <c:v>2.3927999999999998E-9</c:v>
                </c:pt>
                <c:pt idx="1486">
                  <c:v>2.3990000000000001E-9</c:v>
                </c:pt>
                <c:pt idx="1487">
                  <c:v>2.4053E-9</c:v>
                </c:pt>
                <c:pt idx="1488">
                  <c:v>2.4115000000000002E-9</c:v>
                </c:pt>
                <c:pt idx="1489">
                  <c:v>2.4178000000000001E-9</c:v>
                </c:pt>
                <c:pt idx="1490">
                  <c:v>2.4239999999999999E-9</c:v>
                </c:pt>
                <c:pt idx="1491">
                  <c:v>2.4303000000000002E-9</c:v>
                </c:pt>
                <c:pt idx="1492">
                  <c:v>2.4365E-9</c:v>
                </c:pt>
                <c:pt idx="1493">
                  <c:v>2.4427999999999999E-9</c:v>
                </c:pt>
                <c:pt idx="1494">
                  <c:v>2.4490000000000001E-9</c:v>
                </c:pt>
                <c:pt idx="1495">
                  <c:v>2.4553E-9</c:v>
                </c:pt>
                <c:pt idx="1496">
                  <c:v>2.4614999999999998E-9</c:v>
                </c:pt>
                <c:pt idx="1497">
                  <c:v>2.4678000000000001E-9</c:v>
                </c:pt>
                <c:pt idx="1498">
                  <c:v>2.4739999999999999E-9</c:v>
                </c:pt>
                <c:pt idx="1499">
                  <c:v>2.4802999999999998E-9</c:v>
                </c:pt>
                <c:pt idx="1500">
                  <c:v>2.4865E-9</c:v>
                </c:pt>
                <c:pt idx="1501">
                  <c:v>2.4927999999999999E-9</c:v>
                </c:pt>
                <c:pt idx="1502">
                  <c:v>2.4990000000000002E-9</c:v>
                </c:pt>
                <c:pt idx="1503">
                  <c:v>2.5053E-9</c:v>
                </c:pt>
                <c:pt idx="1504">
                  <c:v>2.5114999999999999E-9</c:v>
                </c:pt>
                <c:pt idx="1505">
                  <c:v>2.5178000000000001E-9</c:v>
                </c:pt>
                <c:pt idx="1506">
                  <c:v>2.524E-9</c:v>
                </c:pt>
                <c:pt idx="1507">
                  <c:v>2.5302999999999998E-9</c:v>
                </c:pt>
                <c:pt idx="1508">
                  <c:v>2.5365000000000001E-9</c:v>
                </c:pt>
                <c:pt idx="1509">
                  <c:v>2.5427999999999999E-9</c:v>
                </c:pt>
                <c:pt idx="1510">
                  <c:v>2.5490000000000002E-9</c:v>
                </c:pt>
                <c:pt idx="1511">
                  <c:v>2.5553000000000001E-9</c:v>
                </c:pt>
                <c:pt idx="1512">
                  <c:v>2.5614999999999999E-9</c:v>
                </c:pt>
                <c:pt idx="1513">
                  <c:v>2.5678000000000002E-9</c:v>
                </c:pt>
                <c:pt idx="1514">
                  <c:v>2.574E-9</c:v>
                </c:pt>
                <c:pt idx="1515">
                  <c:v>2.5802999999999999E-9</c:v>
                </c:pt>
                <c:pt idx="1516">
                  <c:v>2.5865000000000001E-9</c:v>
                </c:pt>
                <c:pt idx="1517">
                  <c:v>2.5928E-9</c:v>
                </c:pt>
                <c:pt idx="1518">
                  <c:v>2.5989999999999998E-9</c:v>
                </c:pt>
                <c:pt idx="1519">
                  <c:v>2.6053000000000001E-9</c:v>
                </c:pt>
                <c:pt idx="1520">
                  <c:v>2.6114999999999999E-9</c:v>
                </c:pt>
                <c:pt idx="1521">
                  <c:v>2.6178000000000002E-9</c:v>
                </c:pt>
                <c:pt idx="1522">
                  <c:v>2.624E-9</c:v>
                </c:pt>
                <c:pt idx="1523">
                  <c:v>2.6302999999999999E-9</c:v>
                </c:pt>
                <c:pt idx="1524">
                  <c:v>2.6365000000000001E-9</c:v>
                </c:pt>
                <c:pt idx="1525">
                  <c:v>2.6428E-9</c:v>
                </c:pt>
                <c:pt idx="1526">
                  <c:v>2.6489999999999998E-9</c:v>
                </c:pt>
                <c:pt idx="1527">
                  <c:v>2.6553000000000001E-9</c:v>
                </c:pt>
                <c:pt idx="1528">
                  <c:v>2.6615E-9</c:v>
                </c:pt>
                <c:pt idx="1529">
                  <c:v>2.6677999999999998E-9</c:v>
                </c:pt>
                <c:pt idx="1530">
                  <c:v>2.6740000000000001E-9</c:v>
                </c:pt>
                <c:pt idx="1531">
                  <c:v>2.6802999999999999E-9</c:v>
                </c:pt>
                <c:pt idx="1532">
                  <c:v>2.6865000000000002E-9</c:v>
                </c:pt>
                <c:pt idx="1533">
                  <c:v>2.6928E-9</c:v>
                </c:pt>
                <c:pt idx="1534">
                  <c:v>2.6989999999999999E-9</c:v>
                </c:pt>
                <c:pt idx="1535">
                  <c:v>2.7053000000000002E-9</c:v>
                </c:pt>
                <c:pt idx="1536">
                  <c:v>2.7115E-9</c:v>
                </c:pt>
                <c:pt idx="1537">
                  <c:v>2.7177999999999999E-9</c:v>
                </c:pt>
                <c:pt idx="1538">
                  <c:v>2.7240000000000001E-9</c:v>
                </c:pt>
                <c:pt idx="1539">
                  <c:v>2.7303E-9</c:v>
                </c:pt>
                <c:pt idx="1540">
                  <c:v>2.7364999999999998E-9</c:v>
                </c:pt>
                <c:pt idx="1541">
                  <c:v>2.7428000000000001E-9</c:v>
                </c:pt>
                <c:pt idx="1542">
                  <c:v>2.7489999999999999E-9</c:v>
                </c:pt>
                <c:pt idx="1543">
                  <c:v>2.7553000000000002E-9</c:v>
                </c:pt>
                <c:pt idx="1544">
                  <c:v>2.7615E-9</c:v>
                </c:pt>
                <c:pt idx="1545">
                  <c:v>2.7677999999999999E-9</c:v>
                </c:pt>
                <c:pt idx="1546">
                  <c:v>2.7740000000000001E-9</c:v>
                </c:pt>
                <c:pt idx="1547">
                  <c:v>2.7803E-9</c:v>
                </c:pt>
                <c:pt idx="1548">
                  <c:v>2.7864999999999998E-9</c:v>
                </c:pt>
                <c:pt idx="1549">
                  <c:v>2.7928000000000001E-9</c:v>
                </c:pt>
                <c:pt idx="1550">
                  <c:v>2.799E-9</c:v>
                </c:pt>
                <c:pt idx="1551">
                  <c:v>2.8052999999999998E-9</c:v>
                </c:pt>
                <c:pt idx="1552">
                  <c:v>2.8115000000000001E-9</c:v>
                </c:pt>
                <c:pt idx="1553">
                  <c:v>2.8177999999999999E-9</c:v>
                </c:pt>
                <c:pt idx="1554">
                  <c:v>2.8240000000000002E-9</c:v>
                </c:pt>
                <c:pt idx="1555">
                  <c:v>2.8303E-9</c:v>
                </c:pt>
                <c:pt idx="1556">
                  <c:v>2.8364999999999999E-9</c:v>
                </c:pt>
                <c:pt idx="1557">
                  <c:v>2.8428000000000002E-9</c:v>
                </c:pt>
                <c:pt idx="1558">
                  <c:v>2.849E-9</c:v>
                </c:pt>
                <c:pt idx="1559">
                  <c:v>2.8552999999999998E-9</c:v>
                </c:pt>
                <c:pt idx="1560">
                  <c:v>2.8615000000000001E-9</c:v>
                </c:pt>
                <c:pt idx="1561">
                  <c:v>2.8678E-9</c:v>
                </c:pt>
                <c:pt idx="1562">
                  <c:v>2.8739999999999998E-9</c:v>
                </c:pt>
                <c:pt idx="1563">
                  <c:v>2.8803000000000001E-9</c:v>
                </c:pt>
                <c:pt idx="1564">
                  <c:v>2.8864999999999999E-9</c:v>
                </c:pt>
                <c:pt idx="1565">
                  <c:v>2.8928000000000002E-9</c:v>
                </c:pt>
                <c:pt idx="1566">
                  <c:v>2.899E-9</c:v>
                </c:pt>
                <c:pt idx="1567">
                  <c:v>2.9052999999999999E-9</c:v>
                </c:pt>
                <c:pt idx="1568">
                  <c:v>2.9115000000000001E-9</c:v>
                </c:pt>
                <c:pt idx="1569">
                  <c:v>2.9178E-9</c:v>
                </c:pt>
                <c:pt idx="1570">
                  <c:v>2.9239999999999998E-9</c:v>
                </c:pt>
                <c:pt idx="1571">
                  <c:v>2.9303000000000001E-9</c:v>
                </c:pt>
                <c:pt idx="1572">
                  <c:v>2.9364999999999999E-9</c:v>
                </c:pt>
                <c:pt idx="1573">
                  <c:v>2.9427999999999998E-9</c:v>
                </c:pt>
                <c:pt idx="1574">
                  <c:v>2.9490000000000001E-9</c:v>
                </c:pt>
                <c:pt idx="1575">
                  <c:v>2.9552999999999999E-9</c:v>
                </c:pt>
                <c:pt idx="1576">
                  <c:v>2.9615000000000002E-9</c:v>
                </c:pt>
                <c:pt idx="1577">
                  <c:v>2.9678E-9</c:v>
                </c:pt>
                <c:pt idx="1578">
                  <c:v>2.9739999999999999E-9</c:v>
                </c:pt>
                <c:pt idx="1579">
                  <c:v>2.9803000000000001E-9</c:v>
                </c:pt>
                <c:pt idx="1580">
                  <c:v>2.9865E-9</c:v>
                </c:pt>
                <c:pt idx="1581">
                  <c:v>2.9927999999999998E-9</c:v>
                </c:pt>
                <c:pt idx="1582">
                  <c:v>2.9990000000000001E-9</c:v>
                </c:pt>
                <c:pt idx="1583">
                  <c:v>3.0053E-9</c:v>
                </c:pt>
                <c:pt idx="1584">
                  <c:v>3.0115000000000002E-9</c:v>
                </c:pt>
                <c:pt idx="1585">
                  <c:v>3.0178000000000001E-9</c:v>
                </c:pt>
                <c:pt idx="1586">
                  <c:v>3.0239999999999999E-9</c:v>
                </c:pt>
                <c:pt idx="1587">
                  <c:v>3.0303000000000002E-9</c:v>
                </c:pt>
                <c:pt idx="1588">
                  <c:v>3.0365E-9</c:v>
                </c:pt>
                <c:pt idx="1589">
                  <c:v>3.0427999999999999E-9</c:v>
                </c:pt>
                <c:pt idx="1590">
                  <c:v>3.0490000000000001E-9</c:v>
                </c:pt>
                <c:pt idx="1591">
                  <c:v>3.0553E-9</c:v>
                </c:pt>
                <c:pt idx="1592">
                  <c:v>3.0614999999999998E-9</c:v>
                </c:pt>
                <c:pt idx="1593">
                  <c:v>3.0678000000000001E-9</c:v>
                </c:pt>
                <c:pt idx="1594">
                  <c:v>3.0739999999999999E-9</c:v>
                </c:pt>
                <c:pt idx="1595">
                  <c:v>3.0802999999999998E-9</c:v>
                </c:pt>
                <c:pt idx="1596">
                  <c:v>3.0865E-9</c:v>
                </c:pt>
                <c:pt idx="1597">
                  <c:v>3.0927999999999999E-9</c:v>
                </c:pt>
                <c:pt idx="1598">
                  <c:v>3.0990000000000002E-9</c:v>
                </c:pt>
                <c:pt idx="1599">
                  <c:v>3.1053E-9</c:v>
                </c:pt>
                <c:pt idx="1600">
                  <c:v>3.1114999999999999E-9</c:v>
                </c:pt>
                <c:pt idx="1601">
                  <c:v>3.1178000000000001E-9</c:v>
                </c:pt>
                <c:pt idx="1602">
                  <c:v>3.124E-9</c:v>
                </c:pt>
                <c:pt idx="1603">
                  <c:v>3.1302999999999998E-9</c:v>
                </c:pt>
                <c:pt idx="1604">
                  <c:v>3.1365000000000001E-9</c:v>
                </c:pt>
                <c:pt idx="1605">
                  <c:v>3.1427999999999999E-9</c:v>
                </c:pt>
                <c:pt idx="1606">
                  <c:v>3.1490000000000002E-9</c:v>
                </c:pt>
                <c:pt idx="1607">
                  <c:v>3.1553000000000001E-9</c:v>
                </c:pt>
                <c:pt idx="1608">
                  <c:v>3.1614999999999999E-9</c:v>
                </c:pt>
                <c:pt idx="1609">
                  <c:v>3.1678000000000002E-9</c:v>
                </c:pt>
                <c:pt idx="1610">
                  <c:v>3.174E-9</c:v>
                </c:pt>
                <c:pt idx="1611">
                  <c:v>3.1802999999999999E-9</c:v>
                </c:pt>
                <c:pt idx="1612">
                  <c:v>3.1865000000000001E-9</c:v>
                </c:pt>
                <c:pt idx="1613">
                  <c:v>3.1928E-9</c:v>
                </c:pt>
                <c:pt idx="1614">
                  <c:v>3.1989999999999998E-9</c:v>
                </c:pt>
                <c:pt idx="1615">
                  <c:v>3.2053000000000001E-9</c:v>
                </c:pt>
                <c:pt idx="1616">
                  <c:v>3.2114999999999999E-9</c:v>
                </c:pt>
                <c:pt idx="1617">
                  <c:v>3.2178000000000002E-9</c:v>
                </c:pt>
                <c:pt idx="1618">
                  <c:v>3.224E-9</c:v>
                </c:pt>
                <c:pt idx="1619">
                  <c:v>3.2302999999999999E-9</c:v>
                </c:pt>
                <c:pt idx="1620">
                  <c:v>3.2365000000000001E-9</c:v>
                </c:pt>
                <c:pt idx="1621">
                  <c:v>3.2428E-9</c:v>
                </c:pt>
                <c:pt idx="1622">
                  <c:v>3.2489999999999998E-9</c:v>
                </c:pt>
                <c:pt idx="1623">
                  <c:v>3.2553000000000001E-9</c:v>
                </c:pt>
                <c:pt idx="1624">
                  <c:v>3.2615E-9</c:v>
                </c:pt>
                <c:pt idx="1625">
                  <c:v>3.2677999999999998E-9</c:v>
                </c:pt>
                <c:pt idx="1626">
                  <c:v>3.2740000000000001E-9</c:v>
                </c:pt>
                <c:pt idx="1627">
                  <c:v>3.2802999999999999E-9</c:v>
                </c:pt>
                <c:pt idx="1628">
                  <c:v>3.2865000000000002E-9</c:v>
                </c:pt>
                <c:pt idx="1629">
                  <c:v>3.2928E-9</c:v>
                </c:pt>
                <c:pt idx="1630">
                  <c:v>3.2989999999999999E-9</c:v>
                </c:pt>
                <c:pt idx="1631">
                  <c:v>3.3053000000000002E-9</c:v>
                </c:pt>
                <c:pt idx="1632">
                  <c:v>3.3115E-9</c:v>
                </c:pt>
                <c:pt idx="1633">
                  <c:v>3.3177999999999999E-9</c:v>
                </c:pt>
                <c:pt idx="1634">
                  <c:v>3.3240000000000001E-9</c:v>
                </c:pt>
                <c:pt idx="1635">
                  <c:v>3.3303E-9</c:v>
                </c:pt>
                <c:pt idx="1636">
                  <c:v>3.3364999999999998E-9</c:v>
                </c:pt>
                <c:pt idx="1637">
                  <c:v>3.3428000000000001E-9</c:v>
                </c:pt>
                <c:pt idx="1638">
                  <c:v>3.3489999999999999E-9</c:v>
                </c:pt>
                <c:pt idx="1639">
                  <c:v>3.3553000000000002E-9</c:v>
                </c:pt>
                <c:pt idx="1640">
                  <c:v>3.3615E-9</c:v>
                </c:pt>
                <c:pt idx="1641">
                  <c:v>3.3677999999999999E-9</c:v>
                </c:pt>
                <c:pt idx="1642">
                  <c:v>3.3740000000000001E-9</c:v>
                </c:pt>
                <c:pt idx="1643">
                  <c:v>3.3803E-9</c:v>
                </c:pt>
                <c:pt idx="1644">
                  <c:v>3.3864999999999998E-9</c:v>
                </c:pt>
                <c:pt idx="1645">
                  <c:v>3.3928000000000001E-9</c:v>
                </c:pt>
                <c:pt idx="1646">
                  <c:v>3.3989999999999999E-9</c:v>
                </c:pt>
                <c:pt idx="1647">
                  <c:v>3.4052999999999998E-9</c:v>
                </c:pt>
                <c:pt idx="1648">
                  <c:v>3.4115000000000001E-9</c:v>
                </c:pt>
                <c:pt idx="1649">
                  <c:v>3.4177999999999999E-9</c:v>
                </c:pt>
                <c:pt idx="1650">
                  <c:v>3.4240000000000002E-9</c:v>
                </c:pt>
                <c:pt idx="1651">
                  <c:v>3.4303E-9</c:v>
                </c:pt>
                <c:pt idx="1652">
                  <c:v>3.4364999999999999E-9</c:v>
                </c:pt>
                <c:pt idx="1653">
                  <c:v>3.4428000000000001E-9</c:v>
                </c:pt>
                <c:pt idx="1654">
                  <c:v>3.449E-9</c:v>
                </c:pt>
                <c:pt idx="1655">
                  <c:v>3.4552999999999998E-9</c:v>
                </c:pt>
                <c:pt idx="1656">
                  <c:v>3.4615000000000001E-9</c:v>
                </c:pt>
                <c:pt idx="1657">
                  <c:v>3.4678E-9</c:v>
                </c:pt>
                <c:pt idx="1658">
                  <c:v>3.4740000000000002E-9</c:v>
                </c:pt>
                <c:pt idx="1659">
                  <c:v>3.4803000000000001E-9</c:v>
                </c:pt>
                <c:pt idx="1660">
                  <c:v>3.4864999999999999E-9</c:v>
                </c:pt>
                <c:pt idx="1661">
                  <c:v>3.4928000000000002E-9</c:v>
                </c:pt>
                <c:pt idx="1662">
                  <c:v>3.499E-9</c:v>
                </c:pt>
                <c:pt idx="1663">
                  <c:v>3.5052999999999999E-9</c:v>
                </c:pt>
                <c:pt idx="1664">
                  <c:v>3.5115000000000001E-9</c:v>
                </c:pt>
                <c:pt idx="1665">
                  <c:v>3.5178E-9</c:v>
                </c:pt>
                <c:pt idx="1666">
                  <c:v>3.5239999999999998E-9</c:v>
                </c:pt>
                <c:pt idx="1667">
                  <c:v>3.5303000000000001E-9</c:v>
                </c:pt>
                <c:pt idx="1668">
                  <c:v>3.5364999999999999E-9</c:v>
                </c:pt>
                <c:pt idx="1669">
                  <c:v>3.5427999999999998E-9</c:v>
                </c:pt>
                <c:pt idx="1670">
                  <c:v>3.549E-9</c:v>
                </c:pt>
                <c:pt idx="1671">
                  <c:v>3.5552999999999999E-9</c:v>
                </c:pt>
                <c:pt idx="1672">
                  <c:v>3.5615000000000002E-9</c:v>
                </c:pt>
                <c:pt idx="1673">
                  <c:v>3.5678E-9</c:v>
                </c:pt>
                <c:pt idx="1674">
                  <c:v>3.5739999999999999E-9</c:v>
                </c:pt>
                <c:pt idx="1675">
                  <c:v>3.5803000000000001E-9</c:v>
                </c:pt>
                <c:pt idx="1676">
                  <c:v>3.5865E-9</c:v>
                </c:pt>
                <c:pt idx="1677">
                  <c:v>3.5927999999999998E-9</c:v>
                </c:pt>
                <c:pt idx="1678">
                  <c:v>3.5990000000000001E-9</c:v>
                </c:pt>
                <c:pt idx="1679">
                  <c:v>3.6052999999999999E-9</c:v>
                </c:pt>
                <c:pt idx="1680">
                  <c:v>3.6115000000000002E-9</c:v>
                </c:pt>
                <c:pt idx="1681">
                  <c:v>3.6178000000000001E-9</c:v>
                </c:pt>
                <c:pt idx="1682">
                  <c:v>3.6239999999999999E-9</c:v>
                </c:pt>
                <c:pt idx="1683">
                  <c:v>3.6303000000000002E-9</c:v>
                </c:pt>
                <c:pt idx="1684">
                  <c:v>3.6365E-9</c:v>
                </c:pt>
                <c:pt idx="1685">
                  <c:v>3.6427999999999999E-9</c:v>
                </c:pt>
                <c:pt idx="1686">
                  <c:v>3.6490000000000001E-9</c:v>
                </c:pt>
                <c:pt idx="1687">
                  <c:v>3.6553E-9</c:v>
                </c:pt>
                <c:pt idx="1688">
                  <c:v>3.6614999999999998E-9</c:v>
                </c:pt>
                <c:pt idx="1689">
                  <c:v>3.6678000000000001E-9</c:v>
                </c:pt>
                <c:pt idx="1690">
                  <c:v>3.6739999999999999E-9</c:v>
                </c:pt>
                <c:pt idx="1691">
                  <c:v>3.6803000000000002E-9</c:v>
                </c:pt>
                <c:pt idx="1692">
                  <c:v>3.6865E-9</c:v>
                </c:pt>
                <c:pt idx="1693">
                  <c:v>3.6927999999999999E-9</c:v>
                </c:pt>
                <c:pt idx="1694">
                  <c:v>3.6990000000000002E-9</c:v>
                </c:pt>
                <c:pt idx="1695">
                  <c:v>3.7053E-9</c:v>
                </c:pt>
                <c:pt idx="1696">
                  <c:v>3.7114999999999998E-9</c:v>
                </c:pt>
                <c:pt idx="1697">
                  <c:v>3.7178000000000001E-9</c:v>
                </c:pt>
                <c:pt idx="1698">
                  <c:v>3.724E-9</c:v>
                </c:pt>
                <c:pt idx="1699">
                  <c:v>3.7302999999999998E-9</c:v>
                </c:pt>
                <c:pt idx="1700">
                  <c:v>3.7365000000000001E-9</c:v>
                </c:pt>
                <c:pt idx="1701">
                  <c:v>3.7427999999999999E-9</c:v>
                </c:pt>
                <c:pt idx="1702">
                  <c:v>3.7490000000000002E-9</c:v>
                </c:pt>
                <c:pt idx="1703">
                  <c:v>3.7553E-9</c:v>
                </c:pt>
                <c:pt idx="1704">
                  <c:v>3.7615000000000003E-9</c:v>
                </c:pt>
                <c:pt idx="1705">
                  <c:v>3.7678000000000002E-9</c:v>
                </c:pt>
                <c:pt idx="1706">
                  <c:v>3.7740000000000004E-9</c:v>
                </c:pt>
                <c:pt idx="1707">
                  <c:v>3.7803000000000003E-9</c:v>
                </c:pt>
                <c:pt idx="1708">
                  <c:v>3.7864999999999997E-9</c:v>
                </c:pt>
                <c:pt idx="1709">
                  <c:v>3.7928000000000004E-9</c:v>
                </c:pt>
                <c:pt idx="1710">
                  <c:v>3.7989999999999998E-9</c:v>
                </c:pt>
                <c:pt idx="1711">
                  <c:v>3.8052999999999997E-9</c:v>
                </c:pt>
                <c:pt idx="1712">
                  <c:v>3.8114999999999999E-9</c:v>
                </c:pt>
                <c:pt idx="1713">
                  <c:v>3.8177999999999998E-9</c:v>
                </c:pt>
                <c:pt idx="1714">
                  <c:v>3.824E-9</c:v>
                </c:pt>
                <c:pt idx="1715">
                  <c:v>3.8302999999999999E-9</c:v>
                </c:pt>
                <c:pt idx="1716">
                  <c:v>3.8365000000000001E-9</c:v>
                </c:pt>
                <c:pt idx="1717">
                  <c:v>3.8428E-9</c:v>
                </c:pt>
                <c:pt idx="1718">
                  <c:v>3.8490000000000003E-9</c:v>
                </c:pt>
                <c:pt idx="1719">
                  <c:v>3.8553000000000001E-9</c:v>
                </c:pt>
                <c:pt idx="1720">
                  <c:v>3.8615000000000004E-9</c:v>
                </c:pt>
                <c:pt idx="1721">
                  <c:v>3.8678000000000002E-9</c:v>
                </c:pt>
                <c:pt idx="1722">
                  <c:v>3.8739999999999997E-9</c:v>
                </c:pt>
                <c:pt idx="1723">
                  <c:v>3.8803000000000003E-9</c:v>
                </c:pt>
                <c:pt idx="1724">
                  <c:v>3.8864999999999998E-9</c:v>
                </c:pt>
                <c:pt idx="1725">
                  <c:v>3.8927999999999996E-9</c:v>
                </c:pt>
                <c:pt idx="1726">
                  <c:v>3.8989999999999999E-9</c:v>
                </c:pt>
                <c:pt idx="1727">
                  <c:v>3.9052999999999997E-9</c:v>
                </c:pt>
                <c:pt idx="1728">
                  <c:v>3.9115E-9</c:v>
                </c:pt>
                <c:pt idx="1729">
                  <c:v>3.9177999999999999E-9</c:v>
                </c:pt>
                <c:pt idx="1730">
                  <c:v>3.9240000000000001E-9</c:v>
                </c:pt>
                <c:pt idx="1731">
                  <c:v>3.9303E-9</c:v>
                </c:pt>
                <c:pt idx="1732">
                  <c:v>3.9365000000000002E-9</c:v>
                </c:pt>
                <c:pt idx="1733">
                  <c:v>3.9428000000000001E-9</c:v>
                </c:pt>
                <c:pt idx="1734">
                  <c:v>3.9490000000000003E-9</c:v>
                </c:pt>
                <c:pt idx="1735">
                  <c:v>3.9553000000000002E-9</c:v>
                </c:pt>
                <c:pt idx="1736">
                  <c:v>3.9614999999999996E-9</c:v>
                </c:pt>
                <c:pt idx="1737">
                  <c:v>3.9678000000000003E-9</c:v>
                </c:pt>
                <c:pt idx="1738">
                  <c:v>3.9739999999999997E-9</c:v>
                </c:pt>
                <c:pt idx="1739">
                  <c:v>3.9803000000000004E-9</c:v>
                </c:pt>
                <c:pt idx="1740">
                  <c:v>3.9864999999999998E-9</c:v>
                </c:pt>
                <c:pt idx="1741">
                  <c:v>3.9927999999999997E-9</c:v>
                </c:pt>
                <c:pt idx="1742">
                  <c:v>3.9989999999999999E-9</c:v>
                </c:pt>
                <c:pt idx="1743">
                  <c:v>4.0052999999999998E-9</c:v>
                </c:pt>
                <c:pt idx="1744">
                  <c:v>4.0115000000000001E-9</c:v>
                </c:pt>
                <c:pt idx="1745">
                  <c:v>4.0177999999999999E-9</c:v>
                </c:pt>
                <c:pt idx="1746">
                  <c:v>4.0240000000000002E-9</c:v>
                </c:pt>
                <c:pt idx="1747">
                  <c:v>4.0303E-9</c:v>
                </c:pt>
                <c:pt idx="1748">
                  <c:v>4.0365000000000003E-9</c:v>
                </c:pt>
                <c:pt idx="1749">
                  <c:v>4.0428000000000001E-9</c:v>
                </c:pt>
                <c:pt idx="1750">
                  <c:v>4.0490000000000004E-9</c:v>
                </c:pt>
                <c:pt idx="1751">
                  <c:v>4.0553000000000003E-9</c:v>
                </c:pt>
                <c:pt idx="1752">
                  <c:v>4.0614999999999997E-9</c:v>
                </c:pt>
                <c:pt idx="1753">
                  <c:v>4.0678000000000004E-9</c:v>
                </c:pt>
                <c:pt idx="1754">
                  <c:v>4.0739999999999998E-9</c:v>
                </c:pt>
                <c:pt idx="1755">
                  <c:v>4.0802999999999997E-9</c:v>
                </c:pt>
                <c:pt idx="1756">
                  <c:v>4.0864999999999999E-9</c:v>
                </c:pt>
                <c:pt idx="1757">
                  <c:v>4.0927999999999998E-9</c:v>
                </c:pt>
                <c:pt idx="1758">
                  <c:v>4.099E-9</c:v>
                </c:pt>
                <c:pt idx="1759">
                  <c:v>4.1052999999999999E-9</c:v>
                </c:pt>
                <c:pt idx="1760">
                  <c:v>4.1115000000000001E-9</c:v>
                </c:pt>
                <c:pt idx="1761">
                  <c:v>4.1178E-9</c:v>
                </c:pt>
                <c:pt idx="1762">
                  <c:v>4.1240000000000002E-9</c:v>
                </c:pt>
                <c:pt idx="1763">
                  <c:v>4.1303000000000001E-9</c:v>
                </c:pt>
                <c:pt idx="1764">
                  <c:v>4.1365000000000003E-9</c:v>
                </c:pt>
                <c:pt idx="1765">
                  <c:v>4.1428000000000002E-9</c:v>
                </c:pt>
                <c:pt idx="1766">
                  <c:v>4.1489999999999996E-9</c:v>
                </c:pt>
                <c:pt idx="1767">
                  <c:v>4.1553000000000003E-9</c:v>
                </c:pt>
                <c:pt idx="1768">
                  <c:v>4.1614999999999997E-9</c:v>
                </c:pt>
                <c:pt idx="1769">
                  <c:v>4.1677999999999996E-9</c:v>
                </c:pt>
                <c:pt idx="1770">
                  <c:v>4.1739999999999999E-9</c:v>
                </c:pt>
                <c:pt idx="1771">
                  <c:v>4.1802999999999997E-9</c:v>
                </c:pt>
                <c:pt idx="1772">
                  <c:v>4.1865E-9</c:v>
                </c:pt>
                <c:pt idx="1773">
                  <c:v>4.1927999999999998E-9</c:v>
                </c:pt>
                <c:pt idx="1774">
                  <c:v>4.1990000000000001E-9</c:v>
                </c:pt>
                <c:pt idx="1775">
                  <c:v>4.2052999999999999E-9</c:v>
                </c:pt>
                <c:pt idx="1776">
                  <c:v>4.2115000000000002E-9</c:v>
                </c:pt>
                <c:pt idx="1777">
                  <c:v>4.2178000000000001E-9</c:v>
                </c:pt>
                <c:pt idx="1778">
                  <c:v>4.2240000000000003E-9</c:v>
                </c:pt>
                <c:pt idx="1779">
                  <c:v>4.2303000000000002E-9</c:v>
                </c:pt>
                <c:pt idx="1780">
                  <c:v>4.2364999999999996E-9</c:v>
                </c:pt>
                <c:pt idx="1781">
                  <c:v>4.2428000000000003E-9</c:v>
                </c:pt>
                <c:pt idx="1782">
                  <c:v>4.2489999999999997E-9</c:v>
                </c:pt>
                <c:pt idx="1783">
                  <c:v>4.2553000000000004E-9</c:v>
                </c:pt>
                <c:pt idx="1784">
                  <c:v>4.2614999999999998E-9</c:v>
                </c:pt>
                <c:pt idx="1785">
                  <c:v>4.2677999999999997E-9</c:v>
                </c:pt>
                <c:pt idx="1786">
                  <c:v>4.2739999999999999E-9</c:v>
                </c:pt>
                <c:pt idx="1787">
                  <c:v>4.2802999999999998E-9</c:v>
                </c:pt>
                <c:pt idx="1788">
                  <c:v>4.2865E-9</c:v>
                </c:pt>
                <c:pt idx="1789">
                  <c:v>4.2927999999999999E-9</c:v>
                </c:pt>
                <c:pt idx="1790">
                  <c:v>4.2990000000000001E-9</c:v>
                </c:pt>
                <c:pt idx="1791">
                  <c:v>4.3053E-9</c:v>
                </c:pt>
                <c:pt idx="1792">
                  <c:v>4.3115000000000003E-9</c:v>
                </c:pt>
                <c:pt idx="1793">
                  <c:v>4.3178000000000001E-9</c:v>
                </c:pt>
                <c:pt idx="1794">
                  <c:v>4.3240000000000004E-9</c:v>
                </c:pt>
                <c:pt idx="1795">
                  <c:v>4.3303000000000002E-9</c:v>
                </c:pt>
                <c:pt idx="1796">
                  <c:v>4.3364999999999997E-9</c:v>
                </c:pt>
                <c:pt idx="1797">
                  <c:v>4.3428000000000003E-9</c:v>
                </c:pt>
                <c:pt idx="1798">
                  <c:v>4.3489999999999998E-9</c:v>
                </c:pt>
                <c:pt idx="1799">
                  <c:v>4.3552999999999996E-9</c:v>
                </c:pt>
                <c:pt idx="1800">
                  <c:v>4.3614999999999999E-9</c:v>
                </c:pt>
                <c:pt idx="1801">
                  <c:v>4.3677999999999997E-9</c:v>
                </c:pt>
                <c:pt idx="1802">
                  <c:v>4.374E-9</c:v>
                </c:pt>
                <c:pt idx="1803">
                  <c:v>4.3802999999999999E-9</c:v>
                </c:pt>
                <c:pt idx="1804">
                  <c:v>4.3865000000000001E-9</c:v>
                </c:pt>
                <c:pt idx="1805">
                  <c:v>4.3928E-9</c:v>
                </c:pt>
                <c:pt idx="1806">
                  <c:v>4.3990000000000002E-9</c:v>
                </c:pt>
                <c:pt idx="1807">
                  <c:v>4.4053000000000001E-9</c:v>
                </c:pt>
                <c:pt idx="1808">
                  <c:v>4.4115000000000003E-9</c:v>
                </c:pt>
                <c:pt idx="1809">
                  <c:v>4.4178000000000002E-9</c:v>
                </c:pt>
                <c:pt idx="1810">
                  <c:v>4.4239999999999996E-9</c:v>
                </c:pt>
                <c:pt idx="1811">
                  <c:v>4.4303000000000003E-9</c:v>
                </c:pt>
                <c:pt idx="1812">
                  <c:v>4.4364999999999997E-9</c:v>
                </c:pt>
                <c:pt idx="1813">
                  <c:v>4.4427999999999996E-9</c:v>
                </c:pt>
                <c:pt idx="1814">
                  <c:v>4.4489999999999998E-9</c:v>
                </c:pt>
                <c:pt idx="1815">
                  <c:v>4.4552999999999997E-9</c:v>
                </c:pt>
                <c:pt idx="1816">
                  <c:v>4.4614999999999999E-9</c:v>
                </c:pt>
                <c:pt idx="1817">
                  <c:v>4.4677999999999998E-9</c:v>
                </c:pt>
                <c:pt idx="1818">
                  <c:v>4.4740000000000001E-9</c:v>
                </c:pt>
                <c:pt idx="1819">
                  <c:v>4.4802999999999999E-9</c:v>
                </c:pt>
                <c:pt idx="1820">
                  <c:v>4.4865000000000002E-9</c:v>
                </c:pt>
                <c:pt idx="1821">
                  <c:v>4.4928E-9</c:v>
                </c:pt>
                <c:pt idx="1822">
                  <c:v>4.4990000000000003E-9</c:v>
                </c:pt>
                <c:pt idx="1823">
                  <c:v>4.5053000000000001E-9</c:v>
                </c:pt>
                <c:pt idx="1824">
                  <c:v>4.5115000000000004E-9</c:v>
                </c:pt>
                <c:pt idx="1825">
                  <c:v>4.5178000000000003E-9</c:v>
                </c:pt>
                <c:pt idx="1826">
                  <c:v>4.5239999999999997E-9</c:v>
                </c:pt>
                <c:pt idx="1827">
                  <c:v>4.5303000000000004E-9</c:v>
                </c:pt>
                <c:pt idx="1828">
                  <c:v>4.5364999999999998E-9</c:v>
                </c:pt>
                <c:pt idx="1829">
                  <c:v>4.5427999999999997E-9</c:v>
                </c:pt>
                <c:pt idx="1830">
                  <c:v>4.5489999999999999E-9</c:v>
                </c:pt>
                <c:pt idx="1831">
                  <c:v>4.5552999999999998E-9</c:v>
                </c:pt>
                <c:pt idx="1832">
                  <c:v>4.5615E-9</c:v>
                </c:pt>
                <c:pt idx="1833">
                  <c:v>4.5677999999999999E-9</c:v>
                </c:pt>
                <c:pt idx="1834">
                  <c:v>4.5740000000000001E-9</c:v>
                </c:pt>
                <c:pt idx="1835">
                  <c:v>4.5803E-9</c:v>
                </c:pt>
                <c:pt idx="1836">
                  <c:v>4.5865000000000002E-9</c:v>
                </c:pt>
                <c:pt idx="1837">
                  <c:v>4.5928000000000001E-9</c:v>
                </c:pt>
                <c:pt idx="1838">
                  <c:v>4.5990000000000004E-9</c:v>
                </c:pt>
                <c:pt idx="1839">
                  <c:v>4.6053000000000002E-9</c:v>
                </c:pt>
                <c:pt idx="1840">
                  <c:v>4.6114999999999996E-9</c:v>
                </c:pt>
                <c:pt idx="1841">
                  <c:v>4.6178000000000003E-9</c:v>
                </c:pt>
                <c:pt idx="1842">
                  <c:v>4.6239999999999997E-9</c:v>
                </c:pt>
                <c:pt idx="1843">
                  <c:v>4.6302999999999996E-9</c:v>
                </c:pt>
                <c:pt idx="1844">
                  <c:v>4.6364999999999999E-9</c:v>
                </c:pt>
                <c:pt idx="1845">
                  <c:v>4.6427999999999997E-9</c:v>
                </c:pt>
                <c:pt idx="1846">
                  <c:v>4.649E-9</c:v>
                </c:pt>
                <c:pt idx="1847">
                  <c:v>4.6552999999999998E-9</c:v>
                </c:pt>
                <c:pt idx="1848">
                  <c:v>4.6615000000000001E-9</c:v>
                </c:pt>
                <c:pt idx="1849">
                  <c:v>4.6677999999999999E-9</c:v>
                </c:pt>
                <c:pt idx="1850">
                  <c:v>4.6740000000000002E-9</c:v>
                </c:pt>
                <c:pt idx="1851">
                  <c:v>4.6803000000000001E-9</c:v>
                </c:pt>
                <c:pt idx="1852">
                  <c:v>4.6865000000000003E-9</c:v>
                </c:pt>
                <c:pt idx="1853">
                  <c:v>4.6928000000000002E-9</c:v>
                </c:pt>
                <c:pt idx="1854">
                  <c:v>4.6989999999999996E-9</c:v>
                </c:pt>
                <c:pt idx="1855">
                  <c:v>4.7053000000000003E-9</c:v>
                </c:pt>
                <c:pt idx="1856">
                  <c:v>4.7114999999999997E-9</c:v>
                </c:pt>
                <c:pt idx="1857">
                  <c:v>4.7178000000000004E-9</c:v>
                </c:pt>
                <c:pt idx="1858">
                  <c:v>4.7239999999999998E-9</c:v>
                </c:pt>
                <c:pt idx="1859">
                  <c:v>4.7302999999999997E-9</c:v>
                </c:pt>
                <c:pt idx="1860">
                  <c:v>4.7364999999999999E-9</c:v>
                </c:pt>
                <c:pt idx="1861">
                  <c:v>4.7427999999999998E-9</c:v>
                </c:pt>
                <c:pt idx="1862">
                  <c:v>4.749E-9</c:v>
                </c:pt>
                <c:pt idx="1863">
                  <c:v>4.7552999999999999E-9</c:v>
                </c:pt>
                <c:pt idx="1864">
                  <c:v>4.7615000000000002E-9</c:v>
                </c:pt>
                <c:pt idx="1865">
                  <c:v>4.7678E-9</c:v>
                </c:pt>
                <c:pt idx="1866">
                  <c:v>4.7740000000000003E-9</c:v>
                </c:pt>
                <c:pt idx="1867">
                  <c:v>4.7803000000000001E-9</c:v>
                </c:pt>
                <c:pt idx="1868">
                  <c:v>4.7865000000000004E-9</c:v>
                </c:pt>
                <c:pt idx="1869">
                  <c:v>4.7928000000000002E-9</c:v>
                </c:pt>
                <c:pt idx="1870">
                  <c:v>4.7989999999999997E-9</c:v>
                </c:pt>
                <c:pt idx="1871">
                  <c:v>4.8053000000000004E-9</c:v>
                </c:pt>
                <c:pt idx="1872">
                  <c:v>4.8114999999999998E-9</c:v>
                </c:pt>
                <c:pt idx="1873">
                  <c:v>4.8177999999999996E-9</c:v>
                </c:pt>
                <c:pt idx="1874">
                  <c:v>4.8239999999999999E-9</c:v>
                </c:pt>
                <c:pt idx="1875">
                  <c:v>4.8302999999999997E-9</c:v>
                </c:pt>
                <c:pt idx="1876">
                  <c:v>4.8365E-9</c:v>
                </c:pt>
                <c:pt idx="1877">
                  <c:v>4.8427999999999999E-9</c:v>
                </c:pt>
                <c:pt idx="1878">
                  <c:v>4.8490000000000001E-9</c:v>
                </c:pt>
                <c:pt idx="1879">
                  <c:v>4.8553E-9</c:v>
                </c:pt>
                <c:pt idx="1880">
                  <c:v>4.8615000000000002E-9</c:v>
                </c:pt>
                <c:pt idx="1881">
                  <c:v>4.8678000000000001E-9</c:v>
                </c:pt>
                <c:pt idx="1882">
                  <c:v>4.8740000000000003E-9</c:v>
                </c:pt>
                <c:pt idx="1883">
                  <c:v>4.8803000000000002E-9</c:v>
                </c:pt>
                <c:pt idx="1884">
                  <c:v>4.8864999999999996E-9</c:v>
                </c:pt>
                <c:pt idx="1885">
                  <c:v>4.8928000000000003E-9</c:v>
                </c:pt>
                <c:pt idx="1886">
                  <c:v>4.8989999999999997E-9</c:v>
                </c:pt>
                <c:pt idx="1887">
                  <c:v>4.9052999999999996E-9</c:v>
                </c:pt>
                <c:pt idx="1888">
                  <c:v>4.9114999999999998E-9</c:v>
                </c:pt>
                <c:pt idx="1889">
                  <c:v>4.9177999999999997E-9</c:v>
                </c:pt>
                <c:pt idx="1890">
                  <c:v>4.924E-9</c:v>
                </c:pt>
                <c:pt idx="1891">
                  <c:v>4.9302999999999998E-9</c:v>
                </c:pt>
                <c:pt idx="1892">
                  <c:v>4.9365000000000001E-9</c:v>
                </c:pt>
                <c:pt idx="1893">
                  <c:v>4.9427999999999999E-9</c:v>
                </c:pt>
                <c:pt idx="1894">
                  <c:v>4.9490000000000002E-9</c:v>
                </c:pt>
                <c:pt idx="1895">
                  <c:v>4.9553E-9</c:v>
                </c:pt>
                <c:pt idx="1896">
                  <c:v>4.9615000000000003E-9</c:v>
                </c:pt>
                <c:pt idx="1897">
                  <c:v>4.9678000000000002E-9</c:v>
                </c:pt>
                <c:pt idx="1898">
                  <c:v>4.9740000000000004E-9</c:v>
                </c:pt>
                <c:pt idx="1899">
                  <c:v>4.9803000000000003E-9</c:v>
                </c:pt>
                <c:pt idx="1900">
                  <c:v>4.9864999999999997E-9</c:v>
                </c:pt>
                <c:pt idx="1901">
                  <c:v>4.9928000000000004E-9</c:v>
                </c:pt>
                <c:pt idx="1902">
                  <c:v>4.9989999999999998E-9</c:v>
                </c:pt>
                <c:pt idx="1903">
                  <c:v>5.0052999999999997E-9</c:v>
                </c:pt>
                <c:pt idx="1904">
                  <c:v>5.0114999999999999E-9</c:v>
                </c:pt>
                <c:pt idx="1905">
                  <c:v>5.0177999999999998E-9</c:v>
                </c:pt>
                <c:pt idx="1906">
                  <c:v>5.024E-9</c:v>
                </c:pt>
                <c:pt idx="1907">
                  <c:v>5.0302999999999999E-9</c:v>
                </c:pt>
                <c:pt idx="1908">
                  <c:v>5.0365000000000001E-9</c:v>
                </c:pt>
                <c:pt idx="1909">
                  <c:v>5.0428E-9</c:v>
                </c:pt>
                <c:pt idx="1910">
                  <c:v>5.0490000000000002E-9</c:v>
                </c:pt>
                <c:pt idx="1911">
                  <c:v>5.0553000000000001E-9</c:v>
                </c:pt>
                <c:pt idx="1912">
                  <c:v>5.0615000000000004E-9</c:v>
                </c:pt>
                <c:pt idx="1913">
                  <c:v>5.0678000000000002E-9</c:v>
                </c:pt>
                <c:pt idx="1914">
                  <c:v>5.0739999999999996E-9</c:v>
                </c:pt>
                <c:pt idx="1915">
                  <c:v>5.0803000000000003E-9</c:v>
                </c:pt>
                <c:pt idx="1916">
                  <c:v>5.0864999999999998E-9</c:v>
                </c:pt>
                <c:pt idx="1917">
                  <c:v>5.0927999999999996E-9</c:v>
                </c:pt>
                <c:pt idx="1918">
                  <c:v>5.0989999999999999E-9</c:v>
                </c:pt>
                <c:pt idx="1919">
                  <c:v>5.1052999999999997E-9</c:v>
                </c:pt>
                <c:pt idx="1920">
                  <c:v>5.1115E-9</c:v>
                </c:pt>
                <c:pt idx="1921">
                  <c:v>5.1177999999999998E-9</c:v>
                </c:pt>
                <c:pt idx="1922">
                  <c:v>5.1240000000000001E-9</c:v>
                </c:pt>
                <c:pt idx="1923">
                  <c:v>5.1303E-9</c:v>
                </c:pt>
                <c:pt idx="1924">
                  <c:v>5.1365000000000002E-9</c:v>
                </c:pt>
                <c:pt idx="1925">
                  <c:v>5.1428000000000001E-9</c:v>
                </c:pt>
                <c:pt idx="1926">
                  <c:v>5.1490000000000003E-9</c:v>
                </c:pt>
                <c:pt idx="1927">
                  <c:v>5.1553000000000002E-9</c:v>
                </c:pt>
                <c:pt idx="1928">
                  <c:v>5.1614999999999996E-9</c:v>
                </c:pt>
                <c:pt idx="1929">
                  <c:v>5.1678000000000003E-9</c:v>
                </c:pt>
                <c:pt idx="1930">
                  <c:v>5.1739999999999997E-9</c:v>
                </c:pt>
                <c:pt idx="1931">
                  <c:v>5.1803000000000004E-9</c:v>
                </c:pt>
                <c:pt idx="1932">
                  <c:v>5.1864999999999998E-9</c:v>
                </c:pt>
                <c:pt idx="1933">
                  <c:v>5.1927999999999997E-9</c:v>
                </c:pt>
                <c:pt idx="1934">
                  <c:v>5.1989999999999999E-9</c:v>
                </c:pt>
                <c:pt idx="1935">
                  <c:v>5.2052999999999998E-9</c:v>
                </c:pt>
                <c:pt idx="1936">
                  <c:v>5.2115E-9</c:v>
                </c:pt>
                <c:pt idx="1937">
                  <c:v>5.2177999999999999E-9</c:v>
                </c:pt>
                <c:pt idx="1938">
                  <c:v>5.2240000000000002E-9</c:v>
                </c:pt>
                <c:pt idx="1939">
                  <c:v>5.2303E-9</c:v>
                </c:pt>
                <c:pt idx="1940">
                  <c:v>5.2365000000000003E-9</c:v>
                </c:pt>
                <c:pt idx="1941">
                  <c:v>5.2428000000000001E-9</c:v>
                </c:pt>
                <c:pt idx="1942">
                  <c:v>5.2490000000000004E-9</c:v>
                </c:pt>
                <c:pt idx="1943">
                  <c:v>5.2553000000000002E-9</c:v>
                </c:pt>
                <c:pt idx="1944">
                  <c:v>5.2614999999999997E-9</c:v>
                </c:pt>
                <c:pt idx="1945">
                  <c:v>5.2678000000000004E-9</c:v>
                </c:pt>
                <c:pt idx="1946">
                  <c:v>5.2739999999999998E-9</c:v>
                </c:pt>
                <c:pt idx="1947">
                  <c:v>5.2802999999999996E-9</c:v>
                </c:pt>
                <c:pt idx="1948">
                  <c:v>5.2864999999999999E-9</c:v>
                </c:pt>
                <c:pt idx="1949">
                  <c:v>5.2927999999999998E-9</c:v>
                </c:pt>
                <c:pt idx="1950">
                  <c:v>5.299E-9</c:v>
                </c:pt>
                <c:pt idx="1951">
                  <c:v>5.3052999999999999E-9</c:v>
                </c:pt>
                <c:pt idx="1952">
                  <c:v>5.3115000000000001E-9</c:v>
                </c:pt>
                <c:pt idx="1953">
                  <c:v>5.3178E-9</c:v>
                </c:pt>
                <c:pt idx="1954">
                  <c:v>5.3240000000000002E-9</c:v>
                </c:pt>
                <c:pt idx="1955">
                  <c:v>5.3303000000000001E-9</c:v>
                </c:pt>
                <c:pt idx="1956">
                  <c:v>5.3365000000000003E-9</c:v>
                </c:pt>
                <c:pt idx="1957">
                  <c:v>5.3428000000000002E-9</c:v>
                </c:pt>
                <c:pt idx="1958">
                  <c:v>5.3489999999999996E-9</c:v>
                </c:pt>
                <c:pt idx="1959">
                  <c:v>5.3553000000000003E-9</c:v>
                </c:pt>
                <c:pt idx="1960">
                  <c:v>5.3614999999999997E-9</c:v>
                </c:pt>
                <c:pt idx="1961">
                  <c:v>5.3677999999999996E-9</c:v>
                </c:pt>
                <c:pt idx="1962">
                  <c:v>5.3739999999999998E-9</c:v>
                </c:pt>
                <c:pt idx="1963">
                  <c:v>5.3802999999999997E-9</c:v>
                </c:pt>
                <c:pt idx="1964">
                  <c:v>5.3865E-9</c:v>
                </c:pt>
                <c:pt idx="1965">
                  <c:v>5.3927999999999998E-9</c:v>
                </c:pt>
                <c:pt idx="1966">
                  <c:v>5.3990000000000001E-9</c:v>
                </c:pt>
                <c:pt idx="1967">
                  <c:v>5.4052999999999999E-9</c:v>
                </c:pt>
                <c:pt idx="1968">
                  <c:v>5.4115000000000002E-9</c:v>
                </c:pt>
                <c:pt idx="1969">
                  <c:v>5.4178E-9</c:v>
                </c:pt>
                <c:pt idx="1970">
                  <c:v>5.4240000000000003E-9</c:v>
                </c:pt>
                <c:pt idx="1971">
                  <c:v>5.4303000000000002E-9</c:v>
                </c:pt>
                <c:pt idx="1972">
                  <c:v>5.4365000000000004E-9</c:v>
                </c:pt>
                <c:pt idx="1973">
                  <c:v>5.4428000000000003E-9</c:v>
                </c:pt>
                <c:pt idx="1974">
                  <c:v>5.4489999999999997E-9</c:v>
                </c:pt>
                <c:pt idx="1975">
                  <c:v>5.4553000000000004E-9</c:v>
                </c:pt>
                <c:pt idx="1976">
                  <c:v>5.4614999999999998E-9</c:v>
                </c:pt>
                <c:pt idx="1977">
                  <c:v>5.4677999999999997E-9</c:v>
                </c:pt>
                <c:pt idx="1978">
                  <c:v>5.4739999999999999E-9</c:v>
                </c:pt>
                <c:pt idx="1979">
                  <c:v>5.4802999999999998E-9</c:v>
                </c:pt>
                <c:pt idx="1980">
                  <c:v>5.4865E-9</c:v>
                </c:pt>
                <c:pt idx="1981">
                  <c:v>5.4927999999999999E-9</c:v>
                </c:pt>
                <c:pt idx="1982">
                  <c:v>5.4990000000000001E-9</c:v>
                </c:pt>
                <c:pt idx="1983">
                  <c:v>5.5053E-9</c:v>
                </c:pt>
                <c:pt idx="1984">
                  <c:v>5.5115000000000003E-9</c:v>
                </c:pt>
                <c:pt idx="1985">
                  <c:v>5.5178000000000001E-9</c:v>
                </c:pt>
                <c:pt idx="1986">
                  <c:v>5.5240000000000004E-9</c:v>
                </c:pt>
                <c:pt idx="1987">
                  <c:v>5.5303000000000002E-9</c:v>
                </c:pt>
                <c:pt idx="1988">
                  <c:v>5.5364999999999996E-9</c:v>
                </c:pt>
                <c:pt idx="1989">
                  <c:v>5.5428000000000003E-9</c:v>
                </c:pt>
                <c:pt idx="1990">
                  <c:v>5.5489999999999998E-9</c:v>
                </c:pt>
                <c:pt idx="1991">
                  <c:v>5.5552999999999996E-9</c:v>
                </c:pt>
                <c:pt idx="1992">
                  <c:v>5.5614999999999999E-9</c:v>
                </c:pt>
                <c:pt idx="1993">
                  <c:v>5.5677999999999997E-9</c:v>
                </c:pt>
                <c:pt idx="1994">
                  <c:v>5.574E-9</c:v>
                </c:pt>
                <c:pt idx="1995">
                  <c:v>5.5802999999999998E-9</c:v>
                </c:pt>
                <c:pt idx="1996">
                  <c:v>5.5865000000000001E-9</c:v>
                </c:pt>
                <c:pt idx="1997">
                  <c:v>5.5928E-9</c:v>
                </c:pt>
                <c:pt idx="1998">
                  <c:v>5.5990000000000002E-9</c:v>
                </c:pt>
                <c:pt idx="1999">
                  <c:v>5.6053000000000001E-9</c:v>
                </c:pt>
              </c:numCache>
            </c:numRef>
          </c:xVal>
          <c:yVal>
            <c:numRef>
              <c:f>'ATF1318'!$C$501:$C$2500</c:f>
              <c:numCache>
                <c:formatCode>0.00E+00</c:formatCode>
                <c:ptCount val="2000"/>
                <c:pt idx="0">
                  <c:v>-3.79E-4</c:v>
                </c:pt>
                <c:pt idx="1">
                  <c:v>-3.5599999999999998E-4</c:v>
                </c:pt>
                <c:pt idx="2">
                  <c:v>-3.5599999999999998E-4</c:v>
                </c:pt>
                <c:pt idx="3">
                  <c:v>-3.5599999999999998E-4</c:v>
                </c:pt>
                <c:pt idx="4">
                  <c:v>-3.5599999999999998E-4</c:v>
                </c:pt>
                <c:pt idx="5">
                  <c:v>-3.5599999999999998E-4</c:v>
                </c:pt>
                <c:pt idx="6">
                  <c:v>-3.3399999999999999E-4</c:v>
                </c:pt>
                <c:pt idx="7">
                  <c:v>-3.3399999999999999E-4</c:v>
                </c:pt>
                <c:pt idx="8">
                  <c:v>-3.3399999999999999E-4</c:v>
                </c:pt>
                <c:pt idx="9">
                  <c:v>-3.1199999999999999E-4</c:v>
                </c:pt>
                <c:pt idx="10">
                  <c:v>-2.9E-4</c:v>
                </c:pt>
                <c:pt idx="11">
                  <c:v>-2.9E-4</c:v>
                </c:pt>
                <c:pt idx="12">
                  <c:v>-2.9E-4</c:v>
                </c:pt>
                <c:pt idx="13">
                  <c:v>-3.3399999999999999E-4</c:v>
                </c:pt>
                <c:pt idx="14">
                  <c:v>-2.9E-4</c:v>
                </c:pt>
                <c:pt idx="15">
                  <c:v>-2.9E-4</c:v>
                </c:pt>
                <c:pt idx="16">
                  <c:v>-2.4499999999999999E-4</c:v>
                </c:pt>
                <c:pt idx="17">
                  <c:v>-2.23E-4</c:v>
                </c:pt>
                <c:pt idx="18">
                  <c:v>-2.4499999999999999E-4</c:v>
                </c:pt>
                <c:pt idx="19">
                  <c:v>-2.4499999999999999E-4</c:v>
                </c:pt>
                <c:pt idx="20">
                  <c:v>-2.4499999999999999E-4</c:v>
                </c:pt>
                <c:pt idx="21">
                  <c:v>-2.4499999999999999E-4</c:v>
                </c:pt>
                <c:pt idx="22">
                  <c:v>-2.23E-4</c:v>
                </c:pt>
                <c:pt idx="23">
                  <c:v>-2.0100000000000001E-4</c:v>
                </c:pt>
                <c:pt idx="24">
                  <c:v>-2.23E-4</c:v>
                </c:pt>
                <c:pt idx="25">
                  <c:v>-2.0100000000000001E-4</c:v>
                </c:pt>
                <c:pt idx="26">
                  <c:v>-2.0100000000000001E-4</c:v>
                </c:pt>
                <c:pt idx="27">
                  <c:v>-1.56E-4</c:v>
                </c:pt>
                <c:pt idx="28">
                  <c:v>-1.56E-4</c:v>
                </c:pt>
                <c:pt idx="29">
                  <c:v>-2.0100000000000001E-4</c:v>
                </c:pt>
                <c:pt idx="30">
                  <c:v>-1.56E-4</c:v>
                </c:pt>
                <c:pt idx="31">
                  <c:v>-1.56E-4</c:v>
                </c:pt>
                <c:pt idx="32">
                  <c:v>-1.34E-4</c:v>
                </c:pt>
                <c:pt idx="33">
                  <c:v>-1.12E-4</c:v>
                </c:pt>
                <c:pt idx="34">
                  <c:v>-1.34E-4</c:v>
                </c:pt>
                <c:pt idx="35">
                  <c:v>-1.34E-4</c:v>
                </c:pt>
                <c:pt idx="36">
                  <c:v>-1.12E-4</c:v>
                </c:pt>
                <c:pt idx="37">
                  <c:v>-1.12E-4</c:v>
                </c:pt>
                <c:pt idx="38">
                  <c:v>-1.12E-4</c:v>
                </c:pt>
                <c:pt idx="39">
                  <c:v>-9.0000000000000006E-5</c:v>
                </c:pt>
                <c:pt idx="40">
                  <c:v>-1.12E-4</c:v>
                </c:pt>
                <c:pt idx="41">
                  <c:v>-1.12E-4</c:v>
                </c:pt>
                <c:pt idx="42">
                  <c:v>-1.12E-4</c:v>
                </c:pt>
                <c:pt idx="43">
                  <c:v>-6.7000000000000002E-5</c:v>
                </c:pt>
                <c:pt idx="44">
                  <c:v>-6.7000000000000002E-5</c:v>
                </c:pt>
                <c:pt idx="45">
                  <c:v>-4.5000000000000003E-5</c:v>
                </c:pt>
                <c:pt idx="46">
                  <c:v>-6.7000000000000002E-5</c:v>
                </c:pt>
                <c:pt idx="47">
                  <c:v>-6.7000000000000002E-5</c:v>
                </c:pt>
                <c:pt idx="48">
                  <c:v>-6.7000000000000002E-5</c:v>
                </c:pt>
                <c:pt idx="49">
                  <c:v>-6.7000000000000002E-5</c:v>
                </c:pt>
                <c:pt idx="50">
                  <c:v>-6.7000000000000002E-5</c:v>
                </c:pt>
                <c:pt idx="51">
                  <c:v>-6.7000000000000002E-5</c:v>
                </c:pt>
                <c:pt idx="52">
                  <c:v>-6.7000000000000002E-5</c:v>
                </c:pt>
                <c:pt idx="53">
                  <c:v>-4.5000000000000003E-5</c:v>
                </c:pt>
                <c:pt idx="54">
                  <c:v>-6.7000000000000002E-5</c:v>
                </c:pt>
                <c:pt idx="55">
                  <c:v>-4.5000000000000003E-5</c:v>
                </c:pt>
                <c:pt idx="56">
                  <c:v>-4.5000000000000003E-5</c:v>
                </c:pt>
                <c:pt idx="57">
                  <c:v>-9.9999999999999995E-7</c:v>
                </c:pt>
                <c:pt idx="58">
                  <c:v>-4.5000000000000003E-5</c:v>
                </c:pt>
                <c:pt idx="59">
                  <c:v>-2.3E-5</c:v>
                </c:pt>
                <c:pt idx="60">
                  <c:v>-9.0000000000000006E-5</c:v>
                </c:pt>
                <c:pt idx="61">
                  <c:v>-4.5000000000000003E-5</c:v>
                </c:pt>
                <c:pt idx="62">
                  <c:v>-6.7000000000000002E-5</c:v>
                </c:pt>
                <c:pt idx="63">
                  <c:v>-6.7000000000000002E-5</c:v>
                </c:pt>
                <c:pt idx="64">
                  <c:v>-2.3E-5</c:v>
                </c:pt>
                <c:pt idx="65">
                  <c:v>-4.5000000000000003E-5</c:v>
                </c:pt>
                <c:pt idx="66">
                  <c:v>-4.5000000000000003E-5</c:v>
                </c:pt>
                <c:pt idx="67">
                  <c:v>-6.7000000000000002E-5</c:v>
                </c:pt>
                <c:pt idx="68">
                  <c:v>-6.7000000000000002E-5</c:v>
                </c:pt>
                <c:pt idx="69">
                  <c:v>-9.0000000000000006E-5</c:v>
                </c:pt>
                <c:pt idx="70">
                  <c:v>-6.7000000000000002E-5</c:v>
                </c:pt>
                <c:pt idx="71">
                  <c:v>-6.7000000000000002E-5</c:v>
                </c:pt>
                <c:pt idx="72">
                  <c:v>-6.7000000000000002E-5</c:v>
                </c:pt>
                <c:pt idx="73">
                  <c:v>-6.7000000000000002E-5</c:v>
                </c:pt>
                <c:pt idx="74">
                  <c:v>-9.0000000000000006E-5</c:v>
                </c:pt>
                <c:pt idx="75">
                  <c:v>-4.5000000000000003E-5</c:v>
                </c:pt>
                <c:pt idx="76">
                  <c:v>-9.0000000000000006E-5</c:v>
                </c:pt>
                <c:pt idx="77">
                  <c:v>-1.12E-4</c:v>
                </c:pt>
                <c:pt idx="78">
                  <c:v>-1.12E-4</c:v>
                </c:pt>
                <c:pt idx="79">
                  <c:v>-1.34E-4</c:v>
                </c:pt>
                <c:pt idx="80">
                  <c:v>-9.0000000000000006E-5</c:v>
                </c:pt>
                <c:pt idx="81">
                  <c:v>-1.12E-4</c:v>
                </c:pt>
                <c:pt idx="82">
                  <c:v>-1.12E-4</c:v>
                </c:pt>
                <c:pt idx="83">
                  <c:v>-1.34E-4</c:v>
                </c:pt>
                <c:pt idx="84">
                  <c:v>-1.56E-4</c:v>
                </c:pt>
                <c:pt idx="85">
                  <c:v>-1.56E-4</c:v>
                </c:pt>
                <c:pt idx="86">
                  <c:v>-1.56E-4</c:v>
                </c:pt>
                <c:pt idx="87">
                  <c:v>-2.0100000000000001E-4</c:v>
                </c:pt>
                <c:pt idx="88">
                  <c:v>-2.0100000000000001E-4</c:v>
                </c:pt>
                <c:pt idx="89">
                  <c:v>-2.0100000000000001E-4</c:v>
                </c:pt>
                <c:pt idx="90">
                  <c:v>-2.0100000000000001E-4</c:v>
                </c:pt>
                <c:pt idx="91">
                  <c:v>-2.0100000000000001E-4</c:v>
                </c:pt>
                <c:pt idx="92">
                  <c:v>-2.23E-4</c:v>
                </c:pt>
                <c:pt idx="93">
                  <c:v>-2.23E-4</c:v>
                </c:pt>
                <c:pt idx="94">
                  <c:v>-2.6699999999999998E-4</c:v>
                </c:pt>
                <c:pt idx="95">
                  <c:v>-2.9E-4</c:v>
                </c:pt>
                <c:pt idx="96">
                  <c:v>-2.6699999999999998E-4</c:v>
                </c:pt>
                <c:pt idx="97">
                  <c:v>-2.6699999999999998E-4</c:v>
                </c:pt>
                <c:pt idx="98">
                  <c:v>-2.9E-4</c:v>
                </c:pt>
                <c:pt idx="99">
                  <c:v>-3.1199999999999999E-4</c:v>
                </c:pt>
                <c:pt idx="100">
                  <c:v>-3.5599999999999998E-4</c:v>
                </c:pt>
                <c:pt idx="101">
                  <c:v>-3.1199999999999999E-4</c:v>
                </c:pt>
                <c:pt idx="102">
                  <c:v>-3.5599999999999998E-4</c:v>
                </c:pt>
                <c:pt idx="103">
                  <c:v>-3.5599999999999998E-4</c:v>
                </c:pt>
                <c:pt idx="104">
                  <c:v>-3.79E-4</c:v>
                </c:pt>
                <c:pt idx="105">
                  <c:v>-3.79E-4</c:v>
                </c:pt>
                <c:pt idx="106">
                  <c:v>-4.0099999999999999E-4</c:v>
                </c:pt>
                <c:pt idx="107">
                  <c:v>-4.0099999999999999E-4</c:v>
                </c:pt>
                <c:pt idx="108">
                  <c:v>-4.0099999999999999E-4</c:v>
                </c:pt>
                <c:pt idx="109">
                  <c:v>-4.2299999999999998E-4</c:v>
                </c:pt>
                <c:pt idx="110">
                  <c:v>-4.4499999999999997E-4</c:v>
                </c:pt>
                <c:pt idx="111">
                  <c:v>-4.6799999999999999E-4</c:v>
                </c:pt>
                <c:pt idx="112">
                  <c:v>-4.4499999999999997E-4</c:v>
                </c:pt>
                <c:pt idx="113">
                  <c:v>-4.4499999999999997E-4</c:v>
                </c:pt>
                <c:pt idx="114">
                  <c:v>-4.8999999999999998E-4</c:v>
                </c:pt>
                <c:pt idx="115">
                  <c:v>-4.8999999999999998E-4</c:v>
                </c:pt>
                <c:pt idx="116">
                  <c:v>-5.1199999999999998E-4</c:v>
                </c:pt>
                <c:pt idx="117">
                  <c:v>-5.3399999999999997E-4</c:v>
                </c:pt>
                <c:pt idx="118">
                  <c:v>-5.3399999999999997E-4</c:v>
                </c:pt>
                <c:pt idx="119">
                  <c:v>-5.7899999999999998E-4</c:v>
                </c:pt>
                <c:pt idx="120">
                  <c:v>-5.7899999999999998E-4</c:v>
                </c:pt>
                <c:pt idx="121">
                  <c:v>-5.5599999999999996E-4</c:v>
                </c:pt>
                <c:pt idx="122">
                  <c:v>-5.7899999999999998E-4</c:v>
                </c:pt>
                <c:pt idx="123">
                  <c:v>-5.7899999999999998E-4</c:v>
                </c:pt>
                <c:pt idx="124">
                  <c:v>-5.7899999999999998E-4</c:v>
                </c:pt>
                <c:pt idx="125">
                  <c:v>-6.4499999999999996E-4</c:v>
                </c:pt>
                <c:pt idx="126">
                  <c:v>-6.2299999999999996E-4</c:v>
                </c:pt>
                <c:pt idx="127">
                  <c:v>-6.6799999999999997E-4</c:v>
                </c:pt>
                <c:pt idx="128">
                  <c:v>-6.4499999999999996E-4</c:v>
                </c:pt>
                <c:pt idx="129">
                  <c:v>-6.6799999999999997E-4</c:v>
                </c:pt>
                <c:pt idx="130">
                  <c:v>-6.8999999999999997E-4</c:v>
                </c:pt>
                <c:pt idx="131">
                  <c:v>-6.8999999999999997E-4</c:v>
                </c:pt>
                <c:pt idx="132">
                  <c:v>-6.8999999999999997E-4</c:v>
                </c:pt>
                <c:pt idx="133">
                  <c:v>-7.1199999999999996E-4</c:v>
                </c:pt>
                <c:pt idx="134">
                  <c:v>-7.1199999999999996E-4</c:v>
                </c:pt>
                <c:pt idx="135">
                  <c:v>-7.3399999999999995E-4</c:v>
                </c:pt>
                <c:pt idx="136">
                  <c:v>-7.3399999999999995E-4</c:v>
                </c:pt>
                <c:pt idx="137">
                  <c:v>-7.3399999999999995E-4</c:v>
                </c:pt>
                <c:pt idx="138">
                  <c:v>-7.3399999999999995E-4</c:v>
                </c:pt>
                <c:pt idx="139">
                  <c:v>-7.3399999999999995E-4</c:v>
                </c:pt>
                <c:pt idx="140">
                  <c:v>-7.5600000000000005E-4</c:v>
                </c:pt>
                <c:pt idx="141">
                  <c:v>-7.5600000000000005E-4</c:v>
                </c:pt>
                <c:pt idx="142">
                  <c:v>-7.7899999999999996E-4</c:v>
                </c:pt>
                <c:pt idx="143">
                  <c:v>-7.7899999999999996E-4</c:v>
                </c:pt>
                <c:pt idx="144">
                  <c:v>-7.5600000000000005E-4</c:v>
                </c:pt>
                <c:pt idx="145">
                  <c:v>-7.7899999999999996E-4</c:v>
                </c:pt>
                <c:pt idx="146">
                  <c:v>-7.7899999999999996E-4</c:v>
                </c:pt>
                <c:pt idx="147">
                  <c:v>-7.7899999999999996E-4</c:v>
                </c:pt>
                <c:pt idx="148">
                  <c:v>-8.0099999999999995E-4</c:v>
                </c:pt>
                <c:pt idx="149">
                  <c:v>-8.0099999999999995E-4</c:v>
                </c:pt>
                <c:pt idx="150">
                  <c:v>-8.0099999999999995E-4</c:v>
                </c:pt>
                <c:pt idx="151">
                  <c:v>-8.2299999999999995E-4</c:v>
                </c:pt>
                <c:pt idx="152">
                  <c:v>-8.0099999999999995E-4</c:v>
                </c:pt>
                <c:pt idx="153">
                  <c:v>-8.0099999999999995E-4</c:v>
                </c:pt>
                <c:pt idx="154">
                  <c:v>-8.0099999999999995E-4</c:v>
                </c:pt>
                <c:pt idx="155">
                  <c:v>-8.0099999999999995E-4</c:v>
                </c:pt>
                <c:pt idx="156">
                  <c:v>-8.0099999999999995E-4</c:v>
                </c:pt>
                <c:pt idx="157">
                  <c:v>-7.7899999999999996E-4</c:v>
                </c:pt>
                <c:pt idx="158">
                  <c:v>-8.2299999999999995E-4</c:v>
                </c:pt>
                <c:pt idx="159">
                  <c:v>-8.2299999999999995E-4</c:v>
                </c:pt>
                <c:pt idx="160">
                  <c:v>-7.7899999999999996E-4</c:v>
                </c:pt>
                <c:pt idx="161">
                  <c:v>-7.5600000000000005E-4</c:v>
                </c:pt>
                <c:pt idx="162">
                  <c:v>-8.0099999999999995E-4</c:v>
                </c:pt>
                <c:pt idx="163">
                  <c:v>-7.7899999999999996E-4</c:v>
                </c:pt>
                <c:pt idx="164">
                  <c:v>-7.7899999999999996E-4</c:v>
                </c:pt>
                <c:pt idx="165">
                  <c:v>-7.7899999999999996E-4</c:v>
                </c:pt>
                <c:pt idx="166">
                  <c:v>-7.7899999999999996E-4</c:v>
                </c:pt>
                <c:pt idx="167">
                  <c:v>-7.7899999999999996E-4</c:v>
                </c:pt>
                <c:pt idx="168">
                  <c:v>-7.5600000000000005E-4</c:v>
                </c:pt>
                <c:pt idx="169">
                  <c:v>-7.7899999999999996E-4</c:v>
                </c:pt>
                <c:pt idx="170">
                  <c:v>-7.7899999999999996E-4</c:v>
                </c:pt>
                <c:pt idx="171">
                  <c:v>-7.1199999999999996E-4</c:v>
                </c:pt>
                <c:pt idx="172">
                  <c:v>-7.1199999999999996E-4</c:v>
                </c:pt>
                <c:pt idx="173">
                  <c:v>-7.3399999999999995E-4</c:v>
                </c:pt>
                <c:pt idx="174">
                  <c:v>-7.5600000000000005E-4</c:v>
                </c:pt>
                <c:pt idx="175">
                  <c:v>-7.3399999999999995E-4</c:v>
                </c:pt>
                <c:pt idx="176">
                  <c:v>-6.8999999999999997E-4</c:v>
                </c:pt>
                <c:pt idx="177">
                  <c:v>-6.6799999999999997E-4</c:v>
                </c:pt>
                <c:pt idx="178">
                  <c:v>-6.8999999999999997E-4</c:v>
                </c:pt>
                <c:pt idx="179">
                  <c:v>-6.6799999999999997E-4</c:v>
                </c:pt>
                <c:pt idx="180">
                  <c:v>-6.8999999999999997E-4</c:v>
                </c:pt>
                <c:pt idx="181">
                  <c:v>-6.6799999999999997E-4</c:v>
                </c:pt>
                <c:pt idx="182">
                  <c:v>-6.2299999999999996E-4</c:v>
                </c:pt>
                <c:pt idx="183">
                  <c:v>-6.2299999999999996E-4</c:v>
                </c:pt>
                <c:pt idx="184">
                  <c:v>-6.2299999999999996E-4</c:v>
                </c:pt>
                <c:pt idx="185">
                  <c:v>-6.0099999999999997E-4</c:v>
                </c:pt>
                <c:pt idx="186">
                  <c:v>-5.7899999999999998E-4</c:v>
                </c:pt>
                <c:pt idx="187">
                  <c:v>-5.5599999999999996E-4</c:v>
                </c:pt>
                <c:pt idx="188">
                  <c:v>-5.7899999999999998E-4</c:v>
                </c:pt>
                <c:pt idx="189">
                  <c:v>-5.3399999999999997E-4</c:v>
                </c:pt>
                <c:pt idx="190">
                  <c:v>-5.5599999999999996E-4</c:v>
                </c:pt>
                <c:pt idx="191">
                  <c:v>-5.3399999999999997E-4</c:v>
                </c:pt>
                <c:pt idx="192">
                  <c:v>-5.3399999999999997E-4</c:v>
                </c:pt>
                <c:pt idx="193">
                  <c:v>-4.6799999999999999E-4</c:v>
                </c:pt>
                <c:pt idx="194">
                  <c:v>-5.1199999999999998E-4</c:v>
                </c:pt>
                <c:pt idx="195">
                  <c:v>-4.6799999999999999E-4</c:v>
                </c:pt>
                <c:pt idx="196">
                  <c:v>-4.6799999999999999E-4</c:v>
                </c:pt>
                <c:pt idx="197">
                  <c:v>-4.2299999999999998E-4</c:v>
                </c:pt>
                <c:pt idx="198">
                  <c:v>-4.2299999999999998E-4</c:v>
                </c:pt>
                <c:pt idx="199">
                  <c:v>-4.2299999999999998E-4</c:v>
                </c:pt>
                <c:pt idx="200">
                  <c:v>-4.0099999999999999E-4</c:v>
                </c:pt>
                <c:pt idx="201">
                  <c:v>-3.79E-4</c:v>
                </c:pt>
                <c:pt idx="202">
                  <c:v>-4.0099999999999999E-4</c:v>
                </c:pt>
                <c:pt idx="203">
                  <c:v>-3.5599999999999998E-4</c:v>
                </c:pt>
                <c:pt idx="204">
                  <c:v>-3.3399999999999999E-4</c:v>
                </c:pt>
                <c:pt idx="205">
                  <c:v>-3.3399999999999999E-4</c:v>
                </c:pt>
                <c:pt idx="206">
                  <c:v>-2.9E-4</c:v>
                </c:pt>
                <c:pt idx="207">
                  <c:v>-3.1199999999999999E-4</c:v>
                </c:pt>
                <c:pt idx="208">
                  <c:v>-2.9E-4</c:v>
                </c:pt>
                <c:pt idx="209">
                  <c:v>-2.6699999999999998E-4</c:v>
                </c:pt>
                <c:pt idx="210">
                  <c:v>-2.4499999999999999E-4</c:v>
                </c:pt>
                <c:pt idx="211">
                  <c:v>-2.6699999999999998E-4</c:v>
                </c:pt>
                <c:pt idx="212">
                  <c:v>-2.23E-4</c:v>
                </c:pt>
                <c:pt idx="213">
                  <c:v>-2.23E-4</c:v>
                </c:pt>
                <c:pt idx="214">
                  <c:v>-1.7899999999999999E-4</c:v>
                </c:pt>
                <c:pt idx="215">
                  <c:v>-2.0100000000000001E-4</c:v>
                </c:pt>
                <c:pt idx="216">
                  <c:v>-1.7899999999999999E-4</c:v>
                </c:pt>
                <c:pt idx="217">
                  <c:v>-1.56E-4</c:v>
                </c:pt>
                <c:pt idx="218">
                  <c:v>-1.56E-4</c:v>
                </c:pt>
                <c:pt idx="219">
                  <c:v>-1.34E-4</c:v>
                </c:pt>
                <c:pt idx="220">
                  <c:v>-1.34E-4</c:v>
                </c:pt>
                <c:pt idx="221">
                  <c:v>-1.12E-4</c:v>
                </c:pt>
                <c:pt idx="222">
                  <c:v>-9.0000000000000006E-5</c:v>
                </c:pt>
                <c:pt idx="223">
                  <c:v>-4.5000000000000003E-5</c:v>
                </c:pt>
                <c:pt idx="224">
                  <c:v>-6.7000000000000002E-5</c:v>
                </c:pt>
                <c:pt idx="225">
                  <c:v>-9.9999999999999995E-7</c:v>
                </c:pt>
                <c:pt idx="226">
                  <c:v>-2.3E-5</c:v>
                </c:pt>
                <c:pt idx="227">
                  <c:v>-2.3E-5</c:v>
                </c:pt>
                <c:pt idx="228">
                  <c:v>-9.9999999999999995E-7</c:v>
                </c:pt>
                <c:pt idx="229">
                  <c:v>2.0999999999999999E-5</c:v>
                </c:pt>
                <c:pt idx="230">
                  <c:v>4.3999999999999999E-5</c:v>
                </c:pt>
                <c:pt idx="231">
                  <c:v>4.3999999999999999E-5</c:v>
                </c:pt>
                <c:pt idx="232">
                  <c:v>6.6000000000000005E-5</c:v>
                </c:pt>
                <c:pt idx="233">
                  <c:v>6.6000000000000005E-5</c:v>
                </c:pt>
                <c:pt idx="234">
                  <c:v>6.6000000000000005E-5</c:v>
                </c:pt>
                <c:pt idx="235">
                  <c:v>8.7999999999999998E-5</c:v>
                </c:pt>
                <c:pt idx="236">
                  <c:v>1.1E-4</c:v>
                </c:pt>
                <c:pt idx="237">
                  <c:v>8.7999999999999998E-5</c:v>
                </c:pt>
                <c:pt idx="238">
                  <c:v>1.3300000000000001E-4</c:v>
                </c:pt>
                <c:pt idx="239">
                  <c:v>1.3300000000000001E-4</c:v>
                </c:pt>
                <c:pt idx="240">
                  <c:v>1.55E-4</c:v>
                </c:pt>
                <c:pt idx="241">
                  <c:v>1.55E-4</c:v>
                </c:pt>
                <c:pt idx="242">
                  <c:v>1.7699999999999999E-4</c:v>
                </c:pt>
                <c:pt idx="243">
                  <c:v>1.7699999999999999E-4</c:v>
                </c:pt>
                <c:pt idx="244">
                  <c:v>1.7699999999999999E-4</c:v>
                </c:pt>
                <c:pt idx="245">
                  <c:v>1.7699999999999999E-4</c:v>
                </c:pt>
                <c:pt idx="246">
                  <c:v>1.9900000000000001E-4</c:v>
                </c:pt>
                <c:pt idx="247">
                  <c:v>2.22E-4</c:v>
                </c:pt>
                <c:pt idx="248">
                  <c:v>1.7699999999999999E-4</c:v>
                </c:pt>
                <c:pt idx="249">
                  <c:v>2.22E-4</c:v>
                </c:pt>
                <c:pt idx="250">
                  <c:v>1.9900000000000001E-4</c:v>
                </c:pt>
                <c:pt idx="251">
                  <c:v>2.22E-4</c:v>
                </c:pt>
                <c:pt idx="252">
                  <c:v>2.4399999999999999E-4</c:v>
                </c:pt>
                <c:pt idx="253">
                  <c:v>2.22E-4</c:v>
                </c:pt>
                <c:pt idx="254">
                  <c:v>2.22E-4</c:v>
                </c:pt>
                <c:pt idx="255">
                  <c:v>2.6600000000000001E-4</c:v>
                </c:pt>
                <c:pt idx="256">
                  <c:v>2.4399999999999999E-4</c:v>
                </c:pt>
                <c:pt idx="257">
                  <c:v>2.4399999999999999E-4</c:v>
                </c:pt>
                <c:pt idx="258">
                  <c:v>2.6600000000000001E-4</c:v>
                </c:pt>
                <c:pt idx="259">
                  <c:v>2.6600000000000001E-4</c:v>
                </c:pt>
                <c:pt idx="260">
                  <c:v>2.6600000000000001E-4</c:v>
                </c:pt>
                <c:pt idx="261">
                  <c:v>2.6600000000000001E-4</c:v>
                </c:pt>
                <c:pt idx="262">
                  <c:v>2.6600000000000001E-4</c:v>
                </c:pt>
                <c:pt idx="263">
                  <c:v>2.6600000000000001E-4</c:v>
                </c:pt>
                <c:pt idx="264">
                  <c:v>2.8800000000000001E-4</c:v>
                </c:pt>
                <c:pt idx="265">
                  <c:v>2.6600000000000001E-4</c:v>
                </c:pt>
                <c:pt idx="266">
                  <c:v>2.4399999999999999E-4</c:v>
                </c:pt>
                <c:pt idx="267">
                  <c:v>2.6600000000000001E-4</c:v>
                </c:pt>
                <c:pt idx="268">
                  <c:v>2.6600000000000001E-4</c:v>
                </c:pt>
                <c:pt idx="269">
                  <c:v>2.8800000000000001E-4</c:v>
                </c:pt>
                <c:pt idx="270">
                  <c:v>3.1E-4</c:v>
                </c:pt>
                <c:pt idx="271">
                  <c:v>3.1E-4</c:v>
                </c:pt>
                <c:pt idx="272">
                  <c:v>3.1E-4</c:v>
                </c:pt>
                <c:pt idx="273">
                  <c:v>3.1E-4</c:v>
                </c:pt>
                <c:pt idx="274">
                  <c:v>3.1E-4</c:v>
                </c:pt>
                <c:pt idx="275">
                  <c:v>2.8800000000000001E-4</c:v>
                </c:pt>
                <c:pt idx="276">
                  <c:v>2.6600000000000001E-4</c:v>
                </c:pt>
                <c:pt idx="277">
                  <c:v>2.6600000000000001E-4</c:v>
                </c:pt>
                <c:pt idx="278">
                  <c:v>2.6600000000000001E-4</c:v>
                </c:pt>
                <c:pt idx="279">
                  <c:v>2.6600000000000001E-4</c:v>
                </c:pt>
                <c:pt idx="280">
                  <c:v>2.8800000000000001E-4</c:v>
                </c:pt>
                <c:pt idx="281">
                  <c:v>2.8800000000000001E-4</c:v>
                </c:pt>
                <c:pt idx="282">
                  <c:v>2.6600000000000001E-4</c:v>
                </c:pt>
                <c:pt idx="283">
                  <c:v>3.1E-4</c:v>
                </c:pt>
                <c:pt idx="284">
                  <c:v>2.4399999999999999E-4</c:v>
                </c:pt>
                <c:pt idx="285">
                  <c:v>2.6600000000000001E-4</c:v>
                </c:pt>
                <c:pt idx="286">
                  <c:v>2.6600000000000001E-4</c:v>
                </c:pt>
                <c:pt idx="287">
                  <c:v>2.8800000000000001E-4</c:v>
                </c:pt>
                <c:pt idx="288">
                  <c:v>2.4399999999999999E-4</c:v>
                </c:pt>
                <c:pt idx="289">
                  <c:v>2.6600000000000001E-4</c:v>
                </c:pt>
                <c:pt idx="290">
                  <c:v>2.8800000000000001E-4</c:v>
                </c:pt>
                <c:pt idx="291">
                  <c:v>2.6600000000000001E-4</c:v>
                </c:pt>
                <c:pt idx="292">
                  <c:v>2.4399999999999999E-4</c:v>
                </c:pt>
                <c:pt idx="293">
                  <c:v>2.6600000000000001E-4</c:v>
                </c:pt>
                <c:pt idx="294">
                  <c:v>2.6600000000000001E-4</c:v>
                </c:pt>
                <c:pt idx="295">
                  <c:v>2.4399999999999999E-4</c:v>
                </c:pt>
                <c:pt idx="296">
                  <c:v>2.6600000000000001E-4</c:v>
                </c:pt>
                <c:pt idx="297">
                  <c:v>2.4399999999999999E-4</c:v>
                </c:pt>
                <c:pt idx="298">
                  <c:v>2.4399999999999999E-4</c:v>
                </c:pt>
                <c:pt idx="299">
                  <c:v>2.6600000000000001E-4</c:v>
                </c:pt>
                <c:pt idx="300">
                  <c:v>2.6600000000000001E-4</c:v>
                </c:pt>
                <c:pt idx="301">
                  <c:v>2.4399999999999999E-4</c:v>
                </c:pt>
                <c:pt idx="302">
                  <c:v>2.22E-4</c:v>
                </c:pt>
                <c:pt idx="303">
                  <c:v>2.4399999999999999E-4</c:v>
                </c:pt>
                <c:pt idx="304">
                  <c:v>2.22E-4</c:v>
                </c:pt>
                <c:pt idx="305">
                  <c:v>2.4399999999999999E-4</c:v>
                </c:pt>
                <c:pt idx="306">
                  <c:v>1.9900000000000001E-4</c:v>
                </c:pt>
                <c:pt idx="307">
                  <c:v>2.4399999999999999E-4</c:v>
                </c:pt>
                <c:pt idx="308">
                  <c:v>2.4399999999999999E-4</c:v>
                </c:pt>
                <c:pt idx="309">
                  <c:v>1.9900000000000001E-4</c:v>
                </c:pt>
                <c:pt idx="310">
                  <c:v>2.22E-4</c:v>
                </c:pt>
                <c:pt idx="311">
                  <c:v>1.9900000000000001E-4</c:v>
                </c:pt>
                <c:pt idx="312">
                  <c:v>2.4399999999999999E-4</c:v>
                </c:pt>
                <c:pt idx="313">
                  <c:v>1.9900000000000001E-4</c:v>
                </c:pt>
                <c:pt idx="314">
                  <c:v>2.22E-4</c:v>
                </c:pt>
                <c:pt idx="315">
                  <c:v>2.4399999999999999E-4</c:v>
                </c:pt>
                <c:pt idx="316">
                  <c:v>2.4399999999999999E-4</c:v>
                </c:pt>
                <c:pt idx="317">
                  <c:v>2.22E-4</c:v>
                </c:pt>
                <c:pt idx="318">
                  <c:v>1.9900000000000001E-4</c:v>
                </c:pt>
                <c:pt idx="319">
                  <c:v>2.22E-4</c:v>
                </c:pt>
                <c:pt idx="320">
                  <c:v>2.4399999999999999E-4</c:v>
                </c:pt>
                <c:pt idx="321">
                  <c:v>2.4399999999999999E-4</c:v>
                </c:pt>
                <c:pt idx="322">
                  <c:v>1.9900000000000001E-4</c:v>
                </c:pt>
                <c:pt idx="323">
                  <c:v>2.22E-4</c:v>
                </c:pt>
                <c:pt idx="324">
                  <c:v>1.9900000000000001E-4</c:v>
                </c:pt>
                <c:pt idx="325">
                  <c:v>1.7699999999999999E-4</c:v>
                </c:pt>
                <c:pt idx="326">
                  <c:v>2.22E-4</c:v>
                </c:pt>
                <c:pt idx="327">
                  <c:v>1.7699999999999999E-4</c:v>
                </c:pt>
                <c:pt idx="328">
                  <c:v>2.22E-4</c:v>
                </c:pt>
                <c:pt idx="329">
                  <c:v>1.9900000000000001E-4</c:v>
                </c:pt>
                <c:pt idx="330">
                  <c:v>1.9900000000000001E-4</c:v>
                </c:pt>
                <c:pt idx="331">
                  <c:v>2.4399999999999999E-4</c:v>
                </c:pt>
                <c:pt idx="332">
                  <c:v>2.22E-4</c:v>
                </c:pt>
                <c:pt idx="333">
                  <c:v>2.4399999999999999E-4</c:v>
                </c:pt>
                <c:pt idx="334">
                  <c:v>1.7699999999999999E-4</c:v>
                </c:pt>
                <c:pt idx="335">
                  <c:v>1.9900000000000001E-4</c:v>
                </c:pt>
                <c:pt idx="336">
                  <c:v>2.4399999999999999E-4</c:v>
                </c:pt>
                <c:pt idx="337">
                  <c:v>2.22E-4</c:v>
                </c:pt>
                <c:pt idx="338">
                  <c:v>2.22E-4</c:v>
                </c:pt>
                <c:pt idx="339">
                  <c:v>2.22E-4</c:v>
                </c:pt>
                <c:pt idx="340">
                  <c:v>2.22E-4</c:v>
                </c:pt>
                <c:pt idx="341">
                  <c:v>1.9900000000000001E-4</c:v>
                </c:pt>
                <c:pt idx="342">
                  <c:v>2.22E-4</c:v>
                </c:pt>
                <c:pt idx="343">
                  <c:v>2.22E-4</c:v>
                </c:pt>
                <c:pt idx="344">
                  <c:v>2.4399999999999999E-4</c:v>
                </c:pt>
                <c:pt idx="345">
                  <c:v>1.9900000000000001E-4</c:v>
                </c:pt>
                <c:pt idx="346">
                  <c:v>2.4399999999999999E-4</c:v>
                </c:pt>
                <c:pt idx="347">
                  <c:v>2.4399999999999999E-4</c:v>
                </c:pt>
                <c:pt idx="348">
                  <c:v>2.4399999999999999E-4</c:v>
                </c:pt>
                <c:pt idx="349">
                  <c:v>2.6600000000000001E-4</c:v>
                </c:pt>
                <c:pt idx="350">
                  <c:v>2.6600000000000001E-4</c:v>
                </c:pt>
                <c:pt idx="351">
                  <c:v>2.4399999999999999E-4</c:v>
                </c:pt>
                <c:pt idx="352">
                  <c:v>2.6600000000000001E-4</c:v>
                </c:pt>
                <c:pt idx="353">
                  <c:v>2.8800000000000001E-4</c:v>
                </c:pt>
                <c:pt idx="354">
                  <c:v>2.6600000000000001E-4</c:v>
                </c:pt>
                <c:pt idx="355">
                  <c:v>2.6600000000000001E-4</c:v>
                </c:pt>
                <c:pt idx="356">
                  <c:v>3.1E-4</c:v>
                </c:pt>
                <c:pt idx="357">
                  <c:v>2.6600000000000001E-4</c:v>
                </c:pt>
                <c:pt idx="358">
                  <c:v>2.8800000000000001E-4</c:v>
                </c:pt>
                <c:pt idx="359">
                  <c:v>2.8800000000000001E-4</c:v>
                </c:pt>
                <c:pt idx="360">
                  <c:v>3.1E-4</c:v>
                </c:pt>
                <c:pt idx="361">
                  <c:v>2.8800000000000001E-4</c:v>
                </c:pt>
                <c:pt idx="362">
                  <c:v>3.1E-4</c:v>
                </c:pt>
                <c:pt idx="363">
                  <c:v>3.1E-4</c:v>
                </c:pt>
                <c:pt idx="364">
                  <c:v>3.1E-4</c:v>
                </c:pt>
                <c:pt idx="365">
                  <c:v>2.8800000000000001E-4</c:v>
                </c:pt>
                <c:pt idx="366">
                  <c:v>2.8800000000000001E-4</c:v>
                </c:pt>
                <c:pt idx="367">
                  <c:v>3.1E-4</c:v>
                </c:pt>
                <c:pt idx="368">
                  <c:v>3.3300000000000002E-4</c:v>
                </c:pt>
                <c:pt idx="369">
                  <c:v>3.3300000000000002E-4</c:v>
                </c:pt>
                <c:pt idx="370">
                  <c:v>3.1E-4</c:v>
                </c:pt>
                <c:pt idx="371">
                  <c:v>3.1E-4</c:v>
                </c:pt>
                <c:pt idx="372">
                  <c:v>3.5500000000000001E-4</c:v>
                </c:pt>
                <c:pt idx="373">
                  <c:v>3.3300000000000002E-4</c:v>
                </c:pt>
                <c:pt idx="374">
                  <c:v>3.3300000000000002E-4</c:v>
                </c:pt>
                <c:pt idx="375">
                  <c:v>3.3300000000000002E-4</c:v>
                </c:pt>
                <c:pt idx="376">
                  <c:v>3.3300000000000002E-4</c:v>
                </c:pt>
                <c:pt idx="377">
                  <c:v>3.3300000000000002E-4</c:v>
                </c:pt>
                <c:pt idx="378">
                  <c:v>3.3300000000000002E-4</c:v>
                </c:pt>
                <c:pt idx="379">
                  <c:v>3.77E-4</c:v>
                </c:pt>
                <c:pt idx="380">
                  <c:v>3.5500000000000001E-4</c:v>
                </c:pt>
                <c:pt idx="381">
                  <c:v>3.3300000000000002E-4</c:v>
                </c:pt>
                <c:pt idx="382">
                  <c:v>3.3300000000000002E-4</c:v>
                </c:pt>
                <c:pt idx="383">
                  <c:v>3.5500000000000001E-4</c:v>
                </c:pt>
                <c:pt idx="384">
                  <c:v>3.5500000000000001E-4</c:v>
                </c:pt>
                <c:pt idx="385">
                  <c:v>3.77E-4</c:v>
                </c:pt>
                <c:pt idx="386">
                  <c:v>3.5500000000000001E-4</c:v>
                </c:pt>
                <c:pt idx="387">
                  <c:v>3.5500000000000001E-4</c:v>
                </c:pt>
                <c:pt idx="388">
                  <c:v>3.5500000000000001E-4</c:v>
                </c:pt>
                <c:pt idx="389">
                  <c:v>3.5500000000000001E-4</c:v>
                </c:pt>
                <c:pt idx="390">
                  <c:v>3.5500000000000001E-4</c:v>
                </c:pt>
                <c:pt idx="391">
                  <c:v>3.5500000000000001E-4</c:v>
                </c:pt>
                <c:pt idx="392">
                  <c:v>3.3300000000000002E-4</c:v>
                </c:pt>
                <c:pt idx="393">
                  <c:v>3.5500000000000001E-4</c:v>
                </c:pt>
                <c:pt idx="394">
                  <c:v>3.77E-4</c:v>
                </c:pt>
                <c:pt idx="395">
                  <c:v>3.77E-4</c:v>
                </c:pt>
                <c:pt idx="396">
                  <c:v>3.9899999999999999E-4</c:v>
                </c:pt>
                <c:pt idx="397">
                  <c:v>3.3300000000000002E-4</c:v>
                </c:pt>
                <c:pt idx="398">
                  <c:v>3.3300000000000002E-4</c:v>
                </c:pt>
                <c:pt idx="399">
                  <c:v>3.1E-4</c:v>
                </c:pt>
                <c:pt idx="400">
                  <c:v>3.3300000000000002E-4</c:v>
                </c:pt>
                <c:pt idx="401">
                  <c:v>3.3300000000000002E-4</c:v>
                </c:pt>
                <c:pt idx="402">
                  <c:v>3.5500000000000001E-4</c:v>
                </c:pt>
                <c:pt idx="403">
                  <c:v>3.3300000000000002E-4</c:v>
                </c:pt>
                <c:pt idx="404">
                  <c:v>3.5500000000000001E-4</c:v>
                </c:pt>
                <c:pt idx="405">
                  <c:v>3.1E-4</c:v>
                </c:pt>
                <c:pt idx="406">
                  <c:v>3.3300000000000002E-4</c:v>
                </c:pt>
                <c:pt idx="407">
                  <c:v>2.8800000000000001E-4</c:v>
                </c:pt>
                <c:pt idx="408">
                  <c:v>3.1E-4</c:v>
                </c:pt>
                <c:pt idx="409">
                  <c:v>2.8800000000000001E-4</c:v>
                </c:pt>
                <c:pt idx="410">
                  <c:v>2.8800000000000001E-4</c:v>
                </c:pt>
                <c:pt idx="411">
                  <c:v>3.1E-4</c:v>
                </c:pt>
                <c:pt idx="412">
                  <c:v>2.8800000000000001E-4</c:v>
                </c:pt>
                <c:pt idx="413">
                  <c:v>2.6600000000000001E-4</c:v>
                </c:pt>
                <c:pt idx="414">
                  <c:v>2.4399999999999999E-4</c:v>
                </c:pt>
                <c:pt idx="415">
                  <c:v>2.6600000000000001E-4</c:v>
                </c:pt>
                <c:pt idx="416">
                  <c:v>2.8800000000000001E-4</c:v>
                </c:pt>
                <c:pt idx="417">
                  <c:v>2.8800000000000001E-4</c:v>
                </c:pt>
                <c:pt idx="418">
                  <c:v>2.4399999999999999E-4</c:v>
                </c:pt>
                <c:pt idx="419">
                  <c:v>2.22E-4</c:v>
                </c:pt>
                <c:pt idx="420">
                  <c:v>2.4399999999999999E-4</c:v>
                </c:pt>
                <c:pt idx="421">
                  <c:v>1.9900000000000001E-4</c:v>
                </c:pt>
                <c:pt idx="422">
                  <c:v>2.22E-4</c:v>
                </c:pt>
                <c:pt idx="423">
                  <c:v>1.7699999999999999E-4</c:v>
                </c:pt>
                <c:pt idx="424">
                  <c:v>1.9900000000000001E-4</c:v>
                </c:pt>
                <c:pt idx="425">
                  <c:v>1.7699999999999999E-4</c:v>
                </c:pt>
                <c:pt idx="426">
                  <c:v>1.7699999999999999E-4</c:v>
                </c:pt>
                <c:pt idx="427">
                  <c:v>1.7699999999999999E-4</c:v>
                </c:pt>
                <c:pt idx="428">
                  <c:v>1.7699999999999999E-4</c:v>
                </c:pt>
                <c:pt idx="429">
                  <c:v>1.55E-4</c:v>
                </c:pt>
                <c:pt idx="430">
                  <c:v>1.3300000000000001E-4</c:v>
                </c:pt>
                <c:pt idx="431">
                  <c:v>1.3300000000000001E-4</c:v>
                </c:pt>
                <c:pt idx="432">
                  <c:v>1.1E-4</c:v>
                </c:pt>
                <c:pt idx="433">
                  <c:v>1.1E-4</c:v>
                </c:pt>
                <c:pt idx="434">
                  <c:v>1.1E-4</c:v>
                </c:pt>
                <c:pt idx="435">
                  <c:v>6.6000000000000005E-5</c:v>
                </c:pt>
                <c:pt idx="436">
                  <c:v>1.1E-4</c:v>
                </c:pt>
                <c:pt idx="437">
                  <c:v>6.6000000000000005E-5</c:v>
                </c:pt>
                <c:pt idx="438">
                  <c:v>8.7999999999999998E-5</c:v>
                </c:pt>
                <c:pt idx="439">
                  <c:v>4.3999999999999999E-5</c:v>
                </c:pt>
                <c:pt idx="440">
                  <c:v>4.3999999999999999E-5</c:v>
                </c:pt>
                <c:pt idx="441">
                  <c:v>2.0999999999999999E-5</c:v>
                </c:pt>
                <c:pt idx="442">
                  <c:v>-9.9999999999999995E-7</c:v>
                </c:pt>
                <c:pt idx="443">
                  <c:v>2.0999999999999999E-5</c:v>
                </c:pt>
                <c:pt idx="444">
                  <c:v>2.0999999999999999E-5</c:v>
                </c:pt>
                <c:pt idx="445">
                  <c:v>-2.3E-5</c:v>
                </c:pt>
                <c:pt idx="446">
                  <c:v>-4.5000000000000003E-5</c:v>
                </c:pt>
                <c:pt idx="447">
                  <c:v>-2.3E-5</c:v>
                </c:pt>
                <c:pt idx="448">
                  <c:v>-6.7000000000000002E-5</c:v>
                </c:pt>
                <c:pt idx="449">
                  <c:v>-6.7000000000000002E-5</c:v>
                </c:pt>
                <c:pt idx="450">
                  <c:v>-9.0000000000000006E-5</c:v>
                </c:pt>
                <c:pt idx="451">
                  <c:v>-1.12E-4</c:v>
                </c:pt>
                <c:pt idx="452">
                  <c:v>-9.0000000000000006E-5</c:v>
                </c:pt>
                <c:pt idx="453">
                  <c:v>-1.34E-4</c:v>
                </c:pt>
                <c:pt idx="454">
                  <c:v>-1.12E-4</c:v>
                </c:pt>
                <c:pt idx="455">
                  <c:v>-1.56E-4</c:v>
                </c:pt>
                <c:pt idx="456">
                  <c:v>-1.56E-4</c:v>
                </c:pt>
                <c:pt idx="457">
                  <c:v>-1.34E-4</c:v>
                </c:pt>
                <c:pt idx="458">
                  <c:v>-1.34E-4</c:v>
                </c:pt>
                <c:pt idx="459">
                  <c:v>-1.56E-4</c:v>
                </c:pt>
                <c:pt idx="460">
                  <c:v>-1.34E-4</c:v>
                </c:pt>
                <c:pt idx="461">
                  <c:v>-2.23E-4</c:v>
                </c:pt>
                <c:pt idx="462">
                  <c:v>-1.7899999999999999E-4</c:v>
                </c:pt>
                <c:pt idx="463">
                  <c:v>-2.23E-4</c:v>
                </c:pt>
                <c:pt idx="464">
                  <c:v>-2.23E-4</c:v>
                </c:pt>
                <c:pt idx="465">
                  <c:v>-2.0100000000000001E-4</c:v>
                </c:pt>
                <c:pt idx="466">
                  <c:v>-2.23E-4</c:v>
                </c:pt>
                <c:pt idx="467">
                  <c:v>-2.4499999999999999E-4</c:v>
                </c:pt>
                <c:pt idx="468">
                  <c:v>-2.23E-4</c:v>
                </c:pt>
                <c:pt idx="469">
                  <c:v>-2.6699999999999998E-4</c:v>
                </c:pt>
                <c:pt idx="470">
                  <c:v>-2.9E-4</c:v>
                </c:pt>
                <c:pt idx="471">
                  <c:v>-2.6699999999999998E-4</c:v>
                </c:pt>
                <c:pt idx="472">
                  <c:v>-2.9E-4</c:v>
                </c:pt>
                <c:pt idx="473">
                  <c:v>-2.9E-4</c:v>
                </c:pt>
                <c:pt idx="474">
                  <c:v>-2.6699999999999998E-4</c:v>
                </c:pt>
                <c:pt idx="475">
                  <c:v>-2.9E-4</c:v>
                </c:pt>
                <c:pt idx="476">
                  <c:v>-3.1199999999999999E-4</c:v>
                </c:pt>
                <c:pt idx="477">
                  <c:v>-3.3399999999999999E-4</c:v>
                </c:pt>
                <c:pt idx="478">
                  <c:v>-2.9E-4</c:v>
                </c:pt>
                <c:pt idx="479">
                  <c:v>-3.3399999999999999E-4</c:v>
                </c:pt>
                <c:pt idx="480">
                  <c:v>-3.1199999999999999E-4</c:v>
                </c:pt>
                <c:pt idx="481">
                  <c:v>-3.1199999999999999E-4</c:v>
                </c:pt>
                <c:pt idx="482">
                  <c:v>-3.3399999999999999E-4</c:v>
                </c:pt>
                <c:pt idx="483">
                  <c:v>-3.5599999999999998E-4</c:v>
                </c:pt>
                <c:pt idx="484">
                  <c:v>-3.3399999999999999E-4</c:v>
                </c:pt>
                <c:pt idx="485">
                  <c:v>-3.5599999999999998E-4</c:v>
                </c:pt>
                <c:pt idx="486">
                  <c:v>-3.5599999999999998E-4</c:v>
                </c:pt>
                <c:pt idx="487">
                  <c:v>-3.5599999999999998E-4</c:v>
                </c:pt>
                <c:pt idx="488">
                  <c:v>-3.5599999999999998E-4</c:v>
                </c:pt>
                <c:pt idx="489">
                  <c:v>-3.5599999999999998E-4</c:v>
                </c:pt>
                <c:pt idx="490">
                  <c:v>-3.79E-4</c:v>
                </c:pt>
                <c:pt idx="491">
                  <c:v>-3.79E-4</c:v>
                </c:pt>
                <c:pt idx="492">
                  <c:v>-3.5599999999999998E-4</c:v>
                </c:pt>
                <c:pt idx="493">
                  <c:v>-3.3399999999999999E-4</c:v>
                </c:pt>
                <c:pt idx="494">
                  <c:v>-3.5599999999999998E-4</c:v>
                </c:pt>
                <c:pt idx="495">
                  <c:v>-3.3399999999999999E-4</c:v>
                </c:pt>
                <c:pt idx="496">
                  <c:v>-3.5599999999999998E-4</c:v>
                </c:pt>
                <c:pt idx="497">
                  <c:v>-3.5599999999999998E-4</c:v>
                </c:pt>
                <c:pt idx="498">
                  <c:v>-3.79E-4</c:v>
                </c:pt>
                <c:pt idx="499">
                  <c:v>-3.5599999999999998E-4</c:v>
                </c:pt>
                <c:pt idx="500">
                  <c:v>-3.5599999999999998E-4</c:v>
                </c:pt>
                <c:pt idx="501">
                  <c:v>-3.3399999999999999E-4</c:v>
                </c:pt>
                <c:pt idx="502">
                  <c:v>-3.5599999999999998E-4</c:v>
                </c:pt>
                <c:pt idx="503">
                  <c:v>-3.3399999999999999E-4</c:v>
                </c:pt>
                <c:pt idx="504">
                  <c:v>-3.5599999999999998E-4</c:v>
                </c:pt>
                <c:pt idx="505">
                  <c:v>-3.5599999999999998E-4</c:v>
                </c:pt>
                <c:pt idx="506">
                  <c:v>-3.1199999999999999E-4</c:v>
                </c:pt>
                <c:pt idx="507">
                  <c:v>-3.3399999999999999E-4</c:v>
                </c:pt>
                <c:pt idx="508">
                  <c:v>-3.1199999999999999E-4</c:v>
                </c:pt>
                <c:pt idx="509">
                  <c:v>-2.9E-4</c:v>
                </c:pt>
                <c:pt idx="510">
                  <c:v>-3.1199999999999999E-4</c:v>
                </c:pt>
                <c:pt idx="511">
                  <c:v>-2.9E-4</c:v>
                </c:pt>
                <c:pt idx="512">
                  <c:v>-2.9E-4</c:v>
                </c:pt>
                <c:pt idx="513">
                  <c:v>-2.9E-4</c:v>
                </c:pt>
                <c:pt idx="514">
                  <c:v>-2.9E-4</c:v>
                </c:pt>
                <c:pt idx="515">
                  <c:v>-2.6699999999999998E-4</c:v>
                </c:pt>
                <c:pt idx="516">
                  <c:v>-2.6699999999999998E-4</c:v>
                </c:pt>
                <c:pt idx="517">
                  <c:v>-2.6699999999999998E-4</c:v>
                </c:pt>
                <c:pt idx="518">
                  <c:v>-2.4499999999999999E-4</c:v>
                </c:pt>
                <c:pt idx="519">
                  <c:v>-2.4499999999999999E-4</c:v>
                </c:pt>
                <c:pt idx="520">
                  <c:v>-2.6699999999999998E-4</c:v>
                </c:pt>
                <c:pt idx="521">
                  <c:v>-2.23E-4</c:v>
                </c:pt>
                <c:pt idx="522">
                  <c:v>-2.0100000000000001E-4</c:v>
                </c:pt>
                <c:pt idx="523">
                  <c:v>-2.23E-4</c:v>
                </c:pt>
                <c:pt idx="524">
                  <c:v>-1.7899999999999999E-4</c:v>
                </c:pt>
                <c:pt idx="525">
                  <c:v>-2.0100000000000001E-4</c:v>
                </c:pt>
                <c:pt idx="526">
                  <c:v>-2.23E-4</c:v>
                </c:pt>
                <c:pt idx="527">
                  <c:v>-2.0100000000000001E-4</c:v>
                </c:pt>
                <c:pt idx="528">
                  <c:v>-1.34E-4</c:v>
                </c:pt>
                <c:pt idx="529">
                  <c:v>-1.56E-4</c:v>
                </c:pt>
                <c:pt idx="530">
                  <c:v>-1.12E-4</c:v>
                </c:pt>
                <c:pt idx="531">
                  <c:v>-1.34E-4</c:v>
                </c:pt>
                <c:pt idx="532">
                  <c:v>-1.34E-4</c:v>
                </c:pt>
                <c:pt idx="533">
                  <c:v>-1.34E-4</c:v>
                </c:pt>
                <c:pt idx="534">
                  <c:v>-9.0000000000000006E-5</c:v>
                </c:pt>
                <c:pt idx="535">
                  <c:v>-1.12E-4</c:v>
                </c:pt>
                <c:pt idx="536">
                  <c:v>-9.0000000000000006E-5</c:v>
                </c:pt>
                <c:pt idx="537">
                  <c:v>-9.0000000000000006E-5</c:v>
                </c:pt>
                <c:pt idx="538">
                  <c:v>-6.7000000000000002E-5</c:v>
                </c:pt>
                <c:pt idx="539">
                  <c:v>-4.5000000000000003E-5</c:v>
                </c:pt>
                <c:pt idx="540">
                  <c:v>-6.7000000000000002E-5</c:v>
                </c:pt>
                <c:pt idx="541">
                  <c:v>-9.9999999999999995E-7</c:v>
                </c:pt>
                <c:pt idx="542">
                  <c:v>-4.5000000000000003E-5</c:v>
                </c:pt>
                <c:pt idx="543">
                  <c:v>-2.3E-5</c:v>
                </c:pt>
                <c:pt idx="544">
                  <c:v>4.3999999999999999E-5</c:v>
                </c:pt>
                <c:pt idx="545">
                  <c:v>2.0999999999999999E-5</c:v>
                </c:pt>
                <c:pt idx="546">
                  <c:v>4.3999999999999999E-5</c:v>
                </c:pt>
                <c:pt idx="547">
                  <c:v>4.3999999999999999E-5</c:v>
                </c:pt>
                <c:pt idx="548">
                  <c:v>6.6000000000000005E-5</c:v>
                </c:pt>
                <c:pt idx="549">
                  <c:v>2.0999999999999999E-5</c:v>
                </c:pt>
                <c:pt idx="550">
                  <c:v>6.6000000000000005E-5</c:v>
                </c:pt>
                <c:pt idx="551">
                  <c:v>6.6000000000000005E-5</c:v>
                </c:pt>
                <c:pt idx="552">
                  <c:v>6.6000000000000005E-5</c:v>
                </c:pt>
                <c:pt idx="553">
                  <c:v>8.7999999999999998E-5</c:v>
                </c:pt>
                <c:pt idx="554">
                  <c:v>1.1E-4</c:v>
                </c:pt>
                <c:pt idx="555">
                  <c:v>1.3300000000000001E-4</c:v>
                </c:pt>
                <c:pt idx="556">
                  <c:v>8.7999999999999998E-5</c:v>
                </c:pt>
                <c:pt idx="557">
                  <c:v>1.55E-4</c:v>
                </c:pt>
                <c:pt idx="558">
                  <c:v>1.3300000000000001E-4</c:v>
                </c:pt>
                <c:pt idx="559">
                  <c:v>1.3300000000000001E-4</c:v>
                </c:pt>
                <c:pt idx="560">
                  <c:v>1.55E-4</c:v>
                </c:pt>
                <c:pt idx="561">
                  <c:v>1.9900000000000001E-4</c:v>
                </c:pt>
                <c:pt idx="562">
                  <c:v>1.55E-4</c:v>
                </c:pt>
                <c:pt idx="563">
                  <c:v>1.9900000000000001E-4</c:v>
                </c:pt>
                <c:pt idx="564">
                  <c:v>1.7699999999999999E-4</c:v>
                </c:pt>
                <c:pt idx="565">
                  <c:v>1.9900000000000001E-4</c:v>
                </c:pt>
                <c:pt idx="566">
                  <c:v>2.22E-4</c:v>
                </c:pt>
                <c:pt idx="567">
                  <c:v>1.7699999999999999E-4</c:v>
                </c:pt>
                <c:pt idx="568">
                  <c:v>2.22E-4</c:v>
                </c:pt>
                <c:pt idx="569">
                  <c:v>2.22E-4</c:v>
                </c:pt>
                <c:pt idx="570">
                  <c:v>2.22E-4</c:v>
                </c:pt>
                <c:pt idx="571">
                  <c:v>2.6600000000000001E-4</c:v>
                </c:pt>
                <c:pt idx="572">
                  <c:v>2.4399999999999999E-4</c:v>
                </c:pt>
                <c:pt idx="573">
                  <c:v>2.22E-4</c:v>
                </c:pt>
                <c:pt idx="574">
                  <c:v>2.4399999999999999E-4</c:v>
                </c:pt>
                <c:pt idx="575">
                  <c:v>2.4399999999999999E-4</c:v>
                </c:pt>
                <c:pt idx="576">
                  <c:v>2.4399999999999999E-4</c:v>
                </c:pt>
                <c:pt idx="577">
                  <c:v>2.6600000000000001E-4</c:v>
                </c:pt>
                <c:pt idx="578">
                  <c:v>2.22E-4</c:v>
                </c:pt>
                <c:pt idx="579">
                  <c:v>2.4399999999999999E-4</c:v>
                </c:pt>
                <c:pt idx="580">
                  <c:v>2.4399999999999999E-4</c:v>
                </c:pt>
                <c:pt idx="581">
                  <c:v>2.6600000000000001E-4</c:v>
                </c:pt>
                <c:pt idx="582">
                  <c:v>2.8800000000000001E-4</c:v>
                </c:pt>
                <c:pt idx="583">
                  <c:v>2.4399999999999999E-4</c:v>
                </c:pt>
                <c:pt idx="584">
                  <c:v>2.6600000000000001E-4</c:v>
                </c:pt>
                <c:pt idx="585">
                  <c:v>2.6600000000000001E-4</c:v>
                </c:pt>
                <c:pt idx="586">
                  <c:v>2.8800000000000001E-4</c:v>
                </c:pt>
                <c:pt idx="587">
                  <c:v>2.8800000000000001E-4</c:v>
                </c:pt>
                <c:pt idx="588">
                  <c:v>3.1E-4</c:v>
                </c:pt>
                <c:pt idx="589">
                  <c:v>2.4399999999999999E-4</c:v>
                </c:pt>
                <c:pt idx="590">
                  <c:v>2.4399999999999999E-4</c:v>
                </c:pt>
                <c:pt idx="591">
                  <c:v>2.6600000000000001E-4</c:v>
                </c:pt>
                <c:pt idx="592">
                  <c:v>3.1E-4</c:v>
                </c:pt>
                <c:pt idx="593">
                  <c:v>2.8800000000000001E-4</c:v>
                </c:pt>
                <c:pt idx="594">
                  <c:v>2.6600000000000001E-4</c:v>
                </c:pt>
                <c:pt idx="595">
                  <c:v>2.6600000000000001E-4</c:v>
                </c:pt>
                <c:pt idx="596">
                  <c:v>2.4399999999999999E-4</c:v>
                </c:pt>
                <c:pt idx="597">
                  <c:v>2.22E-4</c:v>
                </c:pt>
                <c:pt idx="598">
                  <c:v>2.6600000000000001E-4</c:v>
                </c:pt>
                <c:pt idx="599">
                  <c:v>2.4399999999999999E-4</c:v>
                </c:pt>
                <c:pt idx="600">
                  <c:v>2.4399999999999999E-4</c:v>
                </c:pt>
                <c:pt idx="601">
                  <c:v>2.6600000000000001E-4</c:v>
                </c:pt>
                <c:pt idx="602">
                  <c:v>2.22E-4</c:v>
                </c:pt>
                <c:pt idx="603">
                  <c:v>2.4399999999999999E-4</c:v>
                </c:pt>
                <c:pt idx="604">
                  <c:v>2.4399999999999999E-4</c:v>
                </c:pt>
                <c:pt idx="605">
                  <c:v>1.9900000000000001E-4</c:v>
                </c:pt>
                <c:pt idx="606">
                  <c:v>1.9900000000000001E-4</c:v>
                </c:pt>
                <c:pt idx="607">
                  <c:v>1.9900000000000001E-4</c:v>
                </c:pt>
                <c:pt idx="608">
                  <c:v>2.22E-4</c:v>
                </c:pt>
                <c:pt idx="609">
                  <c:v>2.22E-4</c:v>
                </c:pt>
                <c:pt idx="610">
                  <c:v>1.7699999999999999E-4</c:v>
                </c:pt>
                <c:pt idx="611">
                  <c:v>1.9900000000000001E-4</c:v>
                </c:pt>
                <c:pt idx="612">
                  <c:v>1.7699999999999999E-4</c:v>
                </c:pt>
                <c:pt idx="613">
                  <c:v>1.3300000000000001E-4</c:v>
                </c:pt>
                <c:pt idx="614">
                  <c:v>1.7699999999999999E-4</c:v>
                </c:pt>
                <c:pt idx="615">
                  <c:v>1.55E-4</c:v>
                </c:pt>
                <c:pt idx="616">
                  <c:v>1.55E-4</c:v>
                </c:pt>
                <c:pt idx="617">
                  <c:v>1.55E-4</c:v>
                </c:pt>
                <c:pt idx="618">
                  <c:v>1.55E-4</c:v>
                </c:pt>
                <c:pt idx="619">
                  <c:v>1.3300000000000001E-4</c:v>
                </c:pt>
                <c:pt idx="620">
                  <c:v>1.3300000000000001E-4</c:v>
                </c:pt>
                <c:pt idx="621">
                  <c:v>8.7999999999999998E-5</c:v>
                </c:pt>
                <c:pt idx="622">
                  <c:v>8.7999999999999998E-5</c:v>
                </c:pt>
                <c:pt idx="623">
                  <c:v>1.1E-4</c:v>
                </c:pt>
                <c:pt idx="624">
                  <c:v>8.7999999999999998E-5</c:v>
                </c:pt>
                <c:pt idx="625">
                  <c:v>6.6000000000000005E-5</c:v>
                </c:pt>
                <c:pt idx="626">
                  <c:v>6.6000000000000005E-5</c:v>
                </c:pt>
                <c:pt idx="627">
                  <c:v>4.3999999999999999E-5</c:v>
                </c:pt>
                <c:pt idx="628">
                  <c:v>4.3999999999999999E-5</c:v>
                </c:pt>
                <c:pt idx="629">
                  <c:v>2.0999999999999999E-5</c:v>
                </c:pt>
                <c:pt idx="630">
                  <c:v>2.0999999999999999E-5</c:v>
                </c:pt>
                <c:pt idx="631">
                  <c:v>-9.9999999999999995E-7</c:v>
                </c:pt>
                <c:pt idx="632">
                  <c:v>-9.9999999999999995E-7</c:v>
                </c:pt>
                <c:pt idx="633">
                  <c:v>-9.9999999999999995E-7</c:v>
                </c:pt>
                <c:pt idx="634">
                  <c:v>-9.9999999999999995E-7</c:v>
                </c:pt>
                <c:pt idx="635">
                  <c:v>-2.3E-5</c:v>
                </c:pt>
                <c:pt idx="636">
                  <c:v>-2.3E-5</c:v>
                </c:pt>
                <c:pt idx="637">
                  <c:v>-4.5000000000000003E-5</c:v>
                </c:pt>
                <c:pt idx="638">
                  <c:v>-4.5000000000000003E-5</c:v>
                </c:pt>
                <c:pt idx="639">
                  <c:v>-4.5000000000000003E-5</c:v>
                </c:pt>
                <c:pt idx="640">
                  <c:v>-9.0000000000000006E-5</c:v>
                </c:pt>
                <c:pt idx="641">
                  <c:v>-1.12E-4</c:v>
                </c:pt>
                <c:pt idx="642">
                  <c:v>-9.0000000000000006E-5</c:v>
                </c:pt>
                <c:pt idx="643">
                  <c:v>-9.0000000000000006E-5</c:v>
                </c:pt>
                <c:pt idx="644">
                  <c:v>-1.34E-4</c:v>
                </c:pt>
                <c:pt idx="645">
                  <c:v>-1.56E-4</c:v>
                </c:pt>
                <c:pt idx="646">
                  <c:v>-1.34E-4</c:v>
                </c:pt>
                <c:pt idx="647">
                  <c:v>-1.56E-4</c:v>
                </c:pt>
                <c:pt idx="648">
                  <c:v>-1.7899999999999999E-4</c:v>
                </c:pt>
                <c:pt idx="649">
                  <c:v>-1.56E-4</c:v>
                </c:pt>
                <c:pt idx="650">
                  <c:v>-1.34E-4</c:v>
                </c:pt>
                <c:pt idx="651">
                  <c:v>-1.7899999999999999E-4</c:v>
                </c:pt>
                <c:pt idx="652">
                  <c:v>-1.7899999999999999E-4</c:v>
                </c:pt>
                <c:pt idx="653">
                  <c:v>-2.0100000000000001E-4</c:v>
                </c:pt>
                <c:pt idx="654">
                  <c:v>-2.23E-4</c:v>
                </c:pt>
                <c:pt idx="655">
                  <c:v>-2.23E-4</c:v>
                </c:pt>
                <c:pt idx="656">
                  <c:v>-2.23E-4</c:v>
                </c:pt>
                <c:pt idx="657">
                  <c:v>-2.4499999999999999E-4</c:v>
                </c:pt>
                <c:pt idx="658">
                  <c:v>-2.6699999999999998E-4</c:v>
                </c:pt>
                <c:pt idx="659">
                  <c:v>-2.6699999999999998E-4</c:v>
                </c:pt>
                <c:pt idx="660">
                  <c:v>-2.6699999999999998E-4</c:v>
                </c:pt>
                <c:pt idx="661">
                  <c:v>-2.9E-4</c:v>
                </c:pt>
                <c:pt idx="662">
                  <c:v>-2.9E-4</c:v>
                </c:pt>
                <c:pt idx="663">
                  <c:v>-3.1199999999999999E-4</c:v>
                </c:pt>
                <c:pt idx="664">
                  <c:v>-2.9E-4</c:v>
                </c:pt>
                <c:pt idx="665">
                  <c:v>-2.9E-4</c:v>
                </c:pt>
                <c:pt idx="666">
                  <c:v>-2.9E-4</c:v>
                </c:pt>
                <c:pt idx="667">
                  <c:v>-3.1199999999999999E-4</c:v>
                </c:pt>
                <c:pt idx="668">
                  <c:v>-3.3399999999999999E-4</c:v>
                </c:pt>
                <c:pt idx="669">
                  <c:v>-3.1199999999999999E-4</c:v>
                </c:pt>
                <c:pt idx="670">
                  <c:v>-3.5599999999999998E-4</c:v>
                </c:pt>
                <c:pt idx="671">
                  <c:v>-3.3399999999999999E-4</c:v>
                </c:pt>
                <c:pt idx="672">
                  <c:v>-3.5599999999999998E-4</c:v>
                </c:pt>
                <c:pt idx="673">
                  <c:v>-3.5599999999999998E-4</c:v>
                </c:pt>
                <c:pt idx="674">
                  <c:v>-3.5599999999999998E-4</c:v>
                </c:pt>
                <c:pt idx="675">
                  <c:v>-3.79E-4</c:v>
                </c:pt>
                <c:pt idx="676">
                  <c:v>-3.79E-4</c:v>
                </c:pt>
                <c:pt idx="677">
                  <c:v>-3.79E-4</c:v>
                </c:pt>
                <c:pt idx="678">
                  <c:v>-3.79E-4</c:v>
                </c:pt>
                <c:pt idx="679">
                  <c:v>-4.0099999999999999E-4</c:v>
                </c:pt>
                <c:pt idx="680">
                  <c:v>-4.0099999999999999E-4</c:v>
                </c:pt>
                <c:pt idx="681">
                  <c:v>-4.0099999999999999E-4</c:v>
                </c:pt>
                <c:pt idx="682">
                  <c:v>-4.0099999999999999E-4</c:v>
                </c:pt>
                <c:pt idx="683">
                  <c:v>-4.2299999999999998E-4</c:v>
                </c:pt>
                <c:pt idx="684">
                  <c:v>-4.0099999999999999E-4</c:v>
                </c:pt>
                <c:pt idx="685">
                  <c:v>-4.0099999999999999E-4</c:v>
                </c:pt>
                <c:pt idx="686">
                  <c:v>-3.79E-4</c:v>
                </c:pt>
                <c:pt idx="687">
                  <c:v>-4.2299999999999998E-4</c:v>
                </c:pt>
                <c:pt idx="688">
                  <c:v>-4.2299999999999998E-4</c:v>
                </c:pt>
                <c:pt idx="689">
                  <c:v>-4.2299999999999998E-4</c:v>
                </c:pt>
                <c:pt idx="690">
                  <c:v>-4.2299999999999998E-4</c:v>
                </c:pt>
                <c:pt idx="691">
                  <c:v>-4.2299999999999998E-4</c:v>
                </c:pt>
                <c:pt idx="692">
                  <c:v>-4.4499999999999997E-4</c:v>
                </c:pt>
                <c:pt idx="693">
                  <c:v>-4.4499999999999997E-4</c:v>
                </c:pt>
                <c:pt idx="694">
                  <c:v>-4.4499999999999997E-4</c:v>
                </c:pt>
                <c:pt idx="695">
                  <c:v>-4.6799999999999999E-4</c:v>
                </c:pt>
                <c:pt idx="696">
                  <c:v>-4.4499999999999997E-4</c:v>
                </c:pt>
                <c:pt idx="697">
                  <c:v>-4.2299999999999998E-4</c:v>
                </c:pt>
                <c:pt idx="698">
                  <c:v>-4.4499999999999997E-4</c:v>
                </c:pt>
                <c:pt idx="699">
                  <c:v>-4.8999999999999998E-4</c:v>
                </c:pt>
                <c:pt idx="700">
                  <c:v>-4.6799999999999999E-4</c:v>
                </c:pt>
                <c:pt idx="701">
                  <c:v>-4.4499999999999997E-4</c:v>
                </c:pt>
                <c:pt idx="702">
                  <c:v>-4.6799999999999999E-4</c:v>
                </c:pt>
                <c:pt idx="703">
                  <c:v>-4.4499999999999997E-4</c:v>
                </c:pt>
                <c:pt idx="704">
                  <c:v>-4.6799999999999999E-4</c:v>
                </c:pt>
                <c:pt idx="705">
                  <c:v>-4.6799999999999999E-4</c:v>
                </c:pt>
                <c:pt idx="706">
                  <c:v>-4.6799999999999999E-4</c:v>
                </c:pt>
                <c:pt idx="707">
                  <c:v>-4.6799999999999999E-4</c:v>
                </c:pt>
                <c:pt idx="708">
                  <c:v>-4.6799999999999999E-4</c:v>
                </c:pt>
                <c:pt idx="709">
                  <c:v>-4.6799999999999999E-4</c:v>
                </c:pt>
                <c:pt idx="710">
                  <c:v>-4.2299999999999998E-4</c:v>
                </c:pt>
                <c:pt idx="711">
                  <c:v>-4.4499999999999997E-4</c:v>
                </c:pt>
                <c:pt idx="712">
                  <c:v>-4.4499999999999997E-4</c:v>
                </c:pt>
                <c:pt idx="713">
                  <c:v>-4.4499999999999997E-4</c:v>
                </c:pt>
                <c:pt idx="714">
                  <c:v>-4.6799999999999999E-4</c:v>
                </c:pt>
                <c:pt idx="715">
                  <c:v>-4.8999999999999998E-4</c:v>
                </c:pt>
                <c:pt idx="716">
                  <c:v>-4.4499999999999997E-4</c:v>
                </c:pt>
                <c:pt idx="717">
                  <c:v>-4.8999999999999998E-4</c:v>
                </c:pt>
                <c:pt idx="718">
                  <c:v>-4.6799999999999999E-4</c:v>
                </c:pt>
                <c:pt idx="719">
                  <c:v>-4.8999999999999998E-4</c:v>
                </c:pt>
                <c:pt idx="720">
                  <c:v>-4.6799999999999999E-4</c:v>
                </c:pt>
                <c:pt idx="721">
                  <c:v>-4.6799999999999999E-4</c:v>
                </c:pt>
                <c:pt idx="722">
                  <c:v>-4.8999999999999998E-4</c:v>
                </c:pt>
                <c:pt idx="723">
                  <c:v>-4.6799999999999999E-4</c:v>
                </c:pt>
                <c:pt idx="724">
                  <c:v>-4.8999999999999998E-4</c:v>
                </c:pt>
                <c:pt idx="725">
                  <c:v>-4.6799999999999999E-4</c:v>
                </c:pt>
                <c:pt idx="726">
                  <c:v>-4.8999999999999998E-4</c:v>
                </c:pt>
                <c:pt idx="727">
                  <c:v>-4.8999999999999998E-4</c:v>
                </c:pt>
                <c:pt idx="728">
                  <c:v>-4.8999999999999998E-4</c:v>
                </c:pt>
                <c:pt idx="729">
                  <c:v>-4.8999999999999998E-4</c:v>
                </c:pt>
                <c:pt idx="730">
                  <c:v>-5.3399999999999997E-4</c:v>
                </c:pt>
                <c:pt idx="731">
                  <c:v>-5.3399999999999997E-4</c:v>
                </c:pt>
                <c:pt idx="732">
                  <c:v>-4.8999999999999998E-4</c:v>
                </c:pt>
                <c:pt idx="733">
                  <c:v>-5.1199999999999998E-4</c:v>
                </c:pt>
                <c:pt idx="734">
                  <c:v>-5.3399999999999997E-4</c:v>
                </c:pt>
                <c:pt idx="735">
                  <c:v>-5.1199999999999998E-4</c:v>
                </c:pt>
                <c:pt idx="736">
                  <c:v>-5.1199999999999998E-4</c:v>
                </c:pt>
                <c:pt idx="737">
                  <c:v>-5.3399999999999997E-4</c:v>
                </c:pt>
                <c:pt idx="738">
                  <c:v>-5.3399999999999997E-4</c:v>
                </c:pt>
                <c:pt idx="739">
                  <c:v>-5.3399999999999997E-4</c:v>
                </c:pt>
                <c:pt idx="740">
                  <c:v>-5.5599999999999996E-4</c:v>
                </c:pt>
                <c:pt idx="741">
                  <c:v>-5.3399999999999997E-4</c:v>
                </c:pt>
                <c:pt idx="742">
                  <c:v>-5.3399999999999997E-4</c:v>
                </c:pt>
                <c:pt idx="743">
                  <c:v>-5.7899999999999998E-4</c:v>
                </c:pt>
                <c:pt idx="744">
                  <c:v>-5.5599999999999996E-4</c:v>
                </c:pt>
                <c:pt idx="745">
                  <c:v>-5.7899999999999998E-4</c:v>
                </c:pt>
                <c:pt idx="746">
                  <c:v>-5.7899999999999998E-4</c:v>
                </c:pt>
                <c:pt idx="747">
                  <c:v>-5.5599999999999996E-4</c:v>
                </c:pt>
                <c:pt idx="748">
                  <c:v>-5.7899999999999998E-4</c:v>
                </c:pt>
                <c:pt idx="749">
                  <c:v>-5.7899999999999998E-4</c:v>
                </c:pt>
                <c:pt idx="750">
                  <c:v>-5.5599999999999996E-4</c:v>
                </c:pt>
                <c:pt idx="751">
                  <c:v>-6.2299999999999996E-4</c:v>
                </c:pt>
                <c:pt idx="752">
                  <c:v>-5.7899999999999998E-4</c:v>
                </c:pt>
                <c:pt idx="753">
                  <c:v>-6.0099999999999997E-4</c:v>
                </c:pt>
                <c:pt idx="754">
                  <c:v>-6.2299999999999996E-4</c:v>
                </c:pt>
                <c:pt idx="755">
                  <c:v>-6.2299999999999996E-4</c:v>
                </c:pt>
                <c:pt idx="756">
                  <c:v>-6.4499999999999996E-4</c:v>
                </c:pt>
                <c:pt idx="757">
                  <c:v>-6.4499999999999996E-4</c:v>
                </c:pt>
                <c:pt idx="758">
                  <c:v>-6.4499999999999996E-4</c:v>
                </c:pt>
                <c:pt idx="759">
                  <c:v>-6.4499999999999996E-4</c:v>
                </c:pt>
                <c:pt idx="760">
                  <c:v>-6.8999999999999997E-4</c:v>
                </c:pt>
                <c:pt idx="761">
                  <c:v>-6.6799999999999997E-4</c:v>
                </c:pt>
                <c:pt idx="762">
                  <c:v>-7.1199999999999996E-4</c:v>
                </c:pt>
                <c:pt idx="763">
                  <c:v>-7.1199999999999996E-4</c:v>
                </c:pt>
                <c:pt idx="764">
                  <c:v>-7.1199999999999996E-4</c:v>
                </c:pt>
                <c:pt idx="765">
                  <c:v>-7.1199999999999996E-4</c:v>
                </c:pt>
                <c:pt idx="766">
                  <c:v>-7.7899999999999996E-4</c:v>
                </c:pt>
                <c:pt idx="767">
                  <c:v>-7.7899999999999996E-4</c:v>
                </c:pt>
                <c:pt idx="768">
                  <c:v>-7.7899999999999996E-4</c:v>
                </c:pt>
                <c:pt idx="769">
                  <c:v>-7.5600000000000005E-4</c:v>
                </c:pt>
                <c:pt idx="770">
                  <c:v>-8.2299999999999995E-4</c:v>
                </c:pt>
                <c:pt idx="771">
                  <c:v>-8.2299999999999995E-4</c:v>
                </c:pt>
                <c:pt idx="772">
                  <c:v>-8.6799999999999996E-4</c:v>
                </c:pt>
                <c:pt idx="773">
                  <c:v>-8.2299999999999995E-4</c:v>
                </c:pt>
                <c:pt idx="774">
                  <c:v>-8.4500000000000005E-4</c:v>
                </c:pt>
                <c:pt idx="775">
                  <c:v>-8.6799999999999996E-4</c:v>
                </c:pt>
                <c:pt idx="776">
                  <c:v>-8.8999999999999995E-4</c:v>
                </c:pt>
                <c:pt idx="777">
                  <c:v>-9.1200000000000005E-4</c:v>
                </c:pt>
                <c:pt idx="778">
                  <c:v>-8.8999999999999995E-4</c:v>
                </c:pt>
                <c:pt idx="779">
                  <c:v>-9.3400000000000004E-4</c:v>
                </c:pt>
                <c:pt idx="780">
                  <c:v>-9.5699999999999995E-4</c:v>
                </c:pt>
                <c:pt idx="781">
                  <c:v>-9.5699999999999995E-4</c:v>
                </c:pt>
                <c:pt idx="782">
                  <c:v>-9.7900000000000005E-4</c:v>
                </c:pt>
                <c:pt idx="783">
                  <c:v>-9.7900000000000005E-4</c:v>
                </c:pt>
                <c:pt idx="784">
                  <c:v>-1.0009999999999999E-3</c:v>
                </c:pt>
                <c:pt idx="785">
                  <c:v>-1.0449999999999999E-3</c:v>
                </c:pt>
                <c:pt idx="786">
                  <c:v>-1.0679999999999999E-3</c:v>
                </c:pt>
                <c:pt idx="787">
                  <c:v>-1.0679999999999999E-3</c:v>
                </c:pt>
                <c:pt idx="788">
                  <c:v>-1.0679999999999999E-3</c:v>
                </c:pt>
                <c:pt idx="789">
                  <c:v>-1.09E-3</c:v>
                </c:pt>
                <c:pt idx="790">
                  <c:v>-1.09E-3</c:v>
                </c:pt>
                <c:pt idx="791">
                  <c:v>-1.1119999999999999E-3</c:v>
                </c:pt>
                <c:pt idx="792">
                  <c:v>-1.157E-3</c:v>
                </c:pt>
                <c:pt idx="793">
                  <c:v>-1.157E-3</c:v>
                </c:pt>
                <c:pt idx="794">
                  <c:v>-1.1789999999999999E-3</c:v>
                </c:pt>
                <c:pt idx="795">
                  <c:v>-1.2229999999999999E-3</c:v>
                </c:pt>
                <c:pt idx="796">
                  <c:v>-1.245E-3</c:v>
                </c:pt>
                <c:pt idx="797">
                  <c:v>-1.201E-3</c:v>
                </c:pt>
                <c:pt idx="798">
                  <c:v>-1.268E-3</c:v>
                </c:pt>
                <c:pt idx="799">
                  <c:v>-1.312E-3</c:v>
                </c:pt>
                <c:pt idx="800">
                  <c:v>-1.2899999999999999E-3</c:v>
                </c:pt>
                <c:pt idx="801">
                  <c:v>-1.312E-3</c:v>
                </c:pt>
                <c:pt idx="802">
                  <c:v>-1.3569999999999999E-3</c:v>
                </c:pt>
                <c:pt idx="803">
                  <c:v>-1.4009999999999999E-3</c:v>
                </c:pt>
                <c:pt idx="804">
                  <c:v>-1.423E-3</c:v>
                </c:pt>
                <c:pt idx="805">
                  <c:v>-1.4009999999999999E-3</c:v>
                </c:pt>
                <c:pt idx="806">
                  <c:v>-1.423E-3</c:v>
                </c:pt>
                <c:pt idx="807">
                  <c:v>-1.4450000000000001E-3</c:v>
                </c:pt>
                <c:pt idx="808">
                  <c:v>-1.49E-3</c:v>
                </c:pt>
                <c:pt idx="809">
                  <c:v>-1.49E-3</c:v>
                </c:pt>
                <c:pt idx="810">
                  <c:v>-1.4679999999999999E-3</c:v>
                </c:pt>
                <c:pt idx="811">
                  <c:v>-1.534E-3</c:v>
                </c:pt>
                <c:pt idx="812">
                  <c:v>-1.601E-3</c:v>
                </c:pt>
                <c:pt idx="813">
                  <c:v>-1.557E-3</c:v>
                </c:pt>
                <c:pt idx="814">
                  <c:v>-1.601E-3</c:v>
                </c:pt>
                <c:pt idx="815">
                  <c:v>-1.6459999999999999E-3</c:v>
                </c:pt>
                <c:pt idx="816">
                  <c:v>-1.6230000000000001E-3</c:v>
                </c:pt>
                <c:pt idx="817">
                  <c:v>-1.668E-3</c:v>
                </c:pt>
                <c:pt idx="818">
                  <c:v>-1.7340000000000001E-3</c:v>
                </c:pt>
                <c:pt idx="819">
                  <c:v>-1.712E-3</c:v>
                </c:pt>
                <c:pt idx="820">
                  <c:v>-1.7340000000000001E-3</c:v>
                </c:pt>
                <c:pt idx="821">
                  <c:v>-1.779E-3</c:v>
                </c:pt>
                <c:pt idx="822">
                  <c:v>-1.779E-3</c:v>
                </c:pt>
                <c:pt idx="823">
                  <c:v>-1.779E-3</c:v>
                </c:pt>
                <c:pt idx="824">
                  <c:v>-1.823E-3</c:v>
                </c:pt>
                <c:pt idx="825">
                  <c:v>-1.846E-3</c:v>
                </c:pt>
                <c:pt idx="826">
                  <c:v>-1.846E-3</c:v>
                </c:pt>
                <c:pt idx="827">
                  <c:v>-1.9120000000000001E-3</c:v>
                </c:pt>
                <c:pt idx="828">
                  <c:v>-1.934E-3</c:v>
                </c:pt>
                <c:pt idx="829">
                  <c:v>-1.9120000000000001E-3</c:v>
                </c:pt>
                <c:pt idx="830">
                  <c:v>-1.957E-3</c:v>
                </c:pt>
                <c:pt idx="831">
                  <c:v>-1.957E-3</c:v>
                </c:pt>
                <c:pt idx="832">
                  <c:v>-1.9789999999999999E-3</c:v>
                </c:pt>
                <c:pt idx="833">
                  <c:v>-2.0230000000000001E-3</c:v>
                </c:pt>
                <c:pt idx="834">
                  <c:v>-2.0460000000000001E-3</c:v>
                </c:pt>
                <c:pt idx="835">
                  <c:v>-2.068E-3</c:v>
                </c:pt>
                <c:pt idx="836">
                  <c:v>-2.0899999999999998E-3</c:v>
                </c:pt>
                <c:pt idx="837">
                  <c:v>-2.1120000000000002E-3</c:v>
                </c:pt>
                <c:pt idx="838">
                  <c:v>-2.1350000000000002E-3</c:v>
                </c:pt>
                <c:pt idx="839">
                  <c:v>-2.1350000000000002E-3</c:v>
                </c:pt>
                <c:pt idx="840">
                  <c:v>-2.1570000000000001E-3</c:v>
                </c:pt>
                <c:pt idx="841">
                  <c:v>-2.2009999999999998E-3</c:v>
                </c:pt>
                <c:pt idx="842">
                  <c:v>-2.2230000000000001E-3</c:v>
                </c:pt>
                <c:pt idx="843">
                  <c:v>-2.2460000000000002E-3</c:v>
                </c:pt>
                <c:pt idx="844">
                  <c:v>-2.2230000000000001E-3</c:v>
                </c:pt>
                <c:pt idx="845">
                  <c:v>-2.2680000000000001E-3</c:v>
                </c:pt>
                <c:pt idx="846">
                  <c:v>-2.3349999999999998E-3</c:v>
                </c:pt>
                <c:pt idx="847">
                  <c:v>-2.3119999999999998E-3</c:v>
                </c:pt>
                <c:pt idx="848">
                  <c:v>-2.3570000000000002E-3</c:v>
                </c:pt>
                <c:pt idx="849">
                  <c:v>-2.3119999999999998E-3</c:v>
                </c:pt>
                <c:pt idx="850">
                  <c:v>-2.379E-3</c:v>
                </c:pt>
                <c:pt idx="851">
                  <c:v>-2.379E-3</c:v>
                </c:pt>
                <c:pt idx="852">
                  <c:v>-2.4009999999999999E-3</c:v>
                </c:pt>
                <c:pt idx="853">
                  <c:v>-2.4009999999999999E-3</c:v>
                </c:pt>
                <c:pt idx="854">
                  <c:v>-2.4459999999999998E-3</c:v>
                </c:pt>
                <c:pt idx="855">
                  <c:v>-2.49E-3</c:v>
                </c:pt>
                <c:pt idx="856">
                  <c:v>-2.4459999999999998E-3</c:v>
                </c:pt>
                <c:pt idx="857">
                  <c:v>-2.49E-3</c:v>
                </c:pt>
                <c:pt idx="858">
                  <c:v>-2.5349999999999999E-3</c:v>
                </c:pt>
                <c:pt idx="859">
                  <c:v>-2.5119999999999999E-3</c:v>
                </c:pt>
                <c:pt idx="860">
                  <c:v>-2.5349999999999999E-3</c:v>
                </c:pt>
                <c:pt idx="861">
                  <c:v>-2.5349999999999999E-3</c:v>
                </c:pt>
                <c:pt idx="862">
                  <c:v>-2.5790000000000001E-3</c:v>
                </c:pt>
                <c:pt idx="863">
                  <c:v>-2.601E-3</c:v>
                </c:pt>
                <c:pt idx="864">
                  <c:v>-2.601E-3</c:v>
                </c:pt>
                <c:pt idx="865">
                  <c:v>-2.6229999999999999E-3</c:v>
                </c:pt>
                <c:pt idx="866">
                  <c:v>-2.6229999999999999E-3</c:v>
                </c:pt>
                <c:pt idx="867">
                  <c:v>-2.6459999999999999E-3</c:v>
                </c:pt>
                <c:pt idx="868">
                  <c:v>-2.6900000000000001E-3</c:v>
                </c:pt>
                <c:pt idx="869">
                  <c:v>-2.6679999999999998E-3</c:v>
                </c:pt>
                <c:pt idx="870">
                  <c:v>-2.712E-3</c:v>
                </c:pt>
                <c:pt idx="871">
                  <c:v>-2.735E-3</c:v>
                </c:pt>
                <c:pt idx="872">
                  <c:v>-2.7569999999999999E-3</c:v>
                </c:pt>
                <c:pt idx="873">
                  <c:v>-2.735E-3</c:v>
                </c:pt>
                <c:pt idx="874">
                  <c:v>-2.735E-3</c:v>
                </c:pt>
                <c:pt idx="875">
                  <c:v>-2.8010000000000001E-3</c:v>
                </c:pt>
                <c:pt idx="876">
                  <c:v>-2.7789999999999998E-3</c:v>
                </c:pt>
                <c:pt idx="877">
                  <c:v>-2.7569999999999999E-3</c:v>
                </c:pt>
                <c:pt idx="878">
                  <c:v>-2.7789999999999998E-3</c:v>
                </c:pt>
                <c:pt idx="879">
                  <c:v>-2.8240000000000001E-3</c:v>
                </c:pt>
                <c:pt idx="880">
                  <c:v>-2.8010000000000001E-3</c:v>
                </c:pt>
                <c:pt idx="881">
                  <c:v>-2.8010000000000001E-3</c:v>
                </c:pt>
                <c:pt idx="882">
                  <c:v>-2.846E-3</c:v>
                </c:pt>
                <c:pt idx="883">
                  <c:v>-2.846E-3</c:v>
                </c:pt>
                <c:pt idx="884">
                  <c:v>-2.8679999999999999E-3</c:v>
                </c:pt>
                <c:pt idx="885">
                  <c:v>-2.846E-3</c:v>
                </c:pt>
                <c:pt idx="886">
                  <c:v>-2.8900000000000002E-3</c:v>
                </c:pt>
                <c:pt idx="887">
                  <c:v>-2.8900000000000002E-3</c:v>
                </c:pt>
                <c:pt idx="888">
                  <c:v>-2.8679999999999999E-3</c:v>
                </c:pt>
                <c:pt idx="889">
                  <c:v>-2.9120000000000001E-3</c:v>
                </c:pt>
                <c:pt idx="890">
                  <c:v>-2.8900000000000002E-3</c:v>
                </c:pt>
                <c:pt idx="891">
                  <c:v>-2.9350000000000001E-3</c:v>
                </c:pt>
                <c:pt idx="892">
                  <c:v>-2.9120000000000001E-3</c:v>
                </c:pt>
                <c:pt idx="893">
                  <c:v>-2.9120000000000001E-3</c:v>
                </c:pt>
                <c:pt idx="894">
                  <c:v>-2.9350000000000001E-3</c:v>
                </c:pt>
                <c:pt idx="895">
                  <c:v>-2.9350000000000001E-3</c:v>
                </c:pt>
                <c:pt idx="896">
                  <c:v>-2.9350000000000001E-3</c:v>
                </c:pt>
                <c:pt idx="897">
                  <c:v>-2.9350000000000001E-3</c:v>
                </c:pt>
                <c:pt idx="898">
                  <c:v>-2.957E-3</c:v>
                </c:pt>
                <c:pt idx="899">
                  <c:v>-2.957E-3</c:v>
                </c:pt>
                <c:pt idx="900">
                  <c:v>-2.9120000000000001E-3</c:v>
                </c:pt>
                <c:pt idx="901">
                  <c:v>-2.957E-3</c:v>
                </c:pt>
                <c:pt idx="902">
                  <c:v>-2.957E-3</c:v>
                </c:pt>
                <c:pt idx="903">
                  <c:v>-2.957E-3</c:v>
                </c:pt>
                <c:pt idx="904">
                  <c:v>-2.9120000000000001E-3</c:v>
                </c:pt>
                <c:pt idx="905">
                  <c:v>-2.9789999999999999E-3</c:v>
                </c:pt>
                <c:pt idx="906">
                  <c:v>-2.957E-3</c:v>
                </c:pt>
                <c:pt idx="907">
                  <c:v>-2.9120000000000001E-3</c:v>
                </c:pt>
                <c:pt idx="908">
                  <c:v>-2.957E-3</c:v>
                </c:pt>
                <c:pt idx="909">
                  <c:v>-2.9350000000000001E-3</c:v>
                </c:pt>
                <c:pt idx="910">
                  <c:v>-2.957E-3</c:v>
                </c:pt>
                <c:pt idx="911">
                  <c:v>-2.9350000000000001E-3</c:v>
                </c:pt>
                <c:pt idx="912">
                  <c:v>-2.9350000000000001E-3</c:v>
                </c:pt>
                <c:pt idx="913">
                  <c:v>-2.9350000000000001E-3</c:v>
                </c:pt>
                <c:pt idx="914">
                  <c:v>-2.957E-3</c:v>
                </c:pt>
                <c:pt idx="915">
                  <c:v>-2.9350000000000001E-3</c:v>
                </c:pt>
                <c:pt idx="916">
                  <c:v>-2.9350000000000001E-3</c:v>
                </c:pt>
                <c:pt idx="917">
                  <c:v>-2.9350000000000001E-3</c:v>
                </c:pt>
                <c:pt idx="918">
                  <c:v>-2.9350000000000001E-3</c:v>
                </c:pt>
                <c:pt idx="919">
                  <c:v>-2.8900000000000002E-3</c:v>
                </c:pt>
                <c:pt idx="920">
                  <c:v>-2.8900000000000002E-3</c:v>
                </c:pt>
                <c:pt idx="921">
                  <c:v>-2.8900000000000002E-3</c:v>
                </c:pt>
                <c:pt idx="922">
                  <c:v>-2.8900000000000002E-3</c:v>
                </c:pt>
                <c:pt idx="923">
                  <c:v>-2.846E-3</c:v>
                </c:pt>
                <c:pt idx="924">
                  <c:v>-2.846E-3</c:v>
                </c:pt>
                <c:pt idx="925">
                  <c:v>-2.8679999999999999E-3</c:v>
                </c:pt>
                <c:pt idx="926">
                  <c:v>-2.8010000000000001E-3</c:v>
                </c:pt>
                <c:pt idx="927">
                  <c:v>-2.8240000000000001E-3</c:v>
                </c:pt>
                <c:pt idx="928">
                  <c:v>-2.8240000000000001E-3</c:v>
                </c:pt>
                <c:pt idx="929">
                  <c:v>-2.8010000000000001E-3</c:v>
                </c:pt>
                <c:pt idx="930">
                  <c:v>-2.8010000000000001E-3</c:v>
                </c:pt>
                <c:pt idx="931">
                  <c:v>-2.7789999999999998E-3</c:v>
                </c:pt>
                <c:pt idx="932">
                  <c:v>-2.7789999999999998E-3</c:v>
                </c:pt>
                <c:pt idx="933">
                  <c:v>-2.7569999999999999E-3</c:v>
                </c:pt>
                <c:pt idx="934">
                  <c:v>-2.7569999999999999E-3</c:v>
                </c:pt>
                <c:pt idx="935">
                  <c:v>-2.735E-3</c:v>
                </c:pt>
                <c:pt idx="936">
                  <c:v>-2.712E-3</c:v>
                </c:pt>
                <c:pt idx="937">
                  <c:v>-2.712E-3</c:v>
                </c:pt>
                <c:pt idx="938">
                  <c:v>-2.712E-3</c:v>
                </c:pt>
                <c:pt idx="939">
                  <c:v>-2.6900000000000001E-3</c:v>
                </c:pt>
                <c:pt idx="940">
                  <c:v>-2.6679999999999998E-3</c:v>
                </c:pt>
                <c:pt idx="941">
                  <c:v>-2.6679999999999998E-3</c:v>
                </c:pt>
                <c:pt idx="942">
                  <c:v>-2.6229999999999999E-3</c:v>
                </c:pt>
                <c:pt idx="943">
                  <c:v>-2.6229999999999999E-3</c:v>
                </c:pt>
                <c:pt idx="944">
                  <c:v>-2.5569999999999998E-3</c:v>
                </c:pt>
                <c:pt idx="945">
                  <c:v>-2.601E-3</c:v>
                </c:pt>
                <c:pt idx="946">
                  <c:v>-2.5790000000000001E-3</c:v>
                </c:pt>
                <c:pt idx="947">
                  <c:v>-2.5349999999999999E-3</c:v>
                </c:pt>
                <c:pt idx="948">
                  <c:v>-2.5349999999999999E-3</c:v>
                </c:pt>
                <c:pt idx="949">
                  <c:v>-2.49E-3</c:v>
                </c:pt>
                <c:pt idx="950">
                  <c:v>-2.49E-3</c:v>
                </c:pt>
                <c:pt idx="951">
                  <c:v>-2.4680000000000001E-3</c:v>
                </c:pt>
                <c:pt idx="952">
                  <c:v>-2.4459999999999998E-3</c:v>
                </c:pt>
                <c:pt idx="953">
                  <c:v>-2.4229999999999998E-3</c:v>
                </c:pt>
                <c:pt idx="954">
                  <c:v>-2.4459999999999998E-3</c:v>
                </c:pt>
                <c:pt idx="955">
                  <c:v>-2.379E-3</c:v>
                </c:pt>
                <c:pt idx="956">
                  <c:v>-2.379E-3</c:v>
                </c:pt>
                <c:pt idx="957">
                  <c:v>-2.3570000000000002E-3</c:v>
                </c:pt>
                <c:pt idx="958">
                  <c:v>-2.3119999999999998E-3</c:v>
                </c:pt>
                <c:pt idx="959">
                  <c:v>-2.3119999999999998E-3</c:v>
                </c:pt>
                <c:pt idx="960">
                  <c:v>-2.2680000000000001E-3</c:v>
                </c:pt>
                <c:pt idx="961">
                  <c:v>-2.2460000000000002E-3</c:v>
                </c:pt>
                <c:pt idx="962">
                  <c:v>-2.2460000000000002E-3</c:v>
                </c:pt>
                <c:pt idx="963">
                  <c:v>-2.2230000000000001E-3</c:v>
                </c:pt>
                <c:pt idx="964">
                  <c:v>-2.1789999999999999E-3</c:v>
                </c:pt>
                <c:pt idx="965">
                  <c:v>-2.1570000000000001E-3</c:v>
                </c:pt>
                <c:pt idx="966">
                  <c:v>-2.1570000000000001E-3</c:v>
                </c:pt>
                <c:pt idx="967">
                  <c:v>-2.1350000000000002E-3</c:v>
                </c:pt>
                <c:pt idx="968">
                  <c:v>-2.1120000000000002E-3</c:v>
                </c:pt>
                <c:pt idx="969">
                  <c:v>-2.068E-3</c:v>
                </c:pt>
                <c:pt idx="970">
                  <c:v>-2.068E-3</c:v>
                </c:pt>
                <c:pt idx="971">
                  <c:v>-2.0230000000000001E-3</c:v>
                </c:pt>
                <c:pt idx="972">
                  <c:v>-2.0010000000000002E-3</c:v>
                </c:pt>
                <c:pt idx="973">
                  <c:v>-1.957E-3</c:v>
                </c:pt>
                <c:pt idx="974">
                  <c:v>-1.934E-3</c:v>
                </c:pt>
                <c:pt idx="975">
                  <c:v>-1.89E-3</c:v>
                </c:pt>
                <c:pt idx="976">
                  <c:v>-1.9120000000000001E-3</c:v>
                </c:pt>
                <c:pt idx="977">
                  <c:v>-1.8680000000000001E-3</c:v>
                </c:pt>
                <c:pt idx="978">
                  <c:v>-1.823E-3</c:v>
                </c:pt>
                <c:pt idx="979">
                  <c:v>-1.823E-3</c:v>
                </c:pt>
                <c:pt idx="980">
                  <c:v>-1.779E-3</c:v>
                </c:pt>
                <c:pt idx="981">
                  <c:v>-1.779E-3</c:v>
                </c:pt>
                <c:pt idx="982">
                  <c:v>-1.7340000000000001E-3</c:v>
                </c:pt>
                <c:pt idx="983">
                  <c:v>-1.7570000000000001E-3</c:v>
                </c:pt>
                <c:pt idx="984">
                  <c:v>-1.6900000000000001E-3</c:v>
                </c:pt>
                <c:pt idx="985">
                  <c:v>-1.668E-3</c:v>
                </c:pt>
                <c:pt idx="986">
                  <c:v>-1.6230000000000001E-3</c:v>
                </c:pt>
                <c:pt idx="987">
                  <c:v>-1.6230000000000001E-3</c:v>
                </c:pt>
                <c:pt idx="988">
                  <c:v>-1.5790000000000001E-3</c:v>
                </c:pt>
                <c:pt idx="989">
                  <c:v>-1.557E-3</c:v>
                </c:pt>
                <c:pt idx="990">
                  <c:v>-1.534E-3</c:v>
                </c:pt>
                <c:pt idx="991">
                  <c:v>-1.49E-3</c:v>
                </c:pt>
                <c:pt idx="992">
                  <c:v>-1.49E-3</c:v>
                </c:pt>
                <c:pt idx="993">
                  <c:v>-1.423E-3</c:v>
                </c:pt>
                <c:pt idx="994">
                  <c:v>-1.4009999999999999E-3</c:v>
                </c:pt>
                <c:pt idx="995">
                  <c:v>-1.379E-3</c:v>
                </c:pt>
                <c:pt idx="996">
                  <c:v>-1.3339999999999999E-3</c:v>
                </c:pt>
                <c:pt idx="997">
                  <c:v>-1.312E-3</c:v>
                </c:pt>
                <c:pt idx="998">
                  <c:v>-1.312E-3</c:v>
                </c:pt>
                <c:pt idx="999">
                  <c:v>-1.2899999999999999E-3</c:v>
                </c:pt>
                <c:pt idx="1000">
                  <c:v>-1.245E-3</c:v>
                </c:pt>
                <c:pt idx="1001">
                  <c:v>-1.2229999999999999E-3</c:v>
                </c:pt>
                <c:pt idx="1002">
                  <c:v>-1.1789999999999999E-3</c:v>
                </c:pt>
                <c:pt idx="1003">
                  <c:v>-1.1789999999999999E-3</c:v>
                </c:pt>
                <c:pt idx="1004">
                  <c:v>-1.157E-3</c:v>
                </c:pt>
                <c:pt idx="1005">
                  <c:v>-1.157E-3</c:v>
                </c:pt>
                <c:pt idx="1006">
                  <c:v>-1.1119999999999999E-3</c:v>
                </c:pt>
                <c:pt idx="1007">
                  <c:v>-1.09E-3</c:v>
                </c:pt>
                <c:pt idx="1008">
                  <c:v>-1.09E-3</c:v>
                </c:pt>
                <c:pt idx="1009">
                  <c:v>-1.0009999999999999E-3</c:v>
                </c:pt>
                <c:pt idx="1010">
                  <c:v>-1.023E-3</c:v>
                </c:pt>
                <c:pt idx="1011">
                  <c:v>-9.3400000000000004E-4</c:v>
                </c:pt>
                <c:pt idx="1012">
                  <c:v>-9.5699999999999995E-4</c:v>
                </c:pt>
                <c:pt idx="1013">
                  <c:v>-9.3400000000000004E-4</c:v>
                </c:pt>
                <c:pt idx="1014">
                  <c:v>-8.8999999999999995E-4</c:v>
                </c:pt>
                <c:pt idx="1015">
                  <c:v>-8.8999999999999995E-4</c:v>
                </c:pt>
                <c:pt idx="1016">
                  <c:v>-8.4500000000000005E-4</c:v>
                </c:pt>
                <c:pt idx="1017">
                  <c:v>-8.4500000000000005E-4</c:v>
                </c:pt>
                <c:pt idx="1018">
                  <c:v>-8.2299999999999995E-4</c:v>
                </c:pt>
                <c:pt idx="1019">
                  <c:v>-7.7899999999999996E-4</c:v>
                </c:pt>
                <c:pt idx="1020">
                  <c:v>-8.0099999999999995E-4</c:v>
                </c:pt>
                <c:pt idx="1021">
                  <c:v>-7.5600000000000005E-4</c:v>
                </c:pt>
                <c:pt idx="1022">
                  <c:v>-6.8999999999999997E-4</c:v>
                </c:pt>
                <c:pt idx="1023">
                  <c:v>-6.6799999999999997E-4</c:v>
                </c:pt>
                <c:pt idx="1024">
                  <c:v>-6.8999999999999997E-4</c:v>
                </c:pt>
                <c:pt idx="1025">
                  <c:v>-6.4499999999999996E-4</c:v>
                </c:pt>
                <c:pt idx="1026">
                  <c:v>-6.0099999999999997E-4</c:v>
                </c:pt>
                <c:pt idx="1027">
                  <c:v>-6.2299999999999996E-4</c:v>
                </c:pt>
                <c:pt idx="1028">
                  <c:v>-5.7899999999999998E-4</c:v>
                </c:pt>
                <c:pt idx="1029">
                  <c:v>-5.3399999999999997E-4</c:v>
                </c:pt>
                <c:pt idx="1030">
                  <c:v>-5.3399999999999997E-4</c:v>
                </c:pt>
                <c:pt idx="1031">
                  <c:v>-5.5599999999999996E-4</c:v>
                </c:pt>
                <c:pt idx="1032">
                  <c:v>-4.8999999999999998E-4</c:v>
                </c:pt>
                <c:pt idx="1033">
                  <c:v>-4.8999999999999998E-4</c:v>
                </c:pt>
                <c:pt idx="1034">
                  <c:v>-4.4499999999999997E-4</c:v>
                </c:pt>
                <c:pt idx="1035">
                  <c:v>-3.79E-4</c:v>
                </c:pt>
                <c:pt idx="1036">
                  <c:v>-4.2299999999999998E-4</c:v>
                </c:pt>
                <c:pt idx="1037">
                  <c:v>-3.79E-4</c:v>
                </c:pt>
                <c:pt idx="1038">
                  <c:v>-3.5599999999999998E-4</c:v>
                </c:pt>
                <c:pt idx="1039">
                  <c:v>-3.5599999999999998E-4</c:v>
                </c:pt>
                <c:pt idx="1040">
                  <c:v>-3.3399999999999999E-4</c:v>
                </c:pt>
                <c:pt idx="1041">
                  <c:v>-3.1199999999999999E-4</c:v>
                </c:pt>
                <c:pt idx="1042">
                  <c:v>-2.9E-4</c:v>
                </c:pt>
                <c:pt idx="1043">
                  <c:v>-2.6699999999999998E-4</c:v>
                </c:pt>
                <c:pt idx="1044">
                  <c:v>-2.6699999999999998E-4</c:v>
                </c:pt>
                <c:pt idx="1045">
                  <c:v>-2.6699999999999998E-4</c:v>
                </c:pt>
                <c:pt idx="1046">
                  <c:v>-2.23E-4</c:v>
                </c:pt>
                <c:pt idx="1047">
                  <c:v>-2.0100000000000001E-4</c:v>
                </c:pt>
                <c:pt idx="1048">
                  <c:v>-1.7899999999999999E-4</c:v>
                </c:pt>
                <c:pt idx="1049">
                  <c:v>-1.56E-4</c:v>
                </c:pt>
                <c:pt idx="1050">
                  <c:v>-1.56E-4</c:v>
                </c:pt>
                <c:pt idx="1051">
                  <c:v>-1.34E-4</c:v>
                </c:pt>
                <c:pt idx="1052">
                  <c:v>-1.34E-4</c:v>
                </c:pt>
                <c:pt idx="1053">
                  <c:v>-1.12E-4</c:v>
                </c:pt>
                <c:pt idx="1054">
                  <c:v>-1.34E-4</c:v>
                </c:pt>
                <c:pt idx="1055">
                  <c:v>-6.7000000000000002E-5</c:v>
                </c:pt>
                <c:pt idx="1056">
                  <c:v>-6.7000000000000002E-5</c:v>
                </c:pt>
                <c:pt idx="1057">
                  <c:v>-4.5000000000000003E-5</c:v>
                </c:pt>
                <c:pt idx="1058">
                  <c:v>-4.5000000000000003E-5</c:v>
                </c:pt>
                <c:pt idx="1059">
                  <c:v>-9.9999999999999995E-7</c:v>
                </c:pt>
                <c:pt idx="1060">
                  <c:v>-9.9999999999999995E-7</c:v>
                </c:pt>
                <c:pt idx="1061">
                  <c:v>-9.9999999999999995E-7</c:v>
                </c:pt>
                <c:pt idx="1062">
                  <c:v>2.0999999999999999E-5</c:v>
                </c:pt>
                <c:pt idx="1063">
                  <c:v>2.0999999999999999E-5</c:v>
                </c:pt>
                <c:pt idx="1064">
                  <c:v>4.3999999999999999E-5</c:v>
                </c:pt>
                <c:pt idx="1065">
                  <c:v>2.0999999999999999E-5</c:v>
                </c:pt>
                <c:pt idx="1066">
                  <c:v>6.6000000000000005E-5</c:v>
                </c:pt>
                <c:pt idx="1067">
                  <c:v>6.6000000000000005E-5</c:v>
                </c:pt>
                <c:pt idx="1068">
                  <c:v>4.3999999999999999E-5</c:v>
                </c:pt>
                <c:pt idx="1069">
                  <c:v>8.7999999999999998E-5</c:v>
                </c:pt>
                <c:pt idx="1070">
                  <c:v>8.7999999999999998E-5</c:v>
                </c:pt>
                <c:pt idx="1071">
                  <c:v>1.3300000000000001E-4</c:v>
                </c:pt>
                <c:pt idx="1072">
                  <c:v>1.3300000000000001E-4</c:v>
                </c:pt>
                <c:pt idx="1073">
                  <c:v>8.7999999999999998E-5</c:v>
                </c:pt>
                <c:pt idx="1074">
                  <c:v>1.3300000000000001E-4</c:v>
                </c:pt>
                <c:pt idx="1075">
                  <c:v>1.55E-4</c:v>
                </c:pt>
                <c:pt idx="1076">
                  <c:v>1.7699999999999999E-4</c:v>
                </c:pt>
                <c:pt idx="1077">
                  <c:v>1.55E-4</c:v>
                </c:pt>
                <c:pt idx="1078">
                  <c:v>1.55E-4</c:v>
                </c:pt>
                <c:pt idx="1079">
                  <c:v>1.7699999999999999E-4</c:v>
                </c:pt>
                <c:pt idx="1080">
                  <c:v>1.55E-4</c:v>
                </c:pt>
                <c:pt idx="1081">
                  <c:v>1.7699999999999999E-4</c:v>
                </c:pt>
                <c:pt idx="1082">
                  <c:v>1.7699999999999999E-4</c:v>
                </c:pt>
                <c:pt idx="1083">
                  <c:v>1.9900000000000001E-4</c:v>
                </c:pt>
                <c:pt idx="1084">
                  <c:v>1.7699999999999999E-4</c:v>
                </c:pt>
                <c:pt idx="1085">
                  <c:v>1.7699999999999999E-4</c:v>
                </c:pt>
                <c:pt idx="1086">
                  <c:v>1.9900000000000001E-4</c:v>
                </c:pt>
                <c:pt idx="1087">
                  <c:v>2.22E-4</c:v>
                </c:pt>
                <c:pt idx="1088">
                  <c:v>2.4399999999999999E-4</c:v>
                </c:pt>
                <c:pt idx="1089">
                  <c:v>2.22E-4</c:v>
                </c:pt>
                <c:pt idx="1090">
                  <c:v>2.4399999999999999E-4</c:v>
                </c:pt>
                <c:pt idx="1091">
                  <c:v>2.4399999999999999E-4</c:v>
                </c:pt>
                <c:pt idx="1092">
                  <c:v>2.6600000000000001E-4</c:v>
                </c:pt>
                <c:pt idx="1093">
                  <c:v>2.6600000000000001E-4</c:v>
                </c:pt>
                <c:pt idx="1094">
                  <c:v>2.6600000000000001E-4</c:v>
                </c:pt>
                <c:pt idx="1095">
                  <c:v>2.6600000000000001E-4</c:v>
                </c:pt>
                <c:pt idx="1096">
                  <c:v>2.6600000000000001E-4</c:v>
                </c:pt>
                <c:pt idx="1097">
                  <c:v>2.6600000000000001E-4</c:v>
                </c:pt>
                <c:pt idx="1098">
                  <c:v>2.4399999999999999E-4</c:v>
                </c:pt>
                <c:pt idx="1099">
                  <c:v>2.8800000000000001E-4</c:v>
                </c:pt>
                <c:pt idx="1100">
                  <c:v>3.3300000000000002E-4</c:v>
                </c:pt>
                <c:pt idx="1101">
                  <c:v>2.8800000000000001E-4</c:v>
                </c:pt>
                <c:pt idx="1102">
                  <c:v>3.1E-4</c:v>
                </c:pt>
                <c:pt idx="1103">
                  <c:v>3.1E-4</c:v>
                </c:pt>
                <c:pt idx="1104">
                  <c:v>3.3300000000000002E-4</c:v>
                </c:pt>
                <c:pt idx="1105">
                  <c:v>3.3300000000000002E-4</c:v>
                </c:pt>
                <c:pt idx="1106">
                  <c:v>3.3300000000000002E-4</c:v>
                </c:pt>
                <c:pt idx="1107">
                  <c:v>2.8800000000000001E-4</c:v>
                </c:pt>
                <c:pt idx="1108">
                  <c:v>3.3300000000000002E-4</c:v>
                </c:pt>
                <c:pt idx="1109">
                  <c:v>2.8800000000000001E-4</c:v>
                </c:pt>
                <c:pt idx="1110">
                  <c:v>3.1E-4</c:v>
                </c:pt>
                <c:pt idx="1111">
                  <c:v>2.8800000000000001E-4</c:v>
                </c:pt>
                <c:pt idx="1112">
                  <c:v>3.1E-4</c:v>
                </c:pt>
                <c:pt idx="1113">
                  <c:v>3.1E-4</c:v>
                </c:pt>
                <c:pt idx="1114">
                  <c:v>3.1E-4</c:v>
                </c:pt>
                <c:pt idx="1115">
                  <c:v>3.3300000000000002E-4</c:v>
                </c:pt>
                <c:pt idx="1116">
                  <c:v>3.1E-4</c:v>
                </c:pt>
                <c:pt idx="1117">
                  <c:v>3.1E-4</c:v>
                </c:pt>
                <c:pt idx="1118">
                  <c:v>3.1E-4</c:v>
                </c:pt>
                <c:pt idx="1119">
                  <c:v>3.3300000000000002E-4</c:v>
                </c:pt>
                <c:pt idx="1120">
                  <c:v>3.1E-4</c:v>
                </c:pt>
                <c:pt idx="1121">
                  <c:v>3.1E-4</c:v>
                </c:pt>
                <c:pt idx="1122">
                  <c:v>3.1E-4</c:v>
                </c:pt>
                <c:pt idx="1123">
                  <c:v>2.8800000000000001E-4</c:v>
                </c:pt>
                <c:pt idx="1124">
                  <c:v>3.1E-4</c:v>
                </c:pt>
                <c:pt idx="1125">
                  <c:v>3.3300000000000002E-4</c:v>
                </c:pt>
                <c:pt idx="1126">
                  <c:v>3.1E-4</c:v>
                </c:pt>
                <c:pt idx="1127">
                  <c:v>3.3300000000000002E-4</c:v>
                </c:pt>
                <c:pt idx="1128">
                  <c:v>3.1E-4</c:v>
                </c:pt>
                <c:pt idx="1129">
                  <c:v>3.1E-4</c:v>
                </c:pt>
                <c:pt idx="1130">
                  <c:v>3.1E-4</c:v>
                </c:pt>
                <c:pt idx="1131">
                  <c:v>2.8800000000000001E-4</c:v>
                </c:pt>
                <c:pt idx="1132">
                  <c:v>3.1E-4</c:v>
                </c:pt>
                <c:pt idx="1133">
                  <c:v>2.8800000000000001E-4</c:v>
                </c:pt>
                <c:pt idx="1134">
                  <c:v>3.1E-4</c:v>
                </c:pt>
                <c:pt idx="1135">
                  <c:v>2.8800000000000001E-4</c:v>
                </c:pt>
                <c:pt idx="1136">
                  <c:v>3.1E-4</c:v>
                </c:pt>
                <c:pt idx="1137">
                  <c:v>3.1E-4</c:v>
                </c:pt>
                <c:pt idx="1138">
                  <c:v>2.8800000000000001E-4</c:v>
                </c:pt>
                <c:pt idx="1139">
                  <c:v>3.1E-4</c:v>
                </c:pt>
                <c:pt idx="1140">
                  <c:v>2.8800000000000001E-4</c:v>
                </c:pt>
                <c:pt idx="1141">
                  <c:v>2.6600000000000001E-4</c:v>
                </c:pt>
                <c:pt idx="1142">
                  <c:v>2.8800000000000001E-4</c:v>
                </c:pt>
                <c:pt idx="1143">
                  <c:v>2.8800000000000001E-4</c:v>
                </c:pt>
                <c:pt idx="1144">
                  <c:v>2.6600000000000001E-4</c:v>
                </c:pt>
                <c:pt idx="1145">
                  <c:v>2.6600000000000001E-4</c:v>
                </c:pt>
                <c:pt idx="1146">
                  <c:v>2.6600000000000001E-4</c:v>
                </c:pt>
                <c:pt idx="1147">
                  <c:v>2.8800000000000001E-4</c:v>
                </c:pt>
                <c:pt idx="1148">
                  <c:v>2.8800000000000001E-4</c:v>
                </c:pt>
                <c:pt idx="1149">
                  <c:v>2.4399999999999999E-4</c:v>
                </c:pt>
                <c:pt idx="1150">
                  <c:v>2.6600000000000001E-4</c:v>
                </c:pt>
                <c:pt idx="1151">
                  <c:v>2.4399999999999999E-4</c:v>
                </c:pt>
                <c:pt idx="1152">
                  <c:v>2.6600000000000001E-4</c:v>
                </c:pt>
                <c:pt idx="1153">
                  <c:v>2.8800000000000001E-4</c:v>
                </c:pt>
                <c:pt idx="1154">
                  <c:v>2.4399999999999999E-4</c:v>
                </c:pt>
                <c:pt idx="1155">
                  <c:v>2.22E-4</c:v>
                </c:pt>
                <c:pt idx="1156">
                  <c:v>2.4399999999999999E-4</c:v>
                </c:pt>
                <c:pt idx="1157">
                  <c:v>2.22E-4</c:v>
                </c:pt>
                <c:pt idx="1158">
                  <c:v>1.9900000000000001E-4</c:v>
                </c:pt>
                <c:pt idx="1159">
                  <c:v>2.22E-4</c:v>
                </c:pt>
                <c:pt idx="1160">
                  <c:v>1.9900000000000001E-4</c:v>
                </c:pt>
                <c:pt idx="1161">
                  <c:v>2.22E-4</c:v>
                </c:pt>
                <c:pt idx="1162">
                  <c:v>1.9900000000000001E-4</c:v>
                </c:pt>
                <c:pt idx="1163">
                  <c:v>2.22E-4</c:v>
                </c:pt>
                <c:pt idx="1164">
                  <c:v>1.9900000000000001E-4</c:v>
                </c:pt>
                <c:pt idx="1165">
                  <c:v>1.7699999999999999E-4</c:v>
                </c:pt>
                <c:pt idx="1166">
                  <c:v>1.55E-4</c:v>
                </c:pt>
                <c:pt idx="1167">
                  <c:v>1.7699999999999999E-4</c:v>
                </c:pt>
                <c:pt idx="1168">
                  <c:v>1.7699999999999999E-4</c:v>
                </c:pt>
                <c:pt idx="1169">
                  <c:v>1.7699999999999999E-4</c:v>
                </c:pt>
                <c:pt idx="1170">
                  <c:v>1.9900000000000001E-4</c:v>
                </c:pt>
                <c:pt idx="1171">
                  <c:v>1.55E-4</c:v>
                </c:pt>
                <c:pt idx="1172">
                  <c:v>1.55E-4</c:v>
                </c:pt>
                <c:pt idx="1173">
                  <c:v>1.55E-4</c:v>
                </c:pt>
                <c:pt idx="1174">
                  <c:v>1.3300000000000001E-4</c:v>
                </c:pt>
                <c:pt idx="1175">
                  <c:v>1.3300000000000001E-4</c:v>
                </c:pt>
                <c:pt idx="1176">
                  <c:v>1.3300000000000001E-4</c:v>
                </c:pt>
                <c:pt idx="1177">
                  <c:v>1.55E-4</c:v>
                </c:pt>
                <c:pt idx="1178">
                  <c:v>1.3300000000000001E-4</c:v>
                </c:pt>
                <c:pt idx="1179">
                  <c:v>1.3300000000000001E-4</c:v>
                </c:pt>
                <c:pt idx="1180">
                  <c:v>1.3300000000000001E-4</c:v>
                </c:pt>
                <c:pt idx="1181">
                  <c:v>8.7999999999999998E-5</c:v>
                </c:pt>
                <c:pt idx="1182">
                  <c:v>6.6000000000000005E-5</c:v>
                </c:pt>
                <c:pt idx="1183">
                  <c:v>8.7999999999999998E-5</c:v>
                </c:pt>
                <c:pt idx="1184">
                  <c:v>8.7999999999999998E-5</c:v>
                </c:pt>
                <c:pt idx="1185">
                  <c:v>1.1E-4</c:v>
                </c:pt>
                <c:pt idx="1186">
                  <c:v>8.7999999999999998E-5</c:v>
                </c:pt>
                <c:pt idx="1187">
                  <c:v>6.6000000000000005E-5</c:v>
                </c:pt>
                <c:pt idx="1188">
                  <c:v>8.7999999999999998E-5</c:v>
                </c:pt>
                <c:pt idx="1189">
                  <c:v>4.3999999999999999E-5</c:v>
                </c:pt>
                <c:pt idx="1190">
                  <c:v>4.3999999999999999E-5</c:v>
                </c:pt>
                <c:pt idx="1191">
                  <c:v>4.3999999999999999E-5</c:v>
                </c:pt>
                <c:pt idx="1192">
                  <c:v>4.3999999999999999E-5</c:v>
                </c:pt>
                <c:pt idx="1193">
                  <c:v>6.6000000000000005E-5</c:v>
                </c:pt>
                <c:pt idx="1194">
                  <c:v>4.3999999999999999E-5</c:v>
                </c:pt>
                <c:pt idx="1195">
                  <c:v>4.3999999999999999E-5</c:v>
                </c:pt>
                <c:pt idx="1196">
                  <c:v>4.3999999999999999E-5</c:v>
                </c:pt>
                <c:pt idx="1197">
                  <c:v>-9.9999999999999995E-7</c:v>
                </c:pt>
                <c:pt idx="1198">
                  <c:v>-2.3E-5</c:v>
                </c:pt>
                <c:pt idx="1199">
                  <c:v>-9.9999999999999995E-7</c:v>
                </c:pt>
                <c:pt idx="1200">
                  <c:v>-9.9999999999999995E-7</c:v>
                </c:pt>
                <c:pt idx="1201">
                  <c:v>2.0999999999999999E-5</c:v>
                </c:pt>
                <c:pt idx="1202">
                  <c:v>-2.3E-5</c:v>
                </c:pt>
                <c:pt idx="1203">
                  <c:v>-2.3E-5</c:v>
                </c:pt>
                <c:pt idx="1204">
                  <c:v>-9.9999999999999995E-7</c:v>
                </c:pt>
                <c:pt idx="1205">
                  <c:v>-4.5000000000000003E-5</c:v>
                </c:pt>
                <c:pt idx="1206">
                  <c:v>-2.3E-5</c:v>
                </c:pt>
                <c:pt idx="1207">
                  <c:v>-6.7000000000000002E-5</c:v>
                </c:pt>
                <c:pt idx="1208">
                  <c:v>-4.5000000000000003E-5</c:v>
                </c:pt>
                <c:pt idx="1209">
                  <c:v>-2.3E-5</c:v>
                </c:pt>
                <c:pt idx="1210">
                  <c:v>-4.5000000000000003E-5</c:v>
                </c:pt>
                <c:pt idx="1211">
                  <c:v>-2.3E-5</c:v>
                </c:pt>
                <c:pt idx="1212">
                  <c:v>-4.5000000000000003E-5</c:v>
                </c:pt>
                <c:pt idx="1213">
                  <c:v>-6.7000000000000002E-5</c:v>
                </c:pt>
                <c:pt idx="1214">
                  <c:v>-6.7000000000000002E-5</c:v>
                </c:pt>
                <c:pt idx="1215">
                  <c:v>-6.7000000000000002E-5</c:v>
                </c:pt>
                <c:pt idx="1216">
                  <c:v>-9.0000000000000006E-5</c:v>
                </c:pt>
                <c:pt idx="1217">
                  <c:v>-6.7000000000000002E-5</c:v>
                </c:pt>
                <c:pt idx="1218">
                  <c:v>-9.0000000000000006E-5</c:v>
                </c:pt>
                <c:pt idx="1219">
                  <c:v>-1.12E-4</c:v>
                </c:pt>
                <c:pt idx="1220">
                  <c:v>-9.0000000000000006E-5</c:v>
                </c:pt>
                <c:pt idx="1221">
                  <c:v>-1.12E-4</c:v>
                </c:pt>
                <c:pt idx="1222">
                  <c:v>-9.0000000000000006E-5</c:v>
                </c:pt>
                <c:pt idx="1223">
                  <c:v>-1.34E-4</c:v>
                </c:pt>
                <c:pt idx="1224">
                  <c:v>-1.12E-4</c:v>
                </c:pt>
                <c:pt idx="1225">
                  <c:v>-1.12E-4</c:v>
                </c:pt>
                <c:pt idx="1226">
                  <c:v>-1.34E-4</c:v>
                </c:pt>
                <c:pt idx="1227">
                  <c:v>-1.34E-4</c:v>
                </c:pt>
                <c:pt idx="1228">
                  <c:v>-1.12E-4</c:v>
                </c:pt>
                <c:pt idx="1229">
                  <c:v>-1.56E-4</c:v>
                </c:pt>
                <c:pt idx="1230">
                  <c:v>-1.56E-4</c:v>
                </c:pt>
                <c:pt idx="1231">
                  <c:v>-1.34E-4</c:v>
                </c:pt>
                <c:pt idx="1232">
                  <c:v>-1.34E-4</c:v>
                </c:pt>
                <c:pt idx="1233">
                  <c:v>-1.12E-4</c:v>
                </c:pt>
                <c:pt idx="1234">
                  <c:v>-1.56E-4</c:v>
                </c:pt>
                <c:pt idx="1235">
                  <c:v>-1.7899999999999999E-4</c:v>
                </c:pt>
                <c:pt idx="1236">
                  <c:v>-1.56E-4</c:v>
                </c:pt>
                <c:pt idx="1237">
                  <c:v>-1.7899999999999999E-4</c:v>
                </c:pt>
                <c:pt idx="1238">
                  <c:v>-1.56E-4</c:v>
                </c:pt>
                <c:pt idx="1239">
                  <c:v>-1.7899999999999999E-4</c:v>
                </c:pt>
                <c:pt idx="1240">
                  <c:v>-2.0100000000000001E-4</c:v>
                </c:pt>
                <c:pt idx="1241">
                  <c:v>-1.7899999999999999E-4</c:v>
                </c:pt>
                <c:pt idx="1242">
                  <c:v>-2.0100000000000001E-4</c:v>
                </c:pt>
                <c:pt idx="1243">
                  <c:v>-1.56E-4</c:v>
                </c:pt>
                <c:pt idx="1244">
                  <c:v>-1.7899999999999999E-4</c:v>
                </c:pt>
                <c:pt idx="1245">
                  <c:v>-2.0100000000000001E-4</c:v>
                </c:pt>
                <c:pt idx="1246">
                  <c:v>-2.0100000000000001E-4</c:v>
                </c:pt>
                <c:pt idx="1247">
                  <c:v>-2.0100000000000001E-4</c:v>
                </c:pt>
                <c:pt idx="1248">
                  <c:v>-1.56E-4</c:v>
                </c:pt>
                <c:pt idx="1249">
                  <c:v>-2.23E-4</c:v>
                </c:pt>
                <c:pt idx="1250">
                  <c:v>-2.0100000000000001E-4</c:v>
                </c:pt>
                <c:pt idx="1251">
                  <c:v>-2.23E-4</c:v>
                </c:pt>
                <c:pt idx="1252">
                  <c:v>-2.23E-4</c:v>
                </c:pt>
                <c:pt idx="1253">
                  <c:v>-2.0100000000000001E-4</c:v>
                </c:pt>
                <c:pt idx="1254">
                  <c:v>-2.0100000000000001E-4</c:v>
                </c:pt>
                <c:pt idx="1255">
                  <c:v>-2.0100000000000001E-4</c:v>
                </c:pt>
                <c:pt idx="1256">
                  <c:v>-2.0100000000000001E-4</c:v>
                </c:pt>
                <c:pt idx="1257">
                  <c:v>-1.7899999999999999E-4</c:v>
                </c:pt>
                <c:pt idx="1258">
                  <c:v>-2.23E-4</c:v>
                </c:pt>
                <c:pt idx="1259">
                  <c:v>-2.0100000000000001E-4</c:v>
                </c:pt>
                <c:pt idx="1260">
                  <c:v>-2.23E-4</c:v>
                </c:pt>
                <c:pt idx="1261">
                  <c:v>-2.23E-4</c:v>
                </c:pt>
                <c:pt idx="1262">
                  <c:v>-2.4499999999999999E-4</c:v>
                </c:pt>
                <c:pt idx="1263">
                  <c:v>-2.0100000000000001E-4</c:v>
                </c:pt>
                <c:pt idx="1264">
                  <c:v>-2.23E-4</c:v>
                </c:pt>
                <c:pt idx="1265">
                  <c:v>-2.4499999999999999E-4</c:v>
                </c:pt>
                <c:pt idx="1266">
                  <c:v>-2.23E-4</c:v>
                </c:pt>
                <c:pt idx="1267">
                  <c:v>-2.0100000000000001E-4</c:v>
                </c:pt>
                <c:pt idx="1268">
                  <c:v>-2.4499999999999999E-4</c:v>
                </c:pt>
                <c:pt idx="1269">
                  <c:v>-2.23E-4</c:v>
                </c:pt>
                <c:pt idx="1270">
                  <c:v>-2.0100000000000001E-4</c:v>
                </c:pt>
                <c:pt idx="1271">
                  <c:v>-2.0100000000000001E-4</c:v>
                </c:pt>
                <c:pt idx="1272">
                  <c:v>-2.4499999999999999E-4</c:v>
                </c:pt>
                <c:pt idx="1273">
                  <c:v>-2.23E-4</c:v>
                </c:pt>
                <c:pt idx="1274">
                  <c:v>-2.0100000000000001E-4</c:v>
                </c:pt>
                <c:pt idx="1275">
                  <c:v>-2.0100000000000001E-4</c:v>
                </c:pt>
                <c:pt idx="1276">
                  <c:v>-1.7899999999999999E-4</c:v>
                </c:pt>
                <c:pt idx="1277">
                  <c:v>-2.23E-4</c:v>
                </c:pt>
                <c:pt idx="1278">
                  <c:v>-2.4499999999999999E-4</c:v>
                </c:pt>
                <c:pt idx="1279">
                  <c:v>-2.0100000000000001E-4</c:v>
                </c:pt>
                <c:pt idx="1280">
                  <c:v>-2.0100000000000001E-4</c:v>
                </c:pt>
                <c:pt idx="1281">
                  <c:v>-2.23E-4</c:v>
                </c:pt>
                <c:pt idx="1282">
                  <c:v>-2.23E-4</c:v>
                </c:pt>
                <c:pt idx="1283">
                  <c:v>-1.7899999999999999E-4</c:v>
                </c:pt>
                <c:pt idx="1284">
                  <c:v>-2.23E-4</c:v>
                </c:pt>
                <c:pt idx="1285">
                  <c:v>-2.0100000000000001E-4</c:v>
                </c:pt>
                <c:pt idx="1286">
                  <c:v>-1.7899999999999999E-4</c:v>
                </c:pt>
                <c:pt idx="1287">
                  <c:v>-2.0100000000000001E-4</c:v>
                </c:pt>
                <c:pt idx="1288">
                  <c:v>-2.0100000000000001E-4</c:v>
                </c:pt>
                <c:pt idx="1289">
                  <c:v>-2.0100000000000001E-4</c:v>
                </c:pt>
                <c:pt idx="1290">
                  <c:v>-1.7899999999999999E-4</c:v>
                </c:pt>
                <c:pt idx="1291">
                  <c:v>-1.7899999999999999E-4</c:v>
                </c:pt>
                <c:pt idx="1292">
                  <c:v>-1.7899999999999999E-4</c:v>
                </c:pt>
                <c:pt idx="1293">
                  <c:v>-2.0100000000000001E-4</c:v>
                </c:pt>
                <c:pt idx="1294">
                  <c:v>-1.7899999999999999E-4</c:v>
                </c:pt>
                <c:pt idx="1295">
                  <c:v>-1.7899999999999999E-4</c:v>
                </c:pt>
                <c:pt idx="1296">
                  <c:v>-1.56E-4</c:v>
                </c:pt>
                <c:pt idx="1297">
                  <c:v>-1.7899999999999999E-4</c:v>
                </c:pt>
                <c:pt idx="1298">
                  <c:v>-1.7899999999999999E-4</c:v>
                </c:pt>
                <c:pt idx="1299">
                  <c:v>-1.56E-4</c:v>
                </c:pt>
                <c:pt idx="1300">
                  <c:v>-1.56E-4</c:v>
                </c:pt>
                <c:pt idx="1301">
                  <c:v>-1.56E-4</c:v>
                </c:pt>
                <c:pt idx="1302">
                  <c:v>-1.12E-4</c:v>
                </c:pt>
                <c:pt idx="1303">
                  <c:v>-1.7899999999999999E-4</c:v>
                </c:pt>
                <c:pt idx="1304">
                  <c:v>-1.56E-4</c:v>
                </c:pt>
                <c:pt idx="1305">
                  <c:v>-1.34E-4</c:v>
                </c:pt>
                <c:pt idx="1306">
                  <c:v>-1.12E-4</c:v>
                </c:pt>
                <c:pt idx="1307">
                  <c:v>-1.12E-4</c:v>
                </c:pt>
                <c:pt idx="1308">
                  <c:v>-9.0000000000000006E-5</c:v>
                </c:pt>
                <c:pt idx="1309">
                  <c:v>-1.34E-4</c:v>
                </c:pt>
                <c:pt idx="1310">
                  <c:v>-1.12E-4</c:v>
                </c:pt>
                <c:pt idx="1311">
                  <c:v>-1.34E-4</c:v>
                </c:pt>
                <c:pt idx="1312">
                  <c:v>-9.0000000000000006E-5</c:v>
                </c:pt>
                <c:pt idx="1313">
                  <c:v>-9.0000000000000006E-5</c:v>
                </c:pt>
                <c:pt idx="1314">
                  <c:v>-1.12E-4</c:v>
                </c:pt>
                <c:pt idx="1315">
                  <c:v>-9.0000000000000006E-5</c:v>
                </c:pt>
                <c:pt idx="1316">
                  <c:v>-9.0000000000000006E-5</c:v>
                </c:pt>
                <c:pt idx="1317">
                  <c:v>-9.0000000000000006E-5</c:v>
                </c:pt>
                <c:pt idx="1318">
                  <c:v>-9.0000000000000006E-5</c:v>
                </c:pt>
                <c:pt idx="1319">
                  <c:v>-1.12E-4</c:v>
                </c:pt>
                <c:pt idx="1320">
                  <c:v>-1.12E-4</c:v>
                </c:pt>
                <c:pt idx="1321">
                  <c:v>-1.12E-4</c:v>
                </c:pt>
                <c:pt idx="1322">
                  <c:v>-9.0000000000000006E-5</c:v>
                </c:pt>
                <c:pt idx="1323">
                  <c:v>-9.0000000000000006E-5</c:v>
                </c:pt>
                <c:pt idx="1324">
                  <c:v>-6.7000000000000002E-5</c:v>
                </c:pt>
                <c:pt idx="1325">
                  <c:v>-9.0000000000000006E-5</c:v>
                </c:pt>
                <c:pt idx="1326">
                  <c:v>-6.7000000000000002E-5</c:v>
                </c:pt>
                <c:pt idx="1327">
                  <c:v>-9.0000000000000006E-5</c:v>
                </c:pt>
                <c:pt idx="1328">
                  <c:v>-6.7000000000000002E-5</c:v>
                </c:pt>
                <c:pt idx="1329">
                  <c:v>-4.5000000000000003E-5</c:v>
                </c:pt>
                <c:pt idx="1330">
                  <c:v>-6.7000000000000002E-5</c:v>
                </c:pt>
                <c:pt idx="1331">
                  <c:v>-4.5000000000000003E-5</c:v>
                </c:pt>
                <c:pt idx="1332">
                  <c:v>-9.0000000000000006E-5</c:v>
                </c:pt>
                <c:pt idx="1333">
                  <c:v>-6.7000000000000002E-5</c:v>
                </c:pt>
                <c:pt idx="1334">
                  <c:v>-4.5000000000000003E-5</c:v>
                </c:pt>
                <c:pt idx="1335">
                  <c:v>-9.0000000000000006E-5</c:v>
                </c:pt>
                <c:pt idx="1336">
                  <c:v>-6.7000000000000002E-5</c:v>
                </c:pt>
                <c:pt idx="1337">
                  <c:v>-6.7000000000000002E-5</c:v>
                </c:pt>
                <c:pt idx="1338">
                  <c:v>-4.5000000000000003E-5</c:v>
                </c:pt>
                <c:pt idx="1339">
                  <c:v>-4.5000000000000003E-5</c:v>
                </c:pt>
                <c:pt idx="1340">
                  <c:v>-4.5000000000000003E-5</c:v>
                </c:pt>
                <c:pt idx="1341">
                  <c:v>-6.7000000000000002E-5</c:v>
                </c:pt>
                <c:pt idx="1342">
                  <c:v>-4.5000000000000003E-5</c:v>
                </c:pt>
                <c:pt idx="1343">
                  <c:v>-6.7000000000000002E-5</c:v>
                </c:pt>
                <c:pt idx="1344">
                  <c:v>-4.5000000000000003E-5</c:v>
                </c:pt>
                <c:pt idx="1345">
                  <c:v>-4.5000000000000003E-5</c:v>
                </c:pt>
                <c:pt idx="1346">
                  <c:v>-6.7000000000000002E-5</c:v>
                </c:pt>
                <c:pt idx="1347">
                  <c:v>-6.7000000000000002E-5</c:v>
                </c:pt>
                <c:pt idx="1348">
                  <c:v>-6.7000000000000002E-5</c:v>
                </c:pt>
                <c:pt idx="1349">
                  <c:v>-6.7000000000000002E-5</c:v>
                </c:pt>
                <c:pt idx="1350">
                  <c:v>-2.3E-5</c:v>
                </c:pt>
                <c:pt idx="1351">
                  <c:v>-6.7000000000000002E-5</c:v>
                </c:pt>
                <c:pt idx="1352">
                  <c:v>-6.7000000000000002E-5</c:v>
                </c:pt>
                <c:pt idx="1353">
                  <c:v>-4.5000000000000003E-5</c:v>
                </c:pt>
                <c:pt idx="1354">
                  <c:v>-4.5000000000000003E-5</c:v>
                </c:pt>
                <c:pt idx="1355">
                  <c:v>-9.0000000000000006E-5</c:v>
                </c:pt>
                <c:pt idx="1356">
                  <c:v>-4.5000000000000003E-5</c:v>
                </c:pt>
                <c:pt idx="1357">
                  <c:v>-2.3E-5</c:v>
                </c:pt>
                <c:pt idx="1358">
                  <c:v>-4.5000000000000003E-5</c:v>
                </c:pt>
                <c:pt idx="1359">
                  <c:v>-9.0000000000000006E-5</c:v>
                </c:pt>
                <c:pt idx="1360">
                  <c:v>-6.7000000000000002E-5</c:v>
                </c:pt>
                <c:pt idx="1361">
                  <c:v>-6.7000000000000002E-5</c:v>
                </c:pt>
                <c:pt idx="1362">
                  <c:v>-9.0000000000000006E-5</c:v>
                </c:pt>
                <c:pt idx="1363">
                  <c:v>-9.0000000000000006E-5</c:v>
                </c:pt>
                <c:pt idx="1364">
                  <c:v>-9.0000000000000006E-5</c:v>
                </c:pt>
                <c:pt idx="1365">
                  <c:v>-9.0000000000000006E-5</c:v>
                </c:pt>
                <c:pt idx="1366">
                  <c:v>-6.7000000000000002E-5</c:v>
                </c:pt>
                <c:pt idx="1367">
                  <c:v>-9.0000000000000006E-5</c:v>
                </c:pt>
                <c:pt idx="1368">
                  <c:v>-6.7000000000000002E-5</c:v>
                </c:pt>
                <c:pt idx="1369">
                  <c:v>-6.7000000000000002E-5</c:v>
                </c:pt>
                <c:pt idx="1370">
                  <c:v>-9.0000000000000006E-5</c:v>
                </c:pt>
                <c:pt idx="1371">
                  <c:v>-9.0000000000000006E-5</c:v>
                </c:pt>
                <c:pt idx="1372">
                  <c:v>-6.7000000000000002E-5</c:v>
                </c:pt>
                <c:pt idx="1373">
                  <c:v>-9.0000000000000006E-5</c:v>
                </c:pt>
                <c:pt idx="1374">
                  <c:v>-1.12E-4</c:v>
                </c:pt>
                <c:pt idx="1375">
                  <c:v>-1.12E-4</c:v>
                </c:pt>
                <c:pt idx="1376">
                  <c:v>-9.0000000000000006E-5</c:v>
                </c:pt>
                <c:pt idx="1377">
                  <c:v>-1.12E-4</c:v>
                </c:pt>
                <c:pt idx="1378">
                  <c:v>-1.34E-4</c:v>
                </c:pt>
                <c:pt idx="1379">
                  <c:v>-9.0000000000000006E-5</c:v>
                </c:pt>
                <c:pt idx="1380">
                  <c:v>-1.12E-4</c:v>
                </c:pt>
                <c:pt idx="1381">
                  <c:v>-1.12E-4</c:v>
                </c:pt>
                <c:pt idx="1382">
                  <c:v>-9.0000000000000006E-5</c:v>
                </c:pt>
                <c:pt idx="1383">
                  <c:v>-1.12E-4</c:v>
                </c:pt>
                <c:pt idx="1384">
                  <c:v>-1.12E-4</c:v>
                </c:pt>
                <c:pt idx="1385">
                  <c:v>-1.12E-4</c:v>
                </c:pt>
                <c:pt idx="1386">
                  <c:v>-1.12E-4</c:v>
                </c:pt>
                <c:pt idx="1387">
                  <c:v>-1.12E-4</c:v>
                </c:pt>
                <c:pt idx="1388">
                  <c:v>-1.12E-4</c:v>
                </c:pt>
                <c:pt idx="1389">
                  <c:v>-1.34E-4</c:v>
                </c:pt>
                <c:pt idx="1390">
                  <c:v>-1.56E-4</c:v>
                </c:pt>
                <c:pt idx="1391">
                  <c:v>-1.34E-4</c:v>
                </c:pt>
                <c:pt idx="1392">
                  <c:v>-1.34E-4</c:v>
                </c:pt>
                <c:pt idx="1393">
                  <c:v>-9.0000000000000006E-5</c:v>
                </c:pt>
                <c:pt idx="1394">
                  <c:v>-1.56E-4</c:v>
                </c:pt>
                <c:pt idx="1395">
                  <c:v>-1.12E-4</c:v>
                </c:pt>
                <c:pt idx="1396">
                  <c:v>-1.56E-4</c:v>
                </c:pt>
                <c:pt idx="1397">
                  <c:v>-1.34E-4</c:v>
                </c:pt>
                <c:pt idx="1398">
                  <c:v>-1.34E-4</c:v>
                </c:pt>
                <c:pt idx="1399">
                  <c:v>-1.56E-4</c:v>
                </c:pt>
                <c:pt idx="1400">
                  <c:v>-1.34E-4</c:v>
                </c:pt>
                <c:pt idx="1401">
                  <c:v>-1.56E-4</c:v>
                </c:pt>
                <c:pt idx="1402">
                  <c:v>-1.34E-4</c:v>
                </c:pt>
                <c:pt idx="1403">
                  <c:v>-1.34E-4</c:v>
                </c:pt>
                <c:pt idx="1404">
                  <c:v>-1.34E-4</c:v>
                </c:pt>
                <c:pt idx="1405">
                  <c:v>-1.34E-4</c:v>
                </c:pt>
                <c:pt idx="1406">
                  <c:v>-2.0100000000000001E-4</c:v>
                </c:pt>
                <c:pt idx="1407">
                  <c:v>-1.56E-4</c:v>
                </c:pt>
                <c:pt idx="1408">
                  <c:v>-1.34E-4</c:v>
                </c:pt>
                <c:pt idx="1409">
                  <c:v>-1.12E-4</c:v>
                </c:pt>
                <c:pt idx="1410">
                  <c:v>-1.7899999999999999E-4</c:v>
                </c:pt>
                <c:pt idx="1411">
                  <c:v>-1.56E-4</c:v>
                </c:pt>
                <c:pt idx="1412">
                  <c:v>-1.56E-4</c:v>
                </c:pt>
                <c:pt idx="1413">
                  <c:v>-1.7899999999999999E-4</c:v>
                </c:pt>
                <c:pt idx="1414">
                  <c:v>-1.56E-4</c:v>
                </c:pt>
                <c:pt idx="1415">
                  <c:v>-1.56E-4</c:v>
                </c:pt>
                <c:pt idx="1416">
                  <c:v>-1.34E-4</c:v>
                </c:pt>
                <c:pt idx="1417">
                  <c:v>-1.34E-4</c:v>
                </c:pt>
                <c:pt idx="1418">
                  <c:v>-1.34E-4</c:v>
                </c:pt>
                <c:pt idx="1419">
                  <c:v>-1.34E-4</c:v>
                </c:pt>
                <c:pt idx="1420">
                  <c:v>-1.12E-4</c:v>
                </c:pt>
                <c:pt idx="1421">
                  <c:v>-1.34E-4</c:v>
                </c:pt>
                <c:pt idx="1422">
                  <c:v>-1.34E-4</c:v>
                </c:pt>
                <c:pt idx="1423">
                  <c:v>-1.56E-4</c:v>
                </c:pt>
                <c:pt idx="1424">
                  <c:v>-1.12E-4</c:v>
                </c:pt>
                <c:pt idx="1425">
                  <c:v>-1.12E-4</c:v>
                </c:pt>
                <c:pt idx="1426">
                  <c:v>-1.34E-4</c:v>
                </c:pt>
                <c:pt idx="1427">
                  <c:v>-1.12E-4</c:v>
                </c:pt>
                <c:pt idx="1428">
                  <c:v>-1.34E-4</c:v>
                </c:pt>
                <c:pt idx="1429">
                  <c:v>-9.0000000000000006E-5</c:v>
                </c:pt>
                <c:pt idx="1430">
                  <c:v>-1.12E-4</c:v>
                </c:pt>
                <c:pt idx="1431">
                  <c:v>-1.12E-4</c:v>
                </c:pt>
                <c:pt idx="1432">
                  <c:v>-9.0000000000000006E-5</c:v>
                </c:pt>
                <c:pt idx="1433">
                  <c:v>-9.0000000000000006E-5</c:v>
                </c:pt>
                <c:pt idx="1434">
                  <c:v>-9.0000000000000006E-5</c:v>
                </c:pt>
                <c:pt idx="1435">
                  <c:v>-6.7000000000000002E-5</c:v>
                </c:pt>
                <c:pt idx="1436">
                  <c:v>-9.0000000000000006E-5</c:v>
                </c:pt>
                <c:pt idx="1437">
                  <c:v>-6.7000000000000002E-5</c:v>
                </c:pt>
                <c:pt idx="1438">
                  <c:v>-6.7000000000000002E-5</c:v>
                </c:pt>
                <c:pt idx="1439">
                  <c:v>-9.0000000000000006E-5</c:v>
                </c:pt>
                <c:pt idx="1440">
                  <c:v>-4.5000000000000003E-5</c:v>
                </c:pt>
                <c:pt idx="1441">
                  <c:v>-2.3E-5</c:v>
                </c:pt>
                <c:pt idx="1442">
                  <c:v>-4.5000000000000003E-5</c:v>
                </c:pt>
                <c:pt idx="1443">
                  <c:v>-2.3E-5</c:v>
                </c:pt>
                <c:pt idx="1444">
                  <c:v>-2.3E-5</c:v>
                </c:pt>
                <c:pt idx="1445">
                  <c:v>-2.3E-5</c:v>
                </c:pt>
                <c:pt idx="1446">
                  <c:v>-2.3E-5</c:v>
                </c:pt>
                <c:pt idx="1447">
                  <c:v>-2.3E-5</c:v>
                </c:pt>
                <c:pt idx="1448">
                  <c:v>2.0999999999999999E-5</c:v>
                </c:pt>
                <c:pt idx="1449">
                  <c:v>-9.9999999999999995E-7</c:v>
                </c:pt>
                <c:pt idx="1450">
                  <c:v>-9.9999999999999995E-7</c:v>
                </c:pt>
                <c:pt idx="1451">
                  <c:v>4.3999999999999999E-5</c:v>
                </c:pt>
                <c:pt idx="1452">
                  <c:v>2.0999999999999999E-5</c:v>
                </c:pt>
                <c:pt idx="1453">
                  <c:v>2.0999999999999999E-5</c:v>
                </c:pt>
                <c:pt idx="1454">
                  <c:v>2.0999999999999999E-5</c:v>
                </c:pt>
                <c:pt idx="1455">
                  <c:v>2.0999999999999999E-5</c:v>
                </c:pt>
                <c:pt idx="1456">
                  <c:v>6.6000000000000005E-5</c:v>
                </c:pt>
                <c:pt idx="1457">
                  <c:v>8.7999999999999998E-5</c:v>
                </c:pt>
                <c:pt idx="1458">
                  <c:v>6.6000000000000005E-5</c:v>
                </c:pt>
                <c:pt idx="1459">
                  <c:v>6.6000000000000005E-5</c:v>
                </c:pt>
                <c:pt idx="1460">
                  <c:v>8.7999999999999998E-5</c:v>
                </c:pt>
                <c:pt idx="1461">
                  <c:v>6.6000000000000005E-5</c:v>
                </c:pt>
                <c:pt idx="1462">
                  <c:v>8.7999999999999998E-5</c:v>
                </c:pt>
                <c:pt idx="1463">
                  <c:v>1.1E-4</c:v>
                </c:pt>
                <c:pt idx="1464">
                  <c:v>8.7999999999999998E-5</c:v>
                </c:pt>
                <c:pt idx="1465">
                  <c:v>1.1E-4</c:v>
                </c:pt>
                <c:pt idx="1466">
                  <c:v>1.1E-4</c:v>
                </c:pt>
                <c:pt idx="1467">
                  <c:v>1.55E-4</c:v>
                </c:pt>
                <c:pt idx="1468">
                  <c:v>1.3300000000000001E-4</c:v>
                </c:pt>
                <c:pt idx="1469">
                  <c:v>1.3300000000000001E-4</c:v>
                </c:pt>
                <c:pt idx="1470">
                  <c:v>1.1E-4</c:v>
                </c:pt>
                <c:pt idx="1471">
                  <c:v>1.3300000000000001E-4</c:v>
                </c:pt>
                <c:pt idx="1472">
                  <c:v>1.55E-4</c:v>
                </c:pt>
                <c:pt idx="1473">
                  <c:v>1.7699999999999999E-4</c:v>
                </c:pt>
                <c:pt idx="1474">
                  <c:v>1.55E-4</c:v>
                </c:pt>
                <c:pt idx="1475">
                  <c:v>1.7699999999999999E-4</c:v>
                </c:pt>
                <c:pt idx="1476">
                  <c:v>1.9900000000000001E-4</c:v>
                </c:pt>
                <c:pt idx="1477">
                  <c:v>1.7699999999999999E-4</c:v>
                </c:pt>
                <c:pt idx="1478">
                  <c:v>1.9900000000000001E-4</c:v>
                </c:pt>
                <c:pt idx="1479">
                  <c:v>1.9900000000000001E-4</c:v>
                </c:pt>
                <c:pt idx="1480">
                  <c:v>1.9900000000000001E-4</c:v>
                </c:pt>
                <c:pt idx="1481">
                  <c:v>2.22E-4</c:v>
                </c:pt>
                <c:pt idx="1482">
                  <c:v>2.22E-4</c:v>
                </c:pt>
                <c:pt idx="1483">
                  <c:v>2.4399999999999999E-4</c:v>
                </c:pt>
                <c:pt idx="1484">
                  <c:v>2.22E-4</c:v>
                </c:pt>
                <c:pt idx="1485">
                  <c:v>2.4399999999999999E-4</c:v>
                </c:pt>
                <c:pt idx="1486">
                  <c:v>2.22E-4</c:v>
                </c:pt>
                <c:pt idx="1487">
                  <c:v>2.4399999999999999E-4</c:v>
                </c:pt>
                <c:pt idx="1488">
                  <c:v>2.6600000000000001E-4</c:v>
                </c:pt>
                <c:pt idx="1489">
                  <c:v>3.1E-4</c:v>
                </c:pt>
                <c:pt idx="1490">
                  <c:v>2.4399999999999999E-4</c:v>
                </c:pt>
                <c:pt idx="1491">
                  <c:v>2.6600000000000001E-4</c:v>
                </c:pt>
                <c:pt idx="1492">
                  <c:v>2.6600000000000001E-4</c:v>
                </c:pt>
                <c:pt idx="1493">
                  <c:v>2.6600000000000001E-4</c:v>
                </c:pt>
                <c:pt idx="1494">
                  <c:v>2.8800000000000001E-4</c:v>
                </c:pt>
                <c:pt idx="1495">
                  <c:v>2.6600000000000001E-4</c:v>
                </c:pt>
                <c:pt idx="1496">
                  <c:v>2.8800000000000001E-4</c:v>
                </c:pt>
                <c:pt idx="1497">
                  <c:v>3.1E-4</c:v>
                </c:pt>
                <c:pt idx="1498">
                  <c:v>3.1E-4</c:v>
                </c:pt>
                <c:pt idx="1499">
                  <c:v>3.1E-4</c:v>
                </c:pt>
                <c:pt idx="1500">
                  <c:v>3.3300000000000002E-4</c:v>
                </c:pt>
                <c:pt idx="1501">
                  <c:v>3.1E-4</c:v>
                </c:pt>
                <c:pt idx="1502">
                  <c:v>2.6600000000000001E-4</c:v>
                </c:pt>
                <c:pt idx="1503">
                  <c:v>3.1E-4</c:v>
                </c:pt>
                <c:pt idx="1504">
                  <c:v>3.5500000000000001E-4</c:v>
                </c:pt>
                <c:pt idx="1505">
                  <c:v>3.5500000000000001E-4</c:v>
                </c:pt>
                <c:pt idx="1506">
                  <c:v>3.1E-4</c:v>
                </c:pt>
                <c:pt idx="1507">
                  <c:v>3.1E-4</c:v>
                </c:pt>
                <c:pt idx="1508">
                  <c:v>3.3300000000000002E-4</c:v>
                </c:pt>
                <c:pt idx="1509">
                  <c:v>3.3300000000000002E-4</c:v>
                </c:pt>
                <c:pt idx="1510">
                  <c:v>3.3300000000000002E-4</c:v>
                </c:pt>
                <c:pt idx="1511">
                  <c:v>3.1E-4</c:v>
                </c:pt>
                <c:pt idx="1512">
                  <c:v>3.3300000000000002E-4</c:v>
                </c:pt>
                <c:pt idx="1513">
                  <c:v>3.3300000000000002E-4</c:v>
                </c:pt>
                <c:pt idx="1514">
                  <c:v>3.3300000000000002E-4</c:v>
                </c:pt>
                <c:pt idx="1515">
                  <c:v>3.1E-4</c:v>
                </c:pt>
                <c:pt idx="1516">
                  <c:v>3.3300000000000002E-4</c:v>
                </c:pt>
                <c:pt idx="1517">
                  <c:v>3.3300000000000002E-4</c:v>
                </c:pt>
                <c:pt idx="1518">
                  <c:v>3.1E-4</c:v>
                </c:pt>
                <c:pt idx="1519">
                  <c:v>3.1E-4</c:v>
                </c:pt>
                <c:pt idx="1520">
                  <c:v>3.3300000000000002E-4</c:v>
                </c:pt>
                <c:pt idx="1521">
                  <c:v>3.3300000000000002E-4</c:v>
                </c:pt>
                <c:pt idx="1522">
                  <c:v>3.1E-4</c:v>
                </c:pt>
                <c:pt idx="1523">
                  <c:v>2.8800000000000001E-4</c:v>
                </c:pt>
                <c:pt idx="1524">
                  <c:v>3.3300000000000002E-4</c:v>
                </c:pt>
                <c:pt idx="1525">
                  <c:v>3.3300000000000002E-4</c:v>
                </c:pt>
                <c:pt idx="1526">
                  <c:v>3.1E-4</c:v>
                </c:pt>
                <c:pt idx="1527">
                  <c:v>3.3300000000000002E-4</c:v>
                </c:pt>
                <c:pt idx="1528">
                  <c:v>2.8800000000000001E-4</c:v>
                </c:pt>
                <c:pt idx="1529">
                  <c:v>2.8800000000000001E-4</c:v>
                </c:pt>
                <c:pt idx="1530">
                  <c:v>3.1E-4</c:v>
                </c:pt>
                <c:pt idx="1531">
                  <c:v>3.1E-4</c:v>
                </c:pt>
                <c:pt idx="1532">
                  <c:v>3.3300000000000002E-4</c:v>
                </c:pt>
                <c:pt idx="1533">
                  <c:v>2.8800000000000001E-4</c:v>
                </c:pt>
                <c:pt idx="1534">
                  <c:v>2.8800000000000001E-4</c:v>
                </c:pt>
                <c:pt idx="1535">
                  <c:v>2.8800000000000001E-4</c:v>
                </c:pt>
                <c:pt idx="1536">
                  <c:v>2.8800000000000001E-4</c:v>
                </c:pt>
                <c:pt idx="1537">
                  <c:v>2.8800000000000001E-4</c:v>
                </c:pt>
                <c:pt idx="1538">
                  <c:v>2.6600000000000001E-4</c:v>
                </c:pt>
                <c:pt idx="1539">
                  <c:v>2.6600000000000001E-4</c:v>
                </c:pt>
                <c:pt idx="1540">
                  <c:v>2.6600000000000001E-4</c:v>
                </c:pt>
                <c:pt idx="1541">
                  <c:v>2.8800000000000001E-4</c:v>
                </c:pt>
                <c:pt idx="1542">
                  <c:v>2.8800000000000001E-4</c:v>
                </c:pt>
                <c:pt idx="1543">
                  <c:v>2.6600000000000001E-4</c:v>
                </c:pt>
                <c:pt idx="1544">
                  <c:v>3.1E-4</c:v>
                </c:pt>
                <c:pt idx="1545">
                  <c:v>2.22E-4</c:v>
                </c:pt>
                <c:pt idx="1546">
                  <c:v>2.4399999999999999E-4</c:v>
                </c:pt>
                <c:pt idx="1547">
                  <c:v>2.8800000000000001E-4</c:v>
                </c:pt>
                <c:pt idx="1548">
                  <c:v>2.4399999999999999E-4</c:v>
                </c:pt>
                <c:pt idx="1549">
                  <c:v>2.22E-4</c:v>
                </c:pt>
                <c:pt idx="1550">
                  <c:v>2.22E-4</c:v>
                </c:pt>
                <c:pt idx="1551">
                  <c:v>1.9900000000000001E-4</c:v>
                </c:pt>
                <c:pt idx="1552">
                  <c:v>2.4399999999999999E-4</c:v>
                </c:pt>
                <c:pt idx="1553">
                  <c:v>2.4399999999999999E-4</c:v>
                </c:pt>
                <c:pt idx="1554">
                  <c:v>1.9900000000000001E-4</c:v>
                </c:pt>
                <c:pt idx="1555">
                  <c:v>1.9900000000000001E-4</c:v>
                </c:pt>
                <c:pt idx="1556">
                  <c:v>2.22E-4</c:v>
                </c:pt>
                <c:pt idx="1557">
                  <c:v>2.22E-4</c:v>
                </c:pt>
                <c:pt idx="1558">
                  <c:v>1.9900000000000001E-4</c:v>
                </c:pt>
                <c:pt idx="1559">
                  <c:v>1.9900000000000001E-4</c:v>
                </c:pt>
                <c:pt idx="1560">
                  <c:v>2.22E-4</c:v>
                </c:pt>
                <c:pt idx="1561">
                  <c:v>1.9900000000000001E-4</c:v>
                </c:pt>
                <c:pt idx="1562">
                  <c:v>1.7699999999999999E-4</c:v>
                </c:pt>
                <c:pt idx="1563">
                  <c:v>1.9900000000000001E-4</c:v>
                </c:pt>
                <c:pt idx="1564">
                  <c:v>1.9900000000000001E-4</c:v>
                </c:pt>
                <c:pt idx="1565">
                  <c:v>1.55E-4</c:v>
                </c:pt>
                <c:pt idx="1566">
                  <c:v>1.9900000000000001E-4</c:v>
                </c:pt>
                <c:pt idx="1567">
                  <c:v>1.3300000000000001E-4</c:v>
                </c:pt>
                <c:pt idx="1568">
                  <c:v>1.7699999999999999E-4</c:v>
                </c:pt>
                <c:pt idx="1569">
                  <c:v>1.55E-4</c:v>
                </c:pt>
                <c:pt idx="1570">
                  <c:v>1.55E-4</c:v>
                </c:pt>
                <c:pt idx="1571">
                  <c:v>1.3300000000000001E-4</c:v>
                </c:pt>
                <c:pt idx="1572">
                  <c:v>1.55E-4</c:v>
                </c:pt>
                <c:pt idx="1573">
                  <c:v>1.3300000000000001E-4</c:v>
                </c:pt>
                <c:pt idx="1574">
                  <c:v>1.3300000000000001E-4</c:v>
                </c:pt>
                <c:pt idx="1575">
                  <c:v>1.3300000000000001E-4</c:v>
                </c:pt>
                <c:pt idx="1576">
                  <c:v>1.7699999999999999E-4</c:v>
                </c:pt>
                <c:pt idx="1577">
                  <c:v>1.1E-4</c:v>
                </c:pt>
                <c:pt idx="1578">
                  <c:v>1.3300000000000001E-4</c:v>
                </c:pt>
                <c:pt idx="1579">
                  <c:v>1.55E-4</c:v>
                </c:pt>
                <c:pt idx="1580">
                  <c:v>1.55E-4</c:v>
                </c:pt>
                <c:pt idx="1581">
                  <c:v>1.1E-4</c:v>
                </c:pt>
                <c:pt idx="1582">
                  <c:v>1.55E-4</c:v>
                </c:pt>
                <c:pt idx="1583">
                  <c:v>1.55E-4</c:v>
                </c:pt>
                <c:pt idx="1584">
                  <c:v>1.3300000000000001E-4</c:v>
                </c:pt>
                <c:pt idx="1585">
                  <c:v>1.3300000000000001E-4</c:v>
                </c:pt>
                <c:pt idx="1586">
                  <c:v>1.3300000000000001E-4</c:v>
                </c:pt>
                <c:pt idx="1587">
                  <c:v>8.7999999999999998E-5</c:v>
                </c:pt>
                <c:pt idx="1588">
                  <c:v>1.1E-4</c:v>
                </c:pt>
                <c:pt idx="1589">
                  <c:v>1.1E-4</c:v>
                </c:pt>
                <c:pt idx="1590">
                  <c:v>1.3300000000000001E-4</c:v>
                </c:pt>
                <c:pt idx="1591">
                  <c:v>1.1E-4</c:v>
                </c:pt>
                <c:pt idx="1592">
                  <c:v>1.3300000000000001E-4</c:v>
                </c:pt>
                <c:pt idx="1593">
                  <c:v>8.7999999999999998E-5</c:v>
                </c:pt>
                <c:pt idx="1594">
                  <c:v>1.3300000000000001E-4</c:v>
                </c:pt>
                <c:pt idx="1595">
                  <c:v>1.3300000000000001E-4</c:v>
                </c:pt>
                <c:pt idx="1596">
                  <c:v>1.3300000000000001E-4</c:v>
                </c:pt>
                <c:pt idx="1597">
                  <c:v>1.55E-4</c:v>
                </c:pt>
                <c:pt idx="1598">
                  <c:v>1.55E-4</c:v>
                </c:pt>
                <c:pt idx="1599">
                  <c:v>1.3300000000000001E-4</c:v>
                </c:pt>
                <c:pt idx="1600">
                  <c:v>1.55E-4</c:v>
                </c:pt>
                <c:pt idx="1601">
                  <c:v>1.3300000000000001E-4</c:v>
                </c:pt>
                <c:pt idx="1602">
                  <c:v>1.3300000000000001E-4</c:v>
                </c:pt>
                <c:pt idx="1603">
                  <c:v>1.55E-4</c:v>
                </c:pt>
                <c:pt idx="1604">
                  <c:v>1.7699999999999999E-4</c:v>
                </c:pt>
                <c:pt idx="1605">
                  <c:v>1.3300000000000001E-4</c:v>
                </c:pt>
                <c:pt idx="1606">
                  <c:v>1.55E-4</c:v>
                </c:pt>
                <c:pt idx="1607">
                  <c:v>1.3300000000000001E-4</c:v>
                </c:pt>
                <c:pt idx="1608">
                  <c:v>1.7699999999999999E-4</c:v>
                </c:pt>
                <c:pt idx="1609">
                  <c:v>1.3300000000000001E-4</c:v>
                </c:pt>
                <c:pt idx="1610">
                  <c:v>1.7699999999999999E-4</c:v>
                </c:pt>
                <c:pt idx="1611">
                  <c:v>1.7699999999999999E-4</c:v>
                </c:pt>
                <c:pt idx="1612">
                  <c:v>1.9900000000000001E-4</c:v>
                </c:pt>
                <c:pt idx="1613">
                  <c:v>1.7699999999999999E-4</c:v>
                </c:pt>
                <c:pt idx="1614">
                  <c:v>1.7699999999999999E-4</c:v>
                </c:pt>
                <c:pt idx="1615">
                  <c:v>2.22E-4</c:v>
                </c:pt>
                <c:pt idx="1616">
                  <c:v>1.9900000000000001E-4</c:v>
                </c:pt>
                <c:pt idx="1617">
                  <c:v>1.55E-4</c:v>
                </c:pt>
                <c:pt idx="1618">
                  <c:v>2.22E-4</c:v>
                </c:pt>
                <c:pt idx="1619">
                  <c:v>2.22E-4</c:v>
                </c:pt>
                <c:pt idx="1620">
                  <c:v>1.9900000000000001E-4</c:v>
                </c:pt>
                <c:pt idx="1621">
                  <c:v>1.9900000000000001E-4</c:v>
                </c:pt>
                <c:pt idx="1622">
                  <c:v>2.22E-4</c:v>
                </c:pt>
                <c:pt idx="1623">
                  <c:v>1.9900000000000001E-4</c:v>
                </c:pt>
                <c:pt idx="1624">
                  <c:v>2.4399999999999999E-4</c:v>
                </c:pt>
                <c:pt idx="1625">
                  <c:v>2.4399999999999999E-4</c:v>
                </c:pt>
                <c:pt idx="1626">
                  <c:v>2.6600000000000001E-4</c:v>
                </c:pt>
                <c:pt idx="1627">
                  <c:v>2.4399999999999999E-4</c:v>
                </c:pt>
                <c:pt idx="1628">
                  <c:v>2.6600000000000001E-4</c:v>
                </c:pt>
                <c:pt idx="1629">
                  <c:v>2.6600000000000001E-4</c:v>
                </c:pt>
                <c:pt idx="1630">
                  <c:v>2.6600000000000001E-4</c:v>
                </c:pt>
                <c:pt idx="1631">
                  <c:v>3.1E-4</c:v>
                </c:pt>
                <c:pt idx="1632">
                  <c:v>2.8800000000000001E-4</c:v>
                </c:pt>
                <c:pt idx="1633">
                  <c:v>2.8800000000000001E-4</c:v>
                </c:pt>
                <c:pt idx="1634">
                  <c:v>3.1E-4</c:v>
                </c:pt>
                <c:pt idx="1635">
                  <c:v>3.1E-4</c:v>
                </c:pt>
                <c:pt idx="1636">
                  <c:v>2.8800000000000001E-4</c:v>
                </c:pt>
                <c:pt idx="1637">
                  <c:v>2.8800000000000001E-4</c:v>
                </c:pt>
                <c:pt idx="1638">
                  <c:v>2.8800000000000001E-4</c:v>
                </c:pt>
                <c:pt idx="1639">
                  <c:v>3.1E-4</c:v>
                </c:pt>
                <c:pt idx="1640">
                  <c:v>3.5500000000000001E-4</c:v>
                </c:pt>
                <c:pt idx="1641">
                  <c:v>3.3300000000000002E-4</c:v>
                </c:pt>
                <c:pt idx="1642">
                  <c:v>3.3300000000000002E-4</c:v>
                </c:pt>
                <c:pt idx="1643">
                  <c:v>3.77E-4</c:v>
                </c:pt>
                <c:pt idx="1644">
                  <c:v>3.5500000000000001E-4</c:v>
                </c:pt>
                <c:pt idx="1645">
                  <c:v>3.5500000000000001E-4</c:v>
                </c:pt>
                <c:pt idx="1646">
                  <c:v>3.9899999999999999E-4</c:v>
                </c:pt>
                <c:pt idx="1647">
                  <c:v>3.9899999999999999E-4</c:v>
                </c:pt>
                <c:pt idx="1648">
                  <c:v>3.77E-4</c:v>
                </c:pt>
                <c:pt idx="1649">
                  <c:v>3.3300000000000002E-4</c:v>
                </c:pt>
                <c:pt idx="1650">
                  <c:v>3.77E-4</c:v>
                </c:pt>
                <c:pt idx="1651">
                  <c:v>3.9899999999999999E-4</c:v>
                </c:pt>
                <c:pt idx="1652">
                  <c:v>3.77E-4</c:v>
                </c:pt>
                <c:pt idx="1653">
                  <c:v>3.77E-4</c:v>
                </c:pt>
                <c:pt idx="1654">
                  <c:v>3.77E-4</c:v>
                </c:pt>
                <c:pt idx="1655">
                  <c:v>3.9899999999999999E-4</c:v>
                </c:pt>
                <c:pt idx="1656">
                  <c:v>4.44E-4</c:v>
                </c:pt>
                <c:pt idx="1657">
                  <c:v>4.2200000000000001E-4</c:v>
                </c:pt>
                <c:pt idx="1658">
                  <c:v>4.44E-4</c:v>
                </c:pt>
                <c:pt idx="1659">
                  <c:v>4.2200000000000001E-4</c:v>
                </c:pt>
                <c:pt idx="1660">
                  <c:v>4.66E-4</c:v>
                </c:pt>
                <c:pt idx="1661">
                  <c:v>4.44E-4</c:v>
                </c:pt>
                <c:pt idx="1662">
                  <c:v>4.66E-4</c:v>
                </c:pt>
                <c:pt idx="1663">
                  <c:v>4.66E-4</c:v>
                </c:pt>
                <c:pt idx="1664">
                  <c:v>4.8799999999999999E-4</c:v>
                </c:pt>
                <c:pt idx="1665">
                  <c:v>4.44E-4</c:v>
                </c:pt>
                <c:pt idx="1666">
                  <c:v>4.66E-4</c:v>
                </c:pt>
                <c:pt idx="1667">
                  <c:v>4.66E-4</c:v>
                </c:pt>
                <c:pt idx="1668">
                  <c:v>4.44E-4</c:v>
                </c:pt>
                <c:pt idx="1669">
                  <c:v>4.8799999999999999E-4</c:v>
                </c:pt>
                <c:pt idx="1670">
                  <c:v>4.8799999999999999E-4</c:v>
                </c:pt>
                <c:pt idx="1671">
                  <c:v>4.8799999999999999E-4</c:v>
                </c:pt>
                <c:pt idx="1672">
                  <c:v>4.8799999999999999E-4</c:v>
                </c:pt>
                <c:pt idx="1673">
                  <c:v>4.66E-4</c:v>
                </c:pt>
                <c:pt idx="1674">
                  <c:v>4.66E-4</c:v>
                </c:pt>
                <c:pt idx="1675">
                  <c:v>4.66E-4</c:v>
                </c:pt>
                <c:pt idx="1676">
                  <c:v>5.1000000000000004E-4</c:v>
                </c:pt>
                <c:pt idx="1677">
                  <c:v>5.1000000000000004E-4</c:v>
                </c:pt>
                <c:pt idx="1678">
                  <c:v>5.1000000000000004E-4</c:v>
                </c:pt>
                <c:pt idx="1679">
                  <c:v>5.1000000000000004E-4</c:v>
                </c:pt>
                <c:pt idx="1680">
                  <c:v>5.1000000000000004E-4</c:v>
                </c:pt>
                <c:pt idx="1681">
                  <c:v>4.8799999999999999E-4</c:v>
                </c:pt>
                <c:pt idx="1682">
                  <c:v>4.8799999999999999E-4</c:v>
                </c:pt>
                <c:pt idx="1683">
                  <c:v>4.8799999999999999E-4</c:v>
                </c:pt>
                <c:pt idx="1684">
                  <c:v>4.8799999999999999E-4</c:v>
                </c:pt>
                <c:pt idx="1685">
                  <c:v>4.66E-4</c:v>
                </c:pt>
                <c:pt idx="1686">
                  <c:v>5.1000000000000004E-4</c:v>
                </c:pt>
                <c:pt idx="1687">
                  <c:v>4.66E-4</c:v>
                </c:pt>
                <c:pt idx="1688">
                  <c:v>5.1000000000000004E-4</c:v>
                </c:pt>
                <c:pt idx="1689">
                  <c:v>4.8799999999999999E-4</c:v>
                </c:pt>
                <c:pt idx="1690">
                  <c:v>4.8799999999999999E-4</c:v>
                </c:pt>
                <c:pt idx="1691">
                  <c:v>4.8799999999999999E-4</c:v>
                </c:pt>
                <c:pt idx="1692">
                  <c:v>5.1000000000000004E-4</c:v>
                </c:pt>
                <c:pt idx="1693">
                  <c:v>4.66E-4</c:v>
                </c:pt>
                <c:pt idx="1694">
                  <c:v>5.1000000000000004E-4</c:v>
                </c:pt>
                <c:pt idx="1695">
                  <c:v>4.8799999999999999E-4</c:v>
                </c:pt>
                <c:pt idx="1696">
                  <c:v>4.66E-4</c:v>
                </c:pt>
                <c:pt idx="1697">
                  <c:v>4.8799999999999999E-4</c:v>
                </c:pt>
                <c:pt idx="1698">
                  <c:v>4.66E-4</c:v>
                </c:pt>
                <c:pt idx="1699">
                  <c:v>4.44E-4</c:v>
                </c:pt>
                <c:pt idx="1700">
                  <c:v>4.8799999999999999E-4</c:v>
                </c:pt>
                <c:pt idx="1701">
                  <c:v>4.44E-4</c:v>
                </c:pt>
                <c:pt idx="1702">
                  <c:v>4.8799999999999999E-4</c:v>
                </c:pt>
                <c:pt idx="1703">
                  <c:v>4.44E-4</c:v>
                </c:pt>
                <c:pt idx="1704">
                  <c:v>4.44E-4</c:v>
                </c:pt>
                <c:pt idx="1705">
                  <c:v>4.44E-4</c:v>
                </c:pt>
                <c:pt idx="1706">
                  <c:v>4.66E-4</c:v>
                </c:pt>
                <c:pt idx="1707">
                  <c:v>4.66E-4</c:v>
                </c:pt>
                <c:pt idx="1708">
                  <c:v>4.44E-4</c:v>
                </c:pt>
                <c:pt idx="1709">
                  <c:v>4.44E-4</c:v>
                </c:pt>
                <c:pt idx="1710">
                  <c:v>4.44E-4</c:v>
                </c:pt>
                <c:pt idx="1711">
                  <c:v>4.44E-4</c:v>
                </c:pt>
                <c:pt idx="1712">
                  <c:v>4.66E-4</c:v>
                </c:pt>
                <c:pt idx="1713">
                  <c:v>3.9899999999999999E-4</c:v>
                </c:pt>
                <c:pt idx="1714">
                  <c:v>4.2200000000000001E-4</c:v>
                </c:pt>
                <c:pt idx="1715">
                  <c:v>3.9899999999999999E-4</c:v>
                </c:pt>
                <c:pt idx="1716">
                  <c:v>4.2200000000000001E-4</c:v>
                </c:pt>
                <c:pt idx="1717">
                  <c:v>3.77E-4</c:v>
                </c:pt>
                <c:pt idx="1718">
                  <c:v>3.9899999999999999E-4</c:v>
                </c:pt>
                <c:pt idx="1719">
                  <c:v>3.77E-4</c:v>
                </c:pt>
                <c:pt idx="1720">
                  <c:v>3.9899999999999999E-4</c:v>
                </c:pt>
                <c:pt idx="1721">
                  <c:v>3.77E-4</c:v>
                </c:pt>
                <c:pt idx="1722">
                  <c:v>3.77E-4</c:v>
                </c:pt>
                <c:pt idx="1723">
                  <c:v>3.77E-4</c:v>
                </c:pt>
                <c:pt idx="1724">
                  <c:v>3.77E-4</c:v>
                </c:pt>
                <c:pt idx="1725">
                  <c:v>3.5500000000000001E-4</c:v>
                </c:pt>
                <c:pt idx="1726">
                  <c:v>3.77E-4</c:v>
                </c:pt>
                <c:pt idx="1727">
                  <c:v>3.5500000000000001E-4</c:v>
                </c:pt>
                <c:pt idx="1728">
                  <c:v>3.5500000000000001E-4</c:v>
                </c:pt>
                <c:pt idx="1729">
                  <c:v>3.1E-4</c:v>
                </c:pt>
                <c:pt idx="1730">
                  <c:v>3.3300000000000002E-4</c:v>
                </c:pt>
                <c:pt idx="1731">
                  <c:v>3.1E-4</c:v>
                </c:pt>
                <c:pt idx="1732">
                  <c:v>3.3300000000000002E-4</c:v>
                </c:pt>
                <c:pt idx="1733">
                  <c:v>3.1E-4</c:v>
                </c:pt>
                <c:pt idx="1734">
                  <c:v>3.3300000000000002E-4</c:v>
                </c:pt>
                <c:pt idx="1735">
                  <c:v>3.1E-4</c:v>
                </c:pt>
                <c:pt idx="1736">
                  <c:v>3.1E-4</c:v>
                </c:pt>
                <c:pt idx="1737">
                  <c:v>2.8800000000000001E-4</c:v>
                </c:pt>
                <c:pt idx="1738">
                  <c:v>3.1E-4</c:v>
                </c:pt>
                <c:pt idx="1739">
                  <c:v>3.1E-4</c:v>
                </c:pt>
                <c:pt idx="1740">
                  <c:v>3.1E-4</c:v>
                </c:pt>
                <c:pt idx="1741">
                  <c:v>2.8800000000000001E-4</c:v>
                </c:pt>
                <c:pt idx="1742">
                  <c:v>2.8800000000000001E-4</c:v>
                </c:pt>
                <c:pt idx="1743">
                  <c:v>2.8800000000000001E-4</c:v>
                </c:pt>
                <c:pt idx="1744">
                  <c:v>3.1E-4</c:v>
                </c:pt>
                <c:pt idx="1745">
                  <c:v>2.6600000000000001E-4</c:v>
                </c:pt>
                <c:pt idx="1746">
                  <c:v>2.6600000000000001E-4</c:v>
                </c:pt>
                <c:pt idx="1747">
                  <c:v>2.6600000000000001E-4</c:v>
                </c:pt>
                <c:pt idx="1748">
                  <c:v>2.8800000000000001E-4</c:v>
                </c:pt>
                <c:pt idx="1749">
                  <c:v>2.6600000000000001E-4</c:v>
                </c:pt>
                <c:pt idx="1750">
                  <c:v>2.6600000000000001E-4</c:v>
                </c:pt>
                <c:pt idx="1751">
                  <c:v>2.6600000000000001E-4</c:v>
                </c:pt>
                <c:pt idx="1752">
                  <c:v>2.6600000000000001E-4</c:v>
                </c:pt>
                <c:pt idx="1753">
                  <c:v>2.6600000000000001E-4</c:v>
                </c:pt>
                <c:pt idx="1754">
                  <c:v>2.6600000000000001E-4</c:v>
                </c:pt>
                <c:pt idx="1755">
                  <c:v>2.6600000000000001E-4</c:v>
                </c:pt>
                <c:pt idx="1756">
                  <c:v>2.6600000000000001E-4</c:v>
                </c:pt>
                <c:pt idx="1757">
                  <c:v>2.4399999999999999E-4</c:v>
                </c:pt>
                <c:pt idx="1758">
                  <c:v>2.6600000000000001E-4</c:v>
                </c:pt>
                <c:pt idx="1759">
                  <c:v>2.4399999999999999E-4</c:v>
                </c:pt>
                <c:pt idx="1760">
                  <c:v>2.6600000000000001E-4</c:v>
                </c:pt>
                <c:pt idx="1761">
                  <c:v>2.6600000000000001E-4</c:v>
                </c:pt>
                <c:pt idx="1762">
                  <c:v>2.6600000000000001E-4</c:v>
                </c:pt>
                <c:pt idx="1763">
                  <c:v>2.6600000000000001E-4</c:v>
                </c:pt>
                <c:pt idx="1764">
                  <c:v>2.6600000000000001E-4</c:v>
                </c:pt>
                <c:pt idx="1765">
                  <c:v>2.4399999999999999E-4</c:v>
                </c:pt>
                <c:pt idx="1766">
                  <c:v>2.6600000000000001E-4</c:v>
                </c:pt>
                <c:pt idx="1767">
                  <c:v>2.6600000000000001E-4</c:v>
                </c:pt>
                <c:pt idx="1768">
                  <c:v>2.6600000000000001E-4</c:v>
                </c:pt>
                <c:pt idx="1769">
                  <c:v>2.6600000000000001E-4</c:v>
                </c:pt>
                <c:pt idx="1770">
                  <c:v>2.4399999999999999E-4</c:v>
                </c:pt>
                <c:pt idx="1771">
                  <c:v>2.8800000000000001E-4</c:v>
                </c:pt>
                <c:pt idx="1772">
                  <c:v>3.1E-4</c:v>
                </c:pt>
                <c:pt idx="1773">
                  <c:v>2.8800000000000001E-4</c:v>
                </c:pt>
                <c:pt idx="1774">
                  <c:v>2.8800000000000001E-4</c:v>
                </c:pt>
                <c:pt idx="1775">
                  <c:v>2.6600000000000001E-4</c:v>
                </c:pt>
                <c:pt idx="1776">
                  <c:v>3.1E-4</c:v>
                </c:pt>
                <c:pt idx="1777">
                  <c:v>3.3300000000000002E-4</c:v>
                </c:pt>
                <c:pt idx="1778">
                  <c:v>3.1E-4</c:v>
                </c:pt>
                <c:pt idx="1779">
                  <c:v>2.8800000000000001E-4</c:v>
                </c:pt>
                <c:pt idx="1780">
                  <c:v>3.1E-4</c:v>
                </c:pt>
                <c:pt idx="1781">
                  <c:v>2.8800000000000001E-4</c:v>
                </c:pt>
                <c:pt idx="1782">
                  <c:v>3.1E-4</c:v>
                </c:pt>
                <c:pt idx="1783">
                  <c:v>3.1E-4</c:v>
                </c:pt>
                <c:pt idx="1784">
                  <c:v>3.3300000000000002E-4</c:v>
                </c:pt>
                <c:pt idx="1785">
                  <c:v>3.1E-4</c:v>
                </c:pt>
                <c:pt idx="1786">
                  <c:v>3.1E-4</c:v>
                </c:pt>
                <c:pt idx="1787">
                  <c:v>3.1E-4</c:v>
                </c:pt>
                <c:pt idx="1788">
                  <c:v>3.5500000000000001E-4</c:v>
                </c:pt>
                <c:pt idx="1789">
                  <c:v>3.5500000000000001E-4</c:v>
                </c:pt>
                <c:pt idx="1790">
                  <c:v>3.77E-4</c:v>
                </c:pt>
                <c:pt idx="1791">
                  <c:v>3.5500000000000001E-4</c:v>
                </c:pt>
                <c:pt idx="1792">
                  <c:v>3.77E-4</c:v>
                </c:pt>
                <c:pt idx="1793">
                  <c:v>3.9899999999999999E-4</c:v>
                </c:pt>
                <c:pt idx="1794">
                  <c:v>3.77E-4</c:v>
                </c:pt>
                <c:pt idx="1795">
                  <c:v>3.77E-4</c:v>
                </c:pt>
                <c:pt idx="1796">
                  <c:v>4.2200000000000001E-4</c:v>
                </c:pt>
                <c:pt idx="1797">
                  <c:v>3.77E-4</c:v>
                </c:pt>
                <c:pt idx="1798">
                  <c:v>3.9899999999999999E-4</c:v>
                </c:pt>
                <c:pt idx="1799">
                  <c:v>3.9899999999999999E-4</c:v>
                </c:pt>
                <c:pt idx="1800">
                  <c:v>4.2200000000000001E-4</c:v>
                </c:pt>
                <c:pt idx="1801">
                  <c:v>4.2200000000000001E-4</c:v>
                </c:pt>
                <c:pt idx="1802">
                  <c:v>4.2200000000000001E-4</c:v>
                </c:pt>
                <c:pt idx="1803">
                  <c:v>4.2200000000000001E-4</c:v>
                </c:pt>
                <c:pt idx="1804">
                  <c:v>4.66E-4</c:v>
                </c:pt>
                <c:pt idx="1805">
                  <c:v>4.2200000000000001E-4</c:v>
                </c:pt>
                <c:pt idx="1806">
                  <c:v>4.44E-4</c:v>
                </c:pt>
                <c:pt idx="1807">
                  <c:v>4.2200000000000001E-4</c:v>
                </c:pt>
                <c:pt idx="1808">
                  <c:v>4.66E-4</c:v>
                </c:pt>
                <c:pt idx="1809">
                  <c:v>4.8799999999999999E-4</c:v>
                </c:pt>
                <c:pt idx="1810">
                  <c:v>4.8799999999999999E-4</c:v>
                </c:pt>
                <c:pt idx="1811">
                  <c:v>4.66E-4</c:v>
                </c:pt>
                <c:pt idx="1812">
                  <c:v>4.8799999999999999E-4</c:v>
                </c:pt>
                <c:pt idx="1813">
                  <c:v>4.66E-4</c:v>
                </c:pt>
                <c:pt idx="1814">
                  <c:v>4.8799999999999999E-4</c:v>
                </c:pt>
                <c:pt idx="1815">
                  <c:v>4.66E-4</c:v>
                </c:pt>
                <c:pt idx="1816">
                  <c:v>4.8799999999999999E-4</c:v>
                </c:pt>
                <c:pt idx="1817">
                  <c:v>4.8799999999999999E-4</c:v>
                </c:pt>
                <c:pt idx="1818">
                  <c:v>4.8799999999999999E-4</c:v>
                </c:pt>
                <c:pt idx="1819">
                  <c:v>5.3300000000000005E-4</c:v>
                </c:pt>
                <c:pt idx="1820">
                  <c:v>5.1000000000000004E-4</c:v>
                </c:pt>
                <c:pt idx="1821">
                  <c:v>5.3300000000000005E-4</c:v>
                </c:pt>
                <c:pt idx="1822">
                  <c:v>5.3300000000000005E-4</c:v>
                </c:pt>
                <c:pt idx="1823">
                  <c:v>5.5500000000000005E-4</c:v>
                </c:pt>
                <c:pt idx="1824">
                  <c:v>5.5500000000000005E-4</c:v>
                </c:pt>
                <c:pt idx="1825">
                  <c:v>5.5500000000000005E-4</c:v>
                </c:pt>
                <c:pt idx="1826">
                  <c:v>5.3300000000000005E-4</c:v>
                </c:pt>
                <c:pt idx="1827">
                  <c:v>5.3300000000000005E-4</c:v>
                </c:pt>
                <c:pt idx="1828">
                  <c:v>5.7700000000000004E-4</c:v>
                </c:pt>
                <c:pt idx="1829">
                  <c:v>5.3300000000000005E-4</c:v>
                </c:pt>
                <c:pt idx="1830">
                  <c:v>5.5500000000000005E-4</c:v>
                </c:pt>
                <c:pt idx="1831">
                  <c:v>5.1000000000000004E-4</c:v>
                </c:pt>
                <c:pt idx="1832">
                  <c:v>5.5500000000000005E-4</c:v>
                </c:pt>
                <c:pt idx="1833">
                  <c:v>5.7700000000000004E-4</c:v>
                </c:pt>
                <c:pt idx="1834">
                  <c:v>5.3300000000000005E-4</c:v>
                </c:pt>
                <c:pt idx="1835">
                  <c:v>5.7700000000000004E-4</c:v>
                </c:pt>
                <c:pt idx="1836">
                  <c:v>5.7700000000000004E-4</c:v>
                </c:pt>
                <c:pt idx="1837">
                  <c:v>5.3300000000000005E-4</c:v>
                </c:pt>
                <c:pt idx="1838">
                  <c:v>5.3300000000000005E-4</c:v>
                </c:pt>
                <c:pt idx="1839">
                  <c:v>5.5500000000000005E-4</c:v>
                </c:pt>
                <c:pt idx="1840">
                  <c:v>5.3300000000000005E-4</c:v>
                </c:pt>
                <c:pt idx="1841">
                  <c:v>5.7700000000000004E-4</c:v>
                </c:pt>
                <c:pt idx="1842">
                  <c:v>5.5500000000000005E-4</c:v>
                </c:pt>
                <c:pt idx="1843">
                  <c:v>5.3300000000000005E-4</c:v>
                </c:pt>
                <c:pt idx="1844">
                  <c:v>5.5500000000000005E-4</c:v>
                </c:pt>
                <c:pt idx="1845">
                  <c:v>5.1000000000000004E-4</c:v>
                </c:pt>
                <c:pt idx="1846">
                  <c:v>5.3300000000000005E-4</c:v>
                </c:pt>
                <c:pt idx="1847">
                  <c:v>4.8799999999999999E-4</c:v>
                </c:pt>
                <c:pt idx="1848">
                  <c:v>4.8799999999999999E-4</c:v>
                </c:pt>
                <c:pt idx="1849">
                  <c:v>5.3300000000000005E-4</c:v>
                </c:pt>
                <c:pt idx="1850">
                  <c:v>5.1000000000000004E-4</c:v>
                </c:pt>
                <c:pt idx="1851">
                  <c:v>5.1000000000000004E-4</c:v>
                </c:pt>
                <c:pt idx="1852">
                  <c:v>4.8799999999999999E-4</c:v>
                </c:pt>
                <c:pt idx="1853">
                  <c:v>4.8799999999999999E-4</c:v>
                </c:pt>
                <c:pt idx="1854">
                  <c:v>4.66E-4</c:v>
                </c:pt>
                <c:pt idx="1855">
                  <c:v>4.8799999999999999E-4</c:v>
                </c:pt>
                <c:pt idx="1856">
                  <c:v>4.44E-4</c:v>
                </c:pt>
                <c:pt idx="1857">
                  <c:v>4.8799999999999999E-4</c:v>
                </c:pt>
                <c:pt idx="1858">
                  <c:v>4.44E-4</c:v>
                </c:pt>
                <c:pt idx="1859">
                  <c:v>4.44E-4</c:v>
                </c:pt>
                <c:pt idx="1860">
                  <c:v>4.66E-4</c:v>
                </c:pt>
                <c:pt idx="1861">
                  <c:v>4.44E-4</c:v>
                </c:pt>
                <c:pt idx="1862">
                  <c:v>4.44E-4</c:v>
                </c:pt>
                <c:pt idx="1863">
                  <c:v>3.9899999999999999E-4</c:v>
                </c:pt>
                <c:pt idx="1864">
                  <c:v>3.9899999999999999E-4</c:v>
                </c:pt>
                <c:pt idx="1865">
                  <c:v>4.2200000000000001E-4</c:v>
                </c:pt>
                <c:pt idx="1866">
                  <c:v>3.9899999999999999E-4</c:v>
                </c:pt>
                <c:pt idx="1867">
                  <c:v>3.9899999999999999E-4</c:v>
                </c:pt>
                <c:pt idx="1868">
                  <c:v>3.9899999999999999E-4</c:v>
                </c:pt>
                <c:pt idx="1869">
                  <c:v>3.3300000000000002E-4</c:v>
                </c:pt>
                <c:pt idx="1870">
                  <c:v>3.77E-4</c:v>
                </c:pt>
                <c:pt idx="1871">
                  <c:v>3.5500000000000001E-4</c:v>
                </c:pt>
                <c:pt idx="1872">
                  <c:v>3.5500000000000001E-4</c:v>
                </c:pt>
                <c:pt idx="1873">
                  <c:v>3.5500000000000001E-4</c:v>
                </c:pt>
                <c:pt idx="1874">
                  <c:v>3.1E-4</c:v>
                </c:pt>
                <c:pt idx="1875">
                  <c:v>2.8800000000000001E-4</c:v>
                </c:pt>
                <c:pt idx="1876">
                  <c:v>3.1E-4</c:v>
                </c:pt>
                <c:pt idx="1877">
                  <c:v>2.6600000000000001E-4</c:v>
                </c:pt>
                <c:pt idx="1878">
                  <c:v>3.1E-4</c:v>
                </c:pt>
                <c:pt idx="1879">
                  <c:v>2.4399999999999999E-4</c:v>
                </c:pt>
                <c:pt idx="1880">
                  <c:v>2.4399999999999999E-4</c:v>
                </c:pt>
                <c:pt idx="1881">
                  <c:v>2.4399999999999999E-4</c:v>
                </c:pt>
                <c:pt idx="1882">
                  <c:v>2.22E-4</c:v>
                </c:pt>
                <c:pt idx="1883">
                  <c:v>2.22E-4</c:v>
                </c:pt>
                <c:pt idx="1884">
                  <c:v>2.22E-4</c:v>
                </c:pt>
                <c:pt idx="1885">
                  <c:v>1.9900000000000001E-4</c:v>
                </c:pt>
                <c:pt idx="1886">
                  <c:v>2.22E-4</c:v>
                </c:pt>
                <c:pt idx="1887">
                  <c:v>1.9900000000000001E-4</c:v>
                </c:pt>
                <c:pt idx="1888">
                  <c:v>1.55E-4</c:v>
                </c:pt>
                <c:pt idx="1889">
                  <c:v>1.7699999999999999E-4</c:v>
                </c:pt>
                <c:pt idx="1890">
                  <c:v>1.3300000000000001E-4</c:v>
                </c:pt>
                <c:pt idx="1891">
                  <c:v>1.3300000000000001E-4</c:v>
                </c:pt>
                <c:pt idx="1892">
                  <c:v>1.3300000000000001E-4</c:v>
                </c:pt>
                <c:pt idx="1893">
                  <c:v>8.7999999999999998E-5</c:v>
                </c:pt>
                <c:pt idx="1894">
                  <c:v>1.1E-4</c:v>
                </c:pt>
                <c:pt idx="1895">
                  <c:v>6.6000000000000005E-5</c:v>
                </c:pt>
                <c:pt idx="1896">
                  <c:v>8.7999999999999998E-5</c:v>
                </c:pt>
                <c:pt idx="1897">
                  <c:v>8.7999999999999998E-5</c:v>
                </c:pt>
                <c:pt idx="1898">
                  <c:v>4.3999999999999999E-5</c:v>
                </c:pt>
                <c:pt idx="1899">
                  <c:v>6.6000000000000005E-5</c:v>
                </c:pt>
                <c:pt idx="1900">
                  <c:v>-9.9999999999999995E-7</c:v>
                </c:pt>
                <c:pt idx="1901">
                  <c:v>2.0999999999999999E-5</c:v>
                </c:pt>
                <c:pt idx="1902">
                  <c:v>2.0999999999999999E-5</c:v>
                </c:pt>
                <c:pt idx="1903">
                  <c:v>-2.3E-5</c:v>
                </c:pt>
                <c:pt idx="1904">
                  <c:v>-9.9999999999999995E-7</c:v>
                </c:pt>
                <c:pt idx="1905">
                  <c:v>-4.5000000000000003E-5</c:v>
                </c:pt>
                <c:pt idx="1906">
                  <c:v>-2.3E-5</c:v>
                </c:pt>
                <c:pt idx="1907">
                  <c:v>-4.5000000000000003E-5</c:v>
                </c:pt>
                <c:pt idx="1908">
                  <c:v>-2.3E-5</c:v>
                </c:pt>
                <c:pt idx="1909">
                  <c:v>-6.7000000000000002E-5</c:v>
                </c:pt>
                <c:pt idx="1910">
                  <c:v>-2.3E-5</c:v>
                </c:pt>
                <c:pt idx="1911">
                  <c:v>-9.0000000000000006E-5</c:v>
                </c:pt>
                <c:pt idx="1912">
                  <c:v>-6.7000000000000002E-5</c:v>
                </c:pt>
                <c:pt idx="1913">
                  <c:v>-6.7000000000000002E-5</c:v>
                </c:pt>
                <c:pt idx="1914">
                  <c:v>-9.0000000000000006E-5</c:v>
                </c:pt>
                <c:pt idx="1915">
                  <c:v>-9.0000000000000006E-5</c:v>
                </c:pt>
                <c:pt idx="1916">
                  <c:v>-9.0000000000000006E-5</c:v>
                </c:pt>
                <c:pt idx="1917">
                  <c:v>-1.12E-4</c:v>
                </c:pt>
                <c:pt idx="1918">
                  <c:v>-6.7000000000000002E-5</c:v>
                </c:pt>
                <c:pt idx="1919">
                  <c:v>-1.12E-4</c:v>
                </c:pt>
                <c:pt idx="1920">
                  <c:v>-9.0000000000000006E-5</c:v>
                </c:pt>
                <c:pt idx="1921">
                  <c:v>-1.34E-4</c:v>
                </c:pt>
                <c:pt idx="1922">
                  <c:v>-1.12E-4</c:v>
                </c:pt>
                <c:pt idx="1923">
                  <c:v>-1.12E-4</c:v>
                </c:pt>
                <c:pt idx="1924">
                  <c:v>-1.34E-4</c:v>
                </c:pt>
                <c:pt idx="1925">
                  <c:v>-1.12E-4</c:v>
                </c:pt>
                <c:pt idx="1926">
                  <c:v>-9.0000000000000006E-5</c:v>
                </c:pt>
                <c:pt idx="1927">
                  <c:v>-1.34E-4</c:v>
                </c:pt>
                <c:pt idx="1928">
                  <c:v>-1.34E-4</c:v>
                </c:pt>
                <c:pt idx="1929">
                  <c:v>-1.34E-4</c:v>
                </c:pt>
                <c:pt idx="1930">
                  <c:v>-1.12E-4</c:v>
                </c:pt>
                <c:pt idx="1931">
                  <c:v>-1.12E-4</c:v>
                </c:pt>
                <c:pt idx="1932">
                  <c:v>-1.34E-4</c:v>
                </c:pt>
                <c:pt idx="1933">
                  <c:v>-1.34E-4</c:v>
                </c:pt>
                <c:pt idx="1934">
                  <c:v>-9.0000000000000006E-5</c:v>
                </c:pt>
                <c:pt idx="1935">
                  <c:v>-1.34E-4</c:v>
                </c:pt>
                <c:pt idx="1936">
                  <c:v>-9.0000000000000006E-5</c:v>
                </c:pt>
                <c:pt idx="1937">
                  <c:v>-9.0000000000000006E-5</c:v>
                </c:pt>
                <c:pt idx="1938">
                  <c:v>-9.0000000000000006E-5</c:v>
                </c:pt>
                <c:pt idx="1939">
                  <c:v>-9.0000000000000006E-5</c:v>
                </c:pt>
                <c:pt idx="1940">
                  <c:v>-9.0000000000000006E-5</c:v>
                </c:pt>
                <c:pt idx="1941">
                  <c:v>-6.7000000000000002E-5</c:v>
                </c:pt>
                <c:pt idx="1942">
                  <c:v>-6.7000000000000002E-5</c:v>
                </c:pt>
                <c:pt idx="1943">
                  <c:v>-9.0000000000000006E-5</c:v>
                </c:pt>
                <c:pt idx="1944">
                  <c:v>-4.5000000000000003E-5</c:v>
                </c:pt>
                <c:pt idx="1945">
                  <c:v>-2.3E-5</c:v>
                </c:pt>
                <c:pt idx="1946">
                  <c:v>-4.5000000000000003E-5</c:v>
                </c:pt>
                <c:pt idx="1947">
                  <c:v>-4.5000000000000003E-5</c:v>
                </c:pt>
                <c:pt idx="1948">
                  <c:v>-2.3E-5</c:v>
                </c:pt>
                <c:pt idx="1949">
                  <c:v>-2.3E-5</c:v>
                </c:pt>
                <c:pt idx="1950">
                  <c:v>2.0999999999999999E-5</c:v>
                </c:pt>
                <c:pt idx="1951">
                  <c:v>2.0999999999999999E-5</c:v>
                </c:pt>
                <c:pt idx="1952">
                  <c:v>2.0999999999999999E-5</c:v>
                </c:pt>
                <c:pt idx="1953">
                  <c:v>2.0999999999999999E-5</c:v>
                </c:pt>
                <c:pt idx="1954">
                  <c:v>4.3999999999999999E-5</c:v>
                </c:pt>
                <c:pt idx="1955">
                  <c:v>4.3999999999999999E-5</c:v>
                </c:pt>
                <c:pt idx="1956">
                  <c:v>4.3999999999999999E-5</c:v>
                </c:pt>
                <c:pt idx="1957">
                  <c:v>1.1E-4</c:v>
                </c:pt>
                <c:pt idx="1958">
                  <c:v>1.1E-4</c:v>
                </c:pt>
                <c:pt idx="1959">
                  <c:v>8.7999999999999998E-5</c:v>
                </c:pt>
                <c:pt idx="1960">
                  <c:v>1.1E-4</c:v>
                </c:pt>
                <c:pt idx="1961">
                  <c:v>1.7699999999999999E-4</c:v>
                </c:pt>
                <c:pt idx="1962">
                  <c:v>1.3300000000000001E-4</c:v>
                </c:pt>
                <c:pt idx="1963">
                  <c:v>1.9900000000000001E-4</c:v>
                </c:pt>
                <c:pt idx="1964">
                  <c:v>1.7699999999999999E-4</c:v>
                </c:pt>
                <c:pt idx="1965">
                  <c:v>2.4399999999999999E-4</c:v>
                </c:pt>
                <c:pt idx="1966">
                  <c:v>2.4399999999999999E-4</c:v>
                </c:pt>
                <c:pt idx="1967">
                  <c:v>2.22E-4</c:v>
                </c:pt>
                <c:pt idx="1968">
                  <c:v>2.6600000000000001E-4</c:v>
                </c:pt>
                <c:pt idx="1969">
                  <c:v>2.6600000000000001E-4</c:v>
                </c:pt>
                <c:pt idx="1970">
                  <c:v>2.8800000000000001E-4</c:v>
                </c:pt>
                <c:pt idx="1971">
                  <c:v>2.8800000000000001E-4</c:v>
                </c:pt>
                <c:pt idx="1972">
                  <c:v>3.1E-4</c:v>
                </c:pt>
                <c:pt idx="1973">
                  <c:v>3.5500000000000001E-4</c:v>
                </c:pt>
                <c:pt idx="1974">
                  <c:v>3.77E-4</c:v>
                </c:pt>
                <c:pt idx="1975">
                  <c:v>3.77E-4</c:v>
                </c:pt>
                <c:pt idx="1976">
                  <c:v>3.9899999999999999E-4</c:v>
                </c:pt>
                <c:pt idx="1977">
                  <c:v>4.44E-4</c:v>
                </c:pt>
                <c:pt idx="1978">
                  <c:v>4.44E-4</c:v>
                </c:pt>
                <c:pt idx="1979">
                  <c:v>4.66E-4</c:v>
                </c:pt>
                <c:pt idx="1980">
                  <c:v>4.8799999999999999E-4</c:v>
                </c:pt>
                <c:pt idx="1981">
                  <c:v>4.8799999999999999E-4</c:v>
                </c:pt>
                <c:pt idx="1982">
                  <c:v>5.5500000000000005E-4</c:v>
                </c:pt>
                <c:pt idx="1983">
                  <c:v>5.7700000000000004E-4</c:v>
                </c:pt>
                <c:pt idx="1984">
                  <c:v>5.7700000000000004E-4</c:v>
                </c:pt>
                <c:pt idx="1985">
                  <c:v>5.7700000000000004E-4</c:v>
                </c:pt>
                <c:pt idx="1986">
                  <c:v>5.9900000000000003E-4</c:v>
                </c:pt>
                <c:pt idx="1987">
                  <c:v>6.2200000000000005E-4</c:v>
                </c:pt>
                <c:pt idx="1988">
                  <c:v>6.4400000000000004E-4</c:v>
                </c:pt>
                <c:pt idx="1989">
                  <c:v>6.6600000000000003E-4</c:v>
                </c:pt>
                <c:pt idx="1990">
                  <c:v>7.1000000000000002E-4</c:v>
                </c:pt>
                <c:pt idx="1991">
                  <c:v>6.6600000000000003E-4</c:v>
                </c:pt>
                <c:pt idx="1992">
                  <c:v>7.1000000000000002E-4</c:v>
                </c:pt>
                <c:pt idx="1993">
                  <c:v>7.3300000000000004E-4</c:v>
                </c:pt>
                <c:pt idx="1994">
                  <c:v>7.5500000000000003E-4</c:v>
                </c:pt>
                <c:pt idx="1995">
                  <c:v>7.7700000000000002E-4</c:v>
                </c:pt>
                <c:pt idx="1996">
                  <c:v>7.9900000000000001E-4</c:v>
                </c:pt>
                <c:pt idx="1997">
                  <c:v>8.2200000000000003E-4</c:v>
                </c:pt>
                <c:pt idx="1998">
                  <c:v>8.6600000000000002E-4</c:v>
                </c:pt>
                <c:pt idx="1999">
                  <c:v>8.6600000000000002E-4</c:v>
                </c:pt>
              </c:numCache>
            </c:numRef>
          </c:yVal>
          <c:smooth val="1"/>
        </c:ser>
        <c:ser>
          <c:idx val="2"/>
          <c:order val="2"/>
          <c:marker>
            <c:symbol val="none"/>
          </c:marker>
          <c:xVal>
            <c:numRef>
              <c:f>'ATF1318'!$A$501:$A$2500</c:f>
              <c:numCache>
                <c:formatCode>0.00E+00</c:formatCode>
                <c:ptCount val="2000"/>
                <c:pt idx="0">
                  <c:v>-6.8884999999999999E-9</c:v>
                </c:pt>
                <c:pt idx="1">
                  <c:v>-6.8822000000000001E-9</c:v>
                </c:pt>
                <c:pt idx="2">
                  <c:v>-6.8759999999999998E-9</c:v>
                </c:pt>
                <c:pt idx="3">
                  <c:v>-6.8697E-9</c:v>
                </c:pt>
                <c:pt idx="4">
                  <c:v>-6.8634999999999997E-9</c:v>
                </c:pt>
                <c:pt idx="5">
                  <c:v>-6.8571999999999999E-9</c:v>
                </c:pt>
                <c:pt idx="6">
                  <c:v>-6.8509999999999996E-9</c:v>
                </c:pt>
                <c:pt idx="7">
                  <c:v>-6.8446999999999997E-9</c:v>
                </c:pt>
                <c:pt idx="8">
                  <c:v>-6.8385000000000003E-9</c:v>
                </c:pt>
                <c:pt idx="9">
                  <c:v>-6.8321999999999996E-9</c:v>
                </c:pt>
                <c:pt idx="10">
                  <c:v>-6.8260000000000002E-9</c:v>
                </c:pt>
                <c:pt idx="11">
                  <c:v>-6.8197000000000003E-9</c:v>
                </c:pt>
                <c:pt idx="12">
                  <c:v>-6.8135000000000001E-9</c:v>
                </c:pt>
                <c:pt idx="13">
                  <c:v>-6.8072000000000002E-9</c:v>
                </c:pt>
                <c:pt idx="14">
                  <c:v>-6.801E-9</c:v>
                </c:pt>
                <c:pt idx="15">
                  <c:v>-6.7947000000000001E-9</c:v>
                </c:pt>
                <c:pt idx="16">
                  <c:v>-6.7884999999999999E-9</c:v>
                </c:pt>
                <c:pt idx="17">
                  <c:v>-6.7822E-9</c:v>
                </c:pt>
                <c:pt idx="18">
                  <c:v>-6.7759999999999998E-9</c:v>
                </c:pt>
                <c:pt idx="19">
                  <c:v>-6.7696999999999999E-9</c:v>
                </c:pt>
                <c:pt idx="20">
                  <c:v>-6.7634999999999996E-9</c:v>
                </c:pt>
                <c:pt idx="21">
                  <c:v>-6.7571999999999998E-9</c:v>
                </c:pt>
                <c:pt idx="22">
                  <c:v>-6.7510000000000004E-9</c:v>
                </c:pt>
                <c:pt idx="23">
                  <c:v>-6.7446999999999997E-9</c:v>
                </c:pt>
                <c:pt idx="24">
                  <c:v>-6.7385000000000003E-9</c:v>
                </c:pt>
                <c:pt idx="25">
                  <c:v>-6.7322000000000004E-9</c:v>
                </c:pt>
                <c:pt idx="26">
                  <c:v>-6.7260000000000001E-9</c:v>
                </c:pt>
                <c:pt idx="27">
                  <c:v>-6.7197000000000003E-9</c:v>
                </c:pt>
                <c:pt idx="28">
                  <c:v>-6.7135E-9</c:v>
                </c:pt>
                <c:pt idx="29">
                  <c:v>-6.7072000000000002E-9</c:v>
                </c:pt>
                <c:pt idx="30">
                  <c:v>-6.7009999999999999E-9</c:v>
                </c:pt>
                <c:pt idx="31">
                  <c:v>-6.6947000000000001E-9</c:v>
                </c:pt>
                <c:pt idx="32">
                  <c:v>-6.6884999999999998E-9</c:v>
                </c:pt>
                <c:pt idx="33">
                  <c:v>-6.6821999999999999E-9</c:v>
                </c:pt>
                <c:pt idx="34">
                  <c:v>-6.6759999999999997E-9</c:v>
                </c:pt>
                <c:pt idx="35">
                  <c:v>-6.6696999999999998E-9</c:v>
                </c:pt>
                <c:pt idx="36">
                  <c:v>-6.6635000000000004E-9</c:v>
                </c:pt>
                <c:pt idx="37">
                  <c:v>-6.6571999999999997E-9</c:v>
                </c:pt>
                <c:pt idx="38">
                  <c:v>-6.6510000000000003E-9</c:v>
                </c:pt>
                <c:pt idx="39">
                  <c:v>-6.6446999999999996E-9</c:v>
                </c:pt>
                <c:pt idx="40">
                  <c:v>-6.6385000000000002E-9</c:v>
                </c:pt>
                <c:pt idx="41">
                  <c:v>-6.6322000000000003E-9</c:v>
                </c:pt>
                <c:pt idx="42">
                  <c:v>-6.6260000000000001E-9</c:v>
                </c:pt>
                <c:pt idx="43">
                  <c:v>-6.6197000000000002E-9</c:v>
                </c:pt>
                <c:pt idx="44">
                  <c:v>-6.6135E-9</c:v>
                </c:pt>
                <c:pt idx="45">
                  <c:v>-6.6072000000000001E-9</c:v>
                </c:pt>
                <c:pt idx="46">
                  <c:v>-6.6009999999999998E-9</c:v>
                </c:pt>
                <c:pt idx="47">
                  <c:v>-6.5947E-9</c:v>
                </c:pt>
                <c:pt idx="48">
                  <c:v>-6.5884999999999997E-9</c:v>
                </c:pt>
                <c:pt idx="49">
                  <c:v>-6.5821999999999999E-9</c:v>
                </c:pt>
                <c:pt idx="50">
                  <c:v>-6.5759999999999996E-9</c:v>
                </c:pt>
                <c:pt idx="51">
                  <c:v>-6.5696999999999998E-9</c:v>
                </c:pt>
                <c:pt idx="52">
                  <c:v>-6.5635000000000003E-9</c:v>
                </c:pt>
                <c:pt idx="53">
                  <c:v>-6.5571999999999996E-9</c:v>
                </c:pt>
                <c:pt idx="54">
                  <c:v>-6.5510000000000002E-9</c:v>
                </c:pt>
                <c:pt idx="55">
                  <c:v>-6.5447000000000004E-9</c:v>
                </c:pt>
                <c:pt idx="56">
                  <c:v>-6.5385000000000001E-9</c:v>
                </c:pt>
                <c:pt idx="57">
                  <c:v>-6.5322000000000003E-9</c:v>
                </c:pt>
                <c:pt idx="58">
                  <c:v>-6.526E-9</c:v>
                </c:pt>
                <c:pt idx="59">
                  <c:v>-6.5197000000000001E-9</c:v>
                </c:pt>
                <c:pt idx="60">
                  <c:v>-6.5134999999999999E-9</c:v>
                </c:pt>
                <c:pt idx="61">
                  <c:v>-6.5072E-9</c:v>
                </c:pt>
                <c:pt idx="62">
                  <c:v>-6.5009999999999998E-9</c:v>
                </c:pt>
                <c:pt idx="63">
                  <c:v>-6.4946999999999999E-9</c:v>
                </c:pt>
                <c:pt idx="64">
                  <c:v>-6.4884999999999997E-9</c:v>
                </c:pt>
                <c:pt idx="65">
                  <c:v>-6.4821999999999998E-9</c:v>
                </c:pt>
                <c:pt idx="66">
                  <c:v>-6.4760000000000004E-9</c:v>
                </c:pt>
                <c:pt idx="67">
                  <c:v>-6.4696999999999997E-9</c:v>
                </c:pt>
                <c:pt idx="68">
                  <c:v>-6.4635000000000003E-9</c:v>
                </c:pt>
                <c:pt idx="69">
                  <c:v>-6.4572000000000004E-9</c:v>
                </c:pt>
                <c:pt idx="70">
                  <c:v>-6.4510000000000002E-9</c:v>
                </c:pt>
                <c:pt idx="71">
                  <c:v>-6.4447000000000003E-9</c:v>
                </c:pt>
                <c:pt idx="72">
                  <c:v>-6.4385E-9</c:v>
                </c:pt>
                <c:pt idx="73">
                  <c:v>-6.4322000000000002E-9</c:v>
                </c:pt>
                <c:pt idx="74">
                  <c:v>-6.4259999999999999E-9</c:v>
                </c:pt>
                <c:pt idx="75">
                  <c:v>-6.4197000000000001E-9</c:v>
                </c:pt>
                <c:pt idx="76">
                  <c:v>-6.4134999999999998E-9</c:v>
                </c:pt>
                <c:pt idx="77">
                  <c:v>-6.4072E-9</c:v>
                </c:pt>
                <c:pt idx="78">
                  <c:v>-6.4009999999999997E-9</c:v>
                </c:pt>
                <c:pt idx="79">
                  <c:v>-6.3946999999999998E-9</c:v>
                </c:pt>
                <c:pt idx="80">
                  <c:v>-6.3884999999999996E-9</c:v>
                </c:pt>
                <c:pt idx="81">
                  <c:v>-6.3821999999999997E-9</c:v>
                </c:pt>
                <c:pt idx="82">
                  <c:v>-6.3760000000000003E-9</c:v>
                </c:pt>
                <c:pt idx="83">
                  <c:v>-6.3696999999999996E-9</c:v>
                </c:pt>
                <c:pt idx="84">
                  <c:v>-6.3635000000000002E-9</c:v>
                </c:pt>
                <c:pt idx="85">
                  <c:v>-6.3572000000000003E-9</c:v>
                </c:pt>
                <c:pt idx="86">
                  <c:v>-6.3510000000000001E-9</c:v>
                </c:pt>
                <c:pt idx="87">
                  <c:v>-6.3447000000000002E-9</c:v>
                </c:pt>
                <c:pt idx="88">
                  <c:v>-6.3385E-9</c:v>
                </c:pt>
                <c:pt idx="89">
                  <c:v>-6.3322000000000001E-9</c:v>
                </c:pt>
                <c:pt idx="90">
                  <c:v>-6.3259999999999999E-9</c:v>
                </c:pt>
                <c:pt idx="91">
                  <c:v>-6.3197E-9</c:v>
                </c:pt>
                <c:pt idx="92">
                  <c:v>-6.3134999999999998E-9</c:v>
                </c:pt>
                <c:pt idx="93">
                  <c:v>-6.3071999999999999E-9</c:v>
                </c:pt>
                <c:pt idx="94">
                  <c:v>-6.3009999999999996E-9</c:v>
                </c:pt>
                <c:pt idx="95">
                  <c:v>-6.2946999999999998E-9</c:v>
                </c:pt>
                <c:pt idx="96">
                  <c:v>-6.2885000000000004E-9</c:v>
                </c:pt>
                <c:pt idx="97">
                  <c:v>-6.2821999999999997E-9</c:v>
                </c:pt>
                <c:pt idx="98">
                  <c:v>-6.2760000000000002E-9</c:v>
                </c:pt>
                <c:pt idx="99">
                  <c:v>-6.2697000000000004E-9</c:v>
                </c:pt>
                <c:pt idx="100">
                  <c:v>-6.2635000000000001E-9</c:v>
                </c:pt>
                <c:pt idx="101">
                  <c:v>-6.2572000000000003E-9</c:v>
                </c:pt>
                <c:pt idx="102">
                  <c:v>-6.251E-9</c:v>
                </c:pt>
                <c:pt idx="103">
                  <c:v>-6.2447000000000002E-9</c:v>
                </c:pt>
                <c:pt idx="104">
                  <c:v>-6.2384999999999999E-9</c:v>
                </c:pt>
                <c:pt idx="105">
                  <c:v>-6.2322E-9</c:v>
                </c:pt>
                <c:pt idx="106">
                  <c:v>-6.2259999999999998E-9</c:v>
                </c:pt>
                <c:pt idx="107">
                  <c:v>-6.2196999999999999E-9</c:v>
                </c:pt>
                <c:pt idx="108">
                  <c:v>-6.2134999999999997E-9</c:v>
                </c:pt>
                <c:pt idx="109">
                  <c:v>-6.2071999999999998E-9</c:v>
                </c:pt>
                <c:pt idx="110">
                  <c:v>-6.2010000000000004E-9</c:v>
                </c:pt>
                <c:pt idx="111">
                  <c:v>-6.1946999999999997E-9</c:v>
                </c:pt>
                <c:pt idx="112">
                  <c:v>-6.1885000000000003E-9</c:v>
                </c:pt>
                <c:pt idx="113">
                  <c:v>-6.1821999999999996E-9</c:v>
                </c:pt>
                <c:pt idx="114">
                  <c:v>-6.1760000000000002E-9</c:v>
                </c:pt>
                <c:pt idx="115">
                  <c:v>-6.1697000000000003E-9</c:v>
                </c:pt>
                <c:pt idx="116">
                  <c:v>-6.1635000000000001E-9</c:v>
                </c:pt>
                <c:pt idx="117">
                  <c:v>-6.1572000000000002E-9</c:v>
                </c:pt>
                <c:pt idx="118">
                  <c:v>-6.151E-9</c:v>
                </c:pt>
                <c:pt idx="119">
                  <c:v>-6.1447000000000001E-9</c:v>
                </c:pt>
                <c:pt idx="120">
                  <c:v>-6.1384999999999998E-9</c:v>
                </c:pt>
                <c:pt idx="121">
                  <c:v>-6.1322E-9</c:v>
                </c:pt>
                <c:pt idx="122">
                  <c:v>-6.1259999999999997E-9</c:v>
                </c:pt>
                <c:pt idx="123">
                  <c:v>-6.1196999999999999E-9</c:v>
                </c:pt>
                <c:pt idx="124">
                  <c:v>-6.1134999999999996E-9</c:v>
                </c:pt>
                <c:pt idx="125">
                  <c:v>-6.1071999999999998E-9</c:v>
                </c:pt>
                <c:pt idx="126">
                  <c:v>-6.1010000000000003E-9</c:v>
                </c:pt>
                <c:pt idx="127">
                  <c:v>-6.0946999999999996E-9</c:v>
                </c:pt>
                <c:pt idx="128">
                  <c:v>-6.0885000000000002E-9</c:v>
                </c:pt>
                <c:pt idx="129">
                  <c:v>-6.0822000000000004E-9</c:v>
                </c:pt>
                <c:pt idx="130">
                  <c:v>-6.0760000000000001E-9</c:v>
                </c:pt>
                <c:pt idx="131">
                  <c:v>-6.0697000000000002E-9</c:v>
                </c:pt>
                <c:pt idx="132">
                  <c:v>-6.0635E-9</c:v>
                </c:pt>
                <c:pt idx="133">
                  <c:v>-6.0572000000000001E-9</c:v>
                </c:pt>
                <c:pt idx="134">
                  <c:v>-6.0509999999999999E-9</c:v>
                </c:pt>
                <c:pt idx="135">
                  <c:v>-6.0447E-9</c:v>
                </c:pt>
                <c:pt idx="136">
                  <c:v>-6.0384999999999998E-9</c:v>
                </c:pt>
                <c:pt idx="137">
                  <c:v>-6.0321999999999999E-9</c:v>
                </c:pt>
                <c:pt idx="138">
                  <c:v>-6.0259999999999997E-9</c:v>
                </c:pt>
                <c:pt idx="139">
                  <c:v>-6.0196999999999998E-9</c:v>
                </c:pt>
                <c:pt idx="140">
                  <c:v>-6.0135000000000004E-9</c:v>
                </c:pt>
                <c:pt idx="141">
                  <c:v>-6.0071999999999997E-9</c:v>
                </c:pt>
                <c:pt idx="142">
                  <c:v>-6.0010000000000003E-9</c:v>
                </c:pt>
                <c:pt idx="143">
                  <c:v>-5.9947000000000004E-9</c:v>
                </c:pt>
                <c:pt idx="144">
                  <c:v>-5.9885000000000002E-9</c:v>
                </c:pt>
                <c:pt idx="145">
                  <c:v>-5.9822000000000003E-9</c:v>
                </c:pt>
                <c:pt idx="146">
                  <c:v>-5.976E-9</c:v>
                </c:pt>
                <c:pt idx="147">
                  <c:v>-5.9697000000000002E-9</c:v>
                </c:pt>
                <c:pt idx="148">
                  <c:v>-5.9634999999999999E-9</c:v>
                </c:pt>
                <c:pt idx="149">
                  <c:v>-5.9572000000000001E-9</c:v>
                </c:pt>
                <c:pt idx="150">
                  <c:v>-5.9509999999999998E-9</c:v>
                </c:pt>
                <c:pt idx="151">
                  <c:v>-5.9447E-9</c:v>
                </c:pt>
                <c:pt idx="152">
                  <c:v>-5.9384999999999997E-9</c:v>
                </c:pt>
                <c:pt idx="153">
                  <c:v>-5.9321999999999998E-9</c:v>
                </c:pt>
                <c:pt idx="154">
                  <c:v>-5.9259999999999996E-9</c:v>
                </c:pt>
                <c:pt idx="155">
                  <c:v>-5.9196999999999997E-9</c:v>
                </c:pt>
                <c:pt idx="156">
                  <c:v>-5.9135000000000003E-9</c:v>
                </c:pt>
                <c:pt idx="157">
                  <c:v>-5.9071999999999996E-9</c:v>
                </c:pt>
                <c:pt idx="158">
                  <c:v>-5.9010000000000002E-9</c:v>
                </c:pt>
                <c:pt idx="159">
                  <c:v>-5.8947000000000003E-9</c:v>
                </c:pt>
                <c:pt idx="160">
                  <c:v>-5.8885000000000001E-9</c:v>
                </c:pt>
                <c:pt idx="161">
                  <c:v>-5.8822000000000002E-9</c:v>
                </c:pt>
                <c:pt idx="162">
                  <c:v>-5.876E-9</c:v>
                </c:pt>
                <c:pt idx="163">
                  <c:v>-5.8697000000000001E-9</c:v>
                </c:pt>
                <c:pt idx="164">
                  <c:v>-5.8634999999999999E-9</c:v>
                </c:pt>
                <c:pt idx="165">
                  <c:v>-5.8572E-9</c:v>
                </c:pt>
                <c:pt idx="166">
                  <c:v>-5.8509999999999998E-9</c:v>
                </c:pt>
                <c:pt idx="167">
                  <c:v>-5.8446999999999999E-9</c:v>
                </c:pt>
                <c:pt idx="168">
                  <c:v>-5.8384999999999996E-9</c:v>
                </c:pt>
                <c:pt idx="169">
                  <c:v>-5.8321999999999998E-9</c:v>
                </c:pt>
                <c:pt idx="170">
                  <c:v>-5.8260000000000004E-9</c:v>
                </c:pt>
                <c:pt idx="171">
                  <c:v>-5.8196999999999997E-9</c:v>
                </c:pt>
                <c:pt idx="172">
                  <c:v>-5.8135000000000002E-9</c:v>
                </c:pt>
                <c:pt idx="173">
                  <c:v>-5.8072000000000004E-9</c:v>
                </c:pt>
                <c:pt idx="174">
                  <c:v>-5.8010000000000001E-9</c:v>
                </c:pt>
                <c:pt idx="175">
                  <c:v>-5.7947000000000003E-9</c:v>
                </c:pt>
                <c:pt idx="176">
                  <c:v>-5.7885E-9</c:v>
                </c:pt>
                <c:pt idx="177">
                  <c:v>-5.7822000000000002E-9</c:v>
                </c:pt>
                <c:pt idx="178">
                  <c:v>-5.7759999999999999E-9</c:v>
                </c:pt>
                <c:pt idx="179">
                  <c:v>-5.7697E-9</c:v>
                </c:pt>
                <c:pt idx="180">
                  <c:v>-5.7634999999999998E-9</c:v>
                </c:pt>
                <c:pt idx="181">
                  <c:v>-5.7571999999999999E-9</c:v>
                </c:pt>
                <c:pt idx="182">
                  <c:v>-5.7509999999999997E-9</c:v>
                </c:pt>
                <c:pt idx="183">
                  <c:v>-5.7446999999999998E-9</c:v>
                </c:pt>
                <c:pt idx="184">
                  <c:v>-5.7385000000000004E-9</c:v>
                </c:pt>
                <c:pt idx="185">
                  <c:v>-5.7321999999999997E-9</c:v>
                </c:pt>
                <c:pt idx="186">
                  <c:v>-5.7260000000000003E-9</c:v>
                </c:pt>
                <c:pt idx="187">
                  <c:v>-5.7196999999999996E-9</c:v>
                </c:pt>
                <c:pt idx="188">
                  <c:v>-5.7135000000000002E-9</c:v>
                </c:pt>
                <c:pt idx="189">
                  <c:v>-5.7072000000000003E-9</c:v>
                </c:pt>
                <c:pt idx="190">
                  <c:v>-5.7010000000000001E-9</c:v>
                </c:pt>
                <c:pt idx="191">
                  <c:v>-5.6947000000000002E-9</c:v>
                </c:pt>
                <c:pt idx="192">
                  <c:v>-5.6885E-9</c:v>
                </c:pt>
                <c:pt idx="193">
                  <c:v>-5.6822000000000001E-9</c:v>
                </c:pt>
                <c:pt idx="194">
                  <c:v>-5.6759999999999998E-9</c:v>
                </c:pt>
                <c:pt idx="195">
                  <c:v>-5.6697E-9</c:v>
                </c:pt>
                <c:pt idx="196">
                  <c:v>-5.6634999999999997E-9</c:v>
                </c:pt>
                <c:pt idx="197">
                  <c:v>-5.6571999999999999E-9</c:v>
                </c:pt>
                <c:pt idx="198">
                  <c:v>-5.6509999999999996E-9</c:v>
                </c:pt>
                <c:pt idx="199">
                  <c:v>-5.6446999999999997E-9</c:v>
                </c:pt>
                <c:pt idx="200">
                  <c:v>-5.6385000000000003E-9</c:v>
                </c:pt>
                <c:pt idx="201">
                  <c:v>-5.6321999999999996E-9</c:v>
                </c:pt>
                <c:pt idx="202">
                  <c:v>-5.6260000000000002E-9</c:v>
                </c:pt>
                <c:pt idx="203">
                  <c:v>-5.6197000000000004E-9</c:v>
                </c:pt>
                <c:pt idx="204">
                  <c:v>-5.6135000000000001E-9</c:v>
                </c:pt>
                <c:pt idx="205">
                  <c:v>-5.6072000000000002E-9</c:v>
                </c:pt>
                <c:pt idx="206">
                  <c:v>-5.601E-9</c:v>
                </c:pt>
                <c:pt idx="207">
                  <c:v>-5.5947000000000001E-9</c:v>
                </c:pt>
                <c:pt idx="208">
                  <c:v>-5.5884999999999999E-9</c:v>
                </c:pt>
                <c:pt idx="209">
                  <c:v>-5.5822E-9</c:v>
                </c:pt>
                <c:pt idx="210">
                  <c:v>-5.5759999999999998E-9</c:v>
                </c:pt>
                <c:pt idx="211">
                  <c:v>-5.5696999999999999E-9</c:v>
                </c:pt>
                <c:pt idx="212">
                  <c:v>-5.5634999999999997E-9</c:v>
                </c:pt>
                <c:pt idx="213">
                  <c:v>-5.5571999999999998E-9</c:v>
                </c:pt>
                <c:pt idx="214">
                  <c:v>-5.5510000000000004E-9</c:v>
                </c:pt>
                <c:pt idx="215">
                  <c:v>-5.5446999999999997E-9</c:v>
                </c:pt>
                <c:pt idx="216">
                  <c:v>-5.5385000000000003E-9</c:v>
                </c:pt>
                <c:pt idx="217">
                  <c:v>-5.5322000000000004E-9</c:v>
                </c:pt>
                <c:pt idx="218">
                  <c:v>-5.5260000000000001E-9</c:v>
                </c:pt>
                <c:pt idx="219">
                  <c:v>-5.5197000000000003E-9</c:v>
                </c:pt>
                <c:pt idx="220">
                  <c:v>-5.5135E-9</c:v>
                </c:pt>
                <c:pt idx="221">
                  <c:v>-5.5072000000000002E-9</c:v>
                </c:pt>
                <c:pt idx="222">
                  <c:v>-5.5009999999999999E-9</c:v>
                </c:pt>
                <c:pt idx="223">
                  <c:v>-5.4947000000000001E-9</c:v>
                </c:pt>
                <c:pt idx="224">
                  <c:v>-5.4884999999999998E-9</c:v>
                </c:pt>
                <c:pt idx="225">
                  <c:v>-5.4821999999999999E-9</c:v>
                </c:pt>
                <c:pt idx="226">
                  <c:v>-5.4759999999999997E-9</c:v>
                </c:pt>
                <c:pt idx="227">
                  <c:v>-5.4696999999999998E-9</c:v>
                </c:pt>
                <c:pt idx="228">
                  <c:v>-5.4634999999999996E-9</c:v>
                </c:pt>
                <c:pt idx="229">
                  <c:v>-5.4571999999999997E-9</c:v>
                </c:pt>
                <c:pt idx="230">
                  <c:v>-5.4510000000000003E-9</c:v>
                </c:pt>
                <c:pt idx="231">
                  <c:v>-5.4446999999999996E-9</c:v>
                </c:pt>
                <c:pt idx="232">
                  <c:v>-5.4385000000000002E-9</c:v>
                </c:pt>
                <c:pt idx="233">
                  <c:v>-5.4322000000000003E-9</c:v>
                </c:pt>
                <c:pt idx="234">
                  <c:v>-5.4260000000000001E-9</c:v>
                </c:pt>
                <c:pt idx="235">
                  <c:v>-5.4197000000000002E-9</c:v>
                </c:pt>
                <c:pt idx="236">
                  <c:v>-5.4135E-9</c:v>
                </c:pt>
                <c:pt idx="237">
                  <c:v>-5.4072000000000001E-9</c:v>
                </c:pt>
                <c:pt idx="238">
                  <c:v>-5.4009999999999999E-9</c:v>
                </c:pt>
                <c:pt idx="239">
                  <c:v>-5.3947E-9</c:v>
                </c:pt>
                <c:pt idx="240">
                  <c:v>-5.3884999999999997E-9</c:v>
                </c:pt>
                <c:pt idx="241">
                  <c:v>-5.3821999999999999E-9</c:v>
                </c:pt>
                <c:pt idx="242">
                  <c:v>-5.3759999999999996E-9</c:v>
                </c:pt>
                <c:pt idx="243">
                  <c:v>-5.3696999999999998E-9</c:v>
                </c:pt>
                <c:pt idx="244">
                  <c:v>-5.3635000000000003E-9</c:v>
                </c:pt>
                <c:pt idx="245">
                  <c:v>-5.3571999999999997E-9</c:v>
                </c:pt>
                <c:pt idx="246">
                  <c:v>-5.3510000000000002E-9</c:v>
                </c:pt>
                <c:pt idx="247">
                  <c:v>-5.3447000000000004E-9</c:v>
                </c:pt>
                <c:pt idx="248">
                  <c:v>-5.3385000000000001E-9</c:v>
                </c:pt>
                <c:pt idx="249">
                  <c:v>-5.3322000000000003E-9</c:v>
                </c:pt>
                <c:pt idx="250">
                  <c:v>-5.326E-9</c:v>
                </c:pt>
                <c:pt idx="251">
                  <c:v>-5.3197000000000001E-9</c:v>
                </c:pt>
                <c:pt idx="252">
                  <c:v>-5.3134999999999999E-9</c:v>
                </c:pt>
                <c:pt idx="253">
                  <c:v>-5.3072E-9</c:v>
                </c:pt>
                <c:pt idx="254">
                  <c:v>-5.3009999999999998E-9</c:v>
                </c:pt>
                <c:pt idx="255">
                  <c:v>-5.2946999999999999E-9</c:v>
                </c:pt>
                <c:pt idx="256">
                  <c:v>-5.2884999999999997E-9</c:v>
                </c:pt>
                <c:pt idx="257">
                  <c:v>-5.2821999999999998E-9</c:v>
                </c:pt>
                <c:pt idx="258">
                  <c:v>-5.2760000000000004E-9</c:v>
                </c:pt>
                <c:pt idx="259">
                  <c:v>-5.2696999999999997E-9</c:v>
                </c:pt>
                <c:pt idx="260">
                  <c:v>-5.2635000000000003E-9</c:v>
                </c:pt>
                <c:pt idx="261">
                  <c:v>-5.2571999999999996E-9</c:v>
                </c:pt>
                <c:pt idx="262">
                  <c:v>-5.2510000000000002E-9</c:v>
                </c:pt>
                <c:pt idx="263">
                  <c:v>-5.2447000000000003E-9</c:v>
                </c:pt>
                <c:pt idx="264">
                  <c:v>-5.2385000000000001E-9</c:v>
                </c:pt>
                <c:pt idx="265">
                  <c:v>-5.2322000000000002E-9</c:v>
                </c:pt>
                <c:pt idx="266">
                  <c:v>-5.2259999999999999E-9</c:v>
                </c:pt>
                <c:pt idx="267">
                  <c:v>-5.2197000000000001E-9</c:v>
                </c:pt>
                <c:pt idx="268">
                  <c:v>-5.2134999999999998E-9</c:v>
                </c:pt>
                <c:pt idx="269">
                  <c:v>-5.2072E-9</c:v>
                </c:pt>
                <c:pt idx="270">
                  <c:v>-5.2009999999999997E-9</c:v>
                </c:pt>
                <c:pt idx="271">
                  <c:v>-5.1946999999999999E-9</c:v>
                </c:pt>
                <c:pt idx="272">
                  <c:v>-5.1884999999999996E-9</c:v>
                </c:pt>
                <c:pt idx="273">
                  <c:v>-5.1821999999999997E-9</c:v>
                </c:pt>
                <c:pt idx="274">
                  <c:v>-5.1760000000000003E-9</c:v>
                </c:pt>
                <c:pt idx="275">
                  <c:v>-5.1696999999999996E-9</c:v>
                </c:pt>
                <c:pt idx="276">
                  <c:v>-5.1635000000000002E-9</c:v>
                </c:pt>
                <c:pt idx="277">
                  <c:v>-5.1572000000000003E-9</c:v>
                </c:pt>
                <c:pt idx="278">
                  <c:v>-5.1510000000000001E-9</c:v>
                </c:pt>
                <c:pt idx="279">
                  <c:v>-5.1447000000000002E-9</c:v>
                </c:pt>
                <c:pt idx="280">
                  <c:v>-5.1385E-9</c:v>
                </c:pt>
                <c:pt idx="281">
                  <c:v>-5.1322000000000001E-9</c:v>
                </c:pt>
                <c:pt idx="282">
                  <c:v>-5.1259999999999999E-9</c:v>
                </c:pt>
                <c:pt idx="283">
                  <c:v>-5.1197E-9</c:v>
                </c:pt>
                <c:pt idx="284">
                  <c:v>-5.1134999999999998E-9</c:v>
                </c:pt>
                <c:pt idx="285">
                  <c:v>-5.1071999999999999E-9</c:v>
                </c:pt>
                <c:pt idx="286">
                  <c:v>-5.1009999999999997E-9</c:v>
                </c:pt>
                <c:pt idx="287">
                  <c:v>-5.0946999999999998E-9</c:v>
                </c:pt>
                <c:pt idx="288">
                  <c:v>-5.0885000000000004E-9</c:v>
                </c:pt>
                <c:pt idx="289">
                  <c:v>-5.0821999999999997E-9</c:v>
                </c:pt>
                <c:pt idx="290">
                  <c:v>-5.0760000000000003E-9</c:v>
                </c:pt>
                <c:pt idx="291">
                  <c:v>-5.0697000000000004E-9</c:v>
                </c:pt>
                <c:pt idx="292">
                  <c:v>-5.0635000000000001E-9</c:v>
                </c:pt>
                <c:pt idx="293">
                  <c:v>-5.0572000000000003E-9</c:v>
                </c:pt>
                <c:pt idx="294">
                  <c:v>-5.051E-9</c:v>
                </c:pt>
                <c:pt idx="295">
                  <c:v>-5.0447000000000002E-9</c:v>
                </c:pt>
                <c:pt idx="296">
                  <c:v>-5.0384999999999999E-9</c:v>
                </c:pt>
                <c:pt idx="297">
                  <c:v>-5.0322000000000001E-9</c:v>
                </c:pt>
                <c:pt idx="298">
                  <c:v>-5.0259999999999998E-9</c:v>
                </c:pt>
                <c:pt idx="299">
                  <c:v>-5.0196999999999999E-9</c:v>
                </c:pt>
                <c:pt idx="300">
                  <c:v>-5.0134999999999997E-9</c:v>
                </c:pt>
                <c:pt idx="301">
                  <c:v>-5.0071999999999998E-9</c:v>
                </c:pt>
                <c:pt idx="302">
                  <c:v>-5.0010000000000004E-9</c:v>
                </c:pt>
                <c:pt idx="303">
                  <c:v>-4.9946999999999997E-9</c:v>
                </c:pt>
                <c:pt idx="304">
                  <c:v>-4.9885000000000003E-9</c:v>
                </c:pt>
                <c:pt idx="305">
                  <c:v>-4.9821999999999996E-9</c:v>
                </c:pt>
                <c:pt idx="306">
                  <c:v>-4.9760000000000002E-9</c:v>
                </c:pt>
                <c:pt idx="307">
                  <c:v>-4.9697000000000003E-9</c:v>
                </c:pt>
                <c:pt idx="308">
                  <c:v>-4.9635000000000001E-9</c:v>
                </c:pt>
                <c:pt idx="309">
                  <c:v>-4.9572000000000002E-9</c:v>
                </c:pt>
                <c:pt idx="310">
                  <c:v>-4.951E-9</c:v>
                </c:pt>
                <c:pt idx="311">
                  <c:v>-4.9447000000000001E-9</c:v>
                </c:pt>
                <c:pt idx="312">
                  <c:v>-4.9384999999999999E-9</c:v>
                </c:pt>
                <c:pt idx="313">
                  <c:v>-4.9322E-9</c:v>
                </c:pt>
                <c:pt idx="314">
                  <c:v>-4.9259999999999997E-9</c:v>
                </c:pt>
                <c:pt idx="315">
                  <c:v>-4.9196999999999999E-9</c:v>
                </c:pt>
                <c:pt idx="316">
                  <c:v>-4.9134999999999996E-9</c:v>
                </c:pt>
                <c:pt idx="317">
                  <c:v>-4.9071999999999998E-9</c:v>
                </c:pt>
                <c:pt idx="318">
                  <c:v>-4.9010000000000003E-9</c:v>
                </c:pt>
                <c:pt idx="319">
                  <c:v>-4.8946999999999997E-9</c:v>
                </c:pt>
                <c:pt idx="320">
                  <c:v>-4.8885000000000002E-9</c:v>
                </c:pt>
                <c:pt idx="321">
                  <c:v>-4.8822000000000004E-9</c:v>
                </c:pt>
                <c:pt idx="322">
                  <c:v>-4.8760000000000001E-9</c:v>
                </c:pt>
                <c:pt idx="323">
                  <c:v>-4.8697000000000003E-9</c:v>
                </c:pt>
                <c:pt idx="324">
                  <c:v>-4.8635E-9</c:v>
                </c:pt>
                <c:pt idx="325">
                  <c:v>-4.8572000000000001E-9</c:v>
                </c:pt>
                <c:pt idx="326">
                  <c:v>-4.8509999999999999E-9</c:v>
                </c:pt>
                <c:pt idx="327">
                  <c:v>-4.8447E-9</c:v>
                </c:pt>
                <c:pt idx="328">
                  <c:v>-4.8384999999999998E-9</c:v>
                </c:pt>
                <c:pt idx="329">
                  <c:v>-4.8321999999999999E-9</c:v>
                </c:pt>
                <c:pt idx="330">
                  <c:v>-4.8259999999999997E-9</c:v>
                </c:pt>
                <c:pt idx="331">
                  <c:v>-4.8196999999999998E-9</c:v>
                </c:pt>
                <c:pt idx="332">
                  <c:v>-4.8135000000000004E-9</c:v>
                </c:pt>
                <c:pt idx="333">
                  <c:v>-4.8071999999999997E-9</c:v>
                </c:pt>
                <c:pt idx="334">
                  <c:v>-4.8010000000000003E-9</c:v>
                </c:pt>
                <c:pt idx="335">
                  <c:v>-4.7947000000000004E-9</c:v>
                </c:pt>
                <c:pt idx="336">
                  <c:v>-4.7885000000000002E-9</c:v>
                </c:pt>
                <c:pt idx="337">
                  <c:v>-4.7822000000000003E-9</c:v>
                </c:pt>
                <c:pt idx="338">
                  <c:v>-4.7760000000000001E-9</c:v>
                </c:pt>
                <c:pt idx="339">
                  <c:v>-4.7697000000000002E-9</c:v>
                </c:pt>
                <c:pt idx="340">
                  <c:v>-4.7634999999999999E-9</c:v>
                </c:pt>
                <c:pt idx="341">
                  <c:v>-4.7572000000000001E-9</c:v>
                </c:pt>
                <c:pt idx="342">
                  <c:v>-4.7509999999999998E-9</c:v>
                </c:pt>
                <c:pt idx="343">
                  <c:v>-4.7447E-9</c:v>
                </c:pt>
                <c:pt idx="344">
                  <c:v>-4.7384999999999997E-9</c:v>
                </c:pt>
                <c:pt idx="345">
                  <c:v>-4.7321999999999999E-9</c:v>
                </c:pt>
                <c:pt idx="346">
                  <c:v>-4.7259999999999996E-9</c:v>
                </c:pt>
                <c:pt idx="347">
                  <c:v>-4.7196999999999997E-9</c:v>
                </c:pt>
                <c:pt idx="348">
                  <c:v>-4.7135000000000003E-9</c:v>
                </c:pt>
                <c:pt idx="349">
                  <c:v>-4.7071999999999996E-9</c:v>
                </c:pt>
                <c:pt idx="350">
                  <c:v>-4.7010000000000002E-9</c:v>
                </c:pt>
                <c:pt idx="351">
                  <c:v>-4.6947000000000003E-9</c:v>
                </c:pt>
                <c:pt idx="352">
                  <c:v>-4.6885000000000001E-9</c:v>
                </c:pt>
                <c:pt idx="353">
                  <c:v>-4.6822000000000002E-9</c:v>
                </c:pt>
                <c:pt idx="354">
                  <c:v>-4.676E-9</c:v>
                </c:pt>
                <c:pt idx="355">
                  <c:v>-4.6697000000000001E-9</c:v>
                </c:pt>
                <c:pt idx="356">
                  <c:v>-4.6634999999999999E-9</c:v>
                </c:pt>
                <c:pt idx="357">
                  <c:v>-4.6572E-9</c:v>
                </c:pt>
                <c:pt idx="358">
                  <c:v>-4.6509999999999998E-9</c:v>
                </c:pt>
                <c:pt idx="359">
                  <c:v>-4.6446999999999999E-9</c:v>
                </c:pt>
                <c:pt idx="360">
                  <c:v>-4.6384999999999996E-9</c:v>
                </c:pt>
                <c:pt idx="361">
                  <c:v>-4.6321999999999998E-9</c:v>
                </c:pt>
                <c:pt idx="362">
                  <c:v>-4.6260000000000004E-9</c:v>
                </c:pt>
                <c:pt idx="363">
                  <c:v>-4.6196999999999997E-9</c:v>
                </c:pt>
                <c:pt idx="364">
                  <c:v>-4.6135000000000003E-9</c:v>
                </c:pt>
                <c:pt idx="365">
                  <c:v>-4.6072000000000004E-9</c:v>
                </c:pt>
                <c:pt idx="366">
                  <c:v>-4.6010000000000001E-9</c:v>
                </c:pt>
                <c:pt idx="367">
                  <c:v>-4.5947000000000003E-9</c:v>
                </c:pt>
                <c:pt idx="368">
                  <c:v>-4.5885E-9</c:v>
                </c:pt>
                <c:pt idx="369">
                  <c:v>-4.5822000000000002E-9</c:v>
                </c:pt>
                <c:pt idx="370">
                  <c:v>-4.5759999999999999E-9</c:v>
                </c:pt>
                <c:pt idx="371">
                  <c:v>-4.5697E-9</c:v>
                </c:pt>
                <c:pt idx="372">
                  <c:v>-4.5634999999999998E-9</c:v>
                </c:pt>
                <c:pt idx="373">
                  <c:v>-4.5571999999999999E-9</c:v>
                </c:pt>
                <c:pt idx="374">
                  <c:v>-4.5509999999999997E-9</c:v>
                </c:pt>
                <c:pt idx="375">
                  <c:v>-4.5446999999999998E-9</c:v>
                </c:pt>
                <c:pt idx="376">
                  <c:v>-4.5385000000000004E-9</c:v>
                </c:pt>
                <c:pt idx="377">
                  <c:v>-4.5321999999999997E-9</c:v>
                </c:pt>
                <c:pt idx="378">
                  <c:v>-4.5260000000000003E-9</c:v>
                </c:pt>
                <c:pt idx="379">
                  <c:v>-4.5196999999999996E-9</c:v>
                </c:pt>
                <c:pt idx="380">
                  <c:v>-4.5135000000000002E-9</c:v>
                </c:pt>
                <c:pt idx="381">
                  <c:v>-4.5072000000000003E-9</c:v>
                </c:pt>
                <c:pt idx="382">
                  <c:v>-4.5010000000000001E-9</c:v>
                </c:pt>
                <c:pt idx="383">
                  <c:v>-4.4947000000000002E-9</c:v>
                </c:pt>
                <c:pt idx="384">
                  <c:v>-4.4885E-9</c:v>
                </c:pt>
                <c:pt idx="385">
                  <c:v>-4.4822000000000001E-9</c:v>
                </c:pt>
                <c:pt idx="386">
                  <c:v>-4.4759999999999998E-9</c:v>
                </c:pt>
                <c:pt idx="387">
                  <c:v>-4.4697E-9</c:v>
                </c:pt>
                <c:pt idx="388">
                  <c:v>-4.4634999999999997E-9</c:v>
                </c:pt>
                <c:pt idx="389">
                  <c:v>-4.4571999999999999E-9</c:v>
                </c:pt>
                <c:pt idx="390">
                  <c:v>-4.4509999999999996E-9</c:v>
                </c:pt>
                <c:pt idx="391">
                  <c:v>-4.4446999999999998E-9</c:v>
                </c:pt>
                <c:pt idx="392">
                  <c:v>-4.4385000000000003E-9</c:v>
                </c:pt>
                <c:pt idx="393">
                  <c:v>-4.4321999999999996E-9</c:v>
                </c:pt>
                <c:pt idx="394">
                  <c:v>-4.4260000000000002E-9</c:v>
                </c:pt>
                <c:pt idx="395">
                  <c:v>-4.4197000000000004E-9</c:v>
                </c:pt>
                <c:pt idx="396">
                  <c:v>-4.4135000000000001E-9</c:v>
                </c:pt>
                <c:pt idx="397">
                  <c:v>-4.4072000000000002E-9</c:v>
                </c:pt>
                <c:pt idx="398">
                  <c:v>-4.401E-9</c:v>
                </c:pt>
                <c:pt idx="399">
                  <c:v>-4.3947000000000001E-9</c:v>
                </c:pt>
                <c:pt idx="400">
                  <c:v>-4.3884999999999999E-9</c:v>
                </c:pt>
                <c:pt idx="401">
                  <c:v>-4.3822E-9</c:v>
                </c:pt>
                <c:pt idx="402">
                  <c:v>-4.3759999999999998E-9</c:v>
                </c:pt>
                <c:pt idx="403">
                  <c:v>-4.3696999999999999E-9</c:v>
                </c:pt>
                <c:pt idx="404">
                  <c:v>-4.3634999999999997E-9</c:v>
                </c:pt>
                <c:pt idx="405">
                  <c:v>-4.3571999999999998E-9</c:v>
                </c:pt>
                <c:pt idx="406">
                  <c:v>-4.3510000000000004E-9</c:v>
                </c:pt>
                <c:pt idx="407">
                  <c:v>-4.3446999999999997E-9</c:v>
                </c:pt>
                <c:pt idx="408">
                  <c:v>-4.3385000000000003E-9</c:v>
                </c:pt>
                <c:pt idx="409">
                  <c:v>-4.3322000000000004E-9</c:v>
                </c:pt>
                <c:pt idx="410">
                  <c:v>-4.3260000000000002E-9</c:v>
                </c:pt>
                <c:pt idx="411">
                  <c:v>-4.3197000000000003E-9</c:v>
                </c:pt>
                <c:pt idx="412">
                  <c:v>-4.3135E-9</c:v>
                </c:pt>
                <c:pt idx="413">
                  <c:v>-4.3072000000000002E-9</c:v>
                </c:pt>
                <c:pt idx="414">
                  <c:v>-4.3009999999999999E-9</c:v>
                </c:pt>
                <c:pt idx="415">
                  <c:v>-4.2947000000000001E-9</c:v>
                </c:pt>
                <c:pt idx="416">
                  <c:v>-4.2884999999999998E-9</c:v>
                </c:pt>
                <c:pt idx="417">
                  <c:v>-4.2822E-9</c:v>
                </c:pt>
                <c:pt idx="418">
                  <c:v>-4.2759999999999997E-9</c:v>
                </c:pt>
                <c:pt idx="419">
                  <c:v>-4.2696999999999998E-9</c:v>
                </c:pt>
                <c:pt idx="420">
                  <c:v>-4.2634999999999996E-9</c:v>
                </c:pt>
                <c:pt idx="421">
                  <c:v>-4.2571999999999997E-9</c:v>
                </c:pt>
                <c:pt idx="422">
                  <c:v>-4.2510000000000003E-9</c:v>
                </c:pt>
                <c:pt idx="423">
                  <c:v>-4.2446999999999996E-9</c:v>
                </c:pt>
                <c:pt idx="424">
                  <c:v>-4.2385000000000002E-9</c:v>
                </c:pt>
                <c:pt idx="425">
                  <c:v>-4.2322000000000003E-9</c:v>
                </c:pt>
                <c:pt idx="426">
                  <c:v>-4.2260000000000001E-9</c:v>
                </c:pt>
                <c:pt idx="427">
                  <c:v>-4.2197000000000002E-9</c:v>
                </c:pt>
                <c:pt idx="428">
                  <c:v>-4.2135E-9</c:v>
                </c:pt>
                <c:pt idx="429">
                  <c:v>-4.2072000000000001E-9</c:v>
                </c:pt>
                <c:pt idx="430">
                  <c:v>-4.2009999999999999E-9</c:v>
                </c:pt>
                <c:pt idx="431">
                  <c:v>-4.1947E-9</c:v>
                </c:pt>
                <c:pt idx="432">
                  <c:v>-4.1884999999999998E-9</c:v>
                </c:pt>
                <c:pt idx="433">
                  <c:v>-4.1821999999999999E-9</c:v>
                </c:pt>
                <c:pt idx="434">
                  <c:v>-4.1759999999999996E-9</c:v>
                </c:pt>
                <c:pt idx="435">
                  <c:v>-4.1696999999999998E-9</c:v>
                </c:pt>
                <c:pt idx="436">
                  <c:v>-4.1635000000000004E-9</c:v>
                </c:pt>
                <c:pt idx="437">
                  <c:v>-4.1571999999999997E-9</c:v>
                </c:pt>
                <c:pt idx="438">
                  <c:v>-4.1510000000000002E-9</c:v>
                </c:pt>
                <c:pt idx="439">
                  <c:v>-4.1447000000000004E-9</c:v>
                </c:pt>
                <c:pt idx="440">
                  <c:v>-4.1385000000000001E-9</c:v>
                </c:pt>
                <c:pt idx="441">
                  <c:v>-4.1322000000000003E-9</c:v>
                </c:pt>
                <c:pt idx="442">
                  <c:v>-4.126E-9</c:v>
                </c:pt>
                <c:pt idx="443">
                  <c:v>-4.1197000000000002E-9</c:v>
                </c:pt>
                <c:pt idx="444">
                  <c:v>-4.1134999999999999E-9</c:v>
                </c:pt>
                <c:pt idx="445">
                  <c:v>-4.1072E-9</c:v>
                </c:pt>
                <c:pt idx="446">
                  <c:v>-4.1009999999999998E-9</c:v>
                </c:pt>
                <c:pt idx="447">
                  <c:v>-4.0946999999999999E-9</c:v>
                </c:pt>
                <c:pt idx="448">
                  <c:v>-4.0884999999999997E-9</c:v>
                </c:pt>
                <c:pt idx="449">
                  <c:v>-4.0821999999999998E-9</c:v>
                </c:pt>
                <c:pt idx="450">
                  <c:v>-4.0760000000000004E-9</c:v>
                </c:pt>
                <c:pt idx="451">
                  <c:v>-4.0696999999999997E-9</c:v>
                </c:pt>
                <c:pt idx="452">
                  <c:v>-4.0635000000000003E-9</c:v>
                </c:pt>
                <c:pt idx="453">
                  <c:v>-4.0571999999999996E-9</c:v>
                </c:pt>
                <c:pt idx="454">
                  <c:v>-4.0510000000000002E-9</c:v>
                </c:pt>
                <c:pt idx="455">
                  <c:v>-4.0447000000000003E-9</c:v>
                </c:pt>
                <c:pt idx="456">
                  <c:v>-4.0385000000000001E-9</c:v>
                </c:pt>
                <c:pt idx="457">
                  <c:v>-4.0322000000000002E-9</c:v>
                </c:pt>
                <c:pt idx="458">
                  <c:v>-4.026E-9</c:v>
                </c:pt>
                <c:pt idx="459">
                  <c:v>-4.0197000000000001E-9</c:v>
                </c:pt>
                <c:pt idx="460">
                  <c:v>-4.0134999999999998E-9</c:v>
                </c:pt>
                <c:pt idx="461">
                  <c:v>-4.0072E-9</c:v>
                </c:pt>
                <c:pt idx="462">
                  <c:v>-4.0009999999999997E-9</c:v>
                </c:pt>
                <c:pt idx="463">
                  <c:v>-3.9946999999999999E-9</c:v>
                </c:pt>
                <c:pt idx="464">
                  <c:v>-3.9884999999999996E-9</c:v>
                </c:pt>
                <c:pt idx="465">
                  <c:v>-3.9821999999999998E-9</c:v>
                </c:pt>
                <c:pt idx="466">
                  <c:v>-3.9760000000000003E-9</c:v>
                </c:pt>
                <c:pt idx="467">
                  <c:v>-3.9696999999999996E-9</c:v>
                </c:pt>
                <c:pt idx="468">
                  <c:v>-3.9635000000000002E-9</c:v>
                </c:pt>
                <c:pt idx="469">
                  <c:v>-3.9572000000000004E-9</c:v>
                </c:pt>
                <c:pt idx="470">
                  <c:v>-3.9510000000000001E-9</c:v>
                </c:pt>
                <c:pt idx="471">
                  <c:v>-3.9447000000000002E-9</c:v>
                </c:pt>
                <c:pt idx="472">
                  <c:v>-3.9385E-9</c:v>
                </c:pt>
                <c:pt idx="473">
                  <c:v>-3.9322000000000001E-9</c:v>
                </c:pt>
                <c:pt idx="474">
                  <c:v>-3.9259999999999999E-9</c:v>
                </c:pt>
                <c:pt idx="475">
                  <c:v>-3.9197E-9</c:v>
                </c:pt>
                <c:pt idx="476">
                  <c:v>-3.9134999999999998E-9</c:v>
                </c:pt>
                <c:pt idx="477">
                  <c:v>-3.9071999999999999E-9</c:v>
                </c:pt>
                <c:pt idx="478">
                  <c:v>-3.9009999999999997E-9</c:v>
                </c:pt>
                <c:pt idx="479">
                  <c:v>-3.8946999999999998E-9</c:v>
                </c:pt>
                <c:pt idx="480">
                  <c:v>-3.8885000000000004E-9</c:v>
                </c:pt>
                <c:pt idx="481">
                  <c:v>-3.8821999999999997E-9</c:v>
                </c:pt>
                <c:pt idx="482">
                  <c:v>-3.8760000000000003E-9</c:v>
                </c:pt>
                <c:pt idx="483">
                  <c:v>-3.8697000000000004E-9</c:v>
                </c:pt>
                <c:pt idx="484">
                  <c:v>-3.8635000000000002E-9</c:v>
                </c:pt>
                <c:pt idx="485">
                  <c:v>-3.8572000000000003E-9</c:v>
                </c:pt>
                <c:pt idx="486">
                  <c:v>-3.851E-9</c:v>
                </c:pt>
                <c:pt idx="487">
                  <c:v>-3.8447000000000002E-9</c:v>
                </c:pt>
                <c:pt idx="488">
                  <c:v>-3.8384999999999999E-9</c:v>
                </c:pt>
                <c:pt idx="489">
                  <c:v>-3.8322000000000001E-9</c:v>
                </c:pt>
                <c:pt idx="490">
                  <c:v>-3.8259999999999998E-9</c:v>
                </c:pt>
                <c:pt idx="491">
                  <c:v>-3.8197E-9</c:v>
                </c:pt>
                <c:pt idx="492">
                  <c:v>-3.8134999999999997E-9</c:v>
                </c:pt>
                <c:pt idx="493">
                  <c:v>-3.8071999999999998E-9</c:v>
                </c:pt>
                <c:pt idx="494">
                  <c:v>-3.8009999999999996E-9</c:v>
                </c:pt>
                <c:pt idx="495">
                  <c:v>-3.7946999999999997E-9</c:v>
                </c:pt>
                <c:pt idx="496">
                  <c:v>-3.7885000000000003E-9</c:v>
                </c:pt>
                <c:pt idx="497">
                  <c:v>-3.7821999999999996E-9</c:v>
                </c:pt>
                <c:pt idx="498">
                  <c:v>-3.7760000000000002E-9</c:v>
                </c:pt>
                <c:pt idx="499">
                  <c:v>-3.7697000000000003E-9</c:v>
                </c:pt>
                <c:pt idx="500">
                  <c:v>-3.7635000000000001E-9</c:v>
                </c:pt>
                <c:pt idx="501">
                  <c:v>-3.7572000000000002E-9</c:v>
                </c:pt>
                <c:pt idx="502">
                  <c:v>-3.751E-9</c:v>
                </c:pt>
                <c:pt idx="503">
                  <c:v>-3.7447000000000001E-9</c:v>
                </c:pt>
                <c:pt idx="504">
                  <c:v>-3.7384999999999999E-9</c:v>
                </c:pt>
                <c:pt idx="505">
                  <c:v>-3.7322E-9</c:v>
                </c:pt>
                <c:pt idx="506">
                  <c:v>-3.7259999999999997E-9</c:v>
                </c:pt>
                <c:pt idx="507">
                  <c:v>-3.7196999999999999E-9</c:v>
                </c:pt>
                <c:pt idx="508">
                  <c:v>-3.7135E-9</c:v>
                </c:pt>
                <c:pt idx="509">
                  <c:v>-3.7072000000000002E-9</c:v>
                </c:pt>
                <c:pt idx="510">
                  <c:v>-3.7009999999999999E-9</c:v>
                </c:pt>
                <c:pt idx="511">
                  <c:v>-3.6947000000000001E-9</c:v>
                </c:pt>
                <c:pt idx="512">
                  <c:v>-3.6884999999999998E-9</c:v>
                </c:pt>
                <c:pt idx="513">
                  <c:v>-3.6822E-9</c:v>
                </c:pt>
                <c:pt idx="514">
                  <c:v>-3.6760000000000001E-9</c:v>
                </c:pt>
                <c:pt idx="515">
                  <c:v>-3.6696999999999998E-9</c:v>
                </c:pt>
                <c:pt idx="516">
                  <c:v>-3.6635E-9</c:v>
                </c:pt>
                <c:pt idx="517">
                  <c:v>-3.6572000000000002E-9</c:v>
                </c:pt>
                <c:pt idx="518">
                  <c:v>-3.6509999999999999E-9</c:v>
                </c:pt>
                <c:pt idx="519">
                  <c:v>-3.6447E-9</c:v>
                </c:pt>
                <c:pt idx="520">
                  <c:v>-3.6385000000000002E-9</c:v>
                </c:pt>
                <c:pt idx="521">
                  <c:v>-3.6321999999999999E-9</c:v>
                </c:pt>
                <c:pt idx="522">
                  <c:v>-3.6260000000000001E-9</c:v>
                </c:pt>
                <c:pt idx="523">
                  <c:v>-3.6196999999999998E-9</c:v>
                </c:pt>
                <c:pt idx="524">
                  <c:v>-3.6135E-9</c:v>
                </c:pt>
                <c:pt idx="525">
                  <c:v>-3.6072000000000001E-9</c:v>
                </c:pt>
                <c:pt idx="526">
                  <c:v>-3.6009999999999999E-9</c:v>
                </c:pt>
                <c:pt idx="527">
                  <c:v>-3.5947E-9</c:v>
                </c:pt>
                <c:pt idx="528">
                  <c:v>-3.5885000000000002E-9</c:v>
                </c:pt>
                <c:pt idx="529">
                  <c:v>-3.5821999999999999E-9</c:v>
                </c:pt>
                <c:pt idx="530">
                  <c:v>-3.5760000000000001E-9</c:v>
                </c:pt>
                <c:pt idx="531">
                  <c:v>-3.5697000000000002E-9</c:v>
                </c:pt>
                <c:pt idx="532">
                  <c:v>-3.5634999999999999E-9</c:v>
                </c:pt>
                <c:pt idx="533">
                  <c:v>-3.5572000000000001E-9</c:v>
                </c:pt>
                <c:pt idx="534">
                  <c:v>-3.5509999999999998E-9</c:v>
                </c:pt>
                <c:pt idx="535">
                  <c:v>-3.5447E-9</c:v>
                </c:pt>
                <c:pt idx="536">
                  <c:v>-3.5385000000000001E-9</c:v>
                </c:pt>
                <c:pt idx="537">
                  <c:v>-3.5321999999999999E-9</c:v>
                </c:pt>
                <c:pt idx="538">
                  <c:v>-3.526E-9</c:v>
                </c:pt>
                <c:pt idx="539">
                  <c:v>-3.5197000000000002E-9</c:v>
                </c:pt>
                <c:pt idx="540">
                  <c:v>-3.5134999999999999E-9</c:v>
                </c:pt>
                <c:pt idx="541">
                  <c:v>-3.5072E-9</c:v>
                </c:pt>
                <c:pt idx="542">
                  <c:v>-3.5009999999999998E-9</c:v>
                </c:pt>
                <c:pt idx="543">
                  <c:v>-3.4946999999999999E-9</c:v>
                </c:pt>
                <c:pt idx="544">
                  <c:v>-3.4885000000000001E-9</c:v>
                </c:pt>
                <c:pt idx="545">
                  <c:v>-3.4821999999999998E-9</c:v>
                </c:pt>
                <c:pt idx="546">
                  <c:v>-3.476E-9</c:v>
                </c:pt>
                <c:pt idx="547">
                  <c:v>-3.4697000000000001E-9</c:v>
                </c:pt>
                <c:pt idx="548">
                  <c:v>-3.4634999999999999E-9</c:v>
                </c:pt>
                <c:pt idx="549">
                  <c:v>-3.4572E-9</c:v>
                </c:pt>
                <c:pt idx="550">
                  <c:v>-3.4510000000000002E-9</c:v>
                </c:pt>
                <c:pt idx="551">
                  <c:v>-3.4446999999999999E-9</c:v>
                </c:pt>
                <c:pt idx="552">
                  <c:v>-3.4385000000000001E-9</c:v>
                </c:pt>
                <c:pt idx="553">
                  <c:v>-3.4322000000000002E-9</c:v>
                </c:pt>
                <c:pt idx="554">
                  <c:v>-3.426E-9</c:v>
                </c:pt>
                <c:pt idx="555">
                  <c:v>-3.4197000000000001E-9</c:v>
                </c:pt>
                <c:pt idx="556">
                  <c:v>-3.4134999999999998E-9</c:v>
                </c:pt>
                <c:pt idx="557">
                  <c:v>-3.4072E-9</c:v>
                </c:pt>
                <c:pt idx="558">
                  <c:v>-3.4010000000000001E-9</c:v>
                </c:pt>
                <c:pt idx="559">
                  <c:v>-3.3946999999999999E-9</c:v>
                </c:pt>
                <c:pt idx="560">
                  <c:v>-3.3885E-9</c:v>
                </c:pt>
                <c:pt idx="561">
                  <c:v>-3.3822000000000002E-9</c:v>
                </c:pt>
                <c:pt idx="562">
                  <c:v>-3.3759999999999999E-9</c:v>
                </c:pt>
                <c:pt idx="563">
                  <c:v>-3.3697000000000001E-9</c:v>
                </c:pt>
                <c:pt idx="564">
                  <c:v>-3.3634999999999998E-9</c:v>
                </c:pt>
                <c:pt idx="565">
                  <c:v>-3.3571999999999999E-9</c:v>
                </c:pt>
                <c:pt idx="566">
                  <c:v>-3.3510000000000001E-9</c:v>
                </c:pt>
                <c:pt idx="567">
                  <c:v>-3.3446999999999998E-9</c:v>
                </c:pt>
                <c:pt idx="568">
                  <c:v>-3.3385E-9</c:v>
                </c:pt>
                <c:pt idx="569">
                  <c:v>-3.3322000000000001E-9</c:v>
                </c:pt>
                <c:pt idx="570">
                  <c:v>-3.3259999999999999E-9</c:v>
                </c:pt>
                <c:pt idx="571">
                  <c:v>-3.3197E-9</c:v>
                </c:pt>
                <c:pt idx="572">
                  <c:v>-3.3135000000000002E-9</c:v>
                </c:pt>
                <c:pt idx="573">
                  <c:v>-3.3071999999999999E-9</c:v>
                </c:pt>
                <c:pt idx="574">
                  <c:v>-3.3010000000000001E-9</c:v>
                </c:pt>
                <c:pt idx="575">
                  <c:v>-3.2946999999999998E-9</c:v>
                </c:pt>
                <c:pt idx="576">
                  <c:v>-3.2885E-9</c:v>
                </c:pt>
                <c:pt idx="577">
                  <c:v>-3.2822000000000001E-9</c:v>
                </c:pt>
                <c:pt idx="578">
                  <c:v>-3.2759999999999999E-9</c:v>
                </c:pt>
                <c:pt idx="579">
                  <c:v>-3.2697E-9</c:v>
                </c:pt>
                <c:pt idx="580">
                  <c:v>-3.2635000000000002E-9</c:v>
                </c:pt>
                <c:pt idx="581">
                  <c:v>-3.2571999999999999E-9</c:v>
                </c:pt>
                <c:pt idx="582">
                  <c:v>-3.251E-9</c:v>
                </c:pt>
                <c:pt idx="583">
                  <c:v>-3.2447000000000002E-9</c:v>
                </c:pt>
                <c:pt idx="584">
                  <c:v>-3.2384999999999999E-9</c:v>
                </c:pt>
                <c:pt idx="585">
                  <c:v>-3.2322000000000001E-9</c:v>
                </c:pt>
                <c:pt idx="586">
                  <c:v>-3.2259999999999998E-9</c:v>
                </c:pt>
                <c:pt idx="587">
                  <c:v>-3.2197E-9</c:v>
                </c:pt>
                <c:pt idx="588">
                  <c:v>-3.2135000000000001E-9</c:v>
                </c:pt>
                <c:pt idx="589">
                  <c:v>-3.2071999999999998E-9</c:v>
                </c:pt>
                <c:pt idx="590">
                  <c:v>-3.201E-9</c:v>
                </c:pt>
                <c:pt idx="591">
                  <c:v>-3.1947000000000001E-9</c:v>
                </c:pt>
                <c:pt idx="592">
                  <c:v>-3.1884999999999999E-9</c:v>
                </c:pt>
                <c:pt idx="593">
                  <c:v>-3.1822E-9</c:v>
                </c:pt>
                <c:pt idx="594">
                  <c:v>-3.1760000000000002E-9</c:v>
                </c:pt>
                <c:pt idx="595">
                  <c:v>-3.1696999999999999E-9</c:v>
                </c:pt>
                <c:pt idx="596">
                  <c:v>-3.1635000000000001E-9</c:v>
                </c:pt>
                <c:pt idx="597">
                  <c:v>-3.1571999999999998E-9</c:v>
                </c:pt>
                <c:pt idx="598">
                  <c:v>-3.151E-9</c:v>
                </c:pt>
                <c:pt idx="599">
                  <c:v>-3.1447000000000001E-9</c:v>
                </c:pt>
                <c:pt idx="600">
                  <c:v>-3.1384999999999999E-9</c:v>
                </c:pt>
                <c:pt idx="601">
                  <c:v>-3.1322E-9</c:v>
                </c:pt>
                <c:pt idx="602">
                  <c:v>-3.1260000000000002E-9</c:v>
                </c:pt>
                <c:pt idx="603">
                  <c:v>-3.1196999999999999E-9</c:v>
                </c:pt>
                <c:pt idx="604">
                  <c:v>-3.1135000000000001E-9</c:v>
                </c:pt>
                <c:pt idx="605">
                  <c:v>-3.1072000000000002E-9</c:v>
                </c:pt>
                <c:pt idx="606">
                  <c:v>-3.1009999999999999E-9</c:v>
                </c:pt>
                <c:pt idx="607">
                  <c:v>-3.0947000000000001E-9</c:v>
                </c:pt>
                <c:pt idx="608">
                  <c:v>-3.0884999999999998E-9</c:v>
                </c:pt>
                <c:pt idx="609">
                  <c:v>-3.0822E-9</c:v>
                </c:pt>
                <c:pt idx="610">
                  <c:v>-3.0760000000000001E-9</c:v>
                </c:pt>
                <c:pt idx="611">
                  <c:v>-3.0696999999999999E-9</c:v>
                </c:pt>
                <c:pt idx="612">
                  <c:v>-3.0635E-9</c:v>
                </c:pt>
                <c:pt idx="613">
                  <c:v>-3.0572000000000002E-9</c:v>
                </c:pt>
                <c:pt idx="614">
                  <c:v>-3.0509999999999999E-9</c:v>
                </c:pt>
                <c:pt idx="615">
                  <c:v>-3.0447E-9</c:v>
                </c:pt>
                <c:pt idx="616">
                  <c:v>-3.0384999999999998E-9</c:v>
                </c:pt>
                <c:pt idx="617">
                  <c:v>-3.0321999999999999E-9</c:v>
                </c:pt>
                <c:pt idx="618">
                  <c:v>-3.0260000000000001E-9</c:v>
                </c:pt>
                <c:pt idx="619">
                  <c:v>-3.0196999999999998E-9</c:v>
                </c:pt>
                <c:pt idx="620">
                  <c:v>-3.0135E-9</c:v>
                </c:pt>
                <c:pt idx="621">
                  <c:v>-3.0072000000000001E-9</c:v>
                </c:pt>
                <c:pt idx="622">
                  <c:v>-3.0009999999999999E-9</c:v>
                </c:pt>
                <c:pt idx="623">
                  <c:v>-2.9947E-9</c:v>
                </c:pt>
                <c:pt idx="624">
                  <c:v>-2.9885000000000002E-9</c:v>
                </c:pt>
                <c:pt idx="625">
                  <c:v>-2.9821999999999999E-9</c:v>
                </c:pt>
                <c:pt idx="626">
                  <c:v>-2.9760000000000001E-9</c:v>
                </c:pt>
                <c:pt idx="627">
                  <c:v>-2.9697000000000002E-9</c:v>
                </c:pt>
                <c:pt idx="628">
                  <c:v>-2.9635E-9</c:v>
                </c:pt>
                <c:pt idx="629">
                  <c:v>-2.9572000000000001E-9</c:v>
                </c:pt>
                <c:pt idx="630">
                  <c:v>-2.9509999999999998E-9</c:v>
                </c:pt>
                <c:pt idx="631">
                  <c:v>-2.9447E-9</c:v>
                </c:pt>
                <c:pt idx="632">
                  <c:v>-2.9385000000000001E-9</c:v>
                </c:pt>
                <c:pt idx="633">
                  <c:v>-2.9321999999999999E-9</c:v>
                </c:pt>
                <c:pt idx="634">
                  <c:v>-2.926E-9</c:v>
                </c:pt>
                <c:pt idx="635">
                  <c:v>-2.9197000000000002E-9</c:v>
                </c:pt>
                <c:pt idx="636">
                  <c:v>-2.9134999999999999E-9</c:v>
                </c:pt>
                <c:pt idx="637">
                  <c:v>-2.9072000000000001E-9</c:v>
                </c:pt>
                <c:pt idx="638">
                  <c:v>-2.9009999999999998E-9</c:v>
                </c:pt>
                <c:pt idx="639">
                  <c:v>-2.8946999999999999E-9</c:v>
                </c:pt>
                <c:pt idx="640">
                  <c:v>-2.8885000000000001E-9</c:v>
                </c:pt>
                <c:pt idx="641">
                  <c:v>-2.8821999999999998E-9</c:v>
                </c:pt>
                <c:pt idx="642">
                  <c:v>-2.876E-9</c:v>
                </c:pt>
                <c:pt idx="643">
                  <c:v>-2.8697000000000001E-9</c:v>
                </c:pt>
                <c:pt idx="644">
                  <c:v>-2.8634999999999999E-9</c:v>
                </c:pt>
                <c:pt idx="645">
                  <c:v>-2.8572E-9</c:v>
                </c:pt>
                <c:pt idx="646">
                  <c:v>-2.8510000000000002E-9</c:v>
                </c:pt>
                <c:pt idx="647">
                  <c:v>-2.8446999999999999E-9</c:v>
                </c:pt>
                <c:pt idx="648">
                  <c:v>-2.8385000000000001E-9</c:v>
                </c:pt>
                <c:pt idx="649">
                  <c:v>-2.8321999999999998E-9</c:v>
                </c:pt>
                <c:pt idx="650">
                  <c:v>-2.826E-9</c:v>
                </c:pt>
                <c:pt idx="651">
                  <c:v>-2.8197000000000001E-9</c:v>
                </c:pt>
                <c:pt idx="652">
                  <c:v>-2.8134999999999998E-9</c:v>
                </c:pt>
                <c:pt idx="653">
                  <c:v>-2.8072E-9</c:v>
                </c:pt>
                <c:pt idx="654">
                  <c:v>-2.8010000000000002E-9</c:v>
                </c:pt>
                <c:pt idx="655">
                  <c:v>-2.7946999999999999E-9</c:v>
                </c:pt>
                <c:pt idx="656">
                  <c:v>-2.7885E-9</c:v>
                </c:pt>
                <c:pt idx="657">
                  <c:v>-2.7822000000000002E-9</c:v>
                </c:pt>
                <c:pt idx="658">
                  <c:v>-2.7759999999999999E-9</c:v>
                </c:pt>
                <c:pt idx="659">
                  <c:v>-2.7697000000000001E-9</c:v>
                </c:pt>
                <c:pt idx="660">
                  <c:v>-2.7634999999999998E-9</c:v>
                </c:pt>
                <c:pt idx="661">
                  <c:v>-2.7571999999999999E-9</c:v>
                </c:pt>
                <c:pt idx="662">
                  <c:v>-2.7510000000000001E-9</c:v>
                </c:pt>
                <c:pt idx="663">
                  <c:v>-2.7446999999999998E-9</c:v>
                </c:pt>
                <c:pt idx="664">
                  <c:v>-2.7385E-9</c:v>
                </c:pt>
                <c:pt idx="665">
                  <c:v>-2.7322000000000001E-9</c:v>
                </c:pt>
                <c:pt idx="666">
                  <c:v>-2.7259999999999999E-9</c:v>
                </c:pt>
                <c:pt idx="667">
                  <c:v>-2.7197E-9</c:v>
                </c:pt>
                <c:pt idx="668">
                  <c:v>-2.7135000000000002E-9</c:v>
                </c:pt>
                <c:pt idx="669">
                  <c:v>-2.7071999999999999E-9</c:v>
                </c:pt>
                <c:pt idx="670">
                  <c:v>-2.7010000000000001E-9</c:v>
                </c:pt>
                <c:pt idx="671">
                  <c:v>-2.6946999999999998E-9</c:v>
                </c:pt>
                <c:pt idx="672">
                  <c:v>-2.6885E-9</c:v>
                </c:pt>
                <c:pt idx="673">
                  <c:v>-2.6822000000000001E-9</c:v>
                </c:pt>
                <c:pt idx="674">
                  <c:v>-2.6759999999999999E-9</c:v>
                </c:pt>
                <c:pt idx="675">
                  <c:v>-2.6697E-9</c:v>
                </c:pt>
                <c:pt idx="676">
                  <c:v>-2.6635000000000002E-9</c:v>
                </c:pt>
                <c:pt idx="677">
                  <c:v>-2.6571999999999999E-9</c:v>
                </c:pt>
                <c:pt idx="678">
                  <c:v>-2.651E-9</c:v>
                </c:pt>
                <c:pt idx="679">
                  <c:v>-2.6447000000000002E-9</c:v>
                </c:pt>
                <c:pt idx="680">
                  <c:v>-2.6384999999999999E-9</c:v>
                </c:pt>
                <c:pt idx="681">
                  <c:v>-2.6322000000000001E-9</c:v>
                </c:pt>
                <c:pt idx="682">
                  <c:v>-2.6259999999999998E-9</c:v>
                </c:pt>
                <c:pt idx="683">
                  <c:v>-2.6197E-9</c:v>
                </c:pt>
                <c:pt idx="684">
                  <c:v>-2.6135000000000001E-9</c:v>
                </c:pt>
                <c:pt idx="685">
                  <c:v>-2.6071999999999998E-9</c:v>
                </c:pt>
                <c:pt idx="686">
                  <c:v>-2.601E-9</c:v>
                </c:pt>
                <c:pt idx="687">
                  <c:v>-2.5947000000000001E-9</c:v>
                </c:pt>
                <c:pt idx="688">
                  <c:v>-2.5884999999999999E-9</c:v>
                </c:pt>
                <c:pt idx="689">
                  <c:v>-2.5822E-9</c:v>
                </c:pt>
                <c:pt idx="690">
                  <c:v>-2.5760000000000002E-9</c:v>
                </c:pt>
                <c:pt idx="691">
                  <c:v>-2.5696999999999999E-9</c:v>
                </c:pt>
                <c:pt idx="692">
                  <c:v>-2.5635000000000001E-9</c:v>
                </c:pt>
                <c:pt idx="693">
                  <c:v>-2.5571999999999998E-9</c:v>
                </c:pt>
                <c:pt idx="694">
                  <c:v>-2.551E-9</c:v>
                </c:pt>
                <c:pt idx="695">
                  <c:v>-2.5447000000000001E-9</c:v>
                </c:pt>
                <c:pt idx="696">
                  <c:v>-2.5384999999999999E-9</c:v>
                </c:pt>
                <c:pt idx="697">
                  <c:v>-2.5322E-9</c:v>
                </c:pt>
                <c:pt idx="698">
                  <c:v>-2.5260000000000002E-9</c:v>
                </c:pt>
                <c:pt idx="699">
                  <c:v>-2.5196999999999999E-9</c:v>
                </c:pt>
                <c:pt idx="700">
                  <c:v>-2.5135000000000001E-9</c:v>
                </c:pt>
                <c:pt idx="701">
                  <c:v>-2.5072000000000002E-9</c:v>
                </c:pt>
                <c:pt idx="702">
                  <c:v>-2.5009999999999999E-9</c:v>
                </c:pt>
                <c:pt idx="703">
                  <c:v>-2.4947000000000001E-9</c:v>
                </c:pt>
                <c:pt idx="704">
                  <c:v>-2.4884999999999998E-9</c:v>
                </c:pt>
                <c:pt idx="705">
                  <c:v>-2.4822E-9</c:v>
                </c:pt>
                <c:pt idx="706">
                  <c:v>-2.4760000000000001E-9</c:v>
                </c:pt>
                <c:pt idx="707">
                  <c:v>-2.4696999999999999E-9</c:v>
                </c:pt>
                <c:pt idx="708">
                  <c:v>-2.4635E-9</c:v>
                </c:pt>
                <c:pt idx="709">
                  <c:v>-2.4572000000000002E-9</c:v>
                </c:pt>
                <c:pt idx="710">
                  <c:v>-2.4509999999999999E-9</c:v>
                </c:pt>
                <c:pt idx="711">
                  <c:v>-2.4447E-9</c:v>
                </c:pt>
                <c:pt idx="712">
                  <c:v>-2.4384999999999998E-9</c:v>
                </c:pt>
                <c:pt idx="713">
                  <c:v>-2.4321999999999999E-9</c:v>
                </c:pt>
                <c:pt idx="714">
                  <c:v>-2.4260000000000001E-9</c:v>
                </c:pt>
                <c:pt idx="715">
                  <c:v>-2.4196999999999998E-9</c:v>
                </c:pt>
                <c:pt idx="716">
                  <c:v>-2.4135E-9</c:v>
                </c:pt>
                <c:pt idx="717">
                  <c:v>-2.4072000000000001E-9</c:v>
                </c:pt>
                <c:pt idx="718">
                  <c:v>-2.4009999999999999E-9</c:v>
                </c:pt>
                <c:pt idx="719">
                  <c:v>-2.3947E-9</c:v>
                </c:pt>
                <c:pt idx="720">
                  <c:v>-2.3885000000000002E-9</c:v>
                </c:pt>
                <c:pt idx="721">
                  <c:v>-2.3821999999999999E-9</c:v>
                </c:pt>
                <c:pt idx="722">
                  <c:v>-2.3760000000000001E-9</c:v>
                </c:pt>
                <c:pt idx="723">
                  <c:v>-2.3697000000000002E-9</c:v>
                </c:pt>
                <c:pt idx="724">
                  <c:v>-2.3635E-9</c:v>
                </c:pt>
                <c:pt idx="725">
                  <c:v>-2.3572000000000001E-9</c:v>
                </c:pt>
                <c:pt idx="726">
                  <c:v>-2.3509999999999998E-9</c:v>
                </c:pt>
                <c:pt idx="727">
                  <c:v>-2.3447E-9</c:v>
                </c:pt>
                <c:pt idx="728">
                  <c:v>-2.3385000000000001E-9</c:v>
                </c:pt>
                <c:pt idx="729">
                  <c:v>-2.3321999999999999E-9</c:v>
                </c:pt>
                <c:pt idx="730">
                  <c:v>-2.326E-9</c:v>
                </c:pt>
                <c:pt idx="731">
                  <c:v>-2.3197000000000002E-9</c:v>
                </c:pt>
                <c:pt idx="732">
                  <c:v>-2.3134999999999999E-9</c:v>
                </c:pt>
                <c:pt idx="733">
                  <c:v>-2.3072000000000001E-9</c:v>
                </c:pt>
                <c:pt idx="734">
                  <c:v>-2.3009999999999998E-9</c:v>
                </c:pt>
                <c:pt idx="735">
                  <c:v>-2.2946999999999999E-9</c:v>
                </c:pt>
                <c:pt idx="736">
                  <c:v>-2.2885000000000001E-9</c:v>
                </c:pt>
                <c:pt idx="737">
                  <c:v>-2.2821999999999998E-9</c:v>
                </c:pt>
                <c:pt idx="738">
                  <c:v>-2.276E-9</c:v>
                </c:pt>
                <c:pt idx="739">
                  <c:v>-2.2697000000000001E-9</c:v>
                </c:pt>
                <c:pt idx="740">
                  <c:v>-2.2634999999999999E-9</c:v>
                </c:pt>
                <c:pt idx="741">
                  <c:v>-2.2572E-9</c:v>
                </c:pt>
                <c:pt idx="742">
                  <c:v>-2.2510000000000002E-9</c:v>
                </c:pt>
                <c:pt idx="743">
                  <c:v>-2.2446999999999999E-9</c:v>
                </c:pt>
                <c:pt idx="744">
                  <c:v>-2.2385000000000001E-9</c:v>
                </c:pt>
                <c:pt idx="745">
                  <c:v>-2.2321999999999998E-9</c:v>
                </c:pt>
                <c:pt idx="746">
                  <c:v>-2.226E-9</c:v>
                </c:pt>
                <c:pt idx="747">
                  <c:v>-2.2197000000000001E-9</c:v>
                </c:pt>
                <c:pt idx="748">
                  <c:v>-2.2134999999999999E-9</c:v>
                </c:pt>
                <c:pt idx="749">
                  <c:v>-2.2072E-9</c:v>
                </c:pt>
                <c:pt idx="750">
                  <c:v>-2.2010000000000002E-9</c:v>
                </c:pt>
                <c:pt idx="751">
                  <c:v>-2.1946999999999999E-9</c:v>
                </c:pt>
                <c:pt idx="752">
                  <c:v>-2.1885E-9</c:v>
                </c:pt>
                <c:pt idx="753">
                  <c:v>-2.1822000000000002E-9</c:v>
                </c:pt>
                <c:pt idx="754">
                  <c:v>-2.1759999999999999E-9</c:v>
                </c:pt>
                <c:pt idx="755">
                  <c:v>-2.1697000000000001E-9</c:v>
                </c:pt>
                <c:pt idx="756">
                  <c:v>-2.1634999999999998E-9</c:v>
                </c:pt>
                <c:pt idx="757">
                  <c:v>-2.1572E-9</c:v>
                </c:pt>
                <c:pt idx="758">
                  <c:v>-2.1510000000000001E-9</c:v>
                </c:pt>
                <c:pt idx="759">
                  <c:v>-2.1446999999999998E-9</c:v>
                </c:pt>
                <c:pt idx="760">
                  <c:v>-2.1385E-9</c:v>
                </c:pt>
                <c:pt idx="761">
                  <c:v>-2.1322000000000001E-9</c:v>
                </c:pt>
                <c:pt idx="762">
                  <c:v>-2.1259999999999999E-9</c:v>
                </c:pt>
                <c:pt idx="763">
                  <c:v>-2.1197E-9</c:v>
                </c:pt>
                <c:pt idx="764">
                  <c:v>-2.1135000000000002E-9</c:v>
                </c:pt>
                <c:pt idx="765">
                  <c:v>-2.1071999999999999E-9</c:v>
                </c:pt>
                <c:pt idx="766">
                  <c:v>-2.1010000000000001E-9</c:v>
                </c:pt>
                <c:pt idx="767">
                  <c:v>-2.0946999999999998E-9</c:v>
                </c:pt>
                <c:pt idx="768">
                  <c:v>-2.0885E-9</c:v>
                </c:pt>
                <c:pt idx="769">
                  <c:v>-2.0822000000000001E-9</c:v>
                </c:pt>
                <c:pt idx="770">
                  <c:v>-2.0759999999999999E-9</c:v>
                </c:pt>
                <c:pt idx="771">
                  <c:v>-2.0697E-9</c:v>
                </c:pt>
                <c:pt idx="772">
                  <c:v>-2.0635000000000002E-9</c:v>
                </c:pt>
                <c:pt idx="773">
                  <c:v>-2.0571999999999999E-9</c:v>
                </c:pt>
                <c:pt idx="774">
                  <c:v>-2.0510000000000001E-9</c:v>
                </c:pt>
                <c:pt idx="775">
                  <c:v>-2.0447000000000002E-9</c:v>
                </c:pt>
                <c:pt idx="776">
                  <c:v>-2.0384999999999999E-9</c:v>
                </c:pt>
                <c:pt idx="777">
                  <c:v>-2.0322000000000001E-9</c:v>
                </c:pt>
                <c:pt idx="778">
                  <c:v>-2.0259999999999998E-9</c:v>
                </c:pt>
                <c:pt idx="779">
                  <c:v>-2.0197E-9</c:v>
                </c:pt>
                <c:pt idx="780">
                  <c:v>-2.0135000000000001E-9</c:v>
                </c:pt>
                <c:pt idx="781">
                  <c:v>-2.0071999999999999E-9</c:v>
                </c:pt>
                <c:pt idx="782">
                  <c:v>-2.001E-9</c:v>
                </c:pt>
                <c:pt idx="783">
                  <c:v>-1.9947000000000002E-9</c:v>
                </c:pt>
                <c:pt idx="784">
                  <c:v>-1.9884999999999999E-9</c:v>
                </c:pt>
                <c:pt idx="785">
                  <c:v>-1.9822E-9</c:v>
                </c:pt>
                <c:pt idx="786">
                  <c:v>-1.9759999999999998E-9</c:v>
                </c:pt>
                <c:pt idx="787">
                  <c:v>-1.9696999999999999E-9</c:v>
                </c:pt>
                <c:pt idx="788">
                  <c:v>-1.9635000000000001E-9</c:v>
                </c:pt>
                <c:pt idx="789">
                  <c:v>-1.9571999999999998E-9</c:v>
                </c:pt>
                <c:pt idx="790">
                  <c:v>-1.951E-9</c:v>
                </c:pt>
                <c:pt idx="791">
                  <c:v>-1.9447000000000001E-9</c:v>
                </c:pt>
                <c:pt idx="792">
                  <c:v>-1.9384999999999999E-9</c:v>
                </c:pt>
                <c:pt idx="793">
                  <c:v>-1.9322E-9</c:v>
                </c:pt>
                <c:pt idx="794">
                  <c:v>-1.9260000000000002E-9</c:v>
                </c:pt>
                <c:pt idx="795">
                  <c:v>-1.9196999999999999E-9</c:v>
                </c:pt>
                <c:pt idx="796">
                  <c:v>-1.9135000000000001E-9</c:v>
                </c:pt>
                <c:pt idx="797">
                  <c:v>-1.9072000000000002E-9</c:v>
                </c:pt>
                <c:pt idx="798">
                  <c:v>-1.9009999999999999E-9</c:v>
                </c:pt>
                <c:pt idx="799">
                  <c:v>-1.8947000000000001E-9</c:v>
                </c:pt>
                <c:pt idx="800">
                  <c:v>-1.8884999999999998E-9</c:v>
                </c:pt>
                <c:pt idx="801">
                  <c:v>-1.8822E-9</c:v>
                </c:pt>
                <c:pt idx="802">
                  <c:v>-1.8760000000000001E-9</c:v>
                </c:pt>
                <c:pt idx="803">
                  <c:v>-1.8696999999999999E-9</c:v>
                </c:pt>
                <c:pt idx="804">
                  <c:v>-1.8635E-9</c:v>
                </c:pt>
                <c:pt idx="805">
                  <c:v>-1.8572E-9</c:v>
                </c:pt>
                <c:pt idx="806">
                  <c:v>-1.8509999999999999E-9</c:v>
                </c:pt>
                <c:pt idx="807">
                  <c:v>-1.8447000000000001E-9</c:v>
                </c:pt>
                <c:pt idx="808">
                  <c:v>-1.8385E-9</c:v>
                </c:pt>
                <c:pt idx="809">
                  <c:v>-1.8321999999999999E-9</c:v>
                </c:pt>
                <c:pt idx="810">
                  <c:v>-1.8259999999999999E-9</c:v>
                </c:pt>
                <c:pt idx="811">
                  <c:v>-1.8197E-9</c:v>
                </c:pt>
                <c:pt idx="812">
                  <c:v>-1.8135E-9</c:v>
                </c:pt>
                <c:pt idx="813">
                  <c:v>-1.8071999999999999E-9</c:v>
                </c:pt>
                <c:pt idx="814">
                  <c:v>-1.8010000000000001E-9</c:v>
                </c:pt>
                <c:pt idx="815">
                  <c:v>-1.7947E-9</c:v>
                </c:pt>
                <c:pt idx="816">
                  <c:v>-1.7885E-9</c:v>
                </c:pt>
                <c:pt idx="817">
                  <c:v>-1.7821999999999999E-9</c:v>
                </c:pt>
                <c:pt idx="818">
                  <c:v>-1.7760000000000001E-9</c:v>
                </c:pt>
                <c:pt idx="819">
                  <c:v>-1.7697E-9</c:v>
                </c:pt>
                <c:pt idx="820">
                  <c:v>-1.7635E-9</c:v>
                </c:pt>
                <c:pt idx="821">
                  <c:v>-1.7572000000000001E-9</c:v>
                </c:pt>
                <c:pt idx="822">
                  <c:v>-1.7510000000000001E-9</c:v>
                </c:pt>
                <c:pt idx="823">
                  <c:v>-1.7447E-9</c:v>
                </c:pt>
                <c:pt idx="824">
                  <c:v>-1.7384999999999999E-9</c:v>
                </c:pt>
                <c:pt idx="825">
                  <c:v>-1.7322000000000001E-9</c:v>
                </c:pt>
                <c:pt idx="826">
                  <c:v>-1.726E-9</c:v>
                </c:pt>
                <c:pt idx="827">
                  <c:v>-1.7197E-9</c:v>
                </c:pt>
                <c:pt idx="828">
                  <c:v>-1.7134999999999999E-9</c:v>
                </c:pt>
                <c:pt idx="829">
                  <c:v>-1.7072000000000001E-9</c:v>
                </c:pt>
                <c:pt idx="830">
                  <c:v>-1.701E-9</c:v>
                </c:pt>
                <c:pt idx="831">
                  <c:v>-1.6946999999999999E-9</c:v>
                </c:pt>
                <c:pt idx="832">
                  <c:v>-1.6884999999999999E-9</c:v>
                </c:pt>
                <c:pt idx="833">
                  <c:v>-1.6822E-9</c:v>
                </c:pt>
                <c:pt idx="834">
                  <c:v>-1.676E-9</c:v>
                </c:pt>
                <c:pt idx="835">
                  <c:v>-1.6696999999999999E-9</c:v>
                </c:pt>
                <c:pt idx="836">
                  <c:v>-1.6635000000000001E-9</c:v>
                </c:pt>
                <c:pt idx="837">
                  <c:v>-1.6572E-9</c:v>
                </c:pt>
                <c:pt idx="838">
                  <c:v>-1.651E-9</c:v>
                </c:pt>
                <c:pt idx="839">
                  <c:v>-1.6446999999999999E-9</c:v>
                </c:pt>
                <c:pt idx="840">
                  <c:v>-1.6385000000000001E-9</c:v>
                </c:pt>
                <c:pt idx="841">
                  <c:v>-1.6322E-9</c:v>
                </c:pt>
                <c:pt idx="842">
                  <c:v>-1.626E-9</c:v>
                </c:pt>
                <c:pt idx="843">
                  <c:v>-1.6196999999999999E-9</c:v>
                </c:pt>
                <c:pt idx="844">
                  <c:v>-1.6135000000000001E-9</c:v>
                </c:pt>
                <c:pt idx="845">
                  <c:v>-1.6072E-9</c:v>
                </c:pt>
                <c:pt idx="846">
                  <c:v>-1.601E-9</c:v>
                </c:pt>
                <c:pt idx="847">
                  <c:v>-1.5947000000000001E-9</c:v>
                </c:pt>
                <c:pt idx="848">
                  <c:v>-1.5885E-9</c:v>
                </c:pt>
                <c:pt idx="849">
                  <c:v>-1.5822E-9</c:v>
                </c:pt>
                <c:pt idx="850">
                  <c:v>-1.5759999999999999E-9</c:v>
                </c:pt>
                <c:pt idx="851">
                  <c:v>-1.5697000000000001E-9</c:v>
                </c:pt>
                <c:pt idx="852">
                  <c:v>-1.5635E-9</c:v>
                </c:pt>
                <c:pt idx="853">
                  <c:v>-1.5572E-9</c:v>
                </c:pt>
                <c:pt idx="854">
                  <c:v>-1.5509999999999999E-9</c:v>
                </c:pt>
                <c:pt idx="855">
                  <c:v>-1.5447000000000001E-9</c:v>
                </c:pt>
                <c:pt idx="856">
                  <c:v>-1.5385E-9</c:v>
                </c:pt>
                <c:pt idx="857">
                  <c:v>-1.5321999999999999E-9</c:v>
                </c:pt>
                <c:pt idx="858">
                  <c:v>-1.5259999999999999E-9</c:v>
                </c:pt>
                <c:pt idx="859">
                  <c:v>-1.5197E-9</c:v>
                </c:pt>
                <c:pt idx="860">
                  <c:v>-1.5135E-9</c:v>
                </c:pt>
                <c:pt idx="861">
                  <c:v>-1.5071999999999999E-9</c:v>
                </c:pt>
                <c:pt idx="862">
                  <c:v>-1.5010000000000001E-9</c:v>
                </c:pt>
                <c:pt idx="863">
                  <c:v>-1.4947E-9</c:v>
                </c:pt>
                <c:pt idx="864">
                  <c:v>-1.4885E-9</c:v>
                </c:pt>
                <c:pt idx="865">
                  <c:v>-1.4821999999999999E-9</c:v>
                </c:pt>
                <c:pt idx="866">
                  <c:v>-1.4760000000000001E-9</c:v>
                </c:pt>
                <c:pt idx="867">
                  <c:v>-1.4697E-9</c:v>
                </c:pt>
                <c:pt idx="868">
                  <c:v>-1.4635E-9</c:v>
                </c:pt>
                <c:pt idx="869">
                  <c:v>-1.4572000000000001E-9</c:v>
                </c:pt>
                <c:pt idx="870">
                  <c:v>-1.4510000000000001E-9</c:v>
                </c:pt>
                <c:pt idx="871">
                  <c:v>-1.4447E-9</c:v>
                </c:pt>
                <c:pt idx="872">
                  <c:v>-1.4384999999999999E-9</c:v>
                </c:pt>
                <c:pt idx="873">
                  <c:v>-1.4322000000000001E-9</c:v>
                </c:pt>
                <c:pt idx="874">
                  <c:v>-1.426E-9</c:v>
                </c:pt>
                <c:pt idx="875">
                  <c:v>-1.4197E-9</c:v>
                </c:pt>
                <c:pt idx="876">
                  <c:v>-1.4134999999999999E-9</c:v>
                </c:pt>
                <c:pt idx="877">
                  <c:v>-1.4072000000000001E-9</c:v>
                </c:pt>
                <c:pt idx="878">
                  <c:v>-1.401E-9</c:v>
                </c:pt>
                <c:pt idx="879">
                  <c:v>-1.3947E-9</c:v>
                </c:pt>
                <c:pt idx="880">
                  <c:v>-1.3884999999999999E-9</c:v>
                </c:pt>
                <c:pt idx="881">
                  <c:v>-1.3822E-9</c:v>
                </c:pt>
                <c:pt idx="882">
                  <c:v>-1.376E-9</c:v>
                </c:pt>
                <c:pt idx="883">
                  <c:v>-1.3696999999999999E-9</c:v>
                </c:pt>
                <c:pt idx="884">
                  <c:v>-1.3635000000000001E-9</c:v>
                </c:pt>
                <c:pt idx="885">
                  <c:v>-1.3572E-9</c:v>
                </c:pt>
                <c:pt idx="886">
                  <c:v>-1.351E-9</c:v>
                </c:pt>
                <c:pt idx="887">
                  <c:v>-1.3446999999999999E-9</c:v>
                </c:pt>
                <c:pt idx="888">
                  <c:v>-1.3385000000000001E-9</c:v>
                </c:pt>
                <c:pt idx="889">
                  <c:v>-1.3322E-9</c:v>
                </c:pt>
                <c:pt idx="890">
                  <c:v>-1.326E-9</c:v>
                </c:pt>
                <c:pt idx="891">
                  <c:v>-1.3196999999999999E-9</c:v>
                </c:pt>
                <c:pt idx="892">
                  <c:v>-1.3135000000000001E-9</c:v>
                </c:pt>
                <c:pt idx="893">
                  <c:v>-1.3072E-9</c:v>
                </c:pt>
                <c:pt idx="894">
                  <c:v>-1.301E-9</c:v>
                </c:pt>
                <c:pt idx="895">
                  <c:v>-1.2947000000000001E-9</c:v>
                </c:pt>
                <c:pt idx="896">
                  <c:v>-1.2885E-9</c:v>
                </c:pt>
                <c:pt idx="897">
                  <c:v>-1.2822E-9</c:v>
                </c:pt>
                <c:pt idx="898">
                  <c:v>-1.2759999999999999E-9</c:v>
                </c:pt>
                <c:pt idx="899">
                  <c:v>-1.2697000000000001E-9</c:v>
                </c:pt>
                <c:pt idx="900">
                  <c:v>-1.2635E-9</c:v>
                </c:pt>
                <c:pt idx="901">
                  <c:v>-1.2572E-9</c:v>
                </c:pt>
                <c:pt idx="902">
                  <c:v>-1.2509999999999999E-9</c:v>
                </c:pt>
                <c:pt idx="903">
                  <c:v>-1.2447000000000001E-9</c:v>
                </c:pt>
                <c:pt idx="904">
                  <c:v>-1.2385E-9</c:v>
                </c:pt>
                <c:pt idx="905">
                  <c:v>-1.2321999999999999E-9</c:v>
                </c:pt>
                <c:pt idx="906">
                  <c:v>-1.2259999999999999E-9</c:v>
                </c:pt>
                <c:pt idx="907">
                  <c:v>-1.2197E-9</c:v>
                </c:pt>
                <c:pt idx="908">
                  <c:v>-1.2135E-9</c:v>
                </c:pt>
                <c:pt idx="909">
                  <c:v>-1.2071999999999999E-9</c:v>
                </c:pt>
                <c:pt idx="910">
                  <c:v>-1.2010000000000001E-9</c:v>
                </c:pt>
                <c:pt idx="911">
                  <c:v>-1.1947E-9</c:v>
                </c:pt>
                <c:pt idx="912">
                  <c:v>-1.1885E-9</c:v>
                </c:pt>
                <c:pt idx="913">
                  <c:v>-1.1821999999999999E-9</c:v>
                </c:pt>
                <c:pt idx="914">
                  <c:v>-1.1760000000000001E-9</c:v>
                </c:pt>
                <c:pt idx="915">
                  <c:v>-1.1697E-9</c:v>
                </c:pt>
                <c:pt idx="916">
                  <c:v>-1.1635E-9</c:v>
                </c:pt>
                <c:pt idx="917">
                  <c:v>-1.1572000000000001E-9</c:v>
                </c:pt>
                <c:pt idx="918">
                  <c:v>-1.1510000000000001E-9</c:v>
                </c:pt>
                <c:pt idx="919">
                  <c:v>-1.1447E-9</c:v>
                </c:pt>
                <c:pt idx="920">
                  <c:v>-1.1384999999999999E-9</c:v>
                </c:pt>
                <c:pt idx="921">
                  <c:v>-1.1322000000000001E-9</c:v>
                </c:pt>
                <c:pt idx="922">
                  <c:v>-1.126E-9</c:v>
                </c:pt>
                <c:pt idx="923">
                  <c:v>-1.1197E-9</c:v>
                </c:pt>
                <c:pt idx="924">
                  <c:v>-1.1134999999999999E-9</c:v>
                </c:pt>
                <c:pt idx="925">
                  <c:v>-1.1072000000000001E-9</c:v>
                </c:pt>
                <c:pt idx="926">
                  <c:v>-1.101E-9</c:v>
                </c:pt>
                <c:pt idx="927">
                  <c:v>-1.0947E-9</c:v>
                </c:pt>
                <c:pt idx="928">
                  <c:v>-1.0884999999999999E-9</c:v>
                </c:pt>
                <c:pt idx="929">
                  <c:v>-1.0822E-9</c:v>
                </c:pt>
                <c:pt idx="930">
                  <c:v>-1.076E-9</c:v>
                </c:pt>
                <c:pt idx="931">
                  <c:v>-1.0696999999999999E-9</c:v>
                </c:pt>
                <c:pt idx="932">
                  <c:v>-1.0635000000000001E-9</c:v>
                </c:pt>
                <c:pt idx="933">
                  <c:v>-1.0572E-9</c:v>
                </c:pt>
                <c:pt idx="934">
                  <c:v>-1.051E-9</c:v>
                </c:pt>
                <c:pt idx="935">
                  <c:v>-1.0446999999999999E-9</c:v>
                </c:pt>
                <c:pt idx="936">
                  <c:v>-1.0385000000000001E-9</c:v>
                </c:pt>
                <c:pt idx="937">
                  <c:v>-1.0322E-9</c:v>
                </c:pt>
                <c:pt idx="938">
                  <c:v>-1.026E-9</c:v>
                </c:pt>
                <c:pt idx="939">
                  <c:v>-1.0196999999999999E-9</c:v>
                </c:pt>
                <c:pt idx="940">
                  <c:v>-1.0135000000000001E-9</c:v>
                </c:pt>
                <c:pt idx="941">
                  <c:v>-1.0072E-9</c:v>
                </c:pt>
                <c:pt idx="942">
                  <c:v>-1.001E-9</c:v>
                </c:pt>
                <c:pt idx="943">
                  <c:v>-9.9470000000000009E-10</c:v>
                </c:pt>
                <c:pt idx="944">
                  <c:v>-9.8850000000000005E-10</c:v>
                </c:pt>
                <c:pt idx="945">
                  <c:v>-9.8219999999999998E-10</c:v>
                </c:pt>
                <c:pt idx="946">
                  <c:v>-9.7599999999999994E-10</c:v>
                </c:pt>
                <c:pt idx="947">
                  <c:v>-9.6970000000000007E-10</c:v>
                </c:pt>
                <c:pt idx="948">
                  <c:v>-9.6350000000000003E-10</c:v>
                </c:pt>
                <c:pt idx="949">
                  <c:v>-9.5719999999999996E-10</c:v>
                </c:pt>
                <c:pt idx="950">
                  <c:v>-9.5099999999999992E-10</c:v>
                </c:pt>
                <c:pt idx="951">
                  <c:v>-9.4470000000000006E-10</c:v>
                </c:pt>
                <c:pt idx="952">
                  <c:v>-9.3850000000000002E-10</c:v>
                </c:pt>
                <c:pt idx="953">
                  <c:v>-9.3219999999999994E-10</c:v>
                </c:pt>
                <c:pt idx="954">
                  <c:v>-9.2600000000000001E-10</c:v>
                </c:pt>
                <c:pt idx="955">
                  <c:v>-9.1970000000000004E-10</c:v>
                </c:pt>
                <c:pt idx="956">
                  <c:v>-9.135E-10</c:v>
                </c:pt>
                <c:pt idx="957">
                  <c:v>-9.0720000000000003E-10</c:v>
                </c:pt>
                <c:pt idx="958">
                  <c:v>-9.0099999999999999E-10</c:v>
                </c:pt>
                <c:pt idx="959">
                  <c:v>-8.9470000000000002E-10</c:v>
                </c:pt>
                <c:pt idx="960">
                  <c:v>-8.8849999999999998E-10</c:v>
                </c:pt>
                <c:pt idx="961">
                  <c:v>-8.8220000000000001E-10</c:v>
                </c:pt>
                <c:pt idx="962">
                  <c:v>-8.7599999999999997E-10</c:v>
                </c:pt>
                <c:pt idx="963">
                  <c:v>-8.6970000000000001E-10</c:v>
                </c:pt>
                <c:pt idx="964">
                  <c:v>-8.6349999999999996E-10</c:v>
                </c:pt>
                <c:pt idx="965">
                  <c:v>-8.572E-10</c:v>
                </c:pt>
                <c:pt idx="966">
                  <c:v>-8.5099999999999996E-10</c:v>
                </c:pt>
                <c:pt idx="967">
                  <c:v>-8.4469999999999999E-10</c:v>
                </c:pt>
                <c:pt idx="968">
                  <c:v>-8.3850000000000005E-10</c:v>
                </c:pt>
                <c:pt idx="969">
                  <c:v>-8.3219999999999998E-10</c:v>
                </c:pt>
                <c:pt idx="970">
                  <c:v>-8.2600000000000004E-10</c:v>
                </c:pt>
                <c:pt idx="971">
                  <c:v>-8.1969999999999997E-10</c:v>
                </c:pt>
                <c:pt idx="972">
                  <c:v>-8.1350000000000003E-10</c:v>
                </c:pt>
                <c:pt idx="973">
                  <c:v>-8.0719999999999996E-10</c:v>
                </c:pt>
                <c:pt idx="974">
                  <c:v>-8.0100000000000003E-10</c:v>
                </c:pt>
                <c:pt idx="975">
                  <c:v>-7.9469999999999995E-10</c:v>
                </c:pt>
                <c:pt idx="976">
                  <c:v>-7.8850000000000002E-10</c:v>
                </c:pt>
                <c:pt idx="977">
                  <c:v>-7.8220000000000005E-10</c:v>
                </c:pt>
                <c:pt idx="978">
                  <c:v>-7.7600000000000001E-10</c:v>
                </c:pt>
                <c:pt idx="979">
                  <c:v>-7.6970000000000004E-10</c:v>
                </c:pt>
                <c:pt idx="980">
                  <c:v>-7.635E-10</c:v>
                </c:pt>
                <c:pt idx="981">
                  <c:v>-7.5720000000000003E-10</c:v>
                </c:pt>
                <c:pt idx="982">
                  <c:v>-7.5099999999999999E-10</c:v>
                </c:pt>
                <c:pt idx="983">
                  <c:v>-7.4470000000000002E-10</c:v>
                </c:pt>
                <c:pt idx="984">
                  <c:v>-7.3849999999999998E-10</c:v>
                </c:pt>
                <c:pt idx="985">
                  <c:v>-7.3220000000000002E-10</c:v>
                </c:pt>
                <c:pt idx="986">
                  <c:v>-7.2599999999999997E-10</c:v>
                </c:pt>
                <c:pt idx="987">
                  <c:v>-7.1970000000000001E-10</c:v>
                </c:pt>
                <c:pt idx="988">
                  <c:v>-7.1349999999999997E-10</c:v>
                </c:pt>
                <c:pt idx="989">
                  <c:v>-7.072E-10</c:v>
                </c:pt>
                <c:pt idx="990">
                  <c:v>-7.0099999999999996E-10</c:v>
                </c:pt>
                <c:pt idx="991">
                  <c:v>-6.9469999999999999E-10</c:v>
                </c:pt>
                <c:pt idx="992">
                  <c:v>-6.8849999999999995E-10</c:v>
                </c:pt>
                <c:pt idx="993">
                  <c:v>-6.8219999999999998E-10</c:v>
                </c:pt>
                <c:pt idx="994">
                  <c:v>-6.7600000000000004E-10</c:v>
                </c:pt>
                <c:pt idx="995">
                  <c:v>-6.6969999999999997E-10</c:v>
                </c:pt>
                <c:pt idx="996">
                  <c:v>-6.6350000000000004E-10</c:v>
                </c:pt>
                <c:pt idx="997">
                  <c:v>-6.5719999999999996E-10</c:v>
                </c:pt>
                <c:pt idx="998">
                  <c:v>-6.5100000000000003E-10</c:v>
                </c:pt>
                <c:pt idx="999">
                  <c:v>-6.4469999999999996E-10</c:v>
                </c:pt>
                <c:pt idx="1000">
                  <c:v>-6.3850000000000002E-10</c:v>
                </c:pt>
                <c:pt idx="1001">
                  <c:v>-6.3220000000000005E-10</c:v>
                </c:pt>
                <c:pt idx="1002">
                  <c:v>-6.2600000000000001E-10</c:v>
                </c:pt>
                <c:pt idx="1003">
                  <c:v>-6.1970000000000004E-10</c:v>
                </c:pt>
                <c:pt idx="1004">
                  <c:v>-6.135E-10</c:v>
                </c:pt>
                <c:pt idx="1005">
                  <c:v>-6.0720000000000003E-10</c:v>
                </c:pt>
                <c:pt idx="1006">
                  <c:v>-6.0099999999999999E-10</c:v>
                </c:pt>
                <c:pt idx="1007">
                  <c:v>-5.9470000000000002E-10</c:v>
                </c:pt>
                <c:pt idx="1008">
                  <c:v>-5.8849999999999998E-10</c:v>
                </c:pt>
                <c:pt idx="1009">
                  <c:v>-5.8220000000000002E-10</c:v>
                </c:pt>
                <c:pt idx="1010">
                  <c:v>-5.7599999999999998E-10</c:v>
                </c:pt>
                <c:pt idx="1011">
                  <c:v>-5.6970000000000001E-10</c:v>
                </c:pt>
                <c:pt idx="1012">
                  <c:v>-5.6349999999999997E-10</c:v>
                </c:pt>
                <c:pt idx="1013">
                  <c:v>-5.572E-10</c:v>
                </c:pt>
                <c:pt idx="1014">
                  <c:v>-5.5099999999999996E-10</c:v>
                </c:pt>
                <c:pt idx="1015">
                  <c:v>-5.4469999999999999E-10</c:v>
                </c:pt>
                <c:pt idx="1016">
                  <c:v>-5.3849999999999995E-10</c:v>
                </c:pt>
                <c:pt idx="1017">
                  <c:v>-5.3219999999999998E-10</c:v>
                </c:pt>
                <c:pt idx="1018">
                  <c:v>-5.2600000000000004E-10</c:v>
                </c:pt>
                <c:pt idx="1019">
                  <c:v>-5.1969999999999997E-10</c:v>
                </c:pt>
                <c:pt idx="1020">
                  <c:v>-5.1350000000000004E-10</c:v>
                </c:pt>
                <c:pt idx="1021">
                  <c:v>-5.0719999999999996E-10</c:v>
                </c:pt>
                <c:pt idx="1022">
                  <c:v>-5.0100000000000003E-10</c:v>
                </c:pt>
                <c:pt idx="1023">
                  <c:v>-4.9469999999999996E-10</c:v>
                </c:pt>
                <c:pt idx="1024">
                  <c:v>-4.8850000000000002E-10</c:v>
                </c:pt>
                <c:pt idx="1025">
                  <c:v>-4.8220000000000005E-10</c:v>
                </c:pt>
                <c:pt idx="1026">
                  <c:v>-4.7600000000000001E-10</c:v>
                </c:pt>
                <c:pt idx="1027">
                  <c:v>-4.6970000000000004E-10</c:v>
                </c:pt>
                <c:pt idx="1028">
                  <c:v>-4.635E-10</c:v>
                </c:pt>
                <c:pt idx="1029">
                  <c:v>-4.5719999999999998E-10</c:v>
                </c:pt>
                <c:pt idx="1030">
                  <c:v>-4.5099999999999999E-10</c:v>
                </c:pt>
                <c:pt idx="1031">
                  <c:v>-4.4470000000000003E-10</c:v>
                </c:pt>
                <c:pt idx="1032">
                  <c:v>-4.3849999999999999E-10</c:v>
                </c:pt>
                <c:pt idx="1033">
                  <c:v>-4.3220000000000002E-10</c:v>
                </c:pt>
                <c:pt idx="1034">
                  <c:v>-4.2599999999999998E-10</c:v>
                </c:pt>
                <c:pt idx="1035">
                  <c:v>-4.1970000000000001E-10</c:v>
                </c:pt>
                <c:pt idx="1036">
                  <c:v>-4.1350000000000002E-10</c:v>
                </c:pt>
                <c:pt idx="1037">
                  <c:v>-4.072E-10</c:v>
                </c:pt>
                <c:pt idx="1038">
                  <c:v>-4.0100000000000001E-10</c:v>
                </c:pt>
                <c:pt idx="1039">
                  <c:v>-3.9469999999999999E-10</c:v>
                </c:pt>
                <c:pt idx="1040">
                  <c:v>-3.885E-10</c:v>
                </c:pt>
                <c:pt idx="1041">
                  <c:v>-3.8219999999999998E-10</c:v>
                </c:pt>
                <c:pt idx="1042">
                  <c:v>-3.7599999999999999E-10</c:v>
                </c:pt>
                <c:pt idx="1043">
                  <c:v>-3.6969999999999997E-10</c:v>
                </c:pt>
                <c:pt idx="1044">
                  <c:v>-3.6349999999999999E-10</c:v>
                </c:pt>
                <c:pt idx="1045">
                  <c:v>-3.5720000000000002E-10</c:v>
                </c:pt>
                <c:pt idx="1046">
                  <c:v>-3.5099999999999998E-10</c:v>
                </c:pt>
                <c:pt idx="1047">
                  <c:v>-3.4470000000000001E-10</c:v>
                </c:pt>
                <c:pt idx="1048">
                  <c:v>-3.3850000000000002E-10</c:v>
                </c:pt>
                <c:pt idx="1049">
                  <c:v>-3.322E-10</c:v>
                </c:pt>
                <c:pt idx="1050">
                  <c:v>-3.2600000000000001E-10</c:v>
                </c:pt>
                <c:pt idx="1051">
                  <c:v>-3.1969999999999999E-10</c:v>
                </c:pt>
                <c:pt idx="1052">
                  <c:v>-3.135E-10</c:v>
                </c:pt>
                <c:pt idx="1053">
                  <c:v>-3.0719999999999998E-10</c:v>
                </c:pt>
                <c:pt idx="1054">
                  <c:v>-3.0099999999999999E-10</c:v>
                </c:pt>
                <c:pt idx="1055">
                  <c:v>-2.9469999999999997E-10</c:v>
                </c:pt>
                <c:pt idx="1056">
                  <c:v>-2.8849999999999999E-10</c:v>
                </c:pt>
                <c:pt idx="1057">
                  <c:v>-2.8220000000000002E-10</c:v>
                </c:pt>
                <c:pt idx="1058">
                  <c:v>-2.7599999999999998E-10</c:v>
                </c:pt>
                <c:pt idx="1059">
                  <c:v>-2.6970000000000001E-10</c:v>
                </c:pt>
                <c:pt idx="1060">
                  <c:v>-2.6350000000000002E-10</c:v>
                </c:pt>
                <c:pt idx="1061">
                  <c:v>-2.572E-10</c:v>
                </c:pt>
                <c:pt idx="1062">
                  <c:v>-2.5100000000000001E-10</c:v>
                </c:pt>
                <c:pt idx="1063">
                  <c:v>-2.4469999999999999E-10</c:v>
                </c:pt>
                <c:pt idx="1064">
                  <c:v>-2.385E-10</c:v>
                </c:pt>
                <c:pt idx="1065">
                  <c:v>-2.3220000000000001E-10</c:v>
                </c:pt>
                <c:pt idx="1066">
                  <c:v>-2.26E-10</c:v>
                </c:pt>
                <c:pt idx="1067">
                  <c:v>-2.197E-10</c:v>
                </c:pt>
                <c:pt idx="1068">
                  <c:v>-2.1350000000000001E-10</c:v>
                </c:pt>
                <c:pt idx="1069">
                  <c:v>-2.0719999999999999E-10</c:v>
                </c:pt>
                <c:pt idx="1070">
                  <c:v>-2.01E-10</c:v>
                </c:pt>
                <c:pt idx="1071">
                  <c:v>-1.9470000000000001E-10</c:v>
                </c:pt>
                <c:pt idx="1072">
                  <c:v>-1.885E-10</c:v>
                </c:pt>
                <c:pt idx="1073">
                  <c:v>-1.822E-10</c:v>
                </c:pt>
                <c:pt idx="1074">
                  <c:v>-1.7600000000000001E-10</c:v>
                </c:pt>
                <c:pt idx="1075">
                  <c:v>-1.6969999999999999E-10</c:v>
                </c:pt>
                <c:pt idx="1076">
                  <c:v>-1.635E-10</c:v>
                </c:pt>
                <c:pt idx="1077">
                  <c:v>-1.5720000000000001E-10</c:v>
                </c:pt>
                <c:pt idx="1078">
                  <c:v>-1.51E-10</c:v>
                </c:pt>
                <c:pt idx="1079">
                  <c:v>-1.447E-10</c:v>
                </c:pt>
                <c:pt idx="1080">
                  <c:v>-1.3850000000000001E-10</c:v>
                </c:pt>
                <c:pt idx="1081">
                  <c:v>-1.3219999999999999E-10</c:v>
                </c:pt>
                <c:pt idx="1082">
                  <c:v>-1.26E-10</c:v>
                </c:pt>
                <c:pt idx="1083">
                  <c:v>-1.1970000000000001E-10</c:v>
                </c:pt>
                <c:pt idx="1084">
                  <c:v>-1.135E-10</c:v>
                </c:pt>
                <c:pt idx="1085">
                  <c:v>-1.072E-10</c:v>
                </c:pt>
                <c:pt idx="1086">
                  <c:v>-1.01E-10</c:v>
                </c:pt>
                <c:pt idx="1087">
                  <c:v>-9.4700000000000006E-11</c:v>
                </c:pt>
                <c:pt idx="1088">
                  <c:v>-8.8500000000000005E-11</c:v>
                </c:pt>
                <c:pt idx="1089">
                  <c:v>-8.2199999999999998E-11</c:v>
                </c:pt>
                <c:pt idx="1090">
                  <c:v>-7.5999999999999996E-11</c:v>
                </c:pt>
                <c:pt idx="1091">
                  <c:v>-6.9700000000000002E-11</c:v>
                </c:pt>
                <c:pt idx="1092">
                  <c:v>-6.35E-11</c:v>
                </c:pt>
                <c:pt idx="1093">
                  <c:v>-5.72E-11</c:v>
                </c:pt>
                <c:pt idx="1094">
                  <c:v>-5.0999999999999998E-11</c:v>
                </c:pt>
                <c:pt idx="1095">
                  <c:v>-4.4699999999999998E-11</c:v>
                </c:pt>
                <c:pt idx="1096">
                  <c:v>-3.8500000000000003E-11</c:v>
                </c:pt>
                <c:pt idx="1097">
                  <c:v>-3.2200000000000003E-11</c:v>
                </c:pt>
                <c:pt idx="1098">
                  <c:v>-2.6000000000000001E-11</c:v>
                </c:pt>
                <c:pt idx="1099">
                  <c:v>-1.97E-11</c:v>
                </c:pt>
                <c:pt idx="1100">
                  <c:v>-1.35E-11</c:v>
                </c:pt>
                <c:pt idx="1101">
                  <c:v>-7.2E-12</c:v>
                </c:pt>
                <c:pt idx="1102">
                  <c:v>-9.9999999999999998E-13</c:v>
                </c:pt>
                <c:pt idx="1103">
                  <c:v>5.2999999999999996E-12</c:v>
                </c:pt>
                <c:pt idx="1104">
                  <c:v>1.1500000000000001E-11</c:v>
                </c:pt>
                <c:pt idx="1105">
                  <c:v>1.7799999999999999E-11</c:v>
                </c:pt>
                <c:pt idx="1106">
                  <c:v>2.4000000000000001E-11</c:v>
                </c:pt>
                <c:pt idx="1107">
                  <c:v>3.0300000000000001E-11</c:v>
                </c:pt>
                <c:pt idx="1108">
                  <c:v>3.6500000000000003E-11</c:v>
                </c:pt>
                <c:pt idx="1109">
                  <c:v>4.2799999999999997E-11</c:v>
                </c:pt>
                <c:pt idx="1110">
                  <c:v>4.8999999999999999E-11</c:v>
                </c:pt>
                <c:pt idx="1111">
                  <c:v>5.5299999999999999E-11</c:v>
                </c:pt>
                <c:pt idx="1112">
                  <c:v>6.1499999999999994E-11</c:v>
                </c:pt>
                <c:pt idx="1113">
                  <c:v>6.7800000000000001E-11</c:v>
                </c:pt>
                <c:pt idx="1114">
                  <c:v>7.4000000000000003E-11</c:v>
                </c:pt>
                <c:pt idx="1115">
                  <c:v>8.0299999999999997E-11</c:v>
                </c:pt>
                <c:pt idx="1116">
                  <c:v>8.6499999999999999E-11</c:v>
                </c:pt>
                <c:pt idx="1117">
                  <c:v>9.2800000000000005E-11</c:v>
                </c:pt>
                <c:pt idx="1118">
                  <c:v>9.8999999999999994E-11</c:v>
                </c:pt>
                <c:pt idx="1119">
                  <c:v>1.053E-10</c:v>
                </c:pt>
                <c:pt idx="1120">
                  <c:v>1.115E-10</c:v>
                </c:pt>
                <c:pt idx="1121">
                  <c:v>1.178E-10</c:v>
                </c:pt>
                <c:pt idx="1122">
                  <c:v>1.2400000000000001E-10</c:v>
                </c:pt>
                <c:pt idx="1123">
                  <c:v>1.303E-10</c:v>
                </c:pt>
                <c:pt idx="1124">
                  <c:v>1.3649999999999999E-10</c:v>
                </c:pt>
                <c:pt idx="1125">
                  <c:v>1.4279999999999999E-10</c:v>
                </c:pt>
                <c:pt idx="1126">
                  <c:v>1.49E-10</c:v>
                </c:pt>
                <c:pt idx="1127">
                  <c:v>1.553E-10</c:v>
                </c:pt>
                <c:pt idx="1128">
                  <c:v>1.6150000000000001E-10</c:v>
                </c:pt>
                <c:pt idx="1129">
                  <c:v>1.678E-10</c:v>
                </c:pt>
                <c:pt idx="1130">
                  <c:v>1.7399999999999999E-10</c:v>
                </c:pt>
                <c:pt idx="1131">
                  <c:v>1.8029999999999999E-10</c:v>
                </c:pt>
                <c:pt idx="1132">
                  <c:v>1.865E-10</c:v>
                </c:pt>
                <c:pt idx="1133">
                  <c:v>1.928E-10</c:v>
                </c:pt>
                <c:pt idx="1134">
                  <c:v>1.9900000000000001E-10</c:v>
                </c:pt>
                <c:pt idx="1135">
                  <c:v>2.053E-10</c:v>
                </c:pt>
                <c:pt idx="1136">
                  <c:v>2.1149999999999999E-10</c:v>
                </c:pt>
                <c:pt idx="1137">
                  <c:v>2.1779999999999999E-10</c:v>
                </c:pt>
                <c:pt idx="1138">
                  <c:v>2.24E-10</c:v>
                </c:pt>
                <c:pt idx="1139">
                  <c:v>2.303E-10</c:v>
                </c:pt>
                <c:pt idx="1140">
                  <c:v>2.3650000000000001E-10</c:v>
                </c:pt>
                <c:pt idx="1141">
                  <c:v>2.4279999999999998E-10</c:v>
                </c:pt>
                <c:pt idx="1142">
                  <c:v>2.4900000000000002E-10</c:v>
                </c:pt>
                <c:pt idx="1143">
                  <c:v>2.5529999999999999E-10</c:v>
                </c:pt>
                <c:pt idx="1144">
                  <c:v>2.6149999999999998E-10</c:v>
                </c:pt>
                <c:pt idx="1145">
                  <c:v>2.678E-10</c:v>
                </c:pt>
                <c:pt idx="1146">
                  <c:v>2.7399999999999998E-10</c:v>
                </c:pt>
                <c:pt idx="1147">
                  <c:v>2.803E-10</c:v>
                </c:pt>
                <c:pt idx="1148">
                  <c:v>2.8649999999999999E-10</c:v>
                </c:pt>
                <c:pt idx="1149">
                  <c:v>2.9280000000000001E-10</c:v>
                </c:pt>
                <c:pt idx="1150">
                  <c:v>2.99E-10</c:v>
                </c:pt>
                <c:pt idx="1151">
                  <c:v>3.0530000000000002E-10</c:v>
                </c:pt>
                <c:pt idx="1152">
                  <c:v>3.1150000000000001E-10</c:v>
                </c:pt>
                <c:pt idx="1153">
                  <c:v>3.1779999999999998E-10</c:v>
                </c:pt>
                <c:pt idx="1154">
                  <c:v>3.2400000000000002E-10</c:v>
                </c:pt>
                <c:pt idx="1155">
                  <c:v>3.3029999999999999E-10</c:v>
                </c:pt>
                <c:pt idx="1156">
                  <c:v>3.3649999999999998E-10</c:v>
                </c:pt>
                <c:pt idx="1157">
                  <c:v>3.4279999999999999E-10</c:v>
                </c:pt>
                <c:pt idx="1158">
                  <c:v>3.4899999999999998E-10</c:v>
                </c:pt>
                <c:pt idx="1159">
                  <c:v>3.553E-10</c:v>
                </c:pt>
                <c:pt idx="1160">
                  <c:v>3.6149999999999999E-10</c:v>
                </c:pt>
                <c:pt idx="1161">
                  <c:v>3.6780000000000001E-10</c:v>
                </c:pt>
                <c:pt idx="1162">
                  <c:v>3.74E-10</c:v>
                </c:pt>
                <c:pt idx="1163">
                  <c:v>3.8030000000000002E-10</c:v>
                </c:pt>
                <c:pt idx="1164">
                  <c:v>3.8650000000000001E-10</c:v>
                </c:pt>
                <c:pt idx="1165">
                  <c:v>3.9279999999999998E-10</c:v>
                </c:pt>
                <c:pt idx="1166">
                  <c:v>3.9900000000000002E-10</c:v>
                </c:pt>
                <c:pt idx="1167">
                  <c:v>4.0529999999999999E-10</c:v>
                </c:pt>
                <c:pt idx="1168">
                  <c:v>4.1149999999999997E-10</c:v>
                </c:pt>
                <c:pt idx="1169">
                  <c:v>4.1779999999999999E-10</c:v>
                </c:pt>
                <c:pt idx="1170">
                  <c:v>4.2399999999999998E-10</c:v>
                </c:pt>
                <c:pt idx="1171">
                  <c:v>4.303E-10</c:v>
                </c:pt>
                <c:pt idx="1172">
                  <c:v>4.3649999999999999E-10</c:v>
                </c:pt>
                <c:pt idx="1173">
                  <c:v>4.4280000000000001E-10</c:v>
                </c:pt>
                <c:pt idx="1174">
                  <c:v>4.49E-10</c:v>
                </c:pt>
                <c:pt idx="1175">
                  <c:v>4.5530000000000002E-10</c:v>
                </c:pt>
                <c:pt idx="1176">
                  <c:v>4.6150000000000001E-10</c:v>
                </c:pt>
                <c:pt idx="1177">
                  <c:v>4.6779999999999998E-10</c:v>
                </c:pt>
                <c:pt idx="1178">
                  <c:v>4.7400000000000002E-10</c:v>
                </c:pt>
                <c:pt idx="1179">
                  <c:v>4.8029999999999999E-10</c:v>
                </c:pt>
                <c:pt idx="1180">
                  <c:v>4.8650000000000003E-10</c:v>
                </c:pt>
                <c:pt idx="1181">
                  <c:v>4.9279999999999999E-10</c:v>
                </c:pt>
                <c:pt idx="1182">
                  <c:v>4.9900000000000003E-10</c:v>
                </c:pt>
                <c:pt idx="1183">
                  <c:v>5.053E-10</c:v>
                </c:pt>
                <c:pt idx="1184">
                  <c:v>5.1150000000000004E-10</c:v>
                </c:pt>
                <c:pt idx="1185">
                  <c:v>5.1780000000000001E-10</c:v>
                </c:pt>
                <c:pt idx="1186">
                  <c:v>5.2400000000000005E-10</c:v>
                </c:pt>
                <c:pt idx="1187">
                  <c:v>5.3030000000000002E-10</c:v>
                </c:pt>
                <c:pt idx="1188">
                  <c:v>5.3649999999999996E-10</c:v>
                </c:pt>
                <c:pt idx="1189">
                  <c:v>5.4280000000000003E-10</c:v>
                </c:pt>
                <c:pt idx="1190">
                  <c:v>5.4899999999999997E-10</c:v>
                </c:pt>
                <c:pt idx="1191">
                  <c:v>5.5530000000000004E-10</c:v>
                </c:pt>
                <c:pt idx="1192">
                  <c:v>5.6149999999999997E-10</c:v>
                </c:pt>
                <c:pt idx="1193">
                  <c:v>5.6780000000000005E-10</c:v>
                </c:pt>
                <c:pt idx="1194">
                  <c:v>5.7399999999999998E-10</c:v>
                </c:pt>
                <c:pt idx="1195">
                  <c:v>5.8029999999999995E-10</c:v>
                </c:pt>
                <c:pt idx="1196">
                  <c:v>5.8649999999999999E-10</c:v>
                </c:pt>
                <c:pt idx="1197">
                  <c:v>5.9279999999999996E-10</c:v>
                </c:pt>
                <c:pt idx="1198">
                  <c:v>5.99E-10</c:v>
                </c:pt>
                <c:pt idx="1199">
                  <c:v>6.0529999999999997E-10</c:v>
                </c:pt>
                <c:pt idx="1200">
                  <c:v>6.1150000000000001E-10</c:v>
                </c:pt>
                <c:pt idx="1201">
                  <c:v>6.1779999999999998E-10</c:v>
                </c:pt>
                <c:pt idx="1202">
                  <c:v>6.2400000000000002E-10</c:v>
                </c:pt>
                <c:pt idx="1203">
                  <c:v>6.3029999999999998E-10</c:v>
                </c:pt>
                <c:pt idx="1204">
                  <c:v>6.3650000000000003E-10</c:v>
                </c:pt>
                <c:pt idx="1205">
                  <c:v>6.4279999999999999E-10</c:v>
                </c:pt>
                <c:pt idx="1206">
                  <c:v>6.4900000000000003E-10</c:v>
                </c:pt>
                <c:pt idx="1207">
                  <c:v>6.553E-10</c:v>
                </c:pt>
                <c:pt idx="1208">
                  <c:v>6.6150000000000004E-10</c:v>
                </c:pt>
                <c:pt idx="1209">
                  <c:v>6.6780000000000001E-10</c:v>
                </c:pt>
                <c:pt idx="1210">
                  <c:v>6.7400000000000005E-10</c:v>
                </c:pt>
                <c:pt idx="1211">
                  <c:v>6.8030000000000002E-10</c:v>
                </c:pt>
                <c:pt idx="1212">
                  <c:v>6.8649999999999996E-10</c:v>
                </c:pt>
                <c:pt idx="1213">
                  <c:v>6.9280000000000003E-10</c:v>
                </c:pt>
                <c:pt idx="1214">
                  <c:v>6.9899999999999996E-10</c:v>
                </c:pt>
                <c:pt idx="1215">
                  <c:v>7.0530000000000004E-10</c:v>
                </c:pt>
                <c:pt idx="1216">
                  <c:v>7.1149999999999997E-10</c:v>
                </c:pt>
                <c:pt idx="1217">
                  <c:v>7.1780000000000004E-10</c:v>
                </c:pt>
                <c:pt idx="1218">
                  <c:v>7.2399999999999998E-10</c:v>
                </c:pt>
                <c:pt idx="1219">
                  <c:v>7.3029999999999995E-10</c:v>
                </c:pt>
                <c:pt idx="1220">
                  <c:v>7.3649999999999999E-10</c:v>
                </c:pt>
                <c:pt idx="1221">
                  <c:v>7.4279999999999996E-10</c:v>
                </c:pt>
                <c:pt idx="1222">
                  <c:v>7.49E-10</c:v>
                </c:pt>
                <c:pt idx="1223">
                  <c:v>7.5529999999999997E-10</c:v>
                </c:pt>
                <c:pt idx="1224">
                  <c:v>7.6150000000000001E-10</c:v>
                </c:pt>
                <c:pt idx="1225">
                  <c:v>7.6779999999999997E-10</c:v>
                </c:pt>
                <c:pt idx="1226">
                  <c:v>7.7400000000000002E-10</c:v>
                </c:pt>
                <c:pt idx="1227">
                  <c:v>7.8029999999999998E-10</c:v>
                </c:pt>
                <c:pt idx="1228">
                  <c:v>7.8650000000000002E-10</c:v>
                </c:pt>
                <c:pt idx="1229">
                  <c:v>7.9279999999999999E-10</c:v>
                </c:pt>
                <c:pt idx="1230">
                  <c:v>7.9900000000000003E-10</c:v>
                </c:pt>
                <c:pt idx="1231">
                  <c:v>8.053E-10</c:v>
                </c:pt>
                <c:pt idx="1232">
                  <c:v>8.1150000000000004E-10</c:v>
                </c:pt>
                <c:pt idx="1233">
                  <c:v>8.1780000000000001E-10</c:v>
                </c:pt>
                <c:pt idx="1234">
                  <c:v>8.2400000000000005E-10</c:v>
                </c:pt>
                <c:pt idx="1235">
                  <c:v>8.3030000000000002E-10</c:v>
                </c:pt>
                <c:pt idx="1236">
                  <c:v>8.3649999999999995E-10</c:v>
                </c:pt>
                <c:pt idx="1237">
                  <c:v>8.4280000000000003E-10</c:v>
                </c:pt>
                <c:pt idx="1238">
                  <c:v>8.4899999999999996E-10</c:v>
                </c:pt>
                <c:pt idx="1239">
                  <c:v>8.5530000000000003E-10</c:v>
                </c:pt>
                <c:pt idx="1240">
                  <c:v>8.6149999999999997E-10</c:v>
                </c:pt>
                <c:pt idx="1241">
                  <c:v>8.6780000000000004E-10</c:v>
                </c:pt>
                <c:pt idx="1242">
                  <c:v>8.7399999999999998E-10</c:v>
                </c:pt>
                <c:pt idx="1243">
                  <c:v>8.8029999999999995E-10</c:v>
                </c:pt>
                <c:pt idx="1244">
                  <c:v>8.8649999999999999E-10</c:v>
                </c:pt>
                <c:pt idx="1245">
                  <c:v>8.9279999999999996E-10</c:v>
                </c:pt>
                <c:pt idx="1246">
                  <c:v>8.99E-10</c:v>
                </c:pt>
                <c:pt idx="1247">
                  <c:v>9.0529999999999997E-10</c:v>
                </c:pt>
                <c:pt idx="1248">
                  <c:v>9.1150000000000001E-10</c:v>
                </c:pt>
                <c:pt idx="1249">
                  <c:v>9.1779999999999997E-10</c:v>
                </c:pt>
                <c:pt idx="1250">
                  <c:v>9.2400000000000001E-10</c:v>
                </c:pt>
                <c:pt idx="1251">
                  <c:v>9.3029999999999998E-10</c:v>
                </c:pt>
                <c:pt idx="1252">
                  <c:v>9.3650000000000002E-10</c:v>
                </c:pt>
                <c:pt idx="1253">
                  <c:v>9.4280000000000009E-10</c:v>
                </c:pt>
                <c:pt idx="1254">
                  <c:v>9.4899999999999993E-10</c:v>
                </c:pt>
                <c:pt idx="1255">
                  <c:v>9.553E-10</c:v>
                </c:pt>
                <c:pt idx="1256">
                  <c:v>9.6150000000000004E-10</c:v>
                </c:pt>
                <c:pt idx="1257">
                  <c:v>9.677999999999999E-10</c:v>
                </c:pt>
                <c:pt idx="1258">
                  <c:v>9.7399999999999995E-10</c:v>
                </c:pt>
                <c:pt idx="1259">
                  <c:v>9.8030000000000002E-10</c:v>
                </c:pt>
                <c:pt idx="1260">
                  <c:v>9.8650000000000006E-10</c:v>
                </c:pt>
                <c:pt idx="1261">
                  <c:v>9.9279999999999992E-10</c:v>
                </c:pt>
                <c:pt idx="1262">
                  <c:v>9.9899999999999996E-10</c:v>
                </c:pt>
                <c:pt idx="1263">
                  <c:v>1.0053E-9</c:v>
                </c:pt>
                <c:pt idx="1264">
                  <c:v>1.0115000000000001E-9</c:v>
                </c:pt>
                <c:pt idx="1265">
                  <c:v>1.0177999999999999E-9</c:v>
                </c:pt>
                <c:pt idx="1266">
                  <c:v>1.024E-9</c:v>
                </c:pt>
                <c:pt idx="1267">
                  <c:v>1.0303000000000001E-9</c:v>
                </c:pt>
                <c:pt idx="1268">
                  <c:v>1.0365000000000001E-9</c:v>
                </c:pt>
                <c:pt idx="1269">
                  <c:v>1.0428E-9</c:v>
                </c:pt>
                <c:pt idx="1270">
                  <c:v>1.049E-9</c:v>
                </c:pt>
                <c:pt idx="1271">
                  <c:v>1.0553000000000001E-9</c:v>
                </c:pt>
                <c:pt idx="1272">
                  <c:v>1.0614999999999999E-9</c:v>
                </c:pt>
                <c:pt idx="1273">
                  <c:v>1.0678E-9</c:v>
                </c:pt>
                <c:pt idx="1274">
                  <c:v>1.074E-9</c:v>
                </c:pt>
                <c:pt idx="1275">
                  <c:v>1.0803000000000001E-9</c:v>
                </c:pt>
                <c:pt idx="1276">
                  <c:v>1.0864999999999999E-9</c:v>
                </c:pt>
                <c:pt idx="1277">
                  <c:v>1.0928E-9</c:v>
                </c:pt>
                <c:pt idx="1278">
                  <c:v>1.099E-9</c:v>
                </c:pt>
                <c:pt idx="1279">
                  <c:v>1.1053000000000001E-9</c:v>
                </c:pt>
                <c:pt idx="1280">
                  <c:v>1.1114999999999999E-9</c:v>
                </c:pt>
                <c:pt idx="1281">
                  <c:v>1.1178E-9</c:v>
                </c:pt>
                <c:pt idx="1282">
                  <c:v>1.124E-9</c:v>
                </c:pt>
                <c:pt idx="1283">
                  <c:v>1.1302999999999999E-9</c:v>
                </c:pt>
                <c:pt idx="1284">
                  <c:v>1.1365E-9</c:v>
                </c:pt>
                <c:pt idx="1285">
                  <c:v>1.1428E-9</c:v>
                </c:pt>
                <c:pt idx="1286">
                  <c:v>1.1490000000000001E-9</c:v>
                </c:pt>
                <c:pt idx="1287">
                  <c:v>1.1552999999999999E-9</c:v>
                </c:pt>
                <c:pt idx="1288">
                  <c:v>1.1615E-9</c:v>
                </c:pt>
                <c:pt idx="1289">
                  <c:v>1.1678E-9</c:v>
                </c:pt>
                <c:pt idx="1290">
                  <c:v>1.1740000000000001E-9</c:v>
                </c:pt>
                <c:pt idx="1291">
                  <c:v>1.1802999999999999E-9</c:v>
                </c:pt>
                <c:pt idx="1292">
                  <c:v>1.1865E-9</c:v>
                </c:pt>
                <c:pt idx="1293">
                  <c:v>1.1928000000000001E-9</c:v>
                </c:pt>
                <c:pt idx="1294">
                  <c:v>1.1990000000000001E-9</c:v>
                </c:pt>
                <c:pt idx="1295">
                  <c:v>1.2053E-9</c:v>
                </c:pt>
                <c:pt idx="1296">
                  <c:v>1.2115E-9</c:v>
                </c:pt>
                <c:pt idx="1297">
                  <c:v>1.2178000000000001E-9</c:v>
                </c:pt>
                <c:pt idx="1298">
                  <c:v>1.2239999999999999E-9</c:v>
                </c:pt>
                <c:pt idx="1299">
                  <c:v>1.2303E-9</c:v>
                </c:pt>
                <c:pt idx="1300">
                  <c:v>1.2365E-9</c:v>
                </c:pt>
                <c:pt idx="1301">
                  <c:v>1.2428000000000001E-9</c:v>
                </c:pt>
                <c:pt idx="1302">
                  <c:v>1.2489999999999999E-9</c:v>
                </c:pt>
                <c:pt idx="1303">
                  <c:v>1.2553E-9</c:v>
                </c:pt>
                <c:pt idx="1304">
                  <c:v>1.2615E-9</c:v>
                </c:pt>
                <c:pt idx="1305">
                  <c:v>1.2677999999999999E-9</c:v>
                </c:pt>
                <c:pt idx="1306">
                  <c:v>1.2739999999999999E-9</c:v>
                </c:pt>
                <c:pt idx="1307">
                  <c:v>1.2803E-9</c:v>
                </c:pt>
                <c:pt idx="1308">
                  <c:v>1.2865000000000001E-9</c:v>
                </c:pt>
                <c:pt idx="1309">
                  <c:v>1.2927999999999999E-9</c:v>
                </c:pt>
                <c:pt idx="1310">
                  <c:v>1.299E-9</c:v>
                </c:pt>
                <c:pt idx="1311">
                  <c:v>1.3053E-9</c:v>
                </c:pt>
                <c:pt idx="1312">
                  <c:v>1.3115000000000001E-9</c:v>
                </c:pt>
                <c:pt idx="1313">
                  <c:v>1.3177999999999999E-9</c:v>
                </c:pt>
                <c:pt idx="1314">
                  <c:v>1.324E-9</c:v>
                </c:pt>
                <c:pt idx="1315">
                  <c:v>1.3303E-9</c:v>
                </c:pt>
                <c:pt idx="1316">
                  <c:v>1.3365000000000001E-9</c:v>
                </c:pt>
                <c:pt idx="1317">
                  <c:v>1.3428E-9</c:v>
                </c:pt>
                <c:pt idx="1318">
                  <c:v>1.349E-9</c:v>
                </c:pt>
                <c:pt idx="1319">
                  <c:v>1.3553000000000001E-9</c:v>
                </c:pt>
                <c:pt idx="1320">
                  <c:v>1.3614999999999999E-9</c:v>
                </c:pt>
                <c:pt idx="1321">
                  <c:v>1.3678E-9</c:v>
                </c:pt>
                <c:pt idx="1322">
                  <c:v>1.374E-9</c:v>
                </c:pt>
                <c:pt idx="1323">
                  <c:v>1.3803000000000001E-9</c:v>
                </c:pt>
                <c:pt idx="1324">
                  <c:v>1.3864999999999999E-9</c:v>
                </c:pt>
                <c:pt idx="1325">
                  <c:v>1.3928E-9</c:v>
                </c:pt>
                <c:pt idx="1326">
                  <c:v>1.399E-9</c:v>
                </c:pt>
                <c:pt idx="1327">
                  <c:v>1.4053000000000001E-9</c:v>
                </c:pt>
                <c:pt idx="1328">
                  <c:v>1.4114999999999999E-9</c:v>
                </c:pt>
                <c:pt idx="1329">
                  <c:v>1.4178E-9</c:v>
                </c:pt>
                <c:pt idx="1330">
                  <c:v>1.424E-9</c:v>
                </c:pt>
                <c:pt idx="1331">
                  <c:v>1.4302999999999999E-9</c:v>
                </c:pt>
                <c:pt idx="1332">
                  <c:v>1.4365E-9</c:v>
                </c:pt>
                <c:pt idx="1333">
                  <c:v>1.4428E-9</c:v>
                </c:pt>
                <c:pt idx="1334">
                  <c:v>1.4490000000000001E-9</c:v>
                </c:pt>
                <c:pt idx="1335">
                  <c:v>1.4552999999999999E-9</c:v>
                </c:pt>
                <c:pt idx="1336">
                  <c:v>1.4615E-9</c:v>
                </c:pt>
                <c:pt idx="1337">
                  <c:v>1.4678E-9</c:v>
                </c:pt>
                <c:pt idx="1338">
                  <c:v>1.4740000000000001E-9</c:v>
                </c:pt>
                <c:pt idx="1339">
                  <c:v>1.4802999999999999E-9</c:v>
                </c:pt>
                <c:pt idx="1340">
                  <c:v>1.4865E-9</c:v>
                </c:pt>
                <c:pt idx="1341">
                  <c:v>1.4928000000000001E-9</c:v>
                </c:pt>
                <c:pt idx="1342">
                  <c:v>1.4990000000000001E-9</c:v>
                </c:pt>
                <c:pt idx="1343">
                  <c:v>1.5053E-9</c:v>
                </c:pt>
                <c:pt idx="1344">
                  <c:v>1.5115E-9</c:v>
                </c:pt>
                <c:pt idx="1345">
                  <c:v>1.5178000000000001E-9</c:v>
                </c:pt>
                <c:pt idx="1346">
                  <c:v>1.5239999999999999E-9</c:v>
                </c:pt>
                <c:pt idx="1347">
                  <c:v>1.5303E-9</c:v>
                </c:pt>
                <c:pt idx="1348">
                  <c:v>1.5365E-9</c:v>
                </c:pt>
                <c:pt idx="1349">
                  <c:v>1.5428000000000001E-9</c:v>
                </c:pt>
                <c:pt idx="1350">
                  <c:v>1.5489999999999999E-9</c:v>
                </c:pt>
                <c:pt idx="1351">
                  <c:v>1.5553E-9</c:v>
                </c:pt>
                <c:pt idx="1352">
                  <c:v>1.5615E-9</c:v>
                </c:pt>
                <c:pt idx="1353">
                  <c:v>1.5677999999999999E-9</c:v>
                </c:pt>
                <c:pt idx="1354">
                  <c:v>1.5739999999999999E-9</c:v>
                </c:pt>
                <c:pt idx="1355">
                  <c:v>1.5803E-9</c:v>
                </c:pt>
                <c:pt idx="1356">
                  <c:v>1.5865000000000001E-9</c:v>
                </c:pt>
                <c:pt idx="1357">
                  <c:v>1.5927999999999999E-9</c:v>
                </c:pt>
                <c:pt idx="1358">
                  <c:v>1.599E-9</c:v>
                </c:pt>
                <c:pt idx="1359">
                  <c:v>1.6053E-9</c:v>
                </c:pt>
                <c:pt idx="1360">
                  <c:v>1.6115000000000001E-9</c:v>
                </c:pt>
                <c:pt idx="1361">
                  <c:v>1.6177999999999999E-9</c:v>
                </c:pt>
                <c:pt idx="1362">
                  <c:v>1.624E-9</c:v>
                </c:pt>
                <c:pt idx="1363">
                  <c:v>1.6303E-9</c:v>
                </c:pt>
                <c:pt idx="1364">
                  <c:v>1.6365000000000001E-9</c:v>
                </c:pt>
                <c:pt idx="1365">
                  <c:v>1.6428E-9</c:v>
                </c:pt>
                <c:pt idx="1366">
                  <c:v>1.649E-9</c:v>
                </c:pt>
                <c:pt idx="1367">
                  <c:v>1.6553000000000001E-9</c:v>
                </c:pt>
                <c:pt idx="1368">
                  <c:v>1.6614999999999999E-9</c:v>
                </c:pt>
                <c:pt idx="1369">
                  <c:v>1.6678E-9</c:v>
                </c:pt>
                <c:pt idx="1370">
                  <c:v>1.674E-9</c:v>
                </c:pt>
                <c:pt idx="1371">
                  <c:v>1.6803000000000001E-9</c:v>
                </c:pt>
                <c:pt idx="1372">
                  <c:v>1.6864999999999999E-9</c:v>
                </c:pt>
                <c:pt idx="1373">
                  <c:v>1.6928E-9</c:v>
                </c:pt>
                <c:pt idx="1374">
                  <c:v>1.699E-9</c:v>
                </c:pt>
                <c:pt idx="1375">
                  <c:v>1.7053000000000001E-9</c:v>
                </c:pt>
                <c:pt idx="1376">
                  <c:v>1.7114999999999999E-9</c:v>
                </c:pt>
                <c:pt idx="1377">
                  <c:v>1.7178E-9</c:v>
                </c:pt>
                <c:pt idx="1378">
                  <c:v>1.724E-9</c:v>
                </c:pt>
                <c:pt idx="1379">
                  <c:v>1.7302999999999999E-9</c:v>
                </c:pt>
                <c:pt idx="1380">
                  <c:v>1.7364999999999999E-9</c:v>
                </c:pt>
                <c:pt idx="1381">
                  <c:v>1.7428E-9</c:v>
                </c:pt>
                <c:pt idx="1382">
                  <c:v>1.7490000000000001E-9</c:v>
                </c:pt>
                <c:pt idx="1383">
                  <c:v>1.7552999999999999E-9</c:v>
                </c:pt>
                <c:pt idx="1384">
                  <c:v>1.7615E-9</c:v>
                </c:pt>
                <c:pt idx="1385">
                  <c:v>1.7678E-9</c:v>
                </c:pt>
                <c:pt idx="1386">
                  <c:v>1.7740000000000001E-9</c:v>
                </c:pt>
                <c:pt idx="1387">
                  <c:v>1.7802999999999999E-9</c:v>
                </c:pt>
                <c:pt idx="1388">
                  <c:v>1.7865E-9</c:v>
                </c:pt>
                <c:pt idx="1389">
                  <c:v>1.7928000000000001E-9</c:v>
                </c:pt>
                <c:pt idx="1390">
                  <c:v>1.7990000000000001E-9</c:v>
                </c:pt>
                <c:pt idx="1391">
                  <c:v>1.8053E-9</c:v>
                </c:pt>
                <c:pt idx="1392">
                  <c:v>1.8115E-9</c:v>
                </c:pt>
                <c:pt idx="1393">
                  <c:v>1.8178000000000001E-9</c:v>
                </c:pt>
                <c:pt idx="1394">
                  <c:v>1.8239999999999999E-9</c:v>
                </c:pt>
                <c:pt idx="1395">
                  <c:v>1.8303E-9</c:v>
                </c:pt>
                <c:pt idx="1396">
                  <c:v>1.8365E-9</c:v>
                </c:pt>
                <c:pt idx="1397">
                  <c:v>1.8428000000000001E-9</c:v>
                </c:pt>
                <c:pt idx="1398">
                  <c:v>1.8489999999999999E-9</c:v>
                </c:pt>
                <c:pt idx="1399">
                  <c:v>1.8553E-9</c:v>
                </c:pt>
                <c:pt idx="1400">
                  <c:v>1.8615E-9</c:v>
                </c:pt>
                <c:pt idx="1401">
                  <c:v>1.8678000000000001E-9</c:v>
                </c:pt>
                <c:pt idx="1402">
                  <c:v>1.8739999999999999E-9</c:v>
                </c:pt>
                <c:pt idx="1403">
                  <c:v>1.8802999999999998E-9</c:v>
                </c:pt>
                <c:pt idx="1404">
                  <c:v>1.8865000000000001E-9</c:v>
                </c:pt>
                <c:pt idx="1405">
                  <c:v>1.8927999999999999E-9</c:v>
                </c:pt>
                <c:pt idx="1406">
                  <c:v>1.8990000000000002E-9</c:v>
                </c:pt>
                <c:pt idx="1407">
                  <c:v>1.9053E-9</c:v>
                </c:pt>
                <c:pt idx="1408">
                  <c:v>1.9114999999999999E-9</c:v>
                </c:pt>
                <c:pt idx="1409">
                  <c:v>1.9178000000000001E-9</c:v>
                </c:pt>
                <c:pt idx="1410">
                  <c:v>1.924E-9</c:v>
                </c:pt>
                <c:pt idx="1411">
                  <c:v>1.9302999999999998E-9</c:v>
                </c:pt>
                <c:pt idx="1412">
                  <c:v>1.9365000000000001E-9</c:v>
                </c:pt>
                <c:pt idx="1413">
                  <c:v>1.9427999999999999E-9</c:v>
                </c:pt>
                <c:pt idx="1414">
                  <c:v>1.9490000000000002E-9</c:v>
                </c:pt>
                <c:pt idx="1415">
                  <c:v>1.9553000000000001E-9</c:v>
                </c:pt>
                <c:pt idx="1416">
                  <c:v>1.9614999999999999E-9</c:v>
                </c:pt>
                <c:pt idx="1417">
                  <c:v>1.9678000000000002E-9</c:v>
                </c:pt>
                <c:pt idx="1418">
                  <c:v>1.974E-9</c:v>
                </c:pt>
                <c:pt idx="1419">
                  <c:v>1.9802999999999999E-9</c:v>
                </c:pt>
                <c:pt idx="1420">
                  <c:v>1.9865000000000001E-9</c:v>
                </c:pt>
                <c:pt idx="1421">
                  <c:v>1.9928E-9</c:v>
                </c:pt>
                <c:pt idx="1422">
                  <c:v>1.9989999999999998E-9</c:v>
                </c:pt>
                <c:pt idx="1423">
                  <c:v>2.0053000000000001E-9</c:v>
                </c:pt>
                <c:pt idx="1424">
                  <c:v>2.0114999999999999E-9</c:v>
                </c:pt>
                <c:pt idx="1425">
                  <c:v>2.0177999999999998E-9</c:v>
                </c:pt>
                <c:pt idx="1426">
                  <c:v>2.024E-9</c:v>
                </c:pt>
                <c:pt idx="1427">
                  <c:v>2.0302999999999999E-9</c:v>
                </c:pt>
                <c:pt idx="1428">
                  <c:v>2.0365000000000002E-9</c:v>
                </c:pt>
                <c:pt idx="1429">
                  <c:v>2.0428E-9</c:v>
                </c:pt>
                <c:pt idx="1430">
                  <c:v>2.0489999999999999E-9</c:v>
                </c:pt>
                <c:pt idx="1431">
                  <c:v>2.0553000000000001E-9</c:v>
                </c:pt>
                <c:pt idx="1432">
                  <c:v>2.0615E-9</c:v>
                </c:pt>
                <c:pt idx="1433">
                  <c:v>2.0677999999999998E-9</c:v>
                </c:pt>
                <c:pt idx="1434">
                  <c:v>2.0740000000000001E-9</c:v>
                </c:pt>
                <c:pt idx="1435">
                  <c:v>2.0802999999999999E-9</c:v>
                </c:pt>
                <c:pt idx="1436">
                  <c:v>2.0865000000000002E-9</c:v>
                </c:pt>
                <c:pt idx="1437">
                  <c:v>2.0928000000000001E-9</c:v>
                </c:pt>
                <c:pt idx="1438">
                  <c:v>2.0989999999999999E-9</c:v>
                </c:pt>
                <c:pt idx="1439">
                  <c:v>2.1053000000000002E-9</c:v>
                </c:pt>
                <c:pt idx="1440">
                  <c:v>2.1115E-9</c:v>
                </c:pt>
                <c:pt idx="1441">
                  <c:v>2.1177999999999999E-9</c:v>
                </c:pt>
                <c:pt idx="1442">
                  <c:v>2.1240000000000001E-9</c:v>
                </c:pt>
                <c:pt idx="1443">
                  <c:v>2.1303E-9</c:v>
                </c:pt>
                <c:pt idx="1444">
                  <c:v>2.1364999999999998E-9</c:v>
                </c:pt>
                <c:pt idx="1445">
                  <c:v>2.1428000000000001E-9</c:v>
                </c:pt>
                <c:pt idx="1446">
                  <c:v>2.1489999999999999E-9</c:v>
                </c:pt>
                <c:pt idx="1447">
                  <c:v>2.1553000000000002E-9</c:v>
                </c:pt>
                <c:pt idx="1448">
                  <c:v>2.1615E-9</c:v>
                </c:pt>
                <c:pt idx="1449">
                  <c:v>2.1677999999999999E-9</c:v>
                </c:pt>
                <c:pt idx="1450">
                  <c:v>2.1740000000000001E-9</c:v>
                </c:pt>
                <c:pt idx="1451">
                  <c:v>2.1803E-9</c:v>
                </c:pt>
                <c:pt idx="1452">
                  <c:v>2.1864999999999998E-9</c:v>
                </c:pt>
                <c:pt idx="1453">
                  <c:v>2.1928000000000001E-9</c:v>
                </c:pt>
                <c:pt idx="1454">
                  <c:v>2.199E-9</c:v>
                </c:pt>
                <c:pt idx="1455">
                  <c:v>2.2052999999999998E-9</c:v>
                </c:pt>
                <c:pt idx="1456">
                  <c:v>2.2115000000000001E-9</c:v>
                </c:pt>
                <c:pt idx="1457">
                  <c:v>2.2177999999999999E-9</c:v>
                </c:pt>
                <c:pt idx="1458">
                  <c:v>2.2240000000000002E-9</c:v>
                </c:pt>
                <c:pt idx="1459">
                  <c:v>2.2303E-9</c:v>
                </c:pt>
                <c:pt idx="1460">
                  <c:v>2.2364999999999999E-9</c:v>
                </c:pt>
                <c:pt idx="1461">
                  <c:v>2.2428000000000002E-9</c:v>
                </c:pt>
                <c:pt idx="1462">
                  <c:v>2.249E-9</c:v>
                </c:pt>
                <c:pt idx="1463">
                  <c:v>2.2552999999999999E-9</c:v>
                </c:pt>
                <c:pt idx="1464">
                  <c:v>2.2615000000000001E-9</c:v>
                </c:pt>
                <c:pt idx="1465">
                  <c:v>2.2678E-9</c:v>
                </c:pt>
                <c:pt idx="1466">
                  <c:v>2.2739999999999998E-9</c:v>
                </c:pt>
                <c:pt idx="1467">
                  <c:v>2.2803000000000001E-9</c:v>
                </c:pt>
                <c:pt idx="1468">
                  <c:v>2.2864999999999999E-9</c:v>
                </c:pt>
                <c:pt idx="1469">
                  <c:v>2.2928000000000002E-9</c:v>
                </c:pt>
                <c:pt idx="1470">
                  <c:v>2.299E-9</c:v>
                </c:pt>
                <c:pt idx="1471">
                  <c:v>2.3052999999999999E-9</c:v>
                </c:pt>
                <c:pt idx="1472">
                  <c:v>2.3115000000000001E-9</c:v>
                </c:pt>
                <c:pt idx="1473">
                  <c:v>2.3178E-9</c:v>
                </c:pt>
                <c:pt idx="1474">
                  <c:v>2.3239999999999998E-9</c:v>
                </c:pt>
                <c:pt idx="1475">
                  <c:v>2.3303000000000001E-9</c:v>
                </c:pt>
                <c:pt idx="1476">
                  <c:v>2.3364999999999999E-9</c:v>
                </c:pt>
                <c:pt idx="1477">
                  <c:v>2.3427999999999998E-9</c:v>
                </c:pt>
                <c:pt idx="1478">
                  <c:v>2.3490000000000001E-9</c:v>
                </c:pt>
                <c:pt idx="1479">
                  <c:v>2.3552999999999999E-9</c:v>
                </c:pt>
                <c:pt idx="1480">
                  <c:v>2.3615000000000002E-9</c:v>
                </c:pt>
                <c:pt idx="1481">
                  <c:v>2.3678E-9</c:v>
                </c:pt>
                <c:pt idx="1482">
                  <c:v>2.3739999999999999E-9</c:v>
                </c:pt>
                <c:pt idx="1483">
                  <c:v>2.3803000000000001E-9</c:v>
                </c:pt>
                <c:pt idx="1484">
                  <c:v>2.3865E-9</c:v>
                </c:pt>
                <c:pt idx="1485">
                  <c:v>2.3927999999999998E-9</c:v>
                </c:pt>
                <c:pt idx="1486">
                  <c:v>2.3990000000000001E-9</c:v>
                </c:pt>
                <c:pt idx="1487">
                  <c:v>2.4053E-9</c:v>
                </c:pt>
                <c:pt idx="1488">
                  <c:v>2.4115000000000002E-9</c:v>
                </c:pt>
                <c:pt idx="1489">
                  <c:v>2.4178000000000001E-9</c:v>
                </c:pt>
                <c:pt idx="1490">
                  <c:v>2.4239999999999999E-9</c:v>
                </c:pt>
                <c:pt idx="1491">
                  <c:v>2.4303000000000002E-9</c:v>
                </c:pt>
                <c:pt idx="1492">
                  <c:v>2.4365E-9</c:v>
                </c:pt>
                <c:pt idx="1493">
                  <c:v>2.4427999999999999E-9</c:v>
                </c:pt>
                <c:pt idx="1494">
                  <c:v>2.4490000000000001E-9</c:v>
                </c:pt>
                <c:pt idx="1495">
                  <c:v>2.4553E-9</c:v>
                </c:pt>
                <c:pt idx="1496">
                  <c:v>2.4614999999999998E-9</c:v>
                </c:pt>
                <c:pt idx="1497">
                  <c:v>2.4678000000000001E-9</c:v>
                </c:pt>
                <c:pt idx="1498">
                  <c:v>2.4739999999999999E-9</c:v>
                </c:pt>
                <c:pt idx="1499">
                  <c:v>2.4802999999999998E-9</c:v>
                </c:pt>
                <c:pt idx="1500">
                  <c:v>2.4865E-9</c:v>
                </c:pt>
                <c:pt idx="1501">
                  <c:v>2.4927999999999999E-9</c:v>
                </c:pt>
                <c:pt idx="1502">
                  <c:v>2.4990000000000002E-9</c:v>
                </c:pt>
                <c:pt idx="1503">
                  <c:v>2.5053E-9</c:v>
                </c:pt>
                <c:pt idx="1504">
                  <c:v>2.5114999999999999E-9</c:v>
                </c:pt>
                <c:pt idx="1505">
                  <c:v>2.5178000000000001E-9</c:v>
                </c:pt>
                <c:pt idx="1506">
                  <c:v>2.524E-9</c:v>
                </c:pt>
                <c:pt idx="1507">
                  <c:v>2.5302999999999998E-9</c:v>
                </c:pt>
                <c:pt idx="1508">
                  <c:v>2.5365000000000001E-9</c:v>
                </c:pt>
                <c:pt idx="1509">
                  <c:v>2.5427999999999999E-9</c:v>
                </c:pt>
                <c:pt idx="1510">
                  <c:v>2.5490000000000002E-9</c:v>
                </c:pt>
                <c:pt idx="1511">
                  <c:v>2.5553000000000001E-9</c:v>
                </c:pt>
                <c:pt idx="1512">
                  <c:v>2.5614999999999999E-9</c:v>
                </c:pt>
                <c:pt idx="1513">
                  <c:v>2.5678000000000002E-9</c:v>
                </c:pt>
                <c:pt idx="1514">
                  <c:v>2.574E-9</c:v>
                </c:pt>
                <c:pt idx="1515">
                  <c:v>2.5802999999999999E-9</c:v>
                </c:pt>
                <c:pt idx="1516">
                  <c:v>2.5865000000000001E-9</c:v>
                </c:pt>
                <c:pt idx="1517">
                  <c:v>2.5928E-9</c:v>
                </c:pt>
                <c:pt idx="1518">
                  <c:v>2.5989999999999998E-9</c:v>
                </c:pt>
                <c:pt idx="1519">
                  <c:v>2.6053000000000001E-9</c:v>
                </c:pt>
                <c:pt idx="1520">
                  <c:v>2.6114999999999999E-9</c:v>
                </c:pt>
                <c:pt idx="1521">
                  <c:v>2.6178000000000002E-9</c:v>
                </c:pt>
                <c:pt idx="1522">
                  <c:v>2.624E-9</c:v>
                </c:pt>
                <c:pt idx="1523">
                  <c:v>2.6302999999999999E-9</c:v>
                </c:pt>
                <c:pt idx="1524">
                  <c:v>2.6365000000000001E-9</c:v>
                </c:pt>
                <c:pt idx="1525">
                  <c:v>2.6428E-9</c:v>
                </c:pt>
                <c:pt idx="1526">
                  <c:v>2.6489999999999998E-9</c:v>
                </c:pt>
                <c:pt idx="1527">
                  <c:v>2.6553000000000001E-9</c:v>
                </c:pt>
                <c:pt idx="1528">
                  <c:v>2.6615E-9</c:v>
                </c:pt>
                <c:pt idx="1529">
                  <c:v>2.6677999999999998E-9</c:v>
                </c:pt>
                <c:pt idx="1530">
                  <c:v>2.6740000000000001E-9</c:v>
                </c:pt>
                <c:pt idx="1531">
                  <c:v>2.6802999999999999E-9</c:v>
                </c:pt>
                <c:pt idx="1532">
                  <c:v>2.6865000000000002E-9</c:v>
                </c:pt>
                <c:pt idx="1533">
                  <c:v>2.6928E-9</c:v>
                </c:pt>
                <c:pt idx="1534">
                  <c:v>2.6989999999999999E-9</c:v>
                </c:pt>
                <c:pt idx="1535">
                  <c:v>2.7053000000000002E-9</c:v>
                </c:pt>
                <c:pt idx="1536">
                  <c:v>2.7115E-9</c:v>
                </c:pt>
                <c:pt idx="1537">
                  <c:v>2.7177999999999999E-9</c:v>
                </c:pt>
                <c:pt idx="1538">
                  <c:v>2.7240000000000001E-9</c:v>
                </c:pt>
                <c:pt idx="1539">
                  <c:v>2.7303E-9</c:v>
                </c:pt>
                <c:pt idx="1540">
                  <c:v>2.7364999999999998E-9</c:v>
                </c:pt>
                <c:pt idx="1541">
                  <c:v>2.7428000000000001E-9</c:v>
                </c:pt>
                <c:pt idx="1542">
                  <c:v>2.7489999999999999E-9</c:v>
                </c:pt>
                <c:pt idx="1543">
                  <c:v>2.7553000000000002E-9</c:v>
                </c:pt>
                <c:pt idx="1544">
                  <c:v>2.7615E-9</c:v>
                </c:pt>
                <c:pt idx="1545">
                  <c:v>2.7677999999999999E-9</c:v>
                </c:pt>
                <c:pt idx="1546">
                  <c:v>2.7740000000000001E-9</c:v>
                </c:pt>
                <c:pt idx="1547">
                  <c:v>2.7803E-9</c:v>
                </c:pt>
                <c:pt idx="1548">
                  <c:v>2.7864999999999998E-9</c:v>
                </c:pt>
                <c:pt idx="1549">
                  <c:v>2.7928000000000001E-9</c:v>
                </c:pt>
                <c:pt idx="1550">
                  <c:v>2.799E-9</c:v>
                </c:pt>
                <c:pt idx="1551">
                  <c:v>2.8052999999999998E-9</c:v>
                </c:pt>
                <c:pt idx="1552">
                  <c:v>2.8115000000000001E-9</c:v>
                </c:pt>
                <c:pt idx="1553">
                  <c:v>2.8177999999999999E-9</c:v>
                </c:pt>
                <c:pt idx="1554">
                  <c:v>2.8240000000000002E-9</c:v>
                </c:pt>
                <c:pt idx="1555">
                  <c:v>2.8303E-9</c:v>
                </c:pt>
                <c:pt idx="1556">
                  <c:v>2.8364999999999999E-9</c:v>
                </c:pt>
                <c:pt idx="1557">
                  <c:v>2.8428000000000002E-9</c:v>
                </c:pt>
                <c:pt idx="1558">
                  <c:v>2.849E-9</c:v>
                </c:pt>
                <c:pt idx="1559">
                  <c:v>2.8552999999999998E-9</c:v>
                </c:pt>
                <c:pt idx="1560">
                  <c:v>2.8615000000000001E-9</c:v>
                </c:pt>
                <c:pt idx="1561">
                  <c:v>2.8678E-9</c:v>
                </c:pt>
                <c:pt idx="1562">
                  <c:v>2.8739999999999998E-9</c:v>
                </c:pt>
                <c:pt idx="1563">
                  <c:v>2.8803000000000001E-9</c:v>
                </c:pt>
                <c:pt idx="1564">
                  <c:v>2.8864999999999999E-9</c:v>
                </c:pt>
                <c:pt idx="1565">
                  <c:v>2.8928000000000002E-9</c:v>
                </c:pt>
                <c:pt idx="1566">
                  <c:v>2.899E-9</c:v>
                </c:pt>
                <c:pt idx="1567">
                  <c:v>2.9052999999999999E-9</c:v>
                </c:pt>
                <c:pt idx="1568">
                  <c:v>2.9115000000000001E-9</c:v>
                </c:pt>
                <c:pt idx="1569">
                  <c:v>2.9178E-9</c:v>
                </c:pt>
                <c:pt idx="1570">
                  <c:v>2.9239999999999998E-9</c:v>
                </c:pt>
                <c:pt idx="1571">
                  <c:v>2.9303000000000001E-9</c:v>
                </c:pt>
                <c:pt idx="1572">
                  <c:v>2.9364999999999999E-9</c:v>
                </c:pt>
                <c:pt idx="1573">
                  <c:v>2.9427999999999998E-9</c:v>
                </c:pt>
                <c:pt idx="1574">
                  <c:v>2.9490000000000001E-9</c:v>
                </c:pt>
                <c:pt idx="1575">
                  <c:v>2.9552999999999999E-9</c:v>
                </c:pt>
                <c:pt idx="1576">
                  <c:v>2.9615000000000002E-9</c:v>
                </c:pt>
                <c:pt idx="1577">
                  <c:v>2.9678E-9</c:v>
                </c:pt>
                <c:pt idx="1578">
                  <c:v>2.9739999999999999E-9</c:v>
                </c:pt>
                <c:pt idx="1579">
                  <c:v>2.9803000000000001E-9</c:v>
                </c:pt>
                <c:pt idx="1580">
                  <c:v>2.9865E-9</c:v>
                </c:pt>
                <c:pt idx="1581">
                  <c:v>2.9927999999999998E-9</c:v>
                </c:pt>
                <c:pt idx="1582">
                  <c:v>2.9990000000000001E-9</c:v>
                </c:pt>
                <c:pt idx="1583">
                  <c:v>3.0053E-9</c:v>
                </c:pt>
                <c:pt idx="1584">
                  <c:v>3.0115000000000002E-9</c:v>
                </c:pt>
                <c:pt idx="1585">
                  <c:v>3.0178000000000001E-9</c:v>
                </c:pt>
                <c:pt idx="1586">
                  <c:v>3.0239999999999999E-9</c:v>
                </c:pt>
                <c:pt idx="1587">
                  <c:v>3.0303000000000002E-9</c:v>
                </c:pt>
                <c:pt idx="1588">
                  <c:v>3.0365E-9</c:v>
                </c:pt>
                <c:pt idx="1589">
                  <c:v>3.0427999999999999E-9</c:v>
                </c:pt>
                <c:pt idx="1590">
                  <c:v>3.0490000000000001E-9</c:v>
                </c:pt>
                <c:pt idx="1591">
                  <c:v>3.0553E-9</c:v>
                </c:pt>
                <c:pt idx="1592">
                  <c:v>3.0614999999999998E-9</c:v>
                </c:pt>
                <c:pt idx="1593">
                  <c:v>3.0678000000000001E-9</c:v>
                </c:pt>
                <c:pt idx="1594">
                  <c:v>3.0739999999999999E-9</c:v>
                </c:pt>
                <c:pt idx="1595">
                  <c:v>3.0802999999999998E-9</c:v>
                </c:pt>
                <c:pt idx="1596">
                  <c:v>3.0865E-9</c:v>
                </c:pt>
                <c:pt idx="1597">
                  <c:v>3.0927999999999999E-9</c:v>
                </c:pt>
                <c:pt idx="1598">
                  <c:v>3.0990000000000002E-9</c:v>
                </c:pt>
                <c:pt idx="1599">
                  <c:v>3.1053E-9</c:v>
                </c:pt>
                <c:pt idx="1600">
                  <c:v>3.1114999999999999E-9</c:v>
                </c:pt>
                <c:pt idx="1601">
                  <c:v>3.1178000000000001E-9</c:v>
                </c:pt>
                <c:pt idx="1602">
                  <c:v>3.124E-9</c:v>
                </c:pt>
                <c:pt idx="1603">
                  <c:v>3.1302999999999998E-9</c:v>
                </c:pt>
                <c:pt idx="1604">
                  <c:v>3.1365000000000001E-9</c:v>
                </c:pt>
                <c:pt idx="1605">
                  <c:v>3.1427999999999999E-9</c:v>
                </c:pt>
                <c:pt idx="1606">
                  <c:v>3.1490000000000002E-9</c:v>
                </c:pt>
                <c:pt idx="1607">
                  <c:v>3.1553000000000001E-9</c:v>
                </c:pt>
                <c:pt idx="1608">
                  <c:v>3.1614999999999999E-9</c:v>
                </c:pt>
                <c:pt idx="1609">
                  <c:v>3.1678000000000002E-9</c:v>
                </c:pt>
                <c:pt idx="1610">
                  <c:v>3.174E-9</c:v>
                </c:pt>
                <c:pt idx="1611">
                  <c:v>3.1802999999999999E-9</c:v>
                </c:pt>
                <c:pt idx="1612">
                  <c:v>3.1865000000000001E-9</c:v>
                </c:pt>
                <c:pt idx="1613">
                  <c:v>3.1928E-9</c:v>
                </c:pt>
                <c:pt idx="1614">
                  <c:v>3.1989999999999998E-9</c:v>
                </c:pt>
                <c:pt idx="1615">
                  <c:v>3.2053000000000001E-9</c:v>
                </c:pt>
                <c:pt idx="1616">
                  <c:v>3.2114999999999999E-9</c:v>
                </c:pt>
                <c:pt idx="1617">
                  <c:v>3.2178000000000002E-9</c:v>
                </c:pt>
                <c:pt idx="1618">
                  <c:v>3.224E-9</c:v>
                </c:pt>
                <c:pt idx="1619">
                  <c:v>3.2302999999999999E-9</c:v>
                </c:pt>
                <c:pt idx="1620">
                  <c:v>3.2365000000000001E-9</c:v>
                </c:pt>
                <c:pt idx="1621">
                  <c:v>3.2428E-9</c:v>
                </c:pt>
                <c:pt idx="1622">
                  <c:v>3.2489999999999998E-9</c:v>
                </c:pt>
                <c:pt idx="1623">
                  <c:v>3.2553000000000001E-9</c:v>
                </c:pt>
                <c:pt idx="1624">
                  <c:v>3.2615E-9</c:v>
                </c:pt>
                <c:pt idx="1625">
                  <c:v>3.2677999999999998E-9</c:v>
                </c:pt>
                <c:pt idx="1626">
                  <c:v>3.2740000000000001E-9</c:v>
                </c:pt>
                <c:pt idx="1627">
                  <c:v>3.2802999999999999E-9</c:v>
                </c:pt>
                <c:pt idx="1628">
                  <c:v>3.2865000000000002E-9</c:v>
                </c:pt>
                <c:pt idx="1629">
                  <c:v>3.2928E-9</c:v>
                </c:pt>
                <c:pt idx="1630">
                  <c:v>3.2989999999999999E-9</c:v>
                </c:pt>
                <c:pt idx="1631">
                  <c:v>3.3053000000000002E-9</c:v>
                </c:pt>
                <c:pt idx="1632">
                  <c:v>3.3115E-9</c:v>
                </c:pt>
                <c:pt idx="1633">
                  <c:v>3.3177999999999999E-9</c:v>
                </c:pt>
                <c:pt idx="1634">
                  <c:v>3.3240000000000001E-9</c:v>
                </c:pt>
                <c:pt idx="1635">
                  <c:v>3.3303E-9</c:v>
                </c:pt>
                <c:pt idx="1636">
                  <c:v>3.3364999999999998E-9</c:v>
                </c:pt>
                <c:pt idx="1637">
                  <c:v>3.3428000000000001E-9</c:v>
                </c:pt>
                <c:pt idx="1638">
                  <c:v>3.3489999999999999E-9</c:v>
                </c:pt>
                <c:pt idx="1639">
                  <c:v>3.3553000000000002E-9</c:v>
                </c:pt>
                <c:pt idx="1640">
                  <c:v>3.3615E-9</c:v>
                </c:pt>
                <c:pt idx="1641">
                  <c:v>3.3677999999999999E-9</c:v>
                </c:pt>
                <c:pt idx="1642">
                  <c:v>3.3740000000000001E-9</c:v>
                </c:pt>
                <c:pt idx="1643">
                  <c:v>3.3803E-9</c:v>
                </c:pt>
                <c:pt idx="1644">
                  <c:v>3.3864999999999998E-9</c:v>
                </c:pt>
                <c:pt idx="1645">
                  <c:v>3.3928000000000001E-9</c:v>
                </c:pt>
                <c:pt idx="1646">
                  <c:v>3.3989999999999999E-9</c:v>
                </c:pt>
                <c:pt idx="1647">
                  <c:v>3.4052999999999998E-9</c:v>
                </c:pt>
                <c:pt idx="1648">
                  <c:v>3.4115000000000001E-9</c:v>
                </c:pt>
                <c:pt idx="1649">
                  <c:v>3.4177999999999999E-9</c:v>
                </c:pt>
                <c:pt idx="1650">
                  <c:v>3.4240000000000002E-9</c:v>
                </c:pt>
                <c:pt idx="1651">
                  <c:v>3.4303E-9</c:v>
                </c:pt>
                <c:pt idx="1652">
                  <c:v>3.4364999999999999E-9</c:v>
                </c:pt>
                <c:pt idx="1653">
                  <c:v>3.4428000000000001E-9</c:v>
                </c:pt>
                <c:pt idx="1654">
                  <c:v>3.449E-9</c:v>
                </c:pt>
                <c:pt idx="1655">
                  <c:v>3.4552999999999998E-9</c:v>
                </c:pt>
                <c:pt idx="1656">
                  <c:v>3.4615000000000001E-9</c:v>
                </c:pt>
                <c:pt idx="1657">
                  <c:v>3.4678E-9</c:v>
                </c:pt>
                <c:pt idx="1658">
                  <c:v>3.4740000000000002E-9</c:v>
                </c:pt>
                <c:pt idx="1659">
                  <c:v>3.4803000000000001E-9</c:v>
                </c:pt>
                <c:pt idx="1660">
                  <c:v>3.4864999999999999E-9</c:v>
                </c:pt>
                <c:pt idx="1661">
                  <c:v>3.4928000000000002E-9</c:v>
                </c:pt>
                <c:pt idx="1662">
                  <c:v>3.499E-9</c:v>
                </c:pt>
                <c:pt idx="1663">
                  <c:v>3.5052999999999999E-9</c:v>
                </c:pt>
                <c:pt idx="1664">
                  <c:v>3.5115000000000001E-9</c:v>
                </c:pt>
                <c:pt idx="1665">
                  <c:v>3.5178E-9</c:v>
                </c:pt>
                <c:pt idx="1666">
                  <c:v>3.5239999999999998E-9</c:v>
                </c:pt>
                <c:pt idx="1667">
                  <c:v>3.5303000000000001E-9</c:v>
                </c:pt>
                <c:pt idx="1668">
                  <c:v>3.5364999999999999E-9</c:v>
                </c:pt>
                <c:pt idx="1669">
                  <c:v>3.5427999999999998E-9</c:v>
                </c:pt>
                <c:pt idx="1670">
                  <c:v>3.549E-9</c:v>
                </c:pt>
                <c:pt idx="1671">
                  <c:v>3.5552999999999999E-9</c:v>
                </c:pt>
                <c:pt idx="1672">
                  <c:v>3.5615000000000002E-9</c:v>
                </c:pt>
                <c:pt idx="1673">
                  <c:v>3.5678E-9</c:v>
                </c:pt>
                <c:pt idx="1674">
                  <c:v>3.5739999999999999E-9</c:v>
                </c:pt>
                <c:pt idx="1675">
                  <c:v>3.5803000000000001E-9</c:v>
                </c:pt>
                <c:pt idx="1676">
                  <c:v>3.5865E-9</c:v>
                </c:pt>
                <c:pt idx="1677">
                  <c:v>3.5927999999999998E-9</c:v>
                </c:pt>
                <c:pt idx="1678">
                  <c:v>3.5990000000000001E-9</c:v>
                </c:pt>
                <c:pt idx="1679">
                  <c:v>3.6052999999999999E-9</c:v>
                </c:pt>
                <c:pt idx="1680">
                  <c:v>3.6115000000000002E-9</c:v>
                </c:pt>
                <c:pt idx="1681">
                  <c:v>3.6178000000000001E-9</c:v>
                </c:pt>
                <c:pt idx="1682">
                  <c:v>3.6239999999999999E-9</c:v>
                </c:pt>
                <c:pt idx="1683">
                  <c:v>3.6303000000000002E-9</c:v>
                </c:pt>
                <c:pt idx="1684">
                  <c:v>3.6365E-9</c:v>
                </c:pt>
                <c:pt idx="1685">
                  <c:v>3.6427999999999999E-9</c:v>
                </c:pt>
                <c:pt idx="1686">
                  <c:v>3.6490000000000001E-9</c:v>
                </c:pt>
                <c:pt idx="1687">
                  <c:v>3.6553E-9</c:v>
                </c:pt>
                <c:pt idx="1688">
                  <c:v>3.6614999999999998E-9</c:v>
                </c:pt>
                <c:pt idx="1689">
                  <c:v>3.6678000000000001E-9</c:v>
                </c:pt>
                <c:pt idx="1690">
                  <c:v>3.6739999999999999E-9</c:v>
                </c:pt>
                <c:pt idx="1691">
                  <c:v>3.6803000000000002E-9</c:v>
                </c:pt>
                <c:pt idx="1692">
                  <c:v>3.6865E-9</c:v>
                </c:pt>
                <c:pt idx="1693">
                  <c:v>3.6927999999999999E-9</c:v>
                </c:pt>
                <c:pt idx="1694">
                  <c:v>3.6990000000000002E-9</c:v>
                </c:pt>
                <c:pt idx="1695">
                  <c:v>3.7053E-9</c:v>
                </c:pt>
                <c:pt idx="1696">
                  <c:v>3.7114999999999998E-9</c:v>
                </c:pt>
                <c:pt idx="1697">
                  <c:v>3.7178000000000001E-9</c:v>
                </c:pt>
                <c:pt idx="1698">
                  <c:v>3.724E-9</c:v>
                </c:pt>
                <c:pt idx="1699">
                  <c:v>3.7302999999999998E-9</c:v>
                </c:pt>
                <c:pt idx="1700">
                  <c:v>3.7365000000000001E-9</c:v>
                </c:pt>
                <c:pt idx="1701">
                  <c:v>3.7427999999999999E-9</c:v>
                </c:pt>
                <c:pt idx="1702">
                  <c:v>3.7490000000000002E-9</c:v>
                </c:pt>
                <c:pt idx="1703">
                  <c:v>3.7553E-9</c:v>
                </c:pt>
                <c:pt idx="1704">
                  <c:v>3.7615000000000003E-9</c:v>
                </c:pt>
                <c:pt idx="1705">
                  <c:v>3.7678000000000002E-9</c:v>
                </c:pt>
                <c:pt idx="1706">
                  <c:v>3.7740000000000004E-9</c:v>
                </c:pt>
                <c:pt idx="1707">
                  <c:v>3.7803000000000003E-9</c:v>
                </c:pt>
                <c:pt idx="1708">
                  <c:v>3.7864999999999997E-9</c:v>
                </c:pt>
                <c:pt idx="1709">
                  <c:v>3.7928000000000004E-9</c:v>
                </c:pt>
                <c:pt idx="1710">
                  <c:v>3.7989999999999998E-9</c:v>
                </c:pt>
                <c:pt idx="1711">
                  <c:v>3.8052999999999997E-9</c:v>
                </c:pt>
                <c:pt idx="1712">
                  <c:v>3.8114999999999999E-9</c:v>
                </c:pt>
                <c:pt idx="1713">
                  <c:v>3.8177999999999998E-9</c:v>
                </c:pt>
                <c:pt idx="1714">
                  <c:v>3.824E-9</c:v>
                </c:pt>
                <c:pt idx="1715">
                  <c:v>3.8302999999999999E-9</c:v>
                </c:pt>
                <c:pt idx="1716">
                  <c:v>3.8365000000000001E-9</c:v>
                </c:pt>
                <c:pt idx="1717">
                  <c:v>3.8428E-9</c:v>
                </c:pt>
                <c:pt idx="1718">
                  <c:v>3.8490000000000003E-9</c:v>
                </c:pt>
                <c:pt idx="1719">
                  <c:v>3.8553000000000001E-9</c:v>
                </c:pt>
                <c:pt idx="1720">
                  <c:v>3.8615000000000004E-9</c:v>
                </c:pt>
                <c:pt idx="1721">
                  <c:v>3.8678000000000002E-9</c:v>
                </c:pt>
                <c:pt idx="1722">
                  <c:v>3.8739999999999997E-9</c:v>
                </c:pt>
                <c:pt idx="1723">
                  <c:v>3.8803000000000003E-9</c:v>
                </c:pt>
                <c:pt idx="1724">
                  <c:v>3.8864999999999998E-9</c:v>
                </c:pt>
                <c:pt idx="1725">
                  <c:v>3.8927999999999996E-9</c:v>
                </c:pt>
                <c:pt idx="1726">
                  <c:v>3.8989999999999999E-9</c:v>
                </c:pt>
                <c:pt idx="1727">
                  <c:v>3.9052999999999997E-9</c:v>
                </c:pt>
                <c:pt idx="1728">
                  <c:v>3.9115E-9</c:v>
                </c:pt>
                <c:pt idx="1729">
                  <c:v>3.9177999999999999E-9</c:v>
                </c:pt>
                <c:pt idx="1730">
                  <c:v>3.9240000000000001E-9</c:v>
                </c:pt>
                <c:pt idx="1731">
                  <c:v>3.9303E-9</c:v>
                </c:pt>
                <c:pt idx="1732">
                  <c:v>3.9365000000000002E-9</c:v>
                </c:pt>
                <c:pt idx="1733">
                  <c:v>3.9428000000000001E-9</c:v>
                </c:pt>
                <c:pt idx="1734">
                  <c:v>3.9490000000000003E-9</c:v>
                </c:pt>
                <c:pt idx="1735">
                  <c:v>3.9553000000000002E-9</c:v>
                </c:pt>
                <c:pt idx="1736">
                  <c:v>3.9614999999999996E-9</c:v>
                </c:pt>
                <c:pt idx="1737">
                  <c:v>3.9678000000000003E-9</c:v>
                </c:pt>
                <c:pt idx="1738">
                  <c:v>3.9739999999999997E-9</c:v>
                </c:pt>
                <c:pt idx="1739">
                  <c:v>3.9803000000000004E-9</c:v>
                </c:pt>
                <c:pt idx="1740">
                  <c:v>3.9864999999999998E-9</c:v>
                </c:pt>
                <c:pt idx="1741">
                  <c:v>3.9927999999999997E-9</c:v>
                </c:pt>
                <c:pt idx="1742">
                  <c:v>3.9989999999999999E-9</c:v>
                </c:pt>
                <c:pt idx="1743">
                  <c:v>4.0052999999999998E-9</c:v>
                </c:pt>
                <c:pt idx="1744">
                  <c:v>4.0115000000000001E-9</c:v>
                </c:pt>
                <c:pt idx="1745">
                  <c:v>4.0177999999999999E-9</c:v>
                </c:pt>
                <c:pt idx="1746">
                  <c:v>4.0240000000000002E-9</c:v>
                </c:pt>
                <c:pt idx="1747">
                  <c:v>4.0303E-9</c:v>
                </c:pt>
                <c:pt idx="1748">
                  <c:v>4.0365000000000003E-9</c:v>
                </c:pt>
                <c:pt idx="1749">
                  <c:v>4.0428000000000001E-9</c:v>
                </c:pt>
                <c:pt idx="1750">
                  <c:v>4.0490000000000004E-9</c:v>
                </c:pt>
                <c:pt idx="1751">
                  <c:v>4.0553000000000003E-9</c:v>
                </c:pt>
                <c:pt idx="1752">
                  <c:v>4.0614999999999997E-9</c:v>
                </c:pt>
                <c:pt idx="1753">
                  <c:v>4.0678000000000004E-9</c:v>
                </c:pt>
                <c:pt idx="1754">
                  <c:v>4.0739999999999998E-9</c:v>
                </c:pt>
                <c:pt idx="1755">
                  <c:v>4.0802999999999997E-9</c:v>
                </c:pt>
                <c:pt idx="1756">
                  <c:v>4.0864999999999999E-9</c:v>
                </c:pt>
                <c:pt idx="1757">
                  <c:v>4.0927999999999998E-9</c:v>
                </c:pt>
                <c:pt idx="1758">
                  <c:v>4.099E-9</c:v>
                </c:pt>
                <c:pt idx="1759">
                  <c:v>4.1052999999999999E-9</c:v>
                </c:pt>
                <c:pt idx="1760">
                  <c:v>4.1115000000000001E-9</c:v>
                </c:pt>
                <c:pt idx="1761">
                  <c:v>4.1178E-9</c:v>
                </c:pt>
                <c:pt idx="1762">
                  <c:v>4.1240000000000002E-9</c:v>
                </c:pt>
                <c:pt idx="1763">
                  <c:v>4.1303000000000001E-9</c:v>
                </c:pt>
                <c:pt idx="1764">
                  <c:v>4.1365000000000003E-9</c:v>
                </c:pt>
                <c:pt idx="1765">
                  <c:v>4.1428000000000002E-9</c:v>
                </c:pt>
                <c:pt idx="1766">
                  <c:v>4.1489999999999996E-9</c:v>
                </c:pt>
                <c:pt idx="1767">
                  <c:v>4.1553000000000003E-9</c:v>
                </c:pt>
                <c:pt idx="1768">
                  <c:v>4.1614999999999997E-9</c:v>
                </c:pt>
                <c:pt idx="1769">
                  <c:v>4.1677999999999996E-9</c:v>
                </c:pt>
                <c:pt idx="1770">
                  <c:v>4.1739999999999999E-9</c:v>
                </c:pt>
                <c:pt idx="1771">
                  <c:v>4.1802999999999997E-9</c:v>
                </c:pt>
                <c:pt idx="1772">
                  <c:v>4.1865E-9</c:v>
                </c:pt>
                <c:pt idx="1773">
                  <c:v>4.1927999999999998E-9</c:v>
                </c:pt>
                <c:pt idx="1774">
                  <c:v>4.1990000000000001E-9</c:v>
                </c:pt>
                <c:pt idx="1775">
                  <c:v>4.2052999999999999E-9</c:v>
                </c:pt>
                <c:pt idx="1776">
                  <c:v>4.2115000000000002E-9</c:v>
                </c:pt>
                <c:pt idx="1777">
                  <c:v>4.2178000000000001E-9</c:v>
                </c:pt>
                <c:pt idx="1778">
                  <c:v>4.2240000000000003E-9</c:v>
                </c:pt>
                <c:pt idx="1779">
                  <c:v>4.2303000000000002E-9</c:v>
                </c:pt>
                <c:pt idx="1780">
                  <c:v>4.2364999999999996E-9</c:v>
                </c:pt>
                <c:pt idx="1781">
                  <c:v>4.2428000000000003E-9</c:v>
                </c:pt>
                <c:pt idx="1782">
                  <c:v>4.2489999999999997E-9</c:v>
                </c:pt>
                <c:pt idx="1783">
                  <c:v>4.2553000000000004E-9</c:v>
                </c:pt>
                <c:pt idx="1784">
                  <c:v>4.2614999999999998E-9</c:v>
                </c:pt>
                <c:pt idx="1785">
                  <c:v>4.2677999999999997E-9</c:v>
                </c:pt>
                <c:pt idx="1786">
                  <c:v>4.2739999999999999E-9</c:v>
                </c:pt>
                <c:pt idx="1787">
                  <c:v>4.2802999999999998E-9</c:v>
                </c:pt>
                <c:pt idx="1788">
                  <c:v>4.2865E-9</c:v>
                </c:pt>
                <c:pt idx="1789">
                  <c:v>4.2927999999999999E-9</c:v>
                </c:pt>
                <c:pt idx="1790">
                  <c:v>4.2990000000000001E-9</c:v>
                </c:pt>
                <c:pt idx="1791">
                  <c:v>4.3053E-9</c:v>
                </c:pt>
                <c:pt idx="1792">
                  <c:v>4.3115000000000003E-9</c:v>
                </c:pt>
                <c:pt idx="1793">
                  <c:v>4.3178000000000001E-9</c:v>
                </c:pt>
                <c:pt idx="1794">
                  <c:v>4.3240000000000004E-9</c:v>
                </c:pt>
                <c:pt idx="1795">
                  <c:v>4.3303000000000002E-9</c:v>
                </c:pt>
                <c:pt idx="1796">
                  <c:v>4.3364999999999997E-9</c:v>
                </c:pt>
                <c:pt idx="1797">
                  <c:v>4.3428000000000003E-9</c:v>
                </c:pt>
                <c:pt idx="1798">
                  <c:v>4.3489999999999998E-9</c:v>
                </c:pt>
                <c:pt idx="1799">
                  <c:v>4.3552999999999996E-9</c:v>
                </c:pt>
                <c:pt idx="1800">
                  <c:v>4.3614999999999999E-9</c:v>
                </c:pt>
                <c:pt idx="1801">
                  <c:v>4.3677999999999997E-9</c:v>
                </c:pt>
                <c:pt idx="1802">
                  <c:v>4.374E-9</c:v>
                </c:pt>
                <c:pt idx="1803">
                  <c:v>4.3802999999999999E-9</c:v>
                </c:pt>
                <c:pt idx="1804">
                  <c:v>4.3865000000000001E-9</c:v>
                </c:pt>
                <c:pt idx="1805">
                  <c:v>4.3928E-9</c:v>
                </c:pt>
                <c:pt idx="1806">
                  <c:v>4.3990000000000002E-9</c:v>
                </c:pt>
                <c:pt idx="1807">
                  <c:v>4.4053000000000001E-9</c:v>
                </c:pt>
                <c:pt idx="1808">
                  <c:v>4.4115000000000003E-9</c:v>
                </c:pt>
                <c:pt idx="1809">
                  <c:v>4.4178000000000002E-9</c:v>
                </c:pt>
                <c:pt idx="1810">
                  <c:v>4.4239999999999996E-9</c:v>
                </c:pt>
                <c:pt idx="1811">
                  <c:v>4.4303000000000003E-9</c:v>
                </c:pt>
                <c:pt idx="1812">
                  <c:v>4.4364999999999997E-9</c:v>
                </c:pt>
                <c:pt idx="1813">
                  <c:v>4.4427999999999996E-9</c:v>
                </c:pt>
                <c:pt idx="1814">
                  <c:v>4.4489999999999998E-9</c:v>
                </c:pt>
                <c:pt idx="1815">
                  <c:v>4.4552999999999997E-9</c:v>
                </c:pt>
                <c:pt idx="1816">
                  <c:v>4.4614999999999999E-9</c:v>
                </c:pt>
                <c:pt idx="1817">
                  <c:v>4.4677999999999998E-9</c:v>
                </c:pt>
                <c:pt idx="1818">
                  <c:v>4.4740000000000001E-9</c:v>
                </c:pt>
                <c:pt idx="1819">
                  <c:v>4.4802999999999999E-9</c:v>
                </c:pt>
                <c:pt idx="1820">
                  <c:v>4.4865000000000002E-9</c:v>
                </c:pt>
                <c:pt idx="1821">
                  <c:v>4.4928E-9</c:v>
                </c:pt>
                <c:pt idx="1822">
                  <c:v>4.4990000000000003E-9</c:v>
                </c:pt>
                <c:pt idx="1823">
                  <c:v>4.5053000000000001E-9</c:v>
                </c:pt>
                <c:pt idx="1824">
                  <c:v>4.5115000000000004E-9</c:v>
                </c:pt>
                <c:pt idx="1825">
                  <c:v>4.5178000000000003E-9</c:v>
                </c:pt>
                <c:pt idx="1826">
                  <c:v>4.5239999999999997E-9</c:v>
                </c:pt>
                <c:pt idx="1827">
                  <c:v>4.5303000000000004E-9</c:v>
                </c:pt>
                <c:pt idx="1828">
                  <c:v>4.5364999999999998E-9</c:v>
                </c:pt>
                <c:pt idx="1829">
                  <c:v>4.5427999999999997E-9</c:v>
                </c:pt>
                <c:pt idx="1830">
                  <c:v>4.5489999999999999E-9</c:v>
                </c:pt>
                <c:pt idx="1831">
                  <c:v>4.5552999999999998E-9</c:v>
                </c:pt>
                <c:pt idx="1832">
                  <c:v>4.5615E-9</c:v>
                </c:pt>
                <c:pt idx="1833">
                  <c:v>4.5677999999999999E-9</c:v>
                </c:pt>
                <c:pt idx="1834">
                  <c:v>4.5740000000000001E-9</c:v>
                </c:pt>
                <c:pt idx="1835">
                  <c:v>4.5803E-9</c:v>
                </c:pt>
                <c:pt idx="1836">
                  <c:v>4.5865000000000002E-9</c:v>
                </c:pt>
                <c:pt idx="1837">
                  <c:v>4.5928000000000001E-9</c:v>
                </c:pt>
                <c:pt idx="1838">
                  <c:v>4.5990000000000004E-9</c:v>
                </c:pt>
                <c:pt idx="1839">
                  <c:v>4.6053000000000002E-9</c:v>
                </c:pt>
                <c:pt idx="1840">
                  <c:v>4.6114999999999996E-9</c:v>
                </c:pt>
                <c:pt idx="1841">
                  <c:v>4.6178000000000003E-9</c:v>
                </c:pt>
                <c:pt idx="1842">
                  <c:v>4.6239999999999997E-9</c:v>
                </c:pt>
                <c:pt idx="1843">
                  <c:v>4.6302999999999996E-9</c:v>
                </c:pt>
                <c:pt idx="1844">
                  <c:v>4.6364999999999999E-9</c:v>
                </c:pt>
                <c:pt idx="1845">
                  <c:v>4.6427999999999997E-9</c:v>
                </c:pt>
                <c:pt idx="1846">
                  <c:v>4.649E-9</c:v>
                </c:pt>
                <c:pt idx="1847">
                  <c:v>4.6552999999999998E-9</c:v>
                </c:pt>
                <c:pt idx="1848">
                  <c:v>4.6615000000000001E-9</c:v>
                </c:pt>
                <c:pt idx="1849">
                  <c:v>4.6677999999999999E-9</c:v>
                </c:pt>
                <c:pt idx="1850">
                  <c:v>4.6740000000000002E-9</c:v>
                </c:pt>
                <c:pt idx="1851">
                  <c:v>4.6803000000000001E-9</c:v>
                </c:pt>
                <c:pt idx="1852">
                  <c:v>4.6865000000000003E-9</c:v>
                </c:pt>
                <c:pt idx="1853">
                  <c:v>4.6928000000000002E-9</c:v>
                </c:pt>
                <c:pt idx="1854">
                  <c:v>4.6989999999999996E-9</c:v>
                </c:pt>
                <c:pt idx="1855">
                  <c:v>4.7053000000000003E-9</c:v>
                </c:pt>
                <c:pt idx="1856">
                  <c:v>4.7114999999999997E-9</c:v>
                </c:pt>
                <c:pt idx="1857">
                  <c:v>4.7178000000000004E-9</c:v>
                </c:pt>
                <c:pt idx="1858">
                  <c:v>4.7239999999999998E-9</c:v>
                </c:pt>
                <c:pt idx="1859">
                  <c:v>4.7302999999999997E-9</c:v>
                </c:pt>
                <c:pt idx="1860">
                  <c:v>4.7364999999999999E-9</c:v>
                </c:pt>
                <c:pt idx="1861">
                  <c:v>4.7427999999999998E-9</c:v>
                </c:pt>
                <c:pt idx="1862">
                  <c:v>4.749E-9</c:v>
                </c:pt>
                <c:pt idx="1863">
                  <c:v>4.7552999999999999E-9</c:v>
                </c:pt>
                <c:pt idx="1864">
                  <c:v>4.7615000000000002E-9</c:v>
                </c:pt>
                <c:pt idx="1865">
                  <c:v>4.7678E-9</c:v>
                </c:pt>
                <c:pt idx="1866">
                  <c:v>4.7740000000000003E-9</c:v>
                </c:pt>
                <c:pt idx="1867">
                  <c:v>4.7803000000000001E-9</c:v>
                </c:pt>
                <c:pt idx="1868">
                  <c:v>4.7865000000000004E-9</c:v>
                </c:pt>
                <c:pt idx="1869">
                  <c:v>4.7928000000000002E-9</c:v>
                </c:pt>
                <c:pt idx="1870">
                  <c:v>4.7989999999999997E-9</c:v>
                </c:pt>
                <c:pt idx="1871">
                  <c:v>4.8053000000000004E-9</c:v>
                </c:pt>
                <c:pt idx="1872">
                  <c:v>4.8114999999999998E-9</c:v>
                </c:pt>
                <c:pt idx="1873">
                  <c:v>4.8177999999999996E-9</c:v>
                </c:pt>
                <c:pt idx="1874">
                  <c:v>4.8239999999999999E-9</c:v>
                </c:pt>
                <c:pt idx="1875">
                  <c:v>4.8302999999999997E-9</c:v>
                </c:pt>
                <c:pt idx="1876">
                  <c:v>4.8365E-9</c:v>
                </c:pt>
                <c:pt idx="1877">
                  <c:v>4.8427999999999999E-9</c:v>
                </c:pt>
                <c:pt idx="1878">
                  <c:v>4.8490000000000001E-9</c:v>
                </c:pt>
                <c:pt idx="1879">
                  <c:v>4.8553E-9</c:v>
                </c:pt>
                <c:pt idx="1880">
                  <c:v>4.8615000000000002E-9</c:v>
                </c:pt>
                <c:pt idx="1881">
                  <c:v>4.8678000000000001E-9</c:v>
                </c:pt>
                <c:pt idx="1882">
                  <c:v>4.8740000000000003E-9</c:v>
                </c:pt>
                <c:pt idx="1883">
                  <c:v>4.8803000000000002E-9</c:v>
                </c:pt>
                <c:pt idx="1884">
                  <c:v>4.8864999999999996E-9</c:v>
                </c:pt>
                <c:pt idx="1885">
                  <c:v>4.8928000000000003E-9</c:v>
                </c:pt>
                <c:pt idx="1886">
                  <c:v>4.8989999999999997E-9</c:v>
                </c:pt>
                <c:pt idx="1887">
                  <c:v>4.9052999999999996E-9</c:v>
                </c:pt>
                <c:pt idx="1888">
                  <c:v>4.9114999999999998E-9</c:v>
                </c:pt>
                <c:pt idx="1889">
                  <c:v>4.9177999999999997E-9</c:v>
                </c:pt>
                <c:pt idx="1890">
                  <c:v>4.924E-9</c:v>
                </c:pt>
                <c:pt idx="1891">
                  <c:v>4.9302999999999998E-9</c:v>
                </c:pt>
                <c:pt idx="1892">
                  <c:v>4.9365000000000001E-9</c:v>
                </c:pt>
                <c:pt idx="1893">
                  <c:v>4.9427999999999999E-9</c:v>
                </c:pt>
                <c:pt idx="1894">
                  <c:v>4.9490000000000002E-9</c:v>
                </c:pt>
                <c:pt idx="1895">
                  <c:v>4.9553E-9</c:v>
                </c:pt>
                <c:pt idx="1896">
                  <c:v>4.9615000000000003E-9</c:v>
                </c:pt>
                <c:pt idx="1897">
                  <c:v>4.9678000000000002E-9</c:v>
                </c:pt>
                <c:pt idx="1898">
                  <c:v>4.9740000000000004E-9</c:v>
                </c:pt>
                <c:pt idx="1899">
                  <c:v>4.9803000000000003E-9</c:v>
                </c:pt>
                <c:pt idx="1900">
                  <c:v>4.9864999999999997E-9</c:v>
                </c:pt>
                <c:pt idx="1901">
                  <c:v>4.9928000000000004E-9</c:v>
                </c:pt>
                <c:pt idx="1902">
                  <c:v>4.9989999999999998E-9</c:v>
                </c:pt>
                <c:pt idx="1903">
                  <c:v>5.0052999999999997E-9</c:v>
                </c:pt>
                <c:pt idx="1904">
                  <c:v>5.0114999999999999E-9</c:v>
                </c:pt>
                <c:pt idx="1905">
                  <c:v>5.0177999999999998E-9</c:v>
                </c:pt>
                <c:pt idx="1906">
                  <c:v>5.024E-9</c:v>
                </c:pt>
                <c:pt idx="1907">
                  <c:v>5.0302999999999999E-9</c:v>
                </c:pt>
                <c:pt idx="1908">
                  <c:v>5.0365000000000001E-9</c:v>
                </c:pt>
                <c:pt idx="1909">
                  <c:v>5.0428E-9</c:v>
                </c:pt>
                <c:pt idx="1910">
                  <c:v>5.0490000000000002E-9</c:v>
                </c:pt>
                <c:pt idx="1911">
                  <c:v>5.0553000000000001E-9</c:v>
                </c:pt>
                <c:pt idx="1912">
                  <c:v>5.0615000000000004E-9</c:v>
                </c:pt>
                <c:pt idx="1913">
                  <c:v>5.0678000000000002E-9</c:v>
                </c:pt>
                <c:pt idx="1914">
                  <c:v>5.0739999999999996E-9</c:v>
                </c:pt>
                <c:pt idx="1915">
                  <c:v>5.0803000000000003E-9</c:v>
                </c:pt>
                <c:pt idx="1916">
                  <c:v>5.0864999999999998E-9</c:v>
                </c:pt>
                <c:pt idx="1917">
                  <c:v>5.0927999999999996E-9</c:v>
                </c:pt>
                <c:pt idx="1918">
                  <c:v>5.0989999999999999E-9</c:v>
                </c:pt>
                <c:pt idx="1919">
                  <c:v>5.1052999999999997E-9</c:v>
                </c:pt>
                <c:pt idx="1920">
                  <c:v>5.1115E-9</c:v>
                </c:pt>
                <c:pt idx="1921">
                  <c:v>5.1177999999999998E-9</c:v>
                </c:pt>
                <c:pt idx="1922">
                  <c:v>5.1240000000000001E-9</c:v>
                </c:pt>
                <c:pt idx="1923">
                  <c:v>5.1303E-9</c:v>
                </c:pt>
                <c:pt idx="1924">
                  <c:v>5.1365000000000002E-9</c:v>
                </c:pt>
                <c:pt idx="1925">
                  <c:v>5.1428000000000001E-9</c:v>
                </c:pt>
                <c:pt idx="1926">
                  <c:v>5.1490000000000003E-9</c:v>
                </c:pt>
                <c:pt idx="1927">
                  <c:v>5.1553000000000002E-9</c:v>
                </c:pt>
                <c:pt idx="1928">
                  <c:v>5.1614999999999996E-9</c:v>
                </c:pt>
                <c:pt idx="1929">
                  <c:v>5.1678000000000003E-9</c:v>
                </c:pt>
                <c:pt idx="1930">
                  <c:v>5.1739999999999997E-9</c:v>
                </c:pt>
                <c:pt idx="1931">
                  <c:v>5.1803000000000004E-9</c:v>
                </c:pt>
                <c:pt idx="1932">
                  <c:v>5.1864999999999998E-9</c:v>
                </c:pt>
                <c:pt idx="1933">
                  <c:v>5.1927999999999997E-9</c:v>
                </c:pt>
                <c:pt idx="1934">
                  <c:v>5.1989999999999999E-9</c:v>
                </c:pt>
                <c:pt idx="1935">
                  <c:v>5.2052999999999998E-9</c:v>
                </c:pt>
                <c:pt idx="1936">
                  <c:v>5.2115E-9</c:v>
                </c:pt>
                <c:pt idx="1937">
                  <c:v>5.2177999999999999E-9</c:v>
                </c:pt>
                <c:pt idx="1938">
                  <c:v>5.2240000000000002E-9</c:v>
                </c:pt>
                <c:pt idx="1939">
                  <c:v>5.2303E-9</c:v>
                </c:pt>
                <c:pt idx="1940">
                  <c:v>5.2365000000000003E-9</c:v>
                </c:pt>
                <c:pt idx="1941">
                  <c:v>5.2428000000000001E-9</c:v>
                </c:pt>
                <c:pt idx="1942">
                  <c:v>5.2490000000000004E-9</c:v>
                </c:pt>
                <c:pt idx="1943">
                  <c:v>5.2553000000000002E-9</c:v>
                </c:pt>
                <c:pt idx="1944">
                  <c:v>5.2614999999999997E-9</c:v>
                </c:pt>
                <c:pt idx="1945">
                  <c:v>5.2678000000000004E-9</c:v>
                </c:pt>
                <c:pt idx="1946">
                  <c:v>5.2739999999999998E-9</c:v>
                </c:pt>
                <c:pt idx="1947">
                  <c:v>5.2802999999999996E-9</c:v>
                </c:pt>
                <c:pt idx="1948">
                  <c:v>5.2864999999999999E-9</c:v>
                </c:pt>
                <c:pt idx="1949">
                  <c:v>5.2927999999999998E-9</c:v>
                </c:pt>
                <c:pt idx="1950">
                  <c:v>5.299E-9</c:v>
                </c:pt>
                <c:pt idx="1951">
                  <c:v>5.3052999999999999E-9</c:v>
                </c:pt>
                <c:pt idx="1952">
                  <c:v>5.3115000000000001E-9</c:v>
                </c:pt>
                <c:pt idx="1953">
                  <c:v>5.3178E-9</c:v>
                </c:pt>
                <c:pt idx="1954">
                  <c:v>5.3240000000000002E-9</c:v>
                </c:pt>
                <c:pt idx="1955">
                  <c:v>5.3303000000000001E-9</c:v>
                </c:pt>
                <c:pt idx="1956">
                  <c:v>5.3365000000000003E-9</c:v>
                </c:pt>
                <c:pt idx="1957">
                  <c:v>5.3428000000000002E-9</c:v>
                </c:pt>
                <c:pt idx="1958">
                  <c:v>5.3489999999999996E-9</c:v>
                </c:pt>
                <c:pt idx="1959">
                  <c:v>5.3553000000000003E-9</c:v>
                </c:pt>
                <c:pt idx="1960">
                  <c:v>5.3614999999999997E-9</c:v>
                </c:pt>
                <c:pt idx="1961">
                  <c:v>5.3677999999999996E-9</c:v>
                </c:pt>
                <c:pt idx="1962">
                  <c:v>5.3739999999999998E-9</c:v>
                </c:pt>
                <c:pt idx="1963">
                  <c:v>5.3802999999999997E-9</c:v>
                </c:pt>
                <c:pt idx="1964">
                  <c:v>5.3865E-9</c:v>
                </c:pt>
                <c:pt idx="1965">
                  <c:v>5.3927999999999998E-9</c:v>
                </c:pt>
                <c:pt idx="1966">
                  <c:v>5.3990000000000001E-9</c:v>
                </c:pt>
                <c:pt idx="1967">
                  <c:v>5.4052999999999999E-9</c:v>
                </c:pt>
                <c:pt idx="1968">
                  <c:v>5.4115000000000002E-9</c:v>
                </c:pt>
                <c:pt idx="1969">
                  <c:v>5.4178E-9</c:v>
                </c:pt>
                <c:pt idx="1970">
                  <c:v>5.4240000000000003E-9</c:v>
                </c:pt>
                <c:pt idx="1971">
                  <c:v>5.4303000000000002E-9</c:v>
                </c:pt>
                <c:pt idx="1972">
                  <c:v>5.4365000000000004E-9</c:v>
                </c:pt>
                <c:pt idx="1973">
                  <c:v>5.4428000000000003E-9</c:v>
                </c:pt>
                <c:pt idx="1974">
                  <c:v>5.4489999999999997E-9</c:v>
                </c:pt>
                <c:pt idx="1975">
                  <c:v>5.4553000000000004E-9</c:v>
                </c:pt>
                <c:pt idx="1976">
                  <c:v>5.4614999999999998E-9</c:v>
                </c:pt>
                <c:pt idx="1977">
                  <c:v>5.4677999999999997E-9</c:v>
                </c:pt>
                <c:pt idx="1978">
                  <c:v>5.4739999999999999E-9</c:v>
                </c:pt>
                <c:pt idx="1979">
                  <c:v>5.4802999999999998E-9</c:v>
                </c:pt>
                <c:pt idx="1980">
                  <c:v>5.4865E-9</c:v>
                </c:pt>
                <c:pt idx="1981">
                  <c:v>5.4927999999999999E-9</c:v>
                </c:pt>
                <c:pt idx="1982">
                  <c:v>5.4990000000000001E-9</c:v>
                </c:pt>
                <c:pt idx="1983">
                  <c:v>5.5053E-9</c:v>
                </c:pt>
                <c:pt idx="1984">
                  <c:v>5.5115000000000003E-9</c:v>
                </c:pt>
                <c:pt idx="1985">
                  <c:v>5.5178000000000001E-9</c:v>
                </c:pt>
                <c:pt idx="1986">
                  <c:v>5.5240000000000004E-9</c:v>
                </c:pt>
                <c:pt idx="1987">
                  <c:v>5.5303000000000002E-9</c:v>
                </c:pt>
                <c:pt idx="1988">
                  <c:v>5.5364999999999996E-9</c:v>
                </c:pt>
                <c:pt idx="1989">
                  <c:v>5.5428000000000003E-9</c:v>
                </c:pt>
                <c:pt idx="1990">
                  <c:v>5.5489999999999998E-9</c:v>
                </c:pt>
                <c:pt idx="1991">
                  <c:v>5.5552999999999996E-9</c:v>
                </c:pt>
                <c:pt idx="1992">
                  <c:v>5.5614999999999999E-9</c:v>
                </c:pt>
                <c:pt idx="1993">
                  <c:v>5.5677999999999997E-9</c:v>
                </c:pt>
                <c:pt idx="1994">
                  <c:v>5.574E-9</c:v>
                </c:pt>
                <c:pt idx="1995">
                  <c:v>5.5802999999999998E-9</c:v>
                </c:pt>
                <c:pt idx="1996">
                  <c:v>5.5865000000000001E-9</c:v>
                </c:pt>
                <c:pt idx="1997">
                  <c:v>5.5928E-9</c:v>
                </c:pt>
                <c:pt idx="1998">
                  <c:v>5.5990000000000002E-9</c:v>
                </c:pt>
                <c:pt idx="1999">
                  <c:v>5.6053000000000001E-9</c:v>
                </c:pt>
              </c:numCache>
            </c:numRef>
          </c:xVal>
          <c:yVal>
            <c:numRef>
              <c:f>'ATF1318'!$D$501:$D$2500</c:f>
              <c:numCache>
                <c:formatCode>0.00E+00</c:formatCode>
                <c:ptCount val="2000"/>
                <c:pt idx="0">
                  <c:v>2.8E-5</c:v>
                </c:pt>
                <c:pt idx="1">
                  <c:v>6.0000000000000002E-6</c:v>
                </c:pt>
                <c:pt idx="2">
                  <c:v>2.8E-5</c:v>
                </c:pt>
                <c:pt idx="3">
                  <c:v>7.2000000000000002E-5</c:v>
                </c:pt>
                <c:pt idx="4">
                  <c:v>7.2000000000000002E-5</c:v>
                </c:pt>
                <c:pt idx="5">
                  <c:v>2.8E-5</c:v>
                </c:pt>
                <c:pt idx="6">
                  <c:v>7.2000000000000002E-5</c:v>
                </c:pt>
                <c:pt idx="7">
                  <c:v>2.8E-5</c:v>
                </c:pt>
                <c:pt idx="8">
                  <c:v>5.0000000000000002E-5</c:v>
                </c:pt>
                <c:pt idx="9">
                  <c:v>7.2000000000000002E-5</c:v>
                </c:pt>
                <c:pt idx="10">
                  <c:v>5.0000000000000002E-5</c:v>
                </c:pt>
                <c:pt idx="11">
                  <c:v>7.2000000000000002E-5</c:v>
                </c:pt>
                <c:pt idx="12">
                  <c:v>2.8E-5</c:v>
                </c:pt>
                <c:pt idx="13">
                  <c:v>9.3999999999999994E-5</c:v>
                </c:pt>
                <c:pt idx="14">
                  <c:v>9.3999999999999994E-5</c:v>
                </c:pt>
                <c:pt idx="15">
                  <c:v>1.17E-4</c:v>
                </c:pt>
                <c:pt idx="16">
                  <c:v>1.17E-4</c:v>
                </c:pt>
                <c:pt idx="17">
                  <c:v>1.17E-4</c:v>
                </c:pt>
                <c:pt idx="18">
                  <c:v>9.3999999999999994E-5</c:v>
                </c:pt>
                <c:pt idx="19">
                  <c:v>1.17E-4</c:v>
                </c:pt>
                <c:pt idx="20">
                  <c:v>1.17E-4</c:v>
                </c:pt>
                <c:pt idx="21">
                  <c:v>9.3999999999999994E-5</c:v>
                </c:pt>
                <c:pt idx="22">
                  <c:v>1.17E-4</c:v>
                </c:pt>
                <c:pt idx="23">
                  <c:v>1.17E-4</c:v>
                </c:pt>
                <c:pt idx="24">
                  <c:v>1.3899999999999999E-4</c:v>
                </c:pt>
                <c:pt idx="25">
                  <c:v>1.17E-4</c:v>
                </c:pt>
                <c:pt idx="26">
                  <c:v>1.6100000000000001E-4</c:v>
                </c:pt>
                <c:pt idx="27">
                  <c:v>1.3899999999999999E-4</c:v>
                </c:pt>
                <c:pt idx="28">
                  <c:v>1.6100000000000001E-4</c:v>
                </c:pt>
                <c:pt idx="29">
                  <c:v>1.6100000000000001E-4</c:v>
                </c:pt>
                <c:pt idx="30">
                  <c:v>1.3899999999999999E-4</c:v>
                </c:pt>
                <c:pt idx="31">
                  <c:v>2.0599999999999999E-4</c:v>
                </c:pt>
                <c:pt idx="32">
                  <c:v>1.83E-4</c:v>
                </c:pt>
                <c:pt idx="33">
                  <c:v>1.83E-4</c:v>
                </c:pt>
                <c:pt idx="34">
                  <c:v>1.83E-4</c:v>
                </c:pt>
                <c:pt idx="35">
                  <c:v>2.0599999999999999E-4</c:v>
                </c:pt>
                <c:pt idx="36">
                  <c:v>1.6100000000000001E-4</c:v>
                </c:pt>
                <c:pt idx="37">
                  <c:v>1.83E-4</c:v>
                </c:pt>
                <c:pt idx="38">
                  <c:v>1.83E-4</c:v>
                </c:pt>
                <c:pt idx="39">
                  <c:v>1.83E-4</c:v>
                </c:pt>
                <c:pt idx="40">
                  <c:v>2.2800000000000001E-4</c:v>
                </c:pt>
                <c:pt idx="41">
                  <c:v>2.2800000000000001E-4</c:v>
                </c:pt>
                <c:pt idx="42">
                  <c:v>2.5000000000000001E-4</c:v>
                </c:pt>
                <c:pt idx="43">
                  <c:v>2.2800000000000001E-4</c:v>
                </c:pt>
                <c:pt idx="44">
                  <c:v>2.5000000000000001E-4</c:v>
                </c:pt>
                <c:pt idx="45">
                  <c:v>2.0599999999999999E-4</c:v>
                </c:pt>
                <c:pt idx="46">
                  <c:v>2.5000000000000001E-4</c:v>
                </c:pt>
                <c:pt idx="47">
                  <c:v>2.5000000000000001E-4</c:v>
                </c:pt>
                <c:pt idx="48">
                  <c:v>2.5000000000000001E-4</c:v>
                </c:pt>
                <c:pt idx="49">
                  <c:v>2.72E-4</c:v>
                </c:pt>
                <c:pt idx="50">
                  <c:v>2.72E-4</c:v>
                </c:pt>
                <c:pt idx="51">
                  <c:v>2.9399999999999999E-4</c:v>
                </c:pt>
                <c:pt idx="52">
                  <c:v>2.5000000000000001E-4</c:v>
                </c:pt>
                <c:pt idx="53">
                  <c:v>2.9399999999999999E-4</c:v>
                </c:pt>
                <c:pt idx="54">
                  <c:v>3.1700000000000001E-4</c:v>
                </c:pt>
                <c:pt idx="55">
                  <c:v>2.9399999999999999E-4</c:v>
                </c:pt>
                <c:pt idx="56">
                  <c:v>3.6099999999999999E-4</c:v>
                </c:pt>
                <c:pt idx="57">
                  <c:v>3.1700000000000001E-4</c:v>
                </c:pt>
                <c:pt idx="58">
                  <c:v>3.39E-4</c:v>
                </c:pt>
                <c:pt idx="59">
                  <c:v>3.1700000000000001E-4</c:v>
                </c:pt>
                <c:pt idx="60">
                  <c:v>3.6099999999999999E-4</c:v>
                </c:pt>
                <c:pt idx="61">
                  <c:v>3.1700000000000001E-4</c:v>
                </c:pt>
                <c:pt idx="62">
                  <c:v>3.6099999999999999E-4</c:v>
                </c:pt>
                <c:pt idx="63">
                  <c:v>3.39E-4</c:v>
                </c:pt>
                <c:pt idx="64">
                  <c:v>3.6099999999999999E-4</c:v>
                </c:pt>
                <c:pt idx="65">
                  <c:v>3.6099999999999999E-4</c:v>
                </c:pt>
                <c:pt idx="66">
                  <c:v>3.6099999999999999E-4</c:v>
                </c:pt>
                <c:pt idx="67">
                  <c:v>3.6099999999999999E-4</c:v>
                </c:pt>
                <c:pt idx="68">
                  <c:v>3.6099999999999999E-4</c:v>
                </c:pt>
                <c:pt idx="69">
                  <c:v>3.8299999999999999E-4</c:v>
                </c:pt>
                <c:pt idx="70">
                  <c:v>3.8299999999999999E-4</c:v>
                </c:pt>
                <c:pt idx="71">
                  <c:v>3.8299999999999999E-4</c:v>
                </c:pt>
                <c:pt idx="72">
                  <c:v>4.06E-4</c:v>
                </c:pt>
                <c:pt idx="73">
                  <c:v>4.06E-4</c:v>
                </c:pt>
                <c:pt idx="74">
                  <c:v>4.28E-4</c:v>
                </c:pt>
                <c:pt idx="75">
                  <c:v>4.28E-4</c:v>
                </c:pt>
                <c:pt idx="76">
                  <c:v>4.28E-4</c:v>
                </c:pt>
                <c:pt idx="77">
                  <c:v>3.8299999999999999E-4</c:v>
                </c:pt>
                <c:pt idx="78">
                  <c:v>4.06E-4</c:v>
                </c:pt>
                <c:pt idx="79">
                  <c:v>4.06E-4</c:v>
                </c:pt>
                <c:pt idx="80">
                  <c:v>4.4999999999999999E-4</c:v>
                </c:pt>
                <c:pt idx="81">
                  <c:v>4.06E-4</c:v>
                </c:pt>
                <c:pt idx="82">
                  <c:v>4.28E-4</c:v>
                </c:pt>
                <c:pt idx="83">
                  <c:v>4.28E-4</c:v>
                </c:pt>
                <c:pt idx="84">
                  <c:v>4.28E-4</c:v>
                </c:pt>
                <c:pt idx="85">
                  <c:v>4.06E-4</c:v>
                </c:pt>
                <c:pt idx="86">
                  <c:v>4.4999999999999999E-4</c:v>
                </c:pt>
                <c:pt idx="87">
                  <c:v>4.4999999999999999E-4</c:v>
                </c:pt>
                <c:pt idx="88">
                  <c:v>4.4999999999999999E-4</c:v>
                </c:pt>
                <c:pt idx="89">
                  <c:v>4.4999999999999999E-4</c:v>
                </c:pt>
                <c:pt idx="90">
                  <c:v>4.7199999999999998E-4</c:v>
                </c:pt>
                <c:pt idx="91">
                  <c:v>4.7199999999999998E-4</c:v>
                </c:pt>
                <c:pt idx="92">
                  <c:v>4.4999999999999999E-4</c:v>
                </c:pt>
                <c:pt idx="93">
                  <c:v>4.4999999999999999E-4</c:v>
                </c:pt>
                <c:pt idx="94">
                  <c:v>4.7199999999999998E-4</c:v>
                </c:pt>
                <c:pt idx="95">
                  <c:v>4.7199999999999998E-4</c:v>
                </c:pt>
                <c:pt idx="96">
                  <c:v>4.7199999999999998E-4</c:v>
                </c:pt>
                <c:pt idx="97">
                  <c:v>4.7199999999999998E-4</c:v>
                </c:pt>
                <c:pt idx="98">
                  <c:v>4.7199999999999998E-4</c:v>
                </c:pt>
                <c:pt idx="99">
                  <c:v>5.1699999999999999E-4</c:v>
                </c:pt>
                <c:pt idx="100">
                  <c:v>4.95E-4</c:v>
                </c:pt>
                <c:pt idx="101">
                  <c:v>4.95E-4</c:v>
                </c:pt>
                <c:pt idx="102">
                  <c:v>4.95E-4</c:v>
                </c:pt>
                <c:pt idx="103">
                  <c:v>4.95E-4</c:v>
                </c:pt>
                <c:pt idx="104">
                  <c:v>5.1699999999999999E-4</c:v>
                </c:pt>
                <c:pt idx="105">
                  <c:v>4.95E-4</c:v>
                </c:pt>
                <c:pt idx="106">
                  <c:v>5.1699999999999999E-4</c:v>
                </c:pt>
                <c:pt idx="107">
                  <c:v>5.1699999999999999E-4</c:v>
                </c:pt>
                <c:pt idx="108">
                  <c:v>5.1699999999999999E-4</c:v>
                </c:pt>
                <c:pt idx="109">
                  <c:v>5.1699999999999999E-4</c:v>
                </c:pt>
                <c:pt idx="110">
                  <c:v>4.95E-4</c:v>
                </c:pt>
                <c:pt idx="111">
                  <c:v>5.1699999999999999E-4</c:v>
                </c:pt>
                <c:pt idx="112">
                  <c:v>5.3899999999999998E-4</c:v>
                </c:pt>
                <c:pt idx="113">
                  <c:v>5.1699999999999999E-4</c:v>
                </c:pt>
                <c:pt idx="114">
                  <c:v>5.3899999999999998E-4</c:v>
                </c:pt>
                <c:pt idx="115">
                  <c:v>5.3899999999999998E-4</c:v>
                </c:pt>
                <c:pt idx="116">
                  <c:v>5.3899999999999998E-4</c:v>
                </c:pt>
                <c:pt idx="117">
                  <c:v>5.1699999999999999E-4</c:v>
                </c:pt>
                <c:pt idx="118">
                  <c:v>5.3899999999999998E-4</c:v>
                </c:pt>
                <c:pt idx="119">
                  <c:v>5.3899999999999998E-4</c:v>
                </c:pt>
                <c:pt idx="120">
                  <c:v>5.3899999999999998E-4</c:v>
                </c:pt>
                <c:pt idx="121">
                  <c:v>5.3899999999999998E-4</c:v>
                </c:pt>
                <c:pt idx="122">
                  <c:v>5.3899999999999998E-4</c:v>
                </c:pt>
                <c:pt idx="123">
                  <c:v>5.6099999999999998E-4</c:v>
                </c:pt>
                <c:pt idx="124">
                  <c:v>5.6099999999999998E-4</c:v>
                </c:pt>
                <c:pt idx="125">
                  <c:v>5.6099999999999998E-4</c:v>
                </c:pt>
                <c:pt idx="126">
                  <c:v>5.6099999999999998E-4</c:v>
                </c:pt>
                <c:pt idx="127">
                  <c:v>5.6099999999999998E-4</c:v>
                </c:pt>
                <c:pt idx="128">
                  <c:v>5.6099999999999998E-4</c:v>
                </c:pt>
                <c:pt idx="129">
                  <c:v>5.3899999999999998E-4</c:v>
                </c:pt>
                <c:pt idx="130">
                  <c:v>5.8299999999999997E-4</c:v>
                </c:pt>
                <c:pt idx="131">
                  <c:v>6.0599999999999998E-4</c:v>
                </c:pt>
                <c:pt idx="132">
                  <c:v>5.8299999999999997E-4</c:v>
                </c:pt>
                <c:pt idx="133">
                  <c:v>5.8299999999999997E-4</c:v>
                </c:pt>
                <c:pt idx="134">
                  <c:v>5.8299999999999997E-4</c:v>
                </c:pt>
                <c:pt idx="135">
                  <c:v>6.0599999999999998E-4</c:v>
                </c:pt>
                <c:pt idx="136">
                  <c:v>6.2799999999999998E-4</c:v>
                </c:pt>
                <c:pt idx="137">
                  <c:v>6.0599999999999998E-4</c:v>
                </c:pt>
                <c:pt idx="138">
                  <c:v>5.8299999999999997E-4</c:v>
                </c:pt>
                <c:pt idx="139">
                  <c:v>6.2799999999999998E-4</c:v>
                </c:pt>
                <c:pt idx="140">
                  <c:v>6.2799999999999998E-4</c:v>
                </c:pt>
                <c:pt idx="141">
                  <c:v>6.2799999999999998E-4</c:v>
                </c:pt>
                <c:pt idx="142">
                  <c:v>6.2799999999999998E-4</c:v>
                </c:pt>
                <c:pt idx="143">
                  <c:v>6.2799999999999998E-4</c:v>
                </c:pt>
                <c:pt idx="144">
                  <c:v>6.4999999999999997E-4</c:v>
                </c:pt>
                <c:pt idx="145">
                  <c:v>6.4999999999999997E-4</c:v>
                </c:pt>
                <c:pt idx="146">
                  <c:v>6.7199999999999996E-4</c:v>
                </c:pt>
                <c:pt idx="147">
                  <c:v>6.4999999999999997E-4</c:v>
                </c:pt>
                <c:pt idx="148">
                  <c:v>6.4999999999999997E-4</c:v>
                </c:pt>
                <c:pt idx="149">
                  <c:v>6.2799999999999998E-4</c:v>
                </c:pt>
                <c:pt idx="150">
                  <c:v>6.7199999999999996E-4</c:v>
                </c:pt>
                <c:pt idx="151">
                  <c:v>6.9499999999999998E-4</c:v>
                </c:pt>
                <c:pt idx="152">
                  <c:v>6.9499999999999998E-4</c:v>
                </c:pt>
                <c:pt idx="153">
                  <c:v>6.9499999999999998E-4</c:v>
                </c:pt>
                <c:pt idx="154">
                  <c:v>6.9499999999999998E-4</c:v>
                </c:pt>
                <c:pt idx="155">
                  <c:v>7.3899999999999997E-4</c:v>
                </c:pt>
                <c:pt idx="156">
                  <c:v>6.9499999999999998E-4</c:v>
                </c:pt>
                <c:pt idx="157">
                  <c:v>7.1699999999999997E-4</c:v>
                </c:pt>
                <c:pt idx="158">
                  <c:v>7.1699999999999997E-4</c:v>
                </c:pt>
                <c:pt idx="159">
                  <c:v>7.1699999999999997E-4</c:v>
                </c:pt>
                <c:pt idx="160">
                  <c:v>7.3899999999999997E-4</c:v>
                </c:pt>
                <c:pt idx="161">
                  <c:v>7.3899999999999997E-4</c:v>
                </c:pt>
                <c:pt idx="162">
                  <c:v>7.3899999999999997E-4</c:v>
                </c:pt>
                <c:pt idx="163">
                  <c:v>7.6099999999999996E-4</c:v>
                </c:pt>
                <c:pt idx="164">
                  <c:v>7.8299999999999995E-4</c:v>
                </c:pt>
                <c:pt idx="165">
                  <c:v>7.6099999999999996E-4</c:v>
                </c:pt>
                <c:pt idx="166">
                  <c:v>7.8299999999999995E-4</c:v>
                </c:pt>
                <c:pt idx="167">
                  <c:v>7.6099999999999996E-4</c:v>
                </c:pt>
                <c:pt idx="168">
                  <c:v>8.0599999999999997E-4</c:v>
                </c:pt>
                <c:pt idx="169">
                  <c:v>8.0599999999999997E-4</c:v>
                </c:pt>
                <c:pt idx="170">
                  <c:v>8.0599999999999997E-4</c:v>
                </c:pt>
                <c:pt idx="171">
                  <c:v>8.2799999999999996E-4</c:v>
                </c:pt>
                <c:pt idx="172">
                  <c:v>8.0599999999999997E-4</c:v>
                </c:pt>
                <c:pt idx="173">
                  <c:v>8.0599999999999997E-4</c:v>
                </c:pt>
                <c:pt idx="174">
                  <c:v>8.0599999999999997E-4</c:v>
                </c:pt>
                <c:pt idx="175">
                  <c:v>8.4999999999999995E-4</c:v>
                </c:pt>
                <c:pt idx="176">
                  <c:v>8.4999999999999995E-4</c:v>
                </c:pt>
                <c:pt idx="177">
                  <c:v>8.4999999999999995E-4</c:v>
                </c:pt>
                <c:pt idx="178">
                  <c:v>8.7200000000000005E-4</c:v>
                </c:pt>
                <c:pt idx="179">
                  <c:v>8.7200000000000005E-4</c:v>
                </c:pt>
                <c:pt idx="180">
                  <c:v>9.1699999999999995E-4</c:v>
                </c:pt>
                <c:pt idx="181">
                  <c:v>8.7200000000000005E-4</c:v>
                </c:pt>
                <c:pt idx="182">
                  <c:v>8.9499999999999996E-4</c:v>
                </c:pt>
                <c:pt idx="183">
                  <c:v>9.1699999999999995E-4</c:v>
                </c:pt>
                <c:pt idx="184">
                  <c:v>9.3899999999999995E-4</c:v>
                </c:pt>
                <c:pt idx="185">
                  <c:v>9.3899999999999995E-4</c:v>
                </c:pt>
                <c:pt idx="186">
                  <c:v>9.1699999999999995E-4</c:v>
                </c:pt>
                <c:pt idx="187">
                  <c:v>9.3899999999999995E-4</c:v>
                </c:pt>
                <c:pt idx="188">
                  <c:v>9.3899999999999995E-4</c:v>
                </c:pt>
                <c:pt idx="189">
                  <c:v>9.6100000000000005E-4</c:v>
                </c:pt>
                <c:pt idx="190">
                  <c:v>9.6100000000000005E-4</c:v>
                </c:pt>
                <c:pt idx="191">
                  <c:v>9.8400000000000007E-4</c:v>
                </c:pt>
                <c:pt idx="192">
                  <c:v>9.6100000000000005E-4</c:v>
                </c:pt>
                <c:pt idx="193">
                  <c:v>1.0059999999999999E-3</c:v>
                </c:pt>
                <c:pt idx="194">
                  <c:v>9.8400000000000007E-4</c:v>
                </c:pt>
                <c:pt idx="195">
                  <c:v>1.0280000000000001E-3</c:v>
                </c:pt>
                <c:pt idx="196">
                  <c:v>1.0059999999999999E-3</c:v>
                </c:pt>
                <c:pt idx="197">
                  <c:v>9.8400000000000007E-4</c:v>
                </c:pt>
                <c:pt idx="198">
                  <c:v>1.0280000000000001E-3</c:v>
                </c:pt>
                <c:pt idx="199">
                  <c:v>1.0059999999999999E-3</c:v>
                </c:pt>
                <c:pt idx="200">
                  <c:v>1.0499999999999999E-3</c:v>
                </c:pt>
                <c:pt idx="201">
                  <c:v>1.0280000000000001E-3</c:v>
                </c:pt>
                <c:pt idx="202">
                  <c:v>1.072E-3</c:v>
                </c:pt>
                <c:pt idx="203">
                  <c:v>1.0280000000000001E-3</c:v>
                </c:pt>
                <c:pt idx="204">
                  <c:v>1.072E-3</c:v>
                </c:pt>
                <c:pt idx="205">
                  <c:v>1.072E-3</c:v>
                </c:pt>
                <c:pt idx="206">
                  <c:v>1.072E-3</c:v>
                </c:pt>
                <c:pt idx="207">
                  <c:v>1.0499999999999999E-3</c:v>
                </c:pt>
                <c:pt idx="208">
                  <c:v>1.072E-3</c:v>
                </c:pt>
                <c:pt idx="209">
                  <c:v>1.0950000000000001E-3</c:v>
                </c:pt>
                <c:pt idx="210">
                  <c:v>1.0950000000000001E-3</c:v>
                </c:pt>
                <c:pt idx="211">
                  <c:v>1.0950000000000001E-3</c:v>
                </c:pt>
                <c:pt idx="212">
                  <c:v>1.1169999999999999E-3</c:v>
                </c:pt>
                <c:pt idx="213">
                  <c:v>1.072E-3</c:v>
                </c:pt>
                <c:pt idx="214">
                  <c:v>1.1169999999999999E-3</c:v>
                </c:pt>
                <c:pt idx="215">
                  <c:v>1.072E-3</c:v>
                </c:pt>
                <c:pt idx="216">
                  <c:v>1.072E-3</c:v>
                </c:pt>
                <c:pt idx="217">
                  <c:v>1.0950000000000001E-3</c:v>
                </c:pt>
                <c:pt idx="218">
                  <c:v>1.1169999999999999E-3</c:v>
                </c:pt>
                <c:pt idx="219">
                  <c:v>1.0950000000000001E-3</c:v>
                </c:pt>
                <c:pt idx="220">
                  <c:v>1.0950000000000001E-3</c:v>
                </c:pt>
                <c:pt idx="221">
                  <c:v>1.139E-3</c:v>
                </c:pt>
                <c:pt idx="222">
                  <c:v>1.139E-3</c:v>
                </c:pt>
                <c:pt idx="223">
                  <c:v>1.0950000000000001E-3</c:v>
                </c:pt>
                <c:pt idx="224">
                  <c:v>1.1609999999999999E-3</c:v>
                </c:pt>
                <c:pt idx="225">
                  <c:v>1.139E-3</c:v>
                </c:pt>
                <c:pt idx="226">
                  <c:v>1.139E-3</c:v>
                </c:pt>
                <c:pt idx="227">
                  <c:v>1.1169999999999999E-3</c:v>
                </c:pt>
                <c:pt idx="228">
                  <c:v>1.139E-3</c:v>
                </c:pt>
                <c:pt idx="229">
                  <c:v>1.0950000000000001E-3</c:v>
                </c:pt>
                <c:pt idx="230">
                  <c:v>1.1169999999999999E-3</c:v>
                </c:pt>
                <c:pt idx="231">
                  <c:v>1.072E-3</c:v>
                </c:pt>
                <c:pt idx="232">
                  <c:v>1.072E-3</c:v>
                </c:pt>
                <c:pt idx="233">
                  <c:v>1.139E-3</c:v>
                </c:pt>
                <c:pt idx="234">
                  <c:v>1.0950000000000001E-3</c:v>
                </c:pt>
                <c:pt idx="235">
                  <c:v>1.0950000000000001E-3</c:v>
                </c:pt>
                <c:pt idx="236">
                  <c:v>1.1169999999999999E-3</c:v>
                </c:pt>
                <c:pt idx="237">
                  <c:v>1.0950000000000001E-3</c:v>
                </c:pt>
                <c:pt idx="238">
                  <c:v>1.1169999999999999E-3</c:v>
                </c:pt>
                <c:pt idx="239">
                  <c:v>1.072E-3</c:v>
                </c:pt>
                <c:pt idx="240">
                  <c:v>1.0950000000000001E-3</c:v>
                </c:pt>
                <c:pt idx="241">
                  <c:v>1.0950000000000001E-3</c:v>
                </c:pt>
                <c:pt idx="242">
                  <c:v>1.072E-3</c:v>
                </c:pt>
                <c:pt idx="243">
                  <c:v>1.072E-3</c:v>
                </c:pt>
                <c:pt idx="244">
                  <c:v>1.072E-3</c:v>
                </c:pt>
                <c:pt idx="245">
                  <c:v>1.0499999999999999E-3</c:v>
                </c:pt>
                <c:pt idx="246">
                  <c:v>1.072E-3</c:v>
                </c:pt>
                <c:pt idx="247">
                  <c:v>1.0280000000000001E-3</c:v>
                </c:pt>
                <c:pt idx="248">
                  <c:v>1.0499999999999999E-3</c:v>
                </c:pt>
                <c:pt idx="249">
                  <c:v>1.0280000000000001E-3</c:v>
                </c:pt>
                <c:pt idx="250">
                  <c:v>1.0280000000000001E-3</c:v>
                </c:pt>
                <c:pt idx="251">
                  <c:v>9.8400000000000007E-4</c:v>
                </c:pt>
                <c:pt idx="252">
                  <c:v>1.0280000000000001E-3</c:v>
                </c:pt>
                <c:pt idx="253">
                  <c:v>9.8400000000000007E-4</c:v>
                </c:pt>
                <c:pt idx="254">
                  <c:v>9.8400000000000007E-4</c:v>
                </c:pt>
                <c:pt idx="255">
                  <c:v>1.0059999999999999E-3</c:v>
                </c:pt>
                <c:pt idx="256">
                  <c:v>9.6100000000000005E-4</c:v>
                </c:pt>
                <c:pt idx="257">
                  <c:v>9.8400000000000007E-4</c:v>
                </c:pt>
                <c:pt idx="258">
                  <c:v>9.6100000000000005E-4</c:v>
                </c:pt>
                <c:pt idx="259">
                  <c:v>9.6100000000000005E-4</c:v>
                </c:pt>
                <c:pt idx="260">
                  <c:v>9.3899999999999995E-4</c:v>
                </c:pt>
                <c:pt idx="261">
                  <c:v>9.1699999999999995E-4</c:v>
                </c:pt>
                <c:pt idx="262">
                  <c:v>9.1699999999999995E-4</c:v>
                </c:pt>
                <c:pt idx="263">
                  <c:v>8.7200000000000005E-4</c:v>
                </c:pt>
                <c:pt idx="264">
                  <c:v>8.7200000000000005E-4</c:v>
                </c:pt>
                <c:pt idx="265">
                  <c:v>8.7200000000000005E-4</c:v>
                </c:pt>
                <c:pt idx="266">
                  <c:v>8.4999999999999995E-4</c:v>
                </c:pt>
                <c:pt idx="267">
                  <c:v>8.4999999999999995E-4</c:v>
                </c:pt>
                <c:pt idx="268">
                  <c:v>8.2799999999999996E-4</c:v>
                </c:pt>
                <c:pt idx="269">
                  <c:v>8.2799999999999996E-4</c:v>
                </c:pt>
                <c:pt idx="270">
                  <c:v>8.2799999999999996E-4</c:v>
                </c:pt>
                <c:pt idx="271">
                  <c:v>7.8299999999999995E-4</c:v>
                </c:pt>
                <c:pt idx="272">
                  <c:v>7.8299999999999995E-4</c:v>
                </c:pt>
                <c:pt idx="273">
                  <c:v>8.0599999999999997E-4</c:v>
                </c:pt>
                <c:pt idx="274">
                  <c:v>7.6099999999999996E-4</c:v>
                </c:pt>
                <c:pt idx="275">
                  <c:v>7.1699999999999997E-4</c:v>
                </c:pt>
                <c:pt idx="276">
                  <c:v>6.9499999999999998E-4</c:v>
                </c:pt>
                <c:pt idx="277">
                  <c:v>6.9499999999999998E-4</c:v>
                </c:pt>
                <c:pt idx="278">
                  <c:v>6.9499999999999998E-4</c:v>
                </c:pt>
                <c:pt idx="279">
                  <c:v>6.7199999999999996E-4</c:v>
                </c:pt>
                <c:pt idx="280">
                  <c:v>6.7199999999999996E-4</c:v>
                </c:pt>
                <c:pt idx="281">
                  <c:v>6.0599999999999998E-4</c:v>
                </c:pt>
                <c:pt idx="282">
                  <c:v>6.2799999999999998E-4</c:v>
                </c:pt>
                <c:pt idx="283">
                  <c:v>6.0599999999999998E-4</c:v>
                </c:pt>
                <c:pt idx="284">
                  <c:v>5.8299999999999997E-4</c:v>
                </c:pt>
                <c:pt idx="285">
                  <c:v>6.0599999999999998E-4</c:v>
                </c:pt>
                <c:pt idx="286">
                  <c:v>5.6099999999999998E-4</c:v>
                </c:pt>
                <c:pt idx="287">
                  <c:v>5.6099999999999998E-4</c:v>
                </c:pt>
                <c:pt idx="288">
                  <c:v>5.1699999999999999E-4</c:v>
                </c:pt>
                <c:pt idx="289">
                  <c:v>5.3899999999999998E-4</c:v>
                </c:pt>
                <c:pt idx="290">
                  <c:v>4.95E-4</c:v>
                </c:pt>
                <c:pt idx="291">
                  <c:v>4.7199999999999998E-4</c:v>
                </c:pt>
                <c:pt idx="292">
                  <c:v>4.28E-4</c:v>
                </c:pt>
                <c:pt idx="293">
                  <c:v>4.4999999999999999E-4</c:v>
                </c:pt>
                <c:pt idx="294">
                  <c:v>4.06E-4</c:v>
                </c:pt>
                <c:pt idx="295">
                  <c:v>4.06E-4</c:v>
                </c:pt>
                <c:pt idx="296">
                  <c:v>3.8299999999999999E-4</c:v>
                </c:pt>
                <c:pt idx="297">
                  <c:v>3.8299999999999999E-4</c:v>
                </c:pt>
                <c:pt idx="298">
                  <c:v>3.8299999999999999E-4</c:v>
                </c:pt>
                <c:pt idx="299">
                  <c:v>3.39E-4</c:v>
                </c:pt>
                <c:pt idx="300">
                  <c:v>3.1700000000000001E-4</c:v>
                </c:pt>
                <c:pt idx="301">
                  <c:v>2.9399999999999999E-4</c:v>
                </c:pt>
                <c:pt idx="302">
                  <c:v>2.9399999999999999E-4</c:v>
                </c:pt>
                <c:pt idx="303">
                  <c:v>2.72E-4</c:v>
                </c:pt>
                <c:pt idx="304">
                  <c:v>2.5000000000000001E-4</c:v>
                </c:pt>
                <c:pt idx="305">
                  <c:v>2.5000000000000001E-4</c:v>
                </c:pt>
                <c:pt idx="306">
                  <c:v>2.2800000000000001E-4</c:v>
                </c:pt>
                <c:pt idx="307">
                  <c:v>2.0599999999999999E-4</c:v>
                </c:pt>
                <c:pt idx="308">
                  <c:v>1.83E-4</c:v>
                </c:pt>
                <c:pt idx="309">
                  <c:v>1.83E-4</c:v>
                </c:pt>
                <c:pt idx="310">
                  <c:v>1.3899999999999999E-4</c:v>
                </c:pt>
                <c:pt idx="311">
                  <c:v>1.6100000000000001E-4</c:v>
                </c:pt>
                <c:pt idx="312">
                  <c:v>1.17E-4</c:v>
                </c:pt>
                <c:pt idx="313">
                  <c:v>1.17E-4</c:v>
                </c:pt>
                <c:pt idx="314">
                  <c:v>1.17E-4</c:v>
                </c:pt>
                <c:pt idx="315">
                  <c:v>5.0000000000000002E-5</c:v>
                </c:pt>
                <c:pt idx="316">
                  <c:v>5.0000000000000002E-5</c:v>
                </c:pt>
                <c:pt idx="317">
                  <c:v>2.8E-5</c:v>
                </c:pt>
                <c:pt idx="318">
                  <c:v>2.8E-5</c:v>
                </c:pt>
                <c:pt idx="319">
                  <c:v>-1.7E-5</c:v>
                </c:pt>
                <c:pt idx="320">
                  <c:v>2.8E-5</c:v>
                </c:pt>
                <c:pt idx="321">
                  <c:v>6.0000000000000002E-6</c:v>
                </c:pt>
                <c:pt idx="322">
                  <c:v>-3.8999999999999999E-5</c:v>
                </c:pt>
                <c:pt idx="323">
                  <c:v>-8.2999999999999998E-5</c:v>
                </c:pt>
                <c:pt idx="324">
                  <c:v>-6.0999999999999999E-5</c:v>
                </c:pt>
                <c:pt idx="325">
                  <c:v>-6.0999999999999999E-5</c:v>
                </c:pt>
                <c:pt idx="326">
                  <c:v>-1.06E-4</c:v>
                </c:pt>
                <c:pt idx="327">
                  <c:v>-1.06E-4</c:v>
                </c:pt>
                <c:pt idx="328">
                  <c:v>-1.06E-4</c:v>
                </c:pt>
                <c:pt idx="329">
                  <c:v>-1.2799999999999999E-4</c:v>
                </c:pt>
                <c:pt idx="330">
                  <c:v>-1.7200000000000001E-4</c:v>
                </c:pt>
                <c:pt idx="331">
                  <c:v>-1.94E-4</c:v>
                </c:pt>
                <c:pt idx="332">
                  <c:v>-1.7200000000000001E-4</c:v>
                </c:pt>
                <c:pt idx="333">
                  <c:v>-1.4999999999999999E-4</c:v>
                </c:pt>
                <c:pt idx="334">
                  <c:v>-1.94E-4</c:v>
                </c:pt>
                <c:pt idx="335">
                  <c:v>-2.1699999999999999E-4</c:v>
                </c:pt>
                <c:pt idx="336">
                  <c:v>-2.3900000000000001E-4</c:v>
                </c:pt>
                <c:pt idx="337">
                  <c:v>-2.3900000000000001E-4</c:v>
                </c:pt>
                <c:pt idx="338">
                  <c:v>-2.3900000000000001E-4</c:v>
                </c:pt>
                <c:pt idx="339">
                  <c:v>-2.3900000000000001E-4</c:v>
                </c:pt>
                <c:pt idx="340">
                  <c:v>-2.61E-4</c:v>
                </c:pt>
                <c:pt idx="341">
                  <c:v>-2.8299999999999999E-4</c:v>
                </c:pt>
                <c:pt idx="342">
                  <c:v>-2.61E-4</c:v>
                </c:pt>
                <c:pt idx="343">
                  <c:v>-3.0600000000000001E-4</c:v>
                </c:pt>
                <c:pt idx="344">
                  <c:v>-2.8299999999999999E-4</c:v>
                </c:pt>
                <c:pt idx="345">
                  <c:v>-3.0600000000000001E-4</c:v>
                </c:pt>
                <c:pt idx="346">
                  <c:v>-3.28E-4</c:v>
                </c:pt>
                <c:pt idx="347">
                  <c:v>-3.5E-4</c:v>
                </c:pt>
                <c:pt idx="348">
                  <c:v>-3.0600000000000001E-4</c:v>
                </c:pt>
                <c:pt idx="349">
                  <c:v>-3.28E-4</c:v>
                </c:pt>
                <c:pt idx="350">
                  <c:v>-3.0600000000000001E-4</c:v>
                </c:pt>
                <c:pt idx="351">
                  <c:v>-3.9500000000000001E-4</c:v>
                </c:pt>
                <c:pt idx="352">
                  <c:v>-3.5E-4</c:v>
                </c:pt>
                <c:pt idx="353">
                  <c:v>-3.5E-4</c:v>
                </c:pt>
                <c:pt idx="354">
                  <c:v>-3.7199999999999999E-4</c:v>
                </c:pt>
                <c:pt idx="355">
                  <c:v>-3.5E-4</c:v>
                </c:pt>
                <c:pt idx="356">
                  <c:v>-3.9500000000000001E-4</c:v>
                </c:pt>
                <c:pt idx="357">
                  <c:v>-3.9500000000000001E-4</c:v>
                </c:pt>
                <c:pt idx="358">
                  <c:v>-3.9500000000000001E-4</c:v>
                </c:pt>
                <c:pt idx="359">
                  <c:v>-3.9500000000000001E-4</c:v>
                </c:pt>
                <c:pt idx="360">
                  <c:v>-4.17E-4</c:v>
                </c:pt>
                <c:pt idx="361">
                  <c:v>-3.9500000000000001E-4</c:v>
                </c:pt>
                <c:pt idx="362">
                  <c:v>-3.9500000000000001E-4</c:v>
                </c:pt>
                <c:pt idx="363">
                  <c:v>-4.3899999999999999E-4</c:v>
                </c:pt>
                <c:pt idx="364">
                  <c:v>-4.3899999999999999E-4</c:v>
                </c:pt>
                <c:pt idx="365">
                  <c:v>-4.17E-4</c:v>
                </c:pt>
                <c:pt idx="366">
                  <c:v>-4.17E-4</c:v>
                </c:pt>
                <c:pt idx="367">
                  <c:v>-4.6099999999999998E-4</c:v>
                </c:pt>
                <c:pt idx="368">
                  <c:v>-4.3899999999999999E-4</c:v>
                </c:pt>
                <c:pt idx="369">
                  <c:v>-4.3899999999999999E-4</c:v>
                </c:pt>
                <c:pt idx="370">
                  <c:v>-4.17E-4</c:v>
                </c:pt>
                <c:pt idx="371">
                  <c:v>-4.3899999999999999E-4</c:v>
                </c:pt>
                <c:pt idx="372">
                  <c:v>-4.17E-4</c:v>
                </c:pt>
                <c:pt idx="373">
                  <c:v>-4.3899999999999999E-4</c:v>
                </c:pt>
                <c:pt idx="374">
                  <c:v>-4.17E-4</c:v>
                </c:pt>
                <c:pt idx="375">
                  <c:v>-4.3899999999999999E-4</c:v>
                </c:pt>
                <c:pt idx="376">
                  <c:v>-4.6099999999999998E-4</c:v>
                </c:pt>
                <c:pt idx="377">
                  <c:v>-4.17E-4</c:v>
                </c:pt>
                <c:pt idx="378">
                  <c:v>-4.6099999999999998E-4</c:v>
                </c:pt>
                <c:pt idx="379">
                  <c:v>-4.3899999999999999E-4</c:v>
                </c:pt>
                <c:pt idx="380">
                  <c:v>-4.3899999999999999E-4</c:v>
                </c:pt>
                <c:pt idx="381">
                  <c:v>-3.9500000000000001E-4</c:v>
                </c:pt>
                <c:pt idx="382">
                  <c:v>-4.6099999999999998E-4</c:v>
                </c:pt>
                <c:pt idx="383">
                  <c:v>-4.17E-4</c:v>
                </c:pt>
                <c:pt idx="384">
                  <c:v>-4.17E-4</c:v>
                </c:pt>
                <c:pt idx="385">
                  <c:v>-4.17E-4</c:v>
                </c:pt>
                <c:pt idx="386">
                  <c:v>-4.6099999999999998E-4</c:v>
                </c:pt>
                <c:pt idx="387">
                  <c:v>-4.17E-4</c:v>
                </c:pt>
                <c:pt idx="388">
                  <c:v>-4.3899999999999999E-4</c:v>
                </c:pt>
                <c:pt idx="389">
                  <c:v>-4.17E-4</c:v>
                </c:pt>
                <c:pt idx="390">
                  <c:v>-3.9500000000000001E-4</c:v>
                </c:pt>
                <c:pt idx="391">
                  <c:v>-4.3899999999999999E-4</c:v>
                </c:pt>
                <c:pt idx="392">
                  <c:v>-3.9500000000000001E-4</c:v>
                </c:pt>
                <c:pt idx="393">
                  <c:v>-3.7199999999999999E-4</c:v>
                </c:pt>
                <c:pt idx="394">
                  <c:v>-4.17E-4</c:v>
                </c:pt>
                <c:pt idx="395">
                  <c:v>-4.17E-4</c:v>
                </c:pt>
                <c:pt idx="396">
                  <c:v>-3.9500000000000001E-4</c:v>
                </c:pt>
                <c:pt idx="397">
                  <c:v>-3.5E-4</c:v>
                </c:pt>
                <c:pt idx="398">
                  <c:v>-3.7199999999999999E-4</c:v>
                </c:pt>
                <c:pt idx="399">
                  <c:v>-3.5E-4</c:v>
                </c:pt>
                <c:pt idx="400">
                  <c:v>-3.5E-4</c:v>
                </c:pt>
                <c:pt idx="401">
                  <c:v>-3.28E-4</c:v>
                </c:pt>
                <c:pt idx="402">
                  <c:v>-3.7199999999999999E-4</c:v>
                </c:pt>
                <c:pt idx="403">
                  <c:v>-3.0600000000000001E-4</c:v>
                </c:pt>
                <c:pt idx="404">
                  <c:v>-3.5E-4</c:v>
                </c:pt>
                <c:pt idx="405">
                  <c:v>-3.28E-4</c:v>
                </c:pt>
                <c:pt idx="406">
                  <c:v>-3.0600000000000001E-4</c:v>
                </c:pt>
                <c:pt idx="407">
                  <c:v>-3.0600000000000001E-4</c:v>
                </c:pt>
                <c:pt idx="408">
                  <c:v>-2.8299999999999999E-4</c:v>
                </c:pt>
                <c:pt idx="409">
                  <c:v>-2.8299999999999999E-4</c:v>
                </c:pt>
                <c:pt idx="410">
                  <c:v>-2.8299999999999999E-4</c:v>
                </c:pt>
                <c:pt idx="411">
                  <c:v>-2.8299999999999999E-4</c:v>
                </c:pt>
                <c:pt idx="412">
                  <c:v>-2.1699999999999999E-4</c:v>
                </c:pt>
                <c:pt idx="413">
                  <c:v>-2.3900000000000001E-4</c:v>
                </c:pt>
                <c:pt idx="414">
                  <c:v>-2.61E-4</c:v>
                </c:pt>
                <c:pt idx="415">
                  <c:v>-2.1699999999999999E-4</c:v>
                </c:pt>
                <c:pt idx="416">
                  <c:v>-2.1699999999999999E-4</c:v>
                </c:pt>
                <c:pt idx="417">
                  <c:v>-2.61E-4</c:v>
                </c:pt>
                <c:pt idx="418">
                  <c:v>-2.1699999999999999E-4</c:v>
                </c:pt>
                <c:pt idx="419">
                  <c:v>-1.94E-4</c:v>
                </c:pt>
                <c:pt idx="420">
                  <c:v>-1.7200000000000001E-4</c:v>
                </c:pt>
                <c:pt idx="421">
                  <c:v>-1.7200000000000001E-4</c:v>
                </c:pt>
                <c:pt idx="422">
                  <c:v>-1.4999999999999999E-4</c:v>
                </c:pt>
                <c:pt idx="423">
                  <c:v>-1.7200000000000001E-4</c:v>
                </c:pt>
                <c:pt idx="424">
                  <c:v>-1.2799999999999999E-4</c:v>
                </c:pt>
                <c:pt idx="425">
                  <c:v>-1.2799999999999999E-4</c:v>
                </c:pt>
                <c:pt idx="426">
                  <c:v>-1.06E-4</c:v>
                </c:pt>
                <c:pt idx="427">
                  <c:v>-1.4999999999999999E-4</c:v>
                </c:pt>
                <c:pt idx="428">
                  <c:v>-1.06E-4</c:v>
                </c:pt>
                <c:pt idx="429">
                  <c:v>-8.2999999999999998E-5</c:v>
                </c:pt>
                <c:pt idx="430">
                  <c:v>-6.0999999999999999E-5</c:v>
                </c:pt>
                <c:pt idx="431">
                  <c:v>-6.0999999999999999E-5</c:v>
                </c:pt>
                <c:pt idx="432">
                  <c:v>-1.7E-5</c:v>
                </c:pt>
                <c:pt idx="433">
                  <c:v>-6.0999999999999999E-5</c:v>
                </c:pt>
                <c:pt idx="434">
                  <c:v>-3.8999999999999999E-5</c:v>
                </c:pt>
                <c:pt idx="435">
                  <c:v>-3.8999999999999999E-5</c:v>
                </c:pt>
                <c:pt idx="436">
                  <c:v>6.0000000000000002E-6</c:v>
                </c:pt>
                <c:pt idx="437">
                  <c:v>-3.8999999999999999E-5</c:v>
                </c:pt>
                <c:pt idx="438">
                  <c:v>2.8E-5</c:v>
                </c:pt>
                <c:pt idx="439">
                  <c:v>2.8E-5</c:v>
                </c:pt>
                <c:pt idx="440">
                  <c:v>7.2000000000000002E-5</c:v>
                </c:pt>
                <c:pt idx="441">
                  <c:v>5.0000000000000002E-5</c:v>
                </c:pt>
                <c:pt idx="442">
                  <c:v>5.0000000000000002E-5</c:v>
                </c:pt>
                <c:pt idx="443">
                  <c:v>5.0000000000000002E-5</c:v>
                </c:pt>
                <c:pt idx="444">
                  <c:v>9.3999999999999994E-5</c:v>
                </c:pt>
                <c:pt idx="445">
                  <c:v>9.3999999999999994E-5</c:v>
                </c:pt>
                <c:pt idx="446">
                  <c:v>1.17E-4</c:v>
                </c:pt>
                <c:pt idx="447">
                  <c:v>1.3899999999999999E-4</c:v>
                </c:pt>
                <c:pt idx="448">
                  <c:v>1.6100000000000001E-4</c:v>
                </c:pt>
                <c:pt idx="449">
                  <c:v>1.3899999999999999E-4</c:v>
                </c:pt>
                <c:pt idx="450">
                  <c:v>1.6100000000000001E-4</c:v>
                </c:pt>
                <c:pt idx="451">
                  <c:v>1.6100000000000001E-4</c:v>
                </c:pt>
                <c:pt idx="452">
                  <c:v>2.0599999999999999E-4</c:v>
                </c:pt>
                <c:pt idx="453">
                  <c:v>1.83E-4</c:v>
                </c:pt>
                <c:pt idx="454">
                  <c:v>2.2800000000000001E-4</c:v>
                </c:pt>
                <c:pt idx="455">
                  <c:v>2.2800000000000001E-4</c:v>
                </c:pt>
                <c:pt idx="456">
                  <c:v>2.5000000000000001E-4</c:v>
                </c:pt>
                <c:pt idx="457">
                  <c:v>2.5000000000000001E-4</c:v>
                </c:pt>
                <c:pt idx="458">
                  <c:v>2.72E-4</c:v>
                </c:pt>
                <c:pt idx="459">
                  <c:v>2.5000000000000001E-4</c:v>
                </c:pt>
                <c:pt idx="460">
                  <c:v>2.72E-4</c:v>
                </c:pt>
                <c:pt idx="461">
                  <c:v>2.72E-4</c:v>
                </c:pt>
                <c:pt idx="462">
                  <c:v>3.1700000000000001E-4</c:v>
                </c:pt>
                <c:pt idx="463">
                  <c:v>2.9399999999999999E-4</c:v>
                </c:pt>
                <c:pt idx="464">
                  <c:v>3.39E-4</c:v>
                </c:pt>
                <c:pt idx="465">
                  <c:v>2.9399999999999999E-4</c:v>
                </c:pt>
                <c:pt idx="466">
                  <c:v>3.39E-4</c:v>
                </c:pt>
                <c:pt idx="467">
                  <c:v>3.39E-4</c:v>
                </c:pt>
                <c:pt idx="468">
                  <c:v>3.39E-4</c:v>
                </c:pt>
                <c:pt idx="469">
                  <c:v>3.1700000000000001E-4</c:v>
                </c:pt>
                <c:pt idx="470">
                  <c:v>3.6099999999999999E-4</c:v>
                </c:pt>
                <c:pt idx="471">
                  <c:v>3.8299999999999999E-4</c:v>
                </c:pt>
                <c:pt idx="472">
                  <c:v>3.8299999999999999E-4</c:v>
                </c:pt>
                <c:pt idx="473">
                  <c:v>4.06E-4</c:v>
                </c:pt>
                <c:pt idx="474">
                  <c:v>4.06E-4</c:v>
                </c:pt>
                <c:pt idx="475">
                  <c:v>4.06E-4</c:v>
                </c:pt>
                <c:pt idx="476">
                  <c:v>4.06E-4</c:v>
                </c:pt>
                <c:pt idx="477">
                  <c:v>4.7199999999999998E-4</c:v>
                </c:pt>
                <c:pt idx="478">
                  <c:v>4.28E-4</c:v>
                </c:pt>
                <c:pt idx="479">
                  <c:v>4.28E-4</c:v>
                </c:pt>
                <c:pt idx="480">
                  <c:v>4.95E-4</c:v>
                </c:pt>
                <c:pt idx="481">
                  <c:v>4.06E-4</c:v>
                </c:pt>
                <c:pt idx="482">
                  <c:v>4.28E-4</c:v>
                </c:pt>
                <c:pt idx="483">
                  <c:v>4.95E-4</c:v>
                </c:pt>
                <c:pt idx="484">
                  <c:v>4.4999999999999999E-4</c:v>
                </c:pt>
                <c:pt idx="485">
                  <c:v>4.7199999999999998E-4</c:v>
                </c:pt>
                <c:pt idx="486">
                  <c:v>4.7199999999999998E-4</c:v>
                </c:pt>
                <c:pt idx="487">
                  <c:v>4.7199999999999998E-4</c:v>
                </c:pt>
                <c:pt idx="488">
                  <c:v>4.95E-4</c:v>
                </c:pt>
                <c:pt idx="489">
                  <c:v>4.7199999999999998E-4</c:v>
                </c:pt>
                <c:pt idx="490">
                  <c:v>4.95E-4</c:v>
                </c:pt>
                <c:pt idx="491">
                  <c:v>4.7199999999999998E-4</c:v>
                </c:pt>
                <c:pt idx="492">
                  <c:v>4.95E-4</c:v>
                </c:pt>
                <c:pt idx="493">
                  <c:v>5.3899999999999998E-4</c:v>
                </c:pt>
                <c:pt idx="494">
                  <c:v>4.95E-4</c:v>
                </c:pt>
                <c:pt idx="495">
                  <c:v>4.7199999999999998E-4</c:v>
                </c:pt>
                <c:pt idx="496">
                  <c:v>5.3899999999999998E-4</c:v>
                </c:pt>
                <c:pt idx="497">
                  <c:v>4.95E-4</c:v>
                </c:pt>
                <c:pt idx="498">
                  <c:v>4.95E-4</c:v>
                </c:pt>
                <c:pt idx="499">
                  <c:v>4.95E-4</c:v>
                </c:pt>
                <c:pt idx="500">
                  <c:v>5.1699999999999999E-4</c:v>
                </c:pt>
                <c:pt idx="501">
                  <c:v>5.1699999999999999E-4</c:v>
                </c:pt>
                <c:pt idx="502">
                  <c:v>5.1699999999999999E-4</c:v>
                </c:pt>
                <c:pt idx="503">
                  <c:v>5.1699999999999999E-4</c:v>
                </c:pt>
                <c:pt idx="504">
                  <c:v>4.95E-4</c:v>
                </c:pt>
                <c:pt idx="505">
                  <c:v>4.95E-4</c:v>
                </c:pt>
                <c:pt idx="506">
                  <c:v>4.7199999999999998E-4</c:v>
                </c:pt>
                <c:pt idx="507">
                  <c:v>4.95E-4</c:v>
                </c:pt>
                <c:pt idx="508">
                  <c:v>4.95E-4</c:v>
                </c:pt>
                <c:pt idx="509">
                  <c:v>5.1699999999999999E-4</c:v>
                </c:pt>
                <c:pt idx="510">
                  <c:v>5.1699999999999999E-4</c:v>
                </c:pt>
                <c:pt idx="511">
                  <c:v>4.95E-4</c:v>
                </c:pt>
                <c:pt idx="512">
                  <c:v>4.95E-4</c:v>
                </c:pt>
                <c:pt idx="513">
                  <c:v>4.7199999999999998E-4</c:v>
                </c:pt>
                <c:pt idx="514">
                  <c:v>4.7199999999999998E-4</c:v>
                </c:pt>
                <c:pt idx="515">
                  <c:v>4.7199999999999998E-4</c:v>
                </c:pt>
                <c:pt idx="516">
                  <c:v>4.4999999999999999E-4</c:v>
                </c:pt>
                <c:pt idx="517">
                  <c:v>4.4999999999999999E-4</c:v>
                </c:pt>
                <c:pt idx="518">
                  <c:v>4.7199999999999998E-4</c:v>
                </c:pt>
                <c:pt idx="519">
                  <c:v>4.28E-4</c:v>
                </c:pt>
                <c:pt idx="520">
                  <c:v>4.28E-4</c:v>
                </c:pt>
                <c:pt idx="521">
                  <c:v>4.7199999999999998E-4</c:v>
                </c:pt>
                <c:pt idx="522">
                  <c:v>4.06E-4</c:v>
                </c:pt>
                <c:pt idx="523">
                  <c:v>4.06E-4</c:v>
                </c:pt>
                <c:pt idx="524">
                  <c:v>4.28E-4</c:v>
                </c:pt>
                <c:pt idx="525">
                  <c:v>4.06E-4</c:v>
                </c:pt>
                <c:pt idx="526">
                  <c:v>4.28E-4</c:v>
                </c:pt>
                <c:pt idx="527">
                  <c:v>4.28E-4</c:v>
                </c:pt>
                <c:pt idx="528">
                  <c:v>3.6099999999999999E-4</c:v>
                </c:pt>
                <c:pt idx="529">
                  <c:v>3.8299999999999999E-4</c:v>
                </c:pt>
                <c:pt idx="530">
                  <c:v>3.6099999999999999E-4</c:v>
                </c:pt>
                <c:pt idx="531">
                  <c:v>3.6099999999999999E-4</c:v>
                </c:pt>
                <c:pt idx="532">
                  <c:v>3.39E-4</c:v>
                </c:pt>
                <c:pt idx="533">
                  <c:v>3.39E-4</c:v>
                </c:pt>
                <c:pt idx="534">
                  <c:v>3.39E-4</c:v>
                </c:pt>
                <c:pt idx="535">
                  <c:v>3.1700000000000001E-4</c:v>
                </c:pt>
                <c:pt idx="536">
                  <c:v>2.9399999999999999E-4</c:v>
                </c:pt>
                <c:pt idx="537">
                  <c:v>3.1700000000000001E-4</c:v>
                </c:pt>
                <c:pt idx="538">
                  <c:v>2.9399999999999999E-4</c:v>
                </c:pt>
                <c:pt idx="539">
                  <c:v>2.72E-4</c:v>
                </c:pt>
                <c:pt idx="540">
                  <c:v>2.72E-4</c:v>
                </c:pt>
                <c:pt idx="541">
                  <c:v>2.5000000000000001E-4</c:v>
                </c:pt>
                <c:pt idx="542">
                  <c:v>2.72E-4</c:v>
                </c:pt>
                <c:pt idx="543">
                  <c:v>2.72E-4</c:v>
                </c:pt>
                <c:pt idx="544">
                  <c:v>2.0599999999999999E-4</c:v>
                </c:pt>
                <c:pt idx="545">
                  <c:v>2.0599999999999999E-4</c:v>
                </c:pt>
                <c:pt idx="546">
                  <c:v>1.83E-4</c:v>
                </c:pt>
                <c:pt idx="547">
                  <c:v>2.0599999999999999E-4</c:v>
                </c:pt>
                <c:pt idx="548">
                  <c:v>2.0599999999999999E-4</c:v>
                </c:pt>
                <c:pt idx="549">
                  <c:v>1.83E-4</c:v>
                </c:pt>
                <c:pt idx="550">
                  <c:v>1.6100000000000001E-4</c:v>
                </c:pt>
                <c:pt idx="551">
                  <c:v>1.17E-4</c:v>
                </c:pt>
                <c:pt idx="552">
                  <c:v>1.17E-4</c:v>
                </c:pt>
                <c:pt idx="553">
                  <c:v>1.3899999999999999E-4</c:v>
                </c:pt>
                <c:pt idx="554">
                  <c:v>1.17E-4</c:v>
                </c:pt>
                <c:pt idx="555">
                  <c:v>9.3999999999999994E-5</c:v>
                </c:pt>
                <c:pt idx="556">
                  <c:v>7.2000000000000002E-5</c:v>
                </c:pt>
                <c:pt idx="557">
                  <c:v>1.17E-4</c:v>
                </c:pt>
                <c:pt idx="558">
                  <c:v>5.0000000000000002E-5</c:v>
                </c:pt>
                <c:pt idx="559">
                  <c:v>7.2000000000000002E-5</c:v>
                </c:pt>
                <c:pt idx="560">
                  <c:v>2.8E-5</c:v>
                </c:pt>
                <c:pt idx="561">
                  <c:v>5.0000000000000002E-5</c:v>
                </c:pt>
                <c:pt idx="562">
                  <c:v>2.8E-5</c:v>
                </c:pt>
                <c:pt idx="563">
                  <c:v>6.0000000000000002E-6</c:v>
                </c:pt>
                <c:pt idx="564">
                  <c:v>2.8E-5</c:v>
                </c:pt>
                <c:pt idx="565">
                  <c:v>-1.7E-5</c:v>
                </c:pt>
                <c:pt idx="566">
                  <c:v>6.0000000000000002E-6</c:v>
                </c:pt>
                <c:pt idx="567">
                  <c:v>-3.8999999999999999E-5</c:v>
                </c:pt>
                <c:pt idx="568">
                  <c:v>6.0000000000000002E-6</c:v>
                </c:pt>
                <c:pt idx="569">
                  <c:v>-3.8999999999999999E-5</c:v>
                </c:pt>
                <c:pt idx="570">
                  <c:v>-6.0999999999999999E-5</c:v>
                </c:pt>
                <c:pt idx="571">
                  <c:v>-3.8999999999999999E-5</c:v>
                </c:pt>
                <c:pt idx="572">
                  <c:v>-6.0999999999999999E-5</c:v>
                </c:pt>
                <c:pt idx="573">
                  <c:v>-3.8999999999999999E-5</c:v>
                </c:pt>
                <c:pt idx="574">
                  <c:v>-8.2999999999999998E-5</c:v>
                </c:pt>
                <c:pt idx="575">
                  <c:v>-6.0999999999999999E-5</c:v>
                </c:pt>
                <c:pt idx="576">
                  <c:v>-1.06E-4</c:v>
                </c:pt>
                <c:pt idx="577">
                  <c:v>-1.06E-4</c:v>
                </c:pt>
                <c:pt idx="578">
                  <c:v>-1.2799999999999999E-4</c:v>
                </c:pt>
                <c:pt idx="579">
                  <c:v>-1.06E-4</c:v>
                </c:pt>
                <c:pt idx="580">
                  <c:v>-1.06E-4</c:v>
                </c:pt>
                <c:pt idx="581">
                  <c:v>-1.4999999999999999E-4</c:v>
                </c:pt>
                <c:pt idx="582">
                  <c:v>-1.06E-4</c:v>
                </c:pt>
                <c:pt idx="583">
                  <c:v>-1.2799999999999999E-4</c:v>
                </c:pt>
                <c:pt idx="584">
                  <c:v>-1.2799999999999999E-4</c:v>
                </c:pt>
                <c:pt idx="585">
                  <c:v>-1.06E-4</c:v>
                </c:pt>
                <c:pt idx="586">
                  <c:v>-1.2799999999999999E-4</c:v>
                </c:pt>
                <c:pt idx="587">
                  <c:v>-1.4999999999999999E-4</c:v>
                </c:pt>
                <c:pt idx="588">
                  <c:v>-1.7200000000000001E-4</c:v>
                </c:pt>
                <c:pt idx="589">
                  <c:v>-1.2799999999999999E-4</c:v>
                </c:pt>
                <c:pt idx="590">
                  <c:v>-1.2799999999999999E-4</c:v>
                </c:pt>
                <c:pt idx="591">
                  <c:v>-1.2799999999999999E-4</c:v>
                </c:pt>
                <c:pt idx="592">
                  <c:v>-1.4999999999999999E-4</c:v>
                </c:pt>
                <c:pt idx="593">
                  <c:v>-1.7200000000000001E-4</c:v>
                </c:pt>
                <c:pt idx="594">
                  <c:v>-1.7200000000000001E-4</c:v>
                </c:pt>
                <c:pt idx="595">
                  <c:v>-1.4999999999999999E-4</c:v>
                </c:pt>
                <c:pt idx="596">
                  <c:v>-1.4999999999999999E-4</c:v>
                </c:pt>
                <c:pt idx="597">
                  <c:v>-1.4999999999999999E-4</c:v>
                </c:pt>
                <c:pt idx="598">
                  <c:v>-1.2799999999999999E-4</c:v>
                </c:pt>
                <c:pt idx="599">
                  <c:v>-1.4999999999999999E-4</c:v>
                </c:pt>
                <c:pt idx="600">
                  <c:v>-1.2799999999999999E-4</c:v>
                </c:pt>
                <c:pt idx="601">
                  <c:v>-1.4999999999999999E-4</c:v>
                </c:pt>
                <c:pt idx="602">
                  <c:v>-1.4999999999999999E-4</c:v>
                </c:pt>
                <c:pt idx="603">
                  <c:v>-1.2799999999999999E-4</c:v>
                </c:pt>
                <c:pt idx="604">
                  <c:v>-1.4999999999999999E-4</c:v>
                </c:pt>
                <c:pt idx="605">
                  <c:v>-8.2999999999999998E-5</c:v>
                </c:pt>
                <c:pt idx="606">
                  <c:v>-1.06E-4</c:v>
                </c:pt>
                <c:pt idx="607">
                  <c:v>-1.06E-4</c:v>
                </c:pt>
                <c:pt idx="608">
                  <c:v>-1.06E-4</c:v>
                </c:pt>
                <c:pt idx="609">
                  <c:v>-8.2999999999999998E-5</c:v>
                </c:pt>
                <c:pt idx="610">
                  <c:v>-1.06E-4</c:v>
                </c:pt>
                <c:pt idx="611">
                  <c:v>-8.2999999999999998E-5</c:v>
                </c:pt>
                <c:pt idx="612">
                  <c:v>-6.0999999999999999E-5</c:v>
                </c:pt>
                <c:pt idx="613">
                  <c:v>-8.2999999999999998E-5</c:v>
                </c:pt>
                <c:pt idx="614">
                  <c:v>-6.0999999999999999E-5</c:v>
                </c:pt>
                <c:pt idx="615">
                  <c:v>-8.2999999999999998E-5</c:v>
                </c:pt>
                <c:pt idx="616">
                  <c:v>-6.0999999999999999E-5</c:v>
                </c:pt>
                <c:pt idx="617">
                  <c:v>-6.0999999999999999E-5</c:v>
                </c:pt>
                <c:pt idx="618">
                  <c:v>-3.8999999999999999E-5</c:v>
                </c:pt>
                <c:pt idx="619">
                  <c:v>-3.8999999999999999E-5</c:v>
                </c:pt>
                <c:pt idx="620">
                  <c:v>-1.7E-5</c:v>
                </c:pt>
                <c:pt idx="621">
                  <c:v>6.0000000000000002E-6</c:v>
                </c:pt>
                <c:pt idx="622">
                  <c:v>6.0000000000000002E-6</c:v>
                </c:pt>
                <c:pt idx="623">
                  <c:v>6.0000000000000002E-6</c:v>
                </c:pt>
                <c:pt idx="624">
                  <c:v>2.8E-5</c:v>
                </c:pt>
                <c:pt idx="625">
                  <c:v>5.0000000000000002E-5</c:v>
                </c:pt>
                <c:pt idx="626">
                  <c:v>2.8E-5</c:v>
                </c:pt>
                <c:pt idx="627">
                  <c:v>7.2000000000000002E-5</c:v>
                </c:pt>
                <c:pt idx="628">
                  <c:v>5.0000000000000002E-5</c:v>
                </c:pt>
                <c:pt idx="629">
                  <c:v>5.0000000000000002E-5</c:v>
                </c:pt>
                <c:pt idx="630">
                  <c:v>9.3999999999999994E-5</c:v>
                </c:pt>
                <c:pt idx="631">
                  <c:v>7.2000000000000002E-5</c:v>
                </c:pt>
                <c:pt idx="632">
                  <c:v>9.3999999999999994E-5</c:v>
                </c:pt>
                <c:pt idx="633">
                  <c:v>1.17E-4</c:v>
                </c:pt>
                <c:pt idx="634">
                  <c:v>1.17E-4</c:v>
                </c:pt>
                <c:pt idx="635">
                  <c:v>1.17E-4</c:v>
                </c:pt>
                <c:pt idx="636">
                  <c:v>1.6100000000000001E-4</c:v>
                </c:pt>
                <c:pt idx="637">
                  <c:v>1.83E-4</c:v>
                </c:pt>
                <c:pt idx="638">
                  <c:v>2.0599999999999999E-4</c:v>
                </c:pt>
                <c:pt idx="639">
                  <c:v>2.0599999999999999E-4</c:v>
                </c:pt>
                <c:pt idx="640">
                  <c:v>1.83E-4</c:v>
                </c:pt>
                <c:pt idx="641">
                  <c:v>2.2800000000000001E-4</c:v>
                </c:pt>
                <c:pt idx="642">
                  <c:v>2.0599999999999999E-4</c:v>
                </c:pt>
                <c:pt idx="643">
                  <c:v>2.72E-4</c:v>
                </c:pt>
                <c:pt idx="644">
                  <c:v>2.2800000000000001E-4</c:v>
                </c:pt>
                <c:pt idx="645">
                  <c:v>2.2800000000000001E-4</c:v>
                </c:pt>
                <c:pt idx="646">
                  <c:v>2.72E-4</c:v>
                </c:pt>
                <c:pt idx="647">
                  <c:v>2.9399999999999999E-4</c:v>
                </c:pt>
                <c:pt idx="648">
                  <c:v>2.9399999999999999E-4</c:v>
                </c:pt>
                <c:pt idx="649">
                  <c:v>3.1700000000000001E-4</c:v>
                </c:pt>
                <c:pt idx="650">
                  <c:v>2.9399999999999999E-4</c:v>
                </c:pt>
                <c:pt idx="651">
                  <c:v>3.1700000000000001E-4</c:v>
                </c:pt>
                <c:pt idx="652">
                  <c:v>3.39E-4</c:v>
                </c:pt>
                <c:pt idx="653">
                  <c:v>3.39E-4</c:v>
                </c:pt>
                <c:pt idx="654">
                  <c:v>3.39E-4</c:v>
                </c:pt>
                <c:pt idx="655">
                  <c:v>3.8299999999999999E-4</c:v>
                </c:pt>
                <c:pt idx="656">
                  <c:v>3.6099999999999999E-4</c:v>
                </c:pt>
                <c:pt idx="657">
                  <c:v>3.6099999999999999E-4</c:v>
                </c:pt>
                <c:pt idx="658">
                  <c:v>3.6099999999999999E-4</c:v>
                </c:pt>
                <c:pt idx="659">
                  <c:v>3.8299999999999999E-4</c:v>
                </c:pt>
                <c:pt idx="660">
                  <c:v>4.06E-4</c:v>
                </c:pt>
                <c:pt idx="661">
                  <c:v>4.06E-4</c:v>
                </c:pt>
                <c:pt idx="662">
                  <c:v>4.06E-4</c:v>
                </c:pt>
                <c:pt idx="663">
                  <c:v>4.28E-4</c:v>
                </c:pt>
                <c:pt idx="664">
                  <c:v>4.06E-4</c:v>
                </c:pt>
                <c:pt idx="665">
                  <c:v>3.8299999999999999E-4</c:v>
                </c:pt>
                <c:pt idx="666">
                  <c:v>4.4999999999999999E-4</c:v>
                </c:pt>
                <c:pt idx="667">
                  <c:v>4.28E-4</c:v>
                </c:pt>
                <c:pt idx="668">
                  <c:v>4.95E-4</c:v>
                </c:pt>
                <c:pt idx="669">
                  <c:v>4.7199999999999998E-4</c:v>
                </c:pt>
                <c:pt idx="670">
                  <c:v>4.4999999999999999E-4</c:v>
                </c:pt>
                <c:pt idx="671">
                  <c:v>4.7199999999999998E-4</c:v>
                </c:pt>
                <c:pt idx="672">
                  <c:v>4.4999999999999999E-4</c:v>
                </c:pt>
                <c:pt idx="673">
                  <c:v>4.4999999999999999E-4</c:v>
                </c:pt>
                <c:pt idx="674">
                  <c:v>4.4999999999999999E-4</c:v>
                </c:pt>
                <c:pt idx="675">
                  <c:v>4.7199999999999998E-4</c:v>
                </c:pt>
                <c:pt idx="676">
                  <c:v>4.7199999999999998E-4</c:v>
                </c:pt>
                <c:pt idx="677">
                  <c:v>4.4999999999999999E-4</c:v>
                </c:pt>
                <c:pt idx="678">
                  <c:v>4.4999999999999999E-4</c:v>
                </c:pt>
                <c:pt idx="679">
                  <c:v>4.7199999999999998E-4</c:v>
                </c:pt>
                <c:pt idx="680">
                  <c:v>4.7199999999999998E-4</c:v>
                </c:pt>
                <c:pt idx="681">
                  <c:v>4.7199999999999998E-4</c:v>
                </c:pt>
                <c:pt idx="682">
                  <c:v>4.4999999999999999E-4</c:v>
                </c:pt>
                <c:pt idx="683">
                  <c:v>4.4999999999999999E-4</c:v>
                </c:pt>
                <c:pt idx="684">
                  <c:v>4.95E-4</c:v>
                </c:pt>
                <c:pt idx="685">
                  <c:v>4.7199999999999998E-4</c:v>
                </c:pt>
                <c:pt idx="686">
                  <c:v>4.4999999999999999E-4</c:v>
                </c:pt>
                <c:pt idx="687">
                  <c:v>4.95E-4</c:v>
                </c:pt>
                <c:pt idx="688">
                  <c:v>4.28E-4</c:v>
                </c:pt>
                <c:pt idx="689">
                  <c:v>4.28E-4</c:v>
                </c:pt>
                <c:pt idx="690">
                  <c:v>4.28E-4</c:v>
                </c:pt>
                <c:pt idx="691">
                  <c:v>4.28E-4</c:v>
                </c:pt>
                <c:pt idx="692">
                  <c:v>3.8299999999999999E-4</c:v>
                </c:pt>
                <c:pt idx="693">
                  <c:v>3.8299999999999999E-4</c:v>
                </c:pt>
                <c:pt idx="694">
                  <c:v>3.6099999999999999E-4</c:v>
                </c:pt>
                <c:pt idx="695">
                  <c:v>3.8299999999999999E-4</c:v>
                </c:pt>
                <c:pt idx="696">
                  <c:v>3.6099999999999999E-4</c:v>
                </c:pt>
                <c:pt idx="697">
                  <c:v>3.8299999999999999E-4</c:v>
                </c:pt>
                <c:pt idx="698">
                  <c:v>3.6099999999999999E-4</c:v>
                </c:pt>
                <c:pt idx="699">
                  <c:v>3.1700000000000001E-4</c:v>
                </c:pt>
                <c:pt idx="700">
                  <c:v>3.39E-4</c:v>
                </c:pt>
                <c:pt idx="701">
                  <c:v>3.1700000000000001E-4</c:v>
                </c:pt>
                <c:pt idx="702">
                  <c:v>3.1700000000000001E-4</c:v>
                </c:pt>
                <c:pt idx="703">
                  <c:v>3.1700000000000001E-4</c:v>
                </c:pt>
                <c:pt idx="704">
                  <c:v>2.9399999999999999E-4</c:v>
                </c:pt>
                <c:pt idx="705">
                  <c:v>2.5000000000000001E-4</c:v>
                </c:pt>
                <c:pt idx="706">
                  <c:v>2.72E-4</c:v>
                </c:pt>
                <c:pt idx="707">
                  <c:v>2.5000000000000001E-4</c:v>
                </c:pt>
                <c:pt idx="708">
                  <c:v>2.0599999999999999E-4</c:v>
                </c:pt>
                <c:pt idx="709">
                  <c:v>1.83E-4</c:v>
                </c:pt>
                <c:pt idx="710">
                  <c:v>2.0599999999999999E-4</c:v>
                </c:pt>
                <c:pt idx="711">
                  <c:v>1.83E-4</c:v>
                </c:pt>
                <c:pt idx="712">
                  <c:v>1.3899999999999999E-4</c:v>
                </c:pt>
                <c:pt idx="713">
                  <c:v>1.6100000000000001E-4</c:v>
                </c:pt>
                <c:pt idx="714">
                  <c:v>1.3899999999999999E-4</c:v>
                </c:pt>
                <c:pt idx="715">
                  <c:v>1.17E-4</c:v>
                </c:pt>
                <c:pt idx="716">
                  <c:v>9.3999999999999994E-5</c:v>
                </c:pt>
                <c:pt idx="717">
                  <c:v>7.2000000000000002E-5</c:v>
                </c:pt>
                <c:pt idx="718">
                  <c:v>9.3999999999999994E-5</c:v>
                </c:pt>
                <c:pt idx="719">
                  <c:v>9.3999999999999994E-5</c:v>
                </c:pt>
                <c:pt idx="720">
                  <c:v>2.8E-5</c:v>
                </c:pt>
                <c:pt idx="721">
                  <c:v>6.0000000000000002E-6</c:v>
                </c:pt>
                <c:pt idx="722">
                  <c:v>6.0000000000000002E-6</c:v>
                </c:pt>
                <c:pt idx="723">
                  <c:v>-1.7E-5</c:v>
                </c:pt>
                <c:pt idx="724">
                  <c:v>-6.0999999999999999E-5</c:v>
                </c:pt>
                <c:pt idx="725">
                  <c:v>-6.0999999999999999E-5</c:v>
                </c:pt>
                <c:pt idx="726">
                  <c:v>-6.0999999999999999E-5</c:v>
                </c:pt>
                <c:pt idx="727">
                  <c:v>-1.06E-4</c:v>
                </c:pt>
                <c:pt idx="728">
                  <c:v>-1.2799999999999999E-4</c:v>
                </c:pt>
                <c:pt idx="729">
                  <c:v>-1.2799999999999999E-4</c:v>
                </c:pt>
                <c:pt idx="730">
                  <c:v>-1.2799999999999999E-4</c:v>
                </c:pt>
                <c:pt idx="731">
                  <c:v>-1.4999999999999999E-4</c:v>
                </c:pt>
                <c:pt idx="732">
                  <c:v>-1.94E-4</c:v>
                </c:pt>
                <c:pt idx="733">
                  <c:v>-1.7200000000000001E-4</c:v>
                </c:pt>
                <c:pt idx="734">
                  <c:v>-2.1699999999999999E-4</c:v>
                </c:pt>
                <c:pt idx="735">
                  <c:v>-1.94E-4</c:v>
                </c:pt>
                <c:pt idx="736">
                  <c:v>-2.61E-4</c:v>
                </c:pt>
                <c:pt idx="737">
                  <c:v>-2.61E-4</c:v>
                </c:pt>
                <c:pt idx="738">
                  <c:v>-2.8299999999999999E-4</c:v>
                </c:pt>
                <c:pt idx="739">
                  <c:v>-2.61E-4</c:v>
                </c:pt>
                <c:pt idx="740">
                  <c:v>-3.0600000000000001E-4</c:v>
                </c:pt>
                <c:pt idx="741">
                  <c:v>-3.0600000000000001E-4</c:v>
                </c:pt>
                <c:pt idx="742">
                  <c:v>-3.0600000000000001E-4</c:v>
                </c:pt>
                <c:pt idx="743">
                  <c:v>-3.7199999999999999E-4</c:v>
                </c:pt>
                <c:pt idx="744">
                  <c:v>-3.5E-4</c:v>
                </c:pt>
                <c:pt idx="745">
                  <c:v>-3.7199999999999999E-4</c:v>
                </c:pt>
                <c:pt idx="746">
                  <c:v>-4.17E-4</c:v>
                </c:pt>
                <c:pt idx="747">
                  <c:v>-3.9500000000000001E-4</c:v>
                </c:pt>
                <c:pt idx="748">
                  <c:v>-4.17E-4</c:v>
                </c:pt>
                <c:pt idx="749">
                  <c:v>-3.7199999999999999E-4</c:v>
                </c:pt>
                <c:pt idx="750">
                  <c:v>-4.3899999999999999E-4</c:v>
                </c:pt>
                <c:pt idx="751">
                  <c:v>-4.17E-4</c:v>
                </c:pt>
                <c:pt idx="752">
                  <c:v>-4.17E-4</c:v>
                </c:pt>
                <c:pt idx="753">
                  <c:v>-4.8299999999999998E-4</c:v>
                </c:pt>
                <c:pt idx="754">
                  <c:v>-4.6099999999999998E-4</c:v>
                </c:pt>
                <c:pt idx="755">
                  <c:v>-5.0600000000000005E-4</c:v>
                </c:pt>
                <c:pt idx="756">
                  <c:v>-4.8299999999999998E-4</c:v>
                </c:pt>
                <c:pt idx="757">
                  <c:v>-5.0600000000000005E-4</c:v>
                </c:pt>
                <c:pt idx="758">
                  <c:v>-4.8299999999999998E-4</c:v>
                </c:pt>
                <c:pt idx="759">
                  <c:v>-5.0600000000000005E-4</c:v>
                </c:pt>
                <c:pt idx="760">
                  <c:v>-5.2800000000000004E-4</c:v>
                </c:pt>
                <c:pt idx="761">
                  <c:v>-4.8299999999999998E-4</c:v>
                </c:pt>
                <c:pt idx="762">
                  <c:v>-5.0600000000000005E-4</c:v>
                </c:pt>
                <c:pt idx="763">
                  <c:v>-5.5000000000000003E-4</c:v>
                </c:pt>
                <c:pt idx="764">
                  <c:v>-5.2800000000000004E-4</c:v>
                </c:pt>
                <c:pt idx="765">
                  <c:v>-5.2800000000000004E-4</c:v>
                </c:pt>
                <c:pt idx="766">
                  <c:v>-5.2800000000000004E-4</c:v>
                </c:pt>
                <c:pt idx="767">
                  <c:v>-5.0600000000000005E-4</c:v>
                </c:pt>
                <c:pt idx="768">
                  <c:v>-4.8299999999999998E-4</c:v>
                </c:pt>
                <c:pt idx="769">
                  <c:v>-5.0600000000000005E-4</c:v>
                </c:pt>
                <c:pt idx="770">
                  <c:v>-4.8299999999999998E-4</c:v>
                </c:pt>
                <c:pt idx="771">
                  <c:v>-4.8299999999999998E-4</c:v>
                </c:pt>
                <c:pt idx="772">
                  <c:v>-4.6099999999999998E-4</c:v>
                </c:pt>
                <c:pt idx="773">
                  <c:v>-5.0600000000000005E-4</c:v>
                </c:pt>
                <c:pt idx="774">
                  <c:v>-4.8299999999999998E-4</c:v>
                </c:pt>
                <c:pt idx="775">
                  <c:v>-4.6099999999999998E-4</c:v>
                </c:pt>
                <c:pt idx="776">
                  <c:v>-4.6099999999999998E-4</c:v>
                </c:pt>
                <c:pt idx="777">
                  <c:v>-4.8299999999999998E-4</c:v>
                </c:pt>
                <c:pt idx="778">
                  <c:v>-4.3899999999999999E-4</c:v>
                </c:pt>
                <c:pt idx="779">
                  <c:v>-4.3899999999999999E-4</c:v>
                </c:pt>
                <c:pt idx="780">
                  <c:v>-4.17E-4</c:v>
                </c:pt>
                <c:pt idx="781">
                  <c:v>-4.3899999999999999E-4</c:v>
                </c:pt>
                <c:pt idx="782">
                  <c:v>-4.17E-4</c:v>
                </c:pt>
                <c:pt idx="783">
                  <c:v>-3.9500000000000001E-4</c:v>
                </c:pt>
                <c:pt idx="784">
                  <c:v>-3.9500000000000001E-4</c:v>
                </c:pt>
                <c:pt idx="785">
                  <c:v>-3.5E-4</c:v>
                </c:pt>
                <c:pt idx="786">
                  <c:v>-3.28E-4</c:v>
                </c:pt>
                <c:pt idx="787">
                  <c:v>-3.28E-4</c:v>
                </c:pt>
                <c:pt idx="788">
                  <c:v>-3.28E-4</c:v>
                </c:pt>
                <c:pt idx="789">
                  <c:v>-3.0600000000000001E-4</c:v>
                </c:pt>
                <c:pt idx="790">
                  <c:v>-2.8299999999999999E-4</c:v>
                </c:pt>
                <c:pt idx="791">
                  <c:v>-2.8299999999999999E-4</c:v>
                </c:pt>
                <c:pt idx="792">
                  <c:v>-2.8299999999999999E-4</c:v>
                </c:pt>
                <c:pt idx="793">
                  <c:v>-2.3900000000000001E-4</c:v>
                </c:pt>
                <c:pt idx="794">
                  <c:v>-2.1699999999999999E-4</c:v>
                </c:pt>
                <c:pt idx="795">
                  <c:v>-2.3900000000000001E-4</c:v>
                </c:pt>
                <c:pt idx="796">
                  <c:v>-2.3900000000000001E-4</c:v>
                </c:pt>
                <c:pt idx="797">
                  <c:v>-1.7200000000000001E-4</c:v>
                </c:pt>
                <c:pt idx="798">
                  <c:v>-1.94E-4</c:v>
                </c:pt>
                <c:pt idx="799">
                  <c:v>-1.2799999999999999E-4</c:v>
                </c:pt>
                <c:pt idx="800">
                  <c:v>-1.2799999999999999E-4</c:v>
                </c:pt>
                <c:pt idx="801">
                  <c:v>-1.06E-4</c:v>
                </c:pt>
                <c:pt idx="802">
                  <c:v>-6.0999999999999999E-5</c:v>
                </c:pt>
                <c:pt idx="803">
                  <c:v>-8.2999999999999998E-5</c:v>
                </c:pt>
                <c:pt idx="804">
                  <c:v>-6.0999999999999999E-5</c:v>
                </c:pt>
                <c:pt idx="805">
                  <c:v>-1.7E-5</c:v>
                </c:pt>
                <c:pt idx="806">
                  <c:v>-1.7E-5</c:v>
                </c:pt>
                <c:pt idx="807">
                  <c:v>2.8E-5</c:v>
                </c:pt>
                <c:pt idx="808">
                  <c:v>2.8E-5</c:v>
                </c:pt>
                <c:pt idx="809">
                  <c:v>2.8E-5</c:v>
                </c:pt>
                <c:pt idx="810">
                  <c:v>7.2000000000000002E-5</c:v>
                </c:pt>
                <c:pt idx="811">
                  <c:v>5.0000000000000002E-5</c:v>
                </c:pt>
                <c:pt idx="812">
                  <c:v>1.17E-4</c:v>
                </c:pt>
                <c:pt idx="813">
                  <c:v>1.17E-4</c:v>
                </c:pt>
                <c:pt idx="814">
                  <c:v>1.17E-4</c:v>
                </c:pt>
                <c:pt idx="815">
                  <c:v>1.17E-4</c:v>
                </c:pt>
                <c:pt idx="816">
                  <c:v>1.83E-4</c:v>
                </c:pt>
                <c:pt idx="817">
                  <c:v>1.83E-4</c:v>
                </c:pt>
                <c:pt idx="818">
                  <c:v>2.0599999999999999E-4</c:v>
                </c:pt>
                <c:pt idx="819">
                  <c:v>2.0599999999999999E-4</c:v>
                </c:pt>
                <c:pt idx="820">
                  <c:v>2.2800000000000001E-4</c:v>
                </c:pt>
                <c:pt idx="821">
                  <c:v>2.5000000000000001E-4</c:v>
                </c:pt>
                <c:pt idx="822">
                  <c:v>2.5000000000000001E-4</c:v>
                </c:pt>
                <c:pt idx="823">
                  <c:v>2.5000000000000001E-4</c:v>
                </c:pt>
                <c:pt idx="824">
                  <c:v>2.72E-4</c:v>
                </c:pt>
                <c:pt idx="825">
                  <c:v>2.9399999999999999E-4</c:v>
                </c:pt>
                <c:pt idx="826">
                  <c:v>2.9399999999999999E-4</c:v>
                </c:pt>
                <c:pt idx="827">
                  <c:v>2.9399999999999999E-4</c:v>
                </c:pt>
                <c:pt idx="828">
                  <c:v>3.1700000000000001E-4</c:v>
                </c:pt>
                <c:pt idx="829">
                  <c:v>2.5000000000000001E-4</c:v>
                </c:pt>
                <c:pt idx="830">
                  <c:v>2.9399999999999999E-4</c:v>
                </c:pt>
                <c:pt idx="831">
                  <c:v>3.39E-4</c:v>
                </c:pt>
                <c:pt idx="832">
                  <c:v>3.6099999999999999E-4</c:v>
                </c:pt>
                <c:pt idx="833">
                  <c:v>3.6099999999999999E-4</c:v>
                </c:pt>
                <c:pt idx="834">
                  <c:v>3.1700000000000001E-4</c:v>
                </c:pt>
                <c:pt idx="835">
                  <c:v>3.39E-4</c:v>
                </c:pt>
                <c:pt idx="836">
                  <c:v>3.6099999999999999E-4</c:v>
                </c:pt>
                <c:pt idx="837">
                  <c:v>3.39E-4</c:v>
                </c:pt>
                <c:pt idx="838">
                  <c:v>3.1700000000000001E-4</c:v>
                </c:pt>
                <c:pt idx="839">
                  <c:v>2.72E-4</c:v>
                </c:pt>
                <c:pt idx="840">
                  <c:v>3.1700000000000001E-4</c:v>
                </c:pt>
                <c:pt idx="841">
                  <c:v>2.9399999999999999E-4</c:v>
                </c:pt>
                <c:pt idx="842">
                  <c:v>2.5000000000000001E-4</c:v>
                </c:pt>
                <c:pt idx="843">
                  <c:v>2.2800000000000001E-4</c:v>
                </c:pt>
                <c:pt idx="844">
                  <c:v>2.2800000000000001E-4</c:v>
                </c:pt>
                <c:pt idx="845">
                  <c:v>2.2800000000000001E-4</c:v>
                </c:pt>
                <c:pt idx="846">
                  <c:v>2.0599999999999999E-4</c:v>
                </c:pt>
                <c:pt idx="847">
                  <c:v>1.6100000000000001E-4</c:v>
                </c:pt>
                <c:pt idx="848">
                  <c:v>1.6100000000000001E-4</c:v>
                </c:pt>
                <c:pt idx="849">
                  <c:v>1.6100000000000001E-4</c:v>
                </c:pt>
                <c:pt idx="850">
                  <c:v>1.6100000000000001E-4</c:v>
                </c:pt>
                <c:pt idx="851">
                  <c:v>9.3999999999999994E-5</c:v>
                </c:pt>
                <c:pt idx="852">
                  <c:v>5.0000000000000002E-5</c:v>
                </c:pt>
                <c:pt idx="853">
                  <c:v>-1.7E-5</c:v>
                </c:pt>
                <c:pt idx="854">
                  <c:v>-1.7E-5</c:v>
                </c:pt>
                <c:pt idx="855">
                  <c:v>-8.2999999999999998E-5</c:v>
                </c:pt>
                <c:pt idx="856">
                  <c:v>-1.2799999999999999E-4</c:v>
                </c:pt>
                <c:pt idx="857">
                  <c:v>-1.94E-4</c:v>
                </c:pt>
                <c:pt idx="858">
                  <c:v>-2.1699999999999999E-4</c:v>
                </c:pt>
                <c:pt idx="859">
                  <c:v>-2.8299999999999999E-4</c:v>
                </c:pt>
                <c:pt idx="860">
                  <c:v>-3.0600000000000001E-4</c:v>
                </c:pt>
                <c:pt idx="861">
                  <c:v>-3.9500000000000001E-4</c:v>
                </c:pt>
                <c:pt idx="862">
                  <c:v>-4.17E-4</c:v>
                </c:pt>
                <c:pt idx="863">
                  <c:v>-5.0600000000000005E-4</c:v>
                </c:pt>
                <c:pt idx="864">
                  <c:v>-5.7200000000000003E-4</c:v>
                </c:pt>
                <c:pt idx="865">
                  <c:v>-5.9500000000000004E-4</c:v>
                </c:pt>
                <c:pt idx="866">
                  <c:v>-6.6100000000000002E-4</c:v>
                </c:pt>
                <c:pt idx="867">
                  <c:v>-7.0600000000000003E-4</c:v>
                </c:pt>
                <c:pt idx="868">
                  <c:v>-8.1700000000000002E-4</c:v>
                </c:pt>
                <c:pt idx="869">
                  <c:v>-9.0600000000000001E-4</c:v>
                </c:pt>
                <c:pt idx="870">
                  <c:v>-9.7199999999999999E-4</c:v>
                </c:pt>
                <c:pt idx="871">
                  <c:v>-1.039E-3</c:v>
                </c:pt>
                <c:pt idx="872">
                  <c:v>-1.15E-3</c:v>
                </c:pt>
                <c:pt idx="873">
                  <c:v>-1.217E-3</c:v>
                </c:pt>
                <c:pt idx="874">
                  <c:v>-1.328E-3</c:v>
                </c:pt>
                <c:pt idx="875">
                  <c:v>-1.372E-3</c:v>
                </c:pt>
                <c:pt idx="876">
                  <c:v>-1.4840000000000001E-3</c:v>
                </c:pt>
                <c:pt idx="877">
                  <c:v>-1.5950000000000001E-3</c:v>
                </c:pt>
                <c:pt idx="878">
                  <c:v>-1.6609999999999999E-3</c:v>
                </c:pt>
                <c:pt idx="879">
                  <c:v>-1.7730000000000001E-3</c:v>
                </c:pt>
                <c:pt idx="880">
                  <c:v>-1.861E-3</c:v>
                </c:pt>
                <c:pt idx="881">
                  <c:v>-1.9729999999999999E-3</c:v>
                </c:pt>
                <c:pt idx="882">
                  <c:v>-2.0839999999999999E-3</c:v>
                </c:pt>
                <c:pt idx="883">
                  <c:v>-2.1949999999999999E-3</c:v>
                </c:pt>
                <c:pt idx="884">
                  <c:v>-2.3280000000000002E-3</c:v>
                </c:pt>
                <c:pt idx="885">
                  <c:v>-2.4620000000000002E-3</c:v>
                </c:pt>
                <c:pt idx="886">
                  <c:v>-2.5509999999999999E-3</c:v>
                </c:pt>
                <c:pt idx="887">
                  <c:v>-2.6840000000000002E-3</c:v>
                </c:pt>
                <c:pt idx="888">
                  <c:v>-2.7950000000000002E-3</c:v>
                </c:pt>
                <c:pt idx="889">
                  <c:v>-2.9729999999999999E-3</c:v>
                </c:pt>
                <c:pt idx="890">
                  <c:v>-3.1059999999999998E-3</c:v>
                </c:pt>
                <c:pt idx="891">
                  <c:v>-3.1949999999999999E-3</c:v>
                </c:pt>
                <c:pt idx="892">
                  <c:v>-3.3279999999999998E-3</c:v>
                </c:pt>
                <c:pt idx="893">
                  <c:v>-3.4840000000000001E-3</c:v>
                </c:pt>
                <c:pt idx="894">
                  <c:v>-3.5950000000000001E-3</c:v>
                </c:pt>
                <c:pt idx="895">
                  <c:v>-3.7290000000000001E-3</c:v>
                </c:pt>
                <c:pt idx="896">
                  <c:v>-3.862E-3</c:v>
                </c:pt>
                <c:pt idx="897">
                  <c:v>-4.0169999999999997E-3</c:v>
                </c:pt>
                <c:pt idx="898">
                  <c:v>-4.1510000000000002E-3</c:v>
                </c:pt>
                <c:pt idx="899">
                  <c:v>-4.2839999999999996E-3</c:v>
                </c:pt>
                <c:pt idx="900">
                  <c:v>-4.4400000000000004E-3</c:v>
                </c:pt>
                <c:pt idx="901">
                  <c:v>-4.64E-3</c:v>
                </c:pt>
                <c:pt idx="902">
                  <c:v>-4.7949999999999998E-3</c:v>
                </c:pt>
                <c:pt idx="903">
                  <c:v>-4.9290000000000002E-3</c:v>
                </c:pt>
                <c:pt idx="904">
                  <c:v>-5.1289999999999999E-3</c:v>
                </c:pt>
                <c:pt idx="905">
                  <c:v>-5.2839999999999996E-3</c:v>
                </c:pt>
                <c:pt idx="906">
                  <c:v>-5.4400000000000004E-3</c:v>
                </c:pt>
                <c:pt idx="907">
                  <c:v>-5.5960000000000003E-3</c:v>
                </c:pt>
                <c:pt idx="908">
                  <c:v>-5.751E-3</c:v>
                </c:pt>
                <c:pt idx="909">
                  <c:v>-5.9290000000000002E-3</c:v>
                </c:pt>
                <c:pt idx="910">
                  <c:v>-6.1069999999999996E-3</c:v>
                </c:pt>
                <c:pt idx="911">
                  <c:v>-6.2399999999999999E-3</c:v>
                </c:pt>
                <c:pt idx="912">
                  <c:v>-6.3959999999999998E-3</c:v>
                </c:pt>
                <c:pt idx="913">
                  <c:v>-6.5960000000000003E-3</c:v>
                </c:pt>
                <c:pt idx="914">
                  <c:v>-6.7510000000000001E-3</c:v>
                </c:pt>
                <c:pt idx="915">
                  <c:v>-6.9290000000000003E-3</c:v>
                </c:pt>
                <c:pt idx="916">
                  <c:v>-7.1069999999999996E-3</c:v>
                </c:pt>
                <c:pt idx="917">
                  <c:v>-7.3070000000000001E-3</c:v>
                </c:pt>
                <c:pt idx="918">
                  <c:v>-7.4850000000000003E-3</c:v>
                </c:pt>
                <c:pt idx="919">
                  <c:v>-7.6629999999999997E-3</c:v>
                </c:pt>
                <c:pt idx="920">
                  <c:v>-7.8630000000000002E-3</c:v>
                </c:pt>
                <c:pt idx="921">
                  <c:v>-8.0400000000000003E-3</c:v>
                </c:pt>
                <c:pt idx="922">
                  <c:v>-8.2179999999999996E-3</c:v>
                </c:pt>
                <c:pt idx="923">
                  <c:v>-8.4180000000000001E-3</c:v>
                </c:pt>
                <c:pt idx="924">
                  <c:v>-8.5959999999999995E-3</c:v>
                </c:pt>
                <c:pt idx="925">
                  <c:v>-8.7519999999999994E-3</c:v>
                </c:pt>
                <c:pt idx="926">
                  <c:v>-8.9300000000000004E-3</c:v>
                </c:pt>
                <c:pt idx="927">
                  <c:v>-9.1070000000000005E-3</c:v>
                </c:pt>
                <c:pt idx="928">
                  <c:v>-9.3069999999999993E-3</c:v>
                </c:pt>
                <c:pt idx="929">
                  <c:v>-9.5069999999999998E-3</c:v>
                </c:pt>
                <c:pt idx="930">
                  <c:v>-9.6629999999999997E-3</c:v>
                </c:pt>
                <c:pt idx="931">
                  <c:v>-9.8849999999999997E-3</c:v>
                </c:pt>
                <c:pt idx="932">
                  <c:v>-1.0041E-2</c:v>
                </c:pt>
                <c:pt idx="933">
                  <c:v>-1.0241E-2</c:v>
                </c:pt>
                <c:pt idx="934">
                  <c:v>-1.0441000000000001E-2</c:v>
                </c:pt>
                <c:pt idx="935">
                  <c:v>-1.0619E-2</c:v>
                </c:pt>
                <c:pt idx="936">
                  <c:v>-1.0819E-2</c:v>
                </c:pt>
                <c:pt idx="937">
                  <c:v>-1.1018999999999999E-2</c:v>
                </c:pt>
                <c:pt idx="938">
                  <c:v>-1.1197E-2</c:v>
                </c:pt>
                <c:pt idx="939">
                  <c:v>-1.1374E-2</c:v>
                </c:pt>
                <c:pt idx="940">
                  <c:v>-1.1552E-2</c:v>
                </c:pt>
                <c:pt idx="941">
                  <c:v>-1.1752E-2</c:v>
                </c:pt>
                <c:pt idx="942">
                  <c:v>-1.193E-2</c:v>
                </c:pt>
                <c:pt idx="943">
                  <c:v>-1.2086E-2</c:v>
                </c:pt>
                <c:pt idx="944">
                  <c:v>-1.2307999999999999E-2</c:v>
                </c:pt>
                <c:pt idx="945">
                  <c:v>-1.2463999999999999E-2</c:v>
                </c:pt>
                <c:pt idx="946">
                  <c:v>-1.2640999999999999E-2</c:v>
                </c:pt>
                <c:pt idx="947">
                  <c:v>-1.2775E-2</c:v>
                </c:pt>
                <c:pt idx="948">
                  <c:v>-1.2975E-2</c:v>
                </c:pt>
                <c:pt idx="949">
                  <c:v>-1.3153E-2</c:v>
                </c:pt>
                <c:pt idx="950">
                  <c:v>-1.3353E-2</c:v>
                </c:pt>
                <c:pt idx="951">
                  <c:v>-1.353E-2</c:v>
                </c:pt>
                <c:pt idx="952">
                  <c:v>-1.3686E-2</c:v>
                </c:pt>
                <c:pt idx="953">
                  <c:v>-1.3864E-2</c:v>
                </c:pt>
                <c:pt idx="954">
                  <c:v>-1.4019E-2</c:v>
                </c:pt>
                <c:pt idx="955">
                  <c:v>-1.4175E-2</c:v>
                </c:pt>
                <c:pt idx="956">
                  <c:v>-1.4331E-2</c:v>
                </c:pt>
                <c:pt idx="957">
                  <c:v>-1.4486000000000001E-2</c:v>
                </c:pt>
                <c:pt idx="958">
                  <c:v>-1.4664E-2</c:v>
                </c:pt>
                <c:pt idx="959">
                  <c:v>-1.4775E-2</c:v>
                </c:pt>
                <c:pt idx="960">
                  <c:v>-1.4952999999999999E-2</c:v>
                </c:pt>
                <c:pt idx="961">
                  <c:v>-1.5108999999999999E-2</c:v>
                </c:pt>
                <c:pt idx="962">
                  <c:v>-1.5264E-2</c:v>
                </c:pt>
                <c:pt idx="963">
                  <c:v>-1.542E-2</c:v>
                </c:pt>
                <c:pt idx="964">
                  <c:v>-1.5553000000000001E-2</c:v>
                </c:pt>
                <c:pt idx="965">
                  <c:v>-1.5685999999999999E-2</c:v>
                </c:pt>
                <c:pt idx="966">
                  <c:v>-1.5820000000000001E-2</c:v>
                </c:pt>
                <c:pt idx="967">
                  <c:v>-1.5952999999999998E-2</c:v>
                </c:pt>
                <c:pt idx="968">
                  <c:v>-1.6108999999999998E-2</c:v>
                </c:pt>
                <c:pt idx="969">
                  <c:v>-1.6264000000000001E-2</c:v>
                </c:pt>
                <c:pt idx="970">
                  <c:v>-1.6375000000000001E-2</c:v>
                </c:pt>
                <c:pt idx="971">
                  <c:v>-1.6463999999999999E-2</c:v>
                </c:pt>
                <c:pt idx="972">
                  <c:v>-1.6642000000000001E-2</c:v>
                </c:pt>
                <c:pt idx="973">
                  <c:v>-1.6753000000000001E-2</c:v>
                </c:pt>
                <c:pt idx="974">
                  <c:v>-1.6864000000000001E-2</c:v>
                </c:pt>
                <c:pt idx="975">
                  <c:v>-1.6976000000000002E-2</c:v>
                </c:pt>
                <c:pt idx="976">
                  <c:v>-1.7063999999999999E-2</c:v>
                </c:pt>
                <c:pt idx="977">
                  <c:v>-1.7176E-2</c:v>
                </c:pt>
                <c:pt idx="978">
                  <c:v>-1.7330999999999999E-2</c:v>
                </c:pt>
                <c:pt idx="979">
                  <c:v>-1.7420000000000001E-2</c:v>
                </c:pt>
                <c:pt idx="980">
                  <c:v>-1.7509E-2</c:v>
                </c:pt>
                <c:pt idx="981">
                  <c:v>-1.7597999999999999E-2</c:v>
                </c:pt>
                <c:pt idx="982">
                  <c:v>-1.7731E-2</c:v>
                </c:pt>
                <c:pt idx="983">
                  <c:v>-1.7819999999999999E-2</c:v>
                </c:pt>
                <c:pt idx="984">
                  <c:v>-1.7909000000000001E-2</c:v>
                </c:pt>
                <c:pt idx="985">
                  <c:v>-1.7975999999999999E-2</c:v>
                </c:pt>
                <c:pt idx="986">
                  <c:v>-1.8065000000000001E-2</c:v>
                </c:pt>
                <c:pt idx="987">
                  <c:v>-1.8131000000000001E-2</c:v>
                </c:pt>
                <c:pt idx="988">
                  <c:v>-1.8176000000000001E-2</c:v>
                </c:pt>
                <c:pt idx="989">
                  <c:v>-1.8265E-2</c:v>
                </c:pt>
                <c:pt idx="990">
                  <c:v>-1.8331E-2</c:v>
                </c:pt>
                <c:pt idx="991">
                  <c:v>-1.8419999999999999E-2</c:v>
                </c:pt>
                <c:pt idx="992">
                  <c:v>-1.8464999999999999E-2</c:v>
                </c:pt>
                <c:pt idx="993">
                  <c:v>-1.8487E-2</c:v>
                </c:pt>
                <c:pt idx="994">
                  <c:v>-1.8575999999999999E-2</c:v>
                </c:pt>
                <c:pt idx="995">
                  <c:v>-1.8620000000000001E-2</c:v>
                </c:pt>
                <c:pt idx="996">
                  <c:v>-1.8643E-2</c:v>
                </c:pt>
                <c:pt idx="997">
                  <c:v>-1.8709E-2</c:v>
                </c:pt>
                <c:pt idx="998">
                  <c:v>-1.8731000000000001E-2</c:v>
                </c:pt>
                <c:pt idx="999">
                  <c:v>-1.8776000000000001E-2</c:v>
                </c:pt>
                <c:pt idx="1000">
                  <c:v>-1.8842999999999999E-2</c:v>
                </c:pt>
                <c:pt idx="1001">
                  <c:v>-1.8842999999999999E-2</c:v>
                </c:pt>
                <c:pt idx="1002">
                  <c:v>-1.8887000000000001E-2</c:v>
                </c:pt>
                <c:pt idx="1003">
                  <c:v>-1.8887000000000001E-2</c:v>
                </c:pt>
                <c:pt idx="1004">
                  <c:v>-1.8887000000000001E-2</c:v>
                </c:pt>
                <c:pt idx="1005">
                  <c:v>-1.8908999999999999E-2</c:v>
                </c:pt>
                <c:pt idx="1006">
                  <c:v>-1.8887000000000001E-2</c:v>
                </c:pt>
                <c:pt idx="1007">
                  <c:v>-1.8908999999999999E-2</c:v>
                </c:pt>
                <c:pt idx="1008">
                  <c:v>-1.8908999999999999E-2</c:v>
                </c:pt>
                <c:pt idx="1009">
                  <c:v>-1.8953999999999999E-2</c:v>
                </c:pt>
                <c:pt idx="1010">
                  <c:v>-1.8908999999999999E-2</c:v>
                </c:pt>
                <c:pt idx="1011">
                  <c:v>-1.8908999999999999E-2</c:v>
                </c:pt>
                <c:pt idx="1012">
                  <c:v>-1.8931E-2</c:v>
                </c:pt>
                <c:pt idx="1013">
                  <c:v>-1.8908999999999999E-2</c:v>
                </c:pt>
                <c:pt idx="1014">
                  <c:v>-1.8887000000000001E-2</c:v>
                </c:pt>
                <c:pt idx="1015">
                  <c:v>-1.8865E-2</c:v>
                </c:pt>
                <c:pt idx="1016">
                  <c:v>-1.882E-2</c:v>
                </c:pt>
                <c:pt idx="1017">
                  <c:v>-1.882E-2</c:v>
                </c:pt>
                <c:pt idx="1018">
                  <c:v>-1.8776000000000001E-2</c:v>
                </c:pt>
                <c:pt idx="1019">
                  <c:v>-1.8754E-2</c:v>
                </c:pt>
                <c:pt idx="1020">
                  <c:v>-1.8686999999999999E-2</c:v>
                </c:pt>
                <c:pt idx="1021">
                  <c:v>-1.8643E-2</c:v>
                </c:pt>
                <c:pt idx="1022">
                  <c:v>-1.8575999999999999E-2</c:v>
                </c:pt>
                <c:pt idx="1023">
                  <c:v>-1.8554000000000001E-2</c:v>
                </c:pt>
                <c:pt idx="1024">
                  <c:v>-1.8509000000000001E-2</c:v>
                </c:pt>
                <c:pt idx="1025">
                  <c:v>-1.8509000000000001E-2</c:v>
                </c:pt>
                <c:pt idx="1026">
                  <c:v>-1.8419999999999999E-2</c:v>
                </c:pt>
                <c:pt idx="1027">
                  <c:v>-1.8308999999999999E-2</c:v>
                </c:pt>
                <c:pt idx="1028">
                  <c:v>-1.8287000000000001E-2</c:v>
                </c:pt>
                <c:pt idx="1029">
                  <c:v>-1.8197999999999999E-2</c:v>
                </c:pt>
                <c:pt idx="1030">
                  <c:v>-1.8176000000000001E-2</c:v>
                </c:pt>
                <c:pt idx="1031">
                  <c:v>-1.8086999999999999E-2</c:v>
                </c:pt>
                <c:pt idx="1032">
                  <c:v>-1.8020000000000001E-2</c:v>
                </c:pt>
                <c:pt idx="1033">
                  <c:v>-1.7998E-2</c:v>
                </c:pt>
                <c:pt idx="1034">
                  <c:v>-1.7842E-2</c:v>
                </c:pt>
                <c:pt idx="1035">
                  <c:v>-1.7753000000000001E-2</c:v>
                </c:pt>
                <c:pt idx="1036">
                  <c:v>-1.7708999999999999E-2</c:v>
                </c:pt>
                <c:pt idx="1037">
                  <c:v>-1.7597999999999999E-2</c:v>
                </c:pt>
                <c:pt idx="1038">
                  <c:v>-1.7486999999999999E-2</c:v>
                </c:pt>
                <c:pt idx="1039">
                  <c:v>-1.7420000000000001E-2</c:v>
                </c:pt>
                <c:pt idx="1040">
                  <c:v>-1.7353E-2</c:v>
                </c:pt>
                <c:pt idx="1041">
                  <c:v>-1.7198000000000001E-2</c:v>
                </c:pt>
                <c:pt idx="1042">
                  <c:v>-1.7153000000000002E-2</c:v>
                </c:pt>
                <c:pt idx="1043">
                  <c:v>-1.7042000000000002E-2</c:v>
                </c:pt>
                <c:pt idx="1044">
                  <c:v>-1.6931000000000002E-2</c:v>
                </c:pt>
                <c:pt idx="1045">
                  <c:v>-1.6798E-2</c:v>
                </c:pt>
                <c:pt idx="1046">
                  <c:v>-1.6753000000000001E-2</c:v>
                </c:pt>
                <c:pt idx="1047">
                  <c:v>-1.6619999999999999E-2</c:v>
                </c:pt>
                <c:pt idx="1048">
                  <c:v>-1.6487000000000002E-2</c:v>
                </c:pt>
                <c:pt idx="1049">
                  <c:v>-1.6375000000000001E-2</c:v>
                </c:pt>
                <c:pt idx="1050">
                  <c:v>-1.6264000000000001E-2</c:v>
                </c:pt>
                <c:pt idx="1051">
                  <c:v>-1.6174999999999998E-2</c:v>
                </c:pt>
                <c:pt idx="1052">
                  <c:v>-1.602E-2</c:v>
                </c:pt>
                <c:pt idx="1053">
                  <c:v>-1.5909E-2</c:v>
                </c:pt>
                <c:pt idx="1054">
                  <c:v>-1.5775000000000001E-2</c:v>
                </c:pt>
                <c:pt idx="1055">
                  <c:v>-1.5664000000000001E-2</c:v>
                </c:pt>
                <c:pt idx="1056">
                  <c:v>-1.5553000000000001E-2</c:v>
                </c:pt>
                <c:pt idx="1057">
                  <c:v>-1.5396999999999999E-2</c:v>
                </c:pt>
                <c:pt idx="1058">
                  <c:v>-1.5309E-2</c:v>
                </c:pt>
                <c:pt idx="1059">
                  <c:v>-1.5174999999999999E-2</c:v>
                </c:pt>
                <c:pt idx="1060">
                  <c:v>-1.5063999999999999E-2</c:v>
                </c:pt>
                <c:pt idx="1061">
                  <c:v>-1.4886E-2</c:v>
                </c:pt>
                <c:pt idx="1062">
                  <c:v>-1.4775E-2</c:v>
                </c:pt>
                <c:pt idx="1063">
                  <c:v>-1.4642000000000001E-2</c:v>
                </c:pt>
                <c:pt idx="1064">
                  <c:v>-1.4508E-2</c:v>
                </c:pt>
                <c:pt idx="1065">
                  <c:v>-1.4375000000000001E-2</c:v>
                </c:pt>
                <c:pt idx="1066">
                  <c:v>-1.4197E-2</c:v>
                </c:pt>
                <c:pt idx="1067">
                  <c:v>-1.4108000000000001E-2</c:v>
                </c:pt>
                <c:pt idx="1068">
                  <c:v>-1.3931000000000001E-2</c:v>
                </c:pt>
                <c:pt idx="1069">
                  <c:v>-1.3842E-2</c:v>
                </c:pt>
                <c:pt idx="1070">
                  <c:v>-1.3686E-2</c:v>
                </c:pt>
                <c:pt idx="1071">
                  <c:v>-1.353E-2</c:v>
                </c:pt>
                <c:pt idx="1072">
                  <c:v>-1.3375E-2</c:v>
                </c:pt>
                <c:pt idx="1073">
                  <c:v>-1.3264E-2</c:v>
                </c:pt>
                <c:pt idx="1074">
                  <c:v>-1.3129999999999999E-2</c:v>
                </c:pt>
                <c:pt idx="1075">
                  <c:v>-1.2975E-2</c:v>
                </c:pt>
                <c:pt idx="1076">
                  <c:v>-1.2819000000000001E-2</c:v>
                </c:pt>
                <c:pt idx="1077">
                  <c:v>-1.2708000000000001E-2</c:v>
                </c:pt>
                <c:pt idx="1078">
                  <c:v>-1.2529999999999999E-2</c:v>
                </c:pt>
                <c:pt idx="1079">
                  <c:v>-1.2397E-2</c:v>
                </c:pt>
                <c:pt idx="1080">
                  <c:v>-1.2219000000000001E-2</c:v>
                </c:pt>
                <c:pt idx="1081">
                  <c:v>-1.2086E-2</c:v>
                </c:pt>
                <c:pt idx="1082">
                  <c:v>-1.1975E-2</c:v>
                </c:pt>
                <c:pt idx="1083">
                  <c:v>-1.1819E-2</c:v>
                </c:pt>
                <c:pt idx="1084">
                  <c:v>-1.1686E-2</c:v>
                </c:pt>
                <c:pt idx="1085">
                  <c:v>-1.1552E-2</c:v>
                </c:pt>
                <c:pt idx="1086">
                  <c:v>-1.1396999999999999E-2</c:v>
                </c:pt>
                <c:pt idx="1087">
                  <c:v>-1.1240999999999999E-2</c:v>
                </c:pt>
                <c:pt idx="1088">
                  <c:v>-1.1108E-2</c:v>
                </c:pt>
                <c:pt idx="1089">
                  <c:v>-1.0973999999999999E-2</c:v>
                </c:pt>
                <c:pt idx="1090">
                  <c:v>-1.0841E-2</c:v>
                </c:pt>
                <c:pt idx="1091">
                  <c:v>-1.073E-2</c:v>
                </c:pt>
                <c:pt idx="1092">
                  <c:v>-1.0552000000000001E-2</c:v>
                </c:pt>
                <c:pt idx="1093">
                  <c:v>-1.0441000000000001E-2</c:v>
                </c:pt>
                <c:pt idx="1094">
                  <c:v>-1.0241E-2</c:v>
                </c:pt>
                <c:pt idx="1095">
                  <c:v>-1.0152E-2</c:v>
                </c:pt>
                <c:pt idx="1096">
                  <c:v>-9.9959999999999997E-3</c:v>
                </c:pt>
                <c:pt idx="1097">
                  <c:v>-9.8189999999999996E-3</c:v>
                </c:pt>
                <c:pt idx="1098">
                  <c:v>-9.6849999999999992E-3</c:v>
                </c:pt>
                <c:pt idx="1099">
                  <c:v>-9.5519999999999997E-3</c:v>
                </c:pt>
                <c:pt idx="1100">
                  <c:v>-9.4190000000000003E-3</c:v>
                </c:pt>
                <c:pt idx="1101">
                  <c:v>-9.2849999999999999E-3</c:v>
                </c:pt>
                <c:pt idx="1102">
                  <c:v>-9.1739999999999999E-3</c:v>
                </c:pt>
                <c:pt idx="1103">
                  <c:v>-9.0410000000000004E-3</c:v>
                </c:pt>
                <c:pt idx="1104">
                  <c:v>-8.8850000000000005E-3</c:v>
                </c:pt>
                <c:pt idx="1105">
                  <c:v>-8.7740000000000005E-3</c:v>
                </c:pt>
                <c:pt idx="1106">
                  <c:v>-8.685E-3</c:v>
                </c:pt>
                <c:pt idx="1107">
                  <c:v>-8.5290000000000001E-3</c:v>
                </c:pt>
                <c:pt idx="1108">
                  <c:v>-8.4180000000000001E-3</c:v>
                </c:pt>
                <c:pt idx="1109">
                  <c:v>-8.2850000000000007E-3</c:v>
                </c:pt>
                <c:pt idx="1110">
                  <c:v>-8.1069999999999996E-3</c:v>
                </c:pt>
                <c:pt idx="1111">
                  <c:v>-8.0180000000000008E-3</c:v>
                </c:pt>
                <c:pt idx="1112">
                  <c:v>-7.8399999999999997E-3</c:v>
                </c:pt>
                <c:pt idx="1113">
                  <c:v>-7.7739999999999997E-3</c:v>
                </c:pt>
                <c:pt idx="1114">
                  <c:v>-7.6179999999999998E-3</c:v>
                </c:pt>
                <c:pt idx="1115">
                  <c:v>-7.5069999999999998E-3</c:v>
                </c:pt>
                <c:pt idx="1116">
                  <c:v>-7.3959999999999998E-3</c:v>
                </c:pt>
                <c:pt idx="1117">
                  <c:v>-7.2849999999999998E-3</c:v>
                </c:pt>
                <c:pt idx="1118">
                  <c:v>-7.1510000000000002E-3</c:v>
                </c:pt>
                <c:pt idx="1119">
                  <c:v>-7.0619999999999997E-3</c:v>
                </c:pt>
                <c:pt idx="1120">
                  <c:v>-6.9290000000000003E-3</c:v>
                </c:pt>
                <c:pt idx="1121">
                  <c:v>-6.862E-3</c:v>
                </c:pt>
                <c:pt idx="1122">
                  <c:v>-6.7510000000000001E-3</c:v>
                </c:pt>
                <c:pt idx="1123">
                  <c:v>-6.6400000000000001E-3</c:v>
                </c:pt>
                <c:pt idx="1124">
                  <c:v>-6.5290000000000001E-3</c:v>
                </c:pt>
                <c:pt idx="1125">
                  <c:v>-6.4180000000000001E-3</c:v>
                </c:pt>
                <c:pt idx="1126">
                  <c:v>-6.2849999999999998E-3</c:v>
                </c:pt>
                <c:pt idx="1127">
                  <c:v>-6.1729999999999997E-3</c:v>
                </c:pt>
                <c:pt idx="1128">
                  <c:v>-6.0619999999999997E-3</c:v>
                </c:pt>
                <c:pt idx="1129">
                  <c:v>-5.973E-3</c:v>
                </c:pt>
                <c:pt idx="1130">
                  <c:v>-5.8399999999999997E-3</c:v>
                </c:pt>
                <c:pt idx="1131">
                  <c:v>-5.7959999999999999E-3</c:v>
                </c:pt>
                <c:pt idx="1132">
                  <c:v>-5.7070000000000003E-3</c:v>
                </c:pt>
                <c:pt idx="1133">
                  <c:v>-5.5729999999999998E-3</c:v>
                </c:pt>
                <c:pt idx="1134">
                  <c:v>-5.5290000000000001E-3</c:v>
                </c:pt>
                <c:pt idx="1135">
                  <c:v>-5.3959999999999998E-3</c:v>
                </c:pt>
                <c:pt idx="1136">
                  <c:v>-5.3509999999999999E-3</c:v>
                </c:pt>
                <c:pt idx="1137">
                  <c:v>-5.2620000000000002E-3</c:v>
                </c:pt>
                <c:pt idx="1138">
                  <c:v>-5.1510000000000002E-3</c:v>
                </c:pt>
                <c:pt idx="1139">
                  <c:v>-5.0400000000000002E-3</c:v>
                </c:pt>
                <c:pt idx="1140">
                  <c:v>-4.973E-3</c:v>
                </c:pt>
                <c:pt idx="1141">
                  <c:v>-4.8840000000000003E-3</c:v>
                </c:pt>
                <c:pt idx="1142">
                  <c:v>-4.7949999999999998E-3</c:v>
                </c:pt>
                <c:pt idx="1143">
                  <c:v>-4.7060000000000001E-3</c:v>
                </c:pt>
                <c:pt idx="1144">
                  <c:v>-4.64E-3</c:v>
                </c:pt>
                <c:pt idx="1145">
                  <c:v>-4.529E-3</c:v>
                </c:pt>
                <c:pt idx="1146">
                  <c:v>-4.4619999999999998E-3</c:v>
                </c:pt>
                <c:pt idx="1147">
                  <c:v>-4.3949999999999996E-3</c:v>
                </c:pt>
                <c:pt idx="1148">
                  <c:v>-4.3290000000000004E-3</c:v>
                </c:pt>
                <c:pt idx="1149">
                  <c:v>-4.2839999999999996E-3</c:v>
                </c:pt>
                <c:pt idx="1150">
                  <c:v>-4.1949999999999999E-3</c:v>
                </c:pt>
                <c:pt idx="1151">
                  <c:v>-4.1060000000000003E-3</c:v>
                </c:pt>
                <c:pt idx="1152">
                  <c:v>-4.0400000000000002E-3</c:v>
                </c:pt>
                <c:pt idx="1153">
                  <c:v>-3.9950000000000003E-3</c:v>
                </c:pt>
                <c:pt idx="1154">
                  <c:v>-3.9509999999999997E-3</c:v>
                </c:pt>
                <c:pt idx="1155">
                  <c:v>-3.8839999999999999E-3</c:v>
                </c:pt>
                <c:pt idx="1156">
                  <c:v>-3.7950000000000002E-3</c:v>
                </c:pt>
                <c:pt idx="1157">
                  <c:v>-3.751E-3</c:v>
                </c:pt>
                <c:pt idx="1158">
                  <c:v>-3.6840000000000002E-3</c:v>
                </c:pt>
                <c:pt idx="1159">
                  <c:v>-3.5950000000000001E-3</c:v>
                </c:pt>
                <c:pt idx="1160">
                  <c:v>-3.5279999999999999E-3</c:v>
                </c:pt>
                <c:pt idx="1161">
                  <c:v>-3.4619999999999998E-3</c:v>
                </c:pt>
                <c:pt idx="1162">
                  <c:v>-3.4169999999999999E-3</c:v>
                </c:pt>
                <c:pt idx="1163">
                  <c:v>-3.3509999999999998E-3</c:v>
                </c:pt>
                <c:pt idx="1164">
                  <c:v>-3.3059999999999999E-3</c:v>
                </c:pt>
                <c:pt idx="1165">
                  <c:v>-3.2620000000000001E-3</c:v>
                </c:pt>
                <c:pt idx="1166">
                  <c:v>-3.2169999999999998E-3</c:v>
                </c:pt>
                <c:pt idx="1167">
                  <c:v>-3.173E-3</c:v>
                </c:pt>
                <c:pt idx="1168">
                  <c:v>-3.1280000000000001E-3</c:v>
                </c:pt>
                <c:pt idx="1169">
                  <c:v>-3.0839999999999999E-3</c:v>
                </c:pt>
                <c:pt idx="1170">
                  <c:v>-3.0620000000000001E-3</c:v>
                </c:pt>
                <c:pt idx="1171">
                  <c:v>-2.9949999999999998E-3</c:v>
                </c:pt>
                <c:pt idx="1172">
                  <c:v>-2.928E-3</c:v>
                </c:pt>
                <c:pt idx="1173">
                  <c:v>-2.9060000000000002E-3</c:v>
                </c:pt>
                <c:pt idx="1174">
                  <c:v>-2.8170000000000001E-3</c:v>
                </c:pt>
                <c:pt idx="1175">
                  <c:v>-2.7950000000000002E-3</c:v>
                </c:pt>
                <c:pt idx="1176">
                  <c:v>-2.728E-3</c:v>
                </c:pt>
                <c:pt idx="1177">
                  <c:v>-2.6840000000000002E-3</c:v>
                </c:pt>
                <c:pt idx="1178">
                  <c:v>-2.6389999999999999E-3</c:v>
                </c:pt>
                <c:pt idx="1179">
                  <c:v>-2.5509999999999999E-3</c:v>
                </c:pt>
                <c:pt idx="1180">
                  <c:v>-2.5509999999999999E-3</c:v>
                </c:pt>
                <c:pt idx="1181">
                  <c:v>-2.5279999999999999E-3</c:v>
                </c:pt>
                <c:pt idx="1182">
                  <c:v>-2.4840000000000001E-3</c:v>
                </c:pt>
                <c:pt idx="1183">
                  <c:v>-2.4840000000000001E-3</c:v>
                </c:pt>
                <c:pt idx="1184">
                  <c:v>-2.4169999999999999E-3</c:v>
                </c:pt>
                <c:pt idx="1185">
                  <c:v>-2.4390000000000002E-3</c:v>
                </c:pt>
                <c:pt idx="1186">
                  <c:v>-2.3730000000000001E-3</c:v>
                </c:pt>
                <c:pt idx="1187">
                  <c:v>-2.3730000000000001E-3</c:v>
                </c:pt>
                <c:pt idx="1188">
                  <c:v>-2.284E-3</c:v>
                </c:pt>
                <c:pt idx="1189">
                  <c:v>-2.2620000000000001E-3</c:v>
                </c:pt>
                <c:pt idx="1190">
                  <c:v>-2.2169999999999998E-3</c:v>
                </c:pt>
                <c:pt idx="1191">
                  <c:v>-2.1949999999999999E-3</c:v>
                </c:pt>
                <c:pt idx="1192">
                  <c:v>-2.1059999999999998E-3</c:v>
                </c:pt>
                <c:pt idx="1193">
                  <c:v>-2.1059999999999998E-3</c:v>
                </c:pt>
                <c:pt idx="1194">
                  <c:v>-2.0839999999999999E-3</c:v>
                </c:pt>
                <c:pt idx="1195">
                  <c:v>-2.039E-3</c:v>
                </c:pt>
                <c:pt idx="1196">
                  <c:v>-2.039E-3</c:v>
                </c:pt>
                <c:pt idx="1197">
                  <c:v>-1.9949999999999998E-3</c:v>
                </c:pt>
                <c:pt idx="1198">
                  <c:v>-1.9729999999999999E-3</c:v>
                </c:pt>
                <c:pt idx="1199">
                  <c:v>-1.9499999999999999E-3</c:v>
                </c:pt>
                <c:pt idx="1200">
                  <c:v>-1.928E-3</c:v>
                </c:pt>
                <c:pt idx="1201">
                  <c:v>-1.9059999999999999E-3</c:v>
                </c:pt>
                <c:pt idx="1202">
                  <c:v>-1.9059999999999999E-3</c:v>
                </c:pt>
                <c:pt idx="1203">
                  <c:v>-1.817E-3</c:v>
                </c:pt>
                <c:pt idx="1204">
                  <c:v>-1.7949999999999999E-3</c:v>
                </c:pt>
                <c:pt idx="1205">
                  <c:v>-1.75E-3</c:v>
                </c:pt>
                <c:pt idx="1206">
                  <c:v>-1.75E-3</c:v>
                </c:pt>
                <c:pt idx="1207">
                  <c:v>-1.684E-3</c:v>
                </c:pt>
                <c:pt idx="1208">
                  <c:v>-1.6609999999999999E-3</c:v>
                </c:pt>
                <c:pt idx="1209">
                  <c:v>-1.639E-3</c:v>
                </c:pt>
                <c:pt idx="1210">
                  <c:v>-1.573E-3</c:v>
                </c:pt>
                <c:pt idx="1211">
                  <c:v>-1.5499999999999999E-3</c:v>
                </c:pt>
                <c:pt idx="1212">
                  <c:v>-1.573E-3</c:v>
                </c:pt>
                <c:pt idx="1213">
                  <c:v>-1.5280000000000001E-3</c:v>
                </c:pt>
                <c:pt idx="1214">
                  <c:v>-1.506E-3</c:v>
                </c:pt>
                <c:pt idx="1215">
                  <c:v>-1.4610000000000001E-3</c:v>
                </c:pt>
                <c:pt idx="1216">
                  <c:v>-1.439E-3</c:v>
                </c:pt>
                <c:pt idx="1217">
                  <c:v>-1.4170000000000001E-3</c:v>
                </c:pt>
                <c:pt idx="1218">
                  <c:v>-1.372E-3</c:v>
                </c:pt>
                <c:pt idx="1219">
                  <c:v>-1.328E-3</c:v>
                </c:pt>
                <c:pt idx="1220">
                  <c:v>-1.3060000000000001E-3</c:v>
                </c:pt>
                <c:pt idx="1221">
                  <c:v>-1.284E-3</c:v>
                </c:pt>
                <c:pt idx="1222">
                  <c:v>-1.2390000000000001E-3</c:v>
                </c:pt>
                <c:pt idx="1223">
                  <c:v>-1.1950000000000001E-3</c:v>
                </c:pt>
                <c:pt idx="1224">
                  <c:v>-1.15E-3</c:v>
                </c:pt>
                <c:pt idx="1225">
                  <c:v>-1.106E-3</c:v>
                </c:pt>
                <c:pt idx="1226">
                  <c:v>-1.039E-3</c:v>
                </c:pt>
                <c:pt idx="1227">
                  <c:v>-1.039E-3</c:v>
                </c:pt>
                <c:pt idx="1228">
                  <c:v>-1.0169999999999999E-3</c:v>
                </c:pt>
                <c:pt idx="1229">
                  <c:v>-9.9500000000000001E-4</c:v>
                </c:pt>
                <c:pt idx="1230">
                  <c:v>-9.5E-4</c:v>
                </c:pt>
                <c:pt idx="1231">
                  <c:v>-9.2800000000000001E-4</c:v>
                </c:pt>
                <c:pt idx="1232">
                  <c:v>-8.8400000000000002E-4</c:v>
                </c:pt>
                <c:pt idx="1233">
                  <c:v>-8.61E-4</c:v>
                </c:pt>
                <c:pt idx="1234">
                  <c:v>-7.9500000000000003E-4</c:v>
                </c:pt>
                <c:pt idx="1235">
                  <c:v>-7.5000000000000002E-4</c:v>
                </c:pt>
                <c:pt idx="1236">
                  <c:v>-7.2800000000000002E-4</c:v>
                </c:pt>
                <c:pt idx="1237">
                  <c:v>-6.6100000000000002E-4</c:v>
                </c:pt>
                <c:pt idx="1238">
                  <c:v>-5.9500000000000004E-4</c:v>
                </c:pt>
                <c:pt idx="1239">
                  <c:v>-5.7200000000000003E-4</c:v>
                </c:pt>
                <c:pt idx="1240">
                  <c:v>-5.0600000000000005E-4</c:v>
                </c:pt>
                <c:pt idx="1241">
                  <c:v>-4.6099999999999998E-4</c:v>
                </c:pt>
                <c:pt idx="1242">
                  <c:v>-4.3899999999999999E-4</c:v>
                </c:pt>
                <c:pt idx="1243">
                  <c:v>-3.7199999999999999E-4</c:v>
                </c:pt>
                <c:pt idx="1244">
                  <c:v>-3.28E-4</c:v>
                </c:pt>
                <c:pt idx="1245">
                  <c:v>-2.8299999999999999E-4</c:v>
                </c:pt>
                <c:pt idx="1246">
                  <c:v>-2.3900000000000001E-4</c:v>
                </c:pt>
                <c:pt idx="1247">
                  <c:v>-1.94E-4</c:v>
                </c:pt>
                <c:pt idx="1248">
                  <c:v>-1.4999999999999999E-4</c:v>
                </c:pt>
                <c:pt idx="1249">
                  <c:v>-8.2999999999999998E-5</c:v>
                </c:pt>
                <c:pt idx="1250">
                  <c:v>-3.8999999999999999E-5</c:v>
                </c:pt>
                <c:pt idx="1251">
                  <c:v>6.0000000000000002E-6</c:v>
                </c:pt>
                <c:pt idx="1252">
                  <c:v>2.8E-5</c:v>
                </c:pt>
                <c:pt idx="1253">
                  <c:v>9.3999999999999994E-5</c:v>
                </c:pt>
                <c:pt idx="1254">
                  <c:v>1.83E-4</c:v>
                </c:pt>
                <c:pt idx="1255">
                  <c:v>2.2800000000000001E-4</c:v>
                </c:pt>
                <c:pt idx="1256">
                  <c:v>2.72E-4</c:v>
                </c:pt>
                <c:pt idx="1257">
                  <c:v>3.39E-4</c:v>
                </c:pt>
                <c:pt idx="1258">
                  <c:v>3.8299999999999999E-4</c:v>
                </c:pt>
                <c:pt idx="1259">
                  <c:v>4.95E-4</c:v>
                </c:pt>
                <c:pt idx="1260">
                  <c:v>5.1699999999999999E-4</c:v>
                </c:pt>
                <c:pt idx="1261">
                  <c:v>5.6099999999999998E-4</c:v>
                </c:pt>
                <c:pt idx="1262">
                  <c:v>6.4999999999999997E-4</c:v>
                </c:pt>
                <c:pt idx="1263">
                  <c:v>6.9499999999999998E-4</c:v>
                </c:pt>
                <c:pt idx="1264">
                  <c:v>7.3899999999999997E-4</c:v>
                </c:pt>
                <c:pt idx="1265">
                  <c:v>7.6099999999999996E-4</c:v>
                </c:pt>
                <c:pt idx="1266">
                  <c:v>8.7200000000000005E-4</c:v>
                </c:pt>
                <c:pt idx="1267">
                  <c:v>9.3899999999999995E-4</c:v>
                </c:pt>
                <c:pt idx="1268">
                  <c:v>1.0059999999999999E-3</c:v>
                </c:pt>
                <c:pt idx="1269">
                  <c:v>1.072E-3</c:v>
                </c:pt>
                <c:pt idx="1270">
                  <c:v>1.1609999999999999E-3</c:v>
                </c:pt>
                <c:pt idx="1271">
                  <c:v>1.206E-3</c:v>
                </c:pt>
                <c:pt idx="1272">
                  <c:v>1.317E-3</c:v>
                </c:pt>
                <c:pt idx="1273">
                  <c:v>1.361E-3</c:v>
                </c:pt>
                <c:pt idx="1274">
                  <c:v>1.428E-3</c:v>
                </c:pt>
                <c:pt idx="1275">
                  <c:v>1.4729999999999999E-3</c:v>
                </c:pt>
                <c:pt idx="1276">
                  <c:v>1.5610000000000001E-3</c:v>
                </c:pt>
                <c:pt idx="1277">
                  <c:v>1.606E-3</c:v>
                </c:pt>
                <c:pt idx="1278">
                  <c:v>1.6949999999999999E-3</c:v>
                </c:pt>
                <c:pt idx="1279">
                  <c:v>1.7390000000000001E-3</c:v>
                </c:pt>
                <c:pt idx="1280">
                  <c:v>1.8060000000000001E-3</c:v>
                </c:pt>
                <c:pt idx="1281">
                  <c:v>1.895E-3</c:v>
                </c:pt>
                <c:pt idx="1282">
                  <c:v>1.9610000000000001E-3</c:v>
                </c:pt>
                <c:pt idx="1283">
                  <c:v>2.0730000000000002E-3</c:v>
                </c:pt>
                <c:pt idx="1284">
                  <c:v>2.117E-3</c:v>
                </c:pt>
                <c:pt idx="1285">
                  <c:v>2.1619999999999999E-3</c:v>
                </c:pt>
                <c:pt idx="1286">
                  <c:v>2.2499999999999998E-3</c:v>
                </c:pt>
                <c:pt idx="1287">
                  <c:v>2.3389999999999999E-3</c:v>
                </c:pt>
                <c:pt idx="1288">
                  <c:v>2.4060000000000002E-3</c:v>
                </c:pt>
                <c:pt idx="1289">
                  <c:v>2.4729999999999999E-3</c:v>
                </c:pt>
                <c:pt idx="1290">
                  <c:v>2.5170000000000001E-3</c:v>
                </c:pt>
                <c:pt idx="1291">
                  <c:v>2.6280000000000001E-3</c:v>
                </c:pt>
                <c:pt idx="1292">
                  <c:v>2.673E-3</c:v>
                </c:pt>
                <c:pt idx="1293">
                  <c:v>2.7390000000000001E-3</c:v>
                </c:pt>
                <c:pt idx="1294">
                  <c:v>2.8509999999999998E-3</c:v>
                </c:pt>
                <c:pt idx="1295">
                  <c:v>2.8730000000000001E-3</c:v>
                </c:pt>
                <c:pt idx="1296">
                  <c:v>2.9619999999999998E-3</c:v>
                </c:pt>
                <c:pt idx="1297">
                  <c:v>3.0509999999999999E-3</c:v>
                </c:pt>
                <c:pt idx="1298">
                  <c:v>3.117E-3</c:v>
                </c:pt>
                <c:pt idx="1299">
                  <c:v>3.2060000000000001E-3</c:v>
                </c:pt>
                <c:pt idx="1300">
                  <c:v>3.2729999999999999E-3</c:v>
                </c:pt>
                <c:pt idx="1301">
                  <c:v>3.3170000000000001E-3</c:v>
                </c:pt>
                <c:pt idx="1302">
                  <c:v>3.3839999999999999E-3</c:v>
                </c:pt>
                <c:pt idx="1303">
                  <c:v>3.4510000000000001E-3</c:v>
                </c:pt>
                <c:pt idx="1304">
                  <c:v>3.4949999999999998E-3</c:v>
                </c:pt>
                <c:pt idx="1305">
                  <c:v>3.6059999999999998E-3</c:v>
                </c:pt>
                <c:pt idx="1306">
                  <c:v>3.673E-3</c:v>
                </c:pt>
                <c:pt idx="1307">
                  <c:v>3.7399999999999998E-3</c:v>
                </c:pt>
                <c:pt idx="1308">
                  <c:v>3.8289999999999999E-3</c:v>
                </c:pt>
                <c:pt idx="1309">
                  <c:v>3.8509999999999998E-3</c:v>
                </c:pt>
                <c:pt idx="1310">
                  <c:v>3.9170000000000003E-3</c:v>
                </c:pt>
                <c:pt idx="1311">
                  <c:v>4.0289999999999996E-3</c:v>
                </c:pt>
                <c:pt idx="1312">
                  <c:v>4.0509999999999999E-3</c:v>
                </c:pt>
                <c:pt idx="1313">
                  <c:v>4.1399999999999996E-3</c:v>
                </c:pt>
                <c:pt idx="1314">
                  <c:v>4.2290000000000001E-3</c:v>
                </c:pt>
                <c:pt idx="1315">
                  <c:v>4.2729999999999999E-3</c:v>
                </c:pt>
                <c:pt idx="1316">
                  <c:v>4.2950000000000002E-3</c:v>
                </c:pt>
                <c:pt idx="1317">
                  <c:v>4.3620000000000004E-3</c:v>
                </c:pt>
                <c:pt idx="1318">
                  <c:v>4.4289999999999998E-3</c:v>
                </c:pt>
                <c:pt idx="1319">
                  <c:v>4.4730000000000004E-3</c:v>
                </c:pt>
                <c:pt idx="1320">
                  <c:v>4.5399999999999998E-3</c:v>
                </c:pt>
                <c:pt idx="1321">
                  <c:v>4.5840000000000004E-3</c:v>
                </c:pt>
                <c:pt idx="1322">
                  <c:v>4.6509999999999998E-3</c:v>
                </c:pt>
                <c:pt idx="1323">
                  <c:v>4.6950000000000004E-3</c:v>
                </c:pt>
                <c:pt idx="1324">
                  <c:v>4.7400000000000003E-3</c:v>
                </c:pt>
                <c:pt idx="1325">
                  <c:v>4.7619999999999997E-3</c:v>
                </c:pt>
                <c:pt idx="1326">
                  <c:v>4.8510000000000003E-3</c:v>
                </c:pt>
                <c:pt idx="1327">
                  <c:v>4.9179999999999996E-3</c:v>
                </c:pt>
                <c:pt idx="1328">
                  <c:v>4.9399999999999999E-3</c:v>
                </c:pt>
                <c:pt idx="1329">
                  <c:v>4.9620000000000003E-3</c:v>
                </c:pt>
                <c:pt idx="1330">
                  <c:v>5.0070000000000002E-3</c:v>
                </c:pt>
                <c:pt idx="1331">
                  <c:v>5.0730000000000003E-3</c:v>
                </c:pt>
                <c:pt idx="1332">
                  <c:v>5.0949999999999997E-3</c:v>
                </c:pt>
                <c:pt idx="1333">
                  <c:v>5.1840000000000002E-3</c:v>
                </c:pt>
                <c:pt idx="1334">
                  <c:v>5.2069999999999998E-3</c:v>
                </c:pt>
                <c:pt idx="1335">
                  <c:v>5.2290000000000001E-3</c:v>
                </c:pt>
                <c:pt idx="1336">
                  <c:v>5.2290000000000001E-3</c:v>
                </c:pt>
                <c:pt idx="1337">
                  <c:v>5.2729999999999999E-3</c:v>
                </c:pt>
                <c:pt idx="1338">
                  <c:v>5.2950000000000002E-3</c:v>
                </c:pt>
                <c:pt idx="1339">
                  <c:v>5.3400000000000001E-3</c:v>
                </c:pt>
                <c:pt idx="1340">
                  <c:v>5.3619999999999996E-3</c:v>
                </c:pt>
                <c:pt idx="1341">
                  <c:v>5.3839999999999999E-3</c:v>
                </c:pt>
                <c:pt idx="1342">
                  <c:v>5.4070000000000003E-3</c:v>
                </c:pt>
                <c:pt idx="1343">
                  <c:v>5.4289999999999998E-3</c:v>
                </c:pt>
                <c:pt idx="1344">
                  <c:v>5.4510000000000001E-3</c:v>
                </c:pt>
                <c:pt idx="1345">
                  <c:v>5.4289999999999998E-3</c:v>
                </c:pt>
                <c:pt idx="1346">
                  <c:v>5.496E-3</c:v>
                </c:pt>
                <c:pt idx="1347">
                  <c:v>5.496E-3</c:v>
                </c:pt>
                <c:pt idx="1348">
                  <c:v>5.5180000000000003E-3</c:v>
                </c:pt>
                <c:pt idx="1349">
                  <c:v>5.5180000000000003E-3</c:v>
                </c:pt>
                <c:pt idx="1350">
                  <c:v>5.5620000000000001E-3</c:v>
                </c:pt>
                <c:pt idx="1351">
                  <c:v>5.5180000000000003E-3</c:v>
                </c:pt>
                <c:pt idx="1352">
                  <c:v>5.496E-3</c:v>
                </c:pt>
                <c:pt idx="1353">
                  <c:v>5.5180000000000003E-3</c:v>
                </c:pt>
                <c:pt idx="1354">
                  <c:v>5.5180000000000003E-3</c:v>
                </c:pt>
                <c:pt idx="1355">
                  <c:v>5.496E-3</c:v>
                </c:pt>
                <c:pt idx="1356">
                  <c:v>5.496E-3</c:v>
                </c:pt>
                <c:pt idx="1357">
                  <c:v>5.496E-3</c:v>
                </c:pt>
                <c:pt idx="1358">
                  <c:v>5.4510000000000001E-3</c:v>
                </c:pt>
                <c:pt idx="1359">
                  <c:v>5.4510000000000001E-3</c:v>
                </c:pt>
                <c:pt idx="1360">
                  <c:v>5.4510000000000001E-3</c:v>
                </c:pt>
                <c:pt idx="1361">
                  <c:v>5.4289999999999998E-3</c:v>
                </c:pt>
                <c:pt idx="1362">
                  <c:v>5.4289999999999998E-3</c:v>
                </c:pt>
                <c:pt idx="1363">
                  <c:v>5.3839999999999999E-3</c:v>
                </c:pt>
                <c:pt idx="1364">
                  <c:v>5.3400000000000001E-3</c:v>
                </c:pt>
                <c:pt idx="1365">
                  <c:v>5.3179999999999998E-3</c:v>
                </c:pt>
                <c:pt idx="1366">
                  <c:v>5.2950000000000002E-3</c:v>
                </c:pt>
                <c:pt idx="1367">
                  <c:v>5.2509999999999996E-3</c:v>
                </c:pt>
                <c:pt idx="1368">
                  <c:v>5.1840000000000002E-3</c:v>
                </c:pt>
                <c:pt idx="1369">
                  <c:v>5.1840000000000002E-3</c:v>
                </c:pt>
                <c:pt idx="1370">
                  <c:v>5.1399999999999996E-3</c:v>
                </c:pt>
                <c:pt idx="1371">
                  <c:v>5.0949999999999997E-3</c:v>
                </c:pt>
                <c:pt idx="1372">
                  <c:v>5.0509999999999999E-3</c:v>
                </c:pt>
                <c:pt idx="1373">
                  <c:v>4.9620000000000003E-3</c:v>
                </c:pt>
                <c:pt idx="1374">
                  <c:v>4.9179999999999996E-3</c:v>
                </c:pt>
                <c:pt idx="1375">
                  <c:v>4.895E-3</c:v>
                </c:pt>
                <c:pt idx="1376">
                  <c:v>4.8729999999999997E-3</c:v>
                </c:pt>
                <c:pt idx="1377">
                  <c:v>4.7840000000000001E-3</c:v>
                </c:pt>
                <c:pt idx="1378">
                  <c:v>4.718E-3</c:v>
                </c:pt>
                <c:pt idx="1379">
                  <c:v>4.6509999999999998E-3</c:v>
                </c:pt>
                <c:pt idx="1380">
                  <c:v>4.5840000000000004E-3</c:v>
                </c:pt>
                <c:pt idx="1381">
                  <c:v>4.5620000000000001E-3</c:v>
                </c:pt>
                <c:pt idx="1382">
                  <c:v>4.4510000000000001E-3</c:v>
                </c:pt>
                <c:pt idx="1383">
                  <c:v>4.3620000000000004E-3</c:v>
                </c:pt>
                <c:pt idx="1384">
                  <c:v>4.2950000000000002E-3</c:v>
                </c:pt>
                <c:pt idx="1385">
                  <c:v>4.2059999999999997E-3</c:v>
                </c:pt>
                <c:pt idx="1386">
                  <c:v>4.1399999999999996E-3</c:v>
                </c:pt>
                <c:pt idx="1387">
                  <c:v>4.0730000000000002E-3</c:v>
                </c:pt>
                <c:pt idx="1388">
                  <c:v>3.9620000000000002E-3</c:v>
                </c:pt>
                <c:pt idx="1389">
                  <c:v>3.8730000000000001E-3</c:v>
                </c:pt>
                <c:pt idx="1390">
                  <c:v>3.7399999999999998E-3</c:v>
                </c:pt>
                <c:pt idx="1391">
                  <c:v>3.7169999999999998E-3</c:v>
                </c:pt>
                <c:pt idx="1392">
                  <c:v>3.6280000000000001E-3</c:v>
                </c:pt>
                <c:pt idx="1393">
                  <c:v>3.5400000000000002E-3</c:v>
                </c:pt>
                <c:pt idx="1394">
                  <c:v>3.4280000000000001E-3</c:v>
                </c:pt>
                <c:pt idx="1395">
                  <c:v>3.362E-3</c:v>
                </c:pt>
                <c:pt idx="1396">
                  <c:v>3.228E-3</c:v>
                </c:pt>
                <c:pt idx="1397">
                  <c:v>3.1389999999999999E-3</c:v>
                </c:pt>
                <c:pt idx="1398">
                  <c:v>3.0279999999999999E-3</c:v>
                </c:pt>
                <c:pt idx="1399">
                  <c:v>2.9169999999999999E-3</c:v>
                </c:pt>
                <c:pt idx="1400">
                  <c:v>2.8059999999999999E-3</c:v>
                </c:pt>
                <c:pt idx="1401">
                  <c:v>2.673E-3</c:v>
                </c:pt>
                <c:pt idx="1402">
                  <c:v>2.5839999999999999E-3</c:v>
                </c:pt>
                <c:pt idx="1403">
                  <c:v>2.4729999999999999E-3</c:v>
                </c:pt>
                <c:pt idx="1404">
                  <c:v>2.3389999999999999E-3</c:v>
                </c:pt>
                <c:pt idx="1405">
                  <c:v>2.2279999999999999E-3</c:v>
                </c:pt>
                <c:pt idx="1406">
                  <c:v>2.117E-3</c:v>
                </c:pt>
                <c:pt idx="1407">
                  <c:v>2.006E-3</c:v>
                </c:pt>
                <c:pt idx="1408">
                  <c:v>1.895E-3</c:v>
                </c:pt>
                <c:pt idx="1409">
                  <c:v>1.784E-3</c:v>
                </c:pt>
                <c:pt idx="1410">
                  <c:v>1.65E-3</c:v>
                </c:pt>
                <c:pt idx="1411">
                  <c:v>1.539E-3</c:v>
                </c:pt>
                <c:pt idx="1412">
                  <c:v>1.384E-3</c:v>
                </c:pt>
                <c:pt idx="1413">
                  <c:v>1.2719999999999999E-3</c:v>
                </c:pt>
                <c:pt idx="1414">
                  <c:v>1.139E-3</c:v>
                </c:pt>
                <c:pt idx="1415">
                  <c:v>9.8400000000000007E-4</c:v>
                </c:pt>
                <c:pt idx="1416">
                  <c:v>8.7200000000000005E-4</c:v>
                </c:pt>
                <c:pt idx="1417">
                  <c:v>7.3899999999999997E-4</c:v>
                </c:pt>
                <c:pt idx="1418">
                  <c:v>6.2799999999999998E-4</c:v>
                </c:pt>
                <c:pt idx="1419">
                  <c:v>4.95E-4</c:v>
                </c:pt>
                <c:pt idx="1420">
                  <c:v>3.39E-4</c:v>
                </c:pt>
                <c:pt idx="1421">
                  <c:v>2.2800000000000001E-4</c:v>
                </c:pt>
                <c:pt idx="1422">
                  <c:v>7.2000000000000002E-5</c:v>
                </c:pt>
                <c:pt idx="1423">
                  <c:v>-6.0999999999999999E-5</c:v>
                </c:pt>
                <c:pt idx="1424">
                  <c:v>-1.94E-4</c:v>
                </c:pt>
                <c:pt idx="1425">
                  <c:v>-3.28E-4</c:v>
                </c:pt>
                <c:pt idx="1426">
                  <c:v>-4.6099999999999998E-4</c:v>
                </c:pt>
                <c:pt idx="1427">
                  <c:v>-6.1700000000000004E-4</c:v>
                </c:pt>
                <c:pt idx="1428">
                  <c:v>-7.2800000000000002E-4</c:v>
                </c:pt>
                <c:pt idx="1429">
                  <c:v>-9.2800000000000001E-4</c:v>
                </c:pt>
                <c:pt idx="1430">
                  <c:v>-1.0610000000000001E-3</c:v>
                </c:pt>
                <c:pt idx="1431">
                  <c:v>-1.217E-3</c:v>
                </c:pt>
                <c:pt idx="1432">
                  <c:v>-1.328E-3</c:v>
                </c:pt>
                <c:pt idx="1433">
                  <c:v>-1.4170000000000001E-3</c:v>
                </c:pt>
                <c:pt idx="1434">
                  <c:v>-1.573E-3</c:v>
                </c:pt>
                <c:pt idx="1435">
                  <c:v>-1.7279999999999999E-3</c:v>
                </c:pt>
                <c:pt idx="1436">
                  <c:v>-1.884E-3</c:v>
                </c:pt>
                <c:pt idx="1437">
                  <c:v>-1.9949999999999998E-3</c:v>
                </c:pt>
                <c:pt idx="1438">
                  <c:v>-2.15E-3</c:v>
                </c:pt>
                <c:pt idx="1439">
                  <c:v>-2.284E-3</c:v>
                </c:pt>
                <c:pt idx="1440">
                  <c:v>-2.4390000000000002E-3</c:v>
                </c:pt>
                <c:pt idx="1441">
                  <c:v>-2.5509999999999999E-3</c:v>
                </c:pt>
                <c:pt idx="1442">
                  <c:v>-2.7060000000000001E-3</c:v>
                </c:pt>
                <c:pt idx="1443">
                  <c:v>-2.8389999999999999E-3</c:v>
                </c:pt>
                <c:pt idx="1444">
                  <c:v>-2.9729999999999999E-3</c:v>
                </c:pt>
                <c:pt idx="1445">
                  <c:v>-3.1280000000000001E-3</c:v>
                </c:pt>
                <c:pt idx="1446">
                  <c:v>-3.2620000000000001E-3</c:v>
                </c:pt>
                <c:pt idx="1447">
                  <c:v>-3.4169999999999999E-3</c:v>
                </c:pt>
                <c:pt idx="1448">
                  <c:v>-3.5279999999999999E-3</c:v>
                </c:pt>
                <c:pt idx="1449">
                  <c:v>-3.6619999999999999E-3</c:v>
                </c:pt>
                <c:pt idx="1450">
                  <c:v>-3.8170000000000001E-3</c:v>
                </c:pt>
                <c:pt idx="1451">
                  <c:v>-3.9509999999999997E-3</c:v>
                </c:pt>
                <c:pt idx="1452">
                  <c:v>-4.0400000000000002E-3</c:v>
                </c:pt>
                <c:pt idx="1453">
                  <c:v>-4.1949999999999999E-3</c:v>
                </c:pt>
                <c:pt idx="1454">
                  <c:v>-4.3290000000000004E-3</c:v>
                </c:pt>
                <c:pt idx="1455">
                  <c:v>-4.4619999999999998E-3</c:v>
                </c:pt>
                <c:pt idx="1456">
                  <c:v>-4.5729999999999998E-3</c:v>
                </c:pt>
                <c:pt idx="1457">
                  <c:v>-4.6839999999999998E-3</c:v>
                </c:pt>
                <c:pt idx="1458">
                  <c:v>-4.862E-3</c:v>
                </c:pt>
                <c:pt idx="1459">
                  <c:v>-4.9290000000000002E-3</c:v>
                </c:pt>
                <c:pt idx="1460">
                  <c:v>-5.084E-3</c:v>
                </c:pt>
                <c:pt idx="1461">
                  <c:v>-5.1729999999999996E-3</c:v>
                </c:pt>
                <c:pt idx="1462">
                  <c:v>-5.3070000000000001E-3</c:v>
                </c:pt>
                <c:pt idx="1463">
                  <c:v>-5.4400000000000004E-3</c:v>
                </c:pt>
                <c:pt idx="1464">
                  <c:v>-5.5290000000000001E-3</c:v>
                </c:pt>
                <c:pt idx="1465">
                  <c:v>-5.6620000000000004E-3</c:v>
                </c:pt>
                <c:pt idx="1466">
                  <c:v>-5.7730000000000004E-3</c:v>
                </c:pt>
                <c:pt idx="1467">
                  <c:v>-5.862E-3</c:v>
                </c:pt>
                <c:pt idx="1468">
                  <c:v>-5.9509999999999997E-3</c:v>
                </c:pt>
                <c:pt idx="1469">
                  <c:v>-6.0850000000000001E-3</c:v>
                </c:pt>
                <c:pt idx="1470">
                  <c:v>-6.1510000000000002E-3</c:v>
                </c:pt>
                <c:pt idx="1471">
                  <c:v>-6.2620000000000002E-3</c:v>
                </c:pt>
                <c:pt idx="1472">
                  <c:v>-6.3959999999999998E-3</c:v>
                </c:pt>
                <c:pt idx="1473">
                  <c:v>-6.4619999999999999E-3</c:v>
                </c:pt>
                <c:pt idx="1474">
                  <c:v>-6.574E-3</c:v>
                </c:pt>
                <c:pt idx="1475">
                  <c:v>-6.685E-3</c:v>
                </c:pt>
                <c:pt idx="1476">
                  <c:v>-6.7510000000000001E-3</c:v>
                </c:pt>
                <c:pt idx="1477">
                  <c:v>-6.8180000000000003E-3</c:v>
                </c:pt>
                <c:pt idx="1478">
                  <c:v>-6.8849999999999996E-3</c:v>
                </c:pt>
                <c:pt idx="1479">
                  <c:v>-7.0179999999999999E-3</c:v>
                </c:pt>
                <c:pt idx="1480">
                  <c:v>-7.1069999999999996E-3</c:v>
                </c:pt>
                <c:pt idx="1481">
                  <c:v>-7.1739999999999998E-3</c:v>
                </c:pt>
                <c:pt idx="1482">
                  <c:v>-7.2630000000000004E-3</c:v>
                </c:pt>
                <c:pt idx="1483">
                  <c:v>-7.3509999999999999E-3</c:v>
                </c:pt>
                <c:pt idx="1484">
                  <c:v>-7.3740000000000003E-3</c:v>
                </c:pt>
                <c:pt idx="1485">
                  <c:v>-7.4850000000000003E-3</c:v>
                </c:pt>
                <c:pt idx="1486">
                  <c:v>-7.5510000000000004E-3</c:v>
                </c:pt>
                <c:pt idx="1487">
                  <c:v>-7.5960000000000003E-3</c:v>
                </c:pt>
                <c:pt idx="1488">
                  <c:v>-7.6400000000000001E-3</c:v>
                </c:pt>
                <c:pt idx="1489">
                  <c:v>-7.7289999999999998E-3</c:v>
                </c:pt>
                <c:pt idx="1490">
                  <c:v>-7.7520000000000002E-3</c:v>
                </c:pt>
                <c:pt idx="1491">
                  <c:v>-7.796E-3</c:v>
                </c:pt>
                <c:pt idx="1492">
                  <c:v>-7.8630000000000002E-3</c:v>
                </c:pt>
                <c:pt idx="1493">
                  <c:v>-7.9290000000000003E-3</c:v>
                </c:pt>
                <c:pt idx="1494">
                  <c:v>-7.9959999999999996E-3</c:v>
                </c:pt>
                <c:pt idx="1495">
                  <c:v>-8.0180000000000008E-3</c:v>
                </c:pt>
                <c:pt idx="1496">
                  <c:v>-8.0850000000000002E-3</c:v>
                </c:pt>
                <c:pt idx="1497">
                  <c:v>-8.1290000000000008E-3</c:v>
                </c:pt>
                <c:pt idx="1498">
                  <c:v>-8.1740000000000007E-3</c:v>
                </c:pt>
                <c:pt idx="1499">
                  <c:v>-8.1960000000000002E-3</c:v>
                </c:pt>
                <c:pt idx="1500">
                  <c:v>-8.1960000000000002E-3</c:v>
                </c:pt>
                <c:pt idx="1501">
                  <c:v>-8.2629999999999995E-3</c:v>
                </c:pt>
                <c:pt idx="1502">
                  <c:v>-8.2629999999999995E-3</c:v>
                </c:pt>
                <c:pt idx="1503">
                  <c:v>-8.2850000000000007E-3</c:v>
                </c:pt>
                <c:pt idx="1504">
                  <c:v>-8.352E-3</c:v>
                </c:pt>
                <c:pt idx="1505">
                  <c:v>-8.352E-3</c:v>
                </c:pt>
                <c:pt idx="1506">
                  <c:v>-8.3070000000000001E-3</c:v>
                </c:pt>
                <c:pt idx="1507">
                  <c:v>-8.352E-3</c:v>
                </c:pt>
                <c:pt idx="1508">
                  <c:v>-8.4180000000000001E-3</c:v>
                </c:pt>
                <c:pt idx="1509">
                  <c:v>-8.3739999999999995E-3</c:v>
                </c:pt>
                <c:pt idx="1510">
                  <c:v>-8.3960000000000007E-3</c:v>
                </c:pt>
                <c:pt idx="1511">
                  <c:v>-8.352E-3</c:v>
                </c:pt>
                <c:pt idx="1512">
                  <c:v>-8.3960000000000007E-3</c:v>
                </c:pt>
                <c:pt idx="1513">
                  <c:v>-8.3960000000000007E-3</c:v>
                </c:pt>
                <c:pt idx="1514">
                  <c:v>-8.352E-3</c:v>
                </c:pt>
                <c:pt idx="1515">
                  <c:v>-8.352E-3</c:v>
                </c:pt>
                <c:pt idx="1516">
                  <c:v>-8.3739999999999995E-3</c:v>
                </c:pt>
                <c:pt idx="1517">
                  <c:v>-8.3070000000000001E-3</c:v>
                </c:pt>
                <c:pt idx="1518">
                  <c:v>-8.3289999999999996E-3</c:v>
                </c:pt>
                <c:pt idx="1519">
                  <c:v>-8.2850000000000007E-3</c:v>
                </c:pt>
                <c:pt idx="1520">
                  <c:v>-8.2629999999999995E-3</c:v>
                </c:pt>
                <c:pt idx="1521">
                  <c:v>-8.2629999999999995E-3</c:v>
                </c:pt>
                <c:pt idx="1522">
                  <c:v>-8.2850000000000007E-3</c:v>
                </c:pt>
                <c:pt idx="1523">
                  <c:v>-8.2179999999999996E-3</c:v>
                </c:pt>
                <c:pt idx="1524">
                  <c:v>-8.1740000000000007E-3</c:v>
                </c:pt>
                <c:pt idx="1525">
                  <c:v>-8.1290000000000008E-3</c:v>
                </c:pt>
                <c:pt idx="1526">
                  <c:v>-8.0850000000000002E-3</c:v>
                </c:pt>
                <c:pt idx="1527">
                  <c:v>-8.0850000000000002E-3</c:v>
                </c:pt>
                <c:pt idx="1528">
                  <c:v>-8.0400000000000003E-3</c:v>
                </c:pt>
                <c:pt idx="1529">
                  <c:v>-7.9959999999999996E-3</c:v>
                </c:pt>
                <c:pt idx="1530">
                  <c:v>-7.9290000000000003E-3</c:v>
                </c:pt>
                <c:pt idx="1531">
                  <c:v>-7.8849999999999996E-3</c:v>
                </c:pt>
                <c:pt idx="1532">
                  <c:v>-7.8630000000000002E-3</c:v>
                </c:pt>
                <c:pt idx="1533">
                  <c:v>-7.7520000000000002E-3</c:v>
                </c:pt>
                <c:pt idx="1534">
                  <c:v>-7.7289999999999998E-3</c:v>
                </c:pt>
                <c:pt idx="1535">
                  <c:v>-7.685E-3</c:v>
                </c:pt>
                <c:pt idx="1536">
                  <c:v>-7.5960000000000003E-3</c:v>
                </c:pt>
                <c:pt idx="1537">
                  <c:v>-7.5510000000000004E-3</c:v>
                </c:pt>
                <c:pt idx="1538">
                  <c:v>-7.5290000000000001E-3</c:v>
                </c:pt>
                <c:pt idx="1539">
                  <c:v>-7.4180000000000001E-3</c:v>
                </c:pt>
                <c:pt idx="1540">
                  <c:v>-7.3509999999999999E-3</c:v>
                </c:pt>
                <c:pt idx="1541">
                  <c:v>-7.3070000000000001E-3</c:v>
                </c:pt>
                <c:pt idx="1542">
                  <c:v>-7.1960000000000001E-3</c:v>
                </c:pt>
                <c:pt idx="1543">
                  <c:v>-7.1510000000000002E-3</c:v>
                </c:pt>
                <c:pt idx="1544">
                  <c:v>-7.0850000000000002E-3</c:v>
                </c:pt>
                <c:pt idx="1545">
                  <c:v>-6.9959999999999996E-3</c:v>
                </c:pt>
                <c:pt idx="1546">
                  <c:v>-6.9509999999999997E-3</c:v>
                </c:pt>
                <c:pt idx="1547">
                  <c:v>-6.8399999999999997E-3</c:v>
                </c:pt>
                <c:pt idx="1548">
                  <c:v>-6.7739999999999996E-3</c:v>
                </c:pt>
                <c:pt idx="1549">
                  <c:v>-6.6620000000000004E-3</c:v>
                </c:pt>
                <c:pt idx="1550">
                  <c:v>-6.5960000000000003E-3</c:v>
                </c:pt>
                <c:pt idx="1551">
                  <c:v>-6.5069999999999998E-3</c:v>
                </c:pt>
                <c:pt idx="1552">
                  <c:v>-6.4180000000000001E-3</c:v>
                </c:pt>
                <c:pt idx="1553">
                  <c:v>-6.3290000000000004E-3</c:v>
                </c:pt>
                <c:pt idx="1554">
                  <c:v>-6.2399999999999999E-3</c:v>
                </c:pt>
                <c:pt idx="1555">
                  <c:v>-6.1510000000000002E-3</c:v>
                </c:pt>
                <c:pt idx="1556">
                  <c:v>-6.0400000000000002E-3</c:v>
                </c:pt>
                <c:pt idx="1557">
                  <c:v>-5.973E-3</c:v>
                </c:pt>
                <c:pt idx="1558">
                  <c:v>-5.862E-3</c:v>
                </c:pt>
                <c:pt idx="1559">
                  <c:v>-5.751E-3</c:v>
                </c:pt>
                <c:pt idx="1560">
                  <c:v>-5.64E-3</c:v>
                </c:pt>
                <c:pt idx="1561">
                  <c:v>-5.5510000000000004E-3</c:v>
                </c:pt>
                <c:pt idx="1562">
                  <c:v>-5.4400000000000004E-3</c:v>
                </c:pt>
                <c:pt idx="1563">
                  <c:v>-5.3290000000000004E-3</c:v>
                </c:pt>
                <c:pt idx="1564">
                  <c:v>-5.2180000000000004E-3</c:v>
                </c:pt>
                <c:pt idx="1565">
                  <c:v>-5.1510000000000002E-3</c:v>
                </c:pt>
                <c:pt idx="1566">
                  <c:v>-5.0619999999999997E-3</c:v>
                </c:pt>
                <c:pt idx="1567">
                  <c:v>-4.9069999999999999E-3</c:v>
                </c:pt>
                <c:pt idx="1568">
                  <c:v>-4.8399999999999997E-3</c:v>
                </c:pt>
                <c:pt idx="1569">
                  <c:v>-4.7289999999999997E-3</c:v>
                </c:pt>
                <c:pt idx="1570">
                  <c:v>-4.6179999999999997E-3</c:v>
                </c:pt>
                <c:pt idx="1571">
                  <c:v>-4.529E-3</c:v>
                </c:pt>
                <c:pt idx="1572">
                  <c:v>-4.4180000000000001E-3</c:v>
                </c:pt>
                <c:pt idx="1573">
                  <c:v>-4.2620000000000002E-3</c:v>
                </c:pt>
                <c:pt idx="1574">
                  <c:v>-4.1729999999999996E-3</c:v>
                </c:pt>
                <c:pt idx="1575">
                  <c:v>-4.0400000000000002E-3</c:v>
                </c:pt>
                <c:pt idx="1576">
                  <c:v>-3.9060000000000002E-3</c:v>
                </c:pt>
                <c:pt idx="1577">
                  <c:v>-3.7950000000000002E-3</c:v>
                </c:pt>
                <c:pt idx="1578">
                  <c:v>-3.7060000000000001E-3</c:v>
                </c:pt>
                <c:pt idx="1579">
                  <c:v>-3.617E-3</c:v>
                </c:pt>
                <c:pt idx="1580">
                  <c:v>-3.4619999999999998E-3</c:v>
                </c:pt>
                <c:pt idx="1581">
                  <c:v>-3.3509999999999998E-3</c:v>
                </c:pt>
                <c:pt idx="1582">
                  <c:v>-3.1949999999999999E-3</c:v>
                </c:pt>
                <c:pt idx="1583">
                  <c:v>-3.1280000000000001E-3</c:v>
                </c:pt>
                <c:pt idx="1584">
                  <c:v>-2.9949999999999998E-3</c:v>
                </c:pt>
                <c:pt idx="1585">
                  <c:v>-2.8839999999999998E-3</c:v>
                </c:pt>
                <c:pt idx="1586">
                  <c:v>-2.7729999999999999E-3</c:v>
                </c:pt>
                <c:pt idx="1587">
                  <c:v>-2.617E-3</c:v>
                </c:pt>
                <c:pt idx="1588">
                  <c:v>-2.5509999999999999E-3</c:v>
                </c:pt>
                <c:pt idx="1589">
                  <c:v>-2.395E-3</c:v>
                </c:pt>
                <c:pt idx="1590">
                  <c:v>-2.3280000000000002E-3</c:v>
                </c:pt>
                <c:pt idx="1591">
                  <c:v>-2.173E-3</c:v>
                </c:pt>
                <c:pt idx="1592">
                  <c:v>-2.062E-3</c:v>
                </c:pt>
                <c:pt idx="1593">
                  <c:v>-1.928E-3</c:v>
                </c:pt>
                <c:pt idx="1594">
                  <c:v>-1.8389999999999999E-3</c:v>
                </c:pt>
                <c:pt idx="1595">
                  <c:v>-1.7279999999999999E-3</c:v>
                </c:pt>
                <c:pt idx="1596">
                  <c:v>-1.5499999999999999E-3</c:v>
                </c:pt>
                <c:pt idx="1597">
                  <c:v>-1.439E-3</c:v>
                </c:pt>
                <c:pt idx="1598">
                  <c:v>-1.372E-3</c:v>
                </c:pt>
                <c:pt idx="1599">
                  <c:v>-1.217E-3</c:v>
                </c:pt>
                <c:pt idx="1600">
                  <c:v>-1.106E-3</c:v>
                </c:pt>
                <c:pt idx="1601">
                  <c:v>-9.9500000000000001E-4</c:v>
                </c:pt>
                <c:pt idx="1602">
                  <c:v>-9.0600000000000001E-4</c:v>
                </c:pt>
                <c:pt idx="1603">
                  <c:v>-7.7200000000000001E-4</c:v>
                </c:pt>
                <c:pt idx="1604">
                  <c:v>-6.6100000000000002E-4</c:v>
                </c:pt>
                <c:pt idx="1605">
                  <c:v>-5.7200000000000003E-4</c:v>
                </c:pt>
                <c:pt idx="1606">
                  <c:v>-4.3899999999999999E-4</c:v>
                </c:pt>
                <c:pt idx="1607">
                  <c:v>-2.8299999999999999E-4</c:v>
                </c:pt>
                <c:pt idx="1608">
                  <c:v>-1.7200000000000001E-4</c:v>
                </c:pt>
                <c:pt idx="1609">
                  <c:v>-6.0999999999999999E-5</c:v>
                </c:pt>
                <c:pt idx="1610">
                  <c:v>2.8E-5</c:v>
                </c:pt>
                <c:pt idx="1611">
                  <c:v>1.6100000000000001E-4</c:v>
                </c:pt>
                <c:pt idx="1612">
                  <c:v>2.5000000000000001E-4</c:v>
                </c:pt>
                <c:pt idx="1613">
                  <c:v>3.6099999999999999E-4</c:v>
                </c:pt>
                <c:pt idx="1614">
                  <c:v>4.4999999999999999E-4</c:v>
                </c:pt>
                <c:pt idx="1615">
                  <c:v>5.8299999999999997E-4</c:v>
                </c:pt>
                <c:pt idx="1616">
                  <c:v>6.9499999999999998E-4</c:v>
                </c:pt>
                <c:pt idx="1617">
                  <c:v>8.0599999999999997E-4</c:v>
                </c:pt>
                <c:pt idx="1618">
                  <c:v>8.9499999999999996E-4</c:v>
                </c:pt>
                <c:pt idx="1619">
                  <c:v>9.8400000000000007E-4</c:v>
                </c:pt>
                <c:pt idx="1620">
                  <c:v>1.1169999999999999E-3</c:v>
                </c:pt>
                <c:pt idx="1621">
                  <c:v>1.2279999999999999E-3</c:v>
                </c:pt>
                <c:pt idx="1622">
                  <c:v>1.361E-3</c:v>
                </c:pt>
                <c:pt idx="1623">
                  <c:v>1.4729999999999999E-3</c:v>
                </c:pt>
                <c:pt idx="1624">
                  <c:v>1.539E-3</c:v>
                </c:pt>
                <c:pt idx="1625">
                  <c:v>1.65E-3</c:v>
                </c:pt>
                <c:pt idx="1626">
                  <c:v>1.7390000000000001E-3</c:v>
                </c:pt>
                <c:pt idx="1627">
                  <c:v>1.8500000000000001E-3</c:v>
                </c:pt>
                <c:pt idx="1628">
                  <c:v>1.939E-3</c:v>
                </c:pt>
                <c:pt idx="1629">
                  <c:v>2.0500000000000002E-3</c:v>
                </c:pt>
                <c:pt idx="1630">
                  <c:v>2.1389999999999998E-3</c:v>
                </c:pt>
                <c:pt idx="1631">
                  <c:v>2.2279999999999999E-3</c:v>
                </c:pt>
                <c:pt idx="1632">
                  <c:v>2.2950000000000002E-3</c:v>
                </c:pt>
                <c:pt idx="1633">
                  <c:v>2.362E-3</c:v>
                </c:pt>
                <c:pt idx="1634">
                  <c:v>2.4729999999999999E-3</c:v>
                </c:pt>
                <c:pt idx="1635">
                  <c:v>2.5839999999999999E-3</c:v>
                </c:pt>
                <c:pt idx="1636">
                  <c:v>2.6949999999999999E-3</c:v>
                </c:pt>
                <c:pt idx="1637">
                  <c:v>2.7620000000000001E-3</c:v>
                </c:pt>
                <c:pt idx="1638">
                  <c:v>2.895E-3</c:v>
                </c:pt>
                <c:pt idx="1639">
                  <c:v>2.9390000000000002E-3</c:v>
                </c:pt>
                <c:pt idx="1640">
                  <c:v>3.0279999999999999E-3</c:v>
                </c:pt>
                <c:pt idx="1641">
                  <c:v>3.117E-3</c:v>
                </c:pt>
                <c:pt idx="1642">
                  <c:v>3.2060000000000001E-3</c:v>
                </c:pt>
                <c:pt idx="1643">
                  <c:v>3.2729999999999999E-3</c:v>
                </c:pt>
                <c:pt idx="1644">
                  <c:v>3.362E-3</c:v>
                </c:pt>
                <c:pt idx="1645">
                  <c:v>3.4280000000000001E-3</c:v>
                </c:pt>
                <c:pt idx="1646">
                  <c:v>3.4949999999999998E-3</c:v>
                </c:pt>
                <c:pt idx="1647">
                  <c:v>3.5620000000000001E-3</c:v>
                </c:pt>
                <c:pt idx="1648">
                  <c:v>3.6280000000000001E-3</c:v>
                </c:pt>
                <c:pt idx="1649">
                  <c:v>3.7169999999999998E-3</c:v>
                </c:pt>
                <c:pt idx="1650">
                  <c:v>3.784E-3</c:v>
                </c:pt>
                <c:pt idx="1651">
                  <c:v>3.8509999999999998E-3</c:v>
                </c:pt>
                <c:pt idx="1652">
                  <c:v>3.9399999999999999E-3</c:v>
                </c:pt>
                <c:pt idx="1653">
                  <c:v>3.9620000000000002E-3</c:v>
                </c:pt>
                <c:pt idx="1654">
                  <c:v>4.0730000000000002E-3</c:v>
                </c:pt>
                <c:pt idx="1655">
                  <c:v>4.117E-3</c:v>
                </c:pt>
                <c:pt idx="1656">
                  <c:v>4.2059999999999997E-3</c:v>
                </c:pt>
                <c:pt idx="1657">
                  <c:v>4.2729999999999999E-3</c:v>
                </c:pt>
                <c:pt idx="1658">
                  <c:v>4.2950000000000002E-3</c:v>
                </c:pt>
                <c:pt idx="1659">
                  <c:v>4.3839999999999999E-3</c:v>
                </c:pt>
                <c:pt idx="1660">
                  <c:v>4.4510000000000001E-3</c:v>
                </c:pt>
                <c:pt idx="1661">
                  <c:v>4.4949999999999999E-3</c:v>
                </c:pt>
                <c:pt idx="1662">
                  <c:v>4.5180000000000003E-3</c:v>
                </c:pt>
                <c:pt idx="1663">
                  <c:v>4.5840000000000004E-3</c:v>
                </c:pt>
                <c:pt idx="1664">
                  <c:v>4.5840000000000004E-3</c:v>
                </c:pt>
                <c:pt idx="1665">
                  <c:v>4.6730000000000001E-3</c:v>
                </c:pt>
                <c:pt idx="1666">
                  <c:v>4.7400000000000003E-3</c:v>
                </c:pt>
                <c:pt idx="1667">
                  <c:v>4.8060000000000004E-3</c:v>
                </c:pt>
                <c:pt idx="1668">
                  <c:v>4.8060000000000004E-3</c:v>
                </c:pt>
                <c:pt idx="1669">
                  <c:v>4.8510000000000003E-3</c:v>
                </c:pt>
                <c:pt idx="1670">
                  <c:v>4.9179999999999996E-3</c:v>
                </c:pt>
                <c:pt idx="1671">
                  <c:v>4.9620000000000003E-3</c:v>
                </c:pt>
                <c:pt idx="1672">
                  <c:v>4.9620000000000003E-3</c:v>
                </c:pt>
                <c:pt idx="1673">
                  <c:v>5.0509999999999999E-3</c:v>
                </c:pt>
                <c:pt idx="1674">
                  <c:v>5.0949999999999997E-3</c:v>
                </c:pt>
                <c:pt idx="1675">
                  <c:v>5.0949999999999997E-3</c:v>
                </c:pt>
                <c:pt idx="1676">
                  <c:v>5.1399999999999996E-3</c:v>
                </c:pt>
                <c:pt idx="1677">
                  <c:v>5.1840000000000002E-3</c:v>
                </c:pt>
                <c:pt idx="1678">
                  <c:v>5.2069999999999998E-3</c:v>
                </c:pt>
                <c:pt idx="1679">
                  <c:v>5.2729999999999999E-3</c:v>
                </c:pt>
                <c:pt idx="1680">
                  <c:v>5.2950000000000002E-3</c:v>
                </c:pt>
                <c:pt idx="1681">
                  <c:v>5.2729999999999999E-3</c:v>
                </c:pt>
                <c:pt idx="1682">
                  <c:v>5.3400000000000001E-3</c:v>
                </c:pt>
                <c:pt idx="1683">
                  <c:v>5.3400000000000001E-3</c:v>
                </c:pt>
                <c:pt idx="1684">
                  <c:v>5.3839999999999999E-3</c:v>
                </c:pt>
                <c:pt idx="1685">
                  <c:v>5.4289999999999998E-3</c:v>
                </c:pt>
                <c:pt idx="1686">
                  <c:v>5.4070000000000003E-3</c:v>
                </c:pt>
                <c:pt idx="1687">
                  <c:v>5.4510000000000001E-3</c:v>
                </c:pt>
                <c:pt idx="1688">
                  <c:v>5.4730000000000004E-3</c:v>
                </c:pt>
                <c:pt idx="1689">
                  <c:v>5.4730000000000004E-3</c:v>
                </c:pt>
                <c:pt idx="1690">
                  <c:v>5.496E-3</c:v>
                </c:pt>
                <c:pt idx="1691">
                  <c:v>5.5180000000000003E-3</c:v>
                </c:pt>
                <c:pt idx="1692">
                  <c:v>5.5180000000000003E-3</c:v>
                </c:pt>
                <c:pt idx="1693">
                  <c:v>5.496E-3</c:v>
                </c:pt>
                <c:pt idx="1694">
                  <c:v>5.5399999999999998E-3</c:v>
                </c:pt>
                <c:pt idx="1695">
                  <c:v>5.5620000000000001E-3</c:v>
                </c:pt>
                <c:pt idx="1696">
                  <c:v>5.5399999999999998E-3</c:v>
                </c:pt>
                <c:pt idx="1697">
                  <c:v>5.5620000000000001E-3</c:v>
                </c:pt>
                <c:pt idx="1698">
                  <c:v>5.5620000000000001E-3</c:v>
                </c:pt>
                <c:pt idx="1699">
                  <c:v>5.5840000000000004E-3</c:v>
                </c:pt>
                <c:pt idx="1700">
                  <c:v>5.5620000000000001E-3</c:v>
                </c:pt>
                <c:pt idx="1701">
                  <c:v>5.5620000000000001E-3</c:v>
                </c:pt>
                <c:pt idx="1702">
                  <c:v>5.5840000000000004E-3</c:v>
                </c:pt>
                <c:pt idx="1703">
                  <c:v>5.5620000000000001E-3</c:v>
                </c:pt>
                <c:pt idx="1704">
                  <c:v>5.5620000000000001E-3</c:v>
                </c:pt>
                <c:pt idx="1705">
                  <c:v>5.5840000000000004E-3</c:v>
                </c:pt>
                <c:pt idx="1706">
                  <c:v>5.5620000000000001E-3</c:v>
                </c:pt>
                <c:pt idx="1707">
                  <c:v>5.5620000000000001E-3</c:v>
                </c:pt>
                <c:pt idx="1708">
                  <c:v>5.5399999999999998E-3</c:v>
                </c:pt>
                <c:pt idx="1709">
                  <c:v>5.5180000000000003E-3</c:v>
                </c:pt>
                <c:pt idx="1710">
                  <c:v>5.496E-3</c:v>
                </c:pt>
                <c:pt idx="1711">
                  <c:v>5.4730000000000004E-3</c:v>
                </c:pt>
                <c:pt idx="1712">
                  <c:v>5.496E-3</c:v>
                </c:pt>
                <c:pt idx="1713">
                  <c:v>5.4730000000000004E-3</c:v>
                </c:pt>
                <c:pt idx="1714">
                  <c:v>5.496E-3</c:v>
                </c:pt>
                <c:pt idx="1715">
                  <c:v>5.4289999999999998E-3</c:v>
                </c:pt>
                <c:pt idx="1716">
                  <c:v>5.4510000000000001E-3</c:v>
                </c:pt>
                <c:pt idx="1717">
                  <c:v>5.4070000000000003E-3</c:v>
                </c:pt>
                <c:pt idx="1718">
                  <c:v>5.4289999999999998E-3</c:v>
                </c:pt>
                <c:pt idx="1719">
                  <c:v>5.4289999999999998E-3</c:v>
                </c:pt>
                <c:pt idx="1720">
                  <c:v>5.3619999999999996E-3</c:v>
                </c:pt>
                <c:pt idx="1721">
                  <c:v>5.3400000000000001E-3</c:v>
                </c:pt>
                <c:pt idx="1722">
                  <c:v>5.3179999999999998E-3</c:v>
                </c:pt>
                <c:pt idx="1723">
                  <c:v>5.2950000000000002E-3</c:v>
                </c:pt>
                <c:pt idx="1724">
                  <c:v>5.2729999999999999E-3</c:v>
                </c:pt>
                <c:pt idx="1725">
                  <c:v>5.2509999999999996E-3</c:v>
                </c:pt>
                <c:pt idx="1726">
                  <c:v>5.2290000000000001E-3</c:v>
                </c:pt>
                <c:pt idx="1727">
                  <c:v>5.1399999999999996E-3</c:v>
                </c:pt>
                <c:pt idx="1728">
                  <c:v>5.1399999999999996E-3</c:v>
                </c:pt>
                <c:pt idx="1729">
                  <c:v>5.1180000000000002E-3</c:v>
                </c:pt>
                <c:pt idx="1730">
                  <c:v>5.0730000000000003E-3</c:v>
                </c:pt>
                <c:pt idx="1731">
                  <c:v>5.0730000000000003E-3</c:v>
                </c:pt>
                <c:pt idx="1732">
                  <c:v>5.0509999999999999E-3</c:v>
                </c:pt>
                <c:pt idx="1733">
                  <c:v>4.9839999999999997E-3</c:v>
                </c:pt>
                <c:pt idx="1734">
                  <c:v>4.9839999999999997E-3</c:v>
                </c:pt>
                <c:pt idx="1735">
                  <c:v>4.9179999999999996E-3</c:v>
                </c:pt>
                <c:pt idx="1736">
                  <c:v>4.895E-3</c:v>
                </c:pt>
                <c:pt idx="1737">
                  <c:v>4.8510000000000003E-3</c:v>
                </c:pt>
                <c:pt idx="1738">
                  <c:v>4.829E-3</c:v>
                </c:pt>
                <c:pt idx="1739">
                  <c:v>4.7840000000000001E-3</c:v>
                </c:pt>
                <c:pt idx="1740">
                  <c:v>4.6950000000000004E-3</c:v>
                </c:pt>
                <c:pt idx="1741">
                  <c:v>4.6730000000000001E-3</c:v>
                </c:pt>
                <c:pt idx="1742">
                  <c:v>4.6509999999999998E-3</c:v>
                </c:pt>
                <c:pt idx="1743">
                  <c:v>4.6059999999999999E-3</c:v>
                </c:pt>
                <c:pt idx="1744">
                  <c:v>4.5399999999999998E-3</c:v>
                </c:pt>
                <c:pt idx="1745">
                  <c:v>4.5180000000000003E-3</c:v>
                </c:pt>
                <c:pt idx="1746">
                  <c:v>4.4730000000000004E-3</c:v>
                </c:pt>
                <c:pt idx="1747">
                  <c:v>4.4289999999999998E-3</c:v>
                </c:pt>
                <c:pt idx="1748">
                  <c:v>4.4060000000000002E-3</c:v>
                </c:pt>
                <c:pt idx="1749">
                  <c:v>4.3179999999999998E-3</c:v>
                </c:pt>
                <c:pt idx="1750">
                  <c:v>4.2950000000000002E-3</c:v>
                </c:pt>
                <c:pt idx="1751">
                  <c:v>4.2509999999999996E-3</c:v>
                </c:pt>
                <c:pt idx="1752">
                  <c:v>4.1840000000000002E-3</c:v>
                </c:pt>
                <c:pt idx="1753">
                  <c:v>4.117E-3</c:v>
                </c:pt>
                <c:pt idx="1754">
                  <c:v>4.0730000000000002E-3</c:v>
                </c:pt>
                <c:pt idx="1755">
                  <c:v>4.0730000000000002E-3</c:v>
                </c:pt>
                <c:pt idx="1756">
                  <c:v>3.9620000000000002E-3</c:v>
                </c:pt>
                <c:pt idx="1757">
                  <c:v>3.895E-3</c:v>
                </c:pt>
                <c:pt idx="1758">
                  <c:v>3.9170000000000003E-3</c:v>
                </c:pt>
                <c:pt idx="1759">
                  <c:v>3.8059999999999999E-3</c:v>
                </c:pt>
                <c:pt idx="1760">
                  <c:v>3.8059999999999999E-3</c:v>
                </c:pt>
                <c:pt idx="1761">
                  <c:v>3.7169999999999998E-3</c:v>
                </c:pt>
                <c:pt idx="1762">
                  <c:v>3.673E-3</c:v>
                </c:pt>
                <c:pt idx="1763">
                  <c:v>3.6280000000000001E-3</c:v>
                </c:pt>
                <c:pt idx="1764">
                  <c:v>3.5620000000000001E-3</c:v>
                </c:pt>
                <c:pt idx="1765">
                  <c:v>3.5170000000000002E-3</c:v>
                </c:pt>
                <c:pt idx="1766">
                  <c:v>3.4510000000000001E-3</c:v>
                </c:pt>
                <c:pt idx="1767">
                  <c:v>3.3839999999999999E-3</c:v>
                </c:pt>
                <c:pt idx="1768">
                  <c:v>3.3400000000000001E-3</c:v>
                </c:pt>
                <c:pt idx="1769">
                  <c:v>3.228E-3</c:v>
                </c:pt>
                <c:pt idx="1770">
                  <c:v>3.2060000000000001E-3</c:v>
                </c:pt>
                <c:pt idx="1771">
                  <c:v>3.1619999999999999E-3</c:v>
                </c:pt>
                <c:pt idx="1772">
                  <c:v>3.117E-3</c:v>
                </c:pt>
                <c:pt idx="1773">
                  <c:v>3.0730000000000002E-3</c:v>
                </c:pt>
                <c:pt idx="1774">
                  <c:v>2.9840000000000001E-3</c:v>
                </c:pt>
                <c:pt idx="1775">
                  <c:v>2.9390000000000002E-3</c:v>
                </c:pt>
                <c:pt idx="1776">
                  <c:v>2.8730000000000001E-3</c:v>
                </c:pt>
                <c:pt idx="1777">
                  <c:v>2.8059999999999999E-3</c:v>
                </c:pt>
                <c:pt idx="1778">
                  <c:v>2.7620000000000001E-3</c:v>
                </c:pt>
                <c:pt idx="1779">
                  <c:v>2.7169999999999998E-3</c:v>
                </c:pt>
                <c:pt idx="1780">
                  <c:v>2.6280000000000001E-3</c:v>
                </c:pt>
                <c:pt idx="1781">
                  <c:v>2.562E-3</c:v>
                </c:pt>
                <c:pt idx="1782">
                  <c:v>2.4949999999999998E-3</c:v>
                </c:pt>
                <c:pt idx="1783">
                  <c:v>2.4060000000000002E-3</c:v>
                </c:pt>
                <c:pt idx="1784">
                  <c:v>2.362E-3</c:v>
                </c:pt>
                <c:pt idx="1785">
                  <c:v>2.2950000000000002E-3</c:v>
                </c:pt>
                <c:pt idx="1786">
                  <c:v>2.2060000000000001E-3</c:v>
                </c:pt>
                <c:pt idx="1787">
                  <c:v>2.1619999999999999E-3</c:v>
                </c:pt>
                <c:pt idx="1788">
                  <c:v>2.117E-3</c:v>
                </c:pt>
                <c:pt idx="1789">
                  <c:v>2.0500000000000002E-3</c:v>
                </c:pt>
                <c:pt idx="1790">
                  <c:v>1.9610000000000001E-3</c:v>
                </c:pt>
                <c:pt idx="1791">
                  <c:v>1.895E-3</c:v>
                </c:pt>
                <c:pt idx="1792">
                  <c:v>1.828E-3</c:v>
                </c:pt>
                <c:pt idx="1793">
                  <c:v>1.8060000000000001E-3</c:v>
                </c:pt>
                <c:pt idx="1794">
                  <c:v>1.7390000000000001E-3</c:v>
                </c:pt>
                <c:pt idx="1795">
                  <c:v>1.65E-3</c:v>
                </c:pt>
                <c:pt idx="1796">
                  <c:v>1.5839999999999999E-3</c:v>
                </c:pt>
                <c:pt idx="1797">
                  <c:v>1.5169999999999999E-3</c:v>
                </c:pt>
                <c:pt idx="1798">
                  <c:v>1.4499999999999999E-3</c:v>
                </c:pt>
                <c:pt idx="1799">
                  <c:v>1.361E-3</c:v>
                </c:pt>
                <c:pt idx="1800">
                  <c:v>1.2949999999999999E-3</c:v>
                </c:pt>
                <c:pt idx="1801">
                  <c:v>1.25E-3</c:v>
                </c:pt>
                <c:pt idx="1802">
                  <c:v>1.1839999999999999E-3</c:v>
                </c:pt>
                <c:pt idx="1803">
                  <c:v>1.0950000000000001E-3</c:v>
                </c:pt>
                <c:pt idx="1804">
                  <c:v>1.0499999999999999E-3</c:v>
                </c:pt>
                <c:pt idx="1805">
                  <c:v>9.6100000000000005E-4</c:v>
                </c:pt>
                <c:pt idx="1806">
                  <c:v>9.1699999999999995E-4</c:v>
                </c:pt>
                <c:pt idx="1807">
                  <c:v>8.4999999999999995E-4</c:v>
                </c:pt>
                <c:pt idx="1808">
                  <c:v>7.6099999999999996E-4</c:v>
                </c:pt>
                <c:pt idx="1809">
                  <c:v>7.3899999999999997E-4</c:v>
                </c:pt>
                <c:pt idx="1810">
                  <c:v>6.2799999999999998E-4</c:v>
                </c:pt>
                <c:pt idx="1811">
                  <c:v>5.6099999999999998E-4</c:v>
                </c:pt>
                <c:pt idx="1812">
                  <c:v>5.1699999999999999E-4</c:v>
                </c:pt>
                <c:pt idx="1813">
                  <c:v>4.7199999999999998E-4</c:v>
                </c:pt>
                <c:pt idx="1814">
                  <c:v>3.8299999999999999E-4</c:v>
                </c:pt>
                <c:pt idx="1815">
                  <c:v>2.9399999999999999E-4</c:v>
                </c:pt>
                <c:pt idx="1816">
                  <c:v>2.5000000000000001E-4</c:v>
                </c:pt>
                <c:pt idx="1817">
                  <c:v>1.6100000000000001E-4</c:v>
                </c:pt>
                <c:pt idx="1818">
                  <c:v>9.3999999999999994E-5</c:v>
                </c:pt>
                <c:pt idx="1819">
                  <c:v>2.8E-5</c:v>
                </c:pt>
                <c:pt idx="1820">
                  <c:v>-3.8999999999999999E-5</c:v>
                </c:pt>
                <c:pt idx="1821">
                  <c:v>-6.0999999999999999E-5</c:v>
                </c:pt>
                <c:pt idx="1822">
                  <c:v>-1.7200000000000001E-4</c:v>
                </c:pt>
                <c:pt idx="1823">
                  <c:v>-2.3900000000000001E-4</c:v>
                </c:pt>
                <c:pt idx="1824">
                  <c:v>-2.8299999999999999E-4</c:v>
                </c:pt>
                <c:pt idx="1825">
                  <c:v>-3.7199999999999999E-4</c:v>
                </c:pt>
                <c:pt idx="1826">
                  <c:v>-4.17E-4</c:v>
                </c:pt>
                <c:pt idx="1827">
                  <c:v>-5.2800000000000004E-4</c:v>
                </c:pt>
                <c:pt idx="1828">
                  <c:v>-5.5000000000000003E-4</c:v>
                </c:pt>
                <c:pt idx="1829">
                  <c:v>-6.3900000000000003E-4</c:v>
                </c:pt>
                <c:pt idx="1830">
                  <c:v>-6.8300000000000001E-4</c:v>
                </c:pt>
                <c:pt idx="1831">
                  <c:v>-7.5000000000000002E-4</c:v>
                </c:pt>
                <c:pt idx="1832">
                  <c:v>-8.61E-4</c:v>
                </c:pt>
                <c:pt idx="1833">
                  <c:v>-8.8400000000000002E-4</c:v>
                </c:pt>
                <c:pt idx="1834">
                  <c:v>-9.5E-4</c:v>
                </c:pt>
                <c:pt idx="1835">
                  <c:v>-1.039E-3</c:v>
                </c:pt>
                <c:pt idx="1836">
                  <c:v>-1.0610000000000001E-3</c:v>
                </c:pt>
                <c:pt idx="1837">
                  <c:v>-1.1280000000000001E-3</c:v>
                </c:pt>
                <c:pt idx="1838">
                  <c:v>-1.1950000000000001E-3</c:v>
                </c:pt>
                <c:pt idx="1839">
                  <c:v>-1.2390000000000001E-3</c:v>
                </c:pt>
                <c:pt idx="1840">
                  <c:v>-1.328E-3</c:v>
                </c:pt>
                <c:pt idx="1841">
                  <c:v>-1.372E-3</c:v>
                </c:pt>
                <c:pt idx="1842">
                  <c:v>-1.4840000000000001E-3</c:v>
                </c:pt>
                <c:pt idx="1843">
                  <c:v>-1.5280000000000001E-3</c:v>
                </c:pt>
                <c:pt idx="1844">
                  <c:v>-1.573E-3</c:v>
                </c:pt>
                <c:pt idx="1845">
                  <c:v>-1.6609999999999999E-3</c:v>
                </c:pt>
                <c:pt idx="1846">
                  <c:v>-1.7279999999999999E-3</c:v>
                </c:pt>
                <c:pt idx="1847">
                  <c:v>-1.7730000000000001E-3</c:v>
                </c:pt>
                <c:pt idx="1848">
                  <c:v>-1.8389999999999999E-3</c:v>
                </c:pt>
                <c:pt idx="1849">
                  <c:v>-1.9059999999999999E-3</c:v>
                </c:pt>
                <c:pt idx="1850">
                  <c:v>-1.9499999999999999E-3</c:v>
                </c:pt>
                <c:pt idx="1851">
                  <c:v>-1.9729999999999999E-3</c:v>
                </c:pt>
                <c:pt idx="1852">
                  <c:v>-2.0839999999999999E-3</c:v>
                </c:pt>
                <c:pt idx="1853">
                  <c:v>-2.15E-3</c:v>
                </c:pt>
                <c:pt idx="1854">
                  <c:v>-2.1949999999999999E-3</c:v>
                </c:pt>
                <c:pt idx="1855">
                  <c:v>-2.2620000000000001E-3</c:v>
                </c:pt>
                <c:pt idx="1856">
                  <c:v>-2.284E-3</c:v>
                </c:pt>
                <c:pt idx="1857">
                  <c:v>-2.3730000000000001E-3</c:v>
                </c:pt>
                <c:pt idx="1858">
                  <c:v>-2.4390000000000002E-3</c:v>
                </c:pt>
                <c:pt idx="1859">
                  <c:v>-2.4620000000000002E-3</c:v>
                </c:pt>
                <c:pt idx="1860">
                  <c:v>-2.5279999999999999E-3</c:v>
                </c:pt>
                <c:pt idx="1861">
                  <c:v>-2.5950000000000001E-3</c:v>
                </c:pt>
                <c:pt idx="1862">
                  <c:v>-2.6389999999999999E-3</c:v>
                </c:pt>
                <c:pt idx="1863">
                  <c:v>-2.7060000000000001E-3</c:v>
                </c:pt>
                <c:pt idx="1864">
                  <c:v>-2.751E-3</c:v>
                </c:pt>
                <c:pt idx="1865">
                  <c:v>-2.8170000000000001E-3</c:v>
                </c:pt>
                <c:pt idx="1866">
                  <c:v>-2.862E-3</c:v>
                </c:pt>
                <c:pt idx="1867">
                  <c:v>-2.9060000000000002E-3</c:v>
                </c:pt>
                <c:pt idx="1868">
                  <c:v>-2.928E-3</c:v>
                </c:pt>
                <c:pt idx="1869">
                  <c:v>-2.9949999999999998E-3</c:v>
                </c:pt>
                <c:pt idx="1870">
                  <c:v>-3.039E-3</c:v>
                </c:pt>
                <c:pt idx="1871">
                  <c:v>-3.0620000000000001E-3</c:v>
                </c:pt>
                <c:pt idx="1872">
                  <c:v>-3.1280000000000001E-3</c:v>
                </c:pt>
                <c:pt idx="1873">
                  <c:v>-3.1949999999999999E-3</c:v>
                </c:pt>
                <c:pt idx="1874">
                  <c:v>-3.2169999999999998E-3</c:v>
                </c:pt>
                <c:pt idx="1875">
                  <c:v>-3.2399999999999998E-3</c:v>
                </c:pt>
                <c:pt idx="1876">
                  <c:v>-3.284E-3</c:v>
                </c:pt>
                <c:pt idx="1877">
                  <c:v>-3.3509999999999998E-3</c:v>
                </c:pt>
                <c:pt idx="1878">
                  <c:v>-3.4169999999999999E-3</c:v>
                </c:pt>
                <c:pt idx="1879">
                  <c:v>-3.4840000000000001E-3</c:v>
                </c:pt>
                <c:pt idx="1880">
                  <c:v>-3.4840000000000001E-3</c:v>
                </c:pt>
                <c:pt idx="1881">
                  <c:v>-3.5279999999999999E-3</c:v>
                </c:pt>
                <c:pt idx="1882">
                  <c:v>-3.5729999999999998E-3</c:v>
                </c:pt>
                <c:pt idx="1883">
                  <c:v>-3.617E-3</c:v>
                </c:pt>
                <c:pt idx="1884">
                  <c:v>-3.6840000000000002E-3</c:v>
                </c:pt>
                <c:pt idx="1885">
                  <c:v>-3.7290000000000001E-3</c:v>
                </c:pt>
                <c:pt idx="1886">
                  <c:v>-3.751E-3</c:v>
                </c:pt>
                <c:pt idx="1887">
                  <c:v>-3.7729999999999999E-3</c:v>
                </c:pt>
                <c:pt idx="1888">
                  <c:v>-3.8170000000000001E-3</c:v>
                </c:pt>
                <c:pt idx="1889">
                  <c:v>-3.8400000000000001E-3</c:v>
                </c:pt>
                <c:pt idx="1890">
                  <c:v>-3.8400000000000001E-3</c:v>
                </c:pt>
                <c:pt idx="1891">
                  <c:v>-3.9060000000000002E-3</c:v>
                </c:pt>
                <c:pt idx="1892">
                  <c:v>-3.9060000000000002E-3</c:v>
                </c:pt>
                <c:pt idx="1893">
                  <c:v>-3.9509999999999997E-3</c:v>
                </c:pt>
                <c:pt idx="1894">
                  <c:v>-3.9950000000000003E-3</c:v>
                </c:pt>
                <c:pt idx="1895">
                  <c:v>-4.0169999999999997E-3</c:v>
                </c:pt>
                <c:pt idx="1896">
                  <c:v>-4.0400000000000002E-3</c:v>
                </c:pt>
                <c:pt idx="1897">
                  <c:v>-4.0619999999999996E-3</c:v>
                </c:pt>
                <c:pt idx="1898">
                  <c:v>-4.1060000000000003E-3</c:v>
                </c:pt>
                <c:pt idx="1899">
                  <c:v>-4.1060000000000003E-3</c:v>
                </c:pt>
                <c:pt idx="1900">
                  <c:v>-4.1289999999999999E-3</c:v>
                </c:pt>
                <c:pt idx="1901">
                  <c:v>-4.1289999999999999E-3</c:v>
                </c:pt>
                <c:pt idx="1902">
                  <c:v>-4.1729999999999996E-3</c:v>
                </c:pt>
                <c:pt idx="1903">
                  <c:v>-4.1949999999999999E-3</c:v>
                </c:pt>
                <c:pt idx="1904">
                  <c:v>-4.1729999999999996E-3</c:v>
                </c:pt>
                <c:pt idx="1905">
                  <c:v>-4.2170000000000003E-3</c:v>
                </c:pt>
                <c:pt idx="1906">
                  <c:v>-4.2399999999999998E-3</c:v>
                </c:pt>
                <c:pt idx="1907">
                  <c:v>-4.2620000000000002E-3</c:v>
                </c:pt>
                <c:pt idx="1908">
                  <c:v>-4.2839999999999996E-3</c:v>
                </c:pt>
                <c:pt idx="1909">
                  <c:v>-4.2839999999999996E-3</c:v>
                </c:pt>
                <c:pt idx="1910">
                  <c:v>-4.2839999999999996E-3</c:v>
                </c:pt>
                <c:pt idx="1911">
                  <c:v>-4.2839999999999996E-3</c:v>
                </c:pt>
                <c:pt idx="1912">
                  <c:v>-4.2839999999999996E-3</c:v>
                </c:pt>
                <c:pt idx="1913">
                  <c:v>-4.3290000000000004E-3</c:v>
                </c:pt>
                <c:pt idx="1914">
                  <c:v>-4.3290000000000004E-3</c:v>
                </c:pt>
                <c:pt idx="1915">
                  <c:v>-4.3059999999999999E-3</c:v>
                </c:pt>
                <c:pt idx="1916">
                  <c:v>-4.3059999999999999E-3</c:v>
                </c:pt>
                <c:pt idx="1917">
                  <c:v>-4.3509999999999998E-3</c:v>
                </c:pt>
                <c:pt idx="1918">
                  <c:v>-4.3290000000000004E-3</c:v>
                </c:pt>
                <c:pt idx="1919">
                  <c:v>-4.3059999999999999E-3</c:v>
                </c:pt>
                <c:pt idx="1920">
                  <c:v>-4.3509999999999998E-3</c:v>
                </c:pt>
                <c:pt idx="1921">
                  <c:v>-4.3509999999999998E-3</c:v>
                </c:pt>
                <c:pt idx="1922">
                  <c:v>-4.3730000000000002E-3</c:v>
                </c:pt>
                <c:pt idx="1923">
                  <c:v>-4.3509999999999998E-3</c:v>
                </c:pt>
                <c:pt idx="1924">
                  <c:v>-4.3059999999999999E-3</c:v>
                </c:pt>
                <c:pt idx="1925">
                  <c:v>-4.3059999999999999E-3</c:v>
                </c:pt>
                <c:pt idx="1926">
                  <c:v>-4.3290000000000004E-3</c:v>
                </c:pt>
                <c:pt idx="1927">
                  <c:v>-4.3059999999999999E-3</c:v>
                </c:pt>
                <c:pt idx="1928">
                  <c:v>-4.2839999999999996E-3</c:v>
                </c:pt>
                <c:pt idx="1929">
                  <c:v>-4.2839999999999996E-3</c:v>
                </c:pt>
                <c:pt idx="1930">
                  <c:v>-4.2620000000000002E-3</c:v>
                </c:pt>
                <c:pt idx="1931">
                  <c:v>-4.2399999999999998E-3</c:v>
                </c:pt>
                <c:pt idx="1932">
                  <c:v>-4.2620000000000002E-3</c:v>
                </c:pt>
                <c:pt idx="1933">
                  <c:v>-4.2170000000000003E-3</c:v>
                </c:pt>
                <c:pt idx="1934">
                  <c:v>-4.2170000000000003E-3</c:v>
                </c:pt>
                <c:pt idx="1935">
                  <c:v>-4.1949999999999999E-3</c:v>
                </c:pt>
                <c:pt idx="1936">
                  <c:v>-4.1510000000000002E-3</c:v>
                </c:pt>
                <c:pt idx="1937">
                  <c:v>-4.1729999999999996E-3</c:v>
                </c:pt>
                <c:pt idx="1938">
                  <c:v>-4.1510000000000002E-3</c:v>
                </c:pt>
                <c:pt idx="1939">
                  <c:v>-4.1289999999999999E-3</c:v>
                </c:pt>
                <c:pt idx="1940">
                  <c:v>-4.1510000000000002E-3</c:v>
                </c:pt>
                <c:pt idx="1941">
                  <c:v>-4.084E-3</c:v>
                </c:pt>
                <c:pt idx="1942">
                  <c:v>-4.0619999999999996E-3</c:v>
                </c:pt>
                <c:pt idx="1943">
                  <c:v>-4.0169999999999997E-3</c:v>
                </c:pt>
                <c:pt idx="1944">
                  <c:v>-3.973E-3</c:v>
                </c:pt>
                <c:pt idx="1945">
                  <c:v>-3.973E-3</c:v>
                </c:pt>
                <c:pt idx="1946">
                  <c:v>-3.9509999999999997E-3</c:v>
                </c:pt>
                <c:pt idx="1947">
                  <c:v>-3.9060000000000002E-3</c:v>
                </c:pt>
                <c:pt idx="1948">
                  <c:v>-3.8839999999999999E-3</c:v>
                </c:pt>
                <c:pt idx="1949">
                  <c:v>-3.862E-3</c:v>
                </c:pt>
                <c:pt idx="1950">
                  <c:v>-3.7950000000000002E-3</c:v>
                </c:pt>
                <c:pt idx="1951">
                  <c:v>-3.7729999999999999E-3</c:v>
                </c:pt>
                <c:pt idx="1952">
                  <c:v>-3.7290000000000001E-3</c:v>
                </c:pt>
                <c:pt idx="1953">
                  <c:v>-3.6840000000000002E-3</c:v>
                </c:pt>
                <c:pt idx="1954">
                  <c:v>-3.6619999999999999E-3</c:v>
                </c:pt>
                <c:pt idx="1955">
                  <c:v>-3.617E-3</c:v>
                </c:pt>
                <c:pt idx="1956">
                  <c:v>-3.5950000000000001E-3</c:v>
                </c:pt>
                <c:pt idx="1957">
                  <c:v>-3.5729999999999998E-3</c:v>
                </c:pt>
                <c:pt idx="1958">
                  <c:v>-3.5279999999999999E-3</c:v>
                </c:pt>
                <c:pt idx="1959">
                  <c:v>-3.4840000000000001E-3</c:v>
                </c:pt>
                <c:pt idx="1960">
                  <c:v>-3.4169999999999999E-3</c:v>
                </c:pt>
                <c:pt idx="1961">
                  <c:v>-3.395E-3</c:v>
                </c:pt>
                <c:pt idx="1962">
                  <c:v>-3.3279999999999998E-3</c:v>
                </c:pt>
                <c:pt idx="1963">
                  <c:v>-3.3059999999999999E-3</c:v>
                </c:pt>
                <c:pt idx="1964">
                  <c:v>-3.2620000000000001E-3</c:v>
                </c:pt>
                <c:pt idx="1965">
                  <c:v>-3.2169999999999998E-3</c:v>
                </c:pt>
                <c:pt idx="1966">
                  <c:v>-3.1510000000000002E-3</c:v>
                </c:pt>
                <c:pt idx="1967">
                  <c:v>-3.1059999999999998E-3</c:v>
                </c:pt>
                <c:pt idx="1968">
                  <c:v>-3.0839999999999999E-3</c:v>
                </c:pt>
                <c:pt idx="1969">
                  <c:v>-2.9949999999999998E-3</c:v>
                </c:pt>
                <c:pt idx="1970">
                  <c:v>-2.9510000000000001E-3</c:v>
                </c:pt>
                <c:pt idx="1971">
                  <c:v>-2.928E-3</c:v>
                </c:pt>
                <c:pt idx="1972">
                  <c:v>-2.862E-3</c:v>
                </c:pt>
                <c:pt idx="1973">
                  <c:v>-2.8170000000000001E-3</c:v>
                </c:pt>
                <c:pt idx="1974">
                  <c:v>-2.751E-3</c:v>
                </c:pt>
                <c:pt idx="1975">
                  <c:v>-2.7060000000000001E-3</c:v>
                </c:pt>
                <c:pt idx="1976">
                  <c:v>-2.6840000000000002E-3</c:v>
                </c:pt>
                <c:pt idx="1977">
                  <c:v>-2.5509999999999999E-3</c:v>
                </c:pt>
                <c:pt idx="1978">
                  <c:v>-2.5509999999999999E-3</c:v>
                </c:pt>
                <c:pt idx="1979">
                  <c:v>-2.4840000000000001E-3</c:v>
                </c:pt>
                <c:pt idx="1980">
                  <c:v>-2.4390000000000002E-3</c:v>
                </c:pt>
                <c:pt idx="1981">
                  <c:v>-2.395E-3</c:v>
                </c:pt>
                <c:pt idx="1982">
                  <c:v>-2.3059999999999999E-3</c:v>
                </c:pt>
                <c:pt idx="1983">
                  <c:v>-2.2620000000000001E-3</c:v>
                </c:pt>
                <c:pt idx="1984">
                  <c:v>-2.1949999999999999E-3</c:v>
                </c:pt>
                <c:pt idx="1985">
                  <c:v>-2.173E-3</c:v>
                </c:pt>
                <c:pt idx="1986">
                  <c:v>-2.1280000000000001E-3</c:v>
                </c:pt>
                <c:pt idx="1987">
                  <c:v>-2.062E-3</c:v>
                </c:pt>
                <c:pt idx="1988">
                  <c:v>-1.9949999999999998E-3</c:v>
                </c:pt>
                <c:pt idx="1989">
                  <c:v>-1.884E-3</c:v>
                </c:pt>
                <c:pt idx="1990">
                  <c:v>-1.884E-3</c:v>
                </c:pt>
                <c:pt idx="1991">
                  <c:v>-1.817E-3</c:v>
                </c:pt>
                <c:pt idx="1992">
                  <c:v>-1.75E-3</c:v>
                </c:pt>
                <c:pt idx="1993">
                  <c:v>-1.684E-3</c:v>
                </c:pt>
                <c:pt idx="1994">
                  <c:v>-1.6169999999999999E-3</c:v>
                </c:pt>
                <c:pt idx="1995">
                  <c:v>-1.5950000000000001E-3</c:v>
                </c:pt>
                <c:pt idx="1996">
                  <c:v>-1.573E-3</c:v>
                </c:pt>
                <c:pt idx="1997">
                  <c:v>-1.439E-3</c:v>
                </c:pt>
                <c:pt idx="1998">
                  <c:v>-1.395E-3</c:v>
                </c:pt>
                <c:pt idx="1999">
                  <c:v>-1.372E-3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387072"/>
        <c:axId val="108387648"/>
      </c:scatterChar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'ATF1318'!$A$501:$A$2500</c:f>
              <c:numCache>
                <c:formatCode>0.00E+00</c:formatCode>
                <c:ptCount val="2000"/>
                <c:pt idx="0">
                  <c:v>-6.8884999999999999E-9</c:v>
                </c:pt>
                <c:pt idx="1">
                  <c:v>-6.8822000000000001E-9</c:v>
                </c:pt>
                <c:pt idx="2">
                  <c:v>-6.8759999999999998E-9</c:v>
                </c:pt>
                <c:pt idx="3">
                  <c:v>-6.8697E-9</c:v>
                </c:pt>
                <c:pt idx="4">
                  <c:v>-6.8634999999999997E-9</c:v>
                </c:pt>
                <c:pt idx="5">
                  <c:v>-6.8571999999999999E-9</c:v>
                </c:pt>
                <c:pt idx="6">
                  <c:v>-6.8509999999999996E-9</c:v>
                </c:pt>
                <c:pt idx="7">
                  <c:v>-6.8446999999999997E-9</c:v>
                </c:pt>
                <c:pt idx="8">
                  <c:v>-6.8385000000000003E-9</c:v>
                </c:pt>
                <c:pt idx="9">
                  <c:v>-6.8321999999999996E-9</c:v>
                </c:pt>
                <c:pt idx="10">
                  <c:v>-6.8260000000000002E-9</c:v>
                </c:pt>
                <c:pt idx="11">
                  <c:v>-6.8197000000000003E-9</c:v>
                </c:pt>
                <c:pt idx="12">
                  <c:v>-6.8135000000000001E-9</c:v>
                </c:pt>
                <c:pt idx="13">
                  <c:v>-6.8072000000000002E-9</c:v>
                </c:pt>
                <c:pt idx="14">
                  <c:v>-6.801E-9</c:v>
                </c:pt>
                <c:pt idx="15">
                  <c:v>-6.7947000000000001E-9</c:v>
                </c:pt>
                <c:pt idx="16">
                  <c:v>-6.7884999999999999E-9</c:v>
                </c:pt>
                <c:pt idx="17">
                  <c:v>-6.7822E-9</c:v>
                </c:pt>
                <c:pt idx="18">
                  <c:v>-6.7759999999999998E-9</c:v>
                </c:pt>
                <c:pt idx="19">
                  <c:v>-6.7696999999999999E-9</c:v>
                </c:pt>
                <c:pt idx="20">
                  <c:v>-6.7634999999999996E-9</c:v>
                </c:pt>
                <c:pt idx="21">
                  <c:v>-6.7571999999999998E-9</c:v>
                </c:pt>
                <c:pt idx="22">
                  <c:v>-6.7510000000000004E-9</c:v>
                </c:pt>
                <c:pt idx="23">
                  <c:v>-6.7446999999999997E-9</c:v>
                </c:pt>
                <c:pt idx="24">
                  <c:v>-6.7385000000000003E-9</c:v>
                </c:pt>
                <c:pt idx="25">
                  <c:v>-6.7322000000000004E-9</c:v>
                </c:pt>
                <c:pt idx="26">
                  <c:v>-6.7260000000000001E-9</c:v>
                </c:pt>
                <c:pt idx="27">
                  <c:v>-6.7197000000000003E-9</c:v>
                </c:pt>
                <c:pt idx="28">
                  <c:v>-6.7135E-9</c:v>
                </c:pt>
                <c:pt idx="29">
                  <c:v>-6.7072000000000002E-9</c:v>
                </c:pt>
                <c:pt idx="30">
                  <c:v>-6.7009999999999999E-9</c:v>
                </c:pt>
                <c:pt idx="31">
                  <c:v>-6.6947000000000001E-9</c:v>
                </c:pt>
                <c:pt idx="32">
                  <c:v>-6.6884999999999998E-9</c:v>
                </c:pt>
                <c:pt idx="33">
                  <c:v>-6.6821999999999999E-9</c:v>
                </c:pt>
                <c:pt idx="34">
                  <c:v>-6.6759999999999997E-9</c:v>
                </c:pt>
                <c:pt idx="35">
                  <c:v>-6.6696999999999998E-9</c:v>
                </c:pt>
                <c:pt idx="36">
                  <c:v>-6.6635000000000004E-9</c:v>
                </c:pt>
                <c:pt idx="37">
                  <c:v>-6.6571999999999997E-9</c:v>
                </c:pt>
                <c:pt idx="38">
                  <c:v>-6.6510000000000003E-9</c:v>
                </c:pt>
                <c:pt idx="39">
                  <c:v>-6.6446999999999996E-9</c:v>
                </c:pt>
                <c:pt idx="40">
                  <c:v>-6.6385000000000002E-9</c:v>
                </c:pt>
                <c:pt idx="41">
                  <c:v>-6.6322000000000003E-9</c:v>
                </c:pt>
                <c:pt idx="42">
                  <c:v>-6.6260000000000001E-9</c:v>
                </c:pt>
                <c:pt idx="43">
                  <c:v>-6.6197000000000002E-9</c:v>
                </c:pt>
                <c:pt idx="44">
                  <c:v>-6.6135E-9</c:v>
                </c:pt>
                <c:pt idx="45">
                  <c:v>-6.6072000000000001E-9</c:v>
                </c:pt>
                <c:pt idx="46">
                  <c:v>-6.6009999999999998E-9</c:v>
                </c:pt>
                <c:pt idx="47">
                  <c:v>-6.5947E-9</c:v>
                </c:pt>
                <c:pt idx="48">
                  <c:v>-6.5884999999999997E-9</c:v>
                </c:pt>
                <c:pt idx="49">
                  <c:v>-6.5821999999999999E-9</c:v>
                </c:pt>
                <c:pt idx="50">
                  <c:v>-6.5759999999999996E-9</c:v>
                </c:pt>
                <c:pt idx="51">
                  <c:v>-6.5696999999999998E-9</c:v>
                </c:pt>
                <c:pt idx="52">
                  <c:v>-6.5635000000000003E-9</c:v>
                </c:pt>
                <c:pt idx="53">
                  <c:v>-6.5571999999999996E-9</c:v>
                </c:pt>
                <c:pt idx="54">
                  <c:v>-6.5510000000000002E-9</c:v>
                </c:pt>
                <c:pt idx="55">
                  <c:v>-6.5447000000000004E-9</c:v>
                </c:pt>
                <c:pt idx="56">
                  <c:v>-6.5385000000000001E-9</c:v>
                </c:pt>
                <c:pt idx="57">
                  <c:v>-6.5322000000000003E-9</c:v>
                </c:pt>
                <c:pt idx="58">
                  <c:v>-6.526E-9</c:v>
                </c:pt>
                <c:pt idx="59">
                  <c:v>-6.5197000000000001E-9</c:v>
                </c:pt>
                <c:pt idx="60">
                  <c:v>-6.5134999999999999E-9</c:v>
                </c:pt>
                <c:pt idx="61">
                  <c:v>-6.5072E-9</c:v>
                </c:pt>
                <c:pt idx="62">
                  <c:v>-6.5009999999999998E-9</c:v>
                </c:pt>
                <c:pt idx="63">
                  <c:v>-6.4946999999999999E-9</c:v>
                </c:pt>
                <c:pt idx="64">
                  <c:v>-6.4884999999999997E-9</c:v>
                </c:pt>
                <c:pt idx="65">
                  <c:v>-6.4821999999999998E-9</c:v>
                </c:pt>
                <c:pt idx="66">
                  <c:v>-6.4760000000000004E-9</c:v>
                </c:pt>
                <c:pt idx="67">
                  <c:v>-6.4696999999999997E-9</c:v>
                </c:pt>
                <c:pt idx="68">
                  <c:v>-6.4635000000000003E-9</c:v>
                </c:pt>
                <c:pt idx="69">
                  <c:v>-6.4572000000000004E-9</c:v>
                </c:pt>
                <c:pt idx="70">
                  <c:v>-6.4510000000000002E-9</c:v>
                </c:pt>
                <c:pt idx="71">
                  <c:v>-6.4447000000000003E-9</c:v>
                </c:pt>
                <c:pt idx="72">
                  <c:v>-6.4385E-9</c:v>
                </c:pt>
                <c:pt idx="73">
                  <c:v>-6.4322000000000002E-9</c:v>
                </c:pt>
                <c:pt idx="74">
                  <c:v>-6.4259999999999999E-9</c:v>
                </c:pt>
                <c:pt idx="75">
                  <c:v>-6.4197000000000001E-9</c:v>
                </c:pt>
                <c:pt idx="76">
                  <c:v>-6.4134999999999998E-9</c:v>
                </c:pt>
                <c:pt idx="77">
                  <c:v>-6.4072E-9</c:v>
                </c:pt>
                <c:pt idx="78">
                  <c:v>-6.4009999999999997E-9</c:v>
                </c:pt>
                <c:pt idx="79">
                  <c:v>-6.3946999999999998E-9</c:v>
                </c:pt>
                <c:pt idx="80">
                  <c:v>-6.3884999999999996E-9</c:v>
                </c:pt>
                <c:pt idx="81">
                  <c:v>-6.3821999999999997E-9</c:v>
                </c:pt>
                <c:pt idx="82">
                  <c:v>-6.3760000000000003E-9</c:v>
                </c:pt>
                <c:pt idx="83">
                  <c:v>-6.3696999999999996E-9</c:v>
                </c:pt>
                <c:pt idx="84">
                  <c:v>-6.3635000000000002E-9</c:v>
                </c:pt>
                <c:pt idx="85">
                  <c:v>-6.3572000000000003E-9</c:v>
                </c:pt>
                <c:pt idx="86">
                  <c:v>-6.3510000000000001E-9</c:v>
                </c:pt>
                <c:pt idx="87">
                  <c:v>-6.3447000000000002E-9</c:v>
                </c:pt>
                <c:pt idx="88">
                  <c:v>-6.3385E-9</c:v>
                </c:pt>
                <c:pt idx="89">
                  <c:v>-6.3322000000000001E-9</c:v>
                </c:pt>
                <c:pt idx="90">
                  <c:v>-6.3259999999999999E-9</c:v>
                </c:pt>
                <c:pt idx="91">
                  <c:v>-6.3197E-9</c:v>
                </c:pt>
                <c:pt idx="92">
                  <c:v>-6.3134999999999998E-9</c:v>
                </c:pt>
                <c:pt idx="93">
                  <c:v>-6.3071999999999999E-9</c:v>
                </c:pt>
                <c:pt idx="94">
                  <c:v>-6.3009999999999996E-9</c:v>
                </c:pt>
                <c:pt idx="95">
                  <c:v>-6.2946999999999998E-9</c:v>
                </c:pt>
                <c:pt idx="96">
                  <c:v>-6.2885000000000004E-9</c:v>
                </c:pt>
                <c:pt idx="97">
                  <c:v>-6.2821999999999997E-9</c:v>
                </c:pt>
                <c:pt idx="98">
                  <c:v>-6.2760000000000002E-9</c:v>
                </c:pt>
                <c:pt idx="99">
                  <c:v>-6.2697000000000004E-9</c:v>
                </c:pt>
                <c:pt idx="100">
                  <c:v>-6.2635000000000001E-9</c:v>
                </c:pt>
                <c:pt idx="101">
                  <c:v>-6.2572000000000003E-9</c:v>
                </c:pt>
                <c:pt idx="102">
                  <c:v>-6.251E-9</c:v>
                </c:pt>
                <c:pt idx="103">
                  <c:v>-6.2447000000000002E-9</c:v>
                </c:pt>
                <c:pt idx="104">
                  <c:v>-6.2384999999999999E-9</c:v>
                </c:pt>
                <c:pt idx="105">
                  <c:v>-6.2322E-9</c:v>
                </c:pt>
                <c:pt idx="106">
                  <c:v>-6.2259999999999998E-9</c:v>
                </c:pt>
                <c:pt idx="107">
                  <c:v>-6.2196999999999999E-9</c:v>
                </c:pt>
                <c:pt idx="108">
                  <c:v>-6.2134999999999997E-9</c:v>
                </c:pt>
                <c:pt idx="109">
                  <c:v>-6.2071999999999998E-9</c:v>
                </c:pt>
                <c:pt idx="110">
                  <c:v>-6.2010000000000004E-9</c:v>
                </c:pt>
                <c:pt idx="111">
                  <c:v>-6.1946999999999997E-9</c:v>
                </c:pt>
                <c:pt idx="112">
                  <c:v>-6.1885000000000003E-9</c:v>
                </c:pt>
                <c:pt idx="113">
                  <c:v>-6.1821999999999996E-9</c:v>
                </c:pt>
                <c:pt idx="114">
                  <c:v>-6.1760000000000002E-9</c:v>
                </c:pt>
                <c:pt idx="115">
                  <c:v>-6.1697000000000003E-9</c:v>
                </c:pt>
                <c:pt idx="116">
                  <c:v>-6.1635000000000001E-9</c:v>
                </c:pt>
                <c:pt idx="117">
                  <c:v>-6.1572000000000002E-9</c:v>
                </c:pt>
                <c:pt idx="118">
                  <c:v>-6.151E-9</c:v>
                </c:pt>
                <c:pt idx="119">
                  <c:v>-6.1447000000000001E-9</c:v>
                </c:pt>
                <c:pt idx="120">
                  <c:v>-6.1384999999999998E-9</c:v>
                </c:pt>
                <c:pt idx="121">
                  <c:v>-6.1322E-9</c:v>
                </c:pt>
                <c:pt idx="122">
                  <c:v>-6.1259999999999997E-9</c:v>
                </c:pt>
                <c:pt idx="123">
                  <c:v>-6.1196999999999999E-9</c:v>
                </c:pt>
                <c:pt idx="124">
                  <c:v>-6.1134999999999996E-9</c:v>
                </c:pt>
                <c:pt idx="125">
                  <c:v>-6.1071999999999998E-9</c:v>
                </c:pt>
                <c:pt idx="126">
                  <c:v>-6.1010000000000003E-9</c:v>
                </c:pt>
                <c:pt idx="127">
                  <c:v>-6.0946999999999996E-9</c:v>
                </c:pt>
                <c:pt idx="128">
                  <c:v>-6.0885000000000002E-9</c:v>
                </c:pt>
                <c:pt idx="129">
                  <c:v>-6.0822000000000004E-9</c:v>
                </c:pt>
                <c:pt idx="130">
                  <c:v>-6.0760000000000001E-9</c:v>
                </c:pt>
                <c:pt idx="131">
                  <c:v>-6.0697000000000002E-9</c:v>
                </c:pt>
                <c:pt idx="132">
                  <c:v>-6.0635E-9</c:v>
                </c:pt>
                <c:pt idx="133">
                  <c:v>-6.0572000000000001E-9</c:v>
                </c:pt>
                <c:pt idx="134">
                  <c:v>-6.0509999999999999E-9</c:v>
                </c:pt>
                <c:pt idx="135">
                  <c:v>-6.0447E-9</c:v>
                </c:pt>
                <c:pt idx="136">
                  <c:v>-6.0384999999999998E-9</c:v>
                </c:pt>
                <c:pt idx="137">
                  <c:v>-6.0321999999999999E-9</c:v>
                </c:pt>
                <c:pt idx="138">
                  <c:v>-6.0259999999999997E-9</c:v>
                </c:pt>
                <c:pt idx="139">
                  <c:v>-6.0196999999999998E-9</c:v>
                </c:pt>
                <c:pt idx="140">
                  <c:v>-6.0135000000000004E-9</c:v>
                </c:pt>
                <c:pt idx="141">
                  <c:v>-6.0071999999999997E-9</c:v>
                </c:pt>
                <c:pt idx="142">
                  <c:v>-6.0010000000000003E-9</c:v>
                </c:pt>
                <c:pt idx="143">
                  <c:v>-5.9947000000000004E-9</c:v>
                </c:pt>
                <c:pt idx="144">
                  <c:v>-5.9885000000000002E-9</c:v>
                </c:pt>
                <c:pt idx="145">
                  <c:v>-5.9822000000000003E-9</c:v>
                </c:pt>
                <c:pt idx="146">
                  <c:v>-5.976E-9</c:v>
                </c:pt>
                <c:pt idx="147">
                  <c:v>-5.9697000000000002E-9</c:v>
                </c:pt>
                <c:pt idx="148">
                  <c:v>-5.9634999999999999E-9</c:v>
                </c:pt>
                <c:pt idx="149">
                  <c:v>-5.9572000000000001E-9</c:v>
                </c:pt>
                <c:pt idx="150">
                  <c:v>-5.9509999999999998E-9</c:v>
                </c:pt>
                <c:pt idx="151">
                  <c:v>-5.9447E-9</c:v>
                </c:pt>
                <c:pt idx="152">
                  <c:v>-5.9384999999999997E-9</c:v>
                </c:pt>
                <c:pt idx="153">
                  <c:v>-5.9321999999999998E-9</c:v>
                </c:pt>
                <c:pt idx="154">
                  <c:v>-5.9259999999999996E-9</c:v>
                </c:pt>
                <c:pt idx="155">
                  <c:v>-5.9196999999999997E-9</c:v>
                </c:pt>
                <c:pt idx="156">
                  <c:v>-5.9135000000000003E-9</c:v>
                </c:pt>
                <c:pt idx="157">
                  <c:v>-5.9071999999999996E-9</c:v>
                </c:pt>
                <c:pt idx="158">
                  <c:v>-5.9010000000000002E-9</c:v>
                </c:pt>
                <c:pt idx="159">
                  <c:v>-5.8947000000000003E-9</c:v>
                </c:pt>
                <c:pt idx="160">
                  <c:v>-5.8885000000000001E-9</c:v>
                </c:pt>
                <c:pt idx="161">
                  <c:v>-5.8822000000000002E-9</c:v>
                </c:pt>
                <c:pt idx="162">
                  <c:v>-5.876E-9</c:v>
                </c:pt>
                <c:pt idx="163">
                  <c:v>-5.8697000000000001E-9</c:v>
                </c:pt>
                <c:pt idx="164">
                  <c:v>-5.8634999999999999E-9</c:v>
                </c:pt>
                <c:pt idx="165">
                  <c:v>-5.8572E-9</c:v>
                </c:pt>
                <c:pt idx="166">
                  <c:v>-5.8509999999999998E-9</c:v>
                </c:pt>
                <c:pt idx="167">
                  <c:v>-5.8446999999999999E-9</c:v>
                </c:pt>
                <c:pt idx="168">
                  <c:v>-5.8384999999999996E-9</c:v>
                </c:pt>
                <c:pt idx="169">
                  <c:v>-5.8321999999999998E-9</c:v>
                </c:pt>
                <c:pt idx="170">
                  <c:v>-5.8260000000000004E-9</c:v>
                </c:pt>
                <c:pt idx="171">
                  <c:v>-5.8196999999999997E-9</c:v>
                </c:pt>
                <c:pt idx="172">
                  <c:v>-5.8135000000000002E-9</c:v>
                </c:pt>
                <c:pt idx="173">
                  <c:v>-5.8072000000000004E-9</c:v>
                </c:pt>
                <c:pt idx="174">
                  <c:v>-5.8010000000000001E-9</c:v>
                </c:pt>
                <c:pt idx="175">
                  <c:v>-5.7947000000000003E-9</c:v>
                </c:pt>
                <c:pt idx="176">
                  <c:v>-5.7885E-9</c:v>
                </c:pt>
                <c:pt idx="177">
                  <c:v>-5.7822000000000002E-9</c:v>
                </c:pt>
                <c:pt idx="178">
                  <c:v>-5.7759999999999999E-9</c:v>
                </c:pt>
                <c:pt idx="179">
                  <c:v>-5.7697E-9</c:v>
                </c:pt>
                <c:pt idx="180">
                  <c:v>-5.7634999999999998E-9</c:v>
                </c:pt>
                <c:pt idx="181">
                  <c:v>-5.7571999999999999E-9</c:v>
                </c:pt>
                <c:pt idx="182">
                  <c:v>-5.7509999999999997E-9</c:v>
                </c:pt>
                <c:pt idx="183">
                  <c:v>-5.7446999999999998E-9</c:v>
                </c:pt>
                <c:pt idx="184">
                  <c:v>-5.7385000000000004E-9</c:v>
                </c:pt>
                <c:pt idx="185">
                  <c:v>-5.7321999999999997E-9</c:v>
                </c:pt>
                <c:pt idx="186">
                  <c:v>-5.7260000000000003E-9</c:v>
                </c:pt>
                <c:pt idx="187">
                  <c:v>-5.7196999999999996E-9</c:v>
                </c:pt>
                <c:pt idx="188">
                  <c:v>-5.7135000000000002E-9</c:v>
                </c:pt>
                <c:pt idx="189">
                  <c:v>-5.7072000000000003E-9</c:v>
                </c:pt>
                <c:pt idx="190">
                  <c:v>-5.7010000000000001E-9</c:v>
                </c:pt>
                <c:pt idx="191">
                  <c:v>-5.6947000000000002E-9</c:v>
                </c:pt>
                <c:pt idx="192">
                  <c:v>-5.6885E-9</c:v>
                </c:pt>
                <c:pt idx="193">
                  <c:v>-5.6822000000000001E-9</c:v>
                </c:pt>
                <c:pt idx="194">
                  <c:v>-5.6759999999999998E-9</c:v>
                </c:pt>
                <c:pt idx="195">
                  <c:v>-5.6697E-9</c:v>
                </c:pt>
                <c:pt idx="196">
                  <c:v>-5.6634999999999997E-9</c:v>
                </c:pt>
                <c:pt idx="197">
                  <c:v>-5.6571999999999999E-9</c:v>
                </c:pt>
                <c:pt idx="198">
                  <c:v>-5.6509999999999996E-9</c:v>
                </c:pt>
                <c:pt idx="199">
                  <c:v>-5.6446999999999997E-9</c:v>
                </c:pt>
                <c:pt idx="200">
                  <c:v>-5.6385000000000003E-9</c:v>
                </c:pt>
                <c:pt idx="201">
                  <c:v>-5.6321999999999996E-9</c:v>
                </c:pt>
                <c:pt idx="202">
                  <c:v>-5.6260000000000002E-9</c:v>
                </c:pt>
                <c:pt idx="203">
                  <c:v>-5.6197000000000004E-9</c:v>
                </c:pt>
                <c:pt idx="204">
                  <c:v>-5.6135000000000001E-9</c:v>
                </c:pt>
                <c:pt idx="205">
                  <c:v>-5.6072000000000002E-9</c:v>
                </c:pt>
                <c:pt idx="206">
                  <c:v>-5.601E-9</c:v>
                </c:pt>
                <c:pt idx="207">
                  <c:v>-5.5947000000000001E-9</c:v>
                </c:pt>
                <c:pt idx="208">
                  <c:v>-5.5884999999999999E-9</c:v>
                </c:pt>
                <c:pt idx="209">
                  <c:v>-5.5822E-9</c:v>
                </c:pt>
                <c:pt idx="210">
                  <c:v>-5.5759999999999998E-9</c:v>
                </c:pt>
                <c:pt idx="211">
                  <c:v>-5.5696999999999999E-9</c:v>
                </c:pt>
                <c:pt idx="212">
                  <c:v>-5.5634999999999997E-9</c:v>
                </c:pt>
                <c:pt idx="213">
                  <c:v>-5.5571999999999998E-9</c:v>
                </c:pt>
                <c:pt idx="214">
                  <c:v>-5.5510000000000004E-9</c:v>
                </c:pt>
                <c:pt idx="215">
                  <c:v>-5.5446999999999997E-9</c:v>
                </c:pt>
                <c:pt idx="216">
                  <c:v>-5.5385000000000003E-9</c:v>
                </c:pt>
                <c:pt idx="217">
                  <c:v>-5.5322000000000004E-9</c:v>
                </c:pt>
                <c:pt idx="218">
                  <c:v>-5.5260000000000001E-9</c:v>
                </c:pt>
                <c:pt idx="219">
                  <c:v>-5.5197000000000003E-9</c:v>
                </c:pt>
                <c:pt idx="220">
                  <c:v>-5.5135E-9</c:v>
                </c:pt>
                <c:pt idx="221">
                  <c:v>-5.5072000000000002E-9</c:v>
                </c:pt>
                <c:pt idx="222">
                  <c:v>-5.5009999999999999E-9</c:v>
                </c:pt>
                <c:pt idx="223">
                  <c:v>-5.4947000000000001E-9</c:v>
                </c:pt>
                <c:pt idx="224">
                  <c:v>-5.4884999999999998E-9</c:v>
                </c:pt>
                <c:pt idx="225">
                  <c:v>-5.4821999999999999E-9</c:v>
                </c:pt>
                <c:pt idx="226">
                  <c:v>-5.4759999999999997E-9</c:v>
                </c:pt>
                <c:pt idx="227">
                  <c:v>-5.4696999999999998E-9</c:v>
                </c:pt>
                <c:pt idx="228">
                  <c:v>-5.4634999999999996E-9</c:v>
                </c:pt>
                <c:pt idx="229">
                  <c:v>-5.4571999999999997E-9</c:v>
                </c:pt>
                <c:pt idx="230">
                  <c:v>-5.4510000000000003E-9</c:v>
                </c:pt>
                <c:pt idx="231">
                  <c:v>-5.4446999999999996E-9</c:v>
                </c:pt>
                <c:pt idx="232">
                  <c:v>-5.4385000000000002E-9</c:v>
                </c:pt>
                <c:pt idx="233">
                  <c:v>-5.4322000000000003E-9</c:v>
                </c:pt>
                <c:pt idx="234">
                  <c:v>-5.4260000000000001E-9</c:v>
                </c:pt>
                <c:pt idx="235">
                  <c:v>-5.4197000000000002E-9</c:v>
                </c:pt>
                <c:pt idx="236">
                  <c:v>-5.4135E-9</c:v>
                </c:pt>
                <c:pt idx="237">
                  <c:v>-5.4072000000000001E-9</c:v>
                </c:pt>
                <c:pt idx="238">
                  <c:v>-5.4009999999999999E-9</c:v>
                </c:pt>
                <c:pt idx="239">
                  <c:v>-5.3947E-9</c:v>
                </c:pt>
                <c:pt idx="240">
                  <c:v>-5.3884999999999997E-9</c:v>
                </c:pt>
                <c:pt idx="241">
                  <c:v>-5.3821999999999999E-9</c:v>
                </c:pt>
                <c:pt idx="242">
                  <c:v>-5.3759999999999996E-9</c:v>
                </c:pt>
                <c:pt idx="243">
                  <c:v>-5.3696999999999998E-9</c:v>
                </c:pt>
                <c:pt idx="244">
                  <c:v>-5.3635000000000003E-9</c:v>
                </c:pt>
                <c:pt idx="245">
                  <c:v>-5.3571999999999997E-9</c:v>
                </c:pt>
                <c:pt idx="246">
                  <c:v>-5.3510000000000002E-9</c:v>
                </c:pt>
                <c:pt idx="247">
                  <c:v>-5.3447000000000004E-9</c:v>
                </c:pt>
                <c:pt idx="248">
                  <c:v>-5.3385000000000001E-9</c:v>
                </c:pt>
                <c:pt idx="249">
                  <c:v>-5.3322000000000003E-9</c:v>
                </c:pt>
                <c:pt idx="250">
                  <c:v>-5.326E-9</c:v>
                </c:pt>
                <c:pt idx="251">
                  <c:v>-5.3197000000000001E-9</c:v>
                </c:pt>
                <c:pt idx="252">
                  <c:v>-5.3134999999999999E-9</c:v>
                </c:pt>
                <c:pt idx="253">
                  <c:v>-5.3072E-9</c:v>
                </c:pt>
                <c:pt idx="254">
                  <c:v>-5.3009999999999998E-9</c:v>
                </c:pt>
                <c:pt idx="255">
                  <c:v>-5.2946999999999999E-9</c:v>
                </c:pt>
                <c:pt idx="256">
                  <c:v>-5.2884999999999997E-9</c:v>
                </c:pt>
                <c:pt idx="257">
                  <c:v>-5.2821999999999998E-9</c:v>
                </c:pt>
                <c:pt idx="258">
                  <c:v>-5.2760000000000004E-9</c:v>
                </c:pt>
                <c:pt idx="259">
                  <c:v>-5.2696999999999997E-9</c:v>
                </c:pt>
                <c:pt idx="260">
                  <c:v>-5.2635000000000003E-9</c:v>
                </c:pt>
                <c:pt idx="261">
                  <c:v>-5.2571999999999996E-9</c:v>
                </c:pt>
                <c:pt idx="262">
                  <c:v>-5.2510000000000002E-9</c:v>
                </c:pt>
                <c:pt idx="263">
                  <c:v>-5.2447000000000003E-9</c:v>
                </c:pt>
                <c:pt idx="264">
                  <c:v>-5.2385000000000001E-9</c:v>
                </c:pt>
                <c:pt idx="265">
                  <c:v>-5.2322000000000002E-9</c:v>
                </c:pt>
                <c:pt idx="266">
                  <c:v>-5.2259999999999999E-9</c:v>
                </c:pt>
                <c:pt idx="267">
                  <c:v>-5.2197000000000001E-9</c:v>
                </c:pt>
                <c:pt idx="268">
                  <c:v>-5.2134999999999998E-9</c:v>
                </c:pt>
                <c:pt idx="269">
                  <c:v>-5.2072E-9</c:v>
                </c:pt>
                <c:pt idx="270">
                  <c:v>-5.2009999999999997E-9</c:v>
                </c:pt>
                <c:pt idx="271">
                  <c:v>-5.1946999999999999E-9</c:v>
                </c:pt>
                <c:pt idx="272">
                  <c:v>-5.1884999999999996E-9</c:v>
                </c:pt>
                <c:pt idx="273">
                  <c:v>-5.1821999999999997E-9</c:v>
                </c:pt>
                <c:pt idx="274">
                  <c:v>-5.1760000000000003E-9</c:v>
                </c:pt>
                <c:pt idx="275">
                  <c:v>-5.1696999999999996E-9</c:v>
                </c:pt>
                <c:pt idx="276">
                  <c:v>-5.1635000000000002E-9</c:v>
                </c:pt>
                <c:pt idx="277">
                  <c:v>-5.1572000000000003E-9</c:v>
                </c:pt>
                <c:pt idx="278">
                  <c:v>-5.1510000000000001E-9</c:v>
                </c:pt>
                <c:pt idx="279">
                  <c:v>-5.1447000000000002E-9</c:v>
                </c:pt>
                <c:pt idx="280">
                  <c:v>-5.1385E-9</c:v>
                </c:pt>
                <c:pt idx="281">
                  <c:v>-5.1322000000000001E-9</c:v>
                </c:pt>
                <c:pt idx="282">
                  <c:v>-5.1259999999999999E-9</c:v>
                </c:pt>
                <c:pt idx="283">
                  <c:v>-5.1197E-9</c:v>
                </c:pt>
                <c:pt idx="284">
                  <c:v>-5.1134999999999998E-9</c:v>
                </c:pt>
                <c:pt idx="285">
                  <c:v>-5.1071999999999999E-9</c:v>
                </c:pt>
                <c:pt idx="286">
                  <c:v>-5.1009999999999997E-9</c:v>
                </c:pt>
                <c:pt idx="287">
                  <c:v>-5.0946999999999998E-9</c:v>
                </c:pt>
                <c:pt idx="288">
                  <c:v>-5.0885000000000004E-9</c:v>
                </c:pt>
                <c:pt idx="289">
                  <c:v>-5.0821999999999997E-9</c:v>
                </c:pt>
                <c:pt idx="290">
                  <c:v>-5.0760000000000003E-9</c:v>
                </c:pt>
                <c:pt idx="291">
                  <c:v>-5.0697000000000004E-9</c:v>
                </c:pt>
                <c:pt idx="292">
                  <c:v>-5.0635000000000001E-9</c:v>
                </c:pt>
                <c:pt idx="293">
                  <c:v>-5.0572000000000003E-9</c:v>
                </c:pt>
                <c:pt idx="294">
                  <c:v>-5.051E-9</c:v>
                </c:pt>
                <c:pt idx="295">
                  <c:v>-5.0447000000000002E-9</c:v>
                </c:pt>
                <c:pt idx="296">
                  <c:v>-5.0384999999999999E-9</c:v>
                </c:pt>
                <c:pt idx="297">
                  <c:v>-5.0322000000000001E-9</c:v>
                </c:pt>
                <c:pt idx="298">
                  <c:v>-5.0259999999999998E-9</c:v>
                </c:pt>
                <c:pt idx="299">
                  <c:v>-5.0196999999999999E-9</c:v>
                </c:pt>
                <c:pt idx="300">
                  <c:v>-5.0134999999999997E-9</c:v>
                </c:pt>
                <c:pt idx="301">
                  <c:v>-5.0071999999999998E-9</c:v>
                </c:pt>
                <c:pt idx="302">
                  <c:v>-5.0010000000000004E-9</c:v>
                </c:pt>
                <c:pt idx="303">
                  <c:v>-4.9946999999999997E-9</c:v>
                </c:pt>
                <c:pt idx="304">
                  <c:v>-4.9885000000000003E-9</c:v>
                </c:pt>
                <c:pt idx="305">
                  <c:v>-4.9821999999999996E-9</c:v>
                </c:pt>
                <c:pt idx="306">
                  <c:v>-4.9760000000000002E-9</c:v>
                </c:pt>
                <c:pt idx="307">
                  <c:v>-4.9697000000000003E-9</c:v>
                </c:pt>
                <c:pt idx="308">
                  <c:v>-4.9635000000000001E-9</c:v>
                </c:pt>
                <c:pt idx="309">
                  <c:v>-4.9572000000000002E-9</c:v>
                </c:pt>
                <c:pt idx="310">
                  <c:v>-4.951E-9</c:v>
                </c:pt>
                <c:pt idx="311">
                  <c:v>-4.9447000000000001E-9</c:v>
                </c:pt>
                <c:pt idx="312">
                  <c:v>-4.9384999999999999E-9</c:v>
                </c:pt>
                <c:pt idx="313">
                  <c:v>-4.9322E-9</c:v>
                </c:pt>
                <c:pt idx="314">
                  <c:v>-4.9259999999999997E-9</c:v>
                </c:pt>
                <c:pt idx="315">
                  <c:v>-4.9196999999999999E-9</c:v>
                </c:pt>
                <c:pt idx="316">
                  <c:v>-4.9134999999999996E-9</c:v>
                </c:pt>
                <c:pt idx="317">
                  <c:v>-4.9071999999999998E-9</c:v>
                </c:pt>
                <c:pt idx="318">
                  <c:v>-4.9010000000000003E-9</c:v>
                </c:pt>
                <c:pt idx="319">
                  <c:v>-4.8946999999999997E-9</c:v>
                </c:pt>
                <c:pt idx="320">
                  <c:v>-4.8885000000000002E-9</c:v>
                </c:pt>
                <c:pt idx="321">
                  <c:v>-4.8822000000000004E-9</c:v>
                </c:pt>
                <c:pt idx="322">
                  <c:v>-4.8760000000000001E-9</c:v>
                </c:pt>
                <c:pt idx="323">
                  <c:v>-4.8697000000000003E-9</c:v>
                </c:pt>
                <c:pt idx="324">
                  <c:v>-4.8635E-9</c:v>
                </c:pt>
                <c:pt idx="325">
                  <c:v>-4.8572000000000001E-9</c:v>
                </c:pt>
                <c:pt idx="326">
                  <c:v>-4.8509999999999999E-9</c:v>
                </c:pt>
                <c:pt idx="327">
                  <c:v>-4.8447E-9</c:v>
                </c:pt>
                <c:pt idx="328">
                  <c:v>-4.8384999999999998E-9</c:v>
                </c:pt>
                <c:pt idx="329">
                  <c:v>-4.8321999999999999E-9</c:v>
                </c:pt>
                <c:pt idx="330">
                  <c:v>-4.8259999999999997E-9</c:v>
                </c:pt>
                <c:pt idx="331">
                  <c:v>-4.8196999999999998E-9</c:v>
                </c:pt>
                <c:pt idx="332">
                  <c:v>-4.8135000000000004E-9</c:v>
                </c:pt>
                <c:pt idx="333">
                  <c:v>-4.8071999999999997E-9</c:v>
                </c:pt>
                <c:pt idx="334">
                  <c:v>-4.8010000000000003E-9</c:v>
                </c:pt>
                <c:pt idx="335">
                  <c:v>-4.7947000000000004E-9</c:v>
                </c:pt>
                <c:pt idx="336">
                  <c:v>-4.7885000000000002E-9</c:v>
                </c:pt>
                <c:pt idx="337">
                  <c:v>-4.7822000000000003E-9</c:v>
                </c:pt>
                <c:pt idx="338">
                  <c:v>-4.7760000000000001E-9</c:v>
                </c:pt>
                <c:pt idx="339">
                  <c:v>-4.7697000000000002E-9</c:v>
                </c:pt>
                <c:pt idx="340">
                  <c:v>-4.7634999999999999E-9</c:v>
                </c:pt>
                <c:pt idx="341">
                  <c:v>-4.7572000000000001E-9</c:v>
                </c:pt>
                <c:pt idx="342">
                  <c:v>-4.7509999999999998E-9</c:v>
                </c:pt>
                <c:pt idx="343">
                  <c:v>-4.7447E-9</c:v>
                </c:pt>
                <c:pt idx="344">
                  <c:v>-4.7384999999999997E-9</c:v>
                </c:pt>
                <c:pt idx="345">
                  <c:v>-4.7321999999999999E-9</c:v>
                </c:pt>
                <c:pt idx="346">
                  <c:v>-4.7259999999999996E-9</c:v>
                </c:pt>
                <c:pt idx="347">
                  <c:v>-4.7196999999999997E-9</c:v>
                </c:pt>
                <c:pt idx="348">
                  <c:v>-4.7135000000000003E-9</c:v>
                </c:pt>
                <c:pt idx="349">
                  <c:v>-4.7071999999999996E-9</c:v>
                </c:pt>
                <c:pt idx="350">
                  <c:v>-4.7010000000000002E-9</c:v>
                </c:pt>
                <c:pt idx="351">
                  <c:v>-4.6947000000000003E-9</c:v>
                </c:pt>
                <c:pt idx="352">
                  <c:v>-4.6885000000000001E-9</c:v>
                </c:pt>
                <c:pt idx="353">
                  <c:v>-4.6822000000000002E-9</c:v>
                </c:pt>
                <c:pt idx="354">
                  <c:v>-4.676E-9</c:v>
                </c:pt>
                <c:pt idx="355">
                  <c:v>-4.6697000000000001E-9</c:v>
                </c:pt>
                <c:pt idx="356">
                  <c:v>-4.6634999999999999E-9</c:v>
                </c:pt>
                <c:pt idx="357">
                  <c:v>-4.6572E-9</c:v>
                </c:pt>
                <c:pt idx="358">
                  <c:v>-4.6509999999999998E-9</c:v>
                </c:pt>
                <c:pt idx="359">
                  <c:v>-4.6446999999999999E-9</c:v>
                </c:pt>
                <c:pt idx="360">
                  <c:v>-4.6384999999999996E-9</c:v>
                </c:pt>
                <c:pt idx="361">
                  <c:v>-4.6321999999999998E-9</c:v>
                </c:pt>
                <c:pt idx="362">
                  <c:v>-4.6260000000000004E-9</c:v>
                </c:pt>
                <c:pt idx="363">
                  <c:v>-4.6196999999999997E-9</c:v>
                </c:pt>
                <c:pt idx="364">
                  <c:v>-4.6135000000000003E-9</c:v>
                </c:pt>
                <c:pt idx="365">
                  <c:v>-4.6072000000000004E-9</c:v>
                </c:pt>
                <c:pt idx="366">
                  <c:v>-4.6010000000000001E-9</c:v>
                </c:pt>
                <c:pt idx="367">
                  <c:v>-4.5947000000000003E-9</c:v>
                </c:pt>
                <c:pt idx="368">
                  <c:v>-4.5885E-9</c:v>
                </c:pt>
                <c:pt idx="369">
                  <c:v>-4.5822000000000002E-9</c:v>
                </c:pt>
                <c:pt idx="370">
                  <c:v>-4.5759999999999999E-9</c:v>
                </c:pt>
                <c:pt idx="371">
                  <c:v>-4.5697E-9</c:v>
                </c:pt>
                <c:pt idx="372">
                  <c:v>-4.5634999999999998E-9</c:v>
                </c:pt>
                <c:pt idx="373">
                  <c:v>-4.5571999999999999E-9</c:v>
                </c:pt>
                <c:pt idx="374">
                  <c:v>-4.5509999999999997E-9</c:v>
                </c:pt>
                <c:pt idx="375">
                  <c:v>-4.5446999999999998E-9</c:v>
                </c:pt>
                <c:pt idx="376">
                  <c:v>-4.5385000000000004E-9</c:v>
                </c:pt>
                <c:pt idx="377">
                  <c:v>-4.5321999999999997E-9</c:v>
                </c:pt>
                <c:pt idx="378">
                  <c:v>-4.5260000000000003E-9</c:v>
                </c:pt>
                <c:pt idx="379">
                  <c:v>-4.5196999999999996E-9</c:v>
                </c:pt>
                <c:pt idx="380">
                  <c:v>-4.5135000000000002E-9</c:v>
                </c:pt>
                <c:pt idx="381">
                  <c:v>-4.5072000000000003E-9</c:v>
                </c:pt>
                <c:pt idx="382">
                  <c:v>-4.5010000000000001E-9</c:v>
                </c:pt>
                <c:pt idx="383">
                  <c:v>-4.4947000000000002E-9</c:v>
                </c:pt>
                <c:pt idx="384">
                  <c:v>-4.4885E-9</c:v>
                </c:pt>
                <c:pt idx="385">
                  <c:v>-4.4822000000000001E-9</c:v>
                </c:pt>
                <c:pt idx="386">
                  <c:v>-4.4759999999999998E-9</c:v>
                </c:pt>
                <c:pt idx="387">
                  <c:v>-4.4697E-9</c:v>
                </c:pt>
                <c:pt idx="388">
                  <c:v>-4.4634999999999997E-9</c:v>
                </c:pt>
                <c:pt idx="389">
                  <c:v>-4.4571999999999999E-9</c:v>
                </c:pt>
                <c:pt idx="390">
                  <c:v>-4.4509999999999996E-9</c:v>
                </c:pt>
                <c:pt idx="391">
                  <c:v>-4.4446999999999998E-9</c:v>
                </c:pt>
                <c:pt idx="392">
                  <c:v>-4.4385000000000003E-9</c:v>
                </c:pt>
                <c:pt idx="393">
                  <c:v>-4.4321999999999996E-9</c:v>
                </c:pt>
                <c:pt idx="394">
                  <c:v>-4.4260000000000002E-9</c:v>
                </c:pt>
                <c:pt idx="395">
                  <c:v>-4.4197000000000004E-9</c:v>
                </c:pt>
                <c:pt idx="396">
                  <c:v>-4.4135000000000001E-9</c:v>
                </c:pt>
                <c:pt idx="397">
                  <c:v>-4.4072000000000002E-9</c:v>
                </c:pt>
                <c:pt idx="398">
                  <c:v>-4.401E-9</c:v>
                </c:pt>
                <c:pt idx="399">
                  <c:v>-4.3947000000000001E-9</c:v>
                </c:pt>
                <c:pt idx="400">
                  <c:v>-4.3884999999999999E-9</c:v>
                </c:pt>
                <c:pt idx="401">
                  <c:v>-4.3822E-9</c:v>
                </c:pt>
                <c:pt idx="402">
                  <c:v>-4.3759999999999998E-9</c:v>
                </c:pt>
                <c:pt idx="403">
                  <c:v>-4.3696999999999999E-9</c:v>
                </c:pt>
                <c:pt idx="404">
                  <c:v>-4.3634999999999997E-9</c:v>
                </c:pt>
                <c:pt idx="405">
                  <c:v>-4.3571999999999998E-9</c:v>
                </c:pt>
                <c:pt idx="406">
                  <c:v>-4.3510000000000004E-9</c:v>
                </c:pt>
                <c:pt idx="407">
                  <c:v>-4.3446999999999997E-9</c:v>
                </c:pt>
                <c:pt idx="408">
                  <c:v>-4.3385000000000003E-9</c:v>
                </c:pt>
                <c:pt idx="409">
                  <c:v>-4.3322000000000004E-9</c:v>
                </c:pt>
                <c:pt idx="410">
                  <c:v>-4.3260000000000002E-9</c:v>
                </c:pt>
                <c:pt idx="411">
                  <c:v>-4.3197000000000003E-9</c:v>
                </c:pt>
                <c:pt idx="412">
                  <c:v>-4.3135E-9</c:v>
                </c:pt>
                <c:pt idx="413">
                  <c:v>-4.3072000000000002E-9</c:v>
                </c:pt>
                <c:pt idx="414">
                  <c:v>-4.3009999999999999E-9</c:v>
                </c:pt>
                <c:pt idx="415">
                  <c:v>-4.2947000000000001E-9</c:v>
                </c:pt>
                <c:pt idx="416">
                  <c:v>-4.2884999999999998E-9</c:v>
                </c:pt>
                <c:pt idx="417">
                  <c:v>-4.2822E-9</c:v>
                </c:pt>
                <c:pt idx="418">
                  <c:v>-4.2759999999999997E-9</c:v>
                </c:pt>
                <c:pt idx="419">
                  <c:v>-4.2696999999999998E-9</c:v>
                </c:pt>
                <c:pt idx="420">
                  <c:v>-4.2634999999999996E-9</c:v>
                </c:pt>
                <c:pt idx="421">
                  <c:v>-4.2571999999999997E-9</c:v>
                </c:pt>
                <c:pt idx="422">
                  <c:v>-4.2510000000000003E-9</c:v>
                </c:pt>
                <c:pt idx="423">
                  <c:v>-4.2446999999999996E-9</c:v>
                </c:pt>
                <c:pt idx="424">
                  <c:v>-4.2385000000000002E-9</c:v>
                </c:pt>
                <c:pt idx="425">
                  <c:v>-4.2322000000000003E-9</c:v>
                </c:pt>
                <c:pt idx="426">
                  <c:v>-4.2260000000000001E-9</c:v>
                </c:pt>
                <c:pt idx="427">
                  <c:v>-4.2197000000000002E-9</c:v>
                </c:pt>
                <c:pt idx="428">
                  <c:v>-4.2135E-9</c:v>
                </c:pt>
                <c:pt idx="429">
                  <c:v>-4.2072000000000001E-9</c:v>
                </c:pt>
                <c:pt idx="430">
                  <c:v>-4.2009999999999999E-9</c:v>
                </c:pt>
                <c:pt idx="431">
                  <c:v>-4.1947E-9</c:v>
                </c:pt>
                <c:pt idx="432">
                  <c:v>-4.1884999999999998E-9</c:v>
                </c:pt>
                <c:pt idx="433">
                  <c:v>-4.1821999999999999E-9</c:v>
                </c:pt>
                <c:pt idx="434">
                  <c:v>-4.1759999999999996E-9</c:v>
                </c:pt>
                <c:pt idx="435">
                  <c:v>-4.1696999999999998E-9</c:v>
                </c:pt>
                <c:pt idx="436">
                  <c:v>-4.1635000000000004E-9</c:v>
                </c:pt>
                <c:pt idx="437">
                  <c:v>-4.1571999999999997E-9</c:v>
                </c:pt>
                <c:pt idx="438">
                  <c:v>-4.1510000000000002E-9</c:v>
                </c:pt>
                <c:pt idx="439">
                  <c:v>-4.1447000000000004E-9</c:v>
                </c:pt>
                <c:pt idx="440">
                  <c:v>-4.1385000000000001E-9</c:v>
                </c:pt>
                <c:pt idx="441">
                  <c:v>-4.1322000000000003E-9</c:v>
                </c:pt>
                <c:pt idx="442">
                  <c:v>-4.126E-9</c:v>
                </c:pt>
                <c:pt idx="443">
                  <c:v>-4.1197000000000002E-9</c:v>
                </c:pt>
                <c:pt idx="444">
                  <c:v>-4.1134999999999999E-9</c:v>
                </c:pt>
                <c:pt idx="445">
                  <c:v>-4.1072E-9</c:v>
                </c:pt>
                <c:pt idx="446">
                  <c:v>-4.1009999999999998E-9</c:v>
                </c:pt>
                <c:pt idx="447">
                  <c:v>-4.0946999999999999E-9</c:v>
                </c:pt>
                <c:pt idx="448">
                  <c:v>-4.0884999999999997E-9</c:v>
                </c:pt>
                <c:pt idx="449">
                  <c:v>-4.0821999999999998E-9</c:v>
                </c:pt>
                <c:pt idx="450">
                  <c:v>-4.0760000000000004E-9</c:v>
                </c:pt>
                <c:pt idx="451">
                  <c:v>-4.0696999999999997E-9</c:v>
                </c:pt>
                <c:pt idx="452">
                  <c:v>-4.0635000000000003E-9</c:v>
                </c:pt>
                <c:pt idx="453">
                  <c:v>-4.0571999999999996E-9</c:v>
                </c:pt>
                <c:pt idx="454">
                  <c:v>-4.0510000000000002E-9</c:v>
                </c:pt>
                <c:pt idx="455">
                  <c:v>-4.0447000000000003E-9</c:v>
                </c:pt>
                <c:pt idx="456">
                  <c:v>-4.0385000000000001E-9</c:v>
                </c:pt>
                <c:pt idx="457">
                  <c:v>-4.0322000000000002E-9</c:v>
                </c:pt>
                <c:pt idx="458">
                  <c:v>-4.026E-9</c:v>
                </c:pt>
                <c:pt idx="459">
                  <c:v>-4.0197000000000001E-9</c:v>
                </c:pt>
                <c:pt idx="460">
                  <c:v>-4.0134999999999998E-9</c:v>
                </c:pt>
                <c:pt idx="461">
                  <c:v>-4.0072E-9</c:v>
                </c:pt>
                <c:pt idx="462">
                  <c:v>-4.0009999999999997E-9</c:v>
                </c:pt>
                <c:pt idx="463">
                  <c:v>-3.9946999999999999E-9</c:v>
                </c:pt>
                <c:pt idx="464">
                  <c:v>-3.9884999999999996E-9</c:v>
                </c:pt>
                <c:pt idx="465">
                  <c:v>-3.9821999999999998E-9</c:v>
                </c:pt>
                <c:pt idx="466">
                  <c:v>-3.9760000000000003E-9</c:v>
                </c:pt>
                <c:pt idx="467">
                  <c:v>-3.9696999999999996E-9</c:v>
                </c:pt>
                <c:pt idx="468">
                  <c:v>-3.9635000000000002E-9</c:v>
                </c:pt>
                <c:pt idx="469">
                  <c:v>-3.9572000000000004E-9</c:v>
                </c:pt>
                <c:pt idx="470">
                  <c:v>-3.9510000000000001E-9</c:v>
                </c:pt>
                <c:pt idx="471">
                  <c:v>-3.9447000000000002E-9</c:v>
                </c:pt>
                <c:pt idx="472">
                  <c:v>-3.9385E-9</c:v>
                </c:pt>
                <c:pt idx="473">
                  <c:v>-3.9322000000000001E-9</c:v>
                </c:pt>
                <c:pt idx="474">
                  <c:v>-3.9259999999999999E-9</c:v>
                </c:pt>
                <c:pt idx="475">
                  <c:v>-3.9197E-9</c:v>
                </c:pt>
                <c:pt idx="476">
                  <c:v>-3.9134999999999998E-9</c:v>
                </c:pt>
                <c:pt idx="477">
                  <c:v>-3.9071999999999999E-9</c:v>
                </c:pt>
                <c:pt idx="478">
                  <c:v>-3.9009999999999997E-9</c:v>
                </c:pt>
                <c:pt idx="479">
                  <c:v>-3.8946999999999998E-9</c:v>
                </c:pt>
                <c:pt idx="480">
                  <c:v>-3.8885000000000004E-9</c:v>
                </c:pt>
                <c:pt idx="481">
                  <c:v>-3.8821999999999997E-9</c:v>
                </c:pt>
                <c:pt idx="482">
                  <c:v>-3.8760000000000003E-9</c:v>
                </c:pt>
                <c:pt idx="483">
                  <c:v>-3.8697000000000004E-9</c:v>
                </c:pt>
                <c:pt idx="484">
                  <c:v>-3.8635000000000002E-9</c:v>
                </c:pt>
                <c:pt idx="485">
                  <c:v>-3.8572000000000003E-9</c:v>
                </c:pt>
                <c:pt idx="486">
                  <c:v>-3.851E-9</c:v>
                </c:pt>
                <c:pt idx="487">
                  <c:v>-3.8447000000000002E-9</c:v>
                </c:pt>
                <c:pt idx="488">
                  <c:v>-3.8384999999999999E-9</c:v>
                </c:pt>
                <c:pt idx="489">
                  <c:v>-3.8322000000000001E-9</c:v>
                </c:pt>
                <c:pt idx="490">
                  <c:v>-3.8259999999999998E-9</c:v>
                </c:pt>
                <c:pt idx="491">
                  <c:v>-3.8197E-9</c:v>
                </c:pt>
                <c:pt idx="492">
                  <c:v>-3.8134999999999997E-9</c:v>
                </c:pt>
                <c:pt idx="493">
                  <c:v>-3.8071999999999998E-9</c:v>
                </c:pt>
                <c:pt idx="494">
                  <c:v>-3.8009999999999996E-9</c:v>
                </c:pt>
                <c:pt idx="495">
                  <c:v>-3.7946999999999997E-9</c:v>
                </c:pt>
                <c:pt idx="496">
                  <c:v>-3.7885000000000003E-9</c:v>
                </c:pt>
                <c:pt idx="497">
                  <c:v>-3.7821999999999996E-9</c:v>
                </c:pt>
                <c:pt idx="498">
                  <c:v>-3.7760000000000002E-9</c:v>
                </c:pt>
                <c:pt idx="499">
                  <c:v>-3.7697000000000003E-9</c:v>
                </c:pt>
                <c:pt idx="500">
                  <c:v>-3.7635000000000001E-9</c:v>
                </c:pt>
                <c:pt idx="501">
                  <c:v>-3.7572000000000002E-9</c:v>
                </c:pt>
                <c:pt idx="502">
                  <c:v>-3.751E-9</c:v>
                </c:pt>
                <c:pt idx="503">
                  <c:v>-3.7447000000000001E-9</c:v>
                </c:pt>
                <c:pt idx="504">
                  <c:v>-3.7384999999999999E-9</c:v>
                </c:pt>
                <c:pt idx="505">
                  <c:v>-3.7322E-9</c:v>
                </c:pt>
                <c:pt idx="506">
                  <c:v>-3.7259999999999997E-9</c:v>
                </c:pt>
                <c:pt idx="507">
                  <c:v>-3.7196999999999999E-9</c:v>
                </c:pt>
                <c:pt idx="508">
                  <c:v>-3.7135E-9</c:v>
                </c:pt>
                <c:pt idx="509">
                  <c:v>-3.7072000000000002E-9</c:v>
                </c:pt>
                <c:pt idx="510">
                  <c:v>-3.7009999999999999E-9</c:v>
                </c:pt>
                <c:pt idx="511">
                  <c:v>-3.6947000000000001E-9</c:v>
                </c:pt>
                <c:pt idx="512">
                  <c:v>-3.6884999999999998E-9</c:v>
                </c:pt>
                <c:pt idx="513">
                  <c:v>-3.6822E-9</c:v>
                </c:pt>
                <c:pt idx="514">
                  <c:v>-3.6760000000000001E-9</c:v>
                </c:pt>
                <c:pt idx="515">
                  <c:v>-3.6696999999999998E-9</c:v>
                </c:pt>
                <c:pt idx="516">
                  <c:v>-3.6635E-9</c:v>
                </c:pt>
                <c:pt idx="517">
                  <c:v>-3.6572000000000002E-9</c:v>
                </c:pt>
                <c:pt idx="518">
                  <c:v>-3.6509999999999999E-9</c:v>
                </c:pt>
                <c:pt idx="519">
                  <c:v>-3.6447E-9</c:v>
                </c:pt>
                <c:pt idx="520">
                  <c:v>-3.6385000000000002E-9</c:v>
                </c:pt>
                <c:pt idx="521">
                  <c:v>-3.6321999999999999E-9</c:v>
                </c:pt>
                <c:pt idx="522">
                  <c:v>-3.6260000000000001E-9</c:v>
                </c:pt>
                <c:pt idx="523">
                  <c:v>-3.6196999999999998E-9</c:v>
                </c:pt>
                <c:pt idx="524">
                  <c:v>-3.6135E-9</c:v>
                </c:pt>
                <c:pt idx="525">
                  <c:v>-3.6072000000000001E-9</c:v>
                </c:pt>
                <c:pt idx="526">
                  <c:v>-3.6009999999999999E-9</c:v>
                </c:pt>
                <c:pt idx="527">
                  <c:v>-3.5947E-9</c:v>
                </c:pt>
                <c:pt idx="528">
                  <c:v>-3.5885000000000002E-9</c:v>
                </c:pt>
                <c:pt idx="529">
                  <c:v>-3.5821999999999999E-9</c:v>
                </c:pt>
                <c:pt idx="530">
                  <c:v>-3.5760000000000001E-9</c:v>
                </c:pt>
                <c:pt idx="531">
                  <c:v>-3.5697000000000002E-9</c:v>
                </c:pt>
                <c:pt idx="532">
                  <c:v>-3.5634999999999999E-9</c:v>
                </c:pt>
                <c:pt idx="533">
                  <c:v>-3.5572000000000001E-9</c:v>
                </c:pt>
                <c:pt idx="534">
                  <c:v>-3.5509999999999998E-9</c:v>
                </c:pt>
                <c:pt idx="535">
                  <c:v>-3.5447E-9</c:v>
                </c:pt>
                <c:pt idx="536">
                  <c:v>-3.5385000000000001E-9</c:v>
                </c:pt>
                <c:pt idx="537">
                  <c:v>-3.5321999999999999E-9</c:v>
                </c:pt>
                <c:pt idx="538">
                  <c:v>-3.526E-9</c:v>
                </c:pt>
                <c:pt idx="539">
                  <c:v>-3.5197000000000002E-9</c:v>
                </c:pt>
                <c:pt idx="540">
                  <c:v>-3.5134999999999999E-9</c:v>
                </c:pt>
                <c:pt idx="541">
                  <c:v>-3.5072E-9</c:v>
                </c:pt>
                <c:pt idx="542">
                  <c:v>-3.5009999999999998E-9</c:v>
                </c:pt>
                <c:pt idx="543">
                  <c:v>-3.4946999999999999E-9</c:v>
                </c:pt>
                <c:pt idx="544">
                  <c:v>-3.4885000000000001E-9</c:v>
                </c:pt>
                <c:pt idx="545">
                  <c:v>-3.4821999999999998E-9</c:v>
                </c:pt>
                <c:pt idx="546">
                  <c:v>-3.476E-9</c:v>
                </c:pt>
                <c:pt idx="547">
                  <c:v>-3.4697000000000001E-9</c:v>
                </c:pt>
                <c:pt idx="548">
                  <c:v>-3.4634999999999999E-9</c:v>
                </c:pt>
                <c:pt idx="549">
                  <c:v>-3.4572E-9</c:v>
                </c:pt>
                <c:pt idx="550">
                  <c:v>-3.4510000000000002E-9</c:v>
                </c:pt>
                <c:pt idx="551">
                  <c:v>-3.4446999999999999E-9</c:v>
                </c:pt>
                <c:pt idx="552">
                  <c:v>-3.4385000000000001E-9</c:v>
                </c:pt>
                <c:pt idx="553">
                  <c:v>-3.4322000000000002E-9</c:v>
                </c:pt>
                <c:pt idx="554">
                  <c:v>-3.426E-9</c:v>
                </c:pt>
                <c:pt idx="555">
                  <c:v>-3.4197000000000001E-9</c:v>
                </c:pt>
                <c:pt idx="556">
                  <c:v>-3.4134999999999998E-9</c:v>
                </c:pt>
                <c:pt idx="557">
                  <c:v>-3.4072E-9</c:v>
                </c:pt>
                <c:pt idx="558">
                  <c:v>-3.4010000000000001E-9</c:v>
                </c:pt>
                <c:pt idx="559">
                  <c:v>-3.3946999999999999E-9</c:v>
                </c:pt>
                <c:pt idx="560">
                  <c:v>-3.3885E-9</c:v>
                </c:pt>
                <c:pt idx="561">
                  <c:v>-3.3822000000000002E-9</c:v>
                </c:pt>
                <c:pt idx="562">
                  <c:v>-3.3759999999999999E-9</c:v>
                </c:pt>
                <c:pt idx="563">
                  <c:v>-3.3697000000000001E-9</c:v>
                </c:pt>
                <c:pt idx="564">
                  <c:v>-3.3634999999999998E-9</c:v>
                </c:pt>
                <c:pt idx="565">
                  <c:v>-3.3571999999999999E-9</c:v>
                </c:pt>
                <c:pt idx="566">
                  <c:v>-3.3510000000000001E-9</c:v>
                </c:pt>
                <c:pt idx="567">
                  <c:v>-3.3446999999999998E-9</c:v>
                </c:pt>
                <c:pt idx="568">
                  <c:v>-3.3385E-9</c:v>
                </c:pt>
                <c:pt idx="569">
                  <c:v>-3.3322000000000001E-9</c:v>
                </c:pt>
                <c:pt idx="570">
                  <c:v>-3.3259999999999999E-9</c:v>
                </c:pt>
                <c:pt idx="571">
                  <c:v>-3.3197E-9</c:v>
                </c:pt>
                <c:pt idx="572">
                  <c:v>-3.3135000000000002E-9</c:v>
                </c:pt>
                <c:pt idx="573">
                  <c:v>-3.3071999999999999E-9</c:v>
                </c:pt>
                <c:pt idx="574">
                  <c:v>-3.3010000000000001E-9</c:v>
                </c:pt>
                <c:pt idx="575">
                  <c:v>-3.2946999999999998E-9</c:v>
                </c:pt>
                <c:pt idx="576">
                  <c:v>-3.2885E-9</c:v>
                </c:pt>
                <c:pt idx="577">
                  <c:v>-3.2822000000000001E-9</c:v>
                </c:pt>
                <c:pt idx="578">
                  <c:v>-3.2759999999999999E-9</c:v>
                </c:pt>
                <c:pt idx="579">
                  <c:v>-3.2697E-9</c:v>
                </c:pt>
                <c:pt idx="580">
                  <c:v>-3.2635000000000002E-9</c:v>
                </c:pt>
                <c:pt idx="581">
                  <c:v>-3.2571999999999999E-9</c:v>
                </c:pt>
                <c:pt idx="582">
                  <c:v>-3.251E-9</c:v>
                </c:pt>
                <c:pt idx="583">
                  <c:v>-3.2447000000000002E-9</c:v>
                </c:pt>
                <c:pt idx="584">
                  <c:v>-3.2384999999999999E-9</c:v>
                </c:pt>
                <c:pt idx="585">
                  <c:v>-3.2322000000000001E-9</c:v>
                </c:pt>
                <c:pt idx="586">
                  <c:v>-3.2259999999999998E-9</c:v>
                </c:pt>
                <c:pt idx="587">
                  <c:v>-3.2197E-9</c:v>
                </c:pt>
                <c:pt idx="588">
                  <c:v>-3.2135000000000001E-9</c:v>
                </c:pt>
                <c:pt idx="589">
                  <c:v>-3.2071999999999998E-9</c:v>
                </c:pt>
                <c:pt idx="590">
                  <c:v>-3.201E-9</c:v>
                </c:pt>
                <c:pt idx="591">
                  <c:v>-3.1947000000000001E-9</c:v>
                </c:pt>
                <c:pt idx="592">
                  <c:v>-3.1884999999999999E-9</c:v>
                </c:pt>
                <c:pt idx="593">
                  <c:v>-3.1822E-9</c:v>
                </c:pt>
                <c:pt idx="594">
                  <c:v>-3.1760000000000002E-9</c:v>
                </c:pt>
                <c:pt idx="595">
                  <c:v>-3.1696999999999999E-9</c:v>
                </c:pt>
                <c:pt idx="596">
                  <c:v>-3.1635000000000001E-9</c:v>
                </c:pt>
                <c:pt idx="597">
                  <c:v>-3.1571999999999998E-9</c:v>
                </c:pt>
                <c:pt idx="598">
                  <c:v>-3.151E-9</c:v>
                </c:pt>
                <c:pt idx="599">
                  <c:v>-3.1447000000000001E-9</c:v>
                </c:pt>
                <c:pt idx="600">
                  <c:v>-3.1384999999999999E-9</c:v>
                </c:pt>
                <c:pt idx="601">
                  <c:v>-3.1322E-9</c:v>
                </c:pt>
                <c:pt idx="602">
                  <c:v>-3.1260000000000002E-9</c:v>
                </c:pt>
                <c:pt idx="603">
                  <c:v>-3.1196999999999999E-9</c:v>
                </c:pt>
                <c:pt idx="604">
                  <c:v>-3.1135000000000001E-9</c:v>
                </c:pt>
                <c:pt idx="605">
                  <c:v>-3.1072000000000002E-9</c:v>
                </c:pt>
                <c:pt idx="606">
                  <c:v>-3.1009999999999999E-9</c:v>
                </c:pt>
                <c:pt idx="607">
                  <c:v>-3.0947000000000001E-9</c:v>
                </c:pt>
                <c:pt idx="608">
                  <c:v>-3.0884999999999998E-9</c:v>
                </c:pt>
                <c:pt idx="609">
                  <c:v>-3.0822E-9</c:v>
                </c:pt>
                <c:pt idx="610">
                  <c:v>-3.0760000000000001E-9</c:v>
                </c:pt>
                <c:pt idx="611">
                  <c:v>-3.0696999999999999E-9</c:v>
                </c:pt>
                <c:pt idx="612">
                  <c:v>-3.0635E-9</c:v>
                </c:pt>
                <c:pt idx="613">
                  <c:v>-3.0572000000000002E-9</c:v>
                </c:pt>
                <c:pt idx="614">
                  <c:v>-3.0509999999999999E-9</c:v>
                </c:pt>
                <c:pt idx="615">
                  <c:v>-3.0447E-9</c:v>
                </c:pt>
                <c:pt idx="616">
                  <c:v>-3.0384999999999998E-9</c:v>
                </c:pt>
                <c:pt idx="617">
                  <c:v>-3.0321999999999999E-9</c:v>
                </c:pt>
                <c:pt idx="618">
                  <c:v>-3.0260000000000001E-9</c:v>
                </c:pt>
                <c:pt idx="619">
                  <c:v>-3.0196999999999998E-9</c:v>
                </c:pt>
                <c:pt idx="620">
                  <c:v>-3.0135E-9</c:v>
                </c:pt>
                <c:pt idx="621">
                  <c:v>-3.0072000000000001E-9</c:v>
                </c:pt>
                <c:pt idx="622">
                  <c:v>-3.0009999999999999E-9</c:v>
                </c:pt>
                <c:pt idx="623">
                  <c:v>-2.9947E-9</c:v>
                </c:pt>
                <c:pt idx="624">
                  <c:v>-2.9885000000000002E-9</c:v>
                </c:pt>
                <c:pt idx="625">
                  <c:v>-2.9821999999999999E-9</c:v>
                </c:pt>
                <c:pt idx="626">
                  <c:v>-2.9760000000000001E-9</c:v>
                </c:pt>
                <c:pt idx="627">
                  <c:v>-2.9697000000000002E-9</c:v>
                </c:pt>
                <c:pt idx="628">
                  <c:v>-2.9635E-9</c:v>
                </c:pt>
                <c:pt idx="629">
                  <c:v>-2.9572000000000001E-9</c:v>
                </c:pt>
                <c:pt idx="630">
                  <c:v>-2.9509999999999998E-9</c:v>
                </c:pt>
                <c:pt idx="631">
                  <c:v>-2.9447E-9</c:v>
                </c:pt>
                <c:pt idx="632">
                  <c:v>-2.9385000000000001E-9</c:v>
                </c:pt>
                <c:pt idx="633">
                  <c:v>-2.9321999999999999E-9</c:v>
                </c:pt>
                <c:pt idx="634">
                  <c:v>-2.926E-9</c:v>
                </c:pt>
                <c:pt idx="635">
                  <c:v>-2.9197000000000002E-9</c:v>
                </c:pt>
                <c:pt idx="636">
                  <c:v>-2.9134999999999999E-9</c:v>
                </c:pt>
                <c:pt idx="637">
                  <c:v>-2.9072000000000001E-9</c:v>
                </c:pt>
                <c:pt idx="638">
                  <c:v>-2.9009999999999998E-9</c:v>
                </c:pt>
                <c:pt idx="639">
                  <c:v>-2.8946999999999999E-9</c:v>
                </c:pt>
                <c:pt idx="640">
                  <c:v>-2.8885000000000001E-9</c:v>
                </c:pt>
                <c:pt idx="641">
                  <c:v>-2.8821999999999998E-9</c:v>
                </c:pt>
                <c:pt idx="642">
                  <c:v>-2.876E-9</c:v>
                </c:pt>
                <c:pt idx="643">
                  <c:v>-2.8697000000000001E-9</c:v>
                </c:pt>
                <c:pt idx="644">
                  <c:v>-2.8634999999999999E-9</c:v>
                </c:pt>
                <c:pt idx="645">
                  <c:v>-2.8572E-9</c:v>
                </c:pt>
                <c:pt idx="646">
                  <c:v>-2.8510000000000002E-9</c:v>
                </c:pt>
                <c:pt idx="647">
                  <c:v>-2.8446999999999999E-9</c:v>
                </c:pt>
                <c:pt idx="648">
                  <c:v>-2.8385000000000001E-9</c:v>
                </c:pt>
                <c:pt idx="649">
                  <c:v>-2.8321999999999998E-9</c:v>
                </c:pt>
                <c:pt idx="650">
                  <c:v>-2.826E-9</c:v>
                </c:pt>
                <c:pt idx="651">
                  <c:v>-2.8197000000000001E-9</c:v>
                </c:pt>
                <c:pt idx="652">
                  <c:v>-2.8134999999999998E-9</c:v>
                </c:pt>
                <c:pt idx="653">
                  <c:v>-2.8072E-9</c:v>
                </c:pt>
                <c:pt idx="654">
                  <c:v>-2.8010000000000002E-9</c:v>
                </c:pt>
                <c:pt idx="655">
                  <c:v>-2.7946999999999999E-9</c:v>
                </c:pt>
                <c:pt idx="656">
                  <c:v>-2.7885E-9</c:v>
                </c:pt>
                <c:pt idx="657">
                  <c:v>-2.7822000000000002E-9</c:v>
                </c:pt>
                <c:pt idx="658">
                  <c:v>-2.7759999999999999E-9</c:v>
                </c:pt>
                <c:pt idx="659">
                  <c:v>-2.7697000000000001E-9</c:v>
                </c:pt>
                <c:pt idx="660">
                  <c:v>-2.7634999999999998E-9</c:v>
                </c:pt>
                <c:pt idx="661">
                  <c:v>-2.7571999999999999E-9</c:v>
                </c:pt>
                <c:pt idx="662">
                  <c:v>-2.7510000000000001E-9</c:v>
                </c:pt>
                <c:pt idx="663">
                  <c:v>-2.7446999999999998E-9</c:v>
                </c:pt>
                <c:pt idx="664">
                  <c:v>-2.7385E-9</c:v>
                </c:pt>
                <c:pt idx="665">
                  <c:v>-2.7322000000000001E-9</c:v>
                </c:pt>
                <c:pt idx="666">
                  <c:v>-2.7259999999999999E-9</c:v>
                </c:pt>
                <c:pt idx="667">
                  <c:v>-2.7197E-9</c:v>
                </c:pt>
                <c:pt idx="668">
                  <c:v>-2.7135000000000002E-9</c:v>
                </c:pt>
                <c:pt idx="669">
                  <c:v>-2.7071999999999999E-9</c:v>
                </c:pt>
                <c:pt idx="670">
                  <c:v>-2.7010000000000001E-9</c:v>
                </c:pt>
                <c:pt idx="671">
                  <c:v>-2.6946999999999998E-9</c:v>
                </c:pt>
                <c:pt idx="672">
                  <c:v>-2.6885E-9</c:v>
                </c:pt>
                <c:pt idx="673">
                  <c:v>-2.6822000000000001E-9</c:v>
                </c:pt>
                <c:pt idx="674">
                  <c:v>-2.6759999999999999E-9</c:v>
                </c:pt>
                <c:pt idx="675">
                  <c:v>-2.6697E-9</c:v>
                </c:pt>
                <c:pt idx="676">
                  <c:v>-2.6635000000000002E-9</c:v>
                </c:pt>
                <c:pt idx="677">
                  <c:v>-2.6571999999999999E-9</c:v>
                </c:pt>
                <c:pt idx="678">
                  <c:v>-2.651E-9</c:v>
                </c:pt>
                <c:pt idx="679">
                  <c:v>-2.6447000000000002E-9</c:v>
                </c:pt>
                <c:pt idx="680">
                  <c:v>-2.6384999999999999E-9</c:v>
                </c:pt>
                <c:pt idx="681">
                  <c:v>-2.6322000000000001E-9</c:v>
                </c:pt>
                <c:pt idx="682">
                  <c:v>-2.6259999999999998E-9</c:v>
                </c:pt>
                <c:pt idx="683">
                  <c:v>-2.6197E-9</c:v>
                </c:pt>
                <c:pt idx="684">
                  <c:v>-2.6135000000000001E-9</c:v>
                </c:pt>
                <c:pt idx="685">
                  <c:v>-2.6071999999999998E-9</c:v>
                </c:pt>
                <c:pt idx="686">
                  <c:v>-2.601E-9</c:v>
                </c:pt>
                <c:pt idx="687">
                  <c:v>-2.5947000000000001E-9</c:v>
                </c:pt>
                <c:pt idx="688">
                  <c:v>-2.5884999999999999E-9</c:v>
                </c:pt>
                <c:pt idx="689">
                  <c:v>-2.5822E-9</c:v>
                </c:pt>
                <c:pt idx="690">
                  <c:v>-2.5760000000000002E-9</c:v>
                </c:pt>
                <c:pt idx="691">
                  <c:v>-2.5696999999999999E-9</c:v>
                </c:pt>
                <c:pt idx="692">
                  <c:v>-2.5635000000000001E-9</c:v>
                </c:pt>
                <c:pt idx="693">
                  <c:v>-2.5571999999999998E-9</c:v>
                </c:pt>
                <c:pt idx="694">
                  <c:v>-2.551E-9</c:v>
                </c:pt>
                <c:pt idx="695">
                  <c:v>-2.5447000000000001E-9</c:v>
                </c:pt>
                <c:pt idx="696">
                  <c:v>-2.5384999999999999E-9</c:v>
                </c:pt>
                <c:pt idx="697">
                  <c:v>-2.5322E-9</c:v>
                </c:pt>
                <c:pt idx="698">
                  <c:v>-2.5260000000000002E-9</c:v>
                </c:pt>
                <c:pt idx="699">
                  <c:v>-2.5196999999999999E-9</c:v>
                </c:pt>
                <c:pt idx="700">
                  <c:v>-2.5135000000000001E-9</c:v>
                </c:pt>
                <c:pt idx="701">
                  <c:v>-2.5072000000000002E-9</c:v>
                </c:pt>
                <c:pt idx="702">
                  <c:v>-2.5009999999999999E-9</c:v>
                </c:pt>
                <c:pt idx="703">
                  <c:v>-2.4947000000000001E-9</c:v>
                </c:pt>
                <c:pt idx="704">
                  <c:v>-2.4884999999999998E-9</c:v>
                </c:pt>
                <c:pt idx="705">
                  <c:v>-2.4822E-9</c:v>
                </c:pt>
                <c:pt idx="706">
                  <c:v>-2.4760000000000001E-9</c:v>
                </c:pt>
                <c:pt idx="707">
                  <c:v>-2.4696999999999999E-9</c:v>
                </c:pt>
                <c:pt idx="708">
                  <c:v>-2.4635E-9</c:v>
                </c:pt>
                <c:pt idx="709">
                  <c:v>-2.4572000000000002E-9</c:v>
                </c:pt>
                <c:pt idx="710">
                  <c:v>-2.4509999999999999E-9</c:v>
                </c:pt>
                <c:pt idx="711">
                  <c:v>-2.4447E-9</c:v>
                </c:pt>
                <c:pt idx="712">
                  <c:v>-2.4384999999999998E-9</c:v>
                </c:pt>
                <c:pt idx="713">
                  <c:v>-2.4321999999999999E-9</c:v>
                </c:pt>
                <c:pt idx="714">
                  <c:v>-2.4260000000000001E-9</c:v>
                </c:pt>
                <c:pt idx="715">
                  <c:v>-2.4196999999999998E-9</c:v>
                </c:pt>
                <c:pt idx="716">
                  <c:v>-2.4135E-9</c:v>
                </c:pt>
                <c:pt idx="717">
                  <c:v>-2.4072000000000001E-9</c:v>
                </c:pt>
                <c:pt idx="718">
                  <c:v>-2.4009999999999999E-9</c:v>
                </c:pt>
                <c:pt idx="719">
                  <c:v>-2.3947E-9</c:v>
                </c:pt>
                <c:pt idx="720">
                  <c:v>-2.3885000000000002E-9</c:v>
                </c:pt>
                <c:pt idx="721">
                  <c:v>-2.3821999999999999E-9</c:v>
                </c:pt>
                <c:pt idx="722">
                  <c:v>-2.3760000000000001E-9</c:v>
                </c:pt>
                <c:pt idx="723">
                  <c:v>-2.3697000000000002E-9</c:v>
                </c:pt>
                <c:pt idx="724">
                  <c:v>-2.3635E-9</c:v>
                </c:pt>
                <c:pt idx="725">
                  <c:v>-2.3572000000000001E-9</c:v>
                </c:pt>
                <c:pt idx="726">
                  <c:v>-2.3509999999999998E-9</c:v>
                </c:pt>
                <c:pt idx="727">
                  <c:v>-2.3447E-9</c:v>
                </c:pt>
                <c:pt idx="728">
                  <c:v>-2.3385000000000001E-9</c:v>
                </c:pt>
                <c:pt idx="729">
                  <c:v>-2.3321999999999999E-9</c:v>
                </c:pt>
                <c:pt idx="730">
                  <c:v>-2.326E-9</c:v>
                </c:pt>
                <c:pt idx="731">
                  <c:v>-2.3197000000000002E-9</c:v>
                </c:pt>
                <c:pt idx="732">
                  <c:v>-2.3134999999999999E-9</c:v>
                </c:pt>
                <c:pt idx="733">
                  <c:v>-2.3072000000000001E-9</c:v>
                </c:pt>
                <c:pt idx="734">
                  <c:v>-2.3009999999999998E-9</c:v>
                </c:pt>
                <c:pt idx="735">
                  <c:v>-2.2946999999999999E-9</c:v>
                </c:pt>
                <c:pt idx="736">
                  <c:v>-2.2885000000000001E-9</c:v>
                </c:pt>
                <c:pt idx="737">
                  <c:v>-2.2821999999999998E-9</c:v>
                </c:pt>
                <c:pt idx="738">
                  <c:v>-2.276E-9</c:v>
                </c:pt>
                <c:pt idx="739">
                  <c:v>-2.2697000000000001E-9</c:v>
                </c:pt>
                <c:pt idx="740">
                  <c:v>-2.2634999999999999E-9</c:v>
                </c:pt>
                <c:pt idx="741">
                  <c:v>-2.2572E-9</c:v>
                </c:pt>
                <c:pt idx="742">
                  <c:v>-2.2510000000000002E-9</c:v>
                </c:pt>
                <c:pt idx="743">
                  <c:v>-2.2446999999999999E-9</c:v>
                </c:pt>
                <c:pt idx="744">
                  <c:v>-2.2385000000000001E-9</c:v>
                </c:pt>
                <c:pt idx="745">
                  <c:v>-2.2321999999999998E-9</c:v>
                </c:pt>
                <c:pt idx="746">
                  <c:v>-2.226E-9</c:v>
                </c:pt>
                <c:pt idx="747">
                  <c:v>-2.2197000000000001E-9</c:v>
                </c:pt>
                <c:pt idx="748">
                  <c:v>-2.2134999999999999E-9</c:v>
                </c:pt>
                <c:pt idx="749">
                  <c:v>-2.2072E-9</c:v>
                </c:pt>
                <c:pt idx="750">
                  <c:v>-2.2010000000000002E-9</c:v>
                </c:pt>
                <c:pt idx="751">
                  <c:v>-2.1946999999999999E-9</c:v>
                </c:pt>
                <c:pt idx="752">
                  <c:v>-2.1885E-9</c:v>
                </c:pt>
                <c:pt idx="753">
                  <c:v>-2.1822000000000002E-9</c:v>
                </c:pt>
                <c:pt idx="754">
                  <c:v>-2.1759999999999999E-9</c:v>
                </c:pt>
                <c:pt idx="755">
                  <c:v>-2.1697000000000001E-9</c:v>
                </c:pt>
                <c:pt idx="756">
                  <c:v>-2.1634999999999998E-9</c:v>
                </c:pt>
                <c:pt idx="757">
                  <c:v>-2.1572E-9</c:v>
                </c:pt>
                <c:pt idx="758">
                  <c:v>-2.1510000000000001E-9</c:v>
                </c:pt>
                <c:pt idx="759">
                  <c:v>-2.1446999999999998E-9</c:v>
                </c:pt>
                <c:pt idx="760">
                  <c:v>-2.1385E-9</c:v>
                </c:pt>
                <c:pt idx="761">
                  <c:v>-2.1322000000000001E-9</c:v>
                </c:pt>
                <c:pt idx="762">
                  <c:v>-2.1259999999999999E-9</c:v>
                </c:pt>
                <c:pt idx="763">
                  <c:v>-2.1197E-9</c:v>
                </c:pt>
                <c:pt idx="764">
                  <c:v>-2.1135000000000002E-9</c:v>
                </c:pt>
                <c:pt idx="765">
                  <c:v>-2.1071999999999999E-9</c:v>
                </c:pt>
                <c:pt idx="766">
                  <c:v>-2.1010000000000001E-9</c:v>
                </c:pt>
                <c:pt idx="767">
                  <c:v>-2.0946999999999998E-9</c:v>
                </c:pt>
                <c:pt idx="768">
                  <c:v>-2.0885E-9</c:v>
                </c:pt>
                <c:pt idx="769">
                  <c:v>-2.0822000000000001E-9</c:v>
                </c:pt>
                <c:pt idx="770">
                  <c:v>-2.0759999999999999E-9</c:v>
                </c:pt>
                <c:pt idx="771">
                  <c:v>-2.0697E-9</c:v>
                </c:pt>
                <c:pt idx="772">
                  <c:v>-2.0635000000000002E-9</c:v>
                </c:pt>
                <c:pt idx="773">
                  <c:v>-2.0571999999999999E-9</c:v>
                </c:pt>
                <c:pt idx="774">
                  <c:v>-2.0510000000000001E-9</c:v>
                </c:pt>
                <c:pt idx="775">
                  <c:v>-2.0447000000000002E-9</c:v>
                </c:pt>
                <c:pt idx="776">
                  <c:v>-2.0384999999999999E-9</c:v>
                </c:pt>
                <c:pt idx="777">
                  <c:v>-2.0322000000000001E-9</c:v>
                </c:pt>
                <c:pt idx="778">
                  <c:v>-2.0259999999999998E-9</c:v>
                </c:pt>
                <c:pt idx="779">
                  <c:v>-2.0197E-9</c:v>
                </c:pt>
                <c:pt idx="780">
                  <c:v>-2.0135000000000001E-9</c:v>
                </c:pt>
                <c:pt idx="781">
                  <c:v>-2.0071999999999999E-9</c:v>
                </c:pt>
                <c:pt idx="782">
                  <c:v>-2.001E-9</c:v>
                </c:pt>
                <c:pt idx="783">
                  <c:v>-1.9947000000000002E-9</c:v>
                </c:pt>
                <c:pt idx="784">
                  <c:v>-1.9884999999999999E-9</c:v>
                </c:pt>
                <c:pt idx="785">
                  <c:v>-1.9822E-9</c:v>
                </c:pt>
                <c:pt idx="786">
                  <c:v>-1.9759999999999998E-9</c:v>
                </c:pt>
                <c:pt idx="787">
                  <c:v>-1.9696999999999999E-9</c:v>
                </c:pt>
                <c:pt idx="788">
                  <c:v>-1.9635000000000001E-9</c:v>
                </c:pt>
                <c:pt idx="789">
                  <c:v>-1.9571999999999998E-9</c:v>
                </c:pt>
                <c:pt idx="790">
                  <c:v>-1.951E-9</c:v>
                </c:pt>
                <c:pt idx="791">
                  <c:v>-1.9447000000000001E-9</c:v>
                </c:pt>
                <c:pt idx="792">
                  <c:v>-1.9384999999999999E-9</c:v>
                </c:pt>
                <c:pt idx="793">
                  <c:v>-1.9322E-9</c:v>
                </c:pt>
                <c:pt idx="794">
                  <c:v>-1.9260000000000002E-9</c:v>
                </c:pt>
                <c:pt idx="795">
                  <c:v>-1.9196999999999999E-9</c:v>
                </c:pt>
                <c:pt idx="796">
                  <c:v>-1.9135000000000001E-9</c:v>
                </c:pt>
                <c:pt idx="797">
                  <c:v>-1.9072000000000002E-9</c:v>
                </c:pt>
                <c:pt idx="798">
                  <c:v>-1.9009999999999999E-9</c:v>
                </c:pt>
                <c:pt idx="799">
                  <c:v>-1.8947000000000001E-9</c:v>
                </c:pt>
                <c:pt idx="800">
                  <c:v>-1.8884999999999998E-9</c:v>
                </c:pt>
                <c:pt idx="801">
                  <c:v>-1.8822E-9</c:v>
                </c:pt>
                <c:pt idx="802">
                  <c:v>-1.8760000000000001E-9</c:v>
                </c:pt>
                <c:pt idx="803">
                  <c:v>-1.8696999999999999E-9</c:v>
                </c:pt>
                <c:pt idx="804">
                  <c:v>-1.8635E-9</c:v>
                </c:pt>
                <c:pt idx="805">
                  <c:v>-1.8572E-9</c:v>
                </c:pt>
                <c:pt idx="806">
                  <c:v>-1.8509999999999999E-9</c:v>
                </c:pt>
                <c:pt idx="807">
                  <c:v>-1.8447000000000001E-9</c:v>
                </c:pt>
                <c:pt idx="808">
                  <c:v>-1.8385E-9</c:v>
                </c:pt>
                <c:pt idx="809">
                  <c:v>-1.8321999999999999E-9</c:v>
                </c:pt>
                <c:pt idx="810">
                  <c:v>-1.8259999999999999E-9</c:v>
                </c:pt>
                <c:pt idx="811">
                  <c:v>-1.8197E-9</c:v>
                </c:pt>
                <c:pt idx="812">
                  <c:v>-1.8135E-9</c:v>
                </c:pt>
                <c:pt idx="813">
                  <c:v>-1.8071999999999999E-9</c:v>
                </c:pt>
                <c:pt idx="814">
                  <c:v>-1.8010000000000001E-9</c:v>
                </c:pt>
                <c:pt idx="815">
                  <c:v>-1.7947E-9</c:v>
                </c:pt>
                <c:pt idx="816">
                  <c:v>-1.7885E-9</c:v>
                </c:pt>
                <c:pt idx="817">
                  <c:v>-1.7821999999999999E-9</c:v>
                </c:pt>
                <c:pt idx="818">
                  <c:v>-1.7760000000000001E-9</c:v>
                </c:pt>
                <c:pt idx="819">
                  <c:v>-1.7697E-9</c:v>
                </c:pt>
                <c:pt idx="820">
                  <c:v>-1.7635E-9</c:v>
                </c:pt>
                <c:pt idx="821">
                  <c:v>-1.7572000000000001E-9</c:v>
                </c:pt>
                <c:pt idx="822">
                  <c:v>-1.7510000000000001E-9</c:v>
                </c:pt>
                <c:pt idx="823">
                  <c:v>-1.7447E-9</c:v>
                </c:pt>
                <c:pt idx="824">
                  <c:v>-1.7384999999999999E-9</c:v>
                </c:pt>
                <c:pt idx="825">
                  <c:v>-1.7322000000000001E-9</c:v>
                </c:pt>
                <c:pt idx="826">
                  <c:v>-1.726E-9</c:v>
                </c:pt>
                <c:pt idx="827">
                  <c:v>-1.7197E-9</c:v>
                </c:pt>
                <c:pt idx="828">
                  <c:v>-1.7134999999999999E-9</c:v>
                </c:pt>
                <c:pt idx="829">
                  <c:v>-1.7072000000000001E-9</c:v>
                </c:pt>
                <c:pt idx="830">
                  <c:v>-1.701E-9</c:v>
                </c:pt>
                <c:pt idx="831">
                  <c:v>-1.6946999999999999E-9</c:v>
                </c:pt>
                <c:pt idx="832">
                  <c:v>-1.6884999999999999E-9</c:v>
                </c:pt>
                <c:pt idx="833">
                  <c:v>-1.6822E-9</c:v>
                </c:pt>
                <c:pt idx="834">
                  <c:v>-1.676E-9</c:v>
                </c:pt>
                <c:pt idx="835">
                  <c:v>-1.6696999999999999E-9</c:v>
                </c:pt>
                <c:pt idx="836">
                  <c:v>-1.6635000000000001E-9</c:v>
                </c:pt>
                <c:pt idx="837">
                  <c:v>-1.6572E-9</c:v>
                </c:pt>
                <c:pt idx="838">
                  <c:v>-1.651E-9</c:v>
                </c:pt>
                <c:pt idx="839">
                  <c:v>-1.6446999999999999E-9</c:v>
                </c:pt>
                <c:pt idx="840">
                  <c:v>-1.6385000000000001E-9</c:v>
                </c:pt>
                <c:pt idx="841">
                  <c:v>-1.6322E-9</c:v>
                </c:pt>
                <c:pt idx="842">
                  <c:v>-1.626E-9</c:v>
                </c:pt>
                <c:pt idx="843">
                  <c:v>-1.6196999999999999E-9</c:v>
                </c:pt>
                <c:pt idx="844">
                  <c:v>-1.6135000000000001E-9</c:v>
                </c:pt>
                <c:pt idx="845">
                  <c:v>-1.6072E-9</c:v>
                </c:pt>
                <c:pt idx="846">
                  <c:v>-1.601E-9</c:v>
                </c:pt>
                <c:pt idx="847">
                  <c:v>-1.5947000000000001E-9</c:v>
                </c:pt>
                <c:pt idx="848">
                  <c:v>-1.5885E-9</c:v>
                </c:pt>
                <c:pt idx="849">
                  <c:v>-1.5822E-9</c:v>
                </c:pt>
                <c:pt idx="850">
                  <c:v>-1.5759999999999999E-9</c:v>
                </c:pt>
                <c:pt idx="851">
                  <c:v>-1.5697000000000001E-9</c:v>
                </c:pt>
                <c:pt idx="852">
                  <c:v>-1.5635E-9</c:v>
                </c:pt>
                <c:pt idx="853">
                  <c:v>-1.5572E-9</c:v>
                </c:pt>
                <c:pt idx="854">
                  <c:v>-1.5509999999999999E-9</c:v>
                </c:pt>
                <c:pt idx="855">
                  <c:v>-1.5447000000000001E-9</c:v>
                </c:pt>
                <c:pt idx="856">
                  <c:v>-1.5385E-9</c:v>
                </c:pt>
                <c:pt idx="857">
                  <c:v>-1.5321999999999999E-9</c:v>
                </c:pt>
                <c:pt idx="858">
                  <c:v>-1.5259999999999999E-9</c:v>
                </c:pt>
                <c:pt idx="859">
                  <c:v>-1.5197E-9</c:v>
                </c:pt>
                <c:pt idx="860">
                  <c:v>-1.5135E-9</c:v>
                </c:pt>
                <c:pt idx="861">
                  <c:v>-1.5071999999999999E-9</c:v>
                </c:pt>
                <c:pt idx="862">
                  <c:v>-1.5010000000000001E-9</c:v>
                </c:pt>
                <c:pt idx="863">
                  <c:v>-1.4947E-9</c:v>
                </c:pt>
                <c:pt idx="864">
                  <c:v>-1.4885E-9</c:v>
                </c:pt>
                <c:pt idx="865">
                  <c:v>-1.4821999999999999E-9</c:v>
                </c:pt>
                <c:pt idx="866">
                  <c:v>-1.4760000000000001E-9</c:v>
                </c:pt>
                <c:pt idx="867">
                  <c:v>-1.4697E-9</c:v>
                </c:pt>
                <c:pt idx="868">
                  <c:v>-1.4635E-9</c:v>
                </c:pt>
                <c:pt idx="869">
                  <c:v>-1.4572000000000001E-9</c:v>
                </c:pt>
                <c:pt idx="870">
                  <c:v>-1.4510000000000001E-9</c:v>
                </c:pt>
                <c:pt idx="871">
                  <c:v>-1.4447E-9</c:v>
                </c:pt>
                <c:pt idx="872">
                  <c:v>-1.4384999999999999E-9</c:v>
                </c:pt>
                <c:pt idx="873">
                  <c:v>-1.4322000000000001E-9</c:v>
                </c:pt>
                <c:pt idx="874">
                  <c:v>-1.426E-9</c:v>
                </c:pt>
                <c:pt idx="875">
                  <c:v>-1.4197E-9</c:v>
                </c:pt>
                <c:pt idx="876">
                  <c:v>-1.4134999999999999E-9</c:v>
                </c:pt>
                <c:pt idx="877">
                  <c:v>-1.4072000000000001E-9</c:v>
                </c:pt>
                <c:pt idx="878">
                  <c:v>-1.401E-9</c:v>
                </c:pt>
                <c:pt idx="879">
                  <c:v>-1.3947E-9</c:v>
                </c:pt>
                <c:pt idx="880">
                  <c:v>-1.3884999999999999E-9</c:v>
                </c:pt>
                <c:pt idx="881">
                  <c:v>-1.3822E-9</c:v>
                </c:pt>
                <c:pt idx="882">
                  <c:v>-1.376E-9</c:v>
                </c:pt>
                <c:pt idx="883">
                  <c:v>-1.3696999999999999E-9</c:v>
                </c:pt>
                <c:pt idx="884">
                  <c:v>-1.3635000000000001E-9</c:v>
                </c:pt>
                <c:pt idx="885">
                  <c:v>-1.3572E-9</c:v>
                </c:pt>
                <c:pt idx="886">
                  <c:v>-1.351E-9</c:v>
                </c:pt>
                <c:pt idx="887">
                  <c:v>-1.3446999999999999E-9</c:v>
                </c:pt>
                <c:pt idx="888">
                  <c:v>-1.3385000000000001E-9</c:v>
                </c:pt>
                <c:pt idx="889">
                  <c:v>-1.3322E-9</c:v>
                </c:pt>
                <c:pt idx="890">
                  <c:v>-1.326E-9</c:v>
                </c:pt>
                <c:pt idx="891">
                  <c:v>-1.3196999999999999E-9</c:v>
                </c:pt>
                <c:pt idx="892">
                  <c:v>-1.3135000000000001E-9</c:v>
                </c:pt>
                <c:pt idx="893">
                  <c:v>-1.3072E-9</c:v>
                </c:pt>
                <c:pt idx="894">
                  <c:v>-1.301E-9</c:v>
                </c:pt>
                <c:pt idx="895">
                  <c:v>-1.2947000000000001E-9</c:v>
                </c:pt>
                <c:pt idx="896">
                  <c:v>-1.2885E-9</c:v>
                </c:pt>
                <c:pt idx="897">
                  <c:v>-1.2822E-9</c:v>
                </c:pt>
                <c:pt idx="898">
                  <c:v>-1.2759999999999999E-9</c:v>
                </c:pt>
                <c:pt idx="899">
                  <c:v>-1.2697000000000001E-9</c:v>
                </c:pt>
                <c:pt idx="900">
                  <c:v>-1.2635E-9</c:v>
                </c:pt>
                <c:pt idx="901">
                  <c:v>-1.2572E-9</c:v>
                </c:pt>
                <c:pt idx="902">
                  <c:v>-1.2509999999999999E-9</c:v>
                </c:pt>
                <c:pt idx="903">
                  <c:v>-1.2447000000000001E-9</c:v>
                </c:pt>
                <c:pt idx="904">
                  <c:v>-1.2385E-9</c:v>
                </c:pt>
                <c:pt idx="905">
                  <c:v>-1.2321999999999999E-9</c:v>
                </c:pt>
                <c:pt idx="906">
                  <c:v>-1.2259999999999999E-9</c:v>
                </c:pt>
                <c:pt idx="907">
                  <c:v>-1.2197E-9</c:v>
                </c:pt>
                <c:pt idx="908">
                  <c:v>-1.2135E-9</c:v>
                </c:pt>
                <c:pt idx="909">
                  <c:v>-1.2071999999999999E-9</c:v>
                </c:pt>
                <c:pt idx="910">
                  <c:v>-1.2010000000000001E-9</c:v>
                </c:pt>
                <c:pt idx="911">
                  <c:v>-1.1947E-9</c:v>
                </c:pt>
                <c:pt idx="912">
                  <c:v>-1.1885E-9</c:v>
                </c:pt>
                <c:pt idx="913">
                  <c:v>-1.1821999999999999E-9</c:v>
                </c:pt>
                <c:pt idx="914">
                  <c:v>-1.1760000000000001E-9</c:v>
                </c:pt>
                <c:pt idx="915">
                  <c:v>-1.1697E-9</c:v>
                </c:pt>
                <c:pt idx="916">
                  <c:v>-1.1635E-9</c:v>
                </c:pt>
                <c:pt idx="917">
                  <c:v>-1.1572000000000001E-9</c:v>
                </c:pt>
                <c:pt idx="918">
                  <c:v>-1.1510000000000001E-9</c:v>
                </c:pt>
                <c:pt idx="919">
                  <c:v>-1.1447E-9</c:v>
                </c:pt>
                <c:pt idx="920">
                  <c:v>-1.1384999999999999E-9</c:v>
                </c:pt>
                <c:pt idx="921">
                  <c:v>-1.1322000000000001E-9</c:v>
                </c:pt>
                <c:pt idx="922">
                  <c:v>-1.126E-9</c:v>
                </c:pt>
                <c:pt idx="923">
                  <c:v>-1.1197E-9</c:v>
                </c:pt>
                <c:pt idx="924">
                  <c:v>-1.1134999999999999E-9</c:v>
                </c:pt>
                <c:pt idx="925">
                  <c:v>-1.1072000000000001E-9</c:v>
                </c:pt>
                <c:pt idx="926">
                  <c:v>-1.101E-9</c:v>
                </c:pt>
                <c:pt idx="927">
                  <c:v>-1.0947E-9</c:v>
                </c:pt>
                <c:pt idx="928">
                  <c:v>-1.0884999999999999E-9</c:v>
                </c:pt>
                <c:pt idx="929">
                  <c:v>-1.0822E-9</c:v>
                </c:pt>
                <c:pt idx="930">
                  <c:v>-1.076E-9</c:v>
                </c:pt>
                <c:pt idx="931">
                  <c:v>-1.0696999999999999E-9</c:v>
                </c:pt>
                <c:pt idx="932">
                  <c:v>-1.0635000000000001E-9</c:v>
                </c:pt>
                <c:pt idx="933">
                  <c:v>-1.0572E-9</c:v>
                </c:pt>
                <c:pt idx="934">
                  <c:v>-1.051E-9</c:v>
                </c:pt>
                <c:pt idx="935">
                  <c:v>-1.0446999999999999E-9</c:v>
                </c:pt>
                <c:pt idx="936">
                  <c:v>-1.0385000000000001E-9</c:v>
                </c:pt>
                <c:pt idx="937">
                  <c:v>-1.0322E-9</c:v>
                </c:pt>
                <c:pt idx="938">
                  <c:v>-1.026E-9</c:v>
                </c:pt>
                <c:pt idx="939">
                  <c:v>-1.0196999999999999E-9</c:v>
                </c:pt>
                <c:pt idx="940">
                  <c:v>-1.0135000000000001E-9</c:v>
                </c:pt>
                <c:pt idx="941">
                  <c:v>-1.0072E-9</c:v>
                </c:pt>
                <c:pt idx="942">
                  <c:v>-1.001E-9</c:v>
                </c:pt>
                <c:pt idx="943">
                  <c:v>-9.9470000000000009E-10</c:v>
                </c:pt>
                <c:pt idx="944">
                  <c:v>-9.8850000000000005E-10</c:v>
                </c:pt>
                <c:pt idx="945">
                  <c:v>-9.8219999999999998E-10</c:v>
                </c:pt>
                <c:pt idx="946">
                  <c:v>-9.7599999999999994E-10</c:v>
                </c:pt>
                <c:pt idx="947">
                  <c:v>-9.6970000000000007E-10</c:v>
                </c:pt>
                <c:pt idx="948">
                  <c:v>-9.6350000000000003E-10</c:v>
                </c:pt>
                <c:pt idx="949">
                  <c:v>-9.5719999999999996E-10</c:v>
                </c:pt>
                <c:pt idx="950">
                  <c:v>-9.5099999999999992E-10</c:v>
                </c:pt>
                <c:pt idx="951">
                  <c:v>-9.4470000000000006E-10</c:v>
                </c:pt>
                <c:pt idx="952">
                  <c:v>-9.3850000000000002E-10</c:v>
                </c:pt>
                <c:pt idx="953">
                  <c:v>-9.3219999999999994E-10</c:v>
                </c:pt>
                <c:pt idx="954">
                  <c:v>-9.2600000000000001E-10</c:v>
                </c:pt>
                <c:pt idx="955">
                  <c:v>-9.1970000000000004E-10</c:v>
                </c:pt>
                <c:pt idx="956">
                  <c:v>-9.135E-10</c:v>
                </c:pt>
                <c:pt idx="957">
                  <c:v>-9.0720000000000003E-10</c:v>
                </c:pt>
                <c:pt idx="958">
                  <c:v>-9.0099999999999999E-10</c:v>
                </c:pt>
                <c:pt idx="959">
                  <c:v>-8.9470000000000002E-10</c:v>
                </c:pt>
                <c:pt idx="960">
                  <c:v>-8.8849999999999998E-10</c:v>
                </c:pt>
                <c:pt idx="961">
                  <c:v>-8.8220000000000001E-10</c:v>
                </c:pt>
                <c:pt idx="962">
                  <c:v>-8.7599999999999997E-10</c:v>
                </c:pt>
                <c:pt idx="963">
                  <c:v>-8.6970000000000001E-10</c:v>
                </c:pt>
                <c:pt idx="964">
                  <c:v>-8.6349999999999996E-10</c:v>
                </c:pt>
                <c:pt idx="965">
                  <c:v>-8.572E-10</c:v>
                </c:pt>
                <c:pt idx="966">
                  <c:v>-8.5099999999999996E-10</c:v>
                </c:pt>
                <c:pt idx="967">
                  <c:v>-8.4469999999999999E-10</c:v>
                </c:pt>
                <c:pt idx="968">
                  <c:v>-8.3850000000000005E-10</c:v>
                </c:pt>
                <c:pt idx="969">
                  <c:v>-8.3219999999999998E-10</c:v>
                </c:pt>
                <c:pt idx="970">
                  <c:v>-8.2600000000000004E-10</c:v>
                </c:pt>
                <c:pt idx="971">
                  <c:v>-8.1969999999999997E-10</c:v>
                </c:pt>
                <c:pt idx="972">
                  <c:v>-8.1350000000000003E-10</c:v>
                </c:pt>
                <c:pt idx="973">
                  <c:v>-8.0719999999999996E-10</c:v>
                </c:pt>
                <c:pt idx="974">
                  <c:v>-8.0100000000000003E-10</c:v>
                </c:pt>
                <c:pt idx="975">
                  <c:v>-7.9469999999999995E-10</c:v>
                </c:pt>
                <c:pt idx="976">
                  <c:v>-7.8850000000000002E-10</c:v>
                </c:pt>
                <c:pt idx="977">
                  <c:v>-7.8220000000000005E-10</c:v>
                </c:pt>
                <c:pt idx="978">
                  <c:v>-7.7600000000000001E-10</c:v>
                </c:pt>
                <c:pt idx="979">
                  <c:v>-7.6970000000000004E-10</c:v>
                </c:pt>
                <c:pt idx="980">
                  <c:v>-7.635E-10</c:v>
                </c:pt>
                <c:pt idx="981">
                  <c:v>-7.5720000000000003E-10</c:v>
                </c:pt>
                <c:pt idx="982">
                  <c:v>-7.5099999999999999E-10</c:v>
                </c:pt>
                <c:pt idx="983">
                  <c:v>-7.4470000000000002E-10</c:v>
                </c:pt>
                <c:pt idx="984">
                  <c:v>-7.3849999999999998E-10</c:v>
                </c:pt>
                <c:pt idx="985">
                  <c:v>-7.3220000000000002E-10</c:v>
                </c:pt>
                <c:pt idx="986">
                  <c:v>-7.2599999999999997E-10</c:v>
                </c:pt>
                <c:pt idx="987">
                  <c:v>-7.1970000000000001E-10</c:v>
                </c:pt>
                <c:pt idx="988">
                  <c:v>-7.1349999999999997E-10</c:v>
                </c:pt>
                <c:pt idx="989">
                  <c:v>-7.072E-10</c:v>
                </c:pt>
                <c:pt idx="990">
                  <c:v>-7.0099999999999996E-10</c:v>
                </c:pt>
                <c:pt idx="991">
                  <c:v>-6.9469999999999999E-10</c:v>
                </c:pt>
                <c:pt idx="992">
                  <c:v>-6.8849999999999995E-10</c:v>
                </c:pt>
                <c:pt idx="993">
                  <c:v>-6.8219999999999998E-10</c:v>
                </c:pt>
                <c:pt idx="994">
                  <c:v>-6.7600000000000004E-10</c:v>
                </c:pt>
                <c:pt idx="995">
                  <c:v>-6.6969999999999997E-10</c:v>
                </c:pt>
                <c:pt idx="996">
                  <c:v>-6.6350000000000004E-10</c:v>
                </c:pt>
                <c:pt idx="997">
                  <c:v>-6.5719999999999996E-10</c:v>
                </c:pt>
                <c:pt idx="998">
                  <c:v>-6.5100000000000003E-10</c:v>
                </c:pt>
                <c:pt idx="999">
                  <c:v>-6.4469999999999996E-10</c:v>
                </c:pt>
                <c:pt idx="1000">
                  <c:v>-6.3850000000000002E-10</c:v>
                </c:pt>
                <c:pt idx="1001">
                  <c:v>-6.3220000000000005E-10</c:v>
                </c:pt>
                <c:pt idx="1002">
                  <c:v>-6.2600000000000001E-10</c:v>
                </c:pt>
                <c:pt idx="1003">
                  <c:v>-6.1970000000000004E-10</c:v>
                </c:pt>
                <c:pt idx="1004">
                  <c:v>-6.135E-10</c:v>
                </c:pt>
                <c:pt idx="1005">
                  <c:v>-6.0720000000000003E-10</c:v>
                </c:pt>
                <c:pt idx="1006">
                  <c:v>-6.0099999999999999E-10</c:v>
                </c:pt>
                <c:pt idx="1007">
                  <c:v>-5.9470000000000002E-10</c:v>
                </c:pt>
                <c:pt idx="1008">
                  <c:v>-5.8849999999999998E-10</c:v>
                </c:pt>
                <c:pt idx="1009">
                  <c:v>-5.8220000000000002E-10</c:v>
                </c:pt>
                <c:pt idx="1010">
                  <c:v>-5.7599999999999998E-10</c:v>
                </c:pt>
                <c:pt idx="1011">
                  <c:v>-5.6970000000000001E-10</c:v>
                </c:pt>
                <c:pt idx="1012">
                  <c:v>-5.6349999999999997E-10</c:v>
                </c:pt>
                <c:pt idx="1013">
                  <c:v>-5.572E-10</c:v>
                </c:pt>
                <c:pt idx="1014">
                  <c:v>-5.5099999999999996E-10</c:v>
                </c:pt>
                <c:pt idx="1015">
                  <c:v>-5.4469999999999999E-10</c:v>
                </c:pt>
                <c:pt idx="1016">
                  <c:v>-5.3849999999999995E-10</c:v>
                </c:pt>
                <c:pt idx="1017">
                  <c:v>-5.3219999999999998E-10</c:v>
                </c:pt>
                <c:pt idx="1018">
                  <c:v>-5.2600000000000004E-10</c:v>
                </c:pt>
                <c:pt idx="1019">
                  <c:v>-5.1969999999999997E-10</c:v>
                </c:pt>
                <c:pt idx="1020">
                  <c:v>-5.1350000000000004E-10</c:v>
                </c:pt>
                <c:pt idx="1021">
                  <c:v>-5.0719999999999996E-10</c:v>
                </c:pt>
                <c:pt idx="1022">
                  <c:v>-5.0100000000000003E-10</c:v>
                </c:pt>
                <c:pt idx="1023">
                  <c:v>-4.9469999999999996E-10</c:v>
                </c:pt>
                <c:pt idx="1024">
                  <c:v>-4.8850000000000002E-10</c:v>
                </c:pt>
                <c:pt idx="1025">
                  <c:v>-4.8220000000000005E-10</c:v>
                </c:pt>
                <c:pt idx="1026">
                  <c:v>-4.7600000000000001E-10</c:v>
                </c:pt>
                <c:pt idx="1027">
                  <c:v>-4.6970000000000004E-10</c:v>
                </c:pt>
                <c:pt idx="1028">
                  <c:v>-4.635E-10</c:v>
                </c:pt>
                <c:pt idx="1029">
                  <c:v>-4.5719999999999998E-10</c:v>
                </c:pt>
                <c:pt idx="1030">
                  <c:v>-4.5099999999999999E-10</c:v>
                </c:pt>
                <c:pt idx="1031">
                  <c:v>-4.4470000000000003E-10</c:v>
                </c:pt>
                <c:pt idx="1032">
                  <c:v>-4.3849999999999999E-10</c:v>
                </c:pt>
                <c:pt idx="1033">
                  <c:v>-4.3220000000000002E-10</c:v>
                </c:pt>
                <c:pt idx="1034">
                  <c:v>-4.2599999999999998E-10</c:v>
                </c:pt>
                <c:pt idx="1035">
                  <c:v>-4.1970000000000001E-10</c:v>
                </c:pt>
                <c:pt idx="1036">
                  <c:v>-4.1350000000000002E-10</c:v>
                </c:pt>
                <c:pt idx="1037">
                  <c:v>-4.072E-10</c:v>
                </c:pt>
                <c:pt idx="1038">
                  <c:v>-4.0100000000000001E-10</c:v>
                </c:pt>
                <c:pt idx="1039">
                  <c:v>-3.9469999999999999E-10</c:v>
                </c:pt>
                <c:pt idx="1040">
                  <c:v>-3.885E-10</c:v>
                </c:pt>
                <c:pt idx="1041">
                  <c:v>-3.8219999999999998E-10</c:v>
                </c:pt>
                <c:pt idx="1042">
                  <c:v>-3.7599999999999999E-10</c:v>
                </c:pt>
                <c:pt idx="1043">
                  <c:v>-3.6969999999999997E-10</c:v>
                </c:pt>
                <c:pt idx="1044">
                  <c:v>-3.6349999999999999E-10</c:v>
                </c:pt>
                <c:pt idx="1045">
                  <c:v>-3.5720000000000002E-10</c:v>
                </c:pt>
                <c:pt idx="1046">
                  <c:v>-3.5099999999999998E-10</c:v>
                </c:pt>
                <c:pt idx="1047">
                  <c:v>-3.4470000000000001E-10</c:v>
                </c:pt>
                <c:pt idx="1048">
                  <c:v>-3.3850000000000002E-10</c:v>
                </c:pt>
                <c:pt idx="1049">
                  <c:v>-3.322E-10</c:v>
                </c:pt>
                <c:pt idx="1050">
                  <c:v>-3.2600000000000001E-10</c:v>
                </c:pt>
                <c:pt idx="1051">
                  <c:v>-3.1969999999999999E-10</c:v>
                </c:pt>
                <c:pt idx="1052">
                  <c:v>-3.135E-10</c:v>
                </c:pt>
                <c:pt idx="1053">
                  <c:v>-3.0719999999999998E-10</c:v>
                </c:pt>
                <c:pt idx="1054">
                  <c:v>-3.0099999999999999E-10</c:v>
                </c:pt>
                <c:pt idx="1055">
                  <c:v>-2.9469999999999997E-10</c:v>
                </c:pt>
                <c:pt idx="1056">
                  <c:v>-2.8849999999999999E-10</c:v>
                </c:pt>
                <c:pt idx="1057">
                  <c:v>-2.8220000000000002E-10</c:v>
                </c:pt>
                <c:pt idx="1058">
                  <c:v>-2.7599999999999998E-10</c:v>
                </c:pt>
                <c:pt idx="1059">
                  <c:v>-2.6970000000000001E-10</c:v>
                </c:pt>
                <c:pt idx="1060">
                  <c:v>-2.6350000000000002E-10</c:v>
                </c:pt>
                <c:pt idx="1061">
                  <c:v>-2.572E-10</c:v>
                </c:pt>
                <c:pt idx="1062">
                  <c:v>-2.5100000000000001E-10</c:v>
                </c:pt>
                <c:pt idx="1063">
                  <c:v>-2.4469999999999999E-10</c:v>
                </c:pt>
                <c:pt idx="1064">
                  <c:v>-2.385E-10</c:v>
                </c:pt>
                <c:pt idx="1065">
                  <c:v>-2.3220000000000001E-10</c:v>
                </c:pt>
                <c:pt idx="1066">
                  <c:v>-2.26E-10</c:v>
                </c:pt>
                <c:pt idx="1067">
                  <c:v>-2.197E-10</c:v>
                </c:pt>
                <c:pt idx="1068">
                  <c:v>-2.1350000000000001E-10</c:v>
                </c:pt>
                <c:pt idx="1069">
                  <c:v>-2.0719999999999999E-10</c:v>
                </c:pt>
                <c:pt idx="1070">
                  <c:v>-2.01E-10</c:v>
                </c:pt>
                <c:pt idx="1071">
                  <c:v>-1.9470000000000001E-10</c:v>
                </c:pt>
                <c:pt idx="1072">
                  <c:v>-1.885E-10</c:v>
                </c:pt>
                <c:pt idx="1073">
                  <c:v>-1.822E-10</c:v>
                </c:pt>
                <c:pt idx="1074">
                  <c:v>-1.7600000000000001E-10</c:v>
                </c:pt>
                <c:pt idx="1075">
                  <c:v>-1.6969999999999999E-10</c:v>
                </c:pt>
                <c:pt idx="1076">
                  <c:v>-1.635E-10</c:v>
                </c:pt>
                <c:pt idx="1077">
                  <c:v>-1.5720000000000001E-10</c:v>
                </c:pt>
                <c:pt idx="1078">
                  <c:v>-1.51E-10</c:v>
                </c:pt>
                <c:pt idx="1079">
                  <c:v>-1.447E-10</c:v>
                </c:pt>
                <c:pt idx="1080">
                  <c:v>-1.3850000000000001E-10</c:v>
                </c:pt>
                <c:pt idx="1081">
                  <c:v>-1.3219999999999999E-10</c:v>
                </c:pt>
                <c:pt idx="1082">
                  <c:v>-1.26E-10</c:v>
                </c:pt>
                <c:pt idx="1083">
                  <c:v>-1.1970000000000001E-10</c:v>
                </c:pt>
                <c:pt idx="1084">
                  <c:v>-1.135E-10</c:v>
                </c:pt>
                <c:pt idx="1085">
                  <c:v>-1.072E-10</c:v>
                </c:pt>
                <c:pt idx="1086">
                  <c:v>-1.01E-10</c:v>
                </c:pt>
                <c:pt idx="1087">
                  <c:v>-9.4700000000000006E-11</c:v>
                </c:pt>
                <c:pt idx="1088">
                  <c:v>-8.8500000000000005E-11</c:v>
                </c:pt>
                <c:pt idx="1089">
                  <c:v>-8.2199999999999998E-11</c:v>
                </c:pt>
                <c:pt idx="1090">
                  <c:v>-7.5999999999999996E-11</c:v>
                </c:pt>
                <c:pt idx="1091">
                  <c:v>-6.9700000000000002E-11</c:v>
                </c:pt>
                <c:pt idx="1092">
                  <c:v>-6.35E-11</c:v>
                </c:pt>
                <c:pt idx="1093">
                  <c:v>-5.72E-11</c:v>
                </c:pt>
                <c:pt idx="1094">
                  <c:v>-5.0999999999999998E-11</c:v>
                </c:pt>
                <c:pt idx="1095">
                  <c:v>-4.4699999999999998E-11</c:v>
                </c:pt>
                <c:pt idx="1096">
                  <c:v>-3.8500000000000003E-11</c:v>
                </c:pt>
                <c:pt idx="1097">
                  <c:v>-3.2200000000000003E-11</c:v>
                </c:pt>
                <c:pt idx="1098">
                  <c:v>-2.6000000000000001E-11</c:v>
                </c:pt>
                <c:pt idx="1099">
                  <c:v>-1.97E-11</c:v>
                </c:pt>
                <c:pt idx="1100">
                  <c:v>-1.35E-11</c:v>
                </c:pt>
                <c:pt idx="1101">
                  <c:v>-7.2E-12</c:v>
                </c:pt>
                <c:pt idx="1102">
                  <c:v>-9.9999999999999998E-13</c:v>
                </c:pt>
                <c:pt idx="1103">
                  <c:v>5.2999999999999996E-12</c:v>
                </c:pt>
                <c:pt idx="1104">
                  <c:v>1.1500000000000001E-11</c:v>
                </c:pt>
                <c:pt idx="1105">
                  <c:v>1.7799999999999999E-11</c:v>
                </c:pt>
                <c:pt idx="1106">
                  <c:v>2.4000000000000001E-11</c:v>
                </c:pt>
                <c:pt idx="1107">
                  <c:v>3.0300000000000001E-11</c:v>
                </c:pt>
                <c:pt idx="1108">
                  <c:v>3.6500000000000003E-11</c:v>
                </c:pt>
                <c:pt idx="1109">
                  <c:v>4.2799999999999997E-11</c:v>
                </c:pt>
                <c:pt idx="1110">
                  <c:v>4.8999999999999999E-11</c:v>
                </c:pt>
                <c:pt idx="1111">
                  <c:v>5.5299999999999999E-11</c:v>
                </c:pt>
                <c:pt idx="1112">
                  <c:v>6.1499999999999994E-11</c:v>
                </c:pt>
                <c:pt idx="1113">
                  <c:v>6.7800000000000001E-11</c:v>
                </c:pt>
                <c:pt idx="1114">
                  <c:v>7.4000000000000003E-11</c:v>
                </c:pt>
                <c:pt idx="1115">
                  <c:v>8.0299999999999997E-11</c:v>
                </c:pt>
                <c:pt idx="1116">
                  <c:v>8.6499999999999999E-11</c:v>
                </c:pt>
                <c:pt idx="1117">
                  <c:v>9.2800000000000005E-11</c:v>
                </c:pt>
                <c:pt idx="1118">
                  <c:v>9.8999999999999994E-11</c:v>
                </c:pt>
                <c:pt idx="1119">
                  <c:v>1.053E-10</c:v>
                </c:pt>
                <c:pt idx="1120">
                  <c:v>1.115E-10</c:v>
                </c:pt>
                <c:pt idx="1121">
                  <c:v>1.178E-10</c:v>
                </c:pt>
                <c:pt idx="1122">
                  <c:v>1.2400000000000001E-10</c:v>
                </c:pt>
                <c:pt idx="1123">
                  <c:v>1.303E-10</c:v>
                </c:pt>
                <c:pt idx="1124">
                  <c:v>1.3649999999999999E-10</c:v>
                </c:pt>
                <c:pt idx="1125">
                  <c:v>1.4279999999999999E-10</c:v>
                </c:pt>
                <c:pt idx="1126">
                  <c:v>1.49E-10</c:v>
                </c:pt>
                <c:pt idx="1127">
                  <c:v>1.553E-10</c:v>
                </c:pt>
                <c:pt idx="1128">
                  <c:v>1.6150000000000001E-10</c:v>
                </c:pt>
                <c:pt idx="1129">
                  <c:v>1.678E-10</c:v>
                </c:pt>
                <c:pt idx="1130">
                  <c:v>1.7399999999999999E-10</c:v>
                </c:pt>
                <c:pt idx="1131">
                  <c:v>1.8029999999999999E-10</c:v>
                </c:pt>
                <c:pt idx="1132">
                  <c:v>1.865E-10</c:v>
                </c:pt>
                <c:pt idx="1133">
                  <c:v>1.928E-10</c:v>
                </c:pt>
                <c:pt idx="1134">
                  <c:v>1.9900000000000001E-10</c:v>
                </c:pt>
                <c:pt idx="1135">
                  <c:v>2.053E-10</c:v>
                </c:pt>
                <c:pt idx="1136">
                  <c:v>2.1149999999999999E-10</c:v>
                </c:pt>
                <c:pt idx="1137">
                  <c:v>2.1779999999999999E-10</c:v>
                </c:pt>
                <c:pt idx="1138">
                  <c:v>2.24E-10</c:v>
                </c:pt>
                <c:pt idx="1139">
                  <c:v>2.303E-10</c:v>
                </c:pt>
                <c:pt idx="1140">
                  <c:v>2.3650000000000001E-10</c:v>
                </c:pt>
                <c:pt idx="1141">
                  <c:v>2.4279999999999998E-10</c:v>
                </c:pt>
                <c:pt idx="1142">
                  <c:v>2.4900000000000002E-10</c:v>
                </c:pt>
                <c:pt idx="1143">
                  <c:v>2.5529999999999999E-10</c:v>
                </c:pt>
                <c:pt idx="1144">
                  <c:v>2.6149999999999998E-10</c:v>
                </c:pt>
                <c:pt idx="1145">
                  <c:v>2.678E-10</c:v>
                </c:pt>
                <c:pt idx="1146">
                  <c:v>2.7399999999999998E-10</c:v>
                </c:pt>
                <c:pt idx="1147">
                  <c:v>2.803E-10</c:v>
                </c:pt>
                <c:pt idx="1148">
                  <c:v>2.8649999999999999E-10</c:v>
                </c:pt>
                <c:pt idx="1149">
                  <c:v>2.9280000000000001E-10</c:v>
                </c:pt>
                <c:pt idx="1150">
                  <c:v>2.99E-10</c:v>
                </c:pt>
                <c:pt idx="1151">
                  <c:v>3.0530000000000002E-10</c:v>
                </c:pt>
                <c:pt idx="1152">
                  <c:v>3.1150000000000001E-10</c:v>
                </c:pt>
                <c:pt idx="1153">
                  <c:v>3.1779999999999998E-10</c:v>
                </c:pt>
                <c:pt idx="1154">
                  <c:v>3.2400000000000002E-10</c:v>
                </c:pt>
                <c:pt idx="1155">
                  <c:v>3.3029999999999999E-10</c:v>
                </c:pt>
                <c:pt idx="1156">
                  <c:v>3.3649999999999998E-10</c:v>
                </c:pt>
                <c:pt idx="1157">
                  <c:v>3.4279999999999999E-10</c:v>
                </c:pt>
                <c:pt idx="1158">
                  <c:v>3.4899999999999998E-10</c:v>
                </c:pt>
                <c:pt idx="1159">
                  <c:v>3.553E-10</c:v>
                </c:pt>
                <c:pt idx="1160">
                  <c:v>3.6149999999999999E-10</c:v>
                </c:pt>
                <c:pt idx="1161">
                  <c:v>3.6780000000000001E-10</c:v>
                </c:pt>
                <c:pt idx="1162">
                  <c:v>3.74E-10</c:v>
                </c:pt>
                <c:pt idx="1163">
                  <c:v>3.8030000000000002E-10</c:v>
                </c:pt>
                <c:pt idx="1164">
                  <c:v>3.8650000000000001E-10</c:v>
                </c:pt>
                <c:pt idx="1165">
                  <c:v>3.9279999999999998E-10</c:v>
                </c:pt>
                <c:pt idx="1166">
                  <c:v>3.9900000000000002E-10</c:v>
                </c:pt>
                <c:pt idx="1167">
                  <c:v>4.0529999999999999E-10</c:v>
                </c:pt>
                <c:pt idx="1168">
                  <c:v>4.1149999999999997E-10</c:v>
                </c:pt>
                <c:pt idx="1169">
                  <c:v>4.1779999999999999E-10</c:v>
                </c:pt>
                <c:pt idx="1170">
                  <c:v>4.2399999999999998E-10</c:v>
                </c:pt>
                <c:pt idx="1171">
                  <c:v>4.303E-10</c:v>
                </c:pt>
                <c:pt idx="1172">
                  <c:v>4.3649999999999999E-10</c:v>
                </c:pt>
                <c:pt idx="1173">
                  <c:v>4.4280000000000001E-10</c:v>
                </c:pt>
                <c:pt idx="1174">
                  <c:v>4.49E-10</c:v>
                </c:pt>
                <c:pt idx="1175">
                  <c:v>4.5530000000000002E-10</c:v>
                </c:pt>
                <c:pt idx="1176">
                  <c:v>4.6150000000000001E-10</c:v>
                </c:pt>
                <c:pt idx="1177">
                  <c:v>4.6779999999999998E-10</c:v>
                </c:pt>
                <c:pt idx="1178">
                  <c:v>4.7400000000000002E-10</c:v>
                </c:pt>
                <c:pt idx="1179">
                  <c:v>4.8029999999999999E-10</c:v>
                </c:pt>
                <c:pt idx="1180">
                  <c:v>4.8650000000000003E-10</c:v>
                </c:pt>
                <c:pt idx="1181">
                  <c:v>4.9279999999999999E-10</c:v>
                </c:pt>
                <c:pt idx="1182">
                  <c:v>4.9900000000000003E-10</c:v>
                </c:pt>
                <c:pt idx="1183">
                  <c:v>5.053E-10</c:v>
                </c:pt>
                <c:pt idx="1184">
                  <c:v>5.1150000000000004E-10</c:v>
                </c:pt>
                <c:pt idx="1185">
                  <c:v>5.1780000000000001E-10</c:v>
                </c:pt>
                <c:pt idx="1186">
                  <c:v>5.2400000000000005E-10</c:v>
                </c:pt>
                <c:pt idx="1187">
                  <c:v>5.3030000000000002E-10</c:v>
                </c:pt>
                <c:pt idx="1188">
                  <c:v>5.3649999999999996E-10</c:v>
                </c:pt>
                <c:pt idx="1189">
                  <c:v>5.4280000000000003E-10</c:v>
                </c:pt>
                <c:pt idx="1190">
                  <c:v>5.4899999999999997E-10</c:v>
                </c:pt>
                <c:pt idx="1191">
                  <c:v>5.5530000000000004E-10</c:v>
                </c:pt>
                <c:pt idx="1192">
                  <c:v>5.6149999999999997E-10</c:v>
                </c:pt>
                <c:pt idx="1193">
                  <c:v>5.6780000000000005E-10</c:v>
                </c:pt>
                <c:pt idx="1194">
                  <c:v>5.7399999999999998E-10</c:v>
                </c:pt>
                <c:pt idx="1195">
                  <c:v>5.8029999999999995E-10</c:v>
                </c:pt>
                <c:pt idx="1196">
                  <c:v>5.8649999999999999E-10</c:v>
                </c:pt>
                <c:pt idx="1197">
                  <c:v>5.9279999999999996E-10</c:v>
                </c:pt>
                <c:pt idx="1198">
                  <c:v>5.99E-10</c:v>
                </c:pt>
                <c:pt idx="1199">
                  <c:v>6.0529999999999997E-10</c:v>
                </c:pt>
                <c:pt idx="1200">
                  <c:v>6.1150000000000001E-10</c:v>
                </c:pt>
                <c:pt idx="1201">
                  <c:v>6.1779999999999998E-10</c:v>
                </c:pt>
                <c:pt idx="1202">
                  <c:v>6.2400000000000002E-10</c:v>
                </c:pt>
                <c:pt idx="1203">
                  <c:v>6.3029999999999998E-10</c:v>
                </c:pt>
                <c:pt idx="1204">
                  <c:v>6.3650000000000003E-10</c:v>
                </c:pt>
                <c:pt idx="1205">
                  <c:v>6.4279999999999999E-10</c:v>
                </c:pt>
                <c:pt idx="1206">
                  <c:v>6.4900000000000003E-10</c:v>
                </c:pt>
                <c:pt idx="1207">
                  <c:v>6.553E-10</c:v>
                </c:pt>
                <c:pt idx="1208">
                  <c:v>6.6150000000000004E-10</c:v>
                </c:pt>
                <c:pt idx="1209">
                  <c:v>6.6780000000000001E-10</c:v>
                </c:pt>
                <c:pt idx="1210">
                  <c:v>6.7400000000000005E-10</c:v>
                </c:pt>
                <c:pt idx="1211">
                  <c:v>6.8030000000000002E-10</c:v>
                </c:pt>
                <c:pt idx="1212">
                  <c:v>6.8649999999999996E-10</c:v>
                </c:pt>
                <c:pt idx="1213">
                  <c:v>6.9280000000000003E-10</c:v>
                </c:pt>
                <c:pt idx="1214">
                  <c:v>6.9899999999999996E-10</c:v>
                </c:pt>
                <c:pt idx="1215">
                  <c:v>7.0530000000000004E-10</c:v>
                </c:pt>
                <c:pt idx="1216">
                  <c:v>7.1149999999999997E-10</c:v>
                </c:pt>
                <c:pt idx="1217">
                  <c:v>7.1780000000000004E-10</c:v>
                </c:pt>
                <c:pt idx="1218">
                  <c:v>7.2399999999999998E-10</c:v>
                </c:pt>
                <c:pt idx="1219">
                  <c:v>7.3029999999999995E-10</c:v>
                </c:pt>
                <c:pt idx="1220">
                  <c:v>7.3649999999999999E-10</c:v>
                </c:pt>
                <c:pt idx="1221">
                  <c:v>7.4279999999999996E-10</c:v>
                </c:pt>
                <c:pt idx="1222">
                  <c:v>7.49E-10</c:v>
                </c:pt>
                <c:pt idx="1223">
                  <c:v>7.5529999999999997E-10</c:v>
                </c:pt>
                <c:pt idx="1224">
                  <c:v>7.6150000000000001E-10</c:v>
                </c:pt>
                <c:pt idx="1225">
                  <c:v>7.6779999999999997E-10</c:v>
                </c:pt>
                <c:pt idx="1226">
                  <c:v>7.7400000000000002E-10</c:v>
                </c:pt>
                <c:pt idx="1227">
                  <c:v>7.8029999999999998E-10</c:v>
                </c:pt>
                <c:pt idx="1228">
                  <c:v>7.8650000000000002E-10</c:v>
                </c:pt>
                <c:pt idx="1229">
                  <c:v>7.9279999999999999E-10</c:v>
                </c:pt>
                <c:pt idx="1230">
                  <c:v>7.9900000000000003E-10</c:v>
                </c:pt>
                <c:pt idx="1231">
                  <c:v>8.053E-10</c:v>
                </c:pt>
                <c:pt idx="1232">
                  <c:v>8.1150000000000004E-10</c:v>
                </c:pt>
                <c:pt idx="1233">
                  <c:v>8.1780000000000001E-10</c:v>
                </c:pt>
                <c:pt idx="1234">
                  <c:v>8.2400000000000005E-10</c:v>
                </c:pt>
                <c:pt idx="1235">
                  <c:v>8.3030000000000002E-10</c:v>
                </c:pt>
                <c:pt idx="1236">
                  <c:v>8.3649999999999995E-10</c:v>
                </c:pt>
                <c:pt idx="1237">
                  <c:v>8.4280000000000003E-10</c:v>
                </c:pt>
                <c:pt idx="1238">
                  <c:v>8.4899999999999996E-10</c:v>
                </c:pt>
                <c:pt idx="1239">
                  <c:v>8.5530000000000003E-10</c:v>
                </c:pt>
                <c:pt idx="1240">
                  <c:v>8.6149999999999997E-10</c:v>
                </c:pt>
                <c:pt idx="1241">
                  <c:v>8.6780000000000004E-10</c:v>
                </c:pt>
                <c:pt idx="1242">
                  <c:v>8.7399999999999998E-10</c:v>
                </c:pt>
                <c:pt idx="1243">
                  <c:v>8.8029999999999995E-10</c:v>
                </c:pt>
                <c:pt idx="1244">
                  <c:v>8.8649999999999999E-10</c:v>
                </c:pt>
                <c:pt idx="1245">
                  <c:v>8.9279999999999996E-10</c:v>
                </c:pt>
                <c:pt idx="1246">
                  <c:v>8.99E-10</c:v>
                </c:pt>
                <c:pt idx="1247">
                  <c:v>9.0529999999999997E-10</c:v>
                </c:pt>
                <c:pt idx="1248">
                  <c:v>9.1150000000000001E-10</c:v>
                </c:pt>
                <c:pt idx="1249">
                  <c:v>9.1779999999999997E-10</c:v>
                </c:pt>
                <c:pt idx="1250">
                  <c:v>9.2400000000000001E-10</c:v>
                </c:pt>
                <c:pt idx="1251">
                  <c:v>9.3029999999999998E-10</c:v>
                </c:pt>
                <c:pt idx="1252">
                  <c:v>9.3650000000000002E-10</c:v>
                </c:pt>
                <c:pt idx="1253">
                  <c:v>9.4280000000000009E-10</c:v>
                </c:pt>
                <c:pt idx="1254">
                  <c:v>9.4899999999999993E-10</c:v>
                </c:pt>
                <c:pt idx="1255">
                  <c:v>9.553E-10</c:v>
                </c:pt>
                <c:pt idx="1256">
                  <c:v>9.6150000000000004E-10</c:v>
                </c:pt>
                <c:pt idx="1257">
                  <c:v>9.677999999999999E-10</c:v>
                </c:pt>
                <c:pt idx="1258">
                  <c:v>9.7399999999999995E-10</c:v>
                </c:pt>
                <c:pt idx="1259">
                  <c:v>9.8030000000000002E-10</c:v>
                </c:pt>
                <c:pt idx="1260">
                  <c:v>9.8650000000000006E-10</c:v>
                </c:pt>
                <c:pt idx="1261">
                  <c:v>9.9279999999999992E-10</c:v>
                </c:pt>
                <c:pt idx="1262">
                  <c:v>9.9899999999999996E-10</c:v>
                </c:pt>
                <c:pt idx="1263">
                  <c:v>1.0053E-9</c:v>
                </c:pt>
                <c:pt idx="1264">
                  <c:v>1.0115000000000001E-9</c:v>
                </c:pt>
                <c:pt idx="1265">
                  <c:v>1.0177999999999999E-9</c:v>
                </c:pt>
                <c:pt idx="1266">
                  <c:v>1.024E-9</c:v>
                </c:pt>
                <c:pt idx="1267">
                  <c:v>1.0303000000000001E-9</c:v>
                </c:pt>
                <c:pt idx="1268">
                  <c:v>1.0365000000000001E-9</c:v>
                </c:pt>
                <c:pt idx="1269">
                  <c:v>1.0428E-9</c:v>
                </c:pt>
                <c:pt idx="1270">
                  <c:v>1.049E-9</c:v>
                </c:pt>
                <c:pt idx="1271">
                  <c:v>1.0553000000000001E-9</c:v>
                </c:pt>
                <c:pt idx="1272">
                  <c:v>1.0614999999999999E-9</c:v>
                </c:pt>
                <c:pt idx="1273">
                  <c:v>1.0678E-9</c:v>
                </c:pt>
                <c:pt idx="1274">
                  <c:v>1.074E-9</c:v>
                </c:pt>
                <c:pt idx="1275">
                  <c:v>1.0803000000000001E-9</c:v>
                </c:pt>
                <c:pt idx="1276">
                  <c:v>1.0864999999999999E-9</c:v>
                </c:pt>
                <c:pt idx="1277">
                  <c:v>1.0928E-9</c:v>
                </c:pt>
                <c:pt idx="1278">
                  <c:v>1.099E-9</c:v>
                </c:pt>
                <c:pt idx="1279">
                  <c:v>1.1053000000000001E-9</c:v>
                </c:pt>
                <c:pt idx="1280">
                  <c:v>1.1114999999999999E-9</c:v>
                </c:pt>
                <c:pt idx="1281">
                  <c:v>1.1178E-9</c:v>
                </c:pt>
                <c:pt idx="1282">
                  <c:v>1.124E-9</c:v>
                </c:pt>
                <c:pt idx="1283">
                  <c:v>1.1302999999999999E-9</c:v>
                </c:pt>
                <c:pt idx="1284">
                  <c:v>1.1365E-9</c:v>
                </c:pt>
                <c:pt idx="1285">
                  <c:v>1.1428E-9</c:v>
                </c:pt>
                <c:pt idx="1286">
                  <c:v>1.1490000000000001E-9</c:v>
                </c:pt>
                <c:pt idx="1287">
                  <c:v>1.1552999999999999E-9</c:v>
                </c:pt>
                <c:pt idx="1288">
                  <c:v>1.1615E-9</c:v>
                </c:pt>
                <c:pt idx="1289">
                  <c:v>1.1678E-9</c:v>
                </c:pt>
                <c:pt idx="1290">
                  <c:v>1.1740000000000001E-9</c:v>
                </c:pt>
                <c:pt idx="1291">
                  <c:v>1.1802999999999999E-9</c:v>
                </c:pt>
                <c:pt idx="1292">
                  <c:v>1.1865E-9</c:v>
                </c:pt>
                <c:pt idx="1293">
                  <c:v>1.1928000000000001E-9</c:v>
                </c:pt>
                <c:pt idx="1294">
                  <c:v>1.1990000000000001E-9</c:v>
                </c:pt>
                <c:pt idx="1295">
                  <c:v>1.2053E-9</c:v>
                </c:pt>
                <c:pt idx="1296">
                  <c:v>1.2115E-9</c:v>
                </c:pt>
                <c:pt idx="1297">
                  <c:v>1.2178000000000001E-9</c:v>
                </c:pt>
                <c:pt idx="1298">
                  <c:v>1.2239999999999999E-9</c:v>
                </c:pt>
                <c:pt idx="1299">
                  <c:v>1.2303E-9</c:v>
                </c:pt>
                <c:pt idx="1300">
                  <c:v>1.2365E-9</c:v>
                </c:pt>
                <c:pt idx="1301">
                  <c:v>1.2428000000000001E-9</c:v>
                </c:pt>
                <c:pt idx="1302">
                  <c:v>1.2489999999999999E-9</c:v>
                </c:pt>
                <c:pt idx="1303">
                  <c:v>1.2553E-9</c:v>
                </c:pt>
                <c:pt idx="1304">
                  <c:v>1.2615E-9</c:v>
                </c:pt>
                <c:pt idx="1305">
                  <c:v>1.2677999999999999E-9</c:v>
                </c:pt>
                <c:pt idx="1306">
                  <c:v>1.2739999999999999E-9</c:v>
                </c:pt>
                <c:pt idx="1307">
                  <c:v>1.2803E-9</c:v>
                </c:pt>
                <c:pt idx="1308">
                  <c:v>1.2865000000000001E-9</c:v>
                </c:pt>
                <c:pt idx="1309">
                  <c:v>1.2927999999999999E-9</c:v>
                </c:pt>
                <c:pt idx="1310">
                  <c:v>1.299E-9</c:v>
                </c:pt>
                <c:pt idx="1311">
                  <c:v>1.3053E-9</c:v>
                </c:pt>
                <c:pt idx="1312">
                  <c:v>1.3115000000000001E-9</c:v>
                </c:pt>
                <c:pt idx="1313">
                  <c:v>1.3177999999999999E-9</c:v>
                </c:pt>
                <c:pt idx="1314">
                  <c:v>1.324E-9</c:v>
                </c:pt>
                <c:pt idx="1315">
                  <c:v>1.3303E-9</c:v>
                </c:pt>
                <c:pt idx="1316">
                  <c:v>1.3365000000000001E-9</c:v>
                </c:pt>
                <c:pt idx="1317">
                  <c:v>1.3428E-9</c:v>
                </c:pt>
                <c:pt idx="1318">
                  <c:v>1.349E-9</c:v>
                </c:pt>
                <c:pt idx="1319">
                  <c:v>1.3553000000000001E-9</c:v>
                </c:pt>
                <c:pt idx="1320">
                  <c:v>1.3614999999999999E-9</c:v>
                </c:pt>
                <c:pt idx="1321">
                  <c:v>1.3678E-9</c:v>
                </c:pt>
                <c:pt idx="1322">
                  <c:v>1.374E-9</c:v>
                </c:pt>
                <c:pt idx="1323">
                  <c:v>1.3803000000000001E-9</c:v>
                </c:pt>
                <c:pt idx="1324">
                  <c:v>1.3864999999999999E-9</c:v>
                </c:pt>
                <c:pt idx="1325">
                  <c:v>1.3928E-9</c:v>
                </c:pt>
                <c:pt idx="1326">
                  <c:v>1.399E-9</c:v>
                </c:pt>
                <c:pt idx="1327">
                  <c:v>1.4053000000000001E-9</c:v>
                </c:pt>
                <c:pt idx="1328">
                  <c:v>1.4114999999999999E-9</c:v>
                </c:pt>
                <c:pt idx="1329">
                  <c:v>1.4178E-9</c:v>
                </c:pt>
                <c:pt idx="1330">
                  <c:v>1.424E-9</c:v>
                </c:pt>
                <c:pt idx="1331">
                  <c:v>1.4302999999999999E-9</c:v>
                </c:pt>
                <c:pt idx="1332">
                  <c:v>1.4365E-9</c:v>
                </c:pt>
                <c:pt idx="1333">
                  <c:v>1.4428E-9</c:v>
                </c:pt>
                <c:pt idx="1334">
                  <c:v>1.4490000000000001E-9</c:v>
                </c:pt>
                <c:pt idx="1335">
                  <c:v>1.4552999999999999E-9</c:v>
                </c:pt>
                <c:pt idx="1336">
                  <c:v>1.4615E-9</c:v>
                </c:pt>
                <c:pt idx="1337">
                  <c:v>1.4678E-9</c:v>
                </c:pt>
                <c:pt idx="1338">
                  <c:v>1.4740000000000001E-9</c:v>
                </c:pt>
                <c:pt idx="1339">
                  <c:v>1.4802999999999999E-9</c:v>
                </c:pt>
                <c:pt idx="1340">
                  <c:v>1.4865E-9</c:v>
                </c:pt>
                <c:pt idx="1341">
                  <c:v>1.4928000000000001E-9</c:v>
                </c:pt>
                <c:pt idx="1342">
                  <c:v>1.4990000000000001E-9</c:v>
                </c:pt>
                <c:pt idx="1343">
                  <c:v>1.5053E-9</c:v>
                </c:pt>
                <c:pt idx="1344">
                  <c:v>1.5115E-9</c:v>
                </c:pt>
                <c:pt idx="1345">
                  <c:v>1.5178000000000001E-9</c:v>
                </c:pt>
                <c:pt idx="1346">
                  <c:v>1.5239999999999999E-9</c:v>
                </c:pt>
                <c:pt idx="1347">
                  <c:v>1.5303E-9</c:v>
                </c:pt>
                <c:pt idx="1348">
                  <c:v>1.5365E-9</c:v>
                </c:pt>
                <c:pt idx="1349">
                  <c:v>1.5428000000000001E-9</c:v>
                </c:pt>
                <c:pt idx="1350">
                  <c:v>1.5489999999999999E-9</c:v>
                </c:pt>
                <c:pt idx="1351">
                  <c:v>1.5553E-9</c:v>
                </c:pt>
                <c:pt idx="1352">
                  <c:v>1.5615E-9</c:v>
                </c:pt>
                <c:pt idx="1353">
                  <c:v>1.5677999999999999E-9</c:v>
                </c:pt>
                <c:pt idx="1354">
                  <c:v>1.5739999999999999E-9</c:v>
                </c:pt>
                <c:pt idx="1355">
                  <c:v>1.5803E-9</c:v>
                </c:pt>
                <c:pt idx="1356">
                  <c:v>1.5865000000000001E-9</c:v>
                </c:pt>
                <c:pt idx="1357">
                  <c:v>1.5927999999999999E-9</c:v>
                </c:pt>
                <c:pt idx="1358">
                  <c:v>1.599E-9</c:v>
                </c:pt>
                <c:pt idx="1359">
                  <c:v>1.6053E-9</c:v>
                </c:pt>
                <c:pt idx="1360">
                  <c:v>1.6115000000000001E-9</c:v>
                </c:pt>
                <c:pt idx="1361">
                  <c:v>1.6177999999999999E-9</c:v>
                </c:pt>
                <c:pt idx="1362">
                  <c:v>1.624E-9</c:v>
                </c:pt>
                <c:pt idx="1363">
                  <c:v>1.6303E-9</c:v>
                </c:pt>
                <c:pt idx="1364">
                  <c:v>1.6365000000000001E-9</c:v>
                </c:pt>
                <c:pt idx="1365">
                  <c:v>1.6428E-9</c:v>
                </c:pt>
                <c:pt idx="1366">
                  <c:v>1.649E-9</c:v>
                </c:pt>
                <c:pt idx="1367">
                  <c:v>1.6553000000000001E-9</c:v>
                </c:pt>
                <c:pt idx="1368">
                  <c:v>1.6614999999999999E-9</c:v>
                </c:pt>
                <c:pt idx="1369">
                  <c:v>1.6678E-9</c:v>
                </c:pt>
                <c:pt idx="1370">
                  <c:v>1.674E-9</c:v>
                </c:pt>
                <c:pt idx="1371">
                  <c:v>1.6803000000000001E-9</c:v>
                </c:pt>
                <c:pt idx="1372">
                  <c:v>1.6864999999999999E-9</c:v>
                </c:pt>
                <c:pt idx="1373">
                  <c:v>1.6928E-9</c:v>
                </c:pt>
                <c:pt idx="1374">
                  <c:v>1.699E-9</c:v>
                </c:pt>
                <c:pt idx="1375">
                  <c:v>1.7053000000000001E-9</c:v>
                </c:pt>
                <c:pt idx="1376">
                  <c:v>1.7114999999999999E-9</c:v>
                </c:pt>
                <c:pt idx="1377">
                  <c:v>1.7178E-9</c:v>
                </c:pt>
                <c:pt idx="1378">
                  <c:v>1.724E-9</c:v>
                </c:pt>
                <c:pt idx="1379">
                  <c:v>1.7302999999999999E-9</c:v>
                </c:pt>
                <c:pt idx="1380">
                  <c:v>1.7364999999999999E-9</c:v>
                </c:pt>
                <c:pt idx="1381">
                  <c:v>1.7428E-9</c:v>
                </c:pt>
                <c:pt idx="1382">
                  <c:v>1.7490000000000001E-9</c:v>
                </c:pt>
                <c:pt idx="1383">
                  <c:v>1.7552999999999999E-9</c:v>
                </c:pt>
                <c:pt idx="1384">
                  <c:v>1.7615E-9</c:v>
                </c:pt>
                <c:pt idx="1385">
                  <c:v>1.7678E-9</c:v>
                </c:pt>
                <c:pt idx="1386">
                  <c:v>1.7740000000000001E-9</c:v>
                </c:pt>
                <c:pt idx="1387">
                  <c:v>1.7802999999999999E-9</c:v>
                </c:pt>
                <c:pt idx="1388">
                  <c:v>1.7865E-9</c:v>
                </c:pt>
                <c:pt idx="1389">
                  <c:v>1.7928000000000001E-9</c:v>
                </c:pt>
                <c:pt idx="1390">
                  <c:v>1.7990000000000001E-9</c:v>
                </c:pt>
                <c:pt idx="1391">
                  <c:v>1.8053E-9</c:v>
                </c:pt>
                <c:pt idx="1392">
                  <c:v>1.8115E-9</c:v>
                </c:pt>
                <c:pt idx="1393">
                  <c:v>1.8178000000000001E-9</c:v>
                </c:pt>
                <c:pt idx="1394">
                  <c:v>1.8239999999999999E-9</c:v>
                </c:pt>
                <c:pt idx="1395">
                  <c:v>1.8303E-9</c:v>
                </c:pt>
                <c:pt idx="1396">
                  <c:v>1.8365E-9</c:v>
                </c:pt>
                <c:pt idx="1397">
                  <c:v>1.8428000000000001E-9</c:v>
                </c:pt>
                <c:pt idx="1398">
                  <c:v>1.8489999999999999E-9</c:v>
                </c:pt>
                <c:pt idx="1399">
                  <c:v>1.8553E-9</c:v>
                </c:pt>
                <c:pt idx="1400">
                  <c:v>1.8615E-9</c:v>
                </c:pt>
                <c:pt idx="1401">
                  <c:v>1.8678000000000001E-9</c:v>
                </c:pt>
                <c:pt idx="1402">
                  <c:v>1.8739999999999999E-9</c:v>
                </c:pt>
                <c:pt idx="1403">
                  <c:v>1.8802999999999998E-9</c:v>
                </c:pt>
                <c:pt idx="1404">
                  <c:v>1.8865000000000001E-9</c:v>
                </c:pt>
                <c:pt idx="1405">
                  <c:v>1.8927999999999999E-9</c:v>
                </c:pt>
                <c:pt idx="1406">
                  <c:v>1.8990000000000002E-9</c:v>
                </c:pt>
                <c:pt idx="1407">
                  <c:v>1.9053E-9</c:v>
                </c:pt>
                <c:pt idx="1408">
                  <c:v>1.9114999999999999E-9</c:v>
                </c:pt>
                <c:pt idx="1409">
                  <c:v>1.9178000000000001E-9</c:v>
                </c:pt>
                <c:pt idx="1410">
                  <c:v>1.924E-9</c:v>
                </c:pt>
                <c:pt idx="1411">
                  <c:v>1.9302999999999998E-9</c:v>
                </c:pt>
                <c:pt idx="1412">
                  <c:v>1.9365000000000001E-9</c:v>
                </c:pt>
                <c:pt idx="1413">
                  <c:v>1.9427999999999999E-9</c:v>
                </c:pt>
                <c:pt idx="1414">
                  <c:v>1.9490000000000002E-9</c:v>
                </c:pt>
                <c:pt idx="1415">
                  <c:v>1.9553000000000001E-9</c:v>
                </c:pt>
                <c:pt idx="1416">
                  <c:v>1.9614999999999999E-9</c:v>
                </c:pt>
                <c:pt idx="1417">
                  <c:v>1.9678000000000002E-9</c:v>
                </c:pt>
                <c:pt idx="1418">
                  <c:v>1.974E-9</c:v>
                </c:pt>
                <c:pt idx="1419">
                  <c:v>1.9802999999999999E-9</c:v>
                </c:pt>
                <c:pt idx="1420">
                  <c:v>1.9865000000000001E-9</c:v>
                </c:pt>
                <c:pt idx="1421">
                  <c:v>1.9928E-9</c:v>
                </c:pt>
                <c:pt idx="1422">
                  <c:v>1.9989999999999998E-9</c:v>
                </c:pt>
                <c:pt idx="1423">
                  <c:v>2.0053000000000001E-9</c:v>
                </c:pt>
                <c:pt idx="1424">
                  <c:v>2.0114999999999999E-9</c:v>
                </c:pt>
                <c:pt idx="1425">
                  <c:v>2.0177999999999998E-9</c:v>
                </c:pt>
                <c:pt idx="1426">
                  <c:v>2.024E-9</c:v>
                </c:pt>
                <c:pt idx="1427">
                  <c:v>2.0302999999999999E-9</c:v>
                </c:pt>
                <c:pt idx="1428">
                  <c:v>2.0365000000000002E-9</c:v>
                </c:pt>
                <c:pt idx="1429">
                  <c:v>2.0428E-9</c:v>
                </c:pt>
                <c:pt idx="1430">
                  <c:v>2.0489999999999999E-9</c:v>
                </c:pt>
                <c:pt idx="1431">
                  <c:v>2.0553000000000001E-9</c:v>
                </c:pt>
                <c:pt idx="1432">
                  <c:v>2.0615E-9</c:v>
                </c:pt>
                <c:pt idx="1433">
                  <c:v>2.0677999999999998E-9</c:v>
                </c:pt>
                <c:pt idx="1434">
                  <c:v>2.0740000000000001E-9</c:v>
                </c:pt>
                <c:pt idx="1435">
                  <c:v>2.0802999999999999E-9</c:v>
                </c:pt>
                <c:pt idx="1436">
                  <c:v>2.0865000000000002E-9</c:v>
                </c:pt>
                <c:pt idx="1437">
                  <c:v>2.0928000000000001E-9</c:v>
                </c:pt>
                <c:pt idx="1438">
                  <c:v>2.0989999999999999E-9</c:v>
                </c:pt>
                <c:pt idx="1439">
                  <c:v>2.1053000000000002E-9</c:v>
                </c:pt>
                <c:pt idx="1440">
                  <c:v>2.1115E-9</c:v>
                </c:pt>
                <c:pt idx="1441">
                  <c:v>2.1177999999999999E-9</c:v>
                </c:pt>
                <c:pt idx="1442">
                  <c:v>2.1240000000000001E-9</c:v>
                </c:pt>
                <c:pt idx="1443">
                  <c:v>2.1303E-9</c:v>
                </c:pt>
                <c:pt idx="1444">
                  <c:v>2.1364999999999998E-9</c:v>
                </c:pt>
                <c:pt idx="1445">
                  <c:v>2.1428000000000001E-9</c:v>
                </c:pt>
                <c:pt idx="1446">
                  <c:v>2.1489999999999999E-9</c:v>
                </c:pt>
                <c:pt idx="1447">
                  <c:v>2.1553000000000002E-9</c:v>
                </c:pt>
                <c:pt idx="1448">
                  <c:v>2.1615E-9</c:v>
                </c:pt>
                <c:pt idx="1449">
                  <c:v>2.1677999999999999E-9</c:v>
                </c:pt>
                <c:pt idx="1450">
                  <c:v>2.1740000000000001E-9</c:v>
                </c:pt>
                <c:pt idx="1451">
                  <c:v>2.1803E-9</c:v>
                </c:pt>
                <c:pt idx="1452">
                  <c:v>2.1864999999999998E-9</c:v>
                </c:pt>
                <c:pt idx="1453">
                  <c:v>2.1928000000000001E-9</c:v>
                </c:pt>
                <c:pt idx="1454">
                  <c:v>2.199E-9</c:v>
                </c:pt>
                <c:pt idx="1455">
                  <c:v>2.2052999999999998E-9</c:v>
                </c:pt>
                <c:pt idx="1456">
                  <c:v>2.2115000000000001E-9</c:v>
                </c:pt>
                <c:pt idx="1457">
                  <c:v>2.2177999999999999E-9</c:v>
                </c:pt>
                <c:pt idx="1458">
                  <c:v>2.2240000000000002E-9</c:v>
                </c:pt>
                <c:pt idx="1459">
                  <c:v>2.2303E-9</c:v>
                </c:pt>
                <c:pt idx="1460">
                  <c:v>2.2364999999999999E-9</c:v>
                </c:pt>
                <c:pt idx="1461">
                  <c:v>2.2428000000000002E-9</c:v>
                </c:pt>
                <c:pt idx="1462">
                  <c:v>2.249E-9</c:v>
                </c:pt>
                <c:pt idx="1463">
                  <c:v>2.2552999999999999E-9</c:v>
                </c:pt>
                <c:pt idx="1464">
                  <c:v>2.2615000000000001E-9</c:v>
                </c:pt>
                <c:pt idx="1465">
                  <c:v>2.2678E-9</c:v>
                </c:pt>
                <c:pt idx="1466">
                  <c:v>2.2739999999999998E-9</c:v>
                </c:pt>
                <c:pt idx="1467">
                  <c:v>2.2803000000000001E-9</c:v>
                </c:pt>
                <c:pt idx="1468">
                  <c:v>2.2864999999999999E-9</c:v>
                </c:pt>
                <c:pt idx="1469">
                  <c:v>2.2928000000000002E-9</c:v>
                </c:pt>
                <c:pt idx="1470">
                  <c:v>2.299E-9</c:v>
                </c:pt>
                <c:pt idx="1471">
                  <c:v>2.3052999999999999E-9</c:v>
                </c:pt>
                <c:pt idx="1472">
                  <c:v>2.3115000000000001E-9</c:v>
                </c:pt>
                <c:pt idx="1473">
                  <c:v>2.3178E-9</c:v>
                </c:pt>
                <c:pt idx="1474">
                  <c:v>2.3239999999999998E-9</c:v>
                </c:pt>
                <c:pt idx="1475">
                  <c:v>2.3303000000000001E-9</c:v>
                </c:pt>
                <c:pt idx="1476">
                  <c:v>2.3364999999999999E-9</c:v>
                </c:pt>
                <c:pt idx="1477">
                  <c:v>2.3427999999999998E-9</c:v>
                </c:pt>
                <c:pt idx="1478">
                  <c:v>2.3490000000000001E-9</c:v>
                </c:pt>
                <c:pt idx="1479">
                  <c:v>2.3552999999999999E-9</c:v>
                </c:pt>
                <c:pt idx="1480">
                  <c:v>2.3615000000000002E-9</c:v>
                </c:pt>
                <c:pt idx="1481">
                  <c:v>2.3678E-9</c:v>
                </c:pt>
                <c:pt idx="1482">
                  <c:v>2.3739999999999999E-9</c:v>
                </c:pt>
                <c:pt idx="1483">
                  <c:v>2.3803000000000001E-9</c:v>
                </c:pt>
                <c:pt idx="1484">
                  <c:v>2.3865E-9</c:v>
                </c:pt>
                <c:pt idx="1485">
                  <c:v>2.3927999999999998E-9</c:v>
                </c:pt>
                <c:pt idx="1486">
                  <c:v>2.3990000000000001E-9</c:v>
                </c:pt>
                <c:pt idx="1487">
                  <c:v>2.4053E-9</c:v>
                </c:pt>
                <c:pt idx="1488">
                  <c:v>2.4115000000000002E-9</c:v>
                </c:pt>
                <c:pt idx="1489">
                  <c:v>2.4178000000000001E-9</c:v>
                </c:pt>
                <c:pt idx="1490">
                  <c:v>2.4239999999999999E-9</c:v>
                </c:pt>
                <c:pt idx="1491">
                  <c:v>2.4303000000000002E-9</c:v>
                </c:pt>
                <c:pt idx="1492">
                  <c:v>2.4365E-9</c:v>
                </c:pt>
                <c:pt idx="1493">
                  <c:v>2.4427999999999999E-9</c:v>
                </c:pt>
                <c:pt idx="1494">
                  <c:v>2.4490000000000001E-9</c:v>
                </c:pt>
                <c:pt idx="1495">
                  <c:v>2.4553E-9</c:v>
                </c:pt>
                <c:pt idx="1496">
                  <c:v>2.4614999999999998E-9</c:v>
                </c:pt>
                <c:pt idx="1497">
                  <c:v>2.4678000000000001E-9</c:v>
                </c:pt>
                <c:pt idx="1498">
                  <c:v>2.4739999999999999E-9</c:v>
                </c:pt>
                <c:pt idx="1499">
                  <c:v>2.4802999999999998E-9</c:v>
                </c:pt>
                <c:pt idx="1500">
                  <c:v>2.4865E-9</c:v>
                </c:pt>
                <c:pt idx="1501">
                  <c:v>2.4927999999999999E-9</c:v>
                </c:pt>
                <c:pt idx="1502">
                  <c:v>2.4990000000000002E-9</c:v>
                </c:pt>
                <c:pt idx="1503">
                  <c:v>2.5053E-9</c:v>
                </c:pt>
                <c:pt idx="1504">
                  <c:v>2.5114999999999999E-9</c:v>
                </c:pt>
                <c:pt idx="1505">
                  <c:v>2.5178000000000001E-9</c:v>
                </c:pt>
                <c:pt idx="1506">
                  <c:v>2.524E-9</c:v>
                </c:pt>
                <c:pt idx="1507">
                  <c:v>2.5302999999999998E-9</c:v>
                </c:pt>
                <c:pt idx="1508">
                  <c:v>2.5365000000000001E-9</c:v>
                </c:pt>
                <c:pt idx="1509">
                  <c:v>2.5427999999999999E-9</c:v>
                </c:pt>
                <c:pt idx="1510">
                  <c:v>2.5490000000000002E-9</c:v>
                </c:pt>
                <c:pt idx="1511">
                  <c:v>2.5553000000000001E-9</c:v>
                </c:pt>
                <c:pt idx="1512">
                  <c:v>2.5614999999999999E-9</c:v>
                </c:pt>
                <c:pt idx="1513">
                  <c:v>2.5678000000000002E-9</c:v>
                </c:pt>
                <c:pt idx="1514">
                  <c:v>2.574E-9</c:v>
                </c:pt>
                <c:pt idx="1515">
                  <c:v>2.5802999999999999E-9</c:v>
                </c:pt>
                <c:pt idx="1516">
                  <c:v>2.5865000000000001E-9</c:v>
                </c:pt>
                <c:pt idx="1517">
                  <c:v>2.5928E-9</c:v>
                </c:pt>
                <c:pt idx="1518">
                  <c:v>2.5989999999999998E-9</c:v>
                </c:pt>
                <c:pt idx="1519">
                  <c:v>2.6053000000000001E-9</c:v>
                </c:pt>
                <c:pt idx="1520">
                  <c:v>2.6114999999999999E-9</c:v>
                </c:pt>
                <c:pt idx="1521">
                  <c:v>2.6178000000000002E-9</c:v>
                </c:pt>
                <c:pt idx="1522">
                  <c:v>2.624E-9</c:v>
                </c:pt>
                <c:pt idx="1523">
                  <c:v>2.6302999999999999E-9</c:v>
                </c:pt>
                <c:pt idx="1524">
                  <c:v>2.6365000000000001E-9</c:v>
                </c:pt>
                <c:pt idx="1525">
                  <c:v>2.6428E-9</c:v>
                </c:pt>
                <c:pt idx="1526">
                  <c:v>2.6489999999999998E-9</c:v>
                </c:pt>
                <c:pt idx="1527">
                  <c:v>2.6553000000000001E-9</c:v>
                </c:pt>
                <c:pt idx="1528">
                  <c:v>2.6615E-9</c:v>
                </c:pt>
                <c:pt idx="1529">
                  <c:v>2.6677999999999998E-9</c:v>
                </c:pt>
                <c:pt idx="1530">
                  <c:v>2.6740000000000001E-9</c:v>
                </c:pt>
                <c:pt idx="1531">
                  <c:v>2.6802999999999999E-9</c:v>
                </c:pt>
                <c:pt idx="1532">
                  <c:v>2.6865000000000002E-9</c:v>
                </c:pt>
                <c:pt idx="1533">
                  <c:v>2.6928E-9</c:v>
                </c:pt>
                <c:pt idx="1534">
                  <c:v>2.6989999999999999E-9</c:v>
                </c:pt>
                <c:pt idx="1535">
                  <c:v>2.7053000000000002E-9</c:v>
                </c:pt>
                <c:pt idx="1536">
                  <c:v>2.7115E-9</c:v>
                </c:pt>
                <c:pt idx="1537">
                  <c:v>2.7177999999999999E-9</c:v>
                </c:pt>
                <c:pt idx="1538">
                  <c:v>2.7240000000000001E-9</c:v>
                </c:pt>
                <c:pt idx="1539">
                  <c:v>2.7303E-9</c:v>
                </c:pt>
                <c:pt idx="1540">
                  <c:v>2.7364999999999998E-9</c:v>
                </c:pt>
                <c:pt idx="1541">
                  <c:v>2.7428000000000001E-9</c:v>
                </c:pt>
                <c:pt idx="1542">
                  <c:v>2.7489999999999999E-9</c:v>
                </c:pt>
                <c:pt idx="1543">
                  <c:v>2.7553000000000002E-9</c:v>
                </c:pt>
                <c:pt idx="1544">
                  <c:v>2.7615E-9</c:v>
                </c:pt>
                <c:pt idx="1545">
                  <c:v>2.7677999999999999E-9</c:v>
                </c:pt>
                <c:pt idx="1546">
                  <c:v>2.7740000000000001E-9</c:v>
                </c:pt>
                <c:pt idx="1547">
                  <c:v>2.7803E-9</c:v>
                </c:pt>
                <c:pt idx="1548">
                  <c:v>2.7864999999999998E-9</c:v>
                </c:pt>
                <c:pt idx="1549">
                  <c:v>2.7928000000000001E-9</c:v>
                </c:pt>
                <c:pt idx="1550">
                  <c:v>2.799E-9</c:v>
                </c:pt>
                <c:pt idx="1551">
                  <c:v>2.8052999999999998E-9</c:v>
                </c:pt>
                <c:pt idx="1552">
                  <c:v>2.8115000000000001E-9</c:v>
                </c:pt>
                <c:pt idx="1553">
                  <c:v>2.8177999999999999E-9</c:v>
                </c:pt>
                <c:pt idx="1554">
                  <c:v>2.8240000000000002E-9</c:v>
                </c:pt>
                <c:pt idx="1555">
                  <c:v>2.8303E-9</c:v>
                </c:pt>
                <c:pt idx="1556">
                  <c:v>2.8364999999999999E-9</c:v>
                </c:pt>
                <c:pt idx="1557">
                  <c:v>2.8428000000000002E-9</c:v>
                </c:pt>
                <c:pt idx="1558">
                  <c:v>2.849E-9</c:v>
                </c:pt>
                <c:pt idx="1559">
                  <c:v>2.8552999999999998E-9</c:v>
                </c:pt>
                <c:pt idx="1560">
                  <c:v>2.8615000000000001E-9</c:v>
                </c:pt>
                <c:pt idx="1561">
                  <c:v>2.8678E-9</c:v>
                </c:pt>
                <c:pt idx="1562">
                  <c:v>2.8739999999999998E-9</c:v>
                </c:pt>
                <c:pt idx="1563">
                  <c:v>2.8803000000000001E-9</c:v>
                </c:pt>
                <c:pt idx="1564">
                  <c:v>2.8864999999999999E-9</c:v>
                </c:pt>
                <c:pt idx="1565">
                  <c:v>2.8928000000000002E-9</c:v>
                </c:pt>
                <c:pt idx="1566">
                  <c:v>2.899E-9</c:v>
                </c:pt>
                <c:pt idx="1567">
                  <c:v>2.9052999999999999E-9</c:v>
                </c:pt>
                <c:pt idx="1568">
                  <c:v>2.9115000000000001E-9</c:v>
                </c:pt>
                <c:pt idx="1569">
                  <c:v>2.9178E-9</c:v>
                </c:pt>
                <c:pt idx="1570">
                  <c:v>2.9239999999999998E-9</c:v>
                </c:pt>
                <c:pt idx="1571">
                  <c:v>2.9303000000000001E-9</c:v>
                </c:pt>
                <c:pt idx="1572">
                  <c:v>2.9364999999999999E-9</c:v>
                </c:pt>
                <c:pt idx="1573">
                  <c:v>2.9427999999999998E-9</c:v>
                </c:pt>
                <c:pt idx="1574">
                  <c:v>2.9490000000000001E-9</c:v>
                </c:pt>
                <c:pt idx="1575">
                  <c:v>2.9552999999999999E-9</c:v>
                </c:pt>
                <c:pt idx="1576">
                  <c:v>2.9615000000000002E-9</c:v>
                </c:pt>
                <c:pt idx="1577">
                  <c:v>2.9678E-9</c:v>
                </c:pt>
                <c:pt idx="1578">
                  <c:v>2.9739999999999999E-9</c:v>
                </c:pt>
                <c:pt idx="1579">
                  <c:v>2.9803000000000001E-9</c:v>
                </c:pt>
                <c:pt idx="1580">
                  <c:v>2.9865E-9</c:v>
                </c:pt>
                <c:pt idx="1581">
                  <c:v>2.9927999999999998E-9</c:v>
                </c:pt>
                <c:pt idx="1582">
                  <c:v>2.9990000000000001E-9</c:v>
                </c:pt>
                <c:pt idx="1583">
                  <c:v>3.0053E-9</c:v>
                </c:pt>
                <c:pt idx="1584">
                  <c:v>3.0115000000000002E-9</c:v>
                </c:pt>
                <c:pt idx="1585">
                  <c:v>3.0178000000000001E-9</c:v>
                </c:pt>
                <c:pt idx="1586">
                  <c:v>3.0239999999999999E-9</c:v>
                </c:pt>
                <c:pt idx="1587">
                  <c:v>3.0303000000000002E-9</c:v>
                </c:pt>
                <c:pt idx="1588">
                  <c:v>3.0365E-9</c:v>
                </c:pt>
                <c:pt idx="1589">
                  <c:v>3.0427999999999999E-9</c:v>
                </c:pt>
                <c:pt idx="1590">
                  <c:v>3.0490000000000001E-9</c:v>
                </c:pt>
                <c:pt idx="1591">
                  <c:v>3.0553E-9</c:v>
                </c:pt>
                <c:pt idx="1592">
                  <c:v>3.0614999999999998E-9</c:v>
                </c:pt>
                <c:pt idx="1593">
                  <c:v>3.0678000000000001E-9</c:v>
                </c:pt>
                <c:pt idx="1594">
                  <c:v>3.0739999999999999E-9</c:v>
                </c:pt>
                <c:pt idx="1595">
                  <c:v>3.0802999999999998E-9</c:v>
                </c:pt>
                <c:pt idx="1596">
                  <c:v>3.0865E-9</c:v>
                </c:pt>
                <c:pt idx="1597">
                  <c:v>3.0927999999999999E-9</c:v>
                </c:pt>
                <c:pt idx="1598">
                  <c:v>3.0990000000000002E-9</c:v>
                </c:pt>
                <c:pt idx="1599">
                  <c:v>3.1053E-9</c:v>
                </c:pt>
                <c:pt idx="1600">
                  <c:v>3.1114999999999999E-9</c:v>
                </c:pt>
                <c:pt idx="1601">
                  <c:v>3.1178000000000001E-9</c:v>
                </c:pt>
                <c:pt idx="1602">
                  <c:v>3.124E-9</c:v>
                </c:pt>
                <c:pt idx="1603">
                  <c:v>3.1302999999999998E-9</c:v>
                </c:pt>
                <c:pt idx="1604">
                  <c:v>3.1365000000000001E-9</c:v>
                </c:pt>
                <c:pt idx="1605">
                  <c:v>3.1427999999999999E-9</c:v>
                </c:pt>
                <c:pt idx="1606">
                  <c:v>3.1490000000000002E-9</c:v>
                </c:pt>
                <c:pt idx="1607">
                  <c:v>3.1553000000000001E-9</c:v>
                </c:pt>
                <c:pt idx="1608">
                  <c:v>3.1614999999999999E-9</c:v>
                </c:pt>
                <c:pt idx="1609">
                  <c:v>3.1678000000000002E-9</c:v>
                </c:pt>
                <c:pt idx="1610">
                  <c:v>3.174E-9</c:v>
                </c:pt>
                <c:pt idx="1611">
                  <c:v>3.1802999999999999E-9</c:v>
                </c:pt>
                <c:pt idx="1612">
                  <c:v>3.1865000000000001E-9</c:v>
                </c:pt>
                <c:pt idx="1613">
                  <c:v>3.1928E-9</c:v>
                </c:pt>
                <c:pt idx="1614">
                  <c:v>3.1989999999999998E-9</c:v>
                </c:pt>
                <c:pt idx="1615">
                  <c:v>3.2053000000000001E-9</c:v>
                </c:pt>
                <c:pt idx="1616">
                  <c:v>3.2114999999999999E-9</c:v>
                </c:pt>
                <c:pt idx="1617">
                  <c:v>3.2178000000000002E-9</c:v>
                </c:pt>
                <c:pt idx="1618">
                  <c:v>3.224E-9</c:v>
                </c:pt>
                <c:pt idx="1619">
                  <c:v>3.2302999999999999E-9</c:v>
                </c:pt>
                <c:pt idx="1620">
                  <c:v>3.2365000000000001E-9</c:v>
                </c:pt>
                <c:pt idx="1621">
                  <c:v>3.2428E-9</c:v>
                </c:pt>
                <c:pt idx="1622">
                  <c:v>3.2489999999999998E-9</c:v>
                </c:pt>
                <c:pt idx="1623">
                  <c:v>3.2553000000000001E-9</c:v>
                </c:pt>
                <c:pt idx="1624">
                  <c:v>3.2615E-9</c:v>
                </c:pt>
                <c:pt idx="1625">
                  <c:v>3.2677999999999998E-9</c:v>
                </c:pt>
                <c:pt idx="1626">
                  <c:v>3.2740000000000001E-9</c:v>
                </c:pt>
                <c:pt idx="1627">
                  <c:v>3.2802999999999999E-9</c:v>
                </c:pt>
                <c:pt idx="1628">
                  <c:v>3.2865000000000002E-9</c:v>
                </c:pt>
                <c:pt idx="1629">
                  <c:v>3.2928E-9</c:v>
                </c:pt>
                <c:pt idx="1630">
                  <c:v>3.2989999999999999E-9</c:v>
                </c:pt>
                <c:pt idx="1631">
                  <c:v>3.3053000000000002E-9</c:v>
                </c:pt>
                <c:pt idx="1632">
                  <c:v>3.3115E-9</c:v>
                </c:pt>
                <c:pt idx="1633">
                  <c:v>3.3177999999999999E-9</c:v>
                </c:pt>
                <c:pt idx="1634">
                  <c:v>3.3240000000000001E-9</c:v>
                </c:pt>
                <c:pt idx="1635">
                  <c:v>3.3303E-9</c:v>
                </c:pt>
                <c:pt idx="1636">
                  <c:v>3.3364999999999998E-9</c:v>
                </c:pt>
                <c:pt idx="1637">
                  <c:v>3.3428000000000001E-9</c:v>
                </c:pt>
                <c:pt idx="1638">
                  <c:v>3.3489999999999999E-9</c:v>
                </c:pt>
                <c:pt idx="1639">
                  <c:v>3.3553000000000002E-9</c:v>
                </c:pt>
                <c:pt idx="1640">
                  <c:v>3.3615E-9</c:v>
                </c:pt>
                <c:pt idx="1641">
                  <c:v>3.3677999999999999E-9</c:v>
                </c:pt>
                <c:pt idx="1642">
                  <c:v>3.3740000000000001E-9</c:v>
                </c:pt>
                <c:pt idx="1643">
                  <c:v>3.3803E-9</c:v>
                </c:pt>
                <c:pt idx="1644">
                  <c:v>3.3864999999999998E-9</c:v>
                </c:pt>
                <c:pt idx="1645">
                  <c:v>3.3928000000000001E-9</c:v>
                </c:pt>
                <c:pt idx="1646">
                  <c:v>3.3989999999999999E-9</c:v>
                </c:pt>
                <c:pt idx="1647">
                  <c:v>3.4052999999999998E-9</c:v>
                </c:pt>
                <c:pt idx="1648">
                  <c:v>3.4115000000000001E-9</c:v>
                </c:pt>
                <c:pt idx="1649">
                  <c:v>3.4177999999999999E-9</c:v>
                </c:pt>
                <c:pt idx="1650">
                  <c:v>3.4240000000000002E-9</c:v>
                </c:pt>
                <c:pt idx="1651">
                  <c:v>3.4303E-9</c:v>
                </c:pt>
                <c:pt idx="1652">
                  <c:v>3.4364999999999999E-9</c:v>
                </c:pt>
                <c:pt idx="1653">
                  <c:v>3.4428000000000001E-9</c:v>
                </c:pt>
                <c:pt idx="1654">
                  <c:v>3.449E-9</c:v>
                </c:pt>
                <c:pt idx="1655">
                  <c:v>3.4552999999999998E-9</c:v>
                </c:pt>
                <c:pt idx="1656">
                  <c:v>3.4615000000000001E-9</c:v>
                </c:pt>
                <c:pt idx="1657">
                  <c:v>3.4678E-9</c:v>
                </c:pt>
                <c:pt idx="1658">
                  <c:v>3.4740000000000002E-9</c:v>
                </c:pt>
                <c:pt idx="1659">
                  <c:v>3.4803000000000001E-9</c:v>
                </c:pt>
                <c:pt idx="1660">
                  <c:v>3.4864999999999999E-9</c:v>
                </c:pt>
                <c:pt idx="1661">
                  <c:v>3.4928000000000002E-9</c:v>
                </c:pt>
                <c:pt idx="1662">
                  <c:v>3.499E-9</c:v>
                </c:pt>
                <c:pt idx="1663">
                  <c:v>3.5052999999999999E-9</c:v>
                </c:pt>
                <c:pt idx="1664">
                  <c:v>3.5115000000000001E-9</c:v>
                </c:pt>
                <c:pt idx="1665">
                  <c:v>3.5178E-9</c:v>
                </c:pt>
                <c:pt idx="1666">
                  <c:v>3.5239999999999998E-9</c:v>
                </c:pt>
                <c:pt idx="1667">
                  <c:v>3.5303000000000001E-9</c:v>
                </c:pt>
                <c:pt idx="1668">
                  <c:v>3.5364999999999999E-9</c:v>
                </c:pt>
                <c:pt idx="1669">
                  <c:v>3.5427999999999998E-9</c:v>
                </c:pt>
                <c:pt idx="1670">
                  <c:v>3.549E-9</c:v>
                </c:pt>
                <c:pt idx="1671">
                  <c:v>3.5552999999999999E-9</c:v>
                </c:pt>
                <c:pt idx="1672">
                  <c:v>3.5615000000000002E-9</c:v>
                </c:pt>
                <c:pt idx="1673">
                  <c:v>3.5678E-9</c:v>
                </c:pt>
                <c:pt idx="1674">
                  <c:v>3.5739999999999999E-9</c:v>
                </c:pt>
                <c:pt idx="1675">
                  <c:v>3.5803000000000001E-9</c:v>
                </c:pt>
                <c:pt idx="1676">
                  <c:v>3.5865E-9</c:v>
                </c:pt>
                <c:pt idx="1677">
                  <c:v>3.5927999999999998E-9</c:v>
                </c:pt>
                <c:pt idx="1678">
                  <c:v>3.5990000000000001E-9</c:v>
                </c:pt>
                <c:pt idx="1679">
                  <c:v>3.6052999999999999E-9</c:v>
                </c:pt>
                <c:pt idx="1680">
                  <c:v>3.6115000000000002E-9</c:v>
                </c:pt>
                <c:pt idx="1681">
                  <c:v>3.6178000000000001E-9</c:v>
                </c:pt>
                <c:pt idx="1682">
                  <c:v>3.6239999999999999E-9</c:v>
                </c:pt>
                <c:pt idx="1683">
                  <c:v>3.6303000000000002E-9</c:v>
                </c:pt>
                <c:pt idx="1684">
                  <c:v>3.6365E-9</c:v>
                </c:pt>
                <c:pt idx="1685">
                  <c:v>3.6427999999999999E-9</c:v>
                </c:pt>
                <c:pt idx="1686">
                  <c:v>3.6490000000000001E-9</c:v>
                </c:pt>
                <c:pt idx="1687">
                  <c:v>3.6553E-9</c:v>
                </c:pt>
                <c:pt idx="1688">
                  <c:v>3.6614999999999998E-9</c:v>
                </c:pt>
                <c:pt idx="1689">
                  <c:v>3.6678000000000001E-9</c:v>
                </c:pt>
                <c:pt idx="1690">
                  <c:v>3.6739999999999999E-9</c:v>
                </c:pt>
                <c:pt idx="1691">
                  <c:v>3.6803000000000002E-9</c:v>
                </c:pt>
                <c:pt idx="1692">
                  <c:v>3.6865E-9</c:v>
                </c:pt>
                <c:pt idx="1693">
                  <c:v>3.6927999999999999E-9</c:v>
                </c:pt>
                <c:pt idx="1694">
                  <c:v>3.6990000000000002E-9</c:v>
                </c:pt>
                <c:pt idx="1695">
                  <c:v>3.7053E-9</c:v>
                </c:pt>
                <c:pt idx="1696">
                  <c:v>3.7114999999999998E-9</c:v>
                </c:pt>
                <c:pt idx="1697">
                  <c:v>3.7178000000000001E-9</c:v>
                </c:pt>
                <c:pt idx="1698">
                  <c:v>3.724E-9</c:v>
                </c:pt>
                <c:pt idx="1699">
                  <c:v>3.7302999999999998E-9</c:v>
                </c:pt>
                <c:pt idx="1700">
                  <c:v>3.7365000000000001E-9</c:v>
                </c:pt>
                <c:pt idx="1701">
                  <c:v>3.7427999999999999E-9</c:v>
                </c:pt>
                <c:pt idx="1702">
                  <c:v>3.7490000000000002E-9</c:v>
                </c:pt>
                <c:pt idx="1703">
                  <c:v>3.7553E-9</c:v>
                </c:pt>
                <c:pt idx="1704">
                  <c:v>3.7615000000000003E-9</c:v>
                </c:pt>
                <c:pt idx="1705">
                  <c:v>3.7678000000000002E-9</c:v>
                </c:pt>
                <c:pt idx="1706">
                  <c:v>3.7740000000000004E-9</c:v>
                </c:pt>
                <c:pt idx="1707">
                  <c:v>3.7803000000000003E-9</c:v>
                </c:pt>
                <c:pt idx="1708">
                  <c:v>3.7864999999999997E-9</c:v>
                </c:pt>
                <c:pt idx="1709">
                  <c:v>3.7928000000000004E-9</c:v>
                </c:pt>
                <c:pt idx="1710">
                  <c:v>3.7989999999999998E-9</c:v>
                </c:pt>
                <c:pt idx="1711">
                  <c:v>3.8052999999999997E-9</c:v>
                </c:pt>
                <c:pt idx="1712">
                  <c:v>3.8114999999999999E-9</c:v>
                </c:pt>
                <c:pt idx="1713">
                  <c:v>3.8177999999999998E-9</c:v>
                </c:pt>
                <c:pt idx="1714">
                  <c:v>3.824E-9</c:v>
                </c:pt>
                <c:pt idx="1715">
                  <c:v>3.8302999999999999E-9</c:v>
                </c:pt>
                <c:pt idx="1716">
                  <c:v>3.8365000000000001E-9</c:v>
                </c:pt>
                <c:pt idx="1717">
                  <c:v>3.8428E-9</c:v>
                </c:pt>
                <c:pt idx="1718">
                  <c:v>3.8490000000000003E-9</c:v>
                </c:pt>
                <c:pt idx="1719">
                  <c:v>3.8553000000000001E-9</c:v>
                </c:pt>
                <c:pt idx="1720">
                  <c:v>3.8615000000000004E-9</c:v>
                </c:pt>
                <c:pt idx="1721">
                  <c:v>3.8678000000000002E-9</c:v>
                </c:pt>
                <c:pt idx="1722">
                  <c:v>3.8739999999999997E-9</c:v>
                </c:pt>
                <c:pt idx="1723">
                  <c:v>3.8803000000000003E-9</c:v>
                </c:pt>
                <c:pt idx="1724">
                  <c:v>3.8864999999999998E-9</c:v>
                </c:pt>
                <c:pt idx="1725">
                  <c:v>3.8927999999999996E-9</c:v>
                </c:pt>
                <c:pt idx="1726">
                  <c:v>3.8989999999999999E-9</c:v>
                </c:pt>
                <c:pt idx="1727">
                  <c:v>3.9052999999999997E-9</c:v>
                </c:pt>
                <c:pt idx="1728">
                  <c:v>3.9115E-9</c:v>
                </c:pt>
                <c:pt idx="1729">
                  <c:v>3.9177999999999999E-9</c:v>
                </c:pt>
                <c:pt idx="1730">
                  <c:v>3.9240000000000001E-9</c:v>
                </c:pt>
                <c:pt idx="1731">
                  <c:v>3.9303E-9</c:v>
                </c:pt>
                <c:pt idx="1732">
                  <c:v>3.9365000000000002E-9</c:v>
                </c:pt>
                <c:pt idx="1733">
                  <c:v>3.9428000000000001E-9</c:v>
                </c:pt>
                <c:pt idx="1734">
                  <c:v>3.9490000000000003E-9</c:v>
                </c:pt>
                <c:pt idx="1735">
                  <c:v>3.9553000000000002E-9</c:v>
                </c:pt>
                <c:pt idx="1736">
                  <c:v>3.9614999999999996E-9</c:v>
                </c:pt>
                <c:pt idx="1737">
                  <c:v>3.9678000000000003E-9</c:v>
                </c:pt>
                <c:pt idx="1738">
                  <c:v>3.9739999999999997E-9</c:v>
                </c:pt>
                <c:pt idx="1739">
                  <c:v>3.9803000000000004E-9</c:v>
                </c:pt>
                <c:pt idx="1740">
                  <c:v>3.9864999999999998E-9</c:v>
                </c:pt>
                <c:pt idx="1741">
                  <c:v>3.9927999999999997E-9</c:v>
                </c:pt>
                <c:pt idx="1742">
                  <c:v>3.9989999999999999E-9</c:v>
                </c:pt>
                <c:pt idx="1743">
                  <c:v>4.0052999999999998E-9</c:v>
                </c:pt>
                <c:pt idx="1744">
                  <c:v>4.0115000000000001E-9</c:v>
                </c:pt>
                <c:pt idx="1745">
                  <c:v>4.0177999999999999E-9</c:v>
                </c:pt>
                <c:pt idx="1746">
                  <c:v>4.0240000000000002E-9</c:v>
                </c:pt>
                <c:pt idx="1747">
                  <c:v>4.0303E-9</c:v>
                </c:pt>
                <c:pt idx="1748">
                  <c:v>4.0365000000000003E-9</c:v>
                </c:pt>
                <c:pt idx="1749">
                  <c:v>4.0428000000000001E-9</c:v>
                </c:pt>
                <c:pt idx="1750">
                  <c:v>4.0490000000000004E-9</c:v>
                </c:pt>
                <c:pt idx="1751">
                  <c:v>4.0553000000000003E-9</c:v>
                </c:pt>
                <c:pt idx="1752">
                  <c:v>4.0614999999999997E-9</c:v>
                </c:pt>
                <c:pt idx="1753">
                  <c:v>4.0678000000000004E-9</c:v>
                </c:pt>
                <c:pt idx="1754">
                  <c:v>4.0739999999999998E-9</c:v>
                </c:pt>
                <c:pt idx="1755">
                  <c:v>4.0802999999999997E-9</c:v>
                </c:pt>
                <c:pt idx="1756">
                  <c:v>4.0864999999999999E-9</c:v>
                </c:pt>
                <c:pt idx="1757">
                  <c:v>4.0927999999999998E-9</c:v>
                </c:pt>
                <c:pt idx="1758">
                  <c:v>4.099E-9</c:v>
                </c:pt>
                <c:pt idx="1759">
                  <c:v>4.1052999999999999E-9</c:v>
                </c:pt>
                <c:pt idx="1760">
                  <c:v>4.1115000000000001E-9</c:v>
                </c:pt>
                <c:pt idx="1761">
                  <c:v>4.1178E-9</c:v>
                </c:pt>
                <c:pt idx="1762">
                  <c:v>4.1240000000000002E-9</c:v>
                </c:pt>
                <c:pt idx="1763">
                  <c:v>4.1303000000000001E-9</c:v>
                </c:pt>
                <c:pt idx="1764">
                  <c:v>4.1365000000000003E-9</c:v>
                </c:pt>
                <c:pt idx="1765">
                  <c:v>4.1428000000000002E-9</c:v>
                </c:pt>
                <c:pt idx="1766">
                  <c:v>4.1489999999999996E-9</c:v>
                </c:pt>
                <c:pt idx="1767">
                  <c:v>4.1553000000000003E-9</c:v>
                </c:pt>
                <c:pt idx="1768">
                  <c:v>4.1614999999999997E-9</c:v>
                </c:pt>
                <c:pt idx="1769">
                  <c:v>4.1677999999999996E-9</c:v>
                </c:pt>
                <c:pt idx="1770">
                  <c:v>4.1739999999999999E-9</c:v>
                </c:pt>
                <c:pt idx="1771">
                  <c:v>4.1802999999999997E-9</c:v>
                </c:pt>
                <c:pt idx="1772">
                  <c:v>4.1865E-9</c:v>
                </c:pt>
                <c:pt idx="1773">
                  <c:v>4.1927999999999998E-9</c:v>
                </c:pt>
                <c:pt idx="1774">
                  <c:v>4.1990000000000001E-9</c:v>
                </c:pt>
                <c:pt idx="1775">
                  <c:v>4.2052999999999999E-9</c:v>
                </c:pt>
                <c:pt idx="1776">
                  <c:v>4.2115000000000002E-9</c:v>
                </c:pt>
                <c:pt idx="1777">
                  <c:v>4.2178000000000001E-9</c:v>
                </c:pt>
                <c:pt idx="1778">
                  <c:v>4.2240000000000003E-9</c:v>
                </c:pt>
                <c:pt idx="1779">
                  <c:v>4.2303000000000002E-9</c:v>
                </c:pt>
                <c:pt idx="1780">
                  <c:v>4.2364999999999996E-9</c:v>
                </c:pt>
                <c:pt idx="1781">
                  <c:v>4.2428000000000003E-9</c:v>
                </c:pt>
                <c:pt idx="1782">
                  <c:v>4.2489999999999997E-9</c:v>
                </c:pt>
                <c:pt idx="1783">
                  <c:v>4.2553000000000004E-9</c:v>
                </c:pt>
                <c:pt idx="1784">
                  <c:v>4.2614999999999998E-9</c:v>
                </c:pt>
                <c:pt idx="1785">
                  <c:v>4.2677999999999997E-9</c:v>
                </c:pt>
                <c:pt idx="1786">
                  <c:v>4.2739999999999999E-9</c:v>
                </c:pt>
                <c:pt idx="1787">
                  <c:v>4.2802999999999998E-9</c:v>
                </c:pt>
                <c:pt idx="1788">
                  <c:v>4.2865E-9</c:v>
                </c:pt>
                <c:pt idx="1789">
                  <c:v>4.2927999999999999E-9</c:v>
                </c:pt>
                <c:pt idx="1790">
                  <c:v>4.2990000000000001E-9</c:v>
                </c:pt>
                <c:pt idx="1791">
                  <c:v>4.3053E-9</c:v>
                </c:pt>
                <c:pt idx="1792">
                  <c:v>4.3115000000000003E-9</c:v>
                </c:pt>
                <c:pt idx="1793">
                  <c:v>4.3178000000000001E-9</c:v>
                </c:pt>
                <c:pt idx="1794">
                  <c:v>4.3240000000000004E-9</c:v>
                </c:pt>
                <c:pt idx="1795">
                  <c:v>4.3303000000000002E-9</c:v>
                </c:pt>
                <c:pt idx="1796">
                  <c:v>4.3364999999999997E-9</c:v>
                </c:pt>
                <c:pt idx="1797">
                  <c:v>4.3428000000000003E-9</c:v>
                </c:pt>
                <c:pt idx="1798">
                  <c:v>4.3489999999999998E-9</c:v>
                </c:pt>
                <c:pt idx="1799">
                  <c:v>4.3552999999999996E-9</c:v>
                </c:pt>
                <c:pt idx="1800">
                  <c:v>4.3614999999999999E-9</c:v>
                </c:pt>
                <c:pt idx="1801">
                  <c:v>4.3677999999999997E-9</c:v>
                </c:pt>
                <c:pt idx="1802">
                  <c:v>4.374E-9</c:v>
                </c:pt>
                <c:pt idx="1803">
                  <c:v>4.3802999999999999E-9</c:v>
                </c:pt>
                <c:pt idx="1804">
                  <c:v>4.3865000000000001E-9</c:v>
                </c:pt>
                <c:pt idx="1805">
                  <c:v>4.3928E-9</c:v>
                </c:pt>
                <c:pt idx="1806">
                  <c:v>4.3990000000000002E-9</c:v>
                </c:pt>
                <c:pt idx="1807">
                  <c:v>4.4053000000000001E-9</c:v>
                </c:pt>
                <c:pt idx="1808">
                  <c:v>4.4115000000000003E-9</c:v>
                </c:pt>
                <c:pt idx="1809">
                  <c:v>4.4178000000000002E-9</c:v>
                </c:pt>
                <c:pt idx="1810">
                  <c:v>4.4239999999999996E-9</c:v>
                </c:pt>
                <c:pt idx="1811">
                  <c:v>4.4303000000000003E-9</c:v>
                </c:pt>
                <c:pt idx="1812">
                  <c:v>4.4364999999999997E-9</c:v>
                </c:pt>
                <c:pt idx="1813">
                  <c:v>4.4427999999999996E-9</c:v>
                </c:pt>
                <c:pt idx="1814">
                  <c:v>4.4489999999999998E-9</c:v>
                </c:pt>
                <c:pt idx="1815">
                  <c:v>4.4552999999999997E-9</c:v>
                </c:pt>
                <c:pt idx="1816">
                  <c:v>4.4614999999999999E-9</c:v>
                </c:pt>
                <c:pt idx="1817">
                  <c:v>4.4677999999999998E-9</c:v>
                </c:pt>
                <c:pt idx="1818">
                  <c:v>4.4740000000000001E-9</c:v>
                </c:pt>
                <c:pt idx="1819">
                  <c:v>4.4802999999999999E-9</c:v>
                </c:pt>
                <c:pt idx="1820">
                  <c:v>4.4865000000000002E-9</c:v>
                </c:pt>
                <c:pt idx="1821">
                  <c:v>4.4928E-9</c:v>
                </c:pt>
                <c:pt idx="1822">
                  <c:v>4.4990000000000003E-9</c:v>
                </c:pt>
                <c:pt idx="1823">
                  <c:v>4.5053000000000001E-9</c:v>
                </c:pt>
                <c:pt idx="1824">
                  <c:v>4.5115000000000004E-9</c:v>
                </c:pt>
                <c:pt idx="1825">
                  <c:v>4.5178000000000003E-9</c:v>
                </c:pt>
                <c:pt idx="1826">
                  <c:v>4.5239999999999997E-9</c:v>
                </c:pt>
                <c:pt idx="1827">
                  <c:v>4.5303000000000004E-9</c:v>
                </c:pt>
                <c:pt idx="1828">
                  <c:v>4.5364999999999998E-9</c:v>
                </c:pt>
                <c:pt idx="1829">
                  <c:v>4.5427999999999997E-9</c:v>
                </c:pt>
                <c:pt idx="1830">
                  <c:v>4.5489999999999999E-9</c:v>
                </c:pt>
                <c:pt idx="1831">
                  <c:v>4.5552999999999998E-9</c:v>
                </c:pt>
                <c:pt idx="1832">
                  <c:v>4.5615E-9</c:v>
                </c:pt>
                <c:pt idx="1833">
                  <c:v>4.5677999999999999E-9</c:v>
                </c:pt>
                <c:pt idx="1834">
                  <c:v>4.5740000000000001E-9</c:v>
                </c:pt>
                <c:pt idx="1835">
                  <c:v>4.5803E-9</c:v>
                </c:pt>
                <c:pt idx="1836">
                  <c:v>4.5865000000000002E-9</c:v>
                </c:pt>
                <c:pt idx="1837">
                  <c:v>4.5928000000000001E-9</c:v>
                </c:pt>
                <c:pt idx="1838">
                  <c:v>4.5990000000000004E-9</c:v>
                </c:pt>
                <c:pt idx="1839">
                  <c:v>4.6053000000000002E-9</c:v>
                </c:pt>
                <c:pt idx="1840">
                  <c:v>4.6114999999999996E-9</c:v>
                </c:pt>
                <c:pt idx="1841">
                  <c:v>4.6178000000000003E-9</c:v>
                </c:pt>
                <c:pt idx="1842">
                  <c:v>4.6239999999999997E-9</c:v>
                </c:pt>
                <c:pt idx="1843">
                  <c:v>4.6302999999999996E-9</c:v>
                </c:pt>
                <c:pt idx="1844">
                  <c:v>4.6364999999999999E-9</c:v>
                </c:pt>
                <c:pt idx="1845">
                  <c:v>4.6427999999999997E-9</c:v>
                </c:pt>
                <c:pt idx="1846">
                  <c:v>4.649E-9</c:v>
                </c:pt>
                <c:pt idx="1847">
                  <c:v>4.6552999999999998E-9</c:v>
                </c:pt>
                <c:pt idx="1848">
                  <c:v>4.6615000000000001E-9</c:v>
                </c:pt>
                <c:pt idx="1849">
                  <c:v>4.6677999999999999E-9</c:v>
                </c:pt>
                <c:pt idx="1850">
                  <c:v>4.6740000000000002E-9</c:v>
                </c:pt>
                <c:pt idx="1851">
                  <c:v>4.6803000000000001E-9</c:v>
                </c:pt>
                <c:pt idx="1852">
                  <c:v>4.6865000000000003E-9</c:v>
                </c:pt>
                <c:pt idx="1853">
                  <c:v>4.6928000000000002E-9</c:v>
                </c:pt>
                <c:pt idx="1854">
                  <c:v>4.6989999999999996E-9</c:v>
                </c:pt>
                <c:pt idx="1855">
                  <c:v>4.7053000000000003E-9</c:v>
                </c:pt>
                <c:pt idx="1856">
                  <c:v>4.7114999999999997E-9</c:v>
                </c:pt>
                <c:pt idx="1857">
                  <c:v>4.7178000000000004E-9</c:v>
                </c:pt>
                <c:pt idx="1858">
                  <c:v>4.7239999999999998E-9</c:v>
                </c:pt>
                <c:pt idx="1859">
                  <c:v>4.7302999999999997E-9</c:v>
                </c:pt>
                <c:pt idx="1860">
                  <c:v>4.7364999999999999E-9</c:v>
                </c:pt>
                <c:pt idx="1861">
                  <c:v>4.7427999999999998E-9</c:v>
                </c:pt>
                <c:pt idx="1862">
                  <c:v>4.749E-9</c:v>
                </c:pt>
                <c:pt idx="1863">
                  <c:v>4.7552999999999999E-9</c:v>
                </c:pt>
                <c:pt idx="1864">
                  <c:v>4.7615000000000002E-9</c:v>
                </c:pt>
                <c:pt idx="1865">
                  <c:v>4.7678E-9</c:v>
                </c:pt>
                <c:pt idx="1866">
                  <c:v>4.7740000000000003E-9</c:v>
                </c:pt>
                <c:pt idx="1867">
                  <c:v>4.7803000000000001E-9</c:v>
                </c:pt>
                <c:pt idx="1868">
                  <c:v>4.7865000000000004E-9</c:v>
                </c:pt>
                <c:pt idx="1869">
                  <c:v>4.7928000000000002E-9</c:v>
                </c:pt>
                <c:pt idx="1870">
                  <c:v>4.7989999999999997E-9</c:v>
                </c:pt>
                <c:pt idx="1871">
                  <c:v>4.8053000000000004E-9</c:v>
                </c:pt>
                <c:pt idx="1872">
                  <c:v>4.8114999999999998E-9</c:v>
                </c:pt>
                <c:pt idx="1873">
                  <c:v>4.8177999999999996E-9</c:v>
                </c:pt>
                <c:pt idx="1874">
                  <c:v>4.8239999999999999E-9</c:v>
                </c:pt>
                <c:pt idx="1875">
                  <c:v>4.8302999999999997E-9</c:v>
                </c:pt>
                <c:pt idx="1876">
                  <c:v>4.8365E-9</c:v>
                </c:pt>
                <c:pt idx="1877">
                  <c:v>4.8427999999999999E-9</c:v>
                </c:pt>
                <c:pt idx="1878">
                  <c:v>4.8490000000000001E-9</c:v>
                </c:pt>
                <c:pt idx="1879">
                  <c:v>4.8553E-9</c:v>
                </c:pt>
                <c:pt idx="1880">
                  <c:v>4.8615000000000002E-9</c:v>
                </c:pt>
                <c:pt idx="1881">
                  <c:v>4.8678000000000001E-9</c:v>
                </c:pt>
                <c:pt idx="1882">
                  <c:v>4.8740000000000003E-9</c:v>
                </c:pt>
                <c:pt idx="1883">
                  <c:v>4.8803000000000002E-9</c:v>
                </c:pt>
                <c:pt idx="1884">
                  <c:v>4.8864999999999996E-9</c:v>
                </c:pt>
                <c:pt idx="1885">
                  <c:v>4.8928000000000003E-9</c:v>
                </c:pt>
                <c:pt idx="1886">
                  <c:v>4.8989999999999997E-9</c:v>
                </c:pt>
                <c:pt idx="1887">
                  <c:v>4.9052999999999996E-9</c:v>
                </c:pt>
                <c:pt idx="1888">
                  <c:v>4.9114999999999998E-9</c:v>
                </c:pt>
                <c:pt idx="1889">
                  <c:v>4.9177999999999997E-9</c:v>
                </c:pt>
                <c:pt idx="1890">
                  <c:v>4.924E-9</c:v>
                </c:pt>
                <c:pt idx="1891">
                  <c:v>4.9302999999999998E-9</c:v>
                </c:pt>
                <c:pt idx="1892">
                  <c:v>4.9365000000000001E-9</c:v>
                </c:pt>
                <c:pt idx="1893">
                  <c:v>4.9427999999999999E-9</c:v>
                </c:pt>
                <c:pt idx="1894">
                  <c:v>4.9490000000000002E-9</c:v>
                </c:pt>
                <c:pt idx="1895">
                  <c:v>4.9553E-9</c:v>
                </c:pt>
                <c:pt idx="1896">
                  <c:v>4.9615000000000003E-9</c:v>
                </c:pt>
                <c:pt idx="1897">
                  <c:v>4.9678000000000002E-9</c:v>
                </c:pt>
                <c:pt idx="1898">
                  <c:v>4.9740000000000004E-9</c:v>
                </c:pt>
                <c:pt idx="1899">
                  <c:v>4.9803000000000003E-9</c:v>
                </c:pt>
                <c:pt idx="1900">
                  <c:v>4.9864999999999997E-9</c:v>
                </c:pt>
                <c:pt idx="1901">
                  <c:v>4.9928000000000004E-9</c:v>
                </c:pt>
                <c:pt idx="1902">
                  <c:v>4.9989999999999998E-9</c:v>
                </c:pt>
                <c:pt idx="1903">
                  <c:v>5.0052999999999997E-9</c:v>
                </c:pt>
                <c:pt idx="1904">
                  <c:v>5.0114999999999999E-9</c:v>
                </c:pt>
                <c:pt idx="1905">
                  <c:v>5.0177999999999998E-9</c:v>
                </c:pt>
                <c:pt idx="1906">
                  <c:v>5.024E-9</c:v>
                </c:pt>
                <c:pt idx="1907">
                  <c:v>5.0302999999999999E-9</c:v>
                </c:pt>
                <c:pt idx="1908">
                  <c:v>5.0365000000000001E-9</c:v>
                </c:pt>
                <c:pt idx="1909">
                  <c:v>5.0428E-9</c:v>
                </c:pt>
                <c:pt idx="1910">
                  <c:v>5.0490000000000002E-9</c:v>
                </c:pt>
                <c:pt idx="1911">
                  <c:v>5.0553000000000001E-9</c:v>
                </c:pt>
                <c:pt idx="1912">
                  <c:v>5.0615000000000004E-9</c:v>
                </c:pt>
                <c:pt idx="1913">
                  <c:v>5.0678000000000002E-9</c:v>
                </c:pt>
                <c:pt idx="1914">
                  <c:v>5.0739999999999996E-9</c:v>
                </c:pt>
                <c:pt idx="1915">
                  <c:v>5.0803000000000003E-9</c:v>
                </c:pt>
                <c:pt idx="1916">
                  <c:v>5.0864999999999998E-9</c:v>
                </c:pt>
                <c:pt idx="1917">
                  <c:v>5.0927999999999996E-9</c:v>
                </c:pt>
                <c:pt idx="1918">
                  <c:v>5.0989999999999999E-9</c:v>
                </c:pt>
                <c:pt idx="1919">
                  <c:v>5.1052999999999997E-9</c:v>
                </c:pt>
                <c:pt idx="1920">
                  <c:v>5.1115E-9</c:v>
                </c:pt>
                <c:pt idx="1921">
                  <c:v>5.1177999999999998E-9</c:v>
                </c:pt>
                <c:pt idx="1922">
                  <c:v>5.1240000000000001E-9</c:v>
                </c:pt>
                <c:pt idx="1923">
                  <c:v>5.1303E-9</c:v>
                </c:pt>
                <c:pt idx="1924">
                  <c:v>5.1365000000000002E-9</c:v>
                </c:pt>
                <c:pt idx="1925">
                  <c:v>5.1428000000000001E-9</c:v>
                </c:pt>
                <c:pt idx="1926">
                  <c:v>5.1490000000000003E-9</c:v>
                </c:pt>
                <c:pt idx="1927">
                  <c:v>5.1553000000000002E-9</c:v>
                </c:pt>
                <c:pt idx="1928">
                  <c:v>5.1614999999999996E-9</c:v>
                </c:pt>
                <c:pt idx="1929">
                  <c:v>5.1678000000000003E-9</c:v>
                </c:pt>
                <c:pt idx="1930">
                  <c:v>5.1739999999999997E-9</c:v>
                </c:pt>
                <c:pt idx="1931">
                  <c:v>5.1803000000000004E-9</c:v>
                </c:pt>
                <c:pt idx="1932">
                  <c:v>5.1864999999999998E-9</c:v>
                </c:pt>
                <c:pt idx="1933">
                  <c:v>5.1927999999999997E-9</c:v>
                </c:pt>
                <c:pt idx="1934">
                  <c:v>5.1989999999999999E-9</c:v>
                </c:pt>
                <c:pt idx="1935">
                  <c:v>5.2052999999999998E-9</c:v>
                </c:pt>
                <c:pt idx="1936">
                  <c:v>5.2115E-9</c:v>
                </c:pt>
                <c:pt idx="1937">
                  <c:v>5.2177999999999999E-9</c:v>
                </c:pt>
                <c:pt idx="1938">
                  <c:v>5.2240000000000002E-9</c:v>
                </c:pt>
                <c:pt idx="1939">
                  <c:v>5.2303E-9</c:v>
                </c:pt>
                <c:pt idx="1940">
                  <c:v>5.2365000000000003E-9</c:v>
                </c:pt>
                <c:pt idx="1941">
                  <c:v>5.2428000000000001E-9</c:v>
                </c:pt>
                <c:pt idx="1942">
                  <c:v>5.2490000000000004E-9</c:v>
                </c:pt>
                <c:pt idx="1943">
                  <c:v>5.2553000000000002E-9</c:v>
                </c:pt>
                <c:pt idx="1944">
                  <c:v>5.2614999999999997E-9</c:v>
                </c:pt>
                <c:pt idx="1945">
                  <c:v>5.2678000000000004E-9</c:v>
                </c:pt>
                <c:pt idx="1946">
                  <c:v>5.2739999999999998E-9</c:v>
                </c:pt>
                <c:pt idx="1947">
                  <c:v>5.2802999999999996E-9</c:v>
                </c:pt>
                <c:pt idx="1948">
                  <c:v>5.2864999999999999E-9</c:v>
                </c:pt>
                <c:pt idx="1949">
                  <c:v>5.2927999999999998E-9</c:v>
                </c:pt>
                <c:pt idx="1950">
                  <c:v>5.299E-9</c:v>
                </c:pt>
                <c:pt idx="1951">
                  <c:v>5.3052999999999999E-9</c:v>
                </c:pt>
                <c:pt idx="1952">
                  <c:v>5.3115000000000001E-9</c:v>
                </c:pt>
                <c:pt idx="1953">
                  <c:v>5.3178E-9</c:v>
                </c:pt>
                <c:pt idx="1954">
                  <c:v>5.3240000000000002E-9</c:v>
                </c:pt>
                <c:pt idx="1955">
                  <c:v>5.3303000000000001E-9</c:v>
                </c:pt>
                <c:pt idx="1956">
                  <c:v>5.3365000000000003E-9</c:v>
                </c:pt>
                <c:pt idx="1957">
                  <c:v>5.3428000000000002E-9</c:v>
                </c:pt>
                <c:pt idx="1958">
                  <c:v>5.3489999999999996E-9</c:v>
                </c:pt>
                <c:pt idx="1959">
                  <c:v>5.3553000000000003E-9</c:v>
                </c:pt>
                <c:pt idx="1960">
                  <c:v>5.3614999999999997E-9</c:v>
                </c:pt>
                <c:pt idx="1961">
                  <c:v>5.3677999999999996E-9</c:v>
                </c:pt>
                <c:pt idx="1962">
                  <c:v>5.3739999999999998E-9</c:v>
                </c:pt>
                <c:pt idx="1963">
                  <c:v>5.3802999999999997E-9</c:v>
                </c:pt>
                <c:pt idx="1964">
                  <c:v>5.3865E-9</c:v>
                </c:pt>
                <c:pt idx="1965">
                  <c:v>5.3927999999999998E-9</c:v>
                </c:pt>
                <c:pt idx="1966">
                  <c:v>5.3990000000000001E-9</c:v>
                </c:pt>
                <c:pt idx="1967">
                  <c:v>5.4052999999999999E-9</c:v>
                </c:pt>
                <c:pt idx="1968">
                  <c:v>5.4115000000000002E-9</c:v>
                </c:pt>
                <c:pt idx="1969">
                  <c:v>5.4178E-9</c:v>
                </c:pt>
                <c:pt idx="1970">
                  <c:v>5.4240000000000003E-9</c:v>
                </c:pt>
                <c:pt idx="1971">
                  <c:v>5.4303000000000002E-9</c:v>
                </c:pt>
                <c:pt idx="1972">
                  <c:v>5.4365000000000004E-9</c:v>
                </c:pt>
                <c:pt idx="1973">
                  <c:v>5.4428000000000003E-9</c:v>
                </c:pt>
                <c:pt idx="1974">
                  <c:v>5.4489999999999997E-9</c:v>
                </c:pt>
                <c:pt idx="1975">
                  <c:v>5.4553000000000004E-9</c:v>
                </c:pt>
                <c:pt idx="1976">
                  <c:v>5.4614999999999998E-9</c:v>
                </c:pt>
                <c:pt idx="1977">
                  <c:v>5.4677999999999997E-9</c:v>
                </c:pt>
                <c:pt idx="1978">
                  <c:v>5.4739999999999999E-9</c:v>
                </c:pt>
                <c:pt idx="1979">
                  <c:v>5.4802999999999998E-9</c:v>
                </c:pt>
                <c:pt idx="1980">
                  <c:v>5.4865E-9</c:v>
                </c:pt>
                <c:pt idx="1981">
                  <c:v>5.4927999999999999E-9</c:v>
                </c:pt>
                <c:pt idx="1982">
                  <c:v>5.4990000000000001E-9</c:v>
                </c:pt>
                <c:pt idx="1983">
                  <c:v>5.5053E-9</c:v>
                </c:pt>
                <c:pt idx="1984">
                  <c:v>5.5115000000000003E-9</c:v>
                </c:pt>
                <c:pt idx="1985">
                  <c:v>5.5178000000000001E-9</c:v>
                </c:pt>
                <c:pt idx="1986">
                  <c:v>5.5240000000000004E-9</c:v>
                </c:pt>
                <c:pt idx="1987">
                  <c:v>5.5303000000000002E-9</c:v>
                </c:pt>
                <c:pt idx="1988">
                  <c:v>5.5364999999999996E-9</c:v>
                </c:pt>
                <c:pt idx="1989">
                  <c:v>5.5428000000000003E-9</c:v>
                </c:pt>
                <c:pt idx="1990">
                  <c:v>5.5489999999999998E-9</c:v>
                </c:pt>
                <c:pt idx="1991">
                  <c:v>5.5552999999999996E-9</c:v>
                </c:pt>
                <c:pt idx="1992">
                  <c:v>5.5614999999999999E-9</c:v>
                </c:pt>
                <c:pt idx="1993">
                  <c:v>5.5677999999999997E-9</c:v>
                </c:pt>
                <c:pt idx="1994">
                  <c:v>5.574E-9</c:v>
                </c:pt>
                <c:pt idx="1995">
                  <c:v>5.5802999999999998E-9</c:v>
                </c:pt>
                <c:pt idx="1996">
                  <c:v>5.5865000000000001E-9</c:v>
                </c:pt>
                <c:pt idx="1997">
                  <c:v>5.5928E-9</c:v>
                </c:pt>
                <c:pt idx="1998">
                  <c:v>5.5990000000000002E-9</c:v>
                </c:pt>
                <c:pt idx="1999">
                  <c:v>5.6053000000000001E-9</c:v>
                </c:pt>
              </c:numCache>
            </c:numRef>
          </c:xVal>
          <c:yVal>
            <c:numRef>
              <c:f>'ATF1318'!$B$501:$B$2500</c:f>
              <c:numCache>
                <c:formatCode>0.00E+00</c:formatCode>
                <c:ptCount val="2000"/>
                <c:pt idx="0">
                  <c:v>-8.3000000000000001E-4</c:v>
                </c:pt>
                <c:pt idx="1">
                  <c:v>-6.0999999999999997E-4</c:v>
                </c:pt>
                <c:pt idx="2">
                  <c:v>-6.0999999999999997E-4</c:v>
                </c:pt>
                <c:pt idx="3">
                  <c:v>-6.0999999999999997E-4</c:v>
                </c:pt>
                <c:pt idx="4">
                  <c:v>-6.0999999999999997E-4</c:v>
                </c:pt>
                <c:pt idx="5">
                  <c:v>-3.8999999999999999E-4</c:v>
                </c:pt>
                <c:pt idx="6">
                  <c:v>-1.8000000000000001E-4</c:v>
                </c:pt>
                <c:pt idx="7">
                  <c:v>-3.8999999999999999E-4</c:v>
                </c:pt>
                <c:pt idx="8">
                  <c:v>-3.8999999999999999E-4</c:v>
                </c:pt>
                <c:pt idx="9">
                  <c:v>-8.3000000000000001E-4</c:v>
                </c:pt>
                <c:pt idx="10">
                  <c:v>-6.0999999999999997E-4</c:v>
                </c:pt>
                <c:pt idx="11">
                  <c:v>-6.0999999999999997E-4</c:v>
                </c:pt>
                <c:pt idx="12">
                  <c:v>-1.8000000000000001E-4</c:v>
                </c:pt>
                <c:pt idx="13">
                  <c:v>-3.8999999999999999E-4</c:v>
                </c:pt>
                <c:pt idx="14">
                  <c:v>-6.0999999999999997E-4</c:v>
                </c:pt>
                <c:pt idx="15">
                  <c:v>-6.0999999999999997E-4</c:v>
                </c:pt>
                <c:pt idx="16">
                  <c:v>4.0000000000000003E-5</c:v>
                </c:pt>
                <c:pt idx="17">
                  <c:v>-1.8000000000000001E-4</c:v>
                </c:pt>
                <c:pt idx="18">
                  <c:v>4.0000000000000003E-5</c:v>
                </c:pt>
                <c:pt idx="19">
                  <c:v>4.0000000000000003E-5</c:v>
                </c:pt>
                <c:pt idx="20">
                  <c:v>4.0000000000000003E-5</c:v>
                </c:pt>
                <c:pt idx="21">
                  <c:v>2.5999999999999998E-4</c:v>
                </c:pt>
                <c:pt idx="22">
                  <c:v>4.8000000000000001E-4</c:v>
                </c:pt>
                <c:pt idx="23">
                  <c:v>4.8000000000000001E-4</c:v>
                </c:pt>
                <c:pt idx="24">
                  <c:v>6.8999999999999997E-4</c:v>
                </c:pt>
                <c:pt idx="25">
                  <c:v>9.1E-4</c:v>
                </c:pt>
                <c:pt idx="26">
                  <c:v>9.1E-4</c:v>
                </c:pt>
                <c:pt idx="27">
                  <c:v>6.8999999999999997E-4</c:v>
                </c:pt>
                <c:pt idx="28">
                  <c:v>6.8999999999999997E-4</c:v>
                </c:pt>
                <c:pt idx="29">
                  <c:v>9.1E-4</c:v>
                </c:pt>
                <c:pt idx="30">
                  <c:v>1.1299999999999999E-3</c:v>
                </c:pt>
                <c:pt idx="31">
                  <c:v>1.3500000000000001E-3</c:v>
                </c:pt>
                <c:pt idx="32">
                  <c:v>1.1299999999999999E-3</c:v>
                </c:pt>
                <c:pt idx="33">
                  <c:v>1.3500000000000001E-3</c:v>
                </c:pt>
                <c:pt idx="34">
                  <c:v>1.3500000000000001E-3</c:v>
                </c:pt>
                <c:pt idx="35">
                  <c:v>1.1299999999999999E-3</c:v>
                </c:pt>
                <c:pt idx="36">
                  <c:v>1.57E-3</c:v>
                </c:pt>
                <c:pt idx="37">
                  <c:v>2E-3</c:v>
                </c:pt>
                <c:pt idx="38">
                  <c:v>2.2200000000000002E-3</c:v>
                </c:pt>
                <c:pt idx="39">
                  <c:v>2.2200000000000002E-3</c:v>
                </c:pt>
                <c:pt idx="40">
                  <c:v>2.2200000000000002E-3</c:v>
                </c:pt>
                <c:pt idx="41">
                  <c:v>2.66E-3</c:v>
                </c:pt>
                <c:pt idx="42">
                  <c:v>2.66E-3</c:v>
                </c:pt>
                <c:pt idx="43">
                  <c:v>2.66E-3</c:v>
                </c:pt>
                <c:pt idx="44">
                  <c:v>2.66E-3</c:v>
                </c:pt>
                <c:pt idx="45">
                  <c:v>2.66E-3</c:v>
                </c:pt>
                <c:pt idx="46">
                  <c:v>3.31E-3</c:v>
                </c:pt>
                <c:pt idx="47">
                  <c:v>3.31E-3</c:v>
                </c:pt>
                <c:pt idx="48">
                  <c:v>3.31E-3</c:v>
                </c:pt>
                <c:pt idx="49">
                  <c:v>3.5300000000000002E-3</c:v>
                </c:pt>
                <c:pt idx="50">
                  <c:v>3.5300000000000002E-3</c:v>
                </c:pt>
                <c:pt idx="51">
                  <c:v>3.5300000000000002E-3</c:v>
                </c:pt>
                <c:pt idx="52">
                  <c:v>3.96E-3</c:v>
                </c:pt>
                <c:pt idx="53">
                  <c:v>4.1799999999999997E-3</c:v>
                </c:pt>
                <c:pt idx="54">
                  <c:v>3.96E-3</c:v>
                </c:pt>
                <c:pt idx="55">
                  <c:v>4.1799999999999997E-3</c:v>
                </c:pt>
                <c:pt idx="56">
                  <c:v>4.1799999999999997E-3</c:v>
                </c:pt>
                <c:pt idx="57">
                  <c:v>4.4000000000000003E-3</c:v>
                </c:pt>
                <c:pt idx="58">
                  <c:v>4.4000000000000003E-3</c:v>
                </c:pt>
                <c:pt idx="59">
                  <c:v>4.4000000000000003E-3</c:v>
                </c:pt>
                <c:pt idx="60">
                  <c:v>4.4000000000000003E-3</c:v>
                </c:pt>
                <c:pt idx="61">
                  <c:v>4.1799999999999997E-3</c:v>
                </c:pt>
                <c:pt idx="62">
                  <c:v>4.8300000000000001E-3</c:v>
                </c:pt>
                <c:pt idx="63">
                  <c:v>4.4000000000000003E-3</c:v>
                </c:pt>
                <c:pt idx="64">
                  <c:v>4.62E-3</c:v>
                </c:pt>
                <c:pt idx="65">
                  <c:v>4.62E-3</c:v>
                </c:pt>
                <c:pt idx="66">
                  <c:v>4.62E-3</c:v>
                </c:pt>
                <c:pt idx="67">
                  <c:v>4.62E-3</c:v>
                </c:pt>
                <c:pt idx="68">
                  <c:v>4.8300000000000001E-3</c:v>
                </c:pt>
                <c:pt idx="69">
                  <c:v>4.8300000000000001E-3</c:v>
                </c:pt>
                <c:pt idx="70">
                  <c:v>4.62E-3</c:v>
                </c:pt>
                <c:pt idx="71">
                  <c:v>4.8300000000000001E-3</c:v>
                </c:pt>
                <c:pt idx="72">
                  <c:v>4.62E-3</c:v>
                </c:pt>
                <c:pt idx="73">
                  <c:v>4.4000000000000003E-3</c:v>
                </c:pt>
                <c:pt idx="74">
                  <c:v>4.4000000000000003E-3</c:v>
                </c:pt>
                <c:pt idx="75">
                  <c:v>4.1799999999999997E-3</c:v>
                </c:pt>
                <c:pt idx="76">
                  <c:v>4.4000000000000003E-3</c:v>
                </c:pt>
                <c:pt idx="77">
                  <c:v>4.1799999999999997E-3</c:v>
                </c:pt>
                <c:pt idx="78">
                  <c:v>4.1799999999999997E-3</c:v>
                </c:pt>
                <c:pt idx="79">
                  <c:v>3.7399999999999998E-3</c:v>
                </c:pt>
                <c:pt idx="80">
                  <c:v>3.96E-3</c:v>
                </c:pt>
                <c:pt idx="81">
                  <c:v>3.7399999999999998E-3</c:v>
                </c:pt>
                <c:pt idx="82">
                  <c:v>3.7399999999999998E-3</c:v>
                </c:pt>
                <c:pt idx="83">
                  <c:v>3.0899999999999999E-3</c:v>
                </c:pt>
                <c:pt idx="84">
                  <c:v>3.31E-3</c:v>
                </c:pt>
                <c:pt idx="85">
                  <c:v>3.31E-3</c:v>
                </c:pt>
                <c:pt idx="86">
                  <c:v>2.8700000000000002E-3</c:v>
                </c:pt>
                <c:pt idx="87">
                  <c:v>2.8700000000000002E-3</c:v>
                </c:pt>
                <c:pt idx="88">
                  <c:v>2.4399999999999999E-3</c:v>
                </c:pt>
                <c:pt idx="89">
                  <c:v>2.2200000000000002E-3</c:v>
                </c:pt>
                <c:pt idx="90">
                  <c:v>1.7799999999999999E-3</c:v>
                </c:pt>
                <c:pt idx="91">
                  <c:v>2.2200000000000002E-3</c:v>
                </c:pt>
                <c:pt idx="92">
                  <c:v>2E-3</c:v>
                </c:pt>
                <c:pt idx="93">
                  <c:v>1.3500000000000001E-3</c:v>
                </c:pt>
                <c:pt idx="94">
                  <c:v>1.57E-3</c:v>
                </c:pt>
                <c:pt idx="95">
                  <c:v>1.1299999999999999E-3</c:v>
                </c:pt>
                <c:pt idx="96">
                  <c:v>1.1299999999999999E-3</c:v>
                </c:pt>
                <c:pt idx="97">
                  <c:v>6.8999999999999997E-4</c:v>
                </c:pt>
                <c:pt idx="98">
                  <c:v>6.8999999999999997E-4</c:v>
                </c:pt>
                <c:pt idx="99">
                  <c:v>-1.8000000000000001E-4</c:v>
                </c:pt>
                <c:pt idx="100">
                  <c:v>2.5999999999999998E-4</c:v>
                </c:pt>
                <c:pt idx="101">
                  <c:v>4.0000000000000003E-5</c:v>
                </c:pt>
                <c:pt idx="102">
                  <c:v>-3.8999999999999999E-4</c:v>
                </c:pt>
                <c:pt idx="103">
                  <c:v>-3.8999999999999999E-4</c:v>
                </c:pt>
                <c:pt idx="104">
                  <c:v>-1.0499999999999999E-3</c:v>
                </c:pt>
                <c:pt idx="105">
                  <c:v>-1.0499999999999999E-3</c:v>
                </c:pt>
                <c:pt idx="106">
                  <c:v>-1.2700000000000001E-3</c:v>
                </c:pt>
                <c:pt idx="107">
                  <c:v>-1.6999999999999999E-3</c:v>
                </c:pt>
                <c:pt idx="108">
                  <c:v>-1.6999999999999999E-3</c:v>
                </c:pt>
                <c:pt idx="109">
                  <c:v>-1.6999999999999999E-3</c:v>
                </c:pt>
                <c:pt idx="110">
                  <c:v>-2.3500000000000001E-3</c:v>
                </c:pt>
                <c:pt idx="111">
                  <c:v>-2.5699999999999998E-3</c:v>
                </c:pt>
                <c:pt idx="112">
                  <c:v>-2.5699999999999998E-3</c:v>
                </c:pt>
                <c:pt idx="113">
                  <c:v>-3.0100000000000001E-3</c:v>
                </c:pt>
                <c:pt idx="114">
                  <c:v>-3.4399999999999999E-3</c:v>
                </c:pt>
                <c:pt idx="115">
                  <c:v>-3.8800000000000002E-3</c:v>
                </c:pt>
                <c:pt idx="116">
                  <c:v>-3.8800000000000002E-3</c:v>
                </c:pt>
                <c:pt idx="117">
                  <c:v>-4.3099999999999996E-3</c:v>
                </c:pt>
                <c:pt idx="118">
                  <c:v>-4.3099999999999996E-3</c:v>
                </c:pt>
                <c:pt idx="119">
                  <c:v>-4.7499999999999999E-3</c:v>
                </c:pt>
                <c:pt idx="120">
                  <c:v>-4.7499999999999999E-3</c:v>
                </c:pt>
                <c:pt idx="121">
                  <c:v>-5.4000000000000003E-3</c:v>
                </c:pt>
                <c:pt idx="122">
                  <c:v>-5.1900000000000002E-3</c:v>
                </c:pt>
                <c:pt idx="123">
                  <c:v>-5.62E-3</c:v>
                </c:pt>
                <c:pt idx="124">
                  <c:v>-5.8399999999999997E-3</c:v>
                </c:pt>
                <c:pt idx="125">
                  <c:v>-5.8399999999999997E-3</c:v>
                </c:pt>
                <c:pt idx="126">
                  <c:v>-6.0600000000000003E-3</c:v>
                </c:pt>
                <c:pt idx="127">
                  <c:v>-6.4900000000000001E-3</c:v>
                </c:pt>
                <c:pt idx="128">
                  <c:v>-6.4900000000000001E-3</c:v>
                </c:pt>
                <c:pt idx="129">
                  <c:v>-6.7099999999999998E-3</c:v>
                </c:pt>
                <c:pt idx="130">
                  <c:v>-7.3600000000000002E-3</c:v>
                </c:pt>
                <c:pt idx="131">
                  <c:v>-7.5799999999999999E-3</c:v>
                </c:pt>
                <c:pt idx="132">
                  <c:v>-7.5799999999999999E-3</c:v>
                </c:pt>
                <c:pt idx="133">
                  <c:v>-7.7999999999999996E-3</c:v>
                </c:pt>
                <c:pt idx="134">
                  <c:v>-7.7999999999999996E-3</c:v>
                </c:pt>
                <c:pt idx="135">
                  <c:v>-8.0199999999999994E-3</c:v>
                </c:pt>
                <c:pt idx="136">
                  <c:v>-8.4499999999999992E-3</c:v>
                </c:pt>
                <c:pt idx="137">
                  <c:v>-8.4499999999999992E-3</c:v>
                </c:pt>
                <c:pt idx="138">
                  <c:v>-8.4499999999999992E-3</c:v>
                </c:pt>
                <c:pt idx="139">
                  <c:v>-8.4499999999999992E-3</c:v>
                </c:pt>
                <c:pt idx="140">
                  <c:v>-8.8900000000000003E-3</c:v>
                </c:pt>
                <c:pt idx="141">
                  <c:v>-9.11E-3</c:v>
                </c:pt>
                <c:pt idx="142">
                  <c:v>-9.11E-3</c:v>
                </c:pt>
                <c:pt idx="143">
                  <c:v>-9.3200000000000002E-3</c:v>
                </c:pt>
                <c:pt idx="144">
                  <c:v>-9.11E-3</c:v>
                </c:pt>
                <c:pt idx="145">
                  <c:v>-9.3200000000000002E-3</c:v>
                </c:pt>
                <c:pt idx="146">
                  <c:v>-9.3200000000000002E-3</c:v>
                </c:pt>
                <c:pt idx="147">
                  <c:v>-9.5399999999999999E-3</c:v>
                </c:pt>
                <c:pt idx="148">
                  <c:v>-9.3200000000000002E-3</c:v>
                </c:pt>
                <c:pt idx="149">
                  <c:v>-9.5399999999999999E-3</c:v>
                </c:pt>
                <c:pt idx="150">
                  <c:v>-9.7599999999999996E-3</c:v>
                </c:pt>
                <c:pt idx="151">
                  <c:v>-9.5399999999999999E-3</c:v>
                </c:pt>
                <c:pt idx="152">
                  <c:v>-9.5399999999999999E-3</c:v>
                </c:pt>
                <c:pt idx="153">
                  <c:v>-9.7599999999999996E-3</c:v>
                </c:pt>
                <c:pt idx="154">
                  <c:v>-9.5399999999999999E-3</c:v>
                </c:pt>
                <c:pt idx="155">
                  <c:v>-9.5399999999999999E-3</c:v>
                </c:pt>
                <c:pt idx="156">
                  <c:v>-9.7599999999999996E-3</c:v>
                </c:pt>
                <c:pt idx="157">
                  <c:v>-9.3200000000000002E-3</c:v>
                </c:pt>
                <c:pt idx="158">
                  <c:v>-9.5399999999999999E-3</c:v>
                </c:pt>
                <c:pt idx="159">
                  <c:v>-9.3200000000000002E-3</c:v>
                </c:pt>
                <c:pt idx="160">
                  <c:v>-9.11E-3</c:v>
                </c:pt>
                <c:pt idx="161">
                  <c:v>-8.8900000000000003E-3</c:v>
                </c:pt>
                <c:pt idx="162">
                  <c:v>-8.8900000000000003E-3</c:v>
                </c:pt>
                <c:pt idx="163">
                  <c:v>-8.8900000000000003E-3</c:v>
                </c:pt>
                <c:pt idx="164">
                  <c:v>-8.4499999999999992E-3</c:v>
                </c:pt>
                <c:pt idx="165">
                  <c:v>-8.2400000000000008E-3</c:v>
                </c:pt>
                <c:pt idx="166">
                  <c:v>-8.2400000000000008E-3</c:v>
                </c:pt>
                <c:pt idx="167">
                  <c:v>-7.7999999999999996E-3</c:v>
                </c:pt>
                <c:pt idx="168">
                  <c:v>-8.0199999999999994E-3</c:v>
                </c:pt>
                <c:pt idx="169">
                  <c:v>-8.2400000000000008E-3</c:v>
                </c:pt>
                <c:pt idx="170">
                  <c:v>-7.7999999999999996E-3</c:v>
                </c:pt>
                <c:pt idx="171">
                  <c:v>-7.3600000000000002E-3</c:v>
                </c:pt>
                <c:pt idx="172">
                  <c:v>-6.9300000000000004E-3</c:v>
                </c:pt>
                <c:pt idx="173">
                  <c:v>-7.1500000000000001E-3</c:v>
                </c:pt>
                <c:pt idx="174">
                  <c:v>-7.1500000000000001E-3</c:v>
                </c:pt>
                <c:pt idx="175">
                  <c:v>-6.4900000000000001E-3</c:v>
                </c:pt>
                <c:pt idx="176">
                  <c:v>-6.28E-3</c:v>
                </c:pt>
                <c:pt idx="177">
                  <c:v>-6.28E-3</c:v>
                </c:pt>
                <c:pt idx="178">
                  <c:v>-5.8399999999999997E-3</c:v>
                </c:pt>
                <c:pt idx="179">
                  <c:v>-5.8399999999999997E-3</c:v>
                </c:pt>
                <c:pt idx="180">
                  <c:v>-5.4000000000000003E-3</c:v>
                </c:pt>
                <c:pt idx="181">
                  <c:v>-5.1900000000000002E-3</c:v>
                </c:pt>
                <c:pt idx="182">
                  <c:v>-4.3099999999999996E-3</c:v>
                </c:pt>
                <c:pt idx="183">
                  <c:v>-4.3099999999999996E-3</c:v>
                </c:pt>
                <c:pt idx="184">
                  <c:v>-4.1000000000000003E-3</c:v>
                </c:pt>
                <c:pt idx="185">
                  <c:v>-3.8800000000000002E-3</c:v>
                </c:pt>
                <c:pt idx="186">
                  <c:v>-3.6600000000000001E-3</c:v>
                </c:pt>
                <c:pt idx="187">
                  <c:v>-3.4399999999999999E-3</c:v>
                </c:pt>
                <c:pt idx="188">
                  <c:v>-3.2299999999999998E-3</c:v>
                </c:pt>
                <c:pt idx="189">
                  <c:v>-3.0100000000000001E-3</c:v>
                </c:pt>
                <c:pt idx="190">
                  <c:v>-2.3500000000000001E-3</c:v>
                </c:pt>
                <c:pt idx="191">
                  <c:v>-2.3500000000000001E-3</c:v>
                </c:pt>
                <c:pt idx="192">
                  <c:v>-1.92E-3</c:v>
                </c:pt>
                <c:pt idx="193">
                  <c:v>-1.6999999999999999E-3</c:v>
                </c:pt>
                <c:pt idx="194">
                  <c:v>-1.48E-3</c:v>
                </c:pt>
                <c:pt idx="195">
                  <c:v>-1.2700000000000001E-3</c:v>
                </c:pt>
                <c:pt idx="196">
                  <c:v>-8.3000000000000001E-4</c:v>
                </c:pt>
                <c:pt idx="197">
                  <c:v>-3.8999999999999999E-4</c:v>
                </c:pt>
                <c:pt idx="198">
                  <c:v>-1.8000000000000001E-4</c:v>
                </c:pt>
                <c:pt idx="199">
                  <c:v>4.8000000000000001E-4</c:v>
                </c:pt>
                <c:pt idx="200">
                  <c:v>4.8000000000000001E-4</c:v>
                </c:pt>
                <c:pt idx="201">
                  <c:v>6.8999999999999997E-4</c:v>
                </c:pt>
                <c:pt idx="202">
                  <c:v>9.1E-4</c:v>
                </c:pt>
                <c:pt idx="203">
                  <c:v>1.1299999999999999E-3</c:v>
                </c:pt>
                <c:pt idx="204">
                  <c:v>1.3500000000000001E-3</c:v>
                </c:pt>
                <c:pt idx="205">
                  <c:v>1.57E-3</c:v>
                </c:pt>
                <c:pt idx="206">
                  <c:v>1.7799999999999999E-3</c:v>
                </c:pt>
                <c:pt idx="207">
                  <c:v>2.2200000000000002E-3</c:v>
                </c:pt>
                <c:pt idx="208">
                  <c:v>2.66E-3</c:v>
                </c:pt>
                <c:pt idx="209">
                  <c:v>2.66E-3</c:v>
                </c:pt>
                <c:pt idx="210">
                  <c:v>3.0899999999999999E-3</c:v>
                </c:pt>
                <c:pt idx="211">
                  <c:v>2.8700000000000002E-3</c:v>
                </c:pt>
                <c:pt idx="212">
                  <c:v>3.5300000000000002E-3</c:v>
                </c:pt>
                <c:pt idx="213">
                  <c:v>3.7399999999999998E-3</c:v>
                </c:pt>
                <c:pt idx="214">
                  <c:v>4.1799999999999997E-3</c:v>
                </c:pt>
                <c:pt idx="215">
                  <c:v>4.4000000000000003E-3</c:v>
                </c:pt>
                <c:pt idx="216">
                  <c:v>4.4000000000000003E-3</c:v>
                </c:pt>
                <c:pt idx="217">
                  <c:v>4.4000000000000003E-3</c:v>
                </c:pt>
                <c:pt idx="218">
                  <c:v>4.62E-3</c:v>
                </c:pt>
                <c:pt idx="219">
                  <c:v>4.62E-3</c:v>
                </c:pt>
                <c:pt idx="220">
                  <c:v>4.8300000000000001E-3</c:v>
                </c:pt>
                <c:pt idx="221">
                  <c:v>5.0499999999999998E-3</c:v>
                </c:pt>
                <c:pt idx="222">
                  <c:v>5.2700000000000004E-3</c:v>
                </c:pt>
                <c:pt idx="223">
                  <c:v>5.7000000000000002E-3</c:v>
                </c:pt>
                <c:pt idx="224">
                  <c:v>5.2700000000000004E-3</c:v>
                </c:pt>
                <c:pt idx="225">
                  <c:v>5.4900000000000001E-3</c:v>
                </c:pt>
                <c:pt idx="226">
                  <c:v>5.7000000000000002E-3</c:v>
                </c:pt>
                <c:pt idx="227">
                  <c:v>6.3600000000000002E-3</c:v>
                </c:pt>
                <c:pt idx="228">
                  <c:v>6.1399999999999996E-3</c:v>
                </c:pt>
                <c:pt idx="229">
                  <c:v>6.1399999999999996E-3</c:v>
                </c:pt>
                <c:pt idx="230">
                  <c:v>6.3600000000000002E-3</c:v>
                </c:pt>
                <c:pt idx="231">
                  <c:v>6.3600000000000002E-3</c:v>
                </c:pt>
                <c:pt idx="232">
                  <c:v>6.3600000000000002E-3</c:v>
                </c:pt>
                <c:pt idx="233">
                  <c:v>6.1399999999999996E-3</c:v>
                </c:pt>
                <c:pt idx="234">
                  <c:v>6.3600000000000002E-3</c:v>
                </c:pt>
                <c:pt idx="235">
                  <c:v>5.9199999999999999E-3</c:v>
                </c:pt>
                <c:pt idx="236">
                  <c:v>6.1399999999999996E-3</c:v>
                </c:pt>
                <c:pt idx="237">
                  <c:v>5.9199999999999999E-3</c:v>
                </c:pt>
                <c:pt idx="238">
                  <c:v>5.9199999999999999E-3</c:v>
                </c:pt>
                <c:pt idx="239">
                  <c:v>5.7000000000000002E-3</c:v>
                </c:pt>
                <c:pt idx="240">
                  <c:v>5.9199999999999999E-3</c:v>
                </c:pt>
                <c:pt idx="241">
                  <c:v>5.7000000000000002E-3</c:v>
                </c:pt>
                <c:pt idx="242">
                  <c:v>5.4900000000000001E-3</c:v>
                </c:pt>
                <c:pt idx="243">
                  <c:v>5.2700000000000004E-3</c:v>
                </c:pt>
                <c:pt idx="244">
                  <c:v>5.2700000000000004E-3</c:v>
                </c:pt>
                <c:pt idx="245">
                  <c:v>5.4900000000000001E-3</c:v>
                </c:pt>
                <c:pt idx="246">
                  <c:v>5.2700000000000004E-3</c:v>
                </c:pt>
                <c:pt idx="247">
                  <c:v>5.4900000000000001E-3</c:v>
                </c:pt>
                <c:pt idx="248">
                  <c:v>4.8300000000000001E-3</c:v>
                </c:pt>
                <c:pt idx="249">
                  <c:v>4.8300000000000001E-3</c:v>
                </c:pt>
                <c:pt idx="250">
                  <c:v>4.4000000000000003E-3</c:v>
                </c:pt>
                <c:pt idx="251">
                  <c:v>4.1799999999999997E-3</c:v>
                </c:pt>
                <c:pt idx="252">
                  <c:v>4.1799999999999997E-3</c:v>
                </c:pt>
                <c:pt idx="253">
                  <c:v>3.7399999999999998E-3</c:v>
                </c:pt>
                <c:pt idx="254">
                  <c:v>3.5300000000000002E-3</c:v>
                </c:pt>
                <c:pt idx="255">
                  <c:v>3.0899999999999999E-3</c:v>
                </c:pt>
                <c:pt idx="256">
                  <c:v>2.8700000000000002E-3</c:v>
                </c:pt>
                <c:pt idx="257">
                  <c:v>2.66E-3</c:v>
                </c:pt>
                <c:pt idx="258">
                  <c:v>2.66E-3</c:v>
                </c:pt>
                <c:pt idx="259">
                  <c:v>2.4399999999999999E-3</c:v>
                </c:pt>
                <c:pt idx="260">
                  <c:v>1.7799999999999999E-3</c:v>
                </c:pt>
                <c:pt idx="261">
                  <c:v>1.7799999999999999E-3</c:v>
                </c:pt>
                <c:pt idx="262">
                  <c:v>1.3500000000000001E-3</c:v>
                </c:pt>
                <c:pt idx="263">
                  <c:v>1.3500000000000001E-3</c:v>
                </c:pt>
                <c:pt idx="264">
                  <c:v>4.8000000000000001E-4</c:v>
                </c:pt>
                <c:pt idx="265">
                  <c:v>4.8000000000000001E-4</c:v>
                </c:pt>
                <c:pt idx="266">
                  <c:v>2.5999999999999998E-4</c:v>
                </c:pt>
                <c:pt idx="267">
                  <c:v>-1.8000000000000001E-4</c:v>
                </c:pt>
                <c:pt idx="268">
                  <c:v>-3.8999999999999999E-4</c:v>
                </c:pt>
                <c:pt idx="269">
                  <c:v>-6.0999999999999997E-4</c:v>
                </c:pt>
                <c:pt idx="270">
                  <c:v>-1.0499999999999999E-3</c:v>
                </c:pt>
                <c:pt idx="271">
                  <c:v>-1.48E-3</c:v>
                </c:pt>
                <c:pt idx="272">
                  <c:v>-2.3500000000000001E-3</c:v>
                </c:pt>
                <c:pt idx="273">
                  <c:v>-2.14E-3</c:v>
                </c:pt>
                <c:pt idx="274">
                  <c:v>-2.14E-3</c:v>
                </c:pt>
                <c:pt idx="275">
                  <c:v>-2.7899999999999999E-3</c:v>
                </c:pt>
                <c:pt idx="276">
                  <c:v>-2.7899999999999999E-3</c:v>
                </c:pt>
                <c:pt idx="277">
                  <c:v>-3.4399999999999999E-3</c:v>
                </c:pt>
                <c:pt idx="278">
                  <c:v>-3.6600000000000001E-3</c:v>
                </c:pt>
                <c:pt idx="279">
                  <c:v>-4.3099999999999996E-3</c:v>
                </c:pt>
                <c:pt idx="280">
                  <c:v>-4.5300000000000002E-3</c:v>
                </c:pt>
                <c:pt idx="281">
                  <c:v>-4.9699999999999996E-3</c:v>
                </c:pt>
                <c:pt idx="282">
                  <c:v>-5.1900000000000002E-3</c:v>
                </c:pt>
                <c:pt idx="283">
                  <c:v>-5.4000000000000003E-3</c:v>
                </c:pt>
                <c:pt idx="284">
                  <c:v>-5.62E-3</c:v>
                </c:pt>
                <c:pt idx="285">
                  <c:v>-6.0600000000000003E-3</c:v>
                </c:pt>
                <c:pt idx="286">
                  <c:v>-6.4900000000000001E-3</c:v>
                </c:pt>
                <c:pt idx="287">
                  <c:v>-6.7099999999999998E-3</c:v>
                </c:pt>
                <c:pt idx="288">
                  <c:v>-6.9300000000000004E-3</c:v>
                </c:pt>
                <c:pt idx="289">
                  <c:v>-7.1500000000000001E-3</c:v>
                </c:pt>
                <c:pt idx="290">
                  <c:v>-7.3600000000000002E-3</c:v>
                </c:pt>
                <c:pt idx="291">
                  <c:v>-8.0199999999999994E-3</c:v>
                </c:pt>
                <c:pt idx="292">
                  <c:v>-8.0199999999999994E-3</c:v>
                </c:pt>
                <c:pt idx="293">
                  <c:v>-8.0199999999999994E-3</c:v>
                </c:pt>
                <c:pt idx="294">
                  <c:v>-8.6700000000000006E-3</c:v>
                </c:pt>
                <c:pt idx="295">
                  <c:v>-8.6700000000000006E-3</c:v>
                </c:pt>
                <c:pt idx="296">
                  <c:v>-9.11E-3</c:v>
                </c:pt>
                <c:pt idx="297">
                  <c:v>-9.5399999999999999E-3</c:v>
                </c:pt>
                <c:pt idx="298">
                  <c:v>-9.3200000000000002E-3</c:v>
                </c:pt>
                <c:pt idx="299">
                  <c:v>-9.9799999999999993E-3</c:v>
                </c:pt>
                <c:pt idx="300">
                  <c:v>-9.7599999999999996E-3</c:v>
                </c:pt>
                <c:pt idx="301">
                  <c:v>-9.9799999999999993E-3</c:v>
                </c:pt>
                <c:pt idx="302">
                  <c:v>-9.9799999999999993E-3</c:v>
                </c:pt>
                <c:pt idx="303">
                  <c:v>-1.0410000000000001E-2</c:v>
                </c:pt>
                <c:pt idx="304">
                  <c:v>-1.0410000000000001E-2</c:v>
                </c:pt>
                <c:pt idx="305">
                  <c:v>-1.0630000000000001E-2</c:v>
                </c:pt>
                <c:pt idx="306">
                  <c:v>-1.0630000000000001E-2</c:v>
                </c:pt>
                <c:pt idx="307">
                  <c:v>-1.085E-2</c:v>
                </c:pt>
                <c:pt idx="308">
                  <c:v>-1.0630000000000001E-2</c:v>
                </c:pt>
                <c:pt idx="309">
                  <c:v>-1.085E-2</c:v>
                </c:pt>
                <c:pt idx="310">
                  <c:v>-1.0630000000000001E-2</c:v>
                </c:pt>
                <c:pt idx="311">
                  <c:v>-1.085E-2</c:v>
                </c:pt>
                <c:pt idx="312">
                  <c:v>-1.107E-2</c:v>
                </c:pt>
                <c:pt idx="313">
                  <c:v>-1.085E-2</c:v>
                </c:pt>
                <c:pt idx="314">
                  <c:v>-1.085E-2</c:v>
                </c:pt>
                <c:pt idx="315">
                  <c:v>-1.107E-2</c:v>
                </c:pt>
                <c:pt idx="316">
                  <c:v>-1.128E-2</c:v>
                </c:pt>
                <c:pt idx="317">
                  <c:v>-1.085E-2</c:v>
                </c:pt>
                <c:pt idx="318">
                  <c:v>-1.107E-2</c:v>
                </c:pt>
                <c:pt idx="319">
                  <c:v>-1.085E-2</c:v>
                </c:pt>
                <c:pt idx="320">
                  <c:v>-1.0630000000000001E-2</c:v>
                </c:pt>
                <c:pt idx="321">
                  <c:v>-1.0630000000000001E-2</c:v>
                </c:pt>
                <c:pt idx="322">
                  <c:v>-1.0200000000000001E-2</c:v>
                </c:pt>
                <c:pt idx="323">
                  <c:v>-1.0410000000000001E-2</c:v>
                </c:pt>
                <c:pt idx="324">
                  <c:v>-1.0200000000000001E-2</c:v>
                </c:pt>
                <c:pt idx="325">
                  <c:v>-9.7599999999999996E-3</c:v>
                </c:pt>
                <c:pt idx="326">
                  <c:v>-9.5399999999999999E-3</c:v>
                </c:pt>
                <c:pt idx="327">
                  <c:v>-9.5399999999999999E-3</c:v>
                </c:pt>
                <c:pt idx="328">
                  <c:v>-9.11E-3</c:v>
                </c:pt>
                <c:pt idx="329">
                  <c:v>-9.3200000000000002E-3</c:v>
                </c:pt>
                <c:pt idx="330">
                  <c:v>-9.11E-3</c:v>
                </c:pt>
                <c:pt idx="331">
                  <c:v>-8.4499999999999992E-3</c:v>
                </c:pt>
                <c:pt idx="332">
                  <c:v>-8.4499999999999992E-3</c:v>
                </c:pt>
                <c:pt idx="333">
                  <c:v>-8.0199999999999994E-3</c:v>
                </c:pt>
                <c:pt idx="334">
                  <c:v>-8.2400000000000008E-3</c:v>
                </c:pt>
                <c:pt idx="335">
                  <c:v>-7.3600000000000002E-3</c:v>
                </c:pt>
                <c:pt idx="336">
                  <c:v>-7.3600000000000002E-3</c:v>
                </c:pt>
                <c:pt idx="337">
                  <c:v>-6.9300000000000004E-3</c:v>
                </c:pt>
                <c:pt idx="338">
                  <c:v>-6.7099999999999998E-3</c:v>
                </c:pt>
                <c:pt idx="339">
                  <c:v>-6.7099999999999998E-3</c:v>
                </c:pt>
                <c:pt idx="340">
                  <c:v>-6.0600000000000003E-3</c:v>
                </c:pt>
                <c:pt idx="341">
                  <c:v>-5.8399999999999997E-3</c:v>
                </c:pt>
                <c:pt idx="342">
                  <c:v>-5.4000000000000003E-3</c:v>
                </c:pt>
                <c:pt idx="343">
                  <c:v>-5.1900000000000002E-3</c:v>
                </c:pt>
                <c:pt idx="344">
                  <c:v>-4.9699999999999996E-3</c:v>
                </c:pt>
                <c:pt idx="345">
                  <c:v>-4.5300000000000002E-3</c:v>
                </c:pt>
                <c:pt idx="346">
                  <c:v>-4.1000000000000003E-3</c:v>
                </c:pt>
                <c:pt idx="347">
                  <c:v>-3.6600000000000001E-3</c:v>
                </c:pt>
                <c:pt idx="348">
                  <c:v>-3.8800000000000002E-3</c:v>
                </c:pt>
                <c:pt idx="349">
                  <c:v>-3.0100000000000001E-3</c:v>
                </c:pt>
                <c:pt idx="350">
                  <c:v>-3.0100000000000001E-3</c:v>
                </c:pt>
                <c:pt idx="351">
                  <c:v>-2.3500000000000001E-3</c:v>
                </c:pt>
                <c:pt idx="352">
                  <c:v>-2.14E-3</c:v>
                </c:pt>
                <c:pt idx="353">
                  <c:v>-1.48E-3</c:v>
                </c:pt>
                <c:pt idx="354">
                  <c:v>-1.48E-3</c:v>
                </c:pt>
                <c:pt idx="355">
                  <c:v>-1.0499999999999999E-3</c:v>
                </c:pt>
                <c:pt idx="356">
                  <c:v>-6.0999999999999997E-4</c:v>
                </c:pt>
                <c:pt idx="357">
                  <c:v>4.0000000000000003E-5</c:v>
                </c:pt>
                <c:pt idx="358">
                  <c:v>-1.8000000000000001E-4</c:v>
                </c:pt>
                <c:pt idx="359">
                  <c:v>6.8999999999999997E-4</c:v>
                </c:pt>
                <c:pt idx="360">
                  <c:v>6.8999999999999997E-4</c:v>
                </c:pt>
                <c:pt idx="361">
                  <c:v>1.3500000000000001E-3</c:v>
                </c:pt>
                <c:pt idx="362">
                  <c:v>1.57E-3</c:v>
                </c:pt>
                <c:pt idx="363">
                  <c:v>1.7799999999999999E-3</c:v>
                </c:pt>
                <c:pt idx="364">
                  <c:v>2E-3</c:v>
                </c:pt>
                <c:pt idx="365">
                  <c:v>2.4399999999999999E-3</c:v>
                </c:pt>
                <c:pt idx="366">
                  <c:v>2.66E-3</c:v>
                </c:pt>
                <c:pt idx="367">
                  <c:v>3.0899999999999999E-3</c:v>
                </c:pt>
                <c:pt idx="368">
                  <c:v>3.31E-3</c:v>
                </c:pt>
                <c:pt idx="369">
                  <c:v>3.96E-3</c:v>
                </c:pt>
                <c:pt idx="370">
                  <c:v>3.96E-3</c:v>
                </c:pt>
                <c:pt idx="371">
                  <c:v>4.1799999999999997E-3</c:v>
                </c:pt>
                <c:pt idx="372">
                  <c:v>4.62E-3</c:v>
                </c:pt>
                <c:pt idx="373">
                  <c:v>4.8300000000000001E-3</c:v>
                </c:pt>
                <c:pt idx="374">
                  <c:v>4.8300000000000001E-3</c:v>
                </c:pt>
                <c:pt idx="375">
                  <c:v>5.2700000000000004E-3</c:v>
                </c:pt>
                <c:pt idx="376">
                  <c:v>5.2700000000000004E-3</c:v>
                </c:pt>
                <c:pt idx="377">
                  <c:v>5.7000000000000002E-3</c:v>
                </c:pt>
                <c:pt idx="378">
                  <c:v>5.7000000000000002E-3</c:v>
                </c:pt>
                <c:pt idx="379">
                  <c:v>6.1399999999999996E-3</c:v>
                </c:pt>
                <c:pt idx="380">
                  <c:v>5.9199999999999999E-3</c:v>
                </c:pt>
                <c:pt idx="381">
                  <c:v>6.1399999999999996E-3</c:v>
                </c:pt>
                <c:pt idx="382">
                  <c:v>6.5799999999999999E-3</c:v>
                </c:pt>
                <c:pt idx="383">
                  <c:v>6.3600000000000002E-3</c:v>
                </c:pt>
                <c:pt idx="384">
                  <c:v>6.5799999999999999E-3</c:v>
                </c:pt>
                <c:pt idx="385">
                  <c:v>6.3600000000000002E-3</c:v>
                </c:pt>
                <c:pt idx="386">
                  <c:v>6.3600000000000002E-3</c:v>
                </c:pt>
                <c:pt idx="387">
                  <c:v>6.5799999999999999E-3</c:v>
                </c:pt>
                <c:pt idx="388">
                  <c:v>6.5799999999999999E-3</c:v>
                </c:pt>
                <c:pt idx="389">
                  <c:v>6.79E-3</c:v>
                </c:pt>
                <c:pt idx="390">
                  <c:v>6.79E-3</c:v>
                </c:pt>
                <c:pt idx="391">
                  <c:v>6.5799999999999999E-3</c:v>
                </c:pt>
                <c:pt idx="392">
                  <c:v>6.5799999999999999E-3</c:v>
                </c:pt>
                <c:pt idx="393">
                  <c:v>6.5799999999999999E-3</c:v>
                </c:pt>
                <c:pt idx="394">
                  <c:v>6.79E-3</c:v>
                </c:pt>
                <c:pt idx="395">
                  <c:v>6.3600000000000002E-3</c:v>
                </c:pt>
                <c:pt idx="396">
                  <c:v>6.5799999999999999E-3</c:v>
                </c:pt>
                <c:pt idx="397">
                  <c:v>6.3600000000000002E-3</c:v>
                </c:pt>
                <c:pt idx="398">
                  <c:v>5.9199999999999999E-3</c:v>
                </c:pt>
                <c:pt idx="399">
                  <c:v>5.7000000000000002E-3</c:v>
                </c:pt>
                <c:pt idx="400">
                  <c:v>5.4900000000000001E-3</c:v>
                </c:pt>
                <c:pt idx="401">
                  <c:v>5.4900000000000001E-3</c:v>
                </c:pt>
                <c:pt idx="402">
                  <c:v>5.7000000000000002E-3</c:v>
                </c:pt>
                <c:pt idx="403">
                  <c:v>5.0499999999999998E-3</c:v>
                </c:pt>
                <c:pt idx="404">
                  <c:v>5.0499999999999998E-3</c:v>
                </c:pt>
                <c:pt idx="405">
                  <c:v>4.8300000000000001E-3</c:v>
                </c:pt>
                <c:pt idx="406">
                  <c:v>4.8300000000000001E-3</c:v>
                </c:pt>
                <c:pt idx="407">
                  <c:v>4.62E-3</c:v>
                </c:pt>
                <c:pt idx="408">
                  <c:v>3.96E-3</c:v>
                </c:pt>
                <c:pt idx="409">
                  <c:v>3.7399999999999998E-3</c:v>
                </c:pt>
                <c:pt idx="410">
                  <c:v>3.31E-3</c:v>
                </c:pt>
                <c:pt idx="411">
                  <c:v>2.8700000000000002E-3</c:v>
                </c:pt>
                <c:pt idx="412">
                  <c:v>2.4399999999999999E-3</c:v>
                </c:pt>
                <c:pt idx="413">
                  <c:v>2.8700000000000002E-3</c:v>
                </c:pt>
                <c:pt idx="414">
                  <c:v>2.4399999999999999E-3</c:v>
                </c:pt>
                <c:pt idx="415">
                  <c:v>1.7799999999999999E-3</c:v>
                </c:pt>
                <c:pt idx="416">
                  <c:v>1.1299999999999999E-3</c:v>
                </c:pt>
                <c:pt idx="417">
                  <c:v>9.1E-4</c:v>
                </c:pt>
                <c:pt idx="418">
                  <c:v>6.8999999999999997E-4</c:v>
                </c:pt>
                <c:pt idx="419">
                  <c:v>4.0000000000000003E-5</c:v>
                </c:pt>
                <c:pt idx="420">
                  <c:v>-1.8000000000000001E-4</c:v>
                </c:pt>
                <c:pt idx="421">
                  <c:v>-3.8999999999999999E-4</c:v>
                </c:pt>
                <c:pt idx="422">
                  <c:v>-1.0499999999999999E-3</c:v>
                </c:pt>
                <c:pt idx="423">
                  <c:v>-1.48E-3</c:v>
                </c:pt>
                <c:pt idx="424">
                  <c:v>-2.14E-3</c:v>
                </c:pt>
                <c:pt idx="425">
                  <c:v>-2.3500000000000001E-3</c:v>
                </c:pt>
                <c:pt idx="426">
                  <c:v>-3.0100000000000001E-3</c:v>
                </c:pt>
                <c:pt idx="427">
                  <c:v>-3.2299999999999998E-3</c:v>
                </c:pt>
                <c:pt idx="428">
                  <c:v>-3.6600000000000001E-3</c:v>
                </c:pt>
                <c:pt idx="429">
                  <c:v>-4.1000000000000003E-3</c:v>
                </c:pt>
                <c:pt idx="430">
                  <c:v>-4.7499999999999999E-3</c:v>
                </c:pt>
                <c:pt idx="431">
                  <c:v>-4.9699999999999996E-3</c:v>
                </c:pt>
                <c:pt idx="432">
                  <c:v>-5.62E-3</c:v>
                </c:pt>
                <c:pt idx="433">
                  <c:v>-6.28E-3</c:v>
                </c:pt>
                <c:pt idx="434">
                  <c:v>-6.4900000000000001E-3</c:v>
                </c:pt>
                <c:pt idx="435">
                  <c:v>-6.7099999999999998E-3</c:v>
                </c:pt>
                <c:pt idx="436">
                  <c:v>-6.9300000000000004E-3</c:v>
                </c:pt>
                <c:pt idx="437">
                  <c:v>-7.5799999999999999E-3</c:v>
                </c:pt>
                <c:pt idx="438">
                  <c:v>-8.2400000000000008E-3</c:v>
                </c:pt>
                <c:pt idx="439">
                  <c:v>-8.4499999999999992E-3</c:v>
                </c:pt>
                <c:pt idx="440">
                  <c:v>-9.11E-3</c:v>
                </c:pt>
                <c:pt idx="441">
                  <c:v>-9.3200000000000002E-3</c:v>
                </c:pt>
                <c:pt idx="442">
                  <c:v>-9.7599999999999996E-3</c:v>
                </c:pt>
                <c:pt idx="443">
                  <c:v>-9.9799999999999993E-3</c:v>
                </c:pt>
                <c:pt idx="444">
                  <c:v>-1.0410000000000001E-2</c:v>
                </c:pt>
                <c:pt idx="445">
                  <c:v>-1.085E-2</c:v>
                </c:pt>
                <c:pt idx="446">
                  <c:v>-1.107E-2</c:v>
                </c:pt>
                <c:pt idx="447">
                  <c:v>-1.15E-2</c:v>
                </c:pt>
                <c:pt idx="448">
                  <c:v>-1.172E-2</c:v>
                </c:pt>
                <c:pt idx="449">
                  <c:v>-1.2370000000000001E-2</c:v>
                </c:pt>
                <c:pt idx="450">
                  <c:v>-1.259E-2</c:v>
                </c:pt>
                <c:pt idx="451">
                  <c:v>-1.281E-2</c:v>
                </c:pt>
                <c:pt idx="452">
                  <c:v>-1.346E-2</c:v>
                </c:pt>
                <c:pt idx="453">
                  <c:v>-1.346E-2</c:v>
                </c:pt>
                <c:pt idx="454">
                  <c:v>-1.3679999999999999E-2</c:v>
                </c:pt>
                <c:pt idx="455">
                  <c:v>-1.3899999999999999E-2</c:v>
                </c:pt>
                <c:pt idx="456">
                  <c:v>-1.455E-2</c:v>
                </c:pt>
                <c:pt idx="457">
                  <c:v>-1.455E-2</c:v>
                </c:pt>
                <c:pt idx="458">
                  <c:v>-1.455E-2</c:v>
                </c:pt>
                <c:pt idx="459">
                  <c:v>-1.499E-2</c:v>
                </c:pt>
                <c:pt idx="460">
                  <c:v>-1.477E-2</c:v>
                </c:pt>
                <c:pt idx="461">
                  <c:v>-1.521E-2</c:v>
                </c:pt>
                <c:pt idx="462">
                  <c:v>-1.521E-2</c:v>
                </c:pt>
                <c:pt idx="463">
                  <c:v>-1.521E-2</c:v>
                </c:pt>
                <c:pt idx="464">
                  <c:v>-1.542E-2</c:v>
                </c:pt>
                <c:pt idx="465">
                  <c:v>-1.542E-2</c:v>
                </c:pt>
                <c:pt idx="466">
                  <c:v>-1.542E-2</c:v>
                </c:pt>
                <c:pt idx="467">
                  <c:v>-1.5859999999999999E-2</c:v>
                </c:pt>
                <c:pt idx="468">
                  <c:v>-1.5640000000000001E-2</c:v>
                </c:pt>
                <c:pt idx="469">
                  <c:v>-1.5640000000000001E-2</c:v>
                </c:pt>
                <c:pt idx="470">
                  <c:v>-1.5640000000000001E-2</c:v>
                </c:pt>
                <c:pt idx="471">
                  <c:v>-1.542E-2</c:v>
                </c:pt>
                <c:pt idx="472">
                  <c:v>-1.5640000000000001E-2</c:v>
                </c:pt>
                <c:pt idx="473">
                  <c:v>-1.521E-2</c:v>
                </c:pt>
                <c:pt idx="474">
                  <c:v>-1.499E-2</c:v>
                </c:pt>
                <c:pt idx="475">
                  <c:v>-1.499E-2</c:v>
                </c:pt>
                <c:pt idx="476">
                  <c:v>-1.499E-2</c:v>
                </c:pt>
                <c:pt idx="477">
                  <c:v>-1.477E-2</c:v>
                </c:pt>
                <c:pt idx="478">
                  <c:v>-1.455E-2</c:v>
                </c:pt>
                <c:pt idx="479">
                  <c:v>-1.4330000000000001E-2</c:v>
                </c:pt>
                <c:pt idx="480">
                  <c:v>-1.4120000000000001E-2</c:v>
                </c:pt>
                <c:pt idx="481">
                  <c:v>-1.3679999999999999E-2</c:v>
                </c:pt>
                <c:pt idx="482">
                  <c:v>-1.346E-2</c:v>
                </c:pt>
                <c:pt idx="483">
                  <c:v>-1.325E-2</c:v>
                </c:pt>
                <c:pt idx="484">
                  <c:v>-1.303E-2</c:v>
                </c:pt>
                <c:pt idx="485">
                  <c:v>-1.2370000000000001E-2</c:v>
                </c:pt>
                <c:pt idx="486">
                  <c:v>-1.2160000000000001E-2</c:v>
                </c:pt>
                <c:pt idx="487">
                  <c:v>-1.15E-2</c:v>
                </c:pt>
                <c:pt idx="488">
                  <c:v>-1.1939999999999999E-2</c:v>
                </c:pt>
                <c:pt idx="489">
                  <c:v>-1.128E-2</c:v>
                </c:pt>
                <c:pt idx="490">
                  <c:v>-1.085E-2</c:v>
                </c:pt>
                <c:pt idx="491">
                  <c:v>-1.0410000000000001E-2</c:v>
                </c:pt>
                <c:pt idx="492">
                  <c:v>-9.7599999999999996E-3</c:v>
                </c:pt>
                <c:pt idx="493">
                  <c:v>-9.5399999999999999E-3</c:v>
                </c:pt>
                <c:pt idx="494">
                  <c:v>-9.11E-3</c:v>
                </c:pt>
                <c:pt idx="495">
                  <c:v>-8.6700000000000006E-3</c:v>
                </c:pt>
                <c:pt idx="496">
                  <c:v>-8.2400000000000008E-3</c:v>
                </c:pt>
                <c:pt idx="497">
                  <c:v>-7.5799999999999999E-3</c:v>
                </c:pt>
                <c:pt idx="498">
                  <c:v>-7.1500000000000001E-3</c:v>
                </c:pt>
                <c:pt idx="499">
                  <c:v>-6.28E-3</c:v>
                </c:pt>
                <c:pt idx="500">
                  <c:v>-6.0600000000000003E-3</c:v>
                </c:pt>
                <c:pt idx="501">
                  <c:v>-5.1900000000000002E-3</c:v>
                </c:pt>
                <c:pt idx="502">
                  <c:v>-4.7499999999999999E-3</c:v>
                </c:pt>
                <c:pt idx="503">
                  <c:v>-4.1000000000000003E-3</c:v>
                </c:pt>
                <c:pt idx="504">
                  <c:v>-3.6600000000000001E-3</c:v>
                </c:pt>
                <c:pt idx="505">
                  <c:v>-3.0100000000000001E-3</c:v>
                </c:pt>
                <c:pt idx="506">
                  <c:v>-2.3500000000000001E-3</c:v>
                </c:pt>
                <c:pt idx="507">
                  <c:v>-1.6999999999999999E-3</c:v>
                </c:pt>
                <c:pt idx="508">
                  <c:v>-1.2700000000000001E-3</c:v>
                </c:pt>
                <c:pt idx="509">
                  <c:v>-8.3000000000000001E-4</c:v>
                </c:pt>
                <c:pt idx="510">
                  <c:v>4.0000000000000003E-5</c:v>
                </c:pt>
                <c:pt idx="511">
                  <c:v>2.5999999999999998E-4</c:v>
                </c:pt>
                <c:pt idx="512">
                  <c:v>9.1E-4</c:v>
                </c:pt>
                <c:pt idx="513">
                  <c:v>1.7799999999999999E-3</c:v>
                </c:pt>
                <c:pt idx="514">
                  <c:v>2E-3</c:v>
                </c:pt>
                <c:pt idx="515">
                  <c:v>2.66E-3</c:v>
                </c:pt>
                <c:pt idx="516">
                  <c:v>3.0899999999999999E-3</c:v>
                </c:pt>
                <c:pt idx="517">
                  <c:v>3.96E-3</c:v>
                </c:pt>
                <c:pt idx="518">
                  <c:v>4.62E-3</c:v>
                </c:pt>
                <c:pt idx="519">
                  <c:v>5.0499999999999998E-3</c:v>
                </c:pt>
                <c:pt idx="520">
                  <c:v>5.4900000000000001E-3</c:v>
                </c:pt>
                <c:pt idx="521">
                  <c:v>6.1399999999999996E-3</c:v>
                </c:pt>
                <c:pt idx="522">
                  <c:v>6.79E-3</c:v>
                </c:pt>
                <c:pt idx="523">
                  <c:v>7.2300000000000003E-3</c:v>
                </c:pt>
                <c:pt idx="524">
                  <c:v>7.8799999999999999E-3</c:v>
                </c:pt>
                <c:pt idx="525">
                  <c:v>7.8799999999999999E-3</c:v>
                </c:pt>
                <c:pt idx="526">
                  <c:v>8.7500000000000008E-3</c:v>
                </c:pt>
                <c:pt idx="527">
                  <c:v>9.41E-3</c:v>
                </c:pt>
                <c:pt idx="528">
                  <c:v>9.8399999999999998E-3</c:v>
                </c:pt>
                <c:pt idx="529">
                  <c:v>1.0279999999999999E-2</c:v>
                </c:pt>
                <c:pt idx="530">
                  <c:v>1.0279999999999999E-2</c:v>
                </c:pt>
                <c:pt idx="531">
                  <c:v>1.115E-2</c:v>
                </c:pt>
                <c:pt idx="532">
                  <c:v>1.137E-2</c:v>
                </c:pt>
                <c:pt idx="533">
                  <c:v>1.2019999999999999E-2</c:v>
                </c:pt>
                <c:pt idx="534">
                  <c:v>1.2019999999999999E-2</c:v>
                </c:pt>
                <c:pt idx="535">
                  <c:v>1.2460000000000001E-2</c:v>
                </c:pt>
                <c:pt idx="536">
                  <c:v>1.289E-2</c:v>
                </c:pt>
                <c:pt idx="537">
                  <c:v>1.289E-2</c:v>
                </c:pt>
                <c:pt idx="538">
                  <c:v>1.333E-2</c:v>
                </c:pt>
                <c:pt idx="539">
                  <c:v>1.355E-2</c:v>
                </c:pt>
                <c:pt idx="540">
                  <c:v>1.376E-2</c:v>
                </c:pt>
                <c:pt idx="541">
                  <c:v>1.3979999999999999E-2</c:v>
                </c:pt>
                <c:pt idx="542">
                  <c:v>1.4420000000000001E-2</c:v>
                </c:pt>
                <c:pt idx="543">
                  <c:v>1.4200000000000001E-2</c:v>
                </c:pt>
                <c:pt idx="544">
                  <c:v>1.4630000000000001E-2</c:v>
                </c:pt>
                <c:pt idx="545">
                  <c:v>1.4630000000000001E-2</c:v>
                </c:pt>
                <c:pt idx="546">
                  <c:v>1.485E-2</c:v>
                </c:pt>
                <c:pt idx="547">
                  <c:v>1.485E-2</c:v>
                </c:pt>
                <c:pt idx="548">
                  <c:v>1.507E-2</c:v>
                </c:pt>
                <c:pt idx="549">
                  <c:v>1.507E-2</c:v>
                </c:pt>
                <c:pt idx="550">
                  <c:v>1.507E-2</c:v>
                </c:pt>
                <c:pt idx="551">
                  <c:v>1.507E-2</c:v>
                </c:pt>
                <c:pt idx="552">
                  <c:v>1.485E-2</c:v>
                </c:pt>
                <c:pt idx="553">
                  <c:v>1.485E-2</c:v>
                </c:pt>
                <c:pt idx="554">
                  <c:v>1.4630000000000001E-2</c:v>
                </c:pt>
                <c:pt idx="555">
                  <c:v>1.4630000000000001E-2</c:v>
                </c:pt>
                <c:pt idx="556">
                  <c:v>1.4420000000000001E-2</c:v>
                </c:pt>
                <c:pt idx="557">
                  <c:v>1.3979999999999999E-2</c:v>
                </c:pt>
                <c:pt idx="558">
                  <c:v>1.3979999999999999E-2</c:v>
                </c:pt>
                <c:pt idx="559">
                  <c:v>1.3979999999999999E-2</c:v>
                </c:pt>
                <c:pt idx="560">
                  <c:v>1.333E-2</c:v>
                </c:pt>
                <c:pt idx="561">
                  <c:v>1.333E-2</c:v>
                </c:pt>
                <c:pt idx="562">
                  <c:v>1.311E-2</c:v>
                </c:pt>
                <c:pt idx="563">
                  <c:v>1.2670000000000001E-2</c:v>
                </c:pt>
                <c:pt idx="564">
                  <c:v>1.2019999999999999E-2</c:v>
                </c:pt>
                <c:pt idx="565">
                  <c:v>1.2019999999999999E-2</c:v>
                </c:pt>
                <c:pt idx="566">
                  <c:v>1.18E-2</c:v>
                </c:pt>
                <c:pt idx="567">
                  <c:v>1.115E-2</c:v>
                </c:pt>
                <c:pt idx="568">
                  <c:v>1.0500000000000001E-2</c:v>
                </c:pt>
                <c:pt idx="569">
                  <c:v>1.0279999999999999E-2</c:v>
                </c:pt>
                <c:pt idx="570">
                  <c:v>9.6299999999999997E-3</c:v>
                </c:pt>
                <c:pt idx="571">
                  <c:v>9.6299999999999997E-3</c:v>
                </c:pt>
                <c:pt idx="572">
                  <c:v>8.7500000000000008E-3</c:v>
                </c:pt>
                <c:pt idx="573">
                  <c:v>8.5400000000000007E-3</c:v>
                </c:pt>
                <c:pt idx="574">
                  <c:v>7.8799999999999999E-3</c:v>
                </c:pt>
                <c:pt idx="575">
                  <c:v>7.2300000000000003E-3</c:v>
                </c:pt>
                <c:pt idx="576">
                  <c:v>6.79E-3</c:v>
                </c:pt>
                <c:pt idx="577">
                  <c:v>5.9199999999999999E-3</c:v>
                </c:pt>
                <c:pt idx="578">
                  <c:v>5.7000000000000002E-3</c:v>
                </c:pt>
                <c:pt idx="579">
                  <c:v>4.8300000000000001E-3</c:v>
                </c:pt>
                <c:pt idx="580">
                  <c:v>4.4000000000000003E-3</c:v>
                </c:pt>
                <c:pt idx="581">
                  <c:v>3.7399999999999998E-3</c:v>
                </c:pt>
                <c:pt idx="582">
                  <c:v>3.0899999999999999E-3</c:v>
                </c:pt>
                <c:pt idx="583">
                  <c:v>2.2200000000000002E-3</c:v>
                </c:pt>
                <c:pt idx="584">
                  <c:v>1.3500000000000001E-3</c:v>
                </c:pt>
                <c:pt idx="585">
                  <c:v>9.1E-4</c:v>
                </c:pt>
                <c:pt idx="586">
                  <c:v>2.5999999999999998E-4</c:v>
                </c:pt>
                <c:pt idx="587">
                  <c:v>-6.0999999999999997E-4</c:v>
                </c:pt>
                <c:pt idx="588">
                  <c:v>-6.0999999999999997E-4</c:v>
                </c:pt>
                <c:pt idx="589">
                  <c:v>-1.48E-3</c:v>
                </c:pt>
                <c:pt idx="590">
                  <c:v>-2.3500000000000001E-3</c:v>
                </c:pt>
                <c:pt idx="591">
                  <c:v>-3.0100000000000001E-3</c:v>
                </c:pt>
                <c:pt idx="592">
                  <c:v>-3.4399999999999999E-3</c:v>
                </c:pt>
                <c:pt idx="593">
                  <c:v>-4.1000000000000003E-3</c:v>
                </c:pt>
                <c:pt idx="594">
                  <c:v>-4.7499999999999999E-3</c:v>
                </c:pt>
                <c:pt idx="595">
                  <c:v>-5.4000000000000003E-3</c:v>
                </c:pt>
                <c:pt idx="596">
                  <c:v>-5.8399999999999997E-3</c:v>
                </c:pt>
                <c:pt idx="597">
                  <c:v>-6.4900000000000001E-3</c:v>
                </c:pt>
                <c:pt idx="598">
                  <c:v>-7.3600000000000002E-3</c:v>
                </c:pt>
                <c:pt idx="599">
                  <c:v>-8.0199999999999994E-3</c:v>
                </c:pt>
                <c:pt idx="600">
                  <c:v>-8.8900000000000003E-3</c:v>
                </c:pt>
                <c:pt idx="601">
                  <c:v>-9.11E-3</c:v>
                </c:pt>
                <c:pt idx="602">
                  <c:v>-9.7599999999999996E-3</c:v>
                </c:pt>
                <c:pt idx="603">
                  <c:v>-1.0200000000000001E-2</c:v>
                </c:pt>
                <c:pt idx="604">
                  <c:v>-1.107E-2</c:v>
                </c:pt>
                <c:pt idx="605">
                  <c:v>-1.128E-2</c:v>
                </c:pt>
                <c:pt idx="606">
                  <c:v>-1.1939999999999999E-2</c:v>
                </c:pt>
                <c:pt idx="607">
                  <c:v>-1.259E-2</c:v>
                </c:pt>
                <c:pt idx="608">
                  <c:v>-1.281E-2</c:v>
                </c:pt>
                <c:pt idx="609">
                  <c:v>-1.346E-2</c:v>
                </c:pt>
                <c:pt idx="610">
                  <c:v>-1.4120000000000001E-2</c:v>
                </c:pt>
                <c:pt idx="611">
                  <c:v>-1.4330000000000001E-2</c:v>
                </c:pt>
                <c:pt idx="612">
                  <c:v>-1.477E-2</c:v>
                </c:pt>
                <c:pt idx="613">
                  <c:v>-1.542E-2</c:v>
                </c:pt>
                <c:pt idx="614">
                  <c:v>-1.5640000000000001E-2</c:v>
                </c:pt>
                <c:pt idx="615">
                  <c:v>-1.5859999999999999E-2</c:v>
                </c:pt>
                <c:pt idx="616">
                  <c:v>-1.6289999999999999E-2</c:v>
                </c:pt>
                <c:pt idx="617">
                  <c:v>-1.651E-2</c:v>
                </c:pt>
                <c:pt idx="618">
                  <c:v>-1.6729999999999998E-2</c:v>
                </c:pt>
                <c:pt idx="619">
                  <c:v>-1.738E-2</c:v>
                </c:pt>
                <c:pt idx="620">
                  <c:v>-1.738E-2</c:v>
                </c:pt>
                <c:pt idx="621">
                  <c:v>-1.7600000000000001E-2</c:v>
                </c:pt>
                <c:pt idx="622">
                  <c:v>-1.7819999999999999E-2</c:v>
                </c:pt>
                <c:pt idx="623">
                  <c:v>-1.7819999999999999E-2</c:v>
                </c:pt>
                <c:pt idx="624">
                  <c:v>-1.7819999999999999E-2</c:v>
                </c:pt>
                <c:pt idx="625">
                  <c:v>-1.7819999999999999E-2</c:v>
                </c:pt>
                <c:pt idx="626">
                  <c:v>-1.804E-2</c:v>
                </c:pt>
                <c:pt idx="627">
                  <c:v>-1.847E-2</c:v>
                </c:pt>
                <c:pt idx="628">
                  <c:v>-1.847E-2</c:v>
                </c:pt>
                <c:pt idx="629">
                  <c:v>-1.8259999999999998E-2</c:v>
                </c:pt>
                <c:pt idx="630">
                  <c:v>-1.804E-2</c:v>
                </c:pt>
                <c:pt idx="631">
                  <c:v>-1.804E-2</c:v>
                </c:pt>
                <c:pt idx="632">
                  <c:v>-1.804E-2</c:v>
                </c:pt>
                <c:pt idx="633">
                  <c:v>-1.7819999999999999E-2</c:v>
                </c:pt>
                <c:pt idx="634">
                  <c:v>-1.7600000000000001E-2</c:v>
                </c:pt>
                <c:pt idx="635">
                  <c:v>-1.7600000000000001E-2</c:v>
                </c:pt>
                <c:pt idx="636">
                  <c:v>-1.7600000000000001E-2</c:v>
                </c:pt>
                <c:pt idx="637">
                  <c:v>-1.7170000000000001E-2</c:v>
                </c:pt>
                <c:pt idx="638">
                  <c:v>-1.695E-2</c:v>
                </c:pt>
                <c:pt idx="639">
                  <c:v>-1.6289999999999999E-2</c:v>
                </c:pt>
                <c:pt idx="640">
                  <c:v>-1.6080000000000001E-2</c:v>
                </c:pt>
                <c:pt idx="641">
                  <c:v>-1.5859999999999999E-2</c:v>
                </c:pt>
                <c:pt idx="642">
                  <c:v>-1.542E-2</c:v>
                </c:pt>
                <c:pt idx="643">
                  <c:v>-1.499E-2</c:v>
                </c:pt>
                <c:pt idx="644">
                  <c:v>-1.477E-2</c:v>
                </c:pt>
                <c:pt idx="645">
                  <c:v>-1.4330000000000001E-2</c:v>
                </c:pt>
                <c:pt idx="646">
                  <c:v>-1.3899999999999999E-2</c:v>
                </c:pt>
                <c:pt idx="647">
                  <c:v>-1.281E-2</c:v>
                </c:pt>
                <c:pt idx="648">
                  <c:v>-1.2370000000000001E-2</c:v>
                </c:pt>
                <c:pt idx="649">
                  <c:v>-1.2160000000000001E-2</c:v>
                </c:pt>
                <c:pt idx="650">
                  <c:v>-1.15E-2</c:v>
                </c:pt>
                <c:pt idx="651">
                  <c:v>-1.085E-2</c:v>
                </c:pt>
                <c:pt idx="652">
                  <c:v>-1.0410000000000001E-2</c:v>
                </c:pt>
                <c:pt idx="653">
                  <c:v>-9.7599999999999996E-3</c:v>
                </c:pt>
                <c:pt idx="654">
                  <c:v>-9.11E-3</c:v>
                </c:pt>
                <c:pt idx="655">
                  <c:v>-8.2400000000000008E-3</c:v>
                </c:pt>
                <c:pt idx="656">
                  <c:v>-7.7999999999999996E-3</c:v>
                </c:pt>
                <c:pt idx="657">
                  <c:v>-7.1500000000000001E-3</c:v>
                </c:pt>
                <c:pt idx="658">
                  <c:v>-6.7099999999999998E-3</c:v>
                </c:pt>
                <c:pt idx="659">
                  <c:v>-5.62E-3</c:v>
                </c:pt>
                <c:pt idx="660">
                  <c:v>-5.1900000000000002E-3</c:v>
                </c:pt>
                <c:pt idx="661">
                  <c:v>-3.8800000000000002E-3</c:v>
                </c:pt>
                <c:pt idx="662">
                  <c:v>-3.6600000000000001E-3</c:v>
                </c:pt>
                <c:pt idx="663">
                  <c:v>-2.7899999999999999E-3</c:v>
                </c:pt>
                <c:pt idx="664">
                  <c:v>-1.92E-3</c:v>
                </c:pt>
                <c:pt idx="665">
                  <c:v>-1.48E-3</c:v>
                </c:pt>
                <c:pt idx="666">
                  <c:v>-6.0999999999999997E-4</c:v>
                </c:pt>
                <c:pt idx="667">
                  <c:v>4.0000000000000003E-5</c:v>
                </c:pt>
                <c:pt idx="668">
                  <c:v>6.8999999999999997E-4</c:v>
                </c:pt>
                <c:pt idx="669">
                  <c:v>1.57E-3</c:v>
                </c:pt>
                <c:pt idx="670">
                  <c:v>2.8700000000000002E-3</c:v>
                </c:pt>
                <c:pt idx="671">
                  <c:v>3.5300000000000002E-3</c:v>
                </c:pt>
                <c:pt idx="672">
                  <c:v>4.1799999999999997E-3</c:v>
                </c:pt>
                <c:pt idx="673">
                  <c:v>5.0499999999999998E-3</c:v>
                </c:pt>
                <c:pt idx="674">
                  <c:v>5.7000000000000002E-3</c:v>
                </c:pt>
                <c:pt idx="675">
                  <c:v>6.3600000000000002E-3</c:v>
                </c:pt>
                <c:pt idx="676">
                  <c:v>7.0099999999999997E-3</c:v>
                </c:pt>
                <c:pt idx="677">
                  <c:v>8.0999999999999996E-3</c:v>
                </c:pt>
                <c:pt idx="678">
                  <c:v>8.3199999999999993E-3</c:v>
                </c:pt>
                <c:pt idx="679">
                  <c:v>8.9700000000000005E-3</c:v>
                </c:pt>
                <c:pt idx="680">
                  <c:v>9.8399999999999998E-3</c:v>
                </c:pt>
                <c:pt idx="681">
                  <c:v>1.0710000000000001E-2</c:v>
                </c:pt>
                <c:pt idx="682">
                  <c:v>1.093E-2</c:v>
                </c:pt>
                <c:pt idx="683">
                  <c:v>1.2019999999999999E-2</c:v>
                </c:pt>
                <c:pt idx="684">
                  <c:v>1.2019999999999999E-2</c:v>
                </c:pt>
                <c:pt idx="685">
                  <c:v>1.2670000000000001E-2</c:v>
                </c:pt>
                <c:pt idx="686">
                  <c:v>1.333E-2</c:v>
                </c:pt>
                <c:pt idx="687">
                  <c:v>1.3979999999999999E-2</c:v>
                </c:pt>
                <c:pt idx="688">
                  <c:v>1.4420000000000001E-2</c:v>
                </c:pt>
                <c:pt idx="689">
                  <c:v>1.507E-2</c:v>
                </c:pt>
                <c:pt idx="690">
                  <c:v>1.529E-2</c:v>
                </c:pt>
                <c:pt idx="691">
                  <c:v>1.5720000000000001E-2</c:v>
                </c:pt>
                <c:pt idx="692">
                  <c:v>1.6379999999999999E-2</c:v>
                </c:pt>
                <c:pt idx="693">
                  <c:v>1.66E-2</c:v>
                </c:pt>
                <c:pt idx="694">
                  <c:v>1.7250000000000001E-2</c:v>
                </c:pt>
                <c:pt idx="695">
                  <c:v>1.7469999999999999E-2</c:v>
                </c:pt>
                <c:pt idx="696">
                  <c:v>1.7469999999999999E-2</c:v>
                </c:pt>
                <c:pt idx="697">
                  <c:v>1.7680000000000001E-2</c:v>
                </c:pt>
                <c:pt idx="698">
                  <c:v>1.8339999999999999E-2</c:v>
                </c:pt>
                <c:pt idx="699">
                  <c:v>1.8339999999999999E-2</c:v>
                </c:pt>
                <c:pt idx="700">
                  <c:v>1.856E-2</c:v>
                </c:pt>
                <c:pt idx="701">
                  <c:v>1.8339999999999999E-2</c:v>
                </c:pt>
                <c:pt idx="702">
                  <c:v>1.8769999999999998E-2</c:v>
                </c:pt>
                <c:pt idx="703">
                  <c:v>1.899E-2</c:v>
                </c:pt>
                <c:pt idx="704">
                  <c:v>1.8769999999999998E-2</c:v>
                </c:pt>
                <c:pt idx="705">
                  <c:v>1.856E-2</c:v>
                </c:pt>
                <c:pt idx="706">
                  <c:v>1.8769999999999998E-2</c:v>
                </c:pt>
                <c:pt idx="707">
                  <c:v>1.856E-2</c:v>
                </c:pt>
                <c:pt idx="708">
                  <c:v>1.856E-2</c:v>
                </c:pt>
                <c:pt idx="709">
                  <c:v>1.8769999999999998E-2</c:v>
                </c:pt>
                <c:pt idx="710">
                  <c:v>1.856E-2</c:v>
                </c:pt>
                <c:pt idx="711">
                  <c:v>1.8120000000000001E-2</c:v>
                </c:pt>
                <c:pt idx="712">
                  <c:v>1.7899999999999999E-2</c:v>
                </c:pt>
                <c:pt idx="713">
                  <c:v>1.7250000000000001E-2</c:v>
                </c:pt>
                <c:pt idx="714">
                  <c:v>1.703E-2</c:v>
                </c:pt>
                <c:pt idx="715">
                  <c:v>1.6379999999999999E-2</c:v>
                </c:pt>
                <c:pt idx="716">
                  <c:v>1.66E-2</c:v>
                </c:pt>
                <c:pt idx="717">
                  <c:v>1.5939999999999999E-2</c:v>
                </c:pt>
                <c:pt idx="718">
                  <c:v>1.5509999999999999E-2</c:v>
                </c:pt>
                <c:pt idx="719">
                  <c:v>1.507E-2</c:v>
                </c:pt>
                <c:pt idx="720">
                  <c:v>1.4630000000000001E-2</c:v>
                </c:pt>
                <c:pt idx="721">
                  <c:v>1.3979999999999999E-2</c:v>
                </c:pt>
                <c:pt idx="722">
                  <c:v>1.333E-2</c:v>
                </c:pt>
                <c:pt idx="723">
                  <c:v>1.2460000000000001E-2</c:v>
                </c:pt>
                <c:pt idx="724">
                  <c:v>1.2019999999999999E-2</c:v>
                </c:pt>
                <c:pt idx="725">
                  <c:v>1.115E-2</c:v>
                </c:pt>
                <c:pt idx="726">
                  <c:v>1.093E-2</c:v>
                </c:pt>
                <c:pt idx="727">
                  <c:v>9.8399999999999998E-3</c:v>
                </c:pt>
                <c:pt idx="728">
                  <c:v>8.9700000000000005E-3</c:v>
                </c:pt>
                <c:pt idx="729">
                  <c:v>8.3199999999999993E-3</c:v>
                </c:pt>
                <c:pt idx="730">
                  <c:v>7.6600000000000001E-3</c:v>
                </c:pt>
                <c:pt idx="731">
                  <c:v>6.3600000000000002E-3</c:v>
                </c:pt>
                <c:pt idx="732">
                  <c:v>5.4900000000000001E-3</c:v>
                </c:pt>
                <c:pt idx="733">
                  <c:v>4.8300000000000001E-3</c:v>
                </c:pt>
                <c:pt idx="734">
                  <c:v>3.7399999999999998E-3</c:v>
                </c:pt>
                <c:pt idx="735">
                  <c:v>2.8700000000000002E-3</c:v>
                </c:pt>
                <c:pt idx="736">
                  <c:v>1.7799999999999999E-3</c:v>
                </c:pt>
                <c:pt idx="737">
                  <c:v>1.3500000000000001E-3</c:v>
                </c:pt>
                <c:pt idx="738">
                  <c:v>4.0000000000000003E-5</c:v>
                </c:pt>
                <c:pt idx="739">
                  <c:v>-8.3000000000000001E-4</c:v>
                </c:pt>
                <c:pt idx="740">
                  <c:v>-1.92E-3</c:v>
                </c:pt>
                <c:pt idx="741">
                  <c:v>-2.7899999999999999E-3</c:v>
                </c:pt>
                <c:pt idx="742">
                  <c:v>-4.3099999999999996E-3</c:v>
                </c:pt>
                <c:pt idx="743">
                  <c:v>-4.9699999999999996E-3</c:v>
                </c:pt>
                <c:pt idx="744">
                  <c:v>-5.8399999999999997E-3</c:v>
                </c:pt>
                <c:pt idx="745">
                  <c:v>-6.9300000000000004E-3</c:v>
                </c:pt>
                <c:pt idx="746">
                  <c:v>-8.0199999999999994E-3</c:v>
                </c:pt>
                <c:pt idx="747">
                  <c:v>-9.11E-3</c:v>
                </c:pt>
                <c:pt idx="748">
                  <c:v>-1.0200000000000001E-2</c:v>
                </c:pt>
                <c:pt idx="749">
                  <c:v>-1.128E-2</c:v>
                </c:pt>
                <c:pt idx="750">
                  <c:v>-1.2160000000000001E-2</c:v>
                </c:pt>
                <c:pt idx="751">
                  <c:v>-1.325E-2</c:v>
                </c:pt>
                <c:pt idx="752">
                  <c:v>-1.4120000000000001E-2</c:v>
                </c:pt>
                <c:pt idx="753">
                  <c:v>-1.542E-2</c:v>
                </c:pt>
                <c:pt idx="754">
                  <c:v>-1.6289999999999999E-2</c:v>
                </c:pt>
                <c:pt idx="755">
                  <c:v>-1.7170000000000001E-2</c:v>
                </c:pt>
                <c:pt idx="756">
                  <c:v>-1.804E-2</c:v>
                </c:pt>
                <c:pt idx="757">
                  <c:v>-1.9130000000000001E-2</c:v>
                </c:pt>
                <c:pt idx="758">
                  <c:v>-2.0219999999999998E-2</c:v>
                </c:pt>
                <c:pt idx="759">
                  <c:v>-2.1090000000000001E-2</c:v>
                </c:pt>
                <c:pt idx="760">
                  <c:v>-2.2179999999999998E-2</c:v>
                </c:pt>
                <c:pt idx="761">
                  <c:v>-2.2610000000000002E-2</c:v>
                </c:pt>
                <c:pt idx="762">
                  <c:v>-2.3480000000000001E-2</c:v>
                </c:pt>
                <c:pt idx="763">
                  <c:v>-2.435E-2</c:v>
                </c:pt>
                <c:pt idx="764">
                  <c:v>-2.5010000000000001E-2</c:v>
                </c:pt>
                <c:pt idx="765">
                  <c:v>-2.6100000000000002E-2</c:v>
                </c:pt>
                <c:pt idx="766">
                  <c:v>-2.6970000000000001E-2</c:v>
                </c:pt>
                <c:pt idx="767">
                  <c:v>-2.7619999999999999E-2</c:v>
                </c:pt>
                <c:pt idx="768">
                  <c:v>-2.8060000000000002E-2</c:v>
                </c:pt>
                <c:pt idx="769">
                  <c:v>-2.8930000000000001E-2</c:v>
                </c:pt>
                <c:pt idx="770">
                  <c:v>-2.9579999999999999E-2</c:v>
                </c:pt>
                <c:pt idx="771">
                  <c:v>-3.023E-2</c:v>
                </c:pt>
                <c:pt idx="772">
                  <c:v>-3.0669999999999999E-2</c:v>
                </c:pt>
                <c:pt idx="773">
                  <c:v>-3.1320000000000001E-2</c:v>
                </c:pt>
                <c:pt idx="774">
                  <c:v>-3.1539999999999999E-2</c:v>
                </c:pt>
                <c:pt idx="775">
                  <c:v>-3.1980000000000001E-2</c:v>
                </c:pt>
                <c:pt idx="776">
                  <c:v>-3.2629999999999999E-2</c:v>
                </c:pt>
                <c:pt idx="777">
                  <c:v>-3.2849999999999997E-2</c:v>
                </c:pt>
                <c:pt idx="778">
                  <c:v>-3.3279999999999997E-2</c:v>
                </c:pt>
                <c:pt idx="779">
                  <c:v>-3.3070000000000002E-2</c:v>
                </c:pt>
                <c:pt idx="780">
                  <c:v>-3.3500000000000002E-2</c:v>
                </c:pt>
                <c:pt idx="781">
                  <c:v>-3.372E-2</c:v>
                </c:pt>
                <c:pt idx="782">
                  <c:v>-3.372E-2</c:v>
                </c:pt>
                <c:pt idx="783">
                  <c:v>-3.372E-2</c:v>
                </c:pt>
                <c:pt idx="784">
                  <c:v>-3.3939999999999998E-2</c:v>
                </c:pt>
                <c:pt idx="785">
                  <c:v>-3.3939999999999998E-2</c:v>
                </c:pt>
                <c:pt idx="786">
                  <c:v>-3.372E-2</c:v>
                </c:pt>
                <c:pt idx="787">
                  <c:v>-3.3500000000000002E-2</c:v>
                </c:pt>
                <c:pt idx="788">
                  <c:v>-3.3500000000000002E-2</c:v>
                </c:pt>
                <c:pt idx="789">
                  <c:v>-3.3279999999999997E-2</c:v>
                </c:pt>
                <c:pt idx="790">
                  <c:v>-3.3070000000000002E-2</c:v>
                </c:pt>
                <c:pt idx="791">
                  <c:v>-3.2410000000000001E-2</c:v>
                </c:pt>
                <c:pt idx="792">
                  <c:v>-3.2410000000000001E-2</c:v>
                </c:pt>
                <c:pt idx="793">
                  <c:v>-3.1759999999999997E-2</c:v>
                </c:pt>
                <c:pt idx="794">
                  <c:v>-3.1539999999999999E-2</c:v>
                </c:pt>
                <c:pt idx="795">
                  <c:v>-3.0669999999999999E-2</c:v>
                </c:pt>
                <c:pt idx="796">
                  <c:v>-3.0450000000000001E-2</c:v>
                </c:pt>
                <c:pt idx="797">
                  <c:v>-2.9579999999999999E-2</c:v>
                </c:pt>
                <c:pt idx="798">
                  <c:v>-2.9149999999999999E-2</c:v>
                </c:pt>
                <c:pt idx="799">
                  <c:v>-2.827E-2</c:v>
                </c:pt>
                <c:pt idx="800">
                  <c:v>-2.7619999999999999E-2</c:v>
                </c:pt>
                <c:pt idx="801">
                  <c:v>-2.6530000000000001E-2</c:v>
                </c:pt>
                <c:pt idx="802">
                  <c:v>-2.588E-2</c:v>
                </c:pt>
                <c:pt idx="803">
                  <c:v>-2.479E-2</c:v>
                </c:pt>
                <c:pt idx="804">
                  <c:v>-2.435E-2</c:v>
                </c:pt>
                <c:pt idx="805">
                  <c:v>-2.3259999999999999E-2</c:v>
                </c:pt>
                <c:pt idx="806">
                  <c:v>-2.239E-2</c:v>
                </c:pt>
                <c:pt idx="807">
                  <c:v>-2.1299999999999999E-2</c:v>
                </c:pt>
                <c:pt idx="808">
                  <c:v>-2.0219999999999998E-2</c:v>
                </c:pt>
                <c:pt idx="809">
                  <c:v>-1.9130000000000001E-2</c:v>
                </c:pt>
                <c:pt idx="810">
                  <c:v>-1.804E-2</c:v>
                </c:pt>
                <c:pt idx="811">
                  <c:v>-1.695E-2</c:v>
                </c:pt>
                <c:pt idx="812">
                  <c:v>-1.5859999999999999E-2</c:v>
                </c:pt>
                <c:pt idx="813">
                  <c:v>-1.455E-2</c:v>
                </c:pt>
                <c:pt idx="814">
                  <c:v>-1.325E-2</c:v>
                </c:pt>
                <c:pt idx="815">
                  <c:v>-1.1939999999999999E-2</c:v>
                </c:pt>
                <c:pt idx="816">
                  <c:v>-1.0410000000000001E-2</c:v>
                </c:pt>
                <c:pt idx="817">
                  <c:v>-8.8900000000000003E-3</c:v>
                </c:pt>
                <c:pt idx="818">
                  <c:v>-7.5799999999999999E-3</c:v>
                </c:pt>
                <c:pt idx="819">
                  <c:v>-6.4900000000000001E-3</c:v>
                </c:pt>
                <c:pt idx="820">
                  <c:v>-5.4000000000000003E-3</c:v>
                </c:pt>
                <c:pt idx="821">
                  <c:v>-3.8800000000000002E-3</c:v>
                </c:pt>
                <c:pt idx="822">
                  <c:v>-2.7899999999999999E-3</c:v>
                </c:pt>
                <c:pt idx="823">
                  <c:v>-1.0499999999999999E-3</c:v>
                </c:pt>
                <c:pt idx="824">
                  <c:v>2.5999999999999998E-4</c:v>
                </c:pt>
                <c:pt idx="825">
                  <c:v>1.7799999999999999E-3</c:v>
                </c:pt>
                <c:pt idx="826">
                  <c:v>2.8700000000000002E-3</c:v>
                </c:pt>
                <c:pt idx="827">
                  <c:v>4.4000000000000003E-3</c:v>
                </c:pt>
                <c:pt idx="828">
                  <c:v>5.4900000000000001E-3</c:v>
                </c:pt>
                <c:pt idx="829">
                  <c:v>7.0099999999999997E-3</c:v>
                </c:pt>
                <c:pt idx="830">
                  <c:v>8.5400000000000007E-3</c:v>
                </c:pt>
                <c:pt idx="831">
                  <c:v>1.0059999999999999E-2</c:v>
                </c:pt>
                <c:pt idx="832">
                  <c:v>1.159E-2</c:v>
                </c:pt>
                <c:pt idx="833">
                  <c:v>1.289E-2</c:v>
                </c:pt>
                <c:pt idx="834">
                  <c:v>1.3979999999999999E-2</c:v>
                </c:pt>
                <c:pt idx="835">
                  <c:v>1.5509999999999999E-2</c:v>
                </c:pt>
                <c:pt idx="836">
                  <c:v>1.6379999999999999E-2</c:v>
                </c:pt>
                <c:pt idx="837">
                  <c:v>1.8120000000000001E-2</c:v>
                </c:pt>
                <c:pt idx="838">
                  <c:v>1.9210000000000001E-2</c:v>
                </c:pt>
                <c:pt idx="839">
                  <c:v>2.0299999999999999E-2</c:v>
                </c:pt>
                <c:pt idx="840">
                  <c:v>2.1389999999999999E-2</c:v>
                </c:pt>
                <c:pt idx="841">
                  <c:v>2.2259999999999999E-2</c:v>
                </c:pt>
                <c:pt idx="842">
                  <c:v>2.3779999999999999E-2</c:v>
                </c:pt>
                <c:pt idx="843">
                  <c:v>2.487E-2</c:v>
                </c:pt>
                <c:pt idx="844">
                  <c:v>2.596E-2</c:v>
                </c:pt>
                <c:pt idx="845">
                  <c:v>2.683E-2</c:v>
                </c:pt>
                <c:pt idx="846">
                  <c:v>2.792E-2</c:v>
                </c:pt>
                <c:pt idx="847">
                  <c:v>2.879E-2</c:v>
                </c:pt>
                <c:pt idx="848">
                  <c:v>3.0099999999999998E-2</c:v>
                </c:pt>
                <c:pt idx="849">
                  <c:v>3.075E-2</c:v>
                </c:pt>
                <c:pt idx="850">
                  <c:v>3.141E-2</c:v>
                </c:pt>
                <c:pt idx="851">
                  <c:v>3.2280000000000003E-2</c:v>
                </c:pt>
                <c:pt idx="852">
                  <c:v>3.2710000000000003E-2</c:v>
                </c:pt>
                <c:pt idx="853">
                  <c:v>3.3579999999999999E-2</c:v>
                </c:pt>
                <c:pt idx="854">
                  <c:v>3.424E-2</c:v>
                </c:pt>
                <c:pt idx="855">
                  <c:v>3.4669999999999999E-2</c:v>
                </c:pt>
                <c:pt idx="856">
                  <c:v>3.533E-2</c:v>
                </c:pt>
                <c:pt idx="857">
                  <c:v>3.5540000000000002E-2</c:v>
                </c:pt>
                <c:pt idx="858">
                  <c:v>3.576E-2</c:v>
                </c:pt>
                <c:pt idx="859">
                  <c:v>3.6420000000000001E-2</c:v>
                </c:pt>
                <c:pt idx="860">
                  <c:v>3.6200000000000003E-2</c:v>
                </c:pt>
                <c:pt idx="861">
                  <c:v>3.6630000000000003E-2</c:v>
                </c:pt>
                <c:pt idx="862">
                  <c:v>3.6850000000000001E-2</c:v>
                </c:pt>
                <c:pt idx="863">
                  <c:v>3.6850000000000001E-2</c:v>
                </c:pt>
                <c:pt idx="864">
                  <c:v>3.6850000000000001E-2</c:v>
                </c:pt>
                <c:pt idx="865">
                  <c:v>3.6850000000000001E-2</c:v>
                </c:pt>
                <c:pt idx="866">
                  <c:v>3.6850000000000001E-2</c:v>
                </c:pt>
                <c:pt idx="867">
                  <c:v>3.6420000000000001E-2</c:v>
                </c:pt>
                <c:pt idx="868">
                  <c:v>3.5979999999999998E-2</c:v>
                </c:pt>
                <c:pt idx="869">
                  <c:v>3.576E-2</c:v>
                </c:pt>
                <c:pt idx="870">
                  <c:v>3.5540000000000002E-2</c:v>
                </c:pt>
                <c:pt idx="871">
                  <c:v>3.4889999999999997E-2</c:v>
                </c:pt>
                <c:pt idx="872">
                  <c:v>3.4669999999999999E-2</c:v>
                </c:pt>
                <c:pt idx="873">
                  <c:v>3.4020000000000002E-2</c:v>
                </c:pt>
                <c:pt idx="874">
                  <c:v>3.3369999999999997E-2</c:v>
                </c:pt>
                <c:pt idx="875">
                  <c:v>3.2710000000000003E-2</c:v>
                </c:pt>
                <c:pt idx="876">
                  <c:v>3.184E-2</c:v>
                </c:pt>
                <c:pt idx="877">
                  <c:v>3.0970000000000001E-2</c:v>
                </c:pt>
                <c:pt idx="878">
                  <c:v>2.988E-2</c:v>
                </c:pt>
                <c:pt idx="879">
                  <c:v>2.9229999999999999E-2</c:v>
                </c:pt>
                <c:pt idx="880">
                  <c:v>2.8139999999999998E-2</c:v>
                </c:pt>
                <c:pt idx="881">
                  <c:v>2.683E-2</c:v>
                </c:pt>
                <c:pt idx="882">
                  <c:v>2.596E-2</c:v>
                </c:pt>
                <c:pt idx="883">
                  <c:v>2.444E-2</c:v>
                </c:pt>
                <c:pt idx="884">
                  <c:v>2.3130000000000001E-2</c:v>
                </c:pt>
                <c:pt idx="885">
                  <c:v>2.1819999999999999E-2</c:v>
                </c:pt>
                <c:pt idx="886">
                  <c:v>2.095E-2</c:v>
                </c:pt>
                <c:pt idx="887">
                  <c:v>1.9640000000000001E-2</c:v>
                </c:pt>
                <c:pt idx="888">
                  <c:v>1.7899999999999999E-2</c:v>
                </c:pt>
                <c:pt idx="889">
                  <c:v>1.6809999999999999E-2</c:v>
                </c:pt>
                <c:pt idx="890">
                  <c:v>1.507E-2</c:v>
                </c:pt>
                <c:pt idx="891">
                  <c:v>1.333E-2</c:v>
                </c:pt>
                <c:pt idx="892">
                  <c:v>1.159E-2</c:v>
                </c:pt>
                <c:pt idx="893">
                  <c:v>1.0279999999999999E-2</c:v>
                </c:pt>
                <c:pt idx="894">
                  <c:v>8.5400000000000007E-3</c:v>
                </c:pt>
                <c:pt idx="895">
                  <c:v>7.0099999999999997E-3</c:v>
                </c:pt>
                <c:pt idx="896">
                  <c:v>5.0499999999999998E-3</c:v>
                </c:pt>
                <c:pt idx="897">
                  <c:v>2.8700000000000002E-3</c:v>
                </c:pt>
                <c:pt idx="898">
                  <c:v>1.1299999999999999E-3</c:v>
                </c:pt>
                <c:pt idx="899">
                  <c:v>-6.0999999999999997E-4</c:v>
                </c:pt>
                <c:pt idx="900">
                  <c:v>-2.3500000000000001E-3</c:v>
                </c:pt>
                <c:pt idx="901">
                  <c:v>-4.3099999999999996E-3</c:v>
                </c:pt>
                <c:pt idx="902">
                  <c:v>-6.0600000000000003E-3</c:v>
                </c:pt>
                <c:pt idx="903">
                  <c:v>-7.7999999999999996E-3</c:v>
                </c:pt>
                <c:pt idx="904">
                  <c:v>-9.7599999999999996E-3</c:v>
                </c:pt>
                <c:pt idx="905">
                  <c:v>-1.15E-2</c:v>
                </c:pt>
                <c:pt idx="906">
                  <c:v>-1.303E-2</c:v>
                </c:pt>
                <c:pt idx="907">
                  <c:v>-1.521E-2</c:v>
                </c:pt>
                <c:pt idx="908">
                  <c:v>-1.651E-2</c:v>
                </c:pt>
                <c:pt idx="909">
                  <c:v>-1.8689999999999998E-2</c:v>
                </c:pt>
                <c:pt idx="910">
                  <c:v>-2.1090000000000001E-2</c:v>
                </c:pt>
                <c:pt idx="911">
                  <c:v>-2.283E-2</c:v>
                </c:pt>
                <c:pt idx="912">
                  <c:v>-2.435E-2</c:v>
                </c:pt>
                <c:pt idx="913">
                  <c:v>-2.631E-2</c:v>
                </c:pt>
                <c:pt idx="914">
                  <c:v>-2.8490000000000001E-2</c:v>
                </c:pt>
                <c:pt idx="915">
                  <c:v>-2.98E-2</c:v>
                </c:pt>
                <c:pt idx="916">
                  <c:v>-3.1539999999999999E-2</c:v>
                </c:pt>
                <c:pt idx="917">
                  <c:v>-3.3279999999999997E-2</c:v>
                </c:pt>
                <c:pt idx="918">
                  <c:v>-3.4810000000000001E-2</c:v>
                </c:pt>
                <c:pt idx="919">
                  <c:v>-3.6990000000000002E-2</c:v>
                </c:pt>
                <c:pt idx="920">
                  <c:v>-3.8289999999999998E-2</c:v>
                </c:pt>
                <c:pt idx="921">
                  <c:v>-3.9820000000000001E-2</c:v>
                </c:pt>
                <c:pt idx="922">
                  <c:v>-4.113E-2</c:v>
                </c:pt>
                <c:pt idx="923">
                  <c:v>-4.2209999999999998E-2</c:v>
                </c:pt>
                <c:pt idx="924">
                  <c:v>-4.4170000000000001E-2</c:v>
                </c:pt>
                <c:pt idx="925">
                  <c:v>-4.5260000000000002E-2</c:v>
                </c:pt>
                <c:pt idx="926">
                  <c:v>-4.657E-2</c:v>
                </c:pt>
                <c:pt idx="927">
                  <c:v>-4.7879999999999999E-2</c:v>
                </c:pt>
                <c:pt idx="928">
                  <c:v>-4.8750000000000002E-2</c:v>
                </c:pt>
                <c:pt idx="929">
                  <c:v>-5.006E-2</c:v>
                </c:pt>
                <c:pt idx="930">
                  <c:v>-5.0709999999999998E-2</c:v>
                </c:pt>
                <c:pt idx="931">
                  <c:v>-5.2019999999999997E-2</c:v>
                </c:pt>
                <c:pt idx="932">
                  <c:v>-5.2670000000000002E-2</c:v>
                </c:pt>
                <c:pt idx="933">
                  <c:v>-5.3760000000000002E-2</c:v>
                </c:pt>
                <c:pt idx="934">
                  <c:v>-5.4850000000000003E-2</c:v>
                </c:pt>
                <c:pt idx="935">
                  <c:v>-5.4850000000000003E-2</c:v>
                </c:pt>
                <c:pt idx="936">
                  <c:v>-5.5719999999999999E-2</c:v>
                </c:pt>
                <c:pt idx="937">
                  <c:v>-5.6149999999999999E-2</c:v>
                </c:pt>
                <c:pt idx="938">
                  <c:v>-5.6809999999999999E-2</c:v>
                </c:pt>
                <c:pt idx="939">
                  <c:v>-5.7029999999999997E-2</c:v>
                </c:pt>
                <c:pt idx="940">
                  <c:v>-5.6809999999999999E-2</c:v>
                </c:pt>
                <c:pt idx="941">
                  <c:v>-5.7239999999999999E-2</c:v>
                </c:pt>
                <c:pt idx="942">
                  <c:v>-5.7459999999999997E-2</c:v>
                </c:pt>
                <c:pt idx="943">
                  <c:v>-5.7680000000000002E-2</c:v>
                </c:pt>
                <c:pt idx="944">
                  <c:v>-5.7239999999999999E-2</c:v>
                </c:pt>
                <c:pt idx="945">
                  <c:v>-5.6590000000000001E-2</c:v>
                </c:pt>
                <c:pt idx="946">
                  <c:v>-5.6590000000000001E-2</c:v>
                </c:pt>
                <c:pt idx="947">
                  <c:v>-5.6149999999999999E-2</c:v>
                </c:pt>
                <c:pt idx="948">
                  <c:v>-5.5719999999999999E-2</c:v>
                </c:pt>
                <c:pt idx="949">
                  <c:v>-5.5070000000000001E-2</c:v>
                </c:pt>
                <c:pt idx="950">
                  <c:v>-5.4629999999999998E-2</c:v>
                </c:pt>
                <c:pt idx="951">
                  <c:v>-5.398E-2</c:v>
                </c:pt>
                <c:pt idx="952">
                  <c:v>-5.3109999999999997E-2</c:v>
                </c:pt>
                <c:pt idx="953">
                  <c:v>-5.2019999999999997E-2</c:v>
                </c:pt>
                <c:pt idx="954">
                  <c:v>-5.0930000000000003E-2</c:v>
                </c:pt>
                <c:pt idx="955">
                  <c:v>-5.006E-2</c:v>
                </c:pt>
                <c:pt idx="956">
                  <c:v>-4.8750000000000002E-2</c:v>
                </c:pt>
                <c:pt idx="957">
                  <c:v>-4.7440000000000003E-2</c:v>
                </c:pt>
                <c:pt idx="958">
                  <c:v>-4.5699999999999998E-2</c:v>
                </c:pt>
                <c:pt idx="959">
                  <c:v>-4.4389999999999999E-2</c:v>
                </c:pt>
                <c:pt idx="960">
                  <c:v>-4.265E-2</c:v>
                </c:pt>
                <c:pt idx="961">
                  <c:v>-4.0910000000000002E-2</c:v>
                </c:pt>
                <c:pt idx="962">
                  <c:v>-3.9170000000000003E-2</c:v>
                </c:pt>
                <c:pt idx="963">
                  <c:v>-3.6990000000000002E-2</c:v>
                </c:pt>
                <c:pt idx="964">
                  <c:v>-3.524E-2</c:v>
                </c:pt>
                <c:pt idx="965">
                  <c:v>-3.3279999999999997E-2</c:v>
                </c:pt>
                <c:pt idx="966">
                  <c:v>-3.1759999999999997E-2</c:v>
                </c:pt>
                <c:pt idx="967">
                  <c:v>-2.9579999999999999E-2</c:v>
                </c:pt>
                <c:pt idx="968">
                  <c:v>-2.7400000000000001E-2</c:v>
                </c:pt>
                <c:pt idx="969">
                  <c:v>-2.5440000000000001E-2</c:v>
                </c:pt>
                <c:pt idx="970">
                  <c:v>-2.283E-2</c:v>
                </c:pt>
                <c:pt idx="971">
                  <c:v>-2.087E-2</c:v>
                </c:pt>
                <c:pt idx="972">
                  <c:v>-1.8259999999999998E-2</c:v>
                </c:pt>
                <c:pt idx="973">
                  <c:v>-1.5640000000000001E-2</c:v>
                </c:pt>
                <c:pt idx="974">
                  <c:v>-1.325E-2</c:v>
                </c:pt>
                <c:pt idx="975">
                  <c:v>-1.0410000000000001E-2</c:v>
                </c:pt>
                <c:pt idx="976">
                  <c:v>-7.3600000000000002E-3</c:v>
                </c:pt>
                <c:pt idx="977">
                  <c:v>-4.7499999999999999E-3</c:v>
                </c:pt>
                <c:pt idx="978">
                  <c:v>-2.14E-3</c:v>
                </c:pt>
                <c:pt idx="979">
                  <c:v>9.1E-4</c:v>
                </c:pt>
                <c:pt idx="980">
                  <c:v>3.96E-3</c:v>
                </c:pt>
                <c:pt idx="981">
                  <c:v>6.3600000000000002E-3</c:v>
                </c:pt>
                <c:pt idx="982">
                  <c:v>8.7500000000000008E-3</c:v>
                </c:pt>
                <c:pt idx="983">
                  <c:v>1.159E-2</c:v>
                </c:pt>
                <c:pt idx="984">
                  <c:v>1.4200000000000001E-2</c:v>
                </c:pt>
                <c:pt idx="985">
                  <c:v>1.703E-2</c:v>
                </c:pt>
                <c:pt idx="986">
                  <c:v>2.0080000000000001E-2</c:v>
                </c:pt>
                <c:pt idx="987">
                  <c:v>2.248E-2</c:v>
                </c:pt>
                <c:pt idx="988">
                  <c:v>2.5309999999999999E-2</c:v>
                </c:pt>
                <c:pt idx="989">
                  <c:v>2.836E-2</c:v>
                </c:pt>
                <c:pt idx="990">
                  <c:v>3.141E-2</c:v>
                </c:pt>
                <c:pt idx="991">
                  <c:v>3.4020000000000002E-2</c:v>
                </c:pt>
                <c:pt idx="992">
                  <c:v>3.7289999999999997E-2</c:v>
                </c:pt>
                <c:pt idx="993">
                  <c:v>4.0120000000000003E-2</c:v>
                </c:pt>
                <c:pt idx="994">
                  <c:v>4.2729999999999997E-2</c:v>
                </c:pt>
                <c:pt idx="995">
                  <c:v>4.5560000000000003E-2</c:v>
                </c:pt>
                <c:pt idx="996">
                  <c:v>4.7960000000000003E-2</c:v>
                </c:pt>
                <c:pt idx="997">
                  <c:v>5.0790000000000002E-2</c:v>
                </c:pt>
                <c:pt idx="998">
                  <c:v>5.2970000000000003E-2</c:v>
                </c:pt>
                <c:pt idx="999">
                  <c:v>5.5370000000000003E-2</c:v>
                </c:pt>
                <c:pt idx="1000">
                  <c:v>5.7540000000000001E-2</c:v>
                </c:pt>
                <c:pt idx="1001">
                  <c:v>5.9720000000000002E-2</c:v>
                </c:pt>
                <c:pt idx="1002">
                  <c:v>6.1679999999999999E-2</c:v>
                </c:pt>
                <c:pt idx="1003">
                  <c:v>6.386E-2</c:v>
                </c:pt>
                <c:pt idx="1004">
                  <c:v>6.6259999999999999E-2</c:v>
                </c:pt>
                <c:pt idx="1005">
                  <c:v>6.8430000000000005E-2</c:v>
                </c:pt>
                <c:pt idx="1006">
                  <c:v>7.0610000000000006E-2</c:v>
                </c:pt>
                <c:pt idx="1007">
                  <c:v>7.2359999999999994E-2</c:v>
                </c:pt>
                <c:pt idx="1008">
                  <c:v>7.3660000000000003E-2</c:v>
                </c:pt>
                <c:pt idx="1009">
                  <c:v>7.5840000000000005E-2</c:v>
                </c:pt>
                <c:pt idx="1010">
                  <c:v>7.7149999999999996E-2</c:v>
                </c:pt>
                <c:pt idx="1011">
                  <c:v>7.8670000000000004E-2</c:v>
                </c:pt>
                <c:pt idx="1012">
                  <c:v>7.9759999999999998E-2</c:v>
                </c:pt>
                <c:pt idx="1013">
                  <c:v>8.1290000000000001E-2</c:v>
                </c:pt>
                <c:pt idx="1014">
                  <c:v>8.2159999999999997E-2</c:v>
                </c:pt>
                <c:pt idx="1015">
                  <c:v>8.3030000000000007E-2</c:v>
                </c:pt>
                <c:pt idx="1016">
                  <c:v>8.3030000000000007E-2</c:v>
                </c:pt>
                <c:pt idx="1017">
                  <c:v>8.3900000000000002E-2</c:v>
                </c:pt>
                <c:pt idx="1018">
                  <c:v>8.412E-2</c:v>
                </c:pt>
                <c:pt idx="1019">
                  <c:v>8.4769999999999998E-2</c:v>
                </c:pt>
                <c:pt idx="1020">
                  <c:v>8.4769999999999998E-2</c:v>
                </c:pt>
                <c:pt idx="1021">
                  <c:v>8.4769999999999998E-2</c:v>
                </c:pt>
                <c:pt idx="1022">
                  <c:v>8.5209999999999994E-2</c:v>
                </c:pt>
                <c:pt idx="1023">
                  <c:v>8.455E-2</c:v>
                </c:pt>
                <c:pt idx="1024">
                  <c:v>8.455E-2</c:v>
                </c:pt>
                <c:pt idx="1025">
                  <c:v>8.412E-2</c:v>
                </c:pt>
                <c:pt idx="1026">
                  <c:v>8.3250000000000005E-2</c:v>
                </c:pt>
                <c:pt idx="1027">
                  <c:v>8.2159999999999997E-2</c:v>
                </c:pt>
                <c:pt idx="1028">
                  <c:v>8.1500000000000003E-2</c:v>
                </c:pt>
                <c:pt idx="1029">
                  <c:v>8.0409999999999995E-2</c:v>
                </c:pt>
                <c:pt idx="1030">
                  <c:v>7.8890000000000002E-2</c:v>
                </c:pt>
                <c:pt idx="1031">
                  <c:v>7.671E-2</c:v>
                </c:pt>
                <c:pt idx="1032">
                  <c:v>7.5620000000000007E-2</c:v>
                </c:pt>
                <c:pt idx="1033">
                  <c:v>7.3230000000000003E-2</c:v>
                </c:pt>
                <c:pt idx="1034">
                  <c:v>7.127E-2</c:v>
                </c:pt>
                <c:pt idx="1035">
                  <c:v>6.9309999999999997E-2</c:v>
                </c:pt>
                <c:pt idx="1036">
                  <c:v>6.6470000000000001E-2</c:v>
                </c:pt>
                <c:pt idx="1037">
                  <c:v>6.4079999999999998E-2</c:v>
                </c:pt>
                <c:pt idx="1038">
                  <c:v>6.1249999999999999E-2</c:v>
                </c:pt>
                <c:pt idx="1039">
                  <c:v>5.8630000000000002E-2</c:v>
                </c:pt>
                <c:pt idx="1040">
                  <c:v>5.5370000000000003E-2</c:v>
                </c:pt>
                <c:pt idx="1041">
                  <c:v>5.21E-2</c:v>
                </c:pt>
                <c:pt idx="1042">
                  <c:v>4.8829999999999998E-2</c:v>
                </c:pt>
                <c:pt idx="1043">
                  <c:v>4.5350000000000001E-2</c:v>
                </c:pt>
                <c:pt idx="1044">
                  <c:v>4.1640000000000003E-2</c:v>
                </c:pt>
                <c:pt idx="1045">
                  <c:v>3.7719999999999997E-2</c:v>
                </c:pt>
                <c:pt idx="1046">
                  <c:v>3.3579999999999999E-2</c:v>
                </c:pt>
                <c:pt idx="1047">
                  <c:v>2.988E-2</c:v>
                </c:pt>
                <c:pt idx="1048">
                  <c:v>2.5309999999999999E-2</c:v>
                </c:pt>
                <c:pt idx="1049">
                  <c:v>2.0729999999999998E-2</c:v>
                </c:pt>
                <c:pt idx="1050">
                  <c:v>1.6160000000000001E-2</c:v>
                </c:pt>
                <c:pt idx="1051">
                  <c:v>1.137E-2</c:v>
                </c:pt>
                <c:pt idx="1052">
                  <c:v>6.3600000000000002E-3</c:v>
                </c:pt>
                <c:pt idx="1053">
                  <c:v>1.1299999999999999E-3</c:v>
                </c:pt>
                <c:pt idx="1054">
                  <c:v>-4.3099999999999996E-3</c:v>
                </c:pt>
                <c:pt idx="1055">
                  <c:v>-9.3200000000000002E-3</c:v>
                </c:pt>
                <c:pt idx="1056">
                  <c:v>-1.499E-2</c:v>
                </c:pt>
                <c:pt idx="1057">
                  <c:v>-2.043E-2</c:v>
                </c:pt>
                <c:pt idx="1058">
                  <c:v>-2.6530000000000001E-2</c:v>
                </c:pt>
                <c:pt idx="1059">
                  <c:v>-3.2199999999999999E-2</c:v>
                </c:pt>
                <c:pt idx="1060">
                  <c:v>-3.8289999999999998E-2</c:v>
                </c:pt>
                <c:pt idx="1061">
                  <c:v>-4.3959999999999999E-2</c:v>
                </c:pt>
                <c:pt idx="1062">
                  <c:v>-5.006E-2</c:v>
                </c:pt>
                <c:pt idx="1063">
                  <c:v>-5.6370000000000003E-2</c:v>
                </c:pt>
                <c:pt idx="1064">
                  <c:v>-6.225E-2</c:v>
                </c:pt>
                <c:pt idx="1065">
                  <c:v>-6.8570000000000006E-2</c:v>
                </c:pt>
                <c:pt idx="1066">
                  <c:v>-7.467E-2</c:v>
                </c:pt>
                <c:pt idx="1067">
                  <c:v>-8.0990000000000006E-2</c:v>
                </c:pt>
                <c:pt idx="1068">
                  <c:v>-8.7739999999999999E-2</c:v>
                </c:pt>
                <c:pt idx="1069">
                  <c:v>-9.4490000000000005E-2</c:v>
                </c:pt>
                <c:pt idx="1070">
                  <c:v>-0.10102</c:v>
                </c:pt>
                <c:pt idx="1071">
                  <c:v>-0.10778</c:v>
                </c:pt>
                <c:pt idx="1072">
                  <c:v>-0.11475</c:v>
                </c:pt>
                <c:pt idx="1073">
                  <c:v>-0.12193</c:v>
                </c:pt>
                <c:pt idx="1074">
                  <c:v>-0.12889999999999999</c:v>
                </c:pt>
                <c:pt idx="1075">
                  <c:v>-0.13566</c:v>
                </c:pt>
                <c:pt idx="1076">
                  <c:v>-0.14219000000000001</c:v>
                </c:pt>
                <c:pt idx="1077">
                  <c:v>-0.14873</c:v>
                </c:pt>
                <c:pt idx="1078">
                  <c:v>-0.15526000000000001</c:v>
                </c:pt>
                <c:pt idx="1079">
                  <c:v>-0.16178999999999999</c:v>
                </c:pt>
                <c:pt idx="1080">
                  <c:v>-0.16833000000000001</c:v>
                </c:pt>
                <c:pt idx="1081">
                  <c:v>-0.17443</c:v>
                </c:pt>
                <c:pt idx="1082">
                  <c:v>-0.18140000000000001</c:v>
                </c:pt>
                <c:pt idx="1083">
                  <c:v>-0.18770999999999999</c:v>
                </c:pt>
                <c:pt idx="1084">
                  <c:v>-0.19467999999999999</c:v>
                </c:pt>
                <c:pt idx="1085">
                  <c:v>-0.20077999999999999</c:v>
                </c:pt>
                <c:pt idx="1086">
                  <c:v>-0.20688000000000001</c:v>
                </c:pt>
                <c:pt idx="1087">
                  <c:v>-0.21362999999999999</c:v>
                </c:pt>
                <c:pt idx="1088">
                  <c:v>-0.21995000000000001</c:v>
                </c:pt>
                <c:pt idx="1089">
                  <c:v>-0.22670000000000001</c:v>
                </c:pt>
                <c:pt idx="1090">
                  <c:v>-0.23280000000000001</c:v>
                </c:pt>
                <c:pt idx="1091">
                  <c:v>-0.2389</c:v>
                </c:pt>
                <c:pt idx="1092">
                  <c:v>-0.24456</c:v>
                </c:pt>
                <c:pt idx="1093">
                  <c:v>-0.25001000000000001</c:v>
                </c:pt>
                <c:pt idx="1094">
                  <c:v>-0.25524000000000002</c:v>
                </c:pt>
                <c:pt idx="1095">
                  <c:v>-0.26002999999999998</c:v>
                </c:pt>
                <c:pt idx="1096">
                  <c:v>-0.26546999999999998</c:v>
                </c:pt>
                <c:pt idx="1097">
                  <c:v>-0.2707</c:v>
                </c:pt>
                <c:pt idx="1098">
                  <c:v>-0.27506000000000003</c:v>
                </c:pt>
                <c:pt idx="1099">
                  <c:v>-0.27984999999999999</c:v>
                </c:pt>
                <c:pt idx="1100">
                  <c:v>-0.28464</c:v>
                </c:pt>
                <c:pt idx="1101">
                  <c:v>-0.28921999999999998</c:v>
                </c:pt>
                <c:pt idx="1102">
                  <c:v>-0.29292000000000001</c:v>
                </c:pt>
                <c:pt idx="1103">
                  <c:v>-0.29726999999999998</c:v>
                </c:pt>
                <c:pt idx="1104">
                  <c:v>-0.30120000000000002</c:v>
                </c:pt>
                <c:pt idx="1105">
                  <c:v>-0.30512</c:v>
                </c:pt>
                <c:pt idx="1106">
                  <c:v>-0.30859999999999999</c:v>
                </c:pt>
                <c:pt idx="1107">
                  <c:v>-0.31208999999999998</c:v>
                </c:pt>
                <c:pt idx="1108">
                  <c:v>-0.31491999999999998</c:v>
                </c:pt>
                <c:pt idx="1109">
                  <c:v>-0.31730999999999998</c:v>
                </c:pt>
                <c:pt idx="1110">
                  <c:v>-0.31992999999999999</c:v>
                </c:pt>
                <c:pt idx="1111">
                  <c:v>-0.32167000000000001</c:v>
                </c:pt>
                <c:pt idx="1112">
                  <c:v>-0.32340999999999998</c:v>
                </c:pt>
                <c:pt idx="1113">
                  <c:v>-0.32514999999999999</c:v>
                </c:pt>
                <c:pt idx="1114">
                  <c:v>-0.32645999999999997</c:v>
                </c:pt>
                <c:pt idx="1115">
                  <c:v>-0.32777000000000001</c:v>
                </c:pt>
                <c:pt idx="1116">
                  <c:v>-0.32841999999999999</c:v>
                </c:pt>
                <c:pt idx="1117">
                  <c:v>-0.32929000000000003</c:v>
                </c:pt>
                <c:pt idx="1118">
                  <c:v>-0.32973000000000002</c:v>
                </c:pt>
                <c:pt idx="1119">
                  <c:v>-0.33016000000000001</c:v>
                </c:pt>
                <c:pt idx="1120">
                  <c:v>-0.33038000000000001</c:v>
                </c:pt>
                <c:pt idx="1121">
                  <c:v>-0.33016000000000001</c:v>
                </c:pt>
                <c:pt idx="1122">
                  <c:v>-0.32973000000000002</c:v>
                </c:pt>
                <c:pt idx="1123">
                  <c:v>-0.32885999999999999</c:v>
                </c:pt>
                <c:pt idx="1124">
                  <c:v>-0.32777000000000001</c:v>
                </c:pt>
                <c:pt idx="1125">
                  <c:v>-0.32602999999999999</c:v>
                </c:pt>
                <c:pt idx="1126">
                  <c:v>-0.32428000000000001</c:v>
                </c:pt>
                <c:pt idx="1127">
                  <c:v>-0.32211000000000001</c:v>
                </c:pt>
                <c:pt idx="1128">
                  <c:v>-0.31927</c:v>
                </c:pt>
                <c:pt idx="1129">
                  <c:v>-0.31730999999999998</c:v>
                </c:pt>
                <c:pt idx="1130">
                  <c:v>-0.31383</c:v>
                </c:pt>
                <c:pt idx="1131">
                  <c:v>-0.31034</c:v>
                </c:pt>
                <c:pt idx="1132">
                  <c:v>-0.30686000000000002</c:v>
                </c:pt>
                <c:pt idx="1133">
                  <c:v>-0.30315999999999999</c:v>
                </c:pt>
                <c:pt idx="1134">
                  <c:v>-0.29924000000000001</c:v>
                </c:pt>
                <c:pt idx="1135">
                  <c:v>-0.29487999999999998</c:v>
                </c:pt>
                <c:pt idx="1136">
                  <c:v>-0.29009000000000001</c:v>
                </c:pt>
                <c:pt idx="1137">
                  <c:v>-0.28594999999999998</c:v>
                </c:pt>
                <c:pt idx="1138">
                  <c:v>-0.28072000000000003</c:v>
                </c:pt>
                <c:pt idx="1139">
                  <c:v>-0.27549000000000001</c:v>
                </c:pt>
                <c:pt idx="1140">
                  <c:v>-0.26983000000000001</c:v>
                </c:pt>
                <c:pt idx="1141">
                  <c:v>-0.26373000000000002</c:v>
                </c:pt>
                <c:pt idx="1142">
                  <c:v>-0.25763000000000003</c:v>
                </c:pt>
                <c:pt idx="1143">
                  <c:v>-0.25087999999999999</c:v>
                </c:pt>
                <c:pt idx="1144">
                  <c:v>-0.24413000000000001</c:v>
                </c:pt>
                <c:pt idx="1145">
                  <c:v>-0.23694000000000001</c:v>
                </c:pt>
                <c:pt idx="1146">
                  <c:v>-0.22975000000000001</c:v>
                </c:pt>
                <c:pt idx="1147">
                  <c:v>-0.22191</c:v>
                </c:pt>
                <c:pt idx="1148">
                  <c:v>-0.21451000000000001</c:v>
                </c:pt>
                <c:pt idx="1149">
                  <c:v>-0.20623</c:v>
                </c:pt>
                <c:pt idx="1150">
                  <c:v>-0.19817000000000001</c:v>
                </c:pt>
                <c:pt idx="1151">
                  <c:v>-0.18967000000000001</c:v>
                </c:pt>
                <c:pt idx="1152">
                  <c:v>-0.18096000000000001</c:v>
                </c:pt>
                <c:pt idx="1153">
                  <c:v>-0.17224999999999999</c:v>
                </c:pt>
                <c:pt idx="1154">
                  <c:v>-0.16375000000000001</c:v>
                </c:pt>
                <c:pt idx="1155">
                  <c:v>-0.15461</c:v>
                </c:pt>
                <c:pt idx="1156">
                  <c:v>-0.14524000000000001</c:v>
                </c:pt>
                <c:pt idx="1157">
                  <c:v>-0.13544</c:v>
                </c:pt>
                <c:pt idx="1158">
                  <c:v>-0.12586</c:v>
                </c:pt>
                <c:pt idx="1159">
                  <c:v>-0.11605</c:v>
                </c:pt>
                <c:pt idx="1160">
                  <c:v>-0.10582</c:v>
                </c:pt>
                <c:pt idx="1161">
                  <c:v>-9.5799999999999996E-2</c:v>
                </c:pt>
                <c:pt idx="1162">
                  <c:v>-8.5339999999999999E-2</c:v>
                </c:pt>
                <c:pt idx="1163">
                  <c:v>-7.4889999999999998E-2</c:v>
                </c:pt>
                <c:pt idx="1164">
                  <c:v>-6.4000000000000001E-2</c:v>
                </c:pt>
                <c:pt idx="1165">
                  <c:v>-5.3319999999999999E-2</c:v>
                </c:pt>
                <c:pt idx="1166">
                  <c:v>-4.2430000000000002E-2</c:v>
                </c:pt>
                <c:pt idx="1167">
                  <c:v>-3.1539999999999999E-2</c:v>
                </c:pt>
                <c:pt idx="1168">
                  <c:v>-2.043E-2</c:v>
                </c:pt>
                <c:pt idx="1169">
                  <c:v>-9.11E-3</c:v>
                </c:pt>
                <c:pt idx="1170">
                  <c:v>1.57E-3</c:v>
                </c:pt>
                <c:pt idx="1171">
                  <c:v>1.311E-2</c:v>
                </c:pt>
                <c:pt idx="1172">
                  <c:v>2.444E-2</c:v>
                </c:pt>
                <c:pt idx="1173">
                  <c:v>3.5540000000000002E-2</c:v>
                </c:pt>
                <c:pt idx="1174">
                  <c:v>4.6870000000000002E-2</c:v>
                </c:pt>
                <c:pt idx="1175">
                  <c:v>5.842E-2</c:v>
                </c:pt>
                <c:pt idx="1176">
                  <c:v>6.9519999999999998E-2</c:v>
                </c:pt>
                <c:pt idx="1177">
                  <c:v>8.0629999999999993E-2</c:v>
                </c:pt>
                <c:pt idx="1178">
                  <c:v>9.239E-2</c:v>
                </c:pt>
                <c:pt idx="1179">
                  <c:v>0.10394</c:v>
                </c:pt>
                <c:pt idx="1180">
                  <c:v>0.11526</c:v>
                </c:pt>
                <c:pt idx="1181">
                  <c:v>0.12637000000000001</c:v>
                </c:pt>
                <c:pt idx="1182">
                  <c:v>0.13747999999999999</c:v>
                </c:pt>
                <c:pt idx="1183">
                  <c:v>0.14881</c:v>
                </c:pt>
                <c:pt idx="1184">
                  <c:v>0.16034999999999999</c:v>
                </c:pt>
                <c:pt idx="1185">
                  <c:v>0.17124</c:v>
                </c:pt>
                <c:pt idx="1186">
                  <c:v>0.18257000000000001</c:v>
                </c:pt>
                <c:pt idx="1187">
                  <c:v>0.19367999999999999</c:v>
                </c:pt>
                <c:pt idx="1188">
                  <c:v>0.20457</c:v>
                </c:pt>
                <c:pt idx="1189">
                  <c:v>0.21523999999999999</c:v>
                </c:pt>
                <c:pt idx="1190">
                  <c:v>0.22548000000000001</c:v>
                </c:pt>
                <c:pt idx="1191">
                  <c:v>0.23615</c:v>
                </c:pt>
                <c:pt idx="1192">
                  <c:v>0.24639</c:v>
                </c:pt>
                <c:pt idx="1193">
                  <c:v>0.25618999999999997</c:v>
                </c:pt>
                <c:pt idx="1194">
                  <c:v>0.26621</c:v>
                </c:pt>
                <c:pt idx="1195">
                  <c:v>0.27667000000000003</c:v>
                </c:pt>
                <c:pt idx="1196">
                  <c:v>0.28581000000000001</c:v>
                </c:pt>
                <c:pt idx="1197">
                  <c:v>0.29518</c:v>
                </c:pt>
                <c:pt idx="1198">
                  <c:v>0.30497999999999997</c:v>
                </c:pt>
                <c:pt idx="1199">
                  <c:v>0.31413000000000002</c:v>
                </c:pt>
                <c:pt idx="1200">
                  <c:v>0.32306000000000001</c:v>
                </c:pt>
                <c:pt idx="1201">
                  <c:v>0.33221000000000001</c:v>
                </c:pt>
                <c:pt idx="1202">
                  <c:v>0.3407</c:v>
                </c:pt>
                <c:pt idx="1203">
                  <c:v>0.34920000000000001</c:v>
                </c:pt>
                <c:pt idx="1204">
                  <c:v>0.35769000000000001</c:v>
                </c:pt>
                <c:pt idx="1205">
                  <c:v>0.36531999999999998</c:v>
                </c:pt>
                <c:pt idx="1206">
                  <c:v>0.37272</c:v>
                </c:pt>
                <c:pt idx="1207">
                  <c:v>0.38056000000000001</c:v>
                </c:pt>
                <c:pt idx="1208">
                  <c:v>0.38730999999999999</c:v>
                </c:pt>
                <c:pt idx="1209">
                  <c:v>0.39472000000000002</c:v>
                </c:pt>
                <c:pt idx="1210">
                  <c:v>0.40125</c:v>
                </c:pt>
                <c:pt idx="1211">
                  <c:v>0.40756999999999999</c:v>
                </c:pt>
                <c:pt idx="1212">
                  <c:v>0.41322999999999999</c:v>
                </c:pt>
                <c:pt idx="1213">
                  <c:v>0.41889999999999999</c:v>
                </c:pt>
                <c:pt idx="1214">
                  <c:v>0.42455999999999999</c:v>
                </c:pt>
                <c:pt idx="1215">
                  <c:v>0.42957000000000001</c:v>
                </c:pt>
                <c:pt idx="1216">
                  <c:v>0.43458000000000002</c:v>
                </c:pt>
                <c:pt idx="1217">
                  <c:v>0.43958999999999998</c:v>
                </c:pt>
                <c:pt idx="1218">
                  <c:v>0.44438</c:v>
                </c:pt>
                <c:pt idx="1219">
                  <c:v>0.44874000000000003</c:v>
                </c:pt>
                <c:pt idx="1220">
                  <c:v>0.45222000000000001</c:v>
                </c:pt>
                <c:pt idx="1221">
                  <c:v>0.45593</c:v>
                </c:pt>
                <c:pt idx="1222">
                  <c:v>0.45898</c:v>
                </c:pt>
                <c:pt idx="1223">
                  <c:v>0.46245999999999998</c:v>
                </c:pt>
                <c:pt idx="1224">
                  <c:v>0.46506999999999998</c:v>
                </c:pt>
                <c:pt idx="1225">
                  <c:v>0.46747</c:v>
                </c:pt>
                <c:pt idx="1226">
                  <c:v>0.46921000000000002</c:v>
                </c:pt>
                <c:pt idx="1227">
                  <c:v>0.47095999999999999</c:v>
                </c:pt>
                <c:pt idx="1228">
                  <c:v>0.47183000000000003</c:v>
                </c:pt>
                <c:pt idx="1229">
                  <c:v>0.47292000000000001</c:v>
                </c:pt>
                <c:pt idx="1230">
                  <c:v>0.47356999999999999</c:v>
                </c:pt>
                <c:pt idx="1231">
                  <c:v>0.47356999999999999</c:v>
                </c:pt>
                <c:pt idx="1232">
                  <c:v>0.47421999999999997</c:v>
                </c:pt>
                <c:pt idx="1233">
                  <c:v>0.47421999999999997</c:v>
                </c:pt>
                <c:pt idx="1234">
                  <c:v>0.47378999999999999</c:v>
                </c:pt>
                <c:pt idx="1235">
                  <c:v>0.47334999999999999</c:v>
                </c:pt>
                <c:pt idx="1236">
                  <c:v>0.47248000000000001</c:v>
                </c:pt>
                <c:pt idx="1237">
                  <c:v>0.47138999999999998</c:v>
                </c:pt>
                <c:pt idx="1238">
                  <c:v>0.46965000000000001</c:v>
                </c:pt>
                <c:pt idx="1239">
                  <c:v>0.46811999999999998</c:v>
                </c:pt>
                <c:pt idx="1240">
                  <c:v>0.46616000000000002</c:v>
                </c:pt>
                <c:pt idx="1241">
                  <c:v>0.46398</c:v>
                </c:pt>
                <c:pt idx="1242">
                  <c:v>0.46115</c:v>
                </c:pt>
                <c:pt idx="1243">
                  <c:v>0.45810000000000001</c:v>
                </c:pt>
                <c:pt idx="1244">
                  <c:v>0.45417999999999997</c:v>
                </c:pt>
                <c:pt idx="1245">
                  <c:v>0.45047999999999999</c:v>
                </c:pt>
                <c:pt idx="1246">
                  <c:v>0.44678000000000001</c:v>
                </c:pt>
                <c:pt idx="1247">
                  <c:v>0.44285999999999998</c:v>
                </c:pt>
                <c:pt idx="1248">
                  <c:v>0.4385</c:v>
                </c:pt>
                <c:pt idx="1249">
                  <c:v>0.43436000000000002</c:v>
                </c:pt>
                <c:pt idx="1250">
                  <c:v>0.42979000000000001</c:v>
                </c:pt>
                <c:pt idx="1251">
                  <c:v>0.42520999999999998</c:v>
                </c:pt>
                <c:pt idx="1252">
                  <c:v>0.41998999999999997</c:v>
                </c:pt>
                <c:pt idx="1253">
                  <c:v>0.41476000000000002</c:v>
                </c:pt>
                <c:pt idx="1254">
                  <c:v>0.40953000000000001</c:v>
                </c:pt>
                <c:pt idx="1255">
                  <c:v>0.40365000000000001</c:v>
                </c:pt>
                <c:pt idx="1256">
                  <c:v>0.39799000000000001</c:v>
                </c:pt>
                <c:pt idx="1257">
                  <c:v>0.39211000000000001</c:v>
                </c:pt>
                <c:pt idx="1258">
                  <c:v>0.38557000000000002</c:v>
                </c:pt>
                <c:pt idx="1259">
                  <c:v>0.37903999999999999</c:v>
                </c:pt>
                <c:pt idx="1260">
                  <c:v>0.37163000000000002</c:v>
                </c:pt>
                <c:pt idx="1261">
                  <c:v>0.36465999999999998</c:v>
                </c:pt>
                <c:pt idx="1262">
                  <c:v>0.35726000000000002</c:v>
                </c:pt>
                <c:pt idx="1263">
                  <c:v>0.35028999999999999</c:v>
                </c:pt>
                <c:pt idx="1264">
                  <c:v>0.34310000000000002</c:v>
                </c:pt>
                <c:pt idx="1265">
                  <c:v>0.33568999999999999</c:v>
                </c:pt>
                <c:pt idx="1266">
                  <c:v>0.32872000000000001</c:v>
                </c:pt>
                <c:pt idx="1267">
                  <c:v>0.32066</c:v>
                </c:pt>
                <c:pt idx="1268">
                  <c:v>0.31325999999999998</c:v>
                </c:pt>
                <c:pt idx="1269">
                  <c:v>0.30563000000000001</c:v>
                </c:pt>
                <c:pt idx="1270">
                  <c:v>0.29758000000000001</c:v>
                </c:pt>
                <c:pt idx="1271">
                  <c:v>0.28972999999999999</c:v>
                </c:pt>
                <c:pt idx="1272">
                  <c:v>0.28211000000000003</c:v>
                </c:pt>
                <c:pt idx="1273">
                  <c:v>0.27383000000000002</c:v>
                </c:pt>
                <c:pt idx="1274">
                  <c:v>0.26577000000000001</c:v>
                </c:pt>
                <c:pt idx="1275">
                  <c:v>0.25750000000000001</c:v>
                </c:pt>
                <c:pt idx="1276">
                  <c:v>0.24878</c:v>
                </c:pt>
                <c:pt idx="1277">
                  <c:v>0.24051</c:v>
                </c:pt>
                <c:pt idx="1278">
                  <c:v>0.23222999999999999</c:v>
                </c:pt>
                <c:pt idx="1279">
                  <c:v>0.22352</c:v>
                </c:pt>
                <c:pt idx="1280">
                  <c:v>0.21523999999999999</c:v>
                </c:pt>
                <c:pt idx="1281">
                  <c:v>0.20718</c:v>
                </c:pt>
                <c:pt idx="1282">
                  <c:v>0.19869000000000001</c:v>
                </c:pt>
                <c:pt idx="1283">
                  <c:v>0.19062999999999999</c:v>
                </c:pt>
                <c:pt idx="1284">
                  <c:v>0.18235000000000001</c:v>
                </c:pt>
                <c:pt idx="1285">
                  <c:v>0.17429</c:v>
                </c:pt>
                <c:pt idx="1286">
                  <c:v>0.16622999999999999</c:v>
                </c:pt>
                <c:pt idx="1287">
                  <c:v>0.15795999999999999</c:v>
                </c:pt>
                <c:pt idx="1288">
                  <c:v>0.15012</c:v>
                </c:pt>
                <c:pt idx="1289">
                  <c:v>0.14205999999999999</c:v>
                </c:pt>
                <c:pt idx="1290">
                  <c:v>0.13400000000000001</c:v>
                </c:pt>
                <c:pt idx="1291">
                  <c:v>0.12615999999999999</c:v>
                </c:pt>
                <c:pt idx="1292">
                  <c:v>0.11831</c:v>
                </c:pt>
                <c:pt idx="1293">
                  <c:v>0.11026</c:v>
                </c:pt>
                <c:pt idx="1294">
                  <c:v>0.10263</c:v>
                </c:pt>
                <c:pt idx="1295">
                  <c:v>9.5229999999999995E-2</c:v>
                </c:pt>
                <c:pt idx="1296">
                  <c:v>8.8039999999999993E-2</c:v>
                </c:pt>
                <c:pt idx="1297">
                  <c:v>8.0409999999999995E-2</c:v>
                </c:pt>
                <c:pt idx="1298">
                  <c:v>7.3440000000000005E-2</c:v>
                </c:pt>
                <c:pt idx="1299">
                  <c:v>6.6040000000000001E-2</c:v>
                </c:pt>
                <c:pt idx="1300">
                  <c:v>5.9290000000000002E-2</c:v>
                </c:pt>
                <c:pt idx="1301">
                  <c:v>5.253E-2</c:v>
                </c:pt>
                <c:pt idx="1302">
                  <c:v>4.5560000000000003E-2</c:v>
                </c:pt>
                <c:pt idx="1303">
                  <c:v>3.968E-2</c:v>
                </c:pt>
                <c:pt idx="1304">
                  <c:v>3.3369999999999997E-2</c:v>
                </c:pt>
                <c:pt idx="1305">
                  <c:v>2.683E-2</c:v>
                </c:pt>
                <c:pt idx="1306">
                  <c:v>2.095E-2</c:v>
                </c:pt>
                <c:pt idx="1307">
                  <c:v>1.529E-2</c:v>
                </c:pt>
                <c:pt idx="1308">
                  <c:v>9.41E-3</c:v>
                </c:pt>
                <c:pt idx="1309">
                  <c:v>3.96E-3</c:v>
                </c:pt>
                <c:pt idx="1310">
                  <c:v>-1.48E-3</c:v>
                </c:pt>
                <c:pt idx="1311">
                  <c:v>-6.7099999999999998E-3</c:v>
                </c:pt>
                <c:pt idx="1312">
                  <c:v>-1.1939999999999999E-2</c:v>
                </c:pt>
                <c:pt idx="1313">
                  <c:v>-1.651E-2</c:v>
                </c:pt>
                <c:pt idx="1314">
                  <c:v>-2.087E-2</c:v>
                </c:pt>
                <c:pt idx="1315">
                  <c:v>-2.588E-2</c:v>
                </c:pt>
                <c:pt idx="1316">
                  <c:v>-2.98E-2</c:v>
                </c:pt>
                <c:pt idx="1317">
                  <c:v>-3.3939999999999998E-2</c:v>
                </c:pt>
                <c:pt idx="1318">
                  <c:v>-3.7859999999999998E-2</c:v>
                </c:pt>
                <c:pt idx="1319">
                  <c:v>-4.1779999999999998E-2</c:v>
                </c:pt>
                <c:pt idx="1320">
                  <c:v>-4.548E-2</c:v>
                </c:pt>
                <c:pt idx="1321">
                  <c:v>-4.8750000000000002E-2</c:v>
                </c:pt>
                <c:pt idx="1322">
                  <c:v>-5.1799999999999999E-2</c:v>
                </c:pt>
                <c:pt idx="1323">
                  <c:v>-5.4850000000000003E-2</c:v>
                </c:pt>
                <c:pt idx="1324">
                  <c:v>-5.7239999999999999E-2</c:v>
                </c:pt>
                <c:pt idx="1325">
                  <c:v>-6.0080000000000001E-2</c:v>
                </c:pt>
                <c:pt idx="1326">
                  <c:v>-6.2689999999999996E-2</c:v>
                </c:pt>
                <c:pt idx="1327">
                  <c:v>-6.4430000000000001E-2</c:v>
                </c:pt>
                <c:pt idx="1328">
                  <c:v>-6.6390000000000005E-2</c:v>
                </c:pt>
                <c:pt idx="1329">
                  <c:v>-6.8349999999999994E-2</c:v>
                </c:pt>
                <c:pt idx="1330">
                  <c:v>-6.966E-2</c:v>
                </c:pt>
                <c:pt idx="1331">
                  <c:v>-7.1400000000000005E-2</c:v>
                </c:pt>
                <c:pt idx="1332">
                  <c:v>-7.2489999999999999E-2</c:v>
                </c:pt>
                <c:pt idx="1333">
                  <c:v>-7.4230000000000004E-2</c:v>
                </c:pt>
                <c:pt idx="1334">
                  <c:v>-7.5319999999999998E-2</c:v>
                </c:pt>
                <c:pt idx="1335">
                  <c:v>-7.5980000000000006E-2</c:v>
                </c:pt>
                <c:pt idx="1336">
                  <c:v>-7.6850000000000002E-2</c:v>
                </c:pt>
                <c:pt idx="1337">
                  <c:v>-7.7060000000000003E-2</c:v>
                </c:pt>
                <c:pt idx="1338">
                  <c:v>-7.7499999999999999E-2</c:v>
                </c:pt>
                <c:pt idx="1339">
                  <c:v>-7.7280000000000001E-2</c:v>
                </c:pt>
                <c:pt idx="1340">
                  <c:v>-7.7060000000000003E-2</c:v>
                </c:pt>
                <c:pt idx="1341">
                  <c:v>-7.6410000000000006E-2</c:v>
                </c:pt>
                <c:pt idx="1342">
                  <c:v>-7.5980000000000006E-2</c:v>
                </c:pt>
                <c:pt idx="1343">
                  <c:v>-7.5319999999999998E-2</c:v>
                </c:pt>
                <c:pt idx="1344">
                  <c:v>-7.4450000000000002E-2</c:v>
                </c:pt>
                <c:pt idx="1345">
                  <c:v>-7.3359999999999995E-2</c:v>
                </c:pt>
                <c:pt idx="1346">
                  <c:v>-7.2709999999999997E-2</c:v>
                </c:pt>
                <c:pt idx="1347">
                  <c:v>-7.1620000000000003E-2</c:v>
                </c:pt>
                <c:pt idx="1348">
                  <c:v>-7.0529999999999995E-2</c:v>
                </c:pt>
                <c:pt idx="1349">
                  <c:v>-6.9440000000000002E-2</c:v>
                </c:pt>
                <c:pt idx="1350">
                  <c:v>-6.7919999999999994E-2</c:v>
                </c:pt>
                <c:pt idx="1351">
                  <c:v>-6.6390000000000005E-2</c:v>
                </c:pt>
                <c:pt idx="1352">
                  <c:v>-6.5089999999999995E-2</c:v>
                </c:pt>
                <c:pt idx="1353">
                  <c:v>-6.3780000000000003E-2</c:v>
                </c:pt>
                <c:pt idx="1354">
                  <c:v>-6.1159999999999999E-2</c:v>
                </c:pt>
                <c:pt idx="1355">
                  <c:v>-5.9639999999999999E-2</c:v>
                </c:pt>
                <c:pt idx="1356">
                  <c:v>-5.6590000000000001E-2</c:v>
                </c:pt>
                <c:pt idx="1357">
                  <c:v>-5.4629999999999998E-2</c:v>
                </c:pt>
                <c:pt idx="1358">
                  <c:v>-5.2019999999999997E-2</c:v>
                </c:pt>
                <c:pt idx="1359">
                  <c:v>-4.9619999999999997E-2</c:v>
                </c:pt>
                <c:pt idx="1360">
                  <c:v>-4.6789999999999998E-2</c:v>
                </c:pt>
                <c:pt idx="1361">
                  <c:v>-4.4609999999999997E-2</c:v>
                </c:pt>
                <c:pt idx="1362">
                  <c:v>-4.2000000000000003E-2</c:v>
                </c:pt>
                <c:pt idx="1363">
                  <c:v>-3.9600000000000003E-2</c:v>
                </c:pt>
                <c:pt idx="1364">
                  <c:v>-3.6769999999999997E-2</c:v>
                </c:pt>
                <c:pt idx="1365">
                  <c:v>-3.4160000000000003E-2</c:v>
                </c:pt>
                <c:pt idx="1366">
                  <c:v>-3.1980000000000001E-2</c:v>
                </c:pt>
                <c:pt idx="1367">
                  <c:v>-2.9149999999999999E-2</c:v>
                </c:pt>
                <c:pt idx="1368">
                  <c:v>-2.6749999999999999E-2</c:v>
                </c:pt>
                <c:pt idx="1369">
                  <c:v>-2.3699999999999999E-2</c:v>
                </c:pt>
                <c:pt idx="1370">
                  <c:v>-2.087E-2</c:v>
                </c:pt>
                <c:pt idx="1371">
                  <c:v>-1.7819999999999999E-2</c:v>
                </c:pt>
                <c:pt idx="1372">
                  <c:v>-1.477E-2</c:v>
                </c:pt>
                <c:pt idx="1373">
                  <c:v>-1.15E-2</c:v>
                </c:pt>
                <c:pt idx="1374">
                  <c:v>-8.4499999999999992E-3</c:v>
                </c:pt>
                <c:pt idx="1375">
                  <c:v>-5.4000000000000003E-3</c:v>
                </c:pt>
                <c:pt idx="1376">
                  <c:v>-2.5699999999999998E-3</c:v>
                </c:pt>
                <c:pt idx="1377">
                  <c:v>2.5999999999999998E-4</c:v>
                </c:pt>
                <c:pt idx="1378">
                  <c:v>3.31E-3</c:v>
                </c:pt>
                <c:pt idx="1379">
                  <c:v>5.9199999999999999E-3</c:v>
                </c:pt>
                <c:pt idx="1380">
                  <c:v>8.9700000000000005E-3</c:v>
                </c:pt>
                <c:pt idx="1381">
                  <c:v>1.159E-2</c:v>
                </c:pt>
                <c:pt idx="1382">
                  <c:v>1.355E-2</c:v>
                </c:pt>
                <c:pt idx="1383">
                  <c:v>1.6379999999999999E-2</c:v>
                </c:pt>
                <c:pt idx="1384">
                  <c:v>1.899E-2</c:v>
                </c:pt>
                <c:pt idx="1385">
                  <c:v>2.1170000000000001E-2</c:v>
                </c:pt>
                <c:pt idx="1386">
                  <c:v>2.4E-2</c:v>
                </c:pt>
                <c:pt idx="1387">
                  <c:v>2.683E-2</c:v>
                </c:pt>
                <c:pt idx="1388">
                  <c:v>2.945E-2</c:v>
                </c:pt>
                <c:pt idx="1389">
                  <c:v>3.2280000000000003E-2</c:v>
                </c:pt>
                <c:pt idx="1390">
                  <c:v>3.4459999999999998E-2</c:v>
                </c:pt>
                <c:pt idx="1391">
                  <c:v>3.6850000000000001E-2</c:v>
                </c:pt>
                <c:pt idx="1392">
                  <c:v>3.9469999999999998E-2</c:v>
                </c:pt>
                <c:pt idx="1393">
                  <c:v>4.1430000000000002E-2</c:v>
                </c:pt>
                <c:pt idx="1394">
                  <c:v>4.317E-2</c:v>
                </c:pt>
                <c:pt idx="1395">
                  <c:v>4.5350000000000001E-2</c:v>
                </c:pt>
                <c:pt idx="1396">
                  <c:v>4.709E-2</c:v>
                </c:pt>
                <c:pt idx="1397">
                  <c:v>4.9050000000000003E-2</c:v>
                </c:pt>
                <c:pt idx="1398">
                  <c:v>5.0360000000000002E-2</c:v>
                </c:pt>
                <c:pt idx="1399">
                  <c:v>5.21E-2</c:v>
                </c:pt>
                <c:pt idx="1400">
                  <c:v>5.3409999999999999E-2</c:v>
                </c:pt>
                <c:pt idx="1401">
                  <c:v>5.4710000000000002E-2</c:v>
                </c:pt>
                <c:pt idx="1402">
                  <c:v>5.6460000000000003E-2</c:v>
                </c:pt>
                <c:pt idx="1403">
                  <c:v>5.7540000000000001E-2</c:v>
                </c:pt>
                <c:pt idx="1404">
                  <c:v>5.885E-2</c:v>
                </c:pt>
                <c:pt idx="1405">
                  <c:v>6.0159999999999998E-2</c:v>
                </c:pt>
                <c:pt idx="1406">
                  <c:v>6.1249999999999999E-2</c:v>
                </c:pt>
                <c:pt idx="1407">
                  <c:v>6.234E-2</c:v>
                </c:pt>
                <c:pt idx="1408">
                  <c:v>6.2990000000000004E-2</c:v>
                </c:pt>
                <c:pt idx="1409">
                  <c:v>6.386E-2</c:v>
                </c:pt>
                <c:pt idx="1410">
                  <c:v>6.4079999999999998E-2</c:v>
                </c:pt>
                <c:pt idx="1411">
                  <c:v>6.4509999999999998E-2</c:v>
                </c:pt>
                <c:pt idx="1412">
                  <c:v>6.5600000000000006E-2</c:v>
                </c:pt>
                <c:pt idx="1413">
                  <c:v>6.5820000000000004E-2</c:v>
                </c:pt>
                <c:pt idx="1414">
                  <c:v>6.6040000000000001E-2</c:v>
                </c:pt>
                <c:pt idx="1415">
                  <c:v>6.6040000000000001E-2</c:v>
                </c:pt>
                <c:pt idx="1416">
                  <c:v>6.5820000000000004E-2</c:v>
                </c:pt>
                <c:pt idx="1417">
                  <c:v>6.6040000000000001E-2</c:v>
                </c:pt>
                <c:pt idx="1418">
                  <c:v>6.5600000000000006E-2</c:v>
                </c:pt>
                <c:pt idx="1419">
                  <c:v>6.5600000000000006E-2</c:v>
                </c:pt>
                <c:pt idx="1420">
                  <c:v>6.5820000000000004E-2</c:v>
                </c:pt>
                <c:pt idx="1421">
                  <c:v>6.5170000000000006E-2</c:v>
                </c:pt>
                <c:pt idx="1422">
                  <c:v>6.4729999999999996E-2</c:v>
                </c:pt>
                <c:pt idx="1423">
                  <c:v>6.4079999999999998E-2</c:v>
                </c:pt>
                <c:pt idx="1424">
                  <c:v>6.3640000000000002E-2</c:v>
                </c:pt>
                <c:pt idx="1425">
                  <c:v>6.2770000000000006E-2</c:v>
                </c:pt>
                <c:pt idx="1426">
                  <c:v>6.1899999999999997E-2</c:v>
                </c:pt>
                <c:pt idx="1427">
                  <c:v>6.0810000000000003E-2</c:v>
                </c:pt>
                <c:pt idx="1428">
                  <c:v>6.0380000000000003E-2</c:v>
                </c:pt>
                <c:pt idx="1429">
                  <c:v>5.9499999999999997E-2</c:v>
                </c:pt>
                <c:pt idx="1430">
                  <c:v>5.7979999999999997E-2</c:v>
                </c:pt>
                <c:pt idx="1431">
                  <c:v>5.6890000000000003E-2</c:v>
                </c:pt>
                <c:pt idx="1432">
                  <c:v>5.5579999999999997E-2</c:v>
                </c:pt>
                <c:pt idx="1433">
                  <c:v>5.4489999999999997E-2</c:v>
                </c:pt>
                <c:pt idx="1434">
                  <c:v>5.3620000000000001E-2</c:v>
                </c:pt>
                <c:pt idx="1435">
                  <c:v>5.1880000000000003E-2</c:v>
                </c:pt>
                <c:pt idx="1436">
                  <c:v>5.0790000000000002E-2</c:v>
                </c:pt>
                <c:pt idx="1437">
                  <c:v>4.9270000000000001E-2</c:v>
                </c:pt>
                <c:pt idx="1438">
                  <c:v>4.7309999999999998E-2</c:v>
                </c:pt>
                <c:pt idx="1439">
                  <c:v>4.5780000000000001E-2</c:v>
                </c:pt>
                <c:pt idx="1440">
                  <c:v>4.4040000000000003E-2</c:v>
                </c:pt>
                <c:pt idx="1441">
                  <c:v>4.2729999999999997E-2</c:v>
                </c:pt>
                <c:pt idx="1442">
                  <c:v>4.0550000000000003E-2</c:v>
                </c:pt>
                <c:pt idx="1443">
                  <c:v>3.8809999999999997E-2</c:v>
                </c:pt>
                <c:pt idx="1444">
                  <c:v>3.7289999999999997E-2</c:v>
                </c:pt>
                <c:pt idx="1445">
                  <c:v>3.533E-2</c:v>
                </c:pt>
                <c:pt idx="1446">
                  <c:v>3.3579999999999999E-2</c:v>
                </c:pt>
                <c:pt idx="1447">
                  <c:v>3.2280000000000003E-2</c:v>
                </c:pt>
                <c:pt idx="1448">
                  <c:v>3.032E-2</c:v>
                </c:pt>
                <c:pt idx="1449">
                  <c:v>2.836E-2</c:v>
                </c:pt>
                <c:pt idx="1450">
                  <c:v>2.6610000000000002E-2</c:v>
                </c:pt>
                <c:pt idx="1451">
                  <c:v>2.444E-2</c:v>
                </c:pt>
                <c:pt idx="1452">
                  <c:v>2.2259999999999999E-2</c:v>
                </c:pt>
                <c:pt idx="1453">
                  <c:v>2.095E-2</c:v>
                </c:pt>
                <c:pt idx="1454">
                  <c:v>1.856E-2</c:v>
                </c:pt>
                <c:pt idx="1455">
                  <c:v>1.66E-2</c:v>
                </c:pt>
                <c:pt idx="1456">
                  <c:v>1.507E-2</c:v>
                </c:pt>
                <c:pt idx="1457">
                  <c:v>1.311E-2</c:v>
                </c:pt>
                <c:pt idx="1458">
                  <c:v>1.115E-2</c:v>
                </c:pt>
                <c:pt idx="1459">
                  <c:v>9.1900000000000003E-3</c:v>
                </c:pt>
                <c:pt idx="1460">
                  <c:v>7.6600000000000001E-3</c:v>
                </c:pt>
                <c:pt idx="1461">
                  <c:v>5.7000000000000002E-3</c:v>
                </c:pt>
                <c:pt idx="1462">
                  <c:v>3.7399999999999998E-3</c:v>
                </c:pt>
                <c:pt idx="1463">
                  <c:v>2E-3</c:v>
                </c:pt>
                <c:pt idx="1464">
                  <c:v>6.8999999999999997E-4</c:v>
                </c:pt>
                <c:pt idx="1465">
                  <c:v>-1.48E-3</c:v>
                </c:pt>
                <c:pt idx="1466">
                  <c:v>-2.7899999999999999E-3</c:v>
                </c:pt>
                <c:pt idx="1467">
                  <c:v>-4.7499999999999999E-3</c:v>
                </c:pt>
                <c:pt idx="1468">
                  <c:v>-6.28E-3</c:v>
                </c:pt>
                <c:pt idx="1469">
                  <c:v>-7.5799999999999999E-3</c:v>
                </c:pt>
                <c:pt idx="1470">
                  <c:v>-9.3200000000000002E-3</c:v>
                </c:pt>
                <c:pt idx="1471">
                  <c:v>-1.085E-2</c:v>
                </c:pt>
                <c:pt idx="1472">
                  <c:v>-1.259E-2</c:v>
                </c:pt>
                <c:pt idx="1473">
                  <c:v>-1.3679999999999999E-2</c:v>
                </c:pt>
                <c:pt idx="1474">
                  <c:v>-1.499E-2</c:v>
                </c:pt>
                <c:pt idx="1475">
                  <c:v>-1.6080000000000001E-2</c:v>
                </c:pt>
                <c:pt idx="1476">
                  <c:v>-1.7819999999999999E-2</c:v>
                </c:pt>
                <c:pt idx="1477">
                  <c:v>-1.891E-2</c:v>
                </c:pt>
                <c:pt idx="1478">
                  <c:v>-1.9779999999999999E-2</c:v>
                </c:pt>
                <c:pt idx="1479">
                  <c:v>-2.043E-2</c:v>
                </c:pt>
                <c:pt idx="1480">
                  <c:v>-2.1739999999999999E-2</c:v>
                </c:pt>
                <c:pt idx="1481">
                  <c:v>-2.283E-2</c:v>
                </c:pt>
                <c:pt idx="1482">
                  <c:v>-2.3699999999999999E-2</c:v>
                </c:pt>
                <c:pt idx="1483">
                  <c:v>-2.435E-2</c:v>
                </c:pt>
                <c:pt idx="1484">
                  <c:v>-2.5440000000000001E-2</c:v>
                </c:pt>
                <c:pt idx="1485">
                  <c:v>-2.631E-2</c:v>
                </c:pt>
                <c:pt idx="1486">
                  <c:v>-2.6749999999999999E-2</c:v>
                </c:pt>
                <c:pt idx="1487">
                  <c:v>-2.7400000000000001E-2</c:v>
                </c:pt>
                <c:pt idx="1488">
                  <c:v>-2.7619999999999999E-2</c:v>
                </c:pt>
                <c:pt idx="1489">
                  <c:v>-2.8490000000000001E-2</c:v>
                </c:pt>
                <c:pt idx="1490">
                  <c:v>-2.8490000000000001E-2</c:v>
                </c:pt>
                <c:pt idx="1491">
                  <c:v>-2.9149999999999999E-2</c:v>
                </c:pt>
                <c:pt idx="1492">
                  <c:v>-2.9149999999999999E-2</c:v>
                </c:pt>
                <c:pt idx="1493">
                  <c:v>-2.9360000000000001E-2</c:v>
                </c:pt>
                <c:pt idx="1494">
                  <c:v>-2.9360000000000001E-2</c:v>
                </c:pt>
                <c:pt idx="1495">
                  <c:v>-2.9360000000000001E-2</c:v>
                </c:pt>
                <c:pt idx="1496">
                  <c:v>-2.98E-2</c:v>
                </c:pt>
                <c:pt idx="1497">
                  <c:v>-2.98E-2</c:v>
                </c:pt>
                <c:pt idx="1498">
                  <c:v>-2.9579999999999999E-2</c:v>
                </c:pt>
                <c:pt idx="1499">
                  <c:v>-2.9360000000000001E-2</c:v>
                </c:pt>
                <c:pt idx="1500">
                  <c:v>-2.9360000000000001E-2</c:v>
                </c:pt>
                <c:pt idx="1501">
                  <c:v>-2.8930000000000001E-2</c:v>
                </c:pt>
                <c:pt idx="1502">
                  <c:v>-2.8709999999999999E-2</c:v>
                </c:pt>
                <c:pt idx="1503">
                  <c:v>-2.827E-2</c:v>
                </c:pt>
                <c:pt idx="1504">
                  <c:v>-2.7619999999999999E-2</c:v>
                </c:pt>
                <c:pt idx="1505">
                  <c:v>-2.7189999999999999E-2</c:v>
                </c:pt>
                <c:pt idx="1506">
                  <c:v>-2.6749999999999999E-2</c:v>
                </c:pt>
                <c:pt idx="1507">
                  <c:v>-2.6100000000000002E-2</c:v>
                </c:pt>
                <c:pt idx="1508">
                  <c:v>-2.5659999999999999E-2</c:v>
                </c:pt>
                <c:pt idx="1509">
                  <c:v>-2.479E-2</c:v>
                </c:pt>
                <c:pt idx="1510">
                  <c:v>-2.4140000000000002E-2</c:v>
                </c:pt>
                <c:pt idx="1511">
                  <c:v>-2.3480000000000001E-2</c:v>
                </c:pt>
                <c:pt idx="1512">
                  <c:v>-2.283E-2</c:v>
                </c:pt>
                <c:pt idx="1513">
                  <c:v>-2.196E-2</c:v>
                </c:pt>
                <c:pt idx="1514">
                  <c:v>-2.087E-2</c:v>
                </c:pt>
                <c:pt idx="1515">
                  <c:v>-1.9779999999999999E-2</c:v>
                </c:pt>
                <c:pt idx="1516">
                  <c:v>-1.9130000000000001E-2</c:v>
                </c:pt>
                <c:pt idx="1517">
                  <c:v>-1.7819999999999999E-2</c:v>
                </c:pt>
                <c:pt idx="1518">
                  <c:v>-1.6729999999999998E-2</c:v>
                </c:pt>
                <c:pt idx="1519">
                  <c:v>-1.5640000000000001E-2</c:v>
                </c:pt>
                <c:pt idx="1520">
                  <c:v>-1.477E-2</c:v>
                </c:pt>
                <c:pt idx="1521">
                  <c:v>-1.346E-2</c:v>
                </c:pt>
                <c:pt idx="1522">
                  <c:v>-1.2160000000000001E-2</c:v>
                </c:pt>
                <c:pt idx="1523">
                  <c:v>-1.128E-2</c:v>
                </c:pt>
                <c:pt idx="1524">
                  <c:v>-1.0200000000000001E-2</c:v>
                </c:pt>
                <c:pt idx="1525">
                  <c:v>-9.11E-3</c:v>
                </c:pt>
                <c:pt idx="1526">
                  <c:v>-7.5799999999999999E-3</c:v>
                </c:pt>
                <c:pt idx="1527">
                  <c:v>-6.28E-3</c:v>
                </c:pt>
                <c:pt idx="1528">
                  <c:v>-5.4000000000000003E-3</c:v>
                </c:pt>
                <c:pt idx="1529">
                  <c:v>-4.1000000000000003E-3</c:v>
                </c:pt>
                <c:pt idx="1530">
                  <c:v>-3.0100000000000001E-3</c:v>
                </c:pt>
                <c:pt idx="1531">
                  <c:v>-1.48E-3</c:v>
                </c:pt>
                <c:pt idx="1532">
                  <c:v>-3.8999999999999999E-4</c:v>
                </c:pt>
                <c:pt idx="1533">
                  <c:v>9.1E-4</c:v>
                </c:pt>
                <c:pt idx="1534">
                  <c:v>2.2200000000000002E-3</c:v>
                </c:pt>
                <c:pt idx="1535">
                  <c:v>3.7399999999999998E-3</c:v>
                </c:pt>
                <c:pt idx="1536">
                  <c:v>4.62E-3</c:v>
                </c:pt>
                <c:pt idx="1537">
                  <c:v>6.1399999999999996E-3</c:v>
                </c:pt>
                <c:pt idx="1538">
                  <c:v>7.45E-3</c:v>
                </c:pt>
                <c:pt idx="1539">
                  <c:v>8.3199999999999993E-3</c:v>
                </c:pt>
                <c:pt idx="1540">
                  <c:v>9.6299999999999997E-3</c:v>
                </c:pt>
                <c:pt idx="1541">
                  <c:v>1.115E-2</c:v>
                </c:pt>
                <c:pt idx="1542">
                  <c:v>1.2019999999999999E-2</c:v>
                </c:pt>
                <c:pt idx="1543">
                  <c:v>1.289E-2</c:v>
                </c:pt>
                <c:pt idx="1544">
                  <c:v>1.3979999999999999E-2</c:v>
                </c:pt>
                <c:pt idx="1545">
                  <c:v>1.507E-2</c:v>
                </c:pt>
                <c:pt idx="1546">
                  <c:v>1.5939999999999999E-2</c:v>
                </c:pt>
                <c:pt idx="1547">
                  <c:v>1.7469999999999999E-2</c:v>
                </c:pt>
                <c:pt idx="1548">
                  <c:v>1.8120000000000001E-2</c:v>
                </c:pt>
                <c:pt idx="1549">
                  <c:v>1.9429999999999999E-2</c:v>
                </c:pt>
                <c:pt idx="1550">
                  <c:v>2.0299999999999999E-2</c:v>
                </c:pt>
                <c:pt idx="1551">
                  <c:v>2.1170000000000001E-2</c:v>
                </c:pt>
                <c:pt idx="1552">
                  <c:v>2.2040000000000001E-2</c:v>
                </c:pt>
                <c:pt idx="1553">
                  <c:v>2.248E-2</c:v>
                </c:pt>
                <c:pt idx="1554">
                  <c:v>2.3570000000000001E-2</c:v>
                </c:pt>
                <c:pt idx="1555">
                  <c:v>2.444E-2</c:v>
                </c:pt>
                <c:pt idx="1556">
                  <c:v>2.487E-2</c:v>
                </c:pt>
                <c:pt idx="1557">
                  <c:v>2.5530000000000001E-2</c:v>
                </c:pt>
                <c:pt idx="1558">
                  <c:v>2.6610000000000002E-2</c:v>
                </c:pt>
                <c:pt idx="1559">
                  <c:v>2.7050000000000001E-2</c:v>
                </c:pt>
                <c:pt idx="1560">
                  <c:v>2.7269999999999999E-2</c:v>
                </c:pt>
                <c:pt idx="1561">
                  <c:v>2.792E-2</c:v>
                </c:pt>
                <c:pt idx="1562">
                  <c:v>2.792E-2</c:v>
                </c:pt>
                <c:pt idx="1563">
                  <c:v>2.879E-2</c:v>
                </c:pt>
                <c:pt idx="1564">
                  <c:v>2.9010000000000001E-2</c:v>
                </c:pt>
                <c:pt idx="1565">
                  <c:v>2.945E-2</c:v>
                </c:pt>
                <c:pt idx="1566">
                  <c:v>2.9659999999999999E-2</c:v>
                </c:pt>
                <c:pt idx="1567">
                  <c:v>2.988E-2</c:v>
                </c:pt>
                <c:pt idx="1568">
                  <c:v>3.0099999999999998E-2</c:v>
                </c:pt>
                <c:pt idx="1569">
                  <c:v>3.032E-2</c:v>
                </c:pt>
                <c:pt idx="1570">
                  <c:v>3.032E-2</c:v>
                </c:pt>
                <c:pt idx="1571">
                  <c:v>3.0540000000000001E-2</c:v>
                </c:pt>
                <c:pt idx="1572">
                  <c:v>3.0540000000000001E-2</c:v>
                </c:pt>
                <c:pt idx="1573">
                  <c:v>3.0540000000000001E-2</c:v>
                </c:pt>
                <c:pt idx="1574">
                  <c:v>3.0540000000000001E-2</c:v>
                </c:pt>
                <c:pt idx="1575">
                  <c:v>3.0099999999999998E-2</c:v>
                </c:pt>
                <c:pt idx="1576">
                  <c:v>2.9659999999999999E-2</c:v>
                </c:pt>
                <c:pt idx="1577">
                  <c:v>2.945E-2</c:v>
                </c:pt>
                <c:pt idx="1578">
                  <c:v>2.9659999999999999E-2</c:v>
                </c:pt>
                <c:pt idx="1579">
                  <c:v>2.879E-2</c:v>
                </c:pt>
                <c:pt idx="1580">
                  <c:v>2.8570000000000002E-2</c:v>
                </c:pt>
                <c:pt idx="1581">
                  <c:v>2.8139999999999998E-2</c:v>
                </c:pt>
                <c:pt idx="1582">
                  <c:v>2.792E-2</c:v>
                </c:pt>
                <c:pt idx="1583">
                  <c:v>2.7490000000000001E-2</c:v>
                </c:pt>
                <c:pt idx="1584">
                  <c:v>2.683E-2</c:v>
                </c:pt>
                <c:pt idx="1585">
                  <c:v>2.64E-2</c:v>
                </c:pt>
                <c:pt idx="1586">
                  <c:v>2.5739999999999999E-2</c:v>
                </c:pt>
                <c:pt idx="1587">
                  <c:v>2.5090000000000001E-2</c:v>
                </c:pt>
                <c:pt idx="1588">
                  <c:v>2.444E-2</c:v>
                </c:pt>
                <c:pt idx="1589">
                  <c:v>2.3349999999999999E-2</c:v>
                </c:pt>
                <c:pt idx="1590">
                  <c:v>2.3570000000000001E-2</c:v>
                </c:pt>
                <c:pt idx="1591">
                  <c:v>2.2689999999999998E-2</c:v>
                </c:pt>
                <c:pt idx="1592">
                  <c:v>2.1389999999999999E-2</c:v>
                </c:pt>
                <c:pt idx="1593">
                  <c:v>2.0729999999999998E-2</c:v>
                </c:pt>
                <c:pt idx="1594">
                  <c:v>1.9859999999999999E-2</c:v>
                </c:pt>
                <c:pt idx="1595">
                  <c:v>1.899E-2</c:v>
                </c:pt>
                <c:pt idx="1596">
                  <c:v>1.8120000000000001E-2</c:v>
                </c:pt>
                <c:pt idx="1597">
                  <c:v>1.703E-2</c:v>
                </c:pt>
                <c:pt idx="1598">
                  <c:v>1.6379999999999999E-2</c:v>
                </c:pt>
                <c:pt idx="1599">
                  <c:v>1.529E-2</c:v>
                </c:pt>
                <c:pt idx="1600">
                  <c:v>1.4420000000000001E-2</c:v>
                </c:pt>
                <c:pt idx="1601">
                  <c:v>1.333E-2</c:v>
                </c:pt>
                <c:pt idx="1602">
                  <c:v>1.2019999999999999E-2</c:v>
                </c:pt>
                <c:pt idx="1603">
                  <c:v>1.159E-2</c:v>
                </c:pt>
                <c:pt idx="1604">
                  <c:v>1.0279999999999999E-2</c:v>
                </c:pt>
                <c:pt idx="1605">
                  <c:v>9.1900000000000003E-3</c:v>
                </c:pt>
                <c:pt idx="1606">
                  <c:v>8.3199999999999993E-3</c:v>
                </c:pt>
                <c:pt idx="1607">
                  <c:v>7.2300000000000003E-3</c:v>
                </c:pt>
                <c:pt idx="1608">
                  <c:v>6.3600000000000002E-3</c:v>
                </c:pt>
                <c:pt idx="1609">
                  <c:v>5.4900000000000001E-3</c:v>
                </c:pt>
                <c:pt idx="1610">
                  <c:v>3.96E-3</c:v>
                </c:pt>
                <c:pt idx="1611">
                  <c:v>3.31E-3</c:v>
                </c:pt>
                <c:pt idx="1612">
                  <c:v>2.2200000000000002E-3</c:v>
                </c:pt>
                <c:pt idx="1613">
                  <c:v>1.1299999999999999E-3</c:v>
                </c:pt>
                <c:pt idx="1614">
                  <c:v>4.0000000000000003E-5</c:v>
                </c:pt>
                <c:pt idx="1615">
                  <c:v>-8.3000000000000001E-4</c:v>
                </c:pt>
                <c:pt idx="1616">
                  <c:v>-1.6999999999999999E-3</c:v>
                </c:pt>
                <c:pt idx="1617">
                  <c:v>-3.0100000000000001E-3</c:v>
                </c:pt>
                <c:pt idx="1618">
                  <c:v>-4.1000000000000003E-3</c:v>
                </c:pt>
                <c:pt idx="1619">
                  <c:v>-4.9699999999999996E-3</c:v>
                </c:pt>
                <c:pt idx="1620">
                  <c:v>-5.62E-3</c:v>
                </c:pt>
                <c:pt idx="1621">
                  <c:v>-6.7099999999999998E-3</c:v>
                </c:pt>
                <c:pt idx="1622">
                  <c:v>-7.5799999999999999E-3</c:v>
                </c:pt>
                <c:pt idx="1623">
                  <c:v>-8.8900000000000003E-3</c:v>
                </c:pt>
                <c:pt idx="1624">
                  <c:v>-9.5399999999999999E-3</c:v>
                </c:pt>
                <c:pt idx="1625">
                  <c:v>-9.7599999999999996E-3</c:v>
                </c:pt>
                <c:pt idx="1626">
                  <c:v>-1.15E-2</c:v>
                </c:pt>
                <c:pt idx="1627">
                  <c:v>-1.1939999999999999E-2</c:v>
                </c:pt>
                <c:pt idx="1628">
                  <c:v>-1.303E-2</c:v>
                </c:pt>
                <c:pt idx="1629">
                  <c:v>-1.346E-2</c:v>
                </c:pt>
                <c:pt idx="1630">
                  <c:v>-1.4330000000000001E-2</c:v>
                </c:pt>
                <c:pt idx="1631">
                  <c:v>-1.521E-2</c:v>
                </c:pt>
                <c:pt idx="1632">
                  <c:v>-1.5859999999999999E-2</c:v>
                </c:pt>
                <c:pt idx="1633">
                  <c:v>-1.6289999999999999E-2</c:v>
                </c:pt>
                <c:pt idx="1634">
                  <c:v>-1.6729999999999998E-2</c:v>
                </c:pt>
                <c:pt idx="1635">
                  <c:v>-1.7819999999999999E-2</c:v>
                </c:pt>
                <c:pt idx="1636">
                  <c:v>-1.8259999999999998E-2</c:v>
                </c:pt>
                <c:pt idx="1637">
                  <c:v>-1.847E-2</c:v>
                </c:pt>
                <c:pt idx="1638">
                  <c:v>-1.934E-2</c:v>
                </c:pt>
                <c:pt idx="1639">
                  <c:v>-1.9560000000000001E-2</c:v>
                </c:pt>
                <c:pt idx="1640">
                  <c:v>-0.02</c:v>
                </c:pt>
                <c:pt idx="1641">
                  <c:v>-2.043E-2</c:v>
                </c:pt>
                <c:pt idx="1642">
                  <c:v>-2.087E-2</c:v>
                </c:pt>
                <c:pt idx="1643">
                  <c:v>-2.0650000000000002E-2</c:v>
                </c:pt>
                <c:pt idx="1644">
                  <c:v>-2.1299999999999999E-2</c:v>
                </c:pt>
                <c:pt idx="1645">
                  <c:v>-2.1520000000000001E-2</c:v>
                </c:pt>
                <c:pt idx="1646">
                  <c:v>-2.1739999999999999E-2</c:v>
                </c:pt>
                <c:pt idx="1647">
                  <c:v>-2.239E-2</c:v>
                </c:pt>
                <c:pt idx="1648">
                  <c:v>-2.2179999999999998E-2</c:v>
                </c:pt>
                <c:pt idx="1649">
                  <c:v>-2.239E-2</c:v>
                </c:pt>
                <c:pt idx="1650">
                  <c:v>-2.239E-2</c:v>
                </c:pt>
                <c:pt idx="1651">
                  <c:v>-2.239E-2</c:v>
                </c:pt>
                <c:pt idx="1652">
                  <c:v>-2.2179999999999998E-2</c:v>
                </c:pt>
                <c:pt idx="1653">
                  <c:v>-2.2179999999999998E-2</c:v>
                </c:pt>
                <c:pt idx="1654">
                  <c:v>-2.2179999999999998E-2</c:v>
                </c:pt>
                <c:pt idx="1655">
                  <c:v>-2.196E-2</c:v>
                </c:pt>
                <c:pt idx="1656">
                  <c:v>-2.1520000000000001E-2</c:v>
                </c:pt>
                <c:pt idx="1657">
                  <c:v>-2.1739999999999999E-2</c:v>
                </c:pt>
                <c:pt idx="1658">
                  <c:v>-2.1299999999999999E-2</c:v>
                </c:pt>
                <c:pt idx="1659">
                  <c:v>-2.1090000000000001E-2</c:v>
                </c:pt>
                <c:pt idx="1660">
                  <c:v>-2.087E-2</c:v>
                </c:pt>
                <c:pt idx="1661">
                  <c:v>-2.043E-2</c:v>
                </c:pt>
                <c:pt idx="1662">
                  <c:v>-0.02</c:v>
                </c:pt>
                <c:pt idx="1663">
                  <c:v>-1.9779999999999999E-2</c:v>
                </c:pt>
                <c:pt idx="1664">
                  <c:v>-1.934E-2</c:v>
                </c:pt>
                <c:pt idx="1665">
                  <c:v>-1.847E-2</c:v>
                </c:pt>
                <c:pt idx="1666">
                  <c:v>-1.8259999999999998E-2</c:v>
                </c:pt>
                <c:pt idx="1667">
                  <c:v>-1.7600000000000001E-2</c:v>
                </c:pt>
                <c:pt idx="1668">
                  <c:v>-1.738E-2</c:v>
                </c:pt>
                <c:pt idx="1669">
                  <c:v>-1.6729999999999998E-2</c:v>
                </c:pt>
                <c:pt idx="1670">
                  <c:v>-1.6289999999999999E-2</c:v>
                </c:pt>
                <c:pt idx="1671">
                  <c:v>-1.542E-2</c:v>
                </c:pt>
                <c:pt idx="1672">
                  <c:v>-1.521E-2</c:v>
                </c:pt>
                <c:pt idx="1673">
                  <c:v>-1.4330000000000001E-2</c:v>
                </c:pt>
                <c:pt idx="1674">
                  <c:v>-1.3679999999999999E-2</c:v>
                </c:pt>
                <c:pt idx="1675">
                  <c:v>-1.281E-2</c:v>
                </c:pt>
                <c:pt idx="1676">
                  <c:v>-1.2160000000000001E-2</c:v>
                </c:pt>
                <c:pt idx="1677">
                  <c:v>-1.15E-2</c:v>
                </c:pt>
                <c:pt idx="1678">
                  <c:v>-1.0630000000000001E-2</c:v>
                </c:pt>
                <c:pt idx="1679">
                  <c:v>-9.9799999999999993E-3</c:v>
                </c:pt>
                <c:pt idx="1680">
                  <c:v>-9.3200000000000002E-3</c:v>
                </c:pt>
                <c:pt idx="1681">
                  <c:v>-8.2400000000000008E-3</c:v>
                </c:pt>
                <c:pt idx="1682">
                  <c:v>-7.5799999999999999E-3</c:v>
                </c:pt>
                <c:pt idx="1683">
                  <c:v>-6.9300000000000004E-3</c:v>
                </c:pt>
                <c:pt idx="1684">
                  <c:v>-5.8399999999999997E-3</c:v>
                </c:pt>
                <c:pt idx="1685">
                  <c:v>-5.4000000000000003E-3</c:v>
                </c:pt>
                <c:pt idx="1686">
                  <c:v>-4.3099999999999996E-3</c:v>
                </c:pt>
                <c:pt idx="1687">
                  <c:v>-3.6600000000000001E-3</c:v>
                </c:pt>
                <c:pt idx="1688">
                  <c:v>-2.5699999999999998E-3</c:v>
                </c:pt>
                <c:pt idx="1689">
                  <c:v>-1.92E-3</c:v>
                </c:pt>
                <c:pt idx="1690">
                  <c:v>-1.48E-3</c:v>
                </c:pt>
                <c:pt idx="1691">
                  <c:v>-3.8999999999999999E-4</c:v>
                </c:pt>
                <c:pt idx="1692">
                  <c:v>2.5999999999999998E-4</c:v>
                </c:pt>
                <c:pt idx="1693">
                  <c:v>1.3500000000000001E-3</c:v>
                </c:pt>
                <c:pt idx="1694">
                  <c:v>2E-3</c:v>
                </c:pt>
                <c:pt idx="1695">
                  <c:v>2.66E-3</c:v>
                </c:pt>
                <c:pt idx="1696">
                  <c:v>3.5300000000000002E-3</c:v>
                </c:pt>
                <c:pt idx="1697">
                  <c:v>4.4000000000000003E-3</c:v>
                </c:pt>
                <c:pt idx="1698">
                  <c:v>5.0499999999999998E-3</c:v>
                </c:pt>
                <c:pt idx="1699">
                  <c:v>6.1399999999999996E-3</c:v>
                </c:pt>
                <c:pt idx="1700">
                  <c:v>6.5799999999999999E-3</c:v>
                </c:pt>
                <c:pt idx="1701">
                  <c:v>7.2300000000000003E-3</c:v>
                </c:pt>
                <c:pt idx="1702">
                  <c:v>8.0999999999999996E-3</c:v>
                </c:pt>
                <c:pt idx="1703">
                  <c:v>8.7500000000000008E-3</c:v>
                </c:pt>
                <c:pt idx="1704">
                  <c:v>9.6299999999999997E-3</c:v>
                </c:pt>
                <c:pt idx="1705">
                  <c:v>1.0059999999999999E-2</c:v>
                </c:pt>
                <c:pt idx="1706">
                  <c:v>1.0710000000000001E-2</c:v>
                </c:pt>
                <c:pt idx="1707">
                  <c:v>1.137E-2</c:v>
                </c:pt>
                <c:pt idx="1708">
                  <c:v>1.18E-2</c:v>
                </c:pt>
                <c:pt idx="1709">
                  <c:v>1.2670000000000001E-2</c:v>
                </c:pt>
                <c:pt idx="1710">
                  <c:v>1.311E-2</c:v>
                </c:pt>
                <c:pt idx="1711">
                  <c:v>1.376E-2</c:v>
                </c:pt>
                <c:pt idx="1712">
                  <c:v>1.3979999999999999E-2</c:v>
                </c:pt>
                <c:pt idx="1713">
                  <c:v>1.4420000000000001E-2</c:v>
                </c:pt>
                <c:pt idx="1714">
                  <c:v>1.485E-2</c:v>
                </c:pt>
                <c:pt idx="1715">
                  <c:v>1.529E-2</c:v>
                </c:pt>
                <c:pt idx="1716">
                  <c:v>1.5939999999999999E-2</c:v>
                </c:pt>
                <c:pt idx="1717">
                  <c:v>1.66E-2</c:v>
                </c:pt>
                <c:pt idx="1718">
                  <c:v>1.6809999999999999E-2</c:v>
                </c:pt>
                <c:pt idx="1719">
                  <c:v>1.703E-2</c:v>
                </c:pt>
                <c:pt idx="1720">
                  <c:v>1.7250000000000001E-2</c:v>
                </c:pt>
                <c:pt idx="1721">
                  <c:v>1.7680000000000001E-2</c:v>
                </c:pt>
                <c:pt idx="1722">
                  <c:v>1.8120000000000001E-2</c:v>
                </c:pt>
                <c:pt idx="1723">
                  <c:v>1.7899999999999999E-2</c:v>
                </c:pt>
                <c:pt idx="1724">
                  <c:v>1.856E-2</c:v>
                </c:pt>
                <c:pt idx="1725">
                  <c:v>1.8339999999999999E-2</c:v>
                </c:pt>
                <c:pt idx="1726">
                  <c:v>1.856E-2</c:v>
                </c:pt>
                <c:pt idx="1727">
                  <c:v>1.8769999999999998E-2</c:v>
                </c:pt>
                <c:pt idx="1728">
                  <c:v>1.899E-2</c:v>
                </c:pt>
                <c:pt idx="1729">
                  <c:v>1.8769999999999998E-2</c:v>
                </c:pt>
                <c:pt idx="1730">
                  <c:v>1.8769999999999998E-2</c:v>
                </c:pt>
                <c:pt idx="1731">
                  <c:v>1.899E-2</c:v>
                </c:pt>
                <c:pt idx="1732">
                  <c:v>1.899E-2</c:v>
                </c:pt>
                <c:pt idx="1733">
                  <c:v>1.899E-2</c:v>
                </c:pt>
                <c:pt idx="1734">
                  <c:v>1.856E-2</c:v>
                </c:pt>
                <c:pt idx="1735">
                  <c:v>1.8339999999999999E-2</c:v>
                </c:pt>
                <c:pt idx="1736">
                  <c:v>1.8120000000000001E-2</c:v>
                </c:pt>
                <c:pt idx="1737">
                  <c:v>1.7899999999999999E-2</c:v>
                </c:pt>
                <c:pt idx="1738">
                  <c:v>1.8120000000000001E-2</c:v>
                </c:pt>
                <c:pt idx="1739">
                  <c:v>1.7899999999999999E-2</c:v>
                </c:pt>
                <c:pt idx="1740">
                  <c:v>1.7469999999999999E-2</c:v>
                </c:pt>
                <c:pt idx="1741">
                  <c:v>1.7250000000000001E-2</c:v>
                </c:pt>
                <c:pt idx="1742">
                  <c:v>1.703E-2</c:v>
                </c:pt>
                <c:pt idx="1743">
                  <c:v>1.66E-2</c:v>
                </c:pt>
                <c:pt idx="1744">
                  <c:v>1.6379999999999999E-2</c:v>
                </c:pt>
                <c:pt idx="1745">
                  <c:v>1.5939999999999999E-2</c:v>
                </c:pt>
                <c:pt idx="1746">
                  <c:v>1.5509999999999999E-2</c:v>
                </c:pt>
                <c:pt idx="1747">
                  <c:v>1.5509999999999999E-2</c:v>
                </c:pt>
                <c:pt idx="1748">
                  <c:v>1.485E-2</c:v>
                </c:pt>
                <c:pt idx="1749">
                  <c:v>1.4420000000000001E-2</c:v>
                </c:pt>
                <c:pt idx="1750">
                  <c:v>1.3979999999999999E-2</c:v>
                </c:pt>
                <c:pt idx="1751">
                  <c:v>1.355E-2</c:v>
                </c:pt>
                <c:pt idx="1752">
                  <c:v>1.289E-2</c:v>
                </c:pt>
                <c:pt idx="1753">
                  <c:v>1.2239999999999999E-2</c:v>
                </c:pt>
                <c:pt idx="1754">
                  <c:v>1.2019999999999999E-2</c:v>
                </c:pt>
                <c:pt idx="1755">
                  <c:v>1.159E-2</c:v>
                </c:pt>
                <c:pt idx="1756">
                  <c:v>1.115E-2</c:v>
                </c:pt>
                <c:pt idx="1757">
                  <c:v>1.0279999999999999E-2</c:v>
                </c:pt>
                <c:pt idx="1758">
                  <c:v>9.8399999999999998E-3</c:v>
                </c:pt>
                <c:pt idx="1759">
                  <c:v>9.1900000000000003E-3</c:v>
                </c:pt>
                <c:pt idx="1760">
                  <c:v>8.5400000000000007E-3</c:v>
                </c:pt>
                <c:pt idx="1761">
                  <c:v>8.0999999999999996E-3</c:v>
                </c:pt>
                <c:pt idx="1762">
                  <c:v>7.0099999999999997E-3</c:v>
                </c:pt>
                <c:pt idx="1763">
                  <c:v>6.79E-3</c:v>
                </c:pt>
                <c:pt idx="1764">
                  <c:v>6.3600000000000002E-3</c:v>
                </c:pt>
                <c:pt idx="1765">
                  <c:v>5.9199999999999999E-3</c:v>
                </c:pt>
                <c:pt idx="1766">
                  <c:v>5.0499999999999998E-3</c:v>
                </c:pt>
                <c:pt idx="1767">
                  <c:v>4.62E-3</c:v>
                </c:pt>
                <c:pt idx="1768">
                  <c:v>3.7399999999999998E-3</c:v>
                </c:pt>
                <c:pt idx="1769">
                  <c:v>3.5300000000000002E-3</c:v>
                </c:pt>
                <c:pt idx="1770">
                  <c:v>2.66E-3</c:v>
                </c:pt>
                <c:pt idx="1771">
                  <c:v>2E-3</c:v>
                </c:pt>
                <c:pt idx="1772">
                  <c:v>1.3500000000000001E-3</c:v>
                </c:pt>
                <c:pt idx="1773">
                  <c:v>1.3500000000000001E-3</c:v>
                </c:pt>
                <c:pt idx="1774">
                  <c:v>4.8000000000000001E-4</c:v>
                </c:pt>
                <c:pt idx="1775">
                  <c:v>-3.8999999999999999E-4</c:v>
                </c:pt>
                <c:pt idx="1776">
                  <c:v>-8.3000000000000001E-4</c:v>
                </c:pt>
                <c:pt idx="1777">
                  <c:v>-1.2700000000000001E-3</c:v>
                </c:pt>
                <c:pt idx="1778">
                  <c:v>-1.6999999999999999E-3</c:v>
                </c:pt>
                <c:pt idx="1779">
                  <c:v>-2.3500000000000001E-3</c:v>
                </c:pt>
                <c:pt idx="1780">
                  <c:v>-2.7899999999999999E-3</c:v>
                </c:pt>
                <c:pt idx="1781">
                  <c:v>-3.0100000000000001E-3</c:v>
                </c:pt>
                <c:pt idx="1782">
                  <c:v>-3.8800000000000002E-3</c:v>
                </c:pt>
                <c:pt idx="1783">
                  <c:v>-4.3099999999999996E-3</c:v>
                </c:pt>
                <c:pt idx="1784">
                  <c:v>-4.7499999999999999E-3</c:v>
                </c:pt>
                <c:pt idx="1785">
                  <c:v>-5.1900000000000002E-3</c:v>
                </c:pt>
                <c:pt idx="1786">
                  <c:v>-5.62E-3</c:v>
                </c:pt>
                <c:pt idx="1787">
                  <c:v>-5.8399999999999997E-3</c:v>
                </c:pt>
                <c:pt idx="1788">
                  <c:v>-6.28E-3</c:v>
                </c:pt>
                <c:pt idx="1789">
                  <c:v>-6.7099999999999998E-3</c:v>
                </c:pt>
                <c:pt idx="1790">
                  <c:v>-7.1500000000000001E-3</c:v>
                </c:pt>
                <c:pt idx="1791">
                  <c:v>-7.3600000000000002E-3</c:v>
                </c:pt>
                <c:pt idx="1792">
                  <c:v>-7.7999999999999996E-3</c:v>
                </c:pt>
                <c:pt idx="1793">
                  <c:v>-8.2400000000000008E-3</c:v>
                </c:pt>
                <c:pt idx="1794">
                  <c:v>-8.2400000000000008E-3</c:v>
                </c:pt>
                <c:pt idx="1795">
                  <c:v>-9.11E-3</c:v>
                </c:pt>
                <c:pt idx="1796">
                  <c:v>-8.8900000000000003E-3</c:v>
                </c:pt>
                <c:pt idx="1797">
                  <c:v>-9.11E-3</c:v>
                </c:pt>
                <c:pt idx="1798">
                  <c:v>-9.11E-3</c:v>
                </c:pt>
                <c:pt idx="1799">
                  <c:v>-9.11E-3</c:v>
                </c:pt>
                <c:pt idx="1800">
                  <c:v>-9.3200000000000002E-3</c:v>
                </c:pt>
                <c:pt idx="1801">
                  <c:v>-9.11E-3</c:v>
                </c:pt>
                <c:pt idx="1802">
                  <c:v>-9.3200000000000002E-3</c:v>
                </c:pt>
                <c:pt idx="1803">
                  <c:v>-9.7599999999999996E-3</c:v>
                </c:pt>
                <c:pt idx="1804">
                  <c:v>-9.5399999999999999E-3</c:v>
                </c:pt>
                <c:pt idx="1805">
                  <c:v>-9.7599999999999996E-3</c:v>
                </c:pt>
                <c:pt idx="1806">
                  <c:v>-9.5399999999999999E-3</c:v>
                </c:pt>
                <c:pt idx="1807">
                  <c:v>-9.7599999999999996E-3</c:v>
                </c:pt>
                <c:pt idx="1808">
                  <c:v>-9.3200000000000002E-3</c:v>
                </c:pt>
                <c:pt idx="1809">
                  <c:v>-9.5399999999999999E-3</c:v>
                </c:pt>
                <c:pt idx="1810">
                  <c:v>-9.11E-3</c:v>
                </c:pt>
                <c:pt idx="1811">
                  <c:v>-8.8900000000000003E-3</c:v>
                </c:pt>
                <c:pt idx="1812">
                  <c:v>-8.6700000000000006E-3</c:v>
                </c:pt>
                <c:pt idx="1813">
                  <c:v>-8.8900000000000003E-3</c:v>
                </c:pt>
                <c:pt idx="1814">
                  <c:v>-8.6700000000000006E-3</c:v>
                </c:pt>
                <c:pt idx="1815">
                  <c:v>-8.4499999999999992E-3</c:v>
                </c:pt>
                <c:pt idx="1816">
                  <c:v>-8.2400000000000008E-3</c:v>
                </c:pt>
                <c:pt idx="1817">
                  <c:v>-7.7999999999999996E-3</c:v>
                </c:pt>
                <c:pt idx="1818">
                  <c:v>-7.7999999999999996E-3</c:v>
                </c:pt>
                <c:pt idx="1819">
                  <c:v>-7.1500000000000001E-3</c:v>
                </c:pt>
                <c:pt idx="1820">
                  <c:v>-6.7099999999999998E-3</c:v>
                </c:pt>
                <c:pt idx="1821">
                  <c:v>-6.4900000000000001E-3</c:v>
                </c:pt>
                <c:pt idx="1822">
                  <c:v>-6.4900000000000001E-3</c:v>
                </c:pt>
                <c:pt idx="1823">
                  <c:v>-5.8399999999999997E-3</c:v>
                </c:pt>
                <c:pt idx="1824">
                  <c:v>-5.1900000000000002E-3</c:v>
                </c:pt>
                <c:pt idx="1825">
                  <c:v>-4.9699999999999996E-3</c:v>
                </c:pt>
                <c:pt idx="1826">
                  <c:v>-4.7499999999999999E-3</c:v>
                </c:pt>
                <c:pt idx="1827">
                  <c:v>-4.3099999999999996E-3</c:v>
                </c:pt>
                <c:pt idx="1828">
                  <c:v>-3.8800000000000002E-3</c:v>
                </c:pt>
                <c:pt idx="1829">
                  <c:v>-3.4399999999999999E-3</c:v>
                </c:pt>
                <c:pt idx="1830">
                  <c:v>-2.7899999999999999E-3</c:v>
                </c:pt>
                <c:pt idx="1831">
                  <c:v>-2.3500000000000001E-3</c:v>
                </c:pt>
                <c:pt idx="1832">
                  <c:v>-2.14E-3</c:v>
                </c:pt>
                <c:pt idx="1833">
                  <c:v>-1.48E-3</c:v>
                </c:pt>
                <c:pt idx="1834">
                  <c:v>-8.3000000000000001E-4</c:v>
                </c:pt>
                <c:pt idx="1835">
                  <c:v>-6.0999999999999997E-4</c:v>
                </c:pt>
                <c:pt idx="1836">
                  <c:v>4.8000000000000001E-4</c:v>
                </c:pt>
                <c:pt idx="1837">
                  <c:v>6.8999999999999997E-4</c:v>
                </c:pt>
                <c:pt idx="1838">
                  <c:v>1.57E-3</c:v>
                </c:pt>
                <c:pt idx="1839">
                  <c:v>1.7799999999999999E-3</c:v>
                </c:pt>
                <c:pt idx="1840">
                  <c:v>2.4399999999999999E-3</c:v>
                </c:pt>
                <c:pt idx="1841">
                  <c:v>3.31E-3</c:v>
                </c:pt>
                <c:pt idx="1842">
                  <c:v>3.5300000000000002E-3</c:v>
                </c:pt>
                <c:pt idx="1843">
                  <c:v>4.4000000000000003E-3</c:v>
                </c:pt>
                <c:pt idx="1844">
                  <c:v>4.4000000000000003E-3</c:v>
                </c:pt>
                <c:pt idx="1845">
                  <c:v>5.2700000000000004E-3</c:v>
                </c:pt>
                <c:pt idx="1846">
                  <c:v>5.7000000000000002E-3</c:v>
                </c:pt>
                <c:pt idx="1847">
                  <c:v>6.3600000000000002E-3</c:v>
                </c:pt>
                <c:pt idx="1848">
                  <c:v>7.2300000000000003E-3</c:v>
                </c:pt>
                <c:pt idx="1849">
                  <c:v>7.6600000000000001E-3</c:v>
                </c:pt>
                <c:pt idx="1850">
                  <c:v>7.8799999999999999E-3</c:v>
                </c:pt>
                <c:pt idx="1851">
                  <c:v>8.5400000000000007E-3</c:v>
                </c:pt>
                <c:pt idx="1852">
                  <c:v>8.9700000000000005E-3</c:v>
                </c:pt>
                <c:pt idx="1853">
                  <c:v>9.41E-3</c:v>
                </c:pt>
                <c:pt idx="1854">
                  <c:v>9.8399999999999998E-3</c:v>
                </c:pt>
                <c:pt idx="1855">
                  <c:v>1.0279999999999999E-2</c:v>
                </c:pt>
                <c:pt idx="1856">
                  <c:v>1.093E-2</c:v>
                </c:pt>
                <c:pt idx="1857">
                  <c:v>1.137E-2</c:v>
                </c:pt>
                <c:pt idx="1858">
                  <c:v>1.159E-2</c:v>
                </c:pt>
                <c:pt idx="1859">
                  <c:v>1.2019999999999999E-2</c:v>
                </c:pt>
                <c:pt idx="1860">
                  <c:v>1.2670000000000001E-2</c:v>
                </c:pt>
                <c:pt idx="1861">
                  <c:v>1.311E-2</c:v>
                </c:pt>
                <c:pt idx="1862">
                  <c:v>1.355E-2</c:v>
                </c:pt>
                <c:pt idx="1863">
                  <c:v>1.4420000000000001E-2</c:v>
                </c:pt>
                <c:pt idx="1864">
                  <c:v>1.4200000000000001E-2</c:v>
                </c:pt>
                <c:pt idx="1865">
                  <c:v>1.485E-2</c:v>
                </c:pt>
                <c:pt idx="1866">
                  <c:v>1.529E-2</c:v>
                </c:pt>
                <c:pt idx="1867">
                  <c:v>1.529E-2</c:v>
                </c:pt>
                <c:pt idx="1868">
                  <c:v>1.5509999999999999E-2</c:v>
                </c:pt>
                <c:pt idx="1869">
                  <c:v>1.5939999999999999E-2</c:v>
                </c:pt>
                <c:pt idx="1870">
                  <c:v>1.6379999999999999E-2</c:v>
                </c:pt>
                <c:pt idx="1871">
                  <c:v>1.66E-2</c:v>
                </c:pt>
                <c:pt idx="1872">
                  <c:v>1.66E-2</c:v>
                </c:pt>
                <c:pt idx="1873">
                  <c:v>1.703E-2</c:v>
                </c:pt>
                <c:pt idx="1874">
                  <c:v>1.703E-2</c:v>
                </c:pt>
                <c:pt idx="1875">
                  <c:v>1.7250000000000001E-2</c:v>
                </c:pt>
                <c:pt idx="1876">
                  <c:v>1.7469999999999999E-2</c:v>
                </c:pt>
                <c:pt idx="1877">
                  <c:v>1.7680000000000001E-2</c:v>
                </c:pt>
                <c:pt idx="1878">
                  <c:v>1.7899999999999999E-2</c:v>
                </c:pt>
                <c:pt idx="1879">
                  <c:v>1.7899999999999999E-2</c:v>
                </c:pt>
                <c:pt idx="1880">
                  <c:v>1.7899999999999999E-2</c:v>
                </c:pt>
                <c:pt idx="1881">
                  <c:v>1.8120000000000001E-2</c:v>
                </c:pt>
                <c:pt idx="1882">
                  <c:v>1.7899999999999999E-2</c:v>
                </c:pt>
                <c:pt idx="1883">
                  <c:v>1.7680000000000001E-2</c:v>
                </c:pt>
                <c:pt idx="1884">
                  <c:v>1.7899999999999999E-2</c:v>
                </c:pt>
                <c:pt idx="1885">
                  <c:v>1.7469999999999999E-2</c:v>
                </c:pt>
                <c:pt idx="1886">
                  <c:v>1.7250000000000001E-2</c:v>
                </c:pt>
                <c:pt idx="1887">
                  <c:v>1.7469999999999999E-2</c:v>
                </c:pt>
                <c:pt idx="1888">
                  <c:v>1.7250000000000001E-2</c:v>
                </c:pt>
                <c:pt idx="1889">
                  <c:v>1.703E-2</c:v>
                </c:pt>
                <c:pt idx="1890">
                  <c:v>1.703E-2</c:v>
                </c:pt>
                <c:pt idx="1891">
                  <c:v>1.66E-2</c:v>
                </c:pt>
                <c:pt idx="1892">
                  <c:v>1.6809999999999999E-2</c:v>
                </c:pt>
                <c:pt idx="1893">
                  <c:v>1.6809999999999999E-2</c:v>
                </c:pt>
                <c:pt idx="1894">
                  <c:v>1.6160000000000001E-2</c:v>
                </c:pt>
                <c:pt idx="1895">
                  <c:v>1.6160000000000001E-2</c:v>
                </c:pt>
                <c:pt idx="1896">
                  <c:v>1.529E-2</c:v>
                </c:pt>
                <c:pt idx="1897">
                  <c:v>1.529E-2</c:v>
                </c:pt>
                <c:pt idx="1898">
                  <c:v>1.507E-2</c:v>
                </c:pt>
                <c:pt idx="1899">
                  <c:v>1.4630000000000001E-2</c:v>
                </c:pt>
                <c:pt idx="1900">
                  <c:v>1.4420000000000001E-2</c:v>
                </c:pt>
                <c:pt idx="1901">
                  <c:v>1.4200000000000001E-2</c:v>
                </c:pt>
                <c:pt idx="1902">
                  <c:v>1.355E-2</c:v>
                </c:pt>
                <c:pt idx="1903">
                  <c:v>1.311E-2</c:v>
                </c:pt>
                <c:pt idx="1904">
                  <c:v>1.2670000000000001E-2</c:v>
                </c:pt>
                <c:pt idx="1905">
                  <c:v>1.18E-2</c:v>
                </c:pt>
                <c:pt idx="1906">
                  <c:v>1.2019999999999999E-2</c:v>
                </c:pt>
                <c:pt idx="1907">
                  <c:v>1.159E-2</c:v>
                </c:pt>
                <c:pt idx="1908">
                  <c:v>1.115E-2</c:v>
                </c:pt>
                <c:pt idx="1909">
                  <c:v>1.0710000000000001E-2</c:v>
                </c:pt>
                <c:pt idx="1910">
                  <c:v>1.0059999999999999E-2</c:v>
                </c:pt>
                <c:pt idx="1911">
                  <c:v>9.41E-3</c:v>
                </c:pt>
                <c:pt idx="1912">
                  <c:v>8.9700000000000005E-3</c:v>
                </c:pt>
                <c:pt idx="1913">
                  <c:v>8.3199999999999993E-3</c:v>
                </c:pt>
                <c:pt idx="1914">
                  <c:v>7.6600000000000001E-3</c:v>
                </c:pt>
                <c:pt idx="1915">
                  <c:v>7.8799999999999999E-3</c:v>
                </c:pt>
                <c:pt idx="1916">
                  <c:v>6.79E-3</c:v>
                </c:pt>
                <c:pt idx="1917">
                  <c:v>6.3600000000000002E-3</c:v>
                </c:pt>
                <c:pt idx="1918">
                  <c:v>5.7000000000000002E-3</c:v>
                </c:pt>
                <c:pt idx="1919">
                  <c:v>5.2700000000000004E-3</c:v>
                </c:pt>
                <c:pt idx="1920">
                  <c:v>4.4000000000000003E-3</c:v>
                </c:pt>
                <c:pt idx="1921">
                  <c:v>4.4000000000000003E-3</c:v>
                </c:pt>
                <c:pt idx="1922">
                  <c:v>3.7399999999999998E-3</c:v>
                </c:pt>
                <c:pt idx="1923">
                  <c:v>3.0899999999999999E-3</c:v>
                </c:pt>
                <c:pt idx="1924">
                  <c:v>2.4399999999999999E-3</c:v>
                </c:pt>
                <c:pt idx="1925">
                  <c:v>2E-3</c:v>
                </c:pt>
                <c:pt idx="1926">
                  <c:v>1.3500000000000001E-3</c:v>
                </c:pt>
                <c:pt idx="1927">
                  <c:v>6.8999999999999997E-4</c:v>
                </c:pt>
                <c:pt idx="1928">
                  <c:v>2.5999999999999998E-4</c:v>
                </c:pt>
                <c:pt idx="1929">
                  <c:v>-6.0999999999999997E-4</c:v>
                </c:pt>
                <c:pt idx="1930">
                  <c:v>-1.0499999999999999E-3</c:v>
                </c:pt>
                <c:pt idx="1931">
                  <c:v>-1.6999999999999999E-3</c:v>
                </c:pt>
                <c:pt idx="1932">
                  <c:v>-2.14E-3</c:v>
                </c:pt>
                <c:pt idx="1933">
                  <c:v>-2.3500000000000001E-3</c:v>
                </c:pt>
                <c:pt idx="1934">
                  <c:v>-3.2299999999999998E-3</c:v>
                </c:pt>
                <c:pt idx="1935">
                  <c:v>-3.4399999999999999E-3</c:v>
                </c:pt>
                <c:pt idx="1936">
                  <c:v>-4.1000000000000003E-3</c:v>
                </c:pt>
                <c:pt idx="1937">
                  <c:v>-4.5300000000000002E-3</c:v>
                </c:pt>
                <c:pt idx="1938">
                  <c:v>-5.1900000000000002E-3</c:v>
                </c:pt>
                <c:pt idx="1939">
                  <c:v>-5.1900000000000002E-3</c:v>
                </c:pt>
                <c:pt idx="1940">
                  <c:v>-6.0600000000000003E-3</c:v>
                </c:pt>
                <c:pt idx="1941">
                  <c:v>-6.28E-3</c:v>
                </c:pt>
                <c:pt idx="1942">
                  <c:v>-6.9300000000000004E-3</c:v>
                </c:pt>
                <c:pt idx="1943">
                  <c:v>-7.1500000000000001E-3</c:v>
                </c:pt>
                <c:pt idx="1944">
                  <c:v>-7.3600000000000002E-3</c:v>
                </c:pt>
                <c:pt idx="1945">
                  <c:v>-8.0199999999999994E-3</c:v>
                </c:pt>
                <c:pt idx="1946">
                  <c:v>-8.0199999999999994E-3</c:v>
                </c:pt>
                <c:pt idx="1947">
                  <c:v>-8.2400000000000008E-3</c:v>
                </c:pt>
                <c:pt idx="1948">
                  <c:v>-8.8900000000000003E-3</c:v>
                </c:pt>
                <c:pt idx="1949">
                  <c:v>-9.11E-3</c:v>
                </c:pt>
                <c:pt idx="1950">
                  <c:v>-9.3200000000000002E-3</c:v>
                </c:pt>
                <c:pt idx="1951">
                  <c:v>-9.7599999999999996E-3</c:v>
                </c:pt>
                <c:pt idx="1952">
                  <c:v>-9.9799999999999993E-3</c:v>
                </c:pt>
                <c:pt idx="1953">
                  <c:v>-1.0410000000000001E-2</c:v>
                </c:pt>
                <c:pt idx="1954">
                  <c:v>-1.0200000000000001E-2</c:v>
                </c:pt>
                <c:pt idx="1955">
                  <c:v>-1.0410000000000001E-2</c:v>
                </c:pt>
                <c:pt idx="1956">
                  <c:v>-1.085E-2</c:v>
                </c:pt>
                <c:pt idx="1957">
                  <c:v>-1.085E-2</c:v>
                </c:pt>
                <c:pt idx="1958">
                  <c:v>-1.107E-2</c:v>
                </c:pt>
                <c:pt idx="1959">
                  <c:v>-1.107E-2</c:v>
                </c:pt>
                <c:pt idx="1960">
                  <c:v>-1.128E-2</c:v>
                </c:pt>
                <c:pt idx="1961">
                  <c:v>-1.128E-2</c:v>
                </c:pt>
                <c:pt idx="1962">
                  <c:v>-1.128E-2</c:v>
                </c:pt>
                <c:pt idx="1963">
                  <c:v>-1.128E-2</c:v>
                </c:pt>
                <c:pt idx="1964">
                  <c:v>-1.107E-2</c:v>
                </c:pt>
                <c:pt idx="1965">
                  <c:v>-1.107E-2</c:v>
                </c:pt>
                <c:pt idx="1966">
                  <c:v>-1.128E-2</c:v>
                </c:pt>
                <c:pt idx="1967">
                  <c:v>-1.107E-2</c:v>
                </c:pt>
                <c:pt idx="1968">
                  <c:v>-1.107E-2</c:v>
                </c:pt>
                <c:pt idx="1969">
                  <c:v>-1.128E-2</c:v>
                </c:pt>
                <c:pt idx="1970">
                  <c:v>-1.107E-2</c:v>
                </c:pt>
                <c:pt idx="1971">
                  <c:v>-1.085E-2</c:v>
                </c:pt>
                <c:pt idx="1972">
                  <c:v>-1.0630000000000001E-2</c:v>
                </c:pt>
                <c:pt idx="1973">
                  <c:v>-1.0410000000000001E-2</c:v>
                </c:pt>
                <c:pt idx="1974">
                  <c:v>-1.0200000000000001E-2</c:v>
                </c:pt>
                <c:pt idx="1975">
                  <c:v>-9.9799999999999993E-3</c:v>
                </c:pt>
                <c:pt idx="1976">
                  <c:v>-1.0200000000000001E-2</c:v>
                </c:pt>
                <c:pt idx="1977">
                  <c:v>-9.5399999999999999E-3</c:v>
                </c:pt>
                <c:pt idx="1978">
                  <c:v>-9.5399999999999999E-3</c:v>
                </c:pt>
                <c:pt idx="1979">
                  <c:v>-8.8900000000000003E-3</c:v>
                </c:pt>
                <c:pt idx="1980">
                  <c:v>-8.8900000000000003E-3</c:v>
                </c:pt>
                <c:pt idx="1981">
                  <c:v>-8.4499999999999992E-3</c:v>
                </c:pt>
                <c:pt idx="1982">
                  <c:v>-8.0199999999999994E-3</c:v>
                </c:pt>
                <c:pt idx="1983">
                  <c:v>-7.7999999999999996E-3</c:v>
                </c:pt>
                <c:pt idx="1984">
                  <c:v>-7.1500000000000001E-3</c:v>
                </c:pt>
                <c:pt idx="1985">
                  <c:v>-6.9300000000000004E-3</c:v>
                </c:pt>
                <c:pt idx="1986">
                  <c:v>-6.9300000000000004E-3</c:v>
                </c:pt>
                <c:pt idx="1987">
                  <c:v>-6.0600000000000003E-3</c:v>
                </c:pt>
                <c:pt idx="1988">
                  <c:v>-6.0600000000000003E-3</c:v>
                </c:pt>
                <c:pt idx="1989">
                  <c:v>-5.62E-3</c:v>
                </c:pt>
                <c:pt idx="1990">
                  <c:v>-5.1900000000000002E-3</c:v>
                </c:pt>
                <c:pt idx="1991">
                  <c:v>-4.5300000000000002E-3</c:v>
                </c:pt>
                <c:pt idx="1992">
                  <c:v>-4.1000000000000003E-3</c:v>
                </c:pt>
                <c:pt idx="1993">
                  <c:v>-3.8800000000000002E-3</c:v>
                </c:pt>
                <c:pt idx="1994">
                  <c:v>-3.2299999999999998E-3</c:v>
                </c:pt>
                <c:pt idx="1995">
                  <c:v>-3.0100000000000001E-3</c:v>
                </c:pt>
                <c:pt idx="1996">
                  <c:v>-2.14E-3</c:v>
                </c:pt>
                <c:pt idx="1997">
                  <c:v>-1.92E-3</c:v>
                </c:pt>
                <c:pt idx="1998">
                  <c:v>-1.2700000000000001E-3</c:v>
                </c:pt>
                <c:pt idx="1999">
                  <c:v>-6.0999999999999997E-4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327680"/>
        <c:axId val="139327104"/>
      </c:scatterChart>
      <c:valAx>
        <c:axId val="108387072"/>
        <c:scaling>
          <c:orientation val="minMax"/>
          <c:max val="6E-9"/>
          <c:min val="-6E-9"/>
        </c:scaling>
        <c:delete val="0"/>
        <c:axPos val="b"/>
        <c:numFmt formatCode="0.00E+00" sourceLinked="1"/>
        <c:majorTickMark val="out"/>
        <c:minorTickMark val="none"/>
        <c:tickLblPos val="nextTo"/>
        <c:crossAx val="108387648"/>
        <c:crosses val="autoZero"/>
        <c:crossBetween val="midCat"/>
      </c:valAx>
      <c:valAx>
        <c:axId val="108387648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108387072"/>
        <c:crossesAt val="-6E-9"/>
        <c:crossBetween val="midCat"/>
      </c:valAx>
      <c:valAx>
        <c:axId val="139327104"/>
        <c:scaling>
          <c:orientation val="minMax"/>
        </c:scaling>
        <c:delete val="0"/>
        <c:axPos val="r"/>
        <c:numFmt formatCode="0.00E+00" sourceLinked="1"/>
        <c:majorTickMark val="out"/>
        <c:minorTickMark val="none"/>
        <c:tickLblPos val="nextTo"/>
        <c:crossAx val="139327680"/>
        <c:crosses val="max"/>
        <c:crossBetween val="midCat"/>
      </c:valAx>
      <c:valAx>
        <c:axId val="139327680"/>
        <c:scaling>
          <c:orientation val="minMax"/>
        </c:scaling>
        <c:delete val="1"/>
        <c:axPos val="b"/>
        <c:numFmt formatCode="0.00E+00" sourceLinked="1"/>
        <c:majorTickMark val="out"/>
        <c:minorTickMark val="none"/>
        <c:tickLblPos val="nextTo"/>
        <c:crossAx val="13932710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1"/>
          <c:marker>
            <c:symbol val="none"/>
          </c:marker>
          <c:xVal>
            <c:numRef>
              <c:f>'ATF1319'!$A$501:$A$2500</c:f>
              <c:numCache>
                <c:formatCode>0.00E+00</c:formatCode>
                <c:ptCount val="2000"/>
                <c:pt idx="0">
                  <c:v>-6.8902E-9</c:v>
                </c:pt>
                <c:pt idx="1">
                  <c:v>-6.8839000000000002E-9</c:v>
                </c:pt>
                <c:pt idx="2">
                  <c:v>-6.8776999999999999E-9</c:v>
                </c:pt>
                <c:pt idx="3">
                  <c:v>-6.8714000000000001E-9</c:v>
                </c:pt>
                <c:pt idx="4">
                  <c:v>-6.8651999999999998E-9</c:v>
                </c:pt>
                <c:pt idx="5">
                  <c:v>-6.8589E-9</c:v>
                </c:pt>
                <c:pt idx="6">
                  <c:v>-6.8526999999999997E-9</c:v>
                </c:pt>
                <c:pt idx="7">
                  <c:v>-6.8463999999999998E-9</c:v>
                </c:pt>
                <c:pt idx="8">
                  <c:v>-6.8401999999999996E-9</c:v>
                </c:pt>
                <c:pt idx="9">
                  <c:v>-6.8338999999999997E-9</c:v>
                </c:pt>
                <c:pt idx="10">
                  <c:v>-6.8277000000000003E-9</c:v>
                </c:pt>
                <c:pt idx="11">
                  <c:v>-6.8213999999999996E-9</c:v>
                </c:pt>
                <c:pt idx="12">
                  <c:v>-6.8152000000000002E-9</c:v>
                </c:pt>
                <c:pt idx="13">
                  <c:v>-6.8089000000000003E-9</c:v>
                </c:pt>
                <c:pt idx="14">
                  <c:v>-6.8027000000000001E-9</c:v>
                </c:pt>
                <c:pt idx="15">
                  <c:v>-6.7964000000000002E-9</c:v>
                </c:pt>
                <c:pt idx="16">
                  <c:v>-6.7902E-9</c:v>
                </c:pt>
                <c:pt idx="17">
                  <c:v>-6.7839000000000001E-9</c:v>
                </c:pt>
                <c:pt idx="18">
                  <c:v>-6.7776999999999999E-9</c:v>
                </c:pt>
                <c:pt idx="19">
                  <c:v>-6.7714E-9</c:v>
                </c:pt>
                <c:pt idx="20">
                  <c:v>-6.7651999999999998E-9</c:v>
                </c:pt>
                <c:pt idx="21">
                  <c:v>-6.7588999999999999E-9</c:v>
                </c:pt>
                <c:pt idx="22">
                  <c:v>-6.7526999999999996E-9</c:v>
                </c:pt>
                <c:pt idx="23">
                  <c:v>-6.7463999999999998E-9</c:v>
                </c:pt>
                <c:pt idx="24">
                  <c:v>-6.7402000000000004E-9</c:v>
                </c:pt>
                <c:pt idx="25">
                  <c:v>-6.7338999999999997E-9</c:v>
                </c:pt>
                <c:pt idx="26">
                  <c:v>-6.7277000000000002E-9</c:v>
                </c:pt>
                <c:pt idx="27">
                  <c:v>-6.7214000000000004E-9</c:v>
                </c:pt>
                <c:pt idx="28">
                  <c:v>-6.7152000000000001E-9</c:v>
                </c:pt>
                <c:pt idx="29">
                  <c:v>-6.7089000000000003E-9</c:v>
                </c:pt>
                <c:pt idx="30">
                  <c:v>-6.7027E-9</c:v>
                </c:pt>
                <c:pt idx="31">
                  <c:v>-6.6964000000000002E-9</c:v>
                </c:pt>
                <c:pt idx="32">
                  <c:v>-6.6901999999999999E-9</c:v>
                </c:pt>
                <c:pt idx="33">
                  <c:v>-6.6839E-9</c:v>
                </c:pt>
                <c:pt idx="34">
                  <c:v>-6.6776999999999998E-9</c:v>
                </c:pt>
                <c:pt idx="35">
                  <c:v>-6.6713999999999999E-9</c:v>
                </c:pt>
                <c:pt idx="36">
                  <c:v>-6.6651999999999997E-9</c:v>
                </c:pt>
                <c:pt idx="37">
                  <c:v>-6.6588999999999998E-9</c:v>
                </c:pt>
                <c:pt idx="38">
                  <c:v>-6.6527000000000004E-9</c:v>
                </c:pt>
                <c:pt idx="39">
                  <c:v>-6.6463999999999997E-9</c:v>
                </c:pt>
                <c:pt idx="40">
                  <c:v>-6.6402000000000003E-9</c:v>
                </c:pt>
                <c:pt idx="41">
                  <c:v>-6.6338999999999996E-9</c:v>
                </c:pt>
                <c:pt idx="42">
                  <c:v>-6.6277000000000002E-9</c:v>
                </c:pt>
                <c:pt idx="43">
                  <c:v>-6.6214000000000003E-9</c:v>
                </c:pt>
                <c:pt idx="44">
                  <c:v>-6.6152000000000001E-9</c:v>
                </c:pt>
                <c:pt idx="45">
                  <c:v>-6.6089000000000002E-9</c:v>
                </c:pt>
                <c:pt idx="46">
                  <c:v>-6.6027E-9</c:v>
                </c:pt>
                <c:pt idx="47">
                  <c:v>-6.5964000000000001E-9</c:v>
                </c:pt>
                <c:pt idx="48">
                  <c:v>-6.5901999999999998E-9</c:v>
                </c:pt>
                <c:pt idx="49">
                  <c:v>-6.5839E-9</c:v>
                </c:pt>
                <c:pt idx="50">
                  <c:v>-6.5776999999999997E-9</c:v>
                </c:pt>
                <c:pt idx="51">
                  <c:v>-6.5713999999999999E-9</c:v>
                </c:pt>
                <c:pt idx="52">
                  <c:v>-6.5651999999999996E-9</c:v>
                </c:pt>
                <c:pt idx="53">
                  <c:v>-6.5588999999999998E-9</c:v>
                </c:pt>
                <c:pt idx="54">
                  <c:v>-6.5527000000000003E-9</c:v>
                </c:pt>
                <c:pt idx="55">
                  <c:v>-6.5463999999999996E-9</c:v>
                </c:pt>
                <c:pt idx="56">
                  <c:v>-6.5402000000000002E-9</c:v>
                </c:pt>
                <c:pt idx="57">
                  <c:v>-6.5339000000000004E-9</c:v>
                </c:pt>
                <c:pt idx="58">
                  <c:v>-6.5277000000000001E-9</c:v>
                </c:pt>
                <c:pt idx="59">
                  <c:v>-6.5214000000000002E-9</c:v>
                </c:pt>
                <c:pt idx="60">
                  <c:v>-6.5152E-9</c:v>
                </c:pt>
                <c:pt idx="61">
                  <c:v>-6.5089000000000001E-9</c:v>
                </c:pt>
                <c:pt idx="62">
                  <c:v>-6.5026999999999999E-9</c:v>
                </c:pt>
                <c:pt idx="63">
                  <c:v>-6.4964E-9</c:v>
                </c:pt>
                <c:pt idx="64">
                  <c:v>-6.4901999999999998E-9</c:v>
                </c:pt>
                <c:pt idx="65">
                  <c:v>-6.4838999999999999E-9</c:v>
                </c:pt>
                <c:pt idx="66">
                  <c:v>-6.4776999999999997E-9</c:v>
                </c:pt>
                <c:pt idx="67">
                  <c:v>-6.4713999999999998E-9</c:v>
                </c:pt>
                <c:pt idx="68">
                  <c:v>-6.4652000000000004E-9</c:v>
                </c:pt>
                <c:pt idx="69">
                  <c:v>-6.4588999999999997E-9</c:v>
                </c:pt>
                <c:pt idx="70">
                  <c:v>-6.4527000000000003E-9</c:v>
                </c:pt>
                <c:pt idx="71">
                  <c:v>-6.4464000000000004E-9</c:v>
                </c:pt>
                <c:pt idx="72">
                  <c:v>-6.4402000000000002E-9</c:v>
                </c:pt>
                <c:pt idx="73">
                  <c:v>-6.4339000000000003E-9</c:v>
                </c:pt>
                <c:pt idx="74">
                  <c:v>-6.4277E-9</c:v>
                </c:pt>
                <c:pt idx="75">
                  <c:v>-6.4214000000000002E-9</c:v>
                </c:pt>
                <c:pt idx="76">
                  <c:v>-6.4151999999999999E-9</c:v>
                </c:pt>
                <c:pt idx="77">
                  <c:v>-6.4089000000000001E-9</c:v>
                </c:pt>
                <c:pt idx="78">
                  <c:v>-6.4026999999999998E-9</c:v>
                </c:pt>
                <c:pt idx="79">
                  <c:v>-6.3964E-9</c:v>
                </c:pt>
                <c:pt idx="80">
                  <c:v>-6.3901999999999997E-9</c:v>
                </c:pt>
                <c:pt idx="81">
                  <c:v>-6.3838999999999998E-9</c:v>
                </c:pt>
                <c:pt idx="82">
                  <c:v>-6.3776999999999996E-9</c:v>
                </c:pt>
                <c:pt idx="83">
                  <c:v>-6.3713999999999997E-9</c:v>
                </c:pt>
                <c:pt idx="84">
                  <c:v>-6.3652000000000003E-9</c:v>
                </c:pt>
                <c:pt idx="85">
                  <c:v>-6.3588999999999996E-9</c:v>
                </c:pt>
                <c:pt idx="86">
                  <c:v>-6.3527000000000002E-9</c:v>
                </c:pt>
                <c:pt idx="87">
                  <c:v>-6.3464000000000003E-9</c:v>
                </c:pt>
                <c:pt idx="88">
                  <c:v>-6.3402000000000001E-9</c:v>
                </c:pt>
                <c:pt idx="89">
                  <c:v>-6.3339000000000002E-9</c:v>
                </c:pt>
                <c:pt idx="90">
                  <c:v>-6.3277E-9</c:v>
                </c:pt>
                <c:pt idx="91">
                  <c:v>-6.3214000000000001E-9</c:v>
                </c:pt>
                <c:pt idx="92">
                  <c:v>-6.3151999999999999E-9</c:v>
                </c:pt>
                <c:pt idx="93">
                  <c:v>-6.3089E-9</c:v>
                </c:pt>
                <c:pt idx="94">
                  <c:v>-6.3026999999999998E-9</c:v>
                </c:pt>
                <c:pt idx="95">
                  <c:v>-6.2963999999999999E-9</c:v>
                </c:pt>
                <c:pt idx="96">
                  <c:v>-6.2901999999999996E-9</c:v>
                </c:pt>
                <c:pt idx="97">
                  <c:v>-6.2838999999999998E-9</c:v>
                </c:pt>
                <c:pt idx="98">
                  <c:v>-6.2777000000000004E-9</c:v>
                </c:pt>
                <c:pt idx="99">
                  <c:v>-6.2713999999999997E-9</c:v>
                </c:pt>
                <c:pt idx="100">
                  <c:v>-6.2652000000000002E-9</c:v>
                </c:pt>
                <c:pt idx="101">
                  <c:v>-6.2589000000000004E-9</c:v>
                </c:pt>
                <c:pt idx="102">
                  <c:v>-6.2527000000000001E-9</c:v>
                </c:pt>
                <c:pt idx="103">
                  <c:v>-6.2464000000000003E-9</c:v>
                </c:pt>
                <c:pt idx="104">
                  <c:v>-6.2402E-9</c:v>
                </c:pt>
                <c:pt idx="105">
                  <c:v>-6.2339000000000002E-9</c:v>
                </c:pt>
                <c:pt idx="106">
                  <c:v>-6.2276999999999999E-9</c:v>
                </c:pt>
                <c:pt idx="107">
                  <c:v>-6.2214E-9</c:v>
                </c:pt>
                <c:pt idx="108">
                  <c:v>-6.2151999999999998E-9</c:v>
                </c:pt>
                <c:pt idx="109">
                  <c:v>-6.2088999999999999E-9</c:v>
                </c:pt>
                <c:pt idx="110">
                  <c:v>-6.2026999999999997E-9</c:v>
                </c:pt>
                <c:pt idx="111">
                  <c:v>-6.1963999999999998E-9</c:v>
                </c:pt>
                <c:pt idx="112">
                  <c:v>-6.1902000000000004E-9</c:v>
                </c:pt>
                <c:pt idx="113">
                  <c:v>-6.1838999999999997E-9</c:v>
                </c:pt>
                <c:pt idx="114">
                  <c:v>-6.1777000000000003E-9</c:v>
                </c:pt>
                <c:pt idx="115">
                  <c:v>-6.1713999999999996E-9</c:v>
                </c:pt>
                <c:pt idx="116">
                  <c:v>-6.1652000000000002E-9</c:v>
                </c:pt>
                <c:pt idx="117">
                  <c:v>-6.1589000000000003E-9</c:v>
                </c:pt>
                <c:pt idx="118">
                  <c:v>-6.1527000000000001E-9</c:v>
                </c:pt>
                <c:pt idx="119">
                  <c:v>-6.1464000000000002E-9</c:v>
                </c:pt>
                <c:pt idx="120">
                  <c:v>-6.1402E-9</c:v>
                </c:pt>
                <c:pt idx="121">
                  <c:v>-6.1339000000000001E-9</c:v>
                </c:pt>
                <c:pt idx="122">
                  <c:v>-6.1276999999999998E-9</c:v>
                </c:pt>
                <c:pt idx="123">
                  <c:v>-6.1214E-9</c:v>
                </c:pt>
                <c:pt idx="124">
                  <c:v>-6.1151999999999997E-9</c:v>
                </c:pt>
                <c:pt idx="125">
                  <c:v>-6.1088999999999999E-9</c:v>
                </c:pt>
                <c:pt idx="126">
                  <c:v>-6.1026999999999996E-9</c:v>
                </c:pt>
                <c:pt idx="127">
                  <c:v>-6.0963999999999998E-9</c:v>
                </c:pt>
                <c:pt idx="128">
                  <c:v>-6.0902000000000003E-9</c:v>
                </c:pt>
                <c:pt idx="129">
                  <c:v>-6.0838999999999996E-9</c:v>
                </c:pt>
                <c:pt idx="130">
                  <c:v>-6.0777000000000002E-9</c:v>
                </c:pt>
                <c:pt idx="131">
                  <c:v>-6.0714000000000004E-9</c:v>
                </c:pt>
                <c:pt idx="132">
                  <c:v>-6.0652000000000001E-9</c:v>
                </c:pt>
                <c:pt idx="133">
                  <c:v>-6.0589000000000002E-9</c:v>
                </c:pt>
                <c:pt idx="134">
                  <c:v>-6.0527E-9</c:v>
                </c:pt>
                <c:pt idx="135">
                  <c:v>-6.0464000000000001E-9</c:v>
                </c:pt>
                <c:pt idx="136">
                  <c:v>-6.0401999999999999E-9</c:v>
                </c:pt>
                <c:pt idx="137">
                  <c:v>-6.0339E-9</c:v>
                </c:pt>
                <c:pt idx="138">
                  <c:v>-6.0276999999999998E-9</c:v>
                </c:pt>
                <c:pt idx="139">
                  <c:v>-6.0213999999999999E-9</c:v>
                </c:pt>
                <c:pt idx="140">
                  <c:v>-6.0151999999999997E-9</c:v>
                </c:pt>
                <c:pt idx="141">
                  <c:v>-6.0088999999999998E-9</c:v>
                </c:pt>
                <c:pt idx="142">
                  <c:v>-6.0027000000000004E-9</c:v>
                </c:pt>
                <c:pt idx="143">
                  <c:v>-5.9963999999999997E-9</c:v>
                </c:pt>
                <c:pt idx="144">
                  <c:v>-5.9902000000000003E-9</c:v>
                </c:pt>
                <c:pt idx="145">
                  <c:v>-5.9839000000000004E-9</c:v>
                </c:pt>
                <c:pt idx="146">
                  <c:v>-5.9777000000000002E-9</c:v>
                </c:pt>
                <c:pt idx="147">
                  <c:v>-5.9714000000000003E-9</c:v>
                </c:pt>
                <c:pt idx="148">
                  <c:v>-5.9652E-9</c:v>
                </c:pt>
                <c:pt idx="149">
                  <c:v>-5.9589000000000002E-9</c:v>
                </c:pt>
                <c:pt idx="150">
                  <c:v>-5.9526999999999999E-9</c:v>
                </c:pt>
                <c:pt idx="151">
                  <c:v>-5.9464000000000001E-9</c:v>
                </c:pt>
                <c:pt idx="152">
                  <c:v>-5.9401999999999998E-9</c:v>
                </c:pt>
                <c:pt idx="153">
                  <c:v>-5.9339E-9</c:v>
                </c:pt>
                <c:pt idx="154">
                  <c:v>-5.9276999999999997E-9</c:v>
                </c:pt>
                <c:pt idx="155">
                  <c:v>-5.9213999999999998E-9</c:v>
                </c:pt>
                <c:pt idx="156">
                  <c:v>-5.9151999999999996E-9</c:v>
                </c:pt>
                <c:pt idx="157">
                  <c:v>-5.9088999999999997E-9</c:v>
                </c:pt>
                <c:pt idx="158">
                  <c:v>-5.9027000000000003E-9</c:v>
                </c:pt>
                <c:pt idx="159">
                  <c:v>-5.8963999999999996E-9</c:v>
                </c:pt>
                <c:pt idx="160">
                  <c:v>-5.8902000000000002E-9</c:v>
                </c:pt>
                <c:pt idx="161">
                  <c:v>-5.8839000000000003E-9</c:v>
                </c:pt>
                <c:pt idx="162">
                  <c:v>-5.8777000000000001E-9</c:v>
                </c:pt>
                <c:pt idx="163">
                  <c:v>-5.8714000000000002E-9</c:v>
                </c:pt>
                <c:pt idx="164">
                  <c:v>-5.8652E-9</c:v>
                </c:pt>
                <c:pt idx="165">
                  <c:v>-5.8589000000000001E-9</c:v>
                </c:pt>
                <c:pt idx="166">
                  <c:v>-5.8526999999999999E-9</c:v>
                </c:pt>
                <c:pt idx="167">
                  <c:v>-5.8464E-9</c:v>
                </c:pt>
                <c:pt idx="168">
                  <c:v>-5.8401999999999997E-9</c:v>
                </c:pt>
                <c:pt idx="169">
                  <c:v>-5.8338999999999999E-9</c:v>
                </c:pt>
                <c:pt idx="170">
                  <c:v>-5.8276999999999996E-9</c:v>
                </c:pt>
                <c:pt idx="171">
                  <c:v>-5.8213999999999998E-9</c:v>
                </c:pt>
                <c:pt idx="172">
                  <c:v>-5.8152000000000004E-9</c:v>
                </c:pt>
                <c:pt idx="173">
                  <c:v>-5.8088999999999997E-9</c:v>
                </c:pt>
                <c:pt idx="174">
                  <c:v>-5.8027000000000002E-9</c:v>
                </c:pt>
                <c:pt idx="175">
                  <c:v>-5.7964000000000004E-9</c:v>
                </c:pt>
                <c:pt idx="176">
                  <c:v>-5.7902000000000001E-9</c:v>
                </c:pt>
                <c:pt idx="177">
                  <c:v>-5.7839000000000003E-9</c:v>
                </c:pt>
                <c:pt idx="178">
                  <c:v>-5.7777E-9</c:v>
                </c:pt>
                <c:pt idx="179">
                  <c:v>-5.7714000000000001E-9</c:v>
                </c:pt>
                <c:pt idx="180">
                  <c:v>-5.7651999999999999E-9</c:v>
                </c:pt>
                <c:pt idx="181">
                  <c:v>-5.7589E-9</c:v>
                </c:pt>
                <c:pt idx="182">
                  <c:v>-5.7526999999999998E-9</c:v>
                </c:pt>
                <c:pt idx="183">
                  <c:v>-5.7463999999999999E-9</c:v>
                </c:pt>
                <c:pt idx="184">
                  <c:v>-5.7401999999999997E-9</c:v>
                </c:pt>
                <c:pt idx="185">
                  <c:v>-5.7338999999999998E-9</c:v>
                </c:pt>
                <c:pt idx="186">
                  <c:v>-5.7277000000000004E-9</c:v>
                </c:pt>
                <c:pt idx="187">
                  <c:v>-5.7213999999999997E-9</c:v>
                </c:pt>
                <c:pt idx="188">
                  <c:v>-5.7152000000000003E-9</c:v>
                </c:pt>
                <c:pt idx="189">
                  <c:v>-5.7088999999999996E-9</c:v>
                </c:pt>
                <c:pt idx="190">
                  <c:v>-5.7027000000000002E-9</c:v>
                </c:pt>
                <c:pt idx="191">
                  <c:v>-5.6964000000000003E-9</c:v>
                </c:pt>
                <c:pt idx="192">
                  <c:v>-5.6902000000000001E-9</c:v>
                </c:pt>
                <c:pt idx="193">
                  <c:v>-5.6839000000000002E-9</c:v>
                </c:pt>
                <c:pt idx="194">
                  <c:v>-5.6776999999999999E-9</c:v>
                </c:pt>
                <c:pt idx="195">
                  <c:v>-5.6714000000000001E-9</c:v>
                </c:pt>
                <c:pt idx="196">
                  <c:v>-5.6651999999999998E-9</c:v>
                </c:pt>
                <c:pt idx="197">
                  <c:v>-5.6589E-9</c:v>
                </c:pt>
                <c:pt idx="198">
                  <c:v>-5.6526999999999997E-9</c:v>
                </c:pt>
                <c:pt idx="199">
                  <c:v>-5.6463999999999999E-9</c:v>
                </c:pt>
                <c:pt idx="200">
                  <c:v>-5.6401999999999996E-9</c:v>
                </c:pt>
                <c:pt idx="201">
                  <c:v>-5.6338999999999997E-9</c:v>
                </c:pt>
                <c:pt idx="202">
                  <c:v>-5.6277000000000003E-9</c:v>
                </c:pt>
                <c:pt idx="203">
                  <c:v>-5.6213999999999996E-9</c:v>
                </c:pt>
                <c:pt idx="204">
                  <c:v>-5.6152000000000002E-9</c:v>
                </c:pt>
                <c:pt idx="205">
                  <c:v>-5.6089000000000003E-9</c:v>
                </c:pt>
                <c:pt idx="206">
                  <c:v>-5.6027000000000001E-9</c:v>
                </c:pt>
                <c:pt idx="207">
                  <c:v>-5.5964000000000002E-9</c:v>
                </c:pt>
                <c:pt idx="208">
                  <c:v>-5.5902E-9</c:v>
                </c:pt>
                <c:pt idx="209">
                  <c:v>-5.5839000000000001E-9</c:v>
                </c:pt>
                <c:pt idx="210">
                  <c:v>-5.5776999999999999E-9</c:v>
                </c:pt>
                <c:pt idx="211">
                  <c:v>-5.5714E-9</c:v>
                </c:pt>
                <c:pt idx="212">
                  <c:v>-5.5651999999999998E-9</c:v>
                </c:pt>
                <c:pt idx="213">
                  <c:v>-5.5588999999999999E-9</c:v>
                </c:pt>
                <c:pt idx="214">
                  <c:v>-5.5526999999999997E-9</c:v>
                </c:pt>
                <c:pt idx="215">
                  <c:v>-5.5463999999999998E-9</c:v>
                </c:pt>
                <c:pt idx="216">
                  <c:v>-5.5402000000000004E-9</c:v>
                </c:pt>
                <c:pt idx="217">
                  <c:v>-5.5338999999999997E-9</c:v>
                </c:pt>
                <c:pt idx="218">
                  <c:v>-5.5277000000000003E-9</c:v>
                </c:pt>
                <c:pt idx="219">
                  <c:v>-5.5214000000000004E-9</c:v>
                </c:pt>
                <c:pt idx="220">
                  <c:v>-5.5152000000000001E-9</c:v>
                </c:pt>
                <c:pt idx="221">
                  <c:v>-5.5089000000000003E-9</c:v>
                </c:pt>
                <c:pt idx="222">
                  <c:v>-5.5027E-9</c:v>
                </c:pt>
                <c:pt idx="223">
                  <c:v>-5.4964000000000002E-9</c:v>
                </c:pt>
                <c:pt idx="224">
                  <c:v>-5.4901999999999999E-9</c:v>
                </c:pt>
                <c:pt idx="225">
                  <c:v>-5.4839000000000001E-9</c:v>
                </c:pt>
                <c:pt idx="226">
                  <c:v>-5.4776999999999998E-9</c:v>
                </c:pt>
                <c:pt idx="227">
                  <c:v>-5.4713999999999999E-9</c:v>
                </c:pt>
                <c:pt idx="228">
                  <c:v>-5.4651999999999997E-9</c:v>
                </c:pt>
                <c:pt idx="229">
                  <c:v>-5.4588999999999998E-9</c:v>
                </c:pt>
                <c:pt idx="230">
                  <c:v>-5.4527000000000004E-9</c:v>
                </c:pt>
                <c:pt idx="231">
                  <c:v>-5.4463999999999997E-9</c:v>
                </c:pt>
                <c:pt idx="232">
                  <c:v>-5.4402000000000003E-9</c:v>
                </c:pt>
                <c:pt idx="233">
                  <c:v>-5.4338999999999996E-9</c:v>
                </c:pt>
                <c:pt idx="234">
                  <c:v>-5.4277000000000002E-9</c:v>
                </c:pt>
                <c:pt idx="235">
                  <c:v>-5.4214000000000003E-9</c:v>
                </c:pt>
                <c:pt idx="236">
                  <c:v>-5.4152000000000001E-9</c:v>
                </c:pt>
                <c:pt idx="237">
                  <c:v>-5.4089000000000002E-9</c:v>
                </c:pt>
                <c:pt idx="238">
                  <c:v>-5.4027E-9</c:v>
                </c:pt>
                <c:pt idx="239">
                  <c:v>-5.3964000000000001E-9</c:v>
                </c:pt>
                <c:pt idx="240">
                  <c:v>-5.3901999999999999E-9</c:v>
                </c:pt>
                <c:pt idx="241">
                  <c:v>-5.3839E-9</c:v>
                </c:pt>
                <c:pt idx="242">
                  <c:v>-5.3776999999999997E-9</c:v>
                </c:pt>
                <c:pt idx="243">
                  <c:v>-5.3713999999999999E-9</c:v>
                </c:pt>
                <c:pt idx="244">
                  <c:v>-5.3651999999999996E-9</c:v>
                </c:pt>
                <c:pt idx="245">
                  <c:v>-5.3588999999999998E-9</c:v>
                </c:pt>
                <c:pt idx="246">
                  <c:v>-5.3527000000000003E-9</c:v>
                </c:pt>
                <c:pt idx="247">
                  <c:v>-5.3463999999999997E-9</c:v>
                </c:pt>
                <c:pt idx="248">
                  <c:v>-5.3402000000000002E-9</c:v>
                </c:pt>
                <c:pt idx="249">
                  <c:v>-5.3339000000000004E-9</c:v>
                </c:pt>
                <c:pt idx="250">
                  <c:v>-5.3277000000000001E-9</c:v>
                </c:pt>
                <c:pt idx="251">
                  <c:v>-5.3214000000000003E-9</c:v>
                </c:pt>
                <c:pt idx="252">
                  <c:v>-5.3152E-9</c:v>
                </c:pt>
                <c:pt idx="253">
                  <c:v>-5.3089000000000001E-9</c:v>
                </c:pt>
                <c:pt idx="254">
                  <c:v>-5.3026999999999999E-9</c:v>
                </c:pt>
                <c:pt idx="255">
                  <c:v>-5.2964E-9</c:v>
                </c:pt>
                <c:pt idx="256">
                  <c:v>-5.2901999999999998E-9</c:v>
                </c:pt>
                <c:pt idx="257">
                  <c:v>-5.2838999999999999E-9</c:v>
                </c:pt>
                <c:pt idx="258">
                  <c:v>-5.2776999999999997E-9</c:v>
                </c:pt>
                <c:pt idx="259">
                  <c:v>-5.2713999999999998E-9</c:v>
                </c:pt>
                <c:pt idx="260">
                  <c:v>-5.2652000000000004E-9</c:v>
                </c:pt>
                <c:pt idx="261">
                  <c:v>-5.2588999999999997E-9</c:v>
                </c:pt>
                <c:pt idx="262">
                  <c:v>-5.2527000000000003E-9</c:v>
                </c:pt>
                <c:pt idx="263">
                  <c:v>-5.2464000000000004E-9</c:v>
                </c:pt>
                <c:pt idx="264">
                  <c:v>-5.2402000000000002E-9</c:v>
                </c:pt>
                <c:pt idx="265">
                  <c:v>-5.2339000000000003E-9</c:v>
                </c:pt>
                <c:pt idx="266">
                  <c:v>-5.2277000000000001E-9</c:v>
                </c:pt>
                <c:pt idx="267">
                  <c:v>-5.2214000000000002E-9</c:v>
                </c:pt>
                <c:pt idx="268">
                  <c:v>-5.2151999999999999E-9</c:v>
                </c:pt>
                <c:pt idx="269">
                  <c:v>-5.2089000000000001E-9</c:v>
                </c:pt>
                <c:pt idx="270">
                  <c:v>-5.2026999999999998E-9</c:v>
                </c:pt>
                <c:pt idx="271">
                  <c:v>-5.1964E-9</c:v>
                </c:pt>
                <c:pt idx="272">
                  <c:v>-5.1901999999999997E-9</c:v>
                </c:pt>
                <c:pt idx="273">
                  <c:v>-5.1838999999999999E-9</c:v>
                </c:pt>
                <c:pt idx="274">
                  <c:v>-5.1776999999999996E-9</c:v>
                </c:pt>
                <c:pt idx="275">
                  <c:v>-5.1713999999999997E-9</c:v>
                </c:pt>
                <c:pt idx="276">
                  <c:v>-5.1652000000000003E-9</c:v>
                </c:pt>
                <c:pt idx="277">
                  <c:v>-5.1588999999999996E-9</c:v>
                </c:pt>
                <c:pt idx="278">
                  <c:v>-5.1527000000000002E-9</c:v>
                </c:pt>
                <c:pt idx="279">
                  <c:v>-5.1464000000000003E-9</c:v>
                </c:pt>
                <c:pt idx="280">
                  <c:v>-5.1402000000000001E-9</c:v>
                </c:pt>
                <c:pt idx="281">
                  <c:v>-5.1339000000000002E-9</c:v>
                </c:pt>
                <c:pt idx="282">
                  <c:v>-5.1277E-9</c:v>
                </c:pt>
                <c:pt idx="283">
                  <c:v>-5.1214000000000001E-9</c:v>
                </c:pt>
                <c:pt idx="284">
                  <c:v>-5.1151999999999999E-9</c:v>
                </c:pt>
                <c:pt idx="285">
                  <c:v>-5.1089E-9</c:v>
                </c:pt>
                <c:pt idx="286">
                  <c:v>-5.1026999999999998E-9</c:v>
                </c:pt>
                <c:pt idx="287">
                  <c:v>-5.0963999999999999E-9</c:v>
                </c:pt>
                <c:pt idx="288">
                  <c:v>-5.0901999999999996E-9</c:v>
                </c:pt>
                <c:pt idx="289">
                  <c:v>-5.0838999999999998E-9</c:v>
                </c:pt>
                <c:pt idx="290">
                  <c:v>-5.0777000000000004E-9</c:v>
                </c:pt>
                <c:pt idx="291">
                  <c:v>-5.0713999999999997E-9</c:v>
                </c:pt>
                <c:pt idx="292">
                  <c:v>-5.0652000000000003E-9</c:v>
                </c:pt>
                <c:pt idx="293">
                  <c:v>-5.0589000000000004E-9</c:v>
                </c:pt>
                <c:pt idx="294">
                  <c:v>-5.0527000000000001E-9</c:v>
                </c:pt>
                <c:pt idx="295">
                  <c:v>-5.0464000000000003E-9</c:v>
                </c:pt>
                <c:pt idx="296">
                  <c:v>-5.0402E-9</c:v>
                </c:pt>
                <c:pt idx="297">
                  <c:v>-5.0339000000000002E-9</c:v>
                </c:pt>
                <c:pt idx="298">
                  <c:v>-5.0276999999999999E-9</c:v>
                </c:pt>
                <c:pt idx="299">
                  <c:v>-5.0214000000000001E-9</c:v>
                </c:pt>
                <c:pt idx="300">
                  <c:v>-5.0151999999999998E-9</c:v>
                </c:pt>
                <c:pt idx="301">
                  <c:v>-5.0088999999999999E-9</c:v>
                </c:pt>
                <c:pt idx="302">
                  <c:v>-5.0026999999999997E-9</c:v>
                </c:pt>
                <c:pt idx="303">
                  <c:v>-4.9963999999999998E-9</c:v>
                </c:pt>
                <c:pt idx="304">
                  <c:v>-4.9902000000000004E-9</c:v>
                </c:pt>
                <c:pt idx="305">
                  <c:v>-4.9838999999999997E-9</c:v>
                </c:pt>
                <c:pt idx="306">
                  <c:v>-4.9777000000000003E-9</c:v>
                </c:pt>
                <c:pt idx="307">
                  <c:v>-4.9713999999999996E-9</c:v>
                </c:pt>
                <c:pt idx="308">
                  <c:v>-4.9652000000000002E-9</c:v>
                </c:pt>
                <c:pt idx="309">
                  <c:v>-4.9589000000000003E-9</c:v>
                </c:pt>
                <c:pt idx="310">
                  <c:v>-4.9527000000000001E-9</c:v>
                </c:pt>
                <c:pt idx="311">
                  <c:v>-4.9464000000000002E-9</c:v>
                </c:pt>
                <c:pt idx="312">
                  <c:v>-4.9402E-9</c:v>
                </c:pt>
                <c:pt idx="313">
                  <c:v>-4.9339000000000001E-9</c:v>
                </c:pt>
                <c:pt idx="314">
                  <c:v>-4.9276999999999998E-9</c:v>
                </c:pt>
                <c:pt idx="315">
                  <c:v>-4.9214E-9</c:v>
                </c:pt>
                <c:pt idx="316">
                  <c:v>-4.9151999999999997E-9</c:v>
                </c:pt>
                <c:pt idx="317">
                  <c:v>-4.9088999999999999E-9</c:v>
                </c:pt>
                <c:pt idx="318">
                  <c:v>-4.9026999999999996E-9</c:v>
                </c:pt>
                <c:pt idx="319">
                  <c:v>-4.8963999999999998E-9</c:v>
                </c:pt>
                <c:pt idx="320">
                  <c:v>-4.8902000000000003E-9</c:v>
                </c:pt>
                <c:pt idx="321">
                  <c:v>-4.8838999999999996E-9</c:v>
                </c:pt>
                <c:pt idx="322">
                  <c:v>-4.8777000000000002E-9</c:v>
                </c:pt>
                <c:pt idx="323">
                  <c:v>-4.8714000000000004E-9</c:v>
                </c:pt>
                <c:pt idx="324">
                  <c:v>-4.8652000000000001E-9</c:v>
                </c:pt>
                <c:pt idx="325">
                  <c:v>-4.8589000000000003E-9</c:v>
                </c:pt>
                <c:pt idx="326">
                  <c:v>-4.8527E-9</c:v>
                </c:pt>
                <c:pt idx="327">
                  <c:v>-4.8464000000000001E-9</c:v>
                </c:pt>
                <c:pt idx="328">
                  <c:v>-4.8401999999999999E-9</c:v>
                </c:pt>
                <c:pt idx="329">
                  <c:v>-4.8339E-9</c:v>
                </c:pt>
                <c:pt idx="330">
                  <c:v>-4.8276999999999998E-9</c:v>
                </c:pt>
                <c:pt idx="331">
                  <c:v>-4.8213999999999999E-9</c:v>
                </c:pt>
                <c:pt idx="332">
                  <c:v>-4.8151999999999997E-9</c:v>
                </c:pt>
                <c:pt idx="333">
                  <c:v>-4.8088999999999998E-9</c:v>
                </c:pt>
                <c:pt idx="334">
                  <c:v>-4.8027000000000004E-9</c:v>
                </c:pt>
                <c:pt idx="335">
                  <c:v>-4.7963999999999997E-9</c:v>
                </c:pt>
                <c:pt idx="336">
                  <c:v>-4.7902000000000003E-9</c:v>
                </c:pt>
                <c:pt idx="337">
                  <c:v>-4.7839000000000004E-9</c:v>
                </c:pt>
                <c:pt idx="338">
                  <c:v>-4.7777000000000002E-9</c:v>
                </c:pt>
                <c:pt idx="339">
                  <c:v>-4.7714000000000003E-9</c:v>
                </c:pt>
                <c:pt idx="340">
                  <c:v>-4.7652E-9</c:v>
                </c:pt>
                <c:pt idx="341">
                  <c:v>-4.7589000000000002E-9</c:v>
                </c:pt>
                <c:pt idx="342">
                  <c:v>-4.7526999999999999E-9</c:v>
                </c:pt>
                <c:pt idx="343">
                  <c:v>-4.7464000000000001E-9</c:v>
                </c:pt>
                <c:pt idx="344">
                  <c:v>-4.7401999999999998E-9</c:v>
                </c:pt>
                <c:pt idx="345">
                  <c:v>-4.7339E-9</c:v>
                </c:pt>
                <c:pt idx="346">
                  <c:v>-4.7276999999999997E-9</c:v>
                </c:pt>
                <c:pt idx="347">
                  <c:v>-4.7213999999999998E-9</c:v>
                </c:pt>
                <c:pt idx="348">
                  <c:v>-4.7151999999999996E-9</c:v>
                </c:pt>
                <c:pt idx="349">
                  <c:v>-4.7088999999999997E-9</c:v>
                </c:pt>
                <c:pt idx="350">
                  <c:v>-4.7027000000000003E-9</c:v>
                </c:pt>
                <c:pt idx="351">
                  <c:v>-4.6963999999999996E-9</c:v>
                </c:pt>
                <c:pt idx="352">
                  <c:v>-4.6902000000000002E-9</c:v>
                </c:pt>
                <c:pt idx="353">
                  <c:v>-4.6839000000000003E-9</c:v>
                </c:pt>
                <c:pt idx="354">
                  <c:v>-4.6777000000000001E-9</c:v>
                </c:pt>
                <c:pt idx="355">
                  <c:v>-4.6714000000000002E-9</c:v>
                </c:pt>
                <c:pt idx="356">
                  <c:v>-4.6652E-9</c:v>
                </c:pt>
                <c:pt idx="357">
                  <c:v>-4.6589000000000001E-9</c:v>
                </c:pt>
                <c:pt idx="358">
                  <c:v>-4.6526999999999999E-9</c:v>
                </c:pt>
                <c:pt idx="359">
                  <c:v>-4.6464E-9</c:v>
                </c:pt>
                <c:pt idx="360">
                  <c:v>-4.6401999999999998E-9</c:v>
                </c:pt>
                <c:pt idx="361">
                  <c:v>-4.6338999999999999E-9</c:v>
                </c:pt>
                <c:pt idx="362">
                  <c:v>-4.6276999999999996E-9</c:v>
                </c:pt>
                <c:pt idx="363">
                  <c:v>-4.6213999999999998E-9</c:v>
                </c:pt>
                <c:pt idx="364">
                  <c:v>-4.6152000000000004E-9</c:v>
                </c:pt>
                <c:pt idx="365">
                  <c:v>-4.6088999999999997E-9</c:v>
                </c:pt>
                <c:pt idx="366">
                  <c:v>-4.6027000000000002E-9</c:v>
                </c:pt>
                <c:pt idx="367">
                  <c:v>-4.5964000000000004E-9</c:v>
                </c:pt>
                <c:pt idx="368">
                  <c:v>-4.5902000000000001E-9</c:v>
                </c:pt>
                <c:pt idx="369">
                  <c:v>-4.5839000000000003E-9</c:v>
                </c:pt>
                <c:pt idx="370">
                  <c:v>-4.5777E-9</c:v>
                </c:pt>
                <c:pt idx="371">
                  <c:v>-4.5714000000000002E-9</c:v>
                </c:pt>
                <c:pt idx="372">
                  <c:v>-4.5651999999999999E-9</c:v>
                </c:pt>
                <c:pt idx="373">
                  <c:v>-4.5589E-9</c:v>
                </c:pt>
                <c:pt idx="374">
                  <c:v>-4.5526999999999998E-9</c:v>
                </c:pt>
                <c:pt idx="375">
                  <c:v>-4.5463999999999999E-9</c:v>
                </c:pt>
                <c:pt idx="376">
                  <c:v>-4.5401999999999997E-9</c:v>
                </c:pt>
                <c:pt idx="377">
                  <c:v>-4.5338999999999998E-9</c:v>
                </c:pt>
                <c:pt idx="378">
                  <c:v>-4.5277000000000004E-9</c:v>
                </c:pt>
                <c:pt idx="379">
                  <c:v>-4.5213999999999997E-9</c:v>
                </c:pt>
                <c:pt idx="380">
                  <c:v>-4.5152000000000003E-9</c:v>
                </c:pt>
                <c:pt idx="381">
                  <c:v>-4.5088999999999996E-9</c:v>
                </c:pt>
                <c:pt idx="382">
                  <c:v>-4.5027000000000002E-9</c:v>
                </c:pt>
                <c:pt idx="383">
                  <c:v>-4.4964000000000003E-9</c:v>
                </c:pt>
                <c:pt idx="384">
                  <c:v>-4.4902000000000001E-9</c:v>
                </c:pt>
                <c:pt idx="385">
                  <c:v>-4.4839000000000002E-9</c:v>
                </c:pt>
                <c:pt idx="386">
                  <c:v>-4.4777E-9</c:v>
                </c:pt>
                <c:pt idx="387">
                  <c:v>-4.4714000000000001E-9</c:v>
                </c:pt>
                <c:pt idx="388">
                  <c:v>-4.4651999999999998E-9</c:v>
                </c:pt>
                <c:pt idx="389">
                  <c:v>-4.4589E-9</c:v>
                </c:pt>
                <c:pt idx="390">
                  <c:v>-4.4526999999999997E-9</c:v>
                </c:pt>
                <c:pt idx="391">
                  <c:v>-4.4463999999999999E-9</c:v>
                </c:pt>
                <c:pt idx="392">
                  <c:v>-4.4401999999999996E-9</c:v>
                </c:pt>
                <c:pt idx="393">
                  <c:v>-4.4338999999999998E-9</c:v>
                </c:pt>
                <c:pt idx="394">
                  <c:v>-4.4277000000000003E-9</c:v>
                </c:pt>
                <c:pt idx="395">
                  <c:v>-4.4213999999999996E-9</c:v>
                </c:pt>
                <c:pt idx="396">
                  <c:v>-4.4152000000000002E-9</c:v>
                </c:pt>
                <c:pt idx="397">
                  <c:v>-4.4089000000000004E-9</c:v>
                </c:pt>
                <c:pt idx="398">
                  <c:v>-4.4027000000000001E-9</c:v>
                </c:pt>
                <c:pt idx="399">
                  <c:v>-4.3964000000000002E-9</c:v>
                </c:pt>
                <c:pt idx="400">
                  <c:v>-4.3902E-9</c:v>
                </c:pt>
                <c:pt idx="401">
                  <c:v>-4.3839000000000001E-9</c:v>
                </c:pt>
                <c:pt idx="402">
                  <c:v>-4.3776999999999999E-9</c:v>
                </c:pt>
                <c:pt idx="403">
                  <c:v>-4.3714E-9</c:v>
                </c:pt>
                <c:pt idx="404">
                  <c:v>-4.3651999999999998E-9</c:v>
                </c:pt>
                <c:pt idx="405">
                  <c:v>-4.3588999999999999E-9</c:v>
                </c:pt>
                <c:pt idx="406">
                  <c:v>-4.3526999999999997E-9</c:v>
                </c:pt>
                <c:pt idx="407">
                  <c:v>-4.3463999999999998E-9</c:v>
                </c:pt>
                <c:pt idx="408">
                  <c:v>-4.3402000000000004E-9</c:v>
                </c:pt>
                <c:pt idx="409">
                  <c:v>-4.3338999999999997E-9</c:v>
                </c:pt>
                <c:pt idx="410">
                  <c:v>-4.3277000000000003E-9</c:v>
                </c:pt>
                <c:pt idx="411">
                  <c:v>-4.3214000000000004E-9</c:v>
                </c:pt>
                <c:pt idx="412">
                  <c:v>-4.3152000000000002E-9</c:v>
                </c:pt>
                <c:pt idx="413">
                  <c:v>-4.3089000000000003E-9</c:v>
                </c:pt>
                <c:pt idx="414">
                  <c:v>-4.3027E-9</c:v>
                </c:pt>
                <c:pt idx="415">
                  <c:v>-4.2964000000000002E-9</c:v>
                </c:pt>
                <c:pt idx="416">
                  <c:v>-4.2901999999999999E-9</c:v>
                </c:pt>
                <c:pt idx="417">
                  <c:v>-4.2839000000000001E-9</c:v>
                </c:pt>
                <c:pt idx="418">
                  <c:v>-4.2776999999999998E-9</c:v>
                </c:pt>
                <c:pt idx="419">
                  <c:v>-4.2714E-9</c:v>
                </c:pt>
                <c:pt idx="420">
                  <c:v>-4.2651999999999997E-9</c:v>
                </c:pt>
                <c:pt idx="421">
                  <c:v>-4.2588999999999998E-9</c:v>
                </c:pt>
                <c:pt idx="422">
                  <c:v>-4.2526999999999996E-9</c:v>
                </c:pt>
                <c:pt idx="423">
                  <c:v>-4.2463999999999997E-9</c:v>
                </c:pt>
                <c:pt idx="424">
                  <c:v>-4.2402000000000003E-9</c:v>
                </c:pt>
                <c:pt idx="425">
                  <c:v>-4.2338999999999996E-9</c:v>
                </c:pt>
                <c:pt idx="426">
                  <c:v>-4.2277000000000002E-9</c:v>
                </c:pt>
                <c:pt idx="427">
                  <c:v>-4.2214000000000003E-9</c:v>
                </c:pt>
                <c:pt idx="428">
                  <c:v>-4.2152000000000001E-9</c:v>
                </c:pt>
                <c:pt idx="429">
                  <c:v>-4.2089000000000002E-9</c:v>
                </c:pt>
                <c:pt idx="430">
                  <c:v>-4.2027E-9</c:v>
                </c:pt>
                <c:pt idx="431">
                  <c:v>-4.1964000000000001E-9</c:v>
                </c:pt>
                <c:pt idx="432">
                  <c:v>-4.1901999999999999E-9</c:v>
                </c:pt>
                <c:pt idx="433">
                  <c:v>-4.1839E-9</c:v>
                </c:pt>
                <c:pt idx="434">
                  <c:v>-4.1776999999999997E-9</c:v>
                </c:pt>
                <c:pt idx="435">
                  <c:v>-4.1713999999999999E-9</c:v>
                </c:pt>
                <c:pt idx="436">
                  <c:v>-4.1651999999999996E-9</c:v>
                </c:pt>
                <c:pt idx="437">
                  <c:v>-4.1588999999999998E-9</c:v>
                </c:pt>
                <c:pt idx="438">
                  <c:v>-4.1527000000000004E-9</c:v>
                </c:pt>
                <c:pt idx="439">
                  <c:v>-4.1463999999999997E-9</c:v>
                </c:pt>
                <c:pt idx="440">
                  <c:v>-4.1402000000000002E-9</c:v>
                </c:pt>
                <c:pt idx="441">
                  <c:v>-4.1339000000000004E-9</c:v>
                </c:pt>
                <c:pt idx="442">
                  <c:v>-4.1277000000000001E-9</c:v>
                </c:pt>
                <c:pt idx="443">
                  <c:v>-4.1214000000000003E-9</c:v>
                </c:pt>
                <c:pt idx="444">
                  <c:v>-4.1152E-9</c:v>
                </c:pt>
                <c:pt idx="445">
                  <c:v>-4.1089000000000002E-9</c:v>
                </c:pt>
                <c:pt idx="446">
                  <c:v>-4.1026999999999999E-9</c:v>
                </c:pt>
                <c:pt idx="447">
                  <c:v>-4.0964E-9</c:v>
                </c:pt>
                <c:pt idx="448">
                  <c:v>-4.0901999999999998E-9</c:v>
                </c:pt>
                <c:pt idx="449">
                  <c:v>-4.0838999999999999E-9</c:v>
                </c:pt>
                <c:pt idx="450">
                  <c:v>-4.0776999999999997E-9</c:v>
                </c:pt>
                <c:pt idx="451">
                  <c:v>-4.0713999999999998E-9</c:v>
                </c:pt>
                <c:pt idx="452">
                  <c:v>-4.0652000000000004E-9</c:v>
                </c:pt>
                <c:pt idx="453">
                  <c:v>-4.0588999999999997E-9</c:v>
                </c:pt>
                <c:pt idx="454">
                  <c:v>-4.0527000000000003E-9</c:v>
                </c:pt>
                <c:pt idx="455">
                  <c:v>-4.0463999999999996E-9</c:v>
                </c:pt>
                <c:pt idx="456">
                  <c:v>-4.0402000000000002E-9</c:v>
                </c:pt>
                <c:pt idx="457">
                  <c:v>-4.0339000000000003E-9</c:v>
                </c:pt>
                <c:pt idx="458">
                  <c:v>-4.0277000000000001E-9</c:v>
                </c:pt>
                <c:pt idx="459">
                  <c:v>-4.0214000000000002E-9</c:v>
                </c:pt>
                <c:pt idx="460">
                  <c:v>-4.0151999999999999E-9</c:v>
                </c:pt>
                <c:pt idx="461">
                  <c:v>-4.0089000000000001E-9</c:v>
                </c:pt>
                <c:pt idx="462">
                  <c:v>-4.0026999999999998E-9</c:v>
                </c:pt>
                <c:pt idx="463">
                  <c:v>-3.9964E-9</c:v>
                </c:pt>
                <c:pt idx="464">
                  <c:v>-3.9901999999999997E-9</c:v>
                </c:pt>
                <c:pt idx="465">
                  <c:v>-3.9838999999999999E-9</c:v>
                </c:pt>
                <c:pt idx="466">
                  <c:v>-3.9776999999999996E-9</c:v>
                </c:pt>
                <c:pt idx="467">
                  <c:v>-3.9713999999999997E-9</c:v>
                </c:pt>
                <c:pt idx="468">
                  <c:v>-3.9652000000000003E-9</c:v>
                </c:pt>
                <c:pt idx="469">
                  <c:v>-3.9588999999999996E-9</c:v>
                </c:pt>
                <c:pt idx="470">
                  <c:v>-3.9527000000000002E-9</c:v>
                </c:pt>
                <c:pt idx="471">
                  <c:v>-3.9464000000000004E-9</c:v>
                </c:pt>
                <c:pt idx="472">
                  <c:v>-3.9402000000000001E-9</c:v>
                </c:pt>
                <c:pt idx="473">
                  <c:v>-3.9339000000000002E-9</c:v>
                </c:pt>
                <c:pt idx="474">
                  <c:v>-3.9277E-9</c:v>
                </c:pt>
                <c:pt idx="475">
                  <c:v>-3.9214000000000001E-9</c:v>
                </c:pt>
                <c:pt idx="476">
                  <c:v>-3.9151999999999999E-9</c:v>
                </c:pt>
                <c:pt idx="477">
                  <c:v>-3.9089E-9</c:v>
                </c:pt>
                <c:pt idx="478">
                  <c:v>-3.9026999999999998E-9</c:v>
                </c:pt>
                <c:pt idx="479">
                  <c:v>-3.8963999999999999E-9</c:v>
                </c:pt>
                <c:pt idx="480">
                  <c:v>-3.8901999999999997E-9</c:v>
                </c:pt>
                <c:pt idx="481">
                  <c:v>-3.8838999999999998E-9</c:v>
                </c:pt>
                <c:pt idx="482">
                  <c:v>-3.8777000000000004E-9</c:v>
                </c:pt>
                <c:pt idx="483">
                  <c:v>-3.8713999999999997E-9</c:v>
                </c:pt>
                <c:pt idx="484">
                  <c:v>-3.8652000000000003E-9</c:v>
                </c:pt>
                <c:pt idx="485">
                  <c:v>-3.8589000000000004E-9</c:v>
                </c:pt>
                <c:pt idx="486">
                  <c:v>-3.8527000000000001E-9</c:v>
                </c:pt>
                <c:pt idx="487">
                  <c:v>-3.8464000000000003E-9</c:v>
                </c:pt>
                <c:pt idx="488">
                  <c:v>-3.8402E-9</c:v>
                </c:pt>
                <c:pt idx="489">
                  <c:v>-3.8339000000000002E-9</c:v>
                </c:pt>
                <c:pt idx="490">
                  <c:v>-3.8276999999999999E-9</c:v>
                </c:pt>
                <c:pt idx="491">
                  <c:v>-3.8214000000000001E-9</c:v>
                </c:pt>
                <c:pt idx="492">
                  <c:v>-3.8151999999999998E-9</c:v>
                </c:pt>
                <c:pt idx="493">
                  <c:v>-3.8088999999999999E-9</c:v>
                </c:pt>
                <c:pt idx="494">
                  <c:v>-3.8026999999999997E-9</c:v>
                </c:pt>
                <c:pt idx="495">
                  <c:v>-3.7963999999999998E-9</c:v>
                </c:pt>
                <c:pt idx="496">
                  <c:v>-3.7901999999999996E-9</c:v>
                </c:pt>
                <c:pt idx="497">
                  <c:v>-3.7838999999999997E-9</c:v>
                </c:pt>
                <c:pt idx="498">
                  <c:v>-3.7777000000000003E-9</c:v>
                </c:pt>
                <c:pt idx="499">
                  <c:v>-3.7713999999999996E-9</c:v>
                </c:pt>
                <c:pt idx="500">
                  <c:v>-3.7652000000000002E-9</c:v>
                </c:pt>
                <c:pt idx="501">
                  <c:v>-3.7589000000000003E-9</c:v>
                </c:pt>
                <c:pt idx="502">
                  <c:v>-3.7527000000000001E-9</c:v>
                </c:pt>
                <c:pt idx="503">
                  <c:v>-3.7464000000000002E-9</c:v>
                </c:pt>
                <c:pt idx="504">
                  <c:v>-3.7402E-9</c:v>
                </c:pt>
                <c:pt idx="505">
                  <c:v>-3.7339000000000001E-9</c:v>
                </c:pt>
                <c:pt idx="506">
                  <c:v>-3.7276999999999999E-9</c:v>
                </c:pt>
                <c:pt idx="507">
                  <c:v>-3.7214E-9</c:v>
                </c:pt>
                <c:pt idx="508">
                  <c:v>-3.7152000000000002E-9</c:v>
                </c:pt>
                <c:pt idx="509">
                  <c:v>-3.7088999999999999E-9</c:v>
                </c:pt>
                <c:pt idx="510">
                  <c:v>-3.7027E-9</c:v>
                </c:pt>
                <c:pt idx="511">
                  <c:v>-3.6964000000000002E-9</c:v>
                </c:pt>
                <c:pt idx="512">
                  <c:v>-3.6901999999999999E-9</c:v>
                </c:pt>
                <c:pt idx="513">
                  <c:v>-3.6839000000000001E-9</c:v>
                </c:pt>
                <c:pt idx="514">
                  <c:v>-3.6776999999999998E-9</c:v>
                </c:pt>
                <c:pt idx="515">
                  <c:v>-3.6714E-9</c:v>
                </c:pt>
                <c:pt idx="516">
                  <c:v>-3.6652000000000001E-9</c:v>
                </c:pt>
                <c:pt idx="517">
                  <c:v>-3.6588999999999998E-9</c:v>
                </c:pt>
                <c:pt idx="518">
                  <c:v>-3.6527E-9</c:v>
                </c:pt>
                <c:pt idx="519">
                  <c:v>-3.6464000000000001E-9</c:v>
                </c:pt>
                <c:pt idx="520">
                  <c:v>-3.6401999999999999E-9</c:v>
                </c:pt>
                <c:pt idx="521">
                  <c:v>-3.6339E-9</c:v>
                </c:pt>
                <c:pt idx="522">
                  <c:v>-3.6277000000000002E-9</c:v>
                </c:pt>
                <c:pt idx="523">
                  <c:v>-3.6213999999999999E-9</c:v>
                </c:pt>
                <c:pt idx="524">
                  <c:v>-3.6152000000000001E-9</c:v>
                </c:pt>
                <c:pt idx="525">
                  <c:v>-3.6088999999999998E-9</c:v>
                </c:pt>
                <c:pt idx="526">
                  <c:v>-3.6027E-9</c:v>
                </c:pt>
                <c:pt idx="527">
                  <c:v>-3.5964000000000001E-9</c:v>
                </c:pt>
                <c:pt idx="528">
                  <c:v>-3.5901999999999999E-9</c:v>
                </c:pt>
                <c:pt idx="529">
                  <c:v>-3.5839E-9</c:v>
                </c:pt>
                <c:pt idx="530">
                  <c:v>-3.5777000000000002E-9</c:v>
                </c:pt>
                <c:pt idx="531">
                  <c:v>-3.5713999999999999E-9</c:v>
                </c:pt>
                <c:pt idx="532">
                  <c:v>-3.5652000000000001E-9</c:v>
                </c:pt>
                <c:pt idx="533">
                  <c:v>-3.5589000000000002E-9</c:v>
                </c:pt>
                <c:pt idx="534">
                  <c:v>-3.5526999999999999E-9</c:v>
                </c:pt>
                <c:pt idx="535">
                  <c:v>-3.5464000000000001E-9</c:v>
                </c:pt>
                <c:pt idx="536">
                  <c:v>-3.5401999999999998E-9</c:v>
                </c:pt>
                <c:pt idx="537">
                  <c:v>-3.5339E-9</c:v>
                </c:pt>
                <c:pt idx="538">
                  <c:v>-3.5277000000000001E-9</c:v>
                </c:pt>
                <c:pt idx="539">
                  <c:v>-3.5213999999999999E-9</c:v>
                </c:pt>
                <c:pt idx="540">
                  <c:v>-3.5152E-9</c:v>
                </c:pt>
                <c:pt idx="541">
                  <c:v>-3.5089000000000002E-9</c:v>
                </c:pt>
                <c:pt idx="542">
                  <c:v>-3.5026999999999999E-9</c:v>
                </c:pt>
                <c:pt idx="543">
                  <c:v>-3.4964E-9</c:v>
                </c:pt>
                <c:pt idx="544">
                  <c:v>-3.4901999999999998E-9</c:v>
                </c:pt>
                <c:pt idx="545">
                  <c:v>-3.4838999999999999E-9</c:v>
                </c:pt>
                <c:pt idx="546">
                  <c:v>-3.4777000000000001E-9</c:v>
                </c:pt>
                <c:pt idx="547">
                  <c:v>-3.4713999999999998E-9</c:v>
                </c:pt>
                <c:pt idx="548">
                  <c:v>-3.4652E-9</c:v>
                </c:pt>
                <c:pt idx="549">
                  <c:v>-3.4589000000000001E-9</c:v>
                </c:pt>
                <c:pt idx="550">
                  <c:v>-3.4526999999999999E-9</c:v>
                </c:pt>
                <c:pt idx="551">
                  <c:v>-3.4464E-9</c:v>
                </c:pt>
                <c:pt idx="552">
                  <c:v>-3.4402000000000002E-9</c:v>
                </c:pt>
                <c:pt idx="553">
                  <c:v>-3.4338999999999999E-9</c:v>
                </c:pt>
                <c:pt idx="554">
                  <c:v>-3.4277000000000001E-9</c:v>
                </c:pt>
                <c:pt idx="555">
                  <c:v>-3.4214000000000002E-9</c:v>
                </c:pt>
                <c:pt idx="556">
                  <c:v>-3.4152E-9</c:v>
                </c:pt>
                <c:pt idx="557">
                  <c:v>-3.4089000000000001E-9</c:v>
                </c:pt>
                <c:pt idx="558">
                  <c:v>-3.4026999999999998E-9</c:v>
                </c:pt>
                <c:pt idx="559">
                  <c:v>-3.3964E-9</c:v>
                </c:pt>
                <c:pt idx="560">
                  <c:v>-3.3902000000000001E-9</c:v>
                </c:pt>
                <c:pt idx="561">
                  <c:v>-3.3838999999999999E-9</c:v>
                </c:pt>
                <c:pt idx="562">
                  <c:v>-3.3777E-9</c:v>
                </c:pt>
                <c:pt idx="563">
                  <c:v>-3.3714000000000002E-9</c:v>
                </c:pt>
                <c:pt idx="564">
                  <c:v>-3.3651999999999999E-9</c:v>
                </c:pt>
                <c:pt idx="565">
                  <c:v>-3.3589000000000001E-9</c:v>
                </c:pt>
                <c:pt idx="566">
                  <c:v>-3.3526999999999998E-9</c:v>
                </c:pt>
                <c:pt idx="567">
                  <c:v>-3.3463999999999999E-9</c:v>
                </c:pt>
                <c:pt idx="568">
                  <c:v>-3.3402000000000001E-9</c:v>
                </c:pt>
                <c:pt idx="569">
                  <c:v>-3.3338999999999998E-9</c:v>
                </c:pt>
                <c:pt idx="570">
                  <c:v>-3.3277E-9</c:v>
                </c:pt>
                <c:pt idx="571">
                  <c:v>-3.3214000000000001E-9</c:v>
                </c:pt>
                <c:pt idx="572">
                  <c:v>-3.3151999999999999E-9</c:v>
                </c:pt>
                <c:pt idx="573">
                  <c:v>-3.3089E-9</c:v>
                </c:pt>
                <c:pt idx="574">
                  <c:v>-3.3027000000000002E-9</c:v>
                </c:pt>
                <c:pt idx="575">
                  <c:v>-3.2963999999999999E-9</c:v>
                </c:pt>
                <c:pt idx="576">
                  <c:v>-3.2902000000000001E-9</c:v>
                </c:pt>
                <c:pt idx="577">
                  <c:v>-3.2838999999999998E-9</c:v>
                </c:pt>
                <c:pt idx="578">
                  <c:v>-3.2777E-9</c:v>
                </c:pt>
                <c:pt idx="579">
                  <c:v>-3.2714000000000001E-9</c:v>
                </c:pt>
                <c:pt idx="580">
                  <c:v>-3.2651999999999999E-9</c:v>
                </c:pt>
                <c:pt idx="581">
                  <c:v>-3.2589E-9</c:v>
                </c:pt>
                <c:pt idx="582">
                  <c:v>-3.2527000000000002E-9</c:v>
                </c:pt>
                <c:pt idx="583">
                  <c:v>-3.2463999999999999E-9</c:v>
                </c:pt>
                <c:pt idx="584">
                  <c:v>-3.2402E-9</c:v>
                </c:pt>
                <c:pt idx="585">
                  <c:v>-3.2339000000000002E-9</c:v>
                </c:pt>
                <c:pt idx="586">
                  <c:v>-3.2276999999999999E-9</c:v>
                </c:pt>
                <c:pt idx="587">
                  <c:v>-3.2214000000000001E-9</c:v>
                </c:pt>
                <c:pt idx="588">
                  <c:v>-3.2151999999999998E-9</c:v>
                </c:pt>
                <c:pt idx="589">
                  <c:v>-3.2089E-9</c:v>
                </c:pt>
                <c:pt idx="590">
                  <c:v>-3.2027000000000001E-9</c:v>
                </c:pt>
                <c:pt idx="591">
                  <c:v>-3.1963999999999998E-9</c:v>
                </c:pt>
                <c:pt idx="592">
                  <c:v>-3.1902E-9</c:v>
                </c:pt>
                <c:pt idx="593">
                  <c:v>-3.1839000000000001E-9</c:v>
                </c:pt>
                <c:pt idx="594">
                  <c:v>-3.1776999999999999E-9</c:v>
                </c:pt>
                <c:pt idx="595">
                  <c:v>-3.1714E-9</c:v>
                </c:pt>
                <c:pt idx="596">
                  <c:v>-3.1652000000000002E-9</c:v>
                </c:pt>
                <c:pt idx="597">
                  <c:v>-3.1588999999999999E-9</c:v>
                </c:pt>
                <c:pt idx="598">
                  <c:v>-3.1527000000000001E-9</c:v>
                </c:pt>
                <c:pt idx="599">
                  <c:v>-3.1463999999999998E-9</c:v>
                </c:pt>
                <c:pt idx="600">
                  <c:v>-3.1402E-9</c:v>
                </c:pt>
                <c:pt idx="601">
                  <c:v>-3.1339000000000001E-9</c:v>
                </c:pt>
                <c:pt idx="602">
                  <c:v>-3.1276999999999999E-9</c:v>
                </c:pt>
                <c:pt idx="603">
                  <c:v>-3.1214E-9</c:v>
                </c:pt>
                <c:pt idx="604">
                  <c:v>-3.1152000000000002E-9</c:v>
                </c:pt>
                <c:pt idx="605">
                  <c:v>-3.1088999999999999E-9</c:v>
                </c:pt>
                <c:pt idx="606">
                  <c:v>-3.1027E-9</c:v>
                </c:pt>
                <c:pt idx="607">
                  <c:v>-3.0964000000000002E-9</c:v>
                </c:pt>
                <c:pt idx="608">
                  <c:v>-3.0901999999999999E-9</c:v>
                </c:pt>
                <c:pt idx="609">
                  <c:v>-3.0839000000000001E-9</c:v>
                </c:pt>
                <c:pt idx="610">
                  <c:v>-3.0776999999999998E-9</c:v>
                </c:pt>
                <c:pt idx="611">
                  <c:v>-3.0714E-9</c:v>
                </c:pt>
                <c:pt idx="612">
                  <c:v>-3.0652000000000001E-9</c:v>
                </c:pt>
                <c:pt idx="613">
                  <c:v>-3.0588999999999998E-9</c:v>
                </c:pt>
                <c:pt idx="614">
                  <c:v>-3.0527E-9</c:v>
                </c:pt>
                <c:pt idx="615">
                  <c:v>-3.0464000000000002E-9</c:v>
                </c:pt>
                <c:pt idx="616">
                  <c:v>-3.0401999999999999E-9</c:v>
                </c:pt>
                <c:pt idx="617">
                  <c:v>-3.0339E-9</c:v>
                </c:pt>
                <c:pt idx="618">
                  <c:v>-3.0277000000000002E-9</c:v>
                </c:pt>
                <c:pt idx="619">
                  <c:v>-3.0213999999999999E-9</c:v>
                </c:pt>
                <c:pt idx="620">
                  <c:v>-3.0152000000000001E-9</c:v>
                </c:pt>
                <c:pt idx="621">
                  <c:v>-3.0088999999999998E-9</c:v>
                </c:pt>
                <c:pt idx="622">
                  <c:v>-3.0027E-9</c:v>
                </c:pt>
                <c:pt idx="623">
                  <c:v>-2.9964000000000001E-9</c:v>
                </c:pt>
                <c:pt idx="624">
                  <c:v>-2.9901999999999999E-9</c:v>
                </c:pt>
                <c:pt idx="625">
                  <c:v>-2.9839E-9</c:v>
                </c:pt>
                <c:pt idx="626">
                  <c:v>-2.9777000000000002E-9</c:v>
                </c:pt>
                <c:pt idx="627">
                  <c:v>-2.9713999999999999E-9</c:v>
                </c:pt>
                <c:pt idx="628">
                  <c:v>-2.9652000000000001E-9</c:v>
                </c:pt>
                <c:pt idx="629">
                  <c:v>-2.9589000000000002E-9</c:v>
                </c:pt>
                <c:pt idx="630">
                  <c:v>-2.9526999999999999E-9</c:v>
                </c:pt>
                <c:pt idx="631">
                  <c:v>-2.9464000000000001E-9</c:v>
                </c:pt>
                <c:pt idx="632">
                  <c:v>-2.9401999999999998E-9</c:v>
                </c:pt>
                <c:pt idx="633">
                  <c:v>-2.9339E-9</c:v>
                </c:pt>
                <c:pt idx="634">
                  <c:v>-2.9277000000000001E-9</c:v>
                </c:pt>
                <c:pt idx="635">
                  <c:v>-2.9213999999999999E-9</c:v>
                </c:pt>
                <c:pt idx="636">
                  <c:v>-2.9152E-9</c:v>
                </c:pt>
                <c:pt idx="637">
                  <c:v>-2.9089000000000002E-9</c:v>
                </c:pt>
                <c:pt idx="638">
                  <c:v>-2.9026999999999999E-9</c:v>
                </c:pt>
                <c:pt idx="639">
                  <c:v>-2.8964E-9</c:v>
                </c:pt>
                <c:pt idx="640">
                  <c:v>-2.8901999999999998E-9</c:v>
                </c:pt>
                <c:pt idx="641">
                  <c:v>-2.8838999999999999E-9</c:v>
                </c:pt>
                <c:pt idx="642">
                  <c:v>-2.8777000000000001E-9</c:v>
                </c:pt>
                <c:pt idx="643">
                  <c:v>-2.8713999999999998E-9</c:v>
                </c:pt>
                <c:pt idx="644">
                  <c:v>-2.8652E-9</c:v>
                </c:pt>
                <c:pt idx="645">
                  <c:v>-2.8589000000000001E-9</c:v>
                </c:pt>
                <c:pt idx="646">
                  <c:v>-2.8526999999999999E-9</c:v>
                </c:pt>
                <c:pt idx="647">
                  <c:v>-2.8464E-9</c:v>
                </c:pt>
                <c:pt idx="648">
                  <c:v>-2.8402000000000002E-9</c:v>
                </c:pt>
                <c:pt idx="649">
                  <c:v>-2.8338999999999999E-9</c:v>
                </c:pt>
                <c:pt idx="650">
                  <c:v>-2.8277000000000001E-9</c:v>
                </c:pt>
                <c:pt idx="651">
                  <c:v>-2.8214000000000002E-9</c:v>
                </c:pt>
                <c:pt idx="652">
                  <c:v>-2.8152E-9</c:v>
                </c:pt>
                <c:pt idx="653">
                  <c:v>-2.8089000000000001E-9</c:v>
                </c:pt>
                <c:pt idx="654">
                  <c:v>-2.8026999999999998E-9</c:v>
                </c:pt>
                <c:pt idx="655">
                  <c:v>-2.7964E-9</c:v>
                </c:pt>
                <c:pt idx="656">
                  <c:v>-2.7902000000000001E-9</c:v>
                </c:pt>
                <c:pt idx="657">
                  <c:v>-2.7838999999999999E-9</c:v>
                </c:pt>
                <c:pt idx="658">
                  <c:v>-2.7777E-9</c:v>
                </c:pt>
                <c:pt idx="659">
                  <c:v>-2.7714000000000002E-9</c:v>
                </c:pt>
                <c:pt idx="660">
                  <c:v>-2.7651999999999999E-9</c:v>
                </c:pt>
                <c:pt idx="661">
                  <c:v>-2.7589000000000001E-9</c:v>
                </c:pt>
                <c:pt idx="662">
                  <c:v>-2.7526999999999998E-9</c:v>
                </c:pt>
                <c:pt idx="663">
                  <c:v>-2.7463999999999999E-9</c:v>
                </c:pt>
                <c:pt idx="664">
                  <c:v>-2.7402000000000001E-9</c:v>
                </c:pt>
                <c:pt idx="665">
                  <c:v>-2.7338999999999998E-9</c:v>
                </c:pt>
                <c:pt idx="666">
                  <c:v>-2.7277E-9</c:v>
                </c:pt>
                <c:pt idx="667">
                  <c:v>-2.7214000000000001E-9</c:v>
                </c:pt>
                <c:pt idx="668">
                  <c:v>-2.7151999999999999E-9</c:v>
                </c:pt>
                <c:pt idx="669">
                  <c:v>-2.7089E-9</c:v>
                </c:pt>
                <c:pt idx="670">
                  <c:v>-2.7027000000000002E-9</c:v>
                </c:pt>
                <c:pt idx="671">
                  <c:v>-2.6963999999999999E-9</c:v>
                </c:pt>
                <c:pt idx="672">
                  <c:v>-2.6902000000000001E-9</c:v>
                </c:pt>
                <c:pt idx="673">
                  <c:v>-2.6838999999999998E-9</c:v>
                </c:pt>
                <c:pt idx="674">
                  <c:v>-2.6777E-9</c:v>
                </c:pt>
                <c:pt idx="675">
                  <c:v>-2.6714000000000001E-9</c:v>
                </c:pt>
                <c:pt idx="676">
                  <c:v>-2.6651999999999999E-9</c:v>
                </c:pt>
                <c:pt idx="677">
                  <c:v>-2.6589E-9</c:v>
                </c:pt>
                <c:pt idx="678">
                  <c:v>-2.6527000000000002E-9</c:v>
                </c:pt>
                <c:pt idx="679">
                  <c:v>-2.6463999999999999E-9</c:v>
                </c:pt>
                <c:pt idx="680">
                  <c:v>-2.6402E-9</c:v>
                </c:pt>
                <c:pt idx="681">
                  <c:v>-2.6339000000000002E-9</c:v>
                </c:pt>
                <c:pt idx="682">
                  <c:v>-2.6276999999999999E-9</c:v>
                </c:pt>
                <c:pt idx="683">
                  <c:v>-2.6214000000000001E-9</c:v>
                </c:pt>
                <c:pt idx="684">
                  <c:v>-2.6151999999999998E-9</c:v>
                </c:pt>
                <c:pt idx="685">
                  <c:v>-2.6089E-9</c:v>
                </c:pt>
                <c:pt idx="686">
                  <c:v>-2.6027000000000001E-9</c:v>
                </c:pt>
                <c:pt idx="687">
                  <c:v>-2.5963999999999998E-9</c:v>
                </c:pt>
                <c:pt idx="688">
                  <c:v>-2.5902E-9</c:v>
                </c:pt>
                <c:pt idx="689">
                  <c:v>-2.5839000000000001E-9</c:v>
                </c:pt>
                <c:pt idx="690">
                  <c:v>-2.5776999999999999E-9</c:v>
                </c:pt>
                <c:pt idx="691">
                  <c:v>-2.5714E-9</c:v>
                </c:pt>
                <c:pt idx="692">
                  <c:v>-2.5652000000000002E-9</c:v>
                </c:pt>
                <c:pt idx="693">
                  <c:v>-2.5588999999999999E-9</c:v>
                </c:pt>
                <c:pt idx="694">
                  <c:v>-2.5527000000000001E-9</c:v>
                </c:pt>
                <c:pt idx="695">
                  <c:v>-2.5463999999999998E-9</c:v>
                </c:pt>
                <c:pt idx="696">
                  <c:v>-2.5402E-9</c:v>
                </c:pt>
                <c:pt idx="697">
                  <c:v>-2.5339000000000001E-9</c:v>
                </c:pt>
                <c:pt idx="698">
                  <c:v>-2.5276999999999999E-9</c:v>
                </c:pt>
                <c:pt idx="699">
                  <c:v>-2.5214E-9</c:v>
                </c:pt>
                <c:pt idx="700">
                  <c:v>-2.5152000000000002E-9</c:v>
                </c:pt>
                <c:pt idx="701">
                  <c:v>-2.5088999999999999E-9</c:v>
                </c:pt>
                <c:pt idx="702">
                  <c:v>-2.5027000000000001E-9</c:v>
                </c:pt>
                <c:pt idx="703">
                  <c:v>-2.4964000000000002E-9</c:v>
                </c:pt>
                <c:pt idx="704">
                  <c:v>-2.4901999999999999E-9</c:v>
                </c:pt>
                <c:pt idx="705">
                  <c:v>-2.4839000000000001E-9</c:v>
                </c:pt>
                <c:pt idx="706">
                  <c:v>-2.4776999999999998E-9</c:v>
                </c:pt>
                <c:pt idx="707">
                  <c:v>-2.4714E-9</c:v>
                </c:pt>
                <c:pt idx="708">
                  <c:v>-2.4652000000000001E-9</c:v>
                </c:pt>
                <c:pt idx="709">
                  <c:v>-2.4588999999999999E-9</c:v>
                </c:pt>
                <c:pt idx="710">
                  <c:v>-2.4527E-9</c:v>
                </c:pt>
                <c:pt idx="711">
                  <c:v>-2.4464000000000002E-9</c:v>
                </c:pt>
                <c:pt idx="712">
                  <c:v>-2.4401999999999999E-9</c:v>
                </c:pt>
                <c:pt idx="713">
                  <c:v>-2.4339E-9</c:v>
                </c:pt>
                <c:pt idx="714">
                  <c:v>-2.4276999999999998E-9</c:v>
                </c:pt>
                <c:pt idx="715">
                  <c:v>-2.4213999999999999E-9</c:v>
                </c:pt>
                <c:pt idx="716">
                  <c:v>-2.4152000000000001E-9</c:v>
                </c:pt>
                <c:pt idx="717">
                  <c:v>-2.4088999999999998E-9</c:v>
                </c:pt>
                <c:pt idx="718">
                  <c:v>-2.4027E-9</c:v>
                </c:pt>
                <c:pt idx="719">
                  <c:v>-2.3964000000000001E-9</c:v>
                </c:pt>
                <c:pt idx="720">
                  <c:v>-2.3901999999999999E-9</c:v>
                </c:pt>
                <c:pt idx="721">
                  <c:v>-2.3839E-9</c:v>
                </c:pt>
                <c:pt idx="722">
                  <c:v>-2.3777000000000002E-9</c:v>
                </c:pt>
                <c:pt idx="723">
                  <c:v>-2.3713999999999999E-9</c:v>
                </c:pt>
                <c:pt idx="724">
                  <c:v>-2.3652000000000001E-9</c:v>
                </c:pt>
                <c:pt idx="725">
                  <c:v>-2.3589000000000002E-9</c:v>
                </c:pt>
                <c:pt idx="726">
                  <c:v>-2.3527E-9</c:v>
                </c:pt>
                <c:pt idx="727">
                  <c:v>-2.3464000000000001E-9</c:v>
                </c:pt>
                <c:pt idx="728">
                  <c:v>-2.3401999999999998E-9</c:v>
                </c:pt>
                <c:pt idx="729">
                  <c:v>-2.3339E-9</c:v>
                </c:pt>
                <c:pt idx="730">
                  <c:v>-2.3277000000000001E-9</c:v>
                </c:pt>
                <c:pt idx="731">
                  <c:v>-2.3213999999999999E-9</c:v>
                </c:pt>
                <c:pt idx="732">
                  <c:v>-2.3152E-9</c:v>
                </c:pt>
                <c:pt idx="733">
                  <c:v>-2.3089000000000002E-9</c:v>
                </c:pt>
                <c:pt idx="734">
                  <c:v>-2.3026999999999999E-9</c:v>
                </c:pt>
                <c:pt idx="735">
                  <c:v>-2.2964000000000001E-9</c:v>
                </c:pt>
                <c:pt idx="736">
                  <c:v>-2.2901999999999998E-9</c:v>
                </c:pt>
                <c:pt idx="737">
                  <c:v>-2.2838999999999999E-9</c:v>
                </c:pt>
                <c:pt idx="738">
                  <c:v>-2.2777000000000001E-9</c:v>
                </c:pt>
                <c:pt idx="739">
                  <c:v>-2.2713999999999998E-9</c:v>
                </c:pt>
                <c:pt idx="740">
                  <c:v>-2.2652E-9</c:v>
                </c:pt>
                <c:pt idx="741">
                  <c:v>-2.2589000000000001E-9</c:v>
                </c:pt>
                <c:pt idx="742">
                  <c:v>-2.2526999999999999E-9</c:v>
                </c:pt>
                <c:pt idx="743">
                  <c:v>-2.2464E-9</c:v>
                </c:pt>
                <c:pt idx="744">
                  <c:v>-2.2402000000000002E-9</c:v>
                </c:pt>
                <c:pt idx="745">
                  <c:v>-2.2338999999999999E-9</c:v>
                </c:pt>
                <c:pt idx="746">
                  <c:v>-2.2277000000000001E-9</c:v>
                </c:pt>
                <c:pt idx="747">
                  <c:v>-2.2213999999999998E-9</c:v>
                </c:pt>
                <c:pt idx="748">
                  <c:v>-2.2152E-9</c:v>
                </c:pt>
                <c:pt idx="749">
                  <c:v>-2.2089000000000001E-9</c:v>
                </c:pt>
                <c:pt idx="750">
                  <c:v>-2.2026999999999998E-9</c:v>
                </c:pt>
                <c:pt idx="751">
                  <c:v>-2.1964E-9</c:v>
                </c:pt>
                <c:pt idx="752">
                  <c:v>-2.1902000000000002E-9</c:v>
                </c:pt>
                <c:pt idx="753">
                  <c:v>-2.1838999999999999E-9</c:v>
                </c:pt>
                <c:pt idx="754">
                  <c:v>-2.1777E-9</c:v>
                </c:pt>
                <c:pt idx="755">
                  <c:v>-2.1714000000000002E-9</c:v>
                </c:pt>
                <c:pt idx="756">
                  <c:v>-2.1651999999999999E-9</c:v>
                </c:pt>
                <c:pt idx="757">
                  <c:v>-2.1589000000000001E-9</c:v>
                </c:pt>
                <c:pt idx="758">
                  <c:v>-2.1526999999999998E-9</c:v>
                </c:pt>
                <c:pt idx="759">
                  <c:v>-2.1463999999999999E-9</c:v>
                </c:pt>
                <c:pt idx="760">
                  <c:v>-2.1402000000000001E-9</c:v>
                </c:pt>
                <c:pt idx="761">
                  <c:v>-2.1338999999999998E-9</c:v>
                </c:pt>
                <c:pt idx="762">
                  <c:v>-2.1277E-9</c:v>
                </c:pt>
                <c:pt idx="763">
                  <c:v>-2.1214000000000001E-9</c:v>
                </c:pt>
                <c:pt idx="764">
                  <c:v>-2.1151999999999999E-9</c:v>
                </c:pt>
                <c:pt idx="765">
                  <c:v>-2.1089E-9</c:v>
                </c:pt>
                <c:pt idx="766">
                  <c:v>-2.1027000000000002E-9</c:v>
                </c:pt>
                <c:pt idx="767">
                  <c:v>-2.0963999999999999E-9</c:v>
                </c:pt>
                <c:pt idx="768">
                  <c:v>-2.0902000000000001E-9</c:v>
                </c:pt>
                <c:pt idx="769">
                  <c:v>-2.0838999999999998E-9</c:v>
                </c:pt>
                <c:pt idx="770">
                  <c:v>-2.0777E-9</c:v>
                </c:pt>
                <c:pt idx="771">
                  <c:v>-2.0714000000000001E-9</c:v>
                </c:pt>
                <c:pt idx="772">
                  <c:v>-2.0651999999999999E-9</c:v>
                </c:pt>
                <c:pt idx="773">
                  <c:v>-2.0589E-9</c:v>
                </c:pt>
                <c:pt idx="774">
                  <c:v>-2.0527000000000002E-9</c:v>
                </c:pt>
                <c:pt idx="775">
                  <c:v>-2.0463999999999999E-9</c:v>
                </c:pt>
                <c:pt idx="776">
                  <c:v>-2.0402E-9</c:v>
                </c:pt>
                <c:pt idx="777">
                  <c:v>-2.0339000000000002E-9</c:v>
                </c:pt>
                <c:pt idx="778">
                  <c:v>-2.0276999999999999E-9</c:v>
                </c:pt>
                <c:pt idx="779">
                  <c:v>-2.0214000000000001E-9</c:v>
                </c:pt>
                <c:pt idx="780">
                  <c:v>-2.0151999999999998E-9</c:v>
                </c:pt>
                <c:pt idx="781">
                  <c:v>-2.0089E-9</c:v>
                </c:pt>
                <c:pt idx="782">
                  <c:v>-2.0027000000000001E-9</c:v>
                </c:pt>
                <c:pt idx="783">
                  <c:v>-1.9963999999999998E-9</c:v>
                </c:pt>
                <c:pt idx="784">
                  <c:v>-1.9902E-9</c:v>
                </c:pt>
                <c:pt idx="785">
                  <c:v>-1.9839000000000001E-9</c:v>
                </c:pt>
                <c:pt idx="786">
                  <c:v>-1.9776999999999999E-9</c:v>
                </c:pt>
                <c:pt idx="787">
                  <c:v>-1.9714E-9</c:v>
                </c:pt>
                <c:pt idx="788">
                  <c:v>-1.9652000000000002E-9</c:v>
                </c:pt>
                <c:pt idx="789">
                  <c:v>-1.9588999999999999E-9</c:v>
                </c:pt>
                <c:pt idx="790">
                  <c:v>-1.9527000000000001E-9</c:v>
                </c:pt>
                <c:pt idx="791">
                  <c:v>-1.9463999999999998E-9</c:v>
                </c:pt>
                <c:pt idx="792">
                  <c:v>-1.9402E-9</c:v>
                </c:pt>
                <c:pt idx="793">
                  <c:v>-1.9339000000000001E-9</c:v>
                </c:pt>
                <c:pt idx="794">
                  <c:v>-1.9276999999999999E-9</c:v>
                </c:pt>
                <c:pt idx="795">
                  <c:v>-1.9214E-9</c:v>
                </c:pt>
                <c:pt idx="796">
                  <c:v>-1.9152000000000002E-9</c:v>
                </c:pt>
                <c:pt idx="797">
                  <c:v>-1.9088999999999999E-9</c:v>
                </c:pt>
                <c:pt idx="798">
                  <c:v>-1.9027000000000001E-9</c:v>
                </c:pt>
                <c:pt idx="799">
                  <c:v>-1.8964000000000002E-9</c:v>
                </c:pt>
                <c:pt idx="800">
                  <c:v>-1.8901999999999999E-9</c:v>
                </c:pt>
                <c:pt idx="801">
                  <c:v>-1.8839000000000001E-9</c:v>
                </c:pt>
                <c:pt idx="802">
                  <c:v>-1.8776999999999998E-9</c:v>
                </c:pt>
                <c:pt idx="803">
                  <c:v>-1.8714E-9</c:v>
                </c:pt>
                <c:pt idx="804">
                  <c:v>-1.8652000000000001E-9</c:v>
                </c:pt>
                <c:pt idx="805">
                  <c:v>-1.8589000000000001E-9</c:v>
                </c:pt>
                <c:pt idx="806">
                  <c:v>-1.8527E-9</c:v>
                </c:pt>
                <c:pt idx="807">
                  <c:v>-1.8464E-9</c:v>
                </c:pt>
                <c:pt idx="808">
                  <c:v>-1.8401999999999999E-9</c:v>
                </c:pt>
                <c:pt idx="809">
                  <c:v>-1.8339E-9</c:v>
                </c:pt>
                <c:pt idx="810">
                  <c:v>-1.8277E-9</c:v>
                </c:pt>
                <c:pt idx="811">
                  <c:v>-1.8213999999999999E-9</c:v>
                </c:pt>
                <c:pt idx="812">
                  <c:v>-1.8152000000000001E-9</c:v>
                </c:pt>
                <c:pt idx="813">
                  <c:v>-1.8089E-9</c:v>
                </c:pt>
                <c:pt idx="814">
                  <c:v>-1.8027E-9</c:v>
                </c:pt>
                <c:pt idx="815">
                  <c:v>-1.7963999999999999E-9</c:v>
                </c:pt>
                <c:pt idx="816">
                  <c:v>-1.7902000000000001E-9</c:v>
                </c:pt>
                <c:pt idx="817">
                  <c:v>-1.7839E-9</c:v>
                </c:pt>
                <c:pt idx="818">
                  <c:v>-1.7777E-9</c:v>
                </c:pt>
                <c:pt idx="819">
                  <c:v>-1.7713999999999999E-9</c:v>
                </c:pt>
                <c:pt idx="820">
                  <c:v>-1.7652000000000001E-9</c:v>
                </c:pt>
                <c:pt idx="821">
                  <c:v>-1.7589E-9</c:v>
                </c:pt>
                <c:pt idx="822">
                  <c:v>-1.7527E-9</c:v>
                </c:pt>
                <c:pt idx="823">
                  <c:v>-1.7464000000000001E-9</c:v>
                </c:pt>
                <c:pt idx="824">
                  <c:v>-1.7402E-9</c:v>
                </c:pt>
                <c:pt idx="825">
                  <c:v>-1.7339E-9</c:v>
                </c:pt>
                <c:pt idx="826">
                  <c:v>-1.7276999999999999E-9</c:v>
                </c:pt>
                <c:pt idx="827">
                  <c:v>-1.7214000000000001E-9</c:v>
                </c:pt>
                <c:pt idx="828">
                  <c:v>-1.7152E-9</c:v>
                </c:pt>
                <c:pt idx="829">
                  <c:v>-1.7089E-9</c:v>
                </c:pt>
                <c:pt idx="830">
                  <c:v>-1.7026999999999999E-9</c:v>
                </c:pt>
                <c:pt idx="831">
                  <c:v>-1.6964000000000001E-9</c:v>
                </c:pt>
                <c:pt idx="832">
                  <c:v>-1.6902E-9</c:v>
                </c:pt>
                <c:pt idx="833">
                  <c:v>-1.6838999999999999E-9</c:v>
                </c:pt>
                <c:pt idx="834">
                  <c:v>-1.6776999999999999E-9</c:v>
                </c:pt>
                <c:pt idx="835">
                  <c:v>-1.6714E-9</c:v>
                </c:pt>
                <c:pt idx="836">
                  <c:v>-1.6652E-9</c:v>
                </c:pt>
                <c:pt idx="837">
                  <c:v>-1.6588999999999999E-9</c:v>
                </c:pt>
                <c:pt idx="838">
                  <c:v>-1.6527000000000001E-9</c:v>
                </c:pt>
                <c:pt idx="839">
                  <c:v>-1.6464E-9</c:v>
                </c:pt>
                <c:pt idx="840">
                  <c:v>-1.6402E-9</c:v>
                </c:pt>
                <c:pt idx="841">
                  <c:v>-1.6338999999999999E-9</c:v>
                </c:pt>
                <c:pt idx="842">
                  <c:v>-1.6277000000000001E-9</c:v>
                </c:pt>
                <c:pt idx="843">
                  <c:v>-1.6214E-9</c:v>
                </c:pt>
                <c:pt idx="844">
                  <c:v>-1.6152E-9</c:v>
                </c:pt>
                <c:pt idx="845">
                  <c:v>-1.6089000000000001E-9</c:v>
                </c:pt>
                <c:pt idx="846">
                  <c:v>-1.6027000000000001E-9</c:v>
                </c:pt>
                <c:pt idx="847">
                  <c:v>-1.5964E-9</c:v>
                </c:pt>
                <c:pt idx="848">
                  <c:v>-1.5901999999999999E-9</c:v>
                </c:pt>
                <c:pt idx="849">
                  <c:v>-1.5839000000000001E-9</c:v>
                </c:pt>
                <c:pt idx="850">
                  <c:v>-1.5777E-9</c:v>
                </c:pt>
                <c:pt idx="851">
                  <c:v>-1.5714E-9</c:v>
                </c:pt>
                <c:pt idx="852">
                  <c:v>-1.5651999999999999E-9</c:v>
                </c:pt>
                <c:pt idx="853">
                  <c:v>-1.5589000000000001E-9</c:v>
                </c:pt>
                <c:pt idx="854">
                  <c:v>-1.5527E-9</c:v>
                </c:pt>
                <c:pt idx="855">
                  <c:v>-1.5464E-9</c:v>
                </c:pt>
                <c:pt idx="856">
                  <c:v>-1.5401999999999999E-9</c:v>
                </c:pt>
                <c:pt idx="857">
                  <c:v>-1.5339E-9</c:v>
                </c:pt>
                <c:pt idx="858">
                  <c:v>-1.5277E-9</c:v>
                </c:pt>
                <c:pt idx="859">
                  <c:v>-1.5213999999999999E-9</c:v>
                </c:pt>
                <c:pt idx="860">
                  <c:v>-1.5152000000000001E-9</c:v>
                </c:pt>
                <c:pt idx="861">
                  <c:v>-1.5089E-9</c:v>
                </c:pt>
                <c:pt idx="862">
                  <c:v>-1.5027E-9</c:v>
                </c:pt>
                <c:pt idx="863">
                  <c:v>-1.4963999999999999E-9</c:v>
                </c:pt>
                <c:pt idx="864">
                  <c:v>-1.4902000000000001E-9</c:v>
                </c:pt>
                <c:pt idx="865">
                  <c:v>-1.4839E-9</c:v>
                </c:pt>
                <c:pt idx="866">
                  <c:v>-1.4777E-9</c:v>
                </c:pt>
                <c:pt idx="867">
                  <c:v>-1.4713999999999999E-9</c:v>
                </c:pt>
                <c:pt idx="868">
                  <c:v>-1.4652000000000001E-9</c:v>
                </c:pt>
                <c:pt idx="869">
                  <c:v>-1.4589E-9</c:v>
                </c:pt>
                <c:pt idx="870">
                  <c:v>-1.4527E-9</c:v>
                </c:pt>
                <c:pt idx="871">
                  <c:v>-1.4464000000000001E-9</c:v>
                </c:pt>
                <c:pt idx="872">
                  <c:v>-1.4402000000000001E-9</c:v>
                </c:pt>
                <c:pt idx="873">
                  <c:v>-1.4339E-9</c:v>
                </c:pt>
                <c:pt idx="874">
                  <c:v>-1.4276999999999999E-9</c:v>
                </c:pt>
                <c:pt idx="875">
                  <c:v>-1.4214000000000001E-9</c:v>
                </c:pt>
                <c:pt idx="876">
                  <c:v>-1.4152E-9</c:v>
                </c:pt>
                <c:pt idx="877">
                  <c:v>-1.4089E-9</c:v>
                </c:pt>
                <c:pt idx="878">
                  <c:v>-1.4026999999999999E-9</c:v>
                </c:pt>
                <c:pt idx="879">
                  <c:v>-1.3964000000000001E-9</c:v>
                </c:pt>
                <c:pt idx="880">
                  <c:v>-1.3902E-9</c:v>
                </c:pt>
                <c:pt idx="881">
                  <c:v>-1.3838999999999999E-9</c:v>
                </c:pt>
                <c:pt idx="882">
                  <c:v>-1.3776999999999999E-9</c:v>
                </c:pt>
                <c:pt idx="883">
                  <c:v>-1.3714E-9</c:v>
                </c:pt>
                <c:pt idx="884">
                  <c:v>-1.3652E-9</c:v>
                </c:pt>
                <c:pt idx="885">
                  <c:v>-1.3588999999999999E-9</c:v>
                </c:pt>
                <c:pt idx="886">
                  <c:v>-1.3527000000000001E-9</c:v>
                </c:pt>
                <c:pt idx="887">
                  <c:v>-1.3464E-9</c:v>
                </c:pt>
                <c:pt idx="888">
                  <c:v>-1.3402E-9</c:v>
                </c:pt>
                <c:pt idx="889">
                  <c:v>-1.3338999999999999E-9</c:v>
                </c:pt>
                <c:pt idx="890">
                  <c:v>-1.3277000000000001E-9</c:v>
                </c:pt>
                <c:pt idx="891">
                  <c:v>-1.3214E-9</c:v>
                </c:pt>
                <c:pt idx="892">
                  <c:v>-1.3152E-9</c:v>
                </c:pt>
                <c:pt idx="893">
                  <c:v>-1.3089000000000001E-9</c:v>
                </c:pt>
                <c:pt idx="894">
                  <c:v>-1.3027000000000001E-9</c:v>
                </c:pt>
                <c:pt idx="895">
                  <c:v>-1.2964E-9</c:v>
                </c:pt>
                <c:pt idx="896">
                  <c:v>-1.2901999999999999E-9</c:v>
                </c:pt>
                <c:pt idx="897">
                  <c:v>-1.2839000000000001E-9</c:v>
                </c:pt>
                <c:pt idx="898">
                  <c:v>-1.2777E-9</c:v>
                </c:pt>
                <c:pt idx="899">
                  <c:v>-1.2714E-9</c:v>
                </c:pt>
                <c:pt idx="900">
                  <c:v>-1.2651999999999999E-9</c:v>
                </c:pt>
                <c:pt idx="901">
                  <c:v>-1.2589000000000001E-9</c:v>
                </c:pt>
                <c:pt idx="902">
                  <c:v>-1.2527E-9</c:v>
                </c:pt>
                <c:pt idx="903">
                  <c:v>-1.2464E-9</c:v>
                </c:pt>
                <c:pt idx="904">
                  <c:v>-1.2401999999999999E-9</c:v>
                </c:pt>
                <c:pt idx="905">
                  <c:v>-1.2339000000000001E-9</c:v>
                </c:pt>
                <c:pt idx="906">
                  <c:v>-1.2277E-9</c:v>
                </c:pt>
                <c:pt idx="907">
                  <c:v>-1.2213999999999999E-9</c:v>
                </c:pt>
                <c:pt idx="908">
                  <c:v>-1.2151999999999999E-9</c:v>
                </c:pt>
                <c:pt idx="909">
                  <c:v>-1.2089E-9</c:v>
                </c:pt>
                <c:pt idx="910">
                  <c:v>-1.2027E-9</c:v>
                </c:pt>
                <c:pt idx="911">
                  <c:v>-1.1963999999999999E-9</c:v>
                </c:pt>
                <c:pt idx="912">
                  <c:v>-1.1902000000000001E-9</c:v>
                </c:pt>
                <c:pt idx="913">
                  <c:v>-1.1839E-9</c:v>
                </c:pt>
                <c:pt idx="914">
                  <c:v>-1.1777E-9</c:v>
                </c:pt>
                <c:pt idx="915">
                  <c:v>-1.1713999999999999E-9</c:v>
                </c:pt>
                <c:pt idx="916">
                  <c:v>-1.1652000000000001E-9</c:v>
                </c:pt>
                <c:pt idx="917">
                  <c:v>-1.1589E-9</c:v>
                </c:pt>
                <c:pt idx="918">
                  <c:v>-1.1527E-9</c:v>
                </c:pt>
                <c:pt idx="919">
                  <c:v>-1.1464000000000001E-9</c:v>
                </c:pt>
                <c:pt idx="920">
                  <c:v>-1.1402000000000001E-9</c:v>
                </c:pt>
                <c:pt idx="921">
                  <c:v>-1.1339E-9</c:v>
                </c:pt>
                <c:pt idx="922">
                  <c:v>-1.1276999999999999E-9</c:v>
                </c:pt>
                <c:pt idx="923">
                  <c:v>-1.1214000000000001E-9</c:v>
                </c:pt>
                <c:pt idx="924">
                  <c:v>-1.1152E-9</c:v>
                </c:pt>
                <c:pt idx="925">
                  <c:v>-1.1089E-9</c:v>
                </c:pt>
                <c:pt idx="926">
                  <c:v>-1.1026999999999999E-9</c:v>
                </c:pt>
                <c:pt idx="927">
                  <c:v>-1.0964000000000001E-9</c:v>
                </c:pt>
                <c:pt idx="928">
                  <c:v>-1.0902E-9</c:v>
                </c:pt>
                <c:pt idx="929">
                  <c:v>-1.0838999999999999E-9</c:v>
                </c:pt>
                <c:pt idx="930">
                  <c:v>-1.0776999999999999E-9</c:v>
                </c:pt>
                <c:pt idx="931">
                  <c:v>-1.0714E-9</c:v>
                </c:pt>
                <c:pt idx="932">
                  <c:v>-1.0652E-9</c:v>
                </c:pt>
                <c:pt idx="933">
                  <c:v>-1.0588999999999999E-9</c:v>
                </c:pt>
                <c:pt idx="934">
                  <c:v>-1.0527000000000001E-9</c:v>
                </c:pt>
                <c:pt idx="935">
                  <c:v>-1.0464E-9</c:v>
                </c:pt>
                <c:pt idx="936">
                  <c:v>-1.0402E-9</c:v>
                </c:pt>
                <c:pt idx="937">
                  <c:v>-1.0338999999999999E-9</c:v>
                </c:pt>
                <c:pt idx="938">
                  <c:v>-1.0277000000000001E-9</c:v>
                </c:pt>
                <c:pt idx="939">
                  <c:v>-1.0214E-9</c:v>
                </c:pt>
                <c:pt idx="940">
                  <c:v>-1.0152E-9</c:v>
                </c:pt>
                <c:pt idx="941">
                  <c:v>-1.0088999999999999E-9</c:v>
                </c:pt>
                <c:pt idx="942">
                  <c:v>-1.0027000000000001E-9</c:v>
                </c:pt>
                <c:pt idx="943">
                  <c:v>-9.9639999999999999E-10</c:v>
                </c:pt>
                <c:pt idx="944">
                  <c:v>-9.9019999999999995E-10</c:v>
                </c:pt>
                <c:pt idx="945">
                  <c:v>-9.8390000000000009E-10</c:v>
                </c:pt>
                <c:pt idx="946">
                  <c:v>-9.7770000000000005E-10</c:v>
                </c:pt>
                <c:pt idx="947">
                  <c:v>-9.7139999999999997E-10</c:v>
                </c:pt>
                <c:pt idx="948">
                  <c:v>-9.6519999999999993E-10</c:v>
                </c:pt>
                <c:pt idx="949">
                  <c:v>-9.5890000000000007E-10</c:v>
                </c:pt>
                <c:pt idx="950">
                  <c:v>-9.5270000000000003E-10</c:v>
                </c:pt>
                <c:pt idx="951">
                  <c:v>-9.4639999999999996E-10</c:v>
                </c:pt>
                <c:pt idx="952">
                  <c:v>-9.4019999999999992E-10</c:v>
                </c:pt>
                <c:pt idx="953">
                  <c:v>-9.3390000000000005E-10</c:v>
                </c:pt>
                <c:pt idx="954">
                  <c:v>-9.2770000000000001E-10</c:v>
                </c:pt>
                <c:pt idx="955">
                  <c:v>-9.2140000000000004E-10</c:v>
                </c:pt>
                <c:pt idx="956">
                  <c:v>-9.152E-10</c:v>
                </c:pt>
                <c:pt idx="957">
                  <c:v>-9.0890000000000004E-10</c:v>
                </c:pt>
                <c:pt idx="958">
                  <c:v>-9.027E-10</c:v>
                </c:pt>
                <c:pt idx="959">
                  <c:v>-8.9640000000000003E-10</c:v>
                </c:pt>
                <c:pt idx="960">
                  <c:v>-8.9019999999999999E-10</c:v>
                </c:pt>
                <c:pt idx="961">
                  <c:v>-8.8390000000000002E-10</c:v>
                </c:pt>
                <c:pt idx="962">
                  <c:v>-8.7769999999999998E-10</c:v>
                </c:pt>
                <c:pt idx="963">
                  <c:v>-8.7140000000000001E-10</c:v>
                </c:pt>
                <c:pt idx="964">
                  <c:v>-8.6519999999999997E-10</c:v>
                </c:pt>
                <c:pt idx="965">
                  <c:v>-8.589E-10</c:v>
                </c:pt>
                <c:pt idx="966">
                  <c:v>-8.5269999999999996E-10</c:v>
                </c:pt>
                <c:pt idx="967">
                  <c:v>-8.4639999999999999E-10</c:v>
                </c:pt>
                <c:pt idx="968">
                  <c:v>-8.4019999999999995E-10</c:v>
                </c:pt>
                <c:pt idx="969">
                  <c:v>-8.3389999999999998E-10</c:v>
                </c:pt>
                <c:pt idx="970">
                  <c:v>-8.2770000000000005E-10</c:v>
                </c:pt>
                <c:pt idx="971">
                  <c:v>-8.2139999999999998E-10</c:v>
                </c:pt>
                <c:pt idx="972">
                  <c:v>-8.1520000000000004E-10</c:v>
                </c:pt>
                <c:pt idx="973">
                  <c:v>-8.0889999999999997E-10</c:v>
                </c:pt>
                <c:pt idx="974">
                  <c:v>-8.0270000000000003E-10</c:v>
                </c:pt>
                <c:pt idx="975">
                  <c:v>-7.9639999999999996E-10</c:v>
                </c:pt>
                <c:pt idx="976">
                  <c:v>-7.9020000000000002E-10</c:v>
                </c:pt>
                <c:pt idx="977">
                  <c:v>-7.8389999999999995E-10</c:v>
                </c:pt>
                <c:pt idx="978">
                  <c:v>-7.7770000000000001E-10</c:v>
                </c:pt>
                <c:pt idx="979">
                  <c:v>-7.7140000000000005E-10</c:v>
                </c:pt>
                <c:pt idx="980">
                  <c:v>-7.652E-10</c:v>
                </c:pt>
                <c:pt idx="981">
                  <c:v>-7.5890000000000004E-10</c:v>
                </c:pt>
                <c:pt idx="982">
                  <c:v>-7.527E-10</c:v>
                </c:pt>
                <c:pt idx="983">
                  <c:v>-7.4640000000000003E-10</c:v>
                </c:pt>
                <c:pt idx="984">
                  <c:v>-7.4019999999999999E-10</c:v>
                </c:pt>
                <c:pt idx="985">
                  <c:v>-7.3390000000000002E-10</c:v>
                </c:pt>
                <c:pt idx="986">
                  <c:v>-7.2769999999999998E-10</c:v>
                </c:pt>
                <c:pt idx="987">
                  <c:v>-7.2140000000000001E-10</c:v>
                </c:pt>
                <c:pt idx="988">
                  <c:v>-7.1519999999999997E-10</c:v>
                </c:pt>
                <c:pt idx="989">
                  <c:v>-7.089E-10</c:v>
                </c:pt>
                <c:pt idx="990">
                  <c:v>-7.0269999999999996E-10</c:v>
                </c:pt>
                <c:pt idx="991">
                  <c:v>-6.9639999999999999E-10</c:v>
                </c:pt>
                <c:pt idx="992">
                  <c:v>-6.9019999999999995E-10</c:v>
                </c:pt>
                <c:pt idx="993">
                  <c:v>-6.8389999999999999E-10</c:v>
                </c:pt>
                <c:pt idx="994">
                  <c:v>-6.7770000000000005E-10</c:v>
                </c:pt>
                <c:pt idx="995">
                  <c:v>-6.7139999999999998E-10</c:v>
                </c:pt>
                <c:pt idx="996">
                  <c:v>-6.6520000000000004E-10</c:v>
                </c:pt>
                <c:pt idx="997">
                  <c:v>-6.5889999999999997E-10</c:v>
                </c:pt>
                <c:pt idx="998">
                  <c:v>-6.5270000000000003E-10</c:v>
                </c:pt>
                <c:pt idx="999">
                  <c:v>-6.4639999999999996E-10</c:v>
                </c:pt>
                <c:pt idx="1000">
                  <c:v>-6.4020000000000002E-10</c:v>
                </c:pt>
                <c:pt idx="1001">
                  <c:v>-6.3389999999999995E-10</c:v>
                </c:pt>
                <c:pt idx="1002">
                  <c:v>-6.2770000000000001E-10</c:v>
                </c:pt>
                <c:pt idx="1003">
                  <c:v>-6.2140000000000005E-10</c:v>
                </c:pt>
                <c:pt idx="1004">
                  <c:v>-6.1520000000000001E-10</c:v>
                </c:pt>
                <c:pt idx="1005">
                  <c:v>-6.0890000000000004E-10</c:v>
                </c:pt>
                <c:pt idx="1006">
                  <c:v>-6.027E-10</c:v>
                </c:pt>
                <c:pt idx="1007">
                  <c:v>-5.9640000000000003E-10</c:v>
                </c:pt>
                <c:pt idx="1008">
                  <c:v>-5.9019999999999999E-10</c:v>
                </c:pt>
                <c:pt idx="1009">
                  <c:v>-5.8390000000000002E-10</c:v>
                </c:pt>
                <c:pt idx="1010">
                  <c:v>-5.7769999999999998E-10</c:v>
                </c:pt>
                <c:pt idx="1011">
                  <c:v>-5.7140000000000001E-10</c:v>
                </c:pt>
                <c:pt idx="1012">
                  <c:v>-5.6519999999999997E-10</c:v>
                </c:pt>
                <c:pt idx="1013">
                  <c:v>-5.589E-10</c:v>
                </c:pt>
                <c:pt idx="1014">
                  <c:v>-5.5269999999999996E-10</c:v>
                </c:pt>
                <c:pt idx="1015">
                  <c:v>-5.4639999999999999E-10</c:v>
                </c:pt>
                <c:pt idx="1016">
                  <c:v>-5.4019999999999995E-10</c:v>
                </c:pt>
                <c:pt idx="1017">
                  <c:v>-5.3389999999999999E-10</c:v>
                </c:pt>
                <c:pt idx="1018">
                  <c:v>-5.2770000000000005E-10</c:v>
                </c:pt>
                <c:pt idx="1019">
                  <c:v>-5.2139999999999998E-10</c:v>
                </c:pt>
                <c:pt idx="1020">
                  <c:v>-5.1520000000000004E-10</c:v>
                </c:pt>
                <c:pt idx="1021">
                  <c:v>-5.0889999999999997E-10</c:v>
                </c:pt>
                <c:pt idx="1022">
                  <c:v>-5.0270000000000003E-10</c:v>
                </c:pt>
                <c:pt idx="1023">
                  <c:v>-4.9639999999999996E-10</c:v>
                </c:pt>
                <c:pt idx="1024">
                  <c:v>-4.9020000000000002E-10</c:v>
                </c:pt>
                <c:pt idx="1025">
                  <c:v>-4.8389999999999995E-10</c:v>
                </c:pt>
                <c:pt idx="1026">
                  <c:v>-4.7770000000000002E-10</c:v>
                </c:pt>
                <c:pt idx="1027">
                  <c:v>-4.7140000000000005E-10</c:v>
                </c:pt>
                <c:pt idx="1028">
                  <c:v>-4.6520000000000001E-10</c:v>
                </c:pt>
                <c:pt idx="1029">
                  <c:v>-4.5889999999999999E-10</c:v>
                </c:pt>
                <c:pt idx="1030">
                  <c:v>-4.527E-10</c:v>
                </c:pt>
                <c:pt idx="1031">
                  <c:v>-4.4639999999999998E-10</c:v>
                </c:pt>
                <c:pt idx="1032">
                  <c:v>-4.4019999999999999E-10</c:v>
                </c:pt>
                <c:pt idx="1033">
                  <c:v>-4.3390000000000002E-10</c:v>
                </c:pt>
                <c:pt idx="1034">
                  <c:v>-4.2769999999999998E-10</c:v>
                </c:pt>
                <c:pt idx="1035">
                  <c:v>-4.2140000000000001E-10</c:v>
                </c:pt>
                <c:pt idx="1036">
                  <c:v>-4.1520000000000002E-10</c:v>
                </c:pt>
                <c:pt idx="1037">
                  <c:v>-4.089E-10</c:v>
                </c:pt>
                <c:pt idx="1038">
                  <c:v>-4.0270000000000002E-10</c:v>
                </c:pt>
                <c:pt idx="1039">
                  <c:v>-3.964E-10</c:v>
                </c:pt>
                <c:pt idx="1040">
                  <c:v>-3.9020000000000001E-10</c:v>
                </c:pt>
                <c:pt idx="1041">
                  <c:v>-3.8389999999999999E-10</c:v>
                </c:pt>
                <c:pt idx="1042">
                  <c:v>-3.777E-10</c:v>
                </c:pt>
                <c:pt idx="1043">
                  <c:v>-3.7139999999999998E-10</c:v>
                </c:pt>
                <c:pt idx="1044">
                  <c:v>-3.6519999999999999E-10</c:v>
                </c:pt>
                <c:pt idx="1045">
                  <c:v>-3.5890000000000002E-10</c:v>
                </c:pt>
                <c:pt idx="1046">
                  <c:v>-3.5269999999999998E-10</c:v>
                </c:pt>
                <c:pt idx="1047">
                  <c:v>-3.4640000000000001E-10</c:v>
                </c:pt>
                <c:pt idx="1048">
                  <c:v>-3.4020000000000002E-10</c:v>
                </c:pt>
                <c:pt idx="1049">
                  <c:v>-3.3390000000000001E-10</c:v>
                </c:pt>
                <c:pt idx="1050">
                  <c:v>-3.2770000000000002E-10</c:v>
                </c:pt>
                <c:pt idx="1051">
                  <c:v>-3.214E-10</c:v>
                </c:pt>
                <c:pt idx="1052">
                  <c:v>-3.1520000000000001E-10</c:v>
                </c:pt>
                <c:pt idx="1053">
                  <c:v>-3.0889999999999999E-10</c:v>
                </c:pt>
                <c:pt idx="1054">
                  <c:v>-3.027E-10</c:v>
                </c:pt>
                <c:pt idx="1055">
                  <c:v>-2.9639999999999998E-10</c:v>
                </c:pt>
                <c:pt idx="1056">
                  <c:v>-2.9019999999999999E-10</c:v>
                </c:pt>
                <c:pt idx="1057">
                  <c:v>-2.8390000000000002E-10</c:v>
                </c:pt>
                <c:pt idx="1058">
                  <c:v>-2.7769999999999998E-10</c:v>
                </c:pt>
                <c:pt idx="1059">
                  <c:v>-2.7140000000000001E-10</c:v>
                </c:pt>
                <c:pt idx="1060">
                  <c:v>-2.6520000000000003E-10</c:v>
                </c:pt>
                <c:pt idx="1061">
                  <c:v>-2.5890000000000001E-10</c:v>
                </c:pt>
                <c:pt idx="1062">
                  <c:v>-2.5270000000000002E-10</c:v>
                </c:pt>
                <c:pt idx="1063">
                  <c:v>-2.464E-10</c:v>
                </c:pt>
                <c:pt idx="1064">
                  <c:v>-2.4020000000000001E-10</c:v>
                </c:pt>
                <c:pt idx="1065">
                  <c:v>-2.3389999999999999E-10</c:v>
                </c:pt>
                <c:pt idx="1066">
                  <c:v>-2.277E-10</c:v>
                </c:pt>
                <c:pt idx="1067">
                  <c:v>-2.2140000000000001E-10</c:v>
                </c:pt>
                <c:pt idx="1068">
                  <c:v>-2.1519999999999999E-10</c:v>
                </c:pt>
                <c:pt idx="1069">
                  <c:v>-2.089E-10</c:v>
                </c:pt>
                <c:pt idx="1070">
                  <c:v>-2.0270000000000001E-10</c:v>
                </c:pt>
                <c:pt idx="1071">
                  <c:v>-1.9639999999999999E-10</c:v>
                </c:pt>
                <c:pt idx="1072">
                  <c:v>-1.902E-10</c:v>
                </c:pt>
                <c:pt idx="1073">
                  <c:v>-1.8390000000000001E-10</c:v>
                </c:pt>
                <c:pt idx="1074">
                  <c:v>-1.7769999999999999E-10</c:v>
                </c:pt>
                <c:pt idx="1075">
                  <c:v>-1.714E-10</c:v>
                </c:pt>
                <c:pt idx="1076">
                  <c:v>-1.6520000000000001E-10</c:v>
                </c:pt>
                <c:pt idx="1077">
                  <c:v>-1.5889999999999999E-10</c:v>
                </c:pt>
                <c:pt idx="1078">
                  <c:v>-1.527E-10</c:v>
                </c:pt>
                <c:pt idx="1079">
                  <c:v>-1.4640000000000001E-10</c:v>
                </c:pt>
                <c:pt idx="1080">
                  <c:v>-1.4019999999999999E-10</c:v>
                </c:pt>
                <c:pt idx="1081">
                  <c:v>-1.339E-10</c:v>
                </c:pt>
                <c:pt idx="1082">
                  <c:v>-1.2770000000000001E-10</c:v>
                </c:pt>
                <c:pt idx="1083">
                  <c:v>-1.2139999999999999E-10</c:v>
                </c:pt>
                <c:pt idx="1084">
                  <c:v>-1.152E-10</c:v>
                </c:pt>
                <c:pt idx="1085">
                  <c:v>-1.0889999999999999E-10</c:v>
                </c:pt>
                <c:pt idx="1086">
                  <c:v>-1.027E-10</c:v>
                </c:pt>
                <c:pt idx="1087">
                  <c:v>-9.6399999999999998E-11</c:v>
                </c:pt>
                <c:pt idx="1088">
                  <c:v>-9.0199999999999996E-11</c:v>
                </c:pt>
                <c:pt idx="1089">
                  <c:v>-8.3900000000000002E-11</c:v>
                </c:pt>
                <c:pt idx="1090">
                  <c:v>-7.7700000000000001E-11</c:v>
                </c:pt>
                <c:pt idx="1091">
                  <c:v>-7.1399999999999994E-11</c:v>
                </c:pt>
                <c:pt idx="1092">
                  <c:v>-6.5200000000000005E-11</c:v>
                </c:pt>
                <c:pt idx="1093">
                  <c:v>-5.8899999999999998E-11</c:v>
                </c:pt>
                <c:pt idx="1094">
                  <c:v>-5.2700000000000003E-11</c:v>
                </c:pt>
                <c:pt idx="1095">
                  <c:v>-4.6400000000000003E-11</c:v>
                </c:pt>
                <c:pt idx="1096">
                  <c:v>-4.0200000000000001E-11</c:v>
                </c:pt>
                <c:pt idx="1097">
                  <c:v>-3.3900000000000001E-11</c:v>
                </c:pt>
                <c:pt idx="1098">
                  <c:v>-2.7699999999999999E-11</c:v>
                </c:pt>
                <c:pt idx="1099">
                  <c:v>-2.1399999999999998E-11</c:v>
                </c:pt>
                <c:pt idx="1100">
                  <c:v>-1.52E-11</c:v>
                </c:pt>
                <c:pt idx="1101">
                  <c:v>-8.8999999999999996E-12</c:v>
                </c:pt>
                <c:pt idx="1102">
                  <c:v>-2.6999999999999998E-12</c:v>
                </c:pt>
                <c:pt idx="1103">
                  <c:v>3.6E-12</c:v>
                </c:pt>
                <c:pt idx="1104">
                  <c:v>9.7999999999999994E-12</c:v>
                </c:pt>
                <c:pt idx="1105">
                  <c:v>1.6100000000000001E-11</c:v>
                </c:pt>
                <c:pt idx="1106">
                  <c:v>2.23E-11</c:v>
                </c:pt>
                <c:pt idx="1107">
                  <c:v>2.86E-11</c:v>
                </c:pt>
                <c:pt idx="1108">
                  <c:v>3.4799999999999999E-11</c:v>
                </c:pt>
                <c:pt idx="1109">
                  <c:v>4.1099999999999999E-11</c:v>
                </c:pt>
                <c:pt idx="1110">
                  <c:v>4.7300000000000001E-11</c:v>
                </c:pt>
                <c:pt idx="1111">
                  <c:v>5.3600000000000001E-11</c:v>
                </c:pt>
                <c:pt idx="1112">
                  <c:v>5.9800000000000003E-11</c:v>
                </c:pt>
                <c:pt idx="1113">
                  <c:v>6.6099999999999997E-11</c:v>
                </c:pt>
                <c:pt idx="1114">
                  <c:v>7.2299999999999998E-11</c:v>
                </c:pt>
                <c:pt idx="1115">
                  <c:v>7.8600000000000005E-11</c:v>
                </c:pt>
                <c:pt idx="1116">
                  <c:v>8.4799999999999994E-11</c:v>
                </c:pt>
                <c:pt idx="1117">
                  <c:v>9.1100000000000001E-11</c:v>
                </c:pt>
                <c:pt idx="1118">
                  <c:v>9.7300000000000003E-11</c:v>
                </c:pt>
                <c:pt idx="1119">
                  <c:v>1.036E-10</c:v>
                </c:pt>
                <c:pt idx="1120">
                  <c:v>1.098E-10</c:v>
                </c:pt>
                <c:pt idx="1121">
                  <c:v>1.161E-10</c:v>
                </c:pt>
                <c:pt idx="1122">
                  <c:v>1.2230000000000001E-10</c:v>
                </c:pt>
                <c:pt idx="1123">
                  <c:v>1.286E-10</c:v>
                </c:pt>
                <c:pt idx="1124">
                  <c:v>1.3479999999999999E-10</c:v>
                </c:pt>
                <c:pt idx="1125">
                  <c:v>1.4110000000000001E-10</c:v>
                </c:pt>
                <c:pt idx="1126">
                  <c:v>1.473E-10</c:v>
                </c:pt>
                <c:pt idx="1127">
                  <c:v>1.5359999999999999E-10</c:v>
                </c:pt>
                <c:pt idx="1128">
                  <c:v>1.5980000000000001E-10</c:v>
                </c:pt>
                <c:pt idx="1129">
                  <c:v>1.661E-10</c:v>
                </c:pt>
                <c:pt idx="1130">
                  <c:v>1.7229999999999999E-10</c:v>
                </c:pt>
                <c:pt idx="1131">
                  <c:v>1.7860000000000001E-10</c:v>
                </c:pt>
                <c:pt idx="1132">
                  <c:v>1.848E-10</c:v>
                </c:pt>
                <c:pt idx="1133">
                  <c:v>1.9109999999999999E-10</c:v>
                </c:pt>
                <c:pt idx="1134">
                  <c:v>1.9730000000000001E-10</c:v>
                </c:pt>
                <c:pt idx="1135">
                  <c:v>2.036E-10</c:v>
                </c:pt>
                <c:pt idx="1136">
                  <c:v>2.0979999999999999E-10</c:v>
                </c:pt>
                <c:pt idx="1137">
                  <c:v>2.1610000000000001E-10</c:v>
                </c:pt>
                <c:pt idx="1138">
                  <c:v>2.223E-10</c:v>
                </c:pt>
                <c:pt idx="1139">
                  <c:v>2.2859999999999999E-10</c:v>
                </c:pt>
                <c:pt idx="1140">
                  <c:v>2.3480000000000001E-10</c:v>
                </c:pt>
                <c:pt idx="1141">
                  <c:v>2.4110000000000003E-10</c:v>
                </c:pt>
                <c:pt idx="1142">
                  <c:v>2.4730000000000001E-10</c:v>
                </c:pt>
                <c:pt idx="1143">
                  <c:v>2.5359999999999998E-10</c:v>
                </c:pt>
                <c:pt idx="1144">
                  <c:v>2.5980000000000002E-10</c:v>
                </c:pt>
                <c:pt idx="1145">
                  <c:v>2.6609999999999999E-10</c:v>
                </c:pt>
                <c:pt idx="1146">
                  <c:v>2.7229999999999998E-10</c:v>
                </c:pt>
                <c:pt idx="1147">
                  <c:v>2.786E-10</c:v>
                </c:pt>
                <c:pt idx="1148">
                  <c:v>2.8479999999999999E-10</c:v>
                </c:pt>
                <c:pt idx="1149">
                  <c:v>2.9110000000000001E-10</c:v>
                </c:pt>
                <c:pt idx="1150">
                  <c:v>2.973E-10</c:v>
                </c:pt>
                <c:pt idx="1151">
                  <c:v>3.0360000000000002E-10</c:v>
                </c:pt>
                <c:pt idx="1152">
                  <c:v>3.0980000000000001E-10</c:v>
                </c:pt>
                <c:pt idx="1153">
                  <c:v>3.1610000000000003E-10</c:v>
                </c:pt>
                <c:pt idx="1154">
                  <c:v>3.2230000000000001E-10</c:v>
                </c:pt>
                <c:pt idx="1155">
                  <c:v>3.2859999999999998E-10</c:v>
                </c:pt>
                <c:pt idx="1156">
                  <c:v>3.3480000000000002E-10</c:v>
                </c:pt>
                <c:pt idx="1157">
                  <c:v>3.4109999999999999E-10</c:v>
                </c:pt>
                <c:pt idx="1158">
                  <c:v>3.4729999999999998E-10</c:v>
                </c:pt>
                <c:pt idx="1159">
                  <c:v>3.536E-10</c:v>
                </c:pt>
                <c:pt idx="1160">
                  <c:v>3.5979999999999999E-10</c:v>
                </c:pt>
                <c:pt idx="1161">
                  <c:v>3.6610000000000001E-10</c:v>
                </c:pt>
                <c:pt idx="1162">
                  <c:v>3.723E-10</c:v>
                </c:pt>
                <c:pt idx="1163">
                  <c:v>3.7860000000000002E-10</c:v>
                </c:pt>
                <c:pt idx="1164">
                  <c:v>3.8480000000000001E-10</c:v>
                </c:pt>
                <c:pt idx="1165">
                  <c:v>3.9110000000000002E-10</c:v>
                </c:pt>
                <c:pt idx="1166">
                  <c:v>3.9730000000000001E-10</c:v>
                </c:pt>
                <c:pt idx="1167">
                  <c:v>4.0359999999999998E-10</c:v>
                </c:pt>
                <c:pt idx="1168">
                  <c:v>4.0980000000000002E-10</c:v>
                </c:pt>
                <c:pt idx="1169">
                  <c:v>4.1609999999999999E-10</c:v>
                </c:pt>
                <c:pt idx="1170">
                  <c:v>4.2229999999999998E-10</c:v>
                </c:pt>
                <c:pt idx="1171">
                  <c:v>4.286E-10</c:v>
                </c:pt>
                <c:pt idx="1172">
                  <c:v>4.3479999999999999E-10</c:v>
                </c:pt>
                <c:pt idx="1173">
                  <c:v>4.4110000000000001E-10</c:v>
                </c:pt>
                <c:pt idx="1174">
                  <c:v>4.473E-10</c:v>
                </c:pt>
                <c:pt idx="1175">
                  <c:v>4.5360000000000002E-10</c:v>
                </c:pt>
                <c:pt idx="1176">
                  <c:v>4.598E-10</c:v>
                </c:pt>
                <c:pt idx="1177">
                  <c:v>4.6609999999999997E-10</c:v>
                </c:pt>
                <c:pt idx="1178">
                  <c:v>4.7230000000000001E-10</c:v>
                </c:pt>
                <c:pt idx="1179">
                  <c:v>4.7859999999999998E-10</c:v>
                </c:pt>
                <c:pt idx="1180">
                  <c:v>4.8480000000000002E-10</c:v>
                </c:pt>
                <c:pt idx="1181">
                  <c:v>4.9109999999999999E-10</c:v>
                </c:pt>
                <c:pt idx="1182">
                  <c:v>4.9730000000000003E-10</c:v>
                </c:pt>
                <c:pt idx="1183">
                  <c:v>5.036E-10</c:v>
                </c:pt>
                <c:pt idx="1184">
                  <c:v>5.0980000000000004E-10</c:v>
                </c:pt>
                <c:pt idx="1185">
                  <c:v>5.1610000000000001E-10</c:v>
                </c:pt>
                <c:pt idx="1186">
                  <c:v>5.2230000000000005E-10</c:v>
                </c:pt>
                <c:pt idx="1187">
                  <c:v>5.2860000000000002E-10</c:v>
                </c:pt>
                <c:pt idx="1188">
                  <c:v>5.3479999999999995E-10</c:v>
                </c:pt>
                <c:pt idx="1189">
                  <c:v>5.4110000000000002E-10</c:v>
                </c:pt>
                <c:pt idx="1190">
                  <c:v>5.4729999999999996E-10</c:v>
                </c:pt>
                <c:pt idx="1191">
                  <c:v>5.5360000000000003E-10</c:v>
                </c:pt>
                <c:pt idx="1192">
                  <c:v>5.5979999999999997E-10</c:v>
                </c:pt>
                <c:pt idx="1193">
                  <c:v>5.6610000000000004E-10</c:v>
                </c:pt>
                <c:pt idx="1194">
                  <c:v>5.7229999999999998E-10</c:v>
                </c:pt>
                <c:pt idx="1195">
                  <c:v>5.7860000000000005E-10</c:v>
                </c:pt>
                <c:pt idx="1196">
                  <c:v>5.8479999999999999E-10</c:v>
                </c:pt>
                <c:pt idx="1197">
                  <c:v>5.9109999999999995E-10</c:v>
                </c:pt>
                <c:pt idx="1198">
                  <c:v>5.9729999999999999E-10</c:v>
                </c:pt>
                <c:pt idx="1199">
                  <c:v>6.0359999999999996E-10</c:v>
                </c:pt>
                <c:pt idx="1200">
                  <c:v>6.098E-10</c:v>
                </c:pt>
                <c:pt idx="1201">
                  <c:v>6.1609999999999997E-10</c:v>
                </c:pt>
                <c:pt idx="1202">
                  <c:v>6.2230000000000001E-10</c:v>
                </c:pt>
                <c:pt idx="1203">
                  <c:v>6.2859999999999998E-10</c:v>
                </c:pt>
                <c:pt idx="1204">
                  <c:v>6.3480000000000002E-10</c:v>
                </c:pt>
                <c:pt idx="1205">
                  <c:v>6.4109999999999999E-10</c:v>
                </c:pt>
                <c:pt idx="1206">
                  <c:v>6.4730000000000003E-10</c:v>
                </c:pt>
                <c:pt idx="1207">
                  <c:v>6.536E-10</c:v>
                </c:pt>
                <c:pt idx="1208">
                  <c:v>6.5980000000000004E-10</c:v>
                </c:pt>
                <c:pt idx="1209">
                  <c:v>6.6610000000000001E-10</c:v>
                </c:pt>
                <c:pt idx="1210">
                  <c:v>6.7230000000000005E-10</c:v>
                </c:pt>
                <c:pt idx="1211">
                  <c:v>6.7860000000000001E-10</c:v>
                </c:pt>
                <c:pt idx="1212">
                  <c:v>6.8479999999999995E-10</c:v>
                </c:pt>
                <c:pt idx="1213">
                  <c:v>6.9110000000000002E-10</c:v>
                </c:pt>
                <c:pt idx="1214">
                  <c:v>6.9729999999999996E-10</c:v>
                </c:pt>
                <c:pt idx="1215">
                  <c:v>7.0360000000000003E-10</c:v>
                </c:pt>
                <c:pt idx="1216">
                  <c:v>7.0979999999999997E-10</c:v>
                </c:pt>
                <c:pt idx="1217">
                  <c:v>7.1610000000000004E-10</c:v>
                </c:pt>
                <c:pt idx="1218">
                  <c:v>7.2229999999999998E-10</c:v>
                </c:pt>
                <c:pt idx="1219">
                  <c:v>7.2860000000000005E-10</c:v>
                </c:pt>
                <c:pt idx="1220">
                  <c:v>7.3479999999999999E-10</c:v>
                </c:pt>
                <c:pt idx="1221">
                  <c:v>7.4109999999999995E-10</c:v>
                </c:pt>
                <c:pt idx="1222">
                  <c:v>7.4729999999999999E-10</c:v>
                </c:pt>
                <c:pt idx="1223">
                  <c:v>7.5359999999999996E-10</c:v>
                </c:pt>
                <c:pt idx="1224">
                  <c:v>7.598E-10</c:v>
                </c:pt>
                <c:pt idx="1225">
                  <c:v>7.6609999999999997E-10</c:v>
                </c:pt>
                <c:pt idx="1226">
                  <c:v>7.7230000000000001E-10</c:v>
                </c:pt>
                <c:pt idx="1227">
                  <c:v>7.7859999999999998E-10</c:v>
                </c:pt>
                <c:pt idx="1228">
                  <c:v>7.8480000000000002E-10</c:v>
                </c:pt>
                <c:pt idx="1229">
                  <c:v>7.9109999999999999E-10</c:v>
                </c:pt>
                <c:pt idx="1230">
                  <c:v>7.9730000000000003E-10</c:v>
                </c:pt>
                <c:pt idx="1231">
                  <c:v>8.036E-10</c:v>
                </c:pt>
                <c:pt idx="1232">
                  <c:v>8.0980000000000004E-10</c:v>
                </c:pt>
                <c:pt idx="1233">
                  <c:v>8.161E-10</c:v>
                </c:pt>
                <c:pt idx="1234">
                  <c:v>8.2230000000000005E-10</c:v>
                </c:pt>
                <c:pt idx="1235">
                  <c:v>8.2860000000000001E-10</c:v>
                </c:pt>
                <c:pt idx="1236">
                  <c:v>8.3479999999999995E-10</c:v>
                </c:pt>
                <c:pt idx="1237">
                  <c:v>8.4110000000000002E-10</c:v>
                </c:pt>
                <c:pt idx="1238">
                  <c:v>8.4729999999999996E-10</c:v>
                </c:pt>
                <c:pt idx="1239">
                  <c:v>8.5360000000000003E-10</c:v>
                </c:pt>
                <c:pt idx="1240">
                  <c:v>8.5979999999999997E-10</c:v>
                </c:pt>
                <c:pt idx="1241">
                  <c:v>8.6610000000000004E-10</c:v>
                </c:pt>
                <c:pt idx="1242">
                  <c:v>8.7229999999999998E-10</c:v>
                </c:pt>
                <c:pt idx="1243">
                  <c:v>8.7860000000000005E-10</c:v>
                </c:pt>
                <c:pt idx="1244">
                  <c:v>8.8479999999999998E-10</c:v>
                </c:pt>
                <c:pt idx="1245">
                  <c:v>8.9109999999999995E-10</c:v>
                </c:pt>
                <c:pt idx="1246">
                  <c:v>8.9729999999999999E-10</c:v>
                </c:pt>
                <c:pt idx="1247">
                  <c:v>9.0359999999999996E-10</c:v>
                </c:pt>
                <c:pt idx="1248">
                  <c:v>9.098E-10</c:v>
                </c:pt>
                <c:pt idx="1249">
                  <c:v>9.1609999999999997E-10</c:v>
                </c:pt>
                <c:pt idx="1250">
                  <c:v>9.2230000000000001E-10</c:v>
                </c:pt>
                <c:pt idx="1251">
                  <c:v>9.2859999999999998E-10</c:v>
                </c:pt>
                <c:pt idx="1252">
                  <c:v>9.3479999999999992E-10</c:v>
                </c:pt>
                <c:pt idx="1253">
                  <c:v>9.4109999999999999E-10</c:v>
                </c:pt>
                <c:pt idx="1254">
                  <c:v>9.4730000000000003E-10</c:v>
                </c:pt>
                <c:pt idx="1255">
                  <c:v>9.536000000000001E-10</c:v>
                </c:pt>
                <c:pt idx="1256">
                  <c:v>9.5979999999999993E-10</c:v>
                </c:pt>
                <c:pt idx="1257">
                  <c:v>9.661E-10</c:v>
                </c:pt>
                <c:pt idx="1258">
                  <c:v>9.7230000000000004E-10</c:v>
                </c:pt>
                <c:pt idx="1259">
                  <c:v>9.7859999999999991E-10</c:v>
                </c:pt>
                <c:pt idx="1260">
                  <c:v>9.8479999999999995E-10</c:v>
                </c:pt>
                <c:pt idx="1261">
                  <c:v>9.9110000000000002E-10</c:v>
                </c:pt>
                <c:pt idx="1262">
                  <c:v>9.9730000000000006E-10</c:v>
                </c:pt>
                <c:pt idx="1263">
                  <c:v>1.0035999999999999E-9</c:v>
                </c:pt>
                <c:pt idx="1264">
                  <c:v>1.0098E-9</c:v>
                </c:pt>
                <c:pt idx="1265">
                  <c:v>1.0161E-9</c:v>
                </c:pt>
                <c:pt idx="1266">
                  <c:v>1.0223000000000001E-9</c:v>
                </c:pt>
                <c:pt idx="1267">
                  <c:v>1.0285999999999999E-9</c:v>
                </c:pt>
                <c:pt idx="1268">
                  <c:v>1.0348E-9</c:v>
                </c:pt>
                <c:pt idx="1269">
                  <c:v>1.0411000000000001E-9</c:v>
                </c:pt>
                <c:pt idx="1270">
                  <c:v>1.0473000000000001E-9</c:v>
                </c:pt>
                <c:pt idx="1271">
                  <c:v>1.0536E-9</c:v>
                </c:pt>
                <c:pt idx="1272">
                  <c:v>1.0598E-9</c:v>
                </c:pt>
                <c:pt idx="1273">
                  <c:v>1.0661000000000001E-9</c:v>
                </c:pt>
                <c:pt idx="1274">
                  <c:v>1.0722999999999999E-9</c:v>
                </c:pt>
                <c:pt idx="1275">
                  <c:v>1.0786E-9</c:v>
                </c:pt>
                <c:pt idx="1276">
                  <c:v>1.0848E-9</c:v>
                </c:pt>
                <c:pt idx="1277">
                  <c:v>1.0911000000000001E-9</c:v>
                </c:pt>
                <c:pt idx="1278">
                  <c:v>1.0972999999999999E-9</c:v>
                </c:pt>
                <c:pt idx="1279">
                  <c:v>1.1036E-9</c:v>
                </c:pt>
                <c:pt idx="1280">
                  <c:v>1.1098E-9</c:v>
                </c:pt>
                <c:pt idx="1281">
                  <c:v>1.1160999999999999E-9</c:v>
                </c:pt>
                <c:pt idx="1282">
                  <c:v>1.1222999999999999E-9</c:v>
                </c:pt>
                <c:pt idx="1283">
                  <c:v>1.1286E-9</c:v>
                </c:pt>
                <c:pt idx="1284">
                  <c:v>1.1348000000000001E-9</c:v>
                </c:pt>
                <c:pt idx="1285">
                  <c:v>1.1410999999999999E-9</c:v>
                </c:pt>
                <c:pt idx="1286">
                  <c:v>1.1473E-9</c:v>
                </c:pt>
                <c:pt idx="1287">
                  <c:v>1.1536E-9</c:v>
                </c:pt>
                <c:pt idx="1288">
                  <c:v>1.1598000000000001E-9</c:v>
                </c:pt>
                <c:pt idx="1289">
                  <c:v>1.1660999999999999E-9</c:v>
                </c:pt>
                <c:pt idx="1290">
                  <c:v>1.1723E-9</c:v>
                </c:pt>
                <c:pt idx="1291">
                  <c:v>1.1786E-9</c:v>
                </c:pt>
                <c:pt idx="1292">
                  <c:v>1.1848000000000001E-9</c:v>
                </c:pt>
                <c:pt idx="1293">
                  <c:v>1.1911E-9</c:v>
                </c:pt>
                <c:pt idx="1294">
                  <c:v>1.1973E-9</c:v>
                </c:pt>
                <c:pt idx="1295">
                  <c:v>1.2036000000000001E-9</c:v>
                </c:pt>
                <c:pt idx="1296">
                  <c:v>1.2098000000000001E-9</c:v>
                </c:pt>
                <c:pt idx="1297">
                  <c:v>1.2161E-9</c:v>
                </c:pt>
                <c:pt idx="1298">
                  <c:v>1.2223E-9</c:v>
                </c:pt>
                <c:pt idx="1299">
                  <c:v>1.2286000000000001E-9</c:v>
                </c:pt>
                <c:pt idx="1300">
                  <c:v>1.2347999999999999E-9</c:v>
                </c:pt>
                <c:pt idx="1301">
                  <c:v>1.2411E-9</c:v>
                </c:pt>
                <c:pt idx="1302">
                  <c:v>1.2473E-9</c:v>
                </c:pt>
                <c:pt idx="1303">
                  <c:v>1.2536000000000001E-9</c:v>
                </c:pt>
                <c:pt idx="1304">
                  <c:v>1.2597999999999999E-9</c:v>
                </c:pt>
                <c:pt idx="1305">
                  <c:v>1.2661E-9</c:v>
                </c:pt>
                <c:pt idx="1306">
                  <c:v>1.2723E-9</c:v>
                </c:pt>
                <c:pt idx="1307">
                  <c:v>1.2785999999999999E-9</c:v>
                </c:pt>
                <c:pt idx="1308">
                  <c:v>1.2847999999999999E-9</c:v>
                </c:pt>
                <c:pt idx="1309">
                  <c:v>1.2911E-9</c:v>
                </c:pt>
                <c:pt idx="1310">
                  <c:v>1.2973000000000001E-9</c:v>
                </c:pt>
                <c:pt idx="1311">
                  <c:v>1.3035999999999999E-9</c:v>
                </c:pt>
                <c:pt idx="1312">
                  <c:v>1.3098E-9</c:v>
                </c:pt>
                <c:pt idx="1313">
                  <c:v>1.3161E-9</c:v>
                </c:pt>
                <c:pt idx="1314">
                  <c:v>1.3223000000000001E-9</c:v>
                </c:pt>
                <c:pt idx="1315">
                  <c:v>1.3285999999999999E-9</c:v>
                </c:pt>
                <c:pt idx="1316">
                  <c:v>1.3348E-9</c:v>
                </c:pt>
                <c:pt idx="1317">
                  <c:v>1.3411000000000001E-9</c:v>
                </c:pt>
                <c:pt idx="1318">
                  <c:v>1.3473000000000001E-9</c:v>
                </c:pt>
                <c:pt idx="1319">
                  <c:v>1.3536E-9</c:v>
                </c:pt>
                <c:pt idx="1320">
                  <c:v>1.3598E-9</c:v>
                </c:pt>
                <c:pt idx="1321">
                  <c:v>1.3661000000000001E-9</c:v>
                </c:pt>
                <c:pt idx="1322">
                  <c:v>1.3722999999999999E-9</c:v>
                </c:pt>
                <c:pt idx="1323">
                  <c:v>1.3786E-9</c:v>
                </c:pt>
                <c:pt idx="1324">
                  <c:v>1.3848E-9</c:v>
                </c:pt>
                <c:pt idx="1325">
                  <c:v>1.3911000000000001E-9</c:v>
                </c:pt>
                <c:pt idx="1326">
                  <c:v>1.3972999999999999E-9</c:v>
                </c:pt>
                <c:pt idx="1327">
                  <c:v>1.4036E-9</c:v>
                </c:pt>
                <c:pt idx="1328">
                  <c:v>1.4098E-9</c:v>
                </c:pt>
                <c:pt idx="1329">
                  <c:v>1.4160999999999999E-9</c:v>
                </c:pt>
                <c:pt idx="1330">
                  <c:v>1.4222999999999999E-9</c:v>
                </c:pt>
                <c:pt idx="1331">
                  <c:v>1.4286E-9</c:v>
                </c:pt>
                <c:pt idx="1332">
                  <c:v>1.4348E-9</c:v>
                </c:pt>
                <c:pt idx="1333">
                  <c:v>1.4410999999999999E-9</c:v>
                </c:pt>
                <c:pt idx="1334">
                  <c:v>1.4473E-9</c:v>
                </c:pt>
                <c:pt idx="1335">
                  <c:v>1.4536E-9</c:v>
                </c:pt>
                <c:pt idx="1336">
                  <c:v>1.4598000000000001E-9</c:v>
                </c:pt>
                <c:pt idx="1337">
                  <c:v>1.4660999999999999E-9</c:v>
                </c:pt>
                <c:pt idx="1338">
                  <c:v>1.4723E-9</c:v>
                </c:pt>
                <c:pt idx="1339">
                  <c:v>1.4786E-9</c:v>
                </c:pt>
                <c:pt idx="1340">
                  <c:v>1.4848000000000001E-9</c:v>
                </c:pt>
                <c:pt idx="1341">
                  <c:v>1.4910999999999999E-9</c:v>
                </c:pt>
                <c:pt idx="1342">
                  <c:v>1.4973E-9</c:v>
                </c:pt>
                <c:pt idx="1343">
                  <c:v>1.5036000000000001E-9</c:v>
                </c:pt>
                <c:pt idx="1344">
                  <c:v>1.5098000000000001E-9</c:v>
                </c:pt>
                <c:pt idx="1345">
                  <c:v>1.5161E-9</c:v>
                </c:pt>
                <c:pt idx="1346">
                  <c:v>1.5223E-9</c:v>
                </c:pt>
                <c:pt idx="1347">
                  <c:v>1.5286000000000001E-9</c:v>
                </c:pt>
                <c:pt idx="1348">
                  <c:v>1.5347999999999999E-9</c:v>
                </c:pt>
                <c:pt idx="1349">
                  <c:v>1.5411E-9</c:v>
                </c:pt>
                <c:pt idx="1350">
                  <c:v>1.5473E-9</c:v>
                </c:pt>
                <c:pt idx="1351">
                  <c:v>1.5536000000000001E-9</c:v>
                </c:pt>
                <c:pt idx="1352">
                  <c:v>1.5597999999999999E-9</c:v>
                </c:pt>
                <c:pt idx="1353">
                  <c:v>1.5661E-9</c:v>
                </c:pt>
                <c:pt idx="1354">
                  <c:v>1.5723E-9</c:v>
                </c:pt>
                <c:pt idx="1355">
                  <c:v>1.5785999999999999E-9</c:v>
                </c:pt>
                <c:pt idx="1356">
                  <c:v>1.5847999999999999E-9</c:v>
                </c:pt>
                <c:pt idx="1357">
                  <c:v>1.5911E-9</c:v>
                </c:pt>
                <c:pt idx="1358">
                  <c:v>1.5973000000000001E-9</c:v>
                </c:pt>
                <c:pt idx="1359">
                  <c:v>1.6035999999999999E-9</c:v>
                </c:pt>
                <c:pt idx="1360">
                  <c:v>1.6098E-9</c:v>
                </c:pt>
                <c:pt idx="1361">
                  <c:v>1.6161E-9</c:v>
                </c:pt>
                <c:pt idx="1362">
                  <c:v>1.6223000000000001E-9</c:v>
                </c:pt>
                <c:pt idx="1363">
                  <c:v>1.6285999999999999E-9</c:v>
                </c:pt>
                <c:pt idx="1364">
                  <c:v>1.6348E-9</c:v>
                </c:pt>
                <c:pt idx="1365">
                  <c:v>1.6411000000000001E-9</c:v>
                </c:pt>
                <c:pt idx="1366">
                  <c:v>1.6473000000000001E-9</c:v>
                </c:pt>
                <c:pt idx="1367">
                  <c:v>1.6536E-9</c:v>
                </c:pt>
                <c:pt idx="1368">
                  <c:v>1.6598E-9</c:v>
                </c:pt>
                <c:pt idx="1369">
                  <c:v>1.6661000000000001E-9</c:v>
                </c:pt>
                <c:pt idx="1370">
                  <c:v>1.6722999999999999E-9</c:v>
                </c:pt>
                <c:pt idx="1371">
                  <c:v>1.6786E-9</c:v>
                </c:pt>
                <c:pt idx="1372">
                  <c:v>1.6848E-9</c:v>
                </c:pt>
                <c:pt idx="1373">
                  <c:v>1.6911000000000001E-9</c:v>
                </c:pt>
                <c:pt idx="1374">
                  <c:v>1.6972999999999999E-9</c:v>
                </c:pt>
                <c:pt idx="1375">
                  <c:v>1.7036E-9</c:v>
                </c:pt>
                <c:pt idx="1376">
                  <c:v>1.7098E-9</c:v>
                </c:pt>
                <c:pt idx="1377">
                  <c:v>1.7161000000000001E-9</c:v>
                </c:pt>
                <c:pt idx="1378">
                  <c:v>1.7222999999999999E-9</c:v>
                </c:pt>
                <c:pt idx="1379">
                  <c:v>1.7286E-9</c:v>
                </c:pt>
                <c:pt idx="1380">
                  <c:v>1.7348E-9</c:v>
                </c:pt>
                <c:pt idx="1381">
                  <c:v>1.7410999999999999E-9</c:v>
                </c:pt>
                <c:pt idx="1382">
                  <c:v>1.7473E-9</c:v>
                </c:pt>
                <c:pt idx="1383">
                  <c:v>1.7536E-9</c:v>
                </c:pt>
                <c:pt idx="1384">
                  <c:v>1.7598000000000001E-9</c:v>
                </c:pt>
                <c:pt idx="1385">
                  <c:v>1.7660999999999999E-9</c:v>
                </c:pt>
                <c:pt idx="1386">
                  <c:v>1.7723E-9</c:v>
                </c:pt>
                <c:pt idx="1387">
                  <c:v>1.7786E-9</c:v>
                </c:pt>
                <c:pt idx="1388">
                  <c:v>1.7848000000000001E-9</c:v>
                </c:pt>
                <c:pt idx="1389">
                  <c:v>1.7910999999999999E-9</c:v>
                </c:pt>
                <c:pt idx="1390">
                  <c:v>1.7973E-9</c:v>
                </c:pt>
                <c:pt idx="1391">
                  <c:v>1.8036000000000001E-9</c:v>
                </c:pt>
                <c:pt idx="1392">
                  <c:v>1.8098000000000001E-9</c:v>
                </c:pt>
                <c:pt idx="1393">
                  <c:v>1.8161E-9</c:v>
                </c:pt>
                <c:pt idx="1394">
                  <c:v>1.8223E-9</c:v>
                </c:pt>
                <c:pt idx="1395">
                  <c:v>1.8286000000000001E-9</c:v>
                </c:pt>
                <c:pt idx="1396">
                  <c:v>1.8347999999999999E-9</c:v>
                </c:pt>
                <c:pt idx="1397">
                  <c:v>1.8411E-9</c:v>
                </c:pt>
                <c:pt idx="1398">
                  <c:v>1.8473E-9</c:v>
                </c:pt>
                <c:pt idx="1399">
                  <c:v>1.8536000000000001E-9</c:v>
                </c:pt>
                <c:pt idx="1400">
                  <c:v>1.8597999999999999E-9</c:v>
                </c:pt>
                <c:pt idx="1401">
                  <c:v>1.8661E-9</c:v>
                </c:pt>
                <c:pt idx="1402">
                  <c:v>1.8722999999999998E-9</c:v>
                </c:pt>
                <c:pt idx="1403">
                  <c:v>1.8786000000000001E-9</c:v>
                </c:pt>
                <c:pt idx="1404">
                  <c:v>1.8847999999999999E-9</c:v>
                </c:pt>
                <c:pt idx="1405">
                  <c:v>1.8910999999999998E-9</c:v>
                </c:pt>
                <c:pt idx="1406">
                  <c:v>1.8973000000000001E-9</c:v>
                </c:pt>
                <c:pt idx="1407">
                  <c:v>1.9035999999999999E-9</c:v>
                </c:pt>
                <c:pt idx="1408">
                  <c:v>1.9098000000000002E-9</c:v>
                </c:pt>
                <c:pt idx="1409">
                  <c:v>1.9161E-9</c:v>
                </c:pt>
                <c:pt idx="1410">
                  <c:v>1.9222999999999999E-9</c:v>
                </c:pt>
                <c:pt idx="1411">
                  <c:v>1.9286000000000001E-9</c:v>
                </c:pt>
                <c:pt idx="1412">
                  <c:v>1.9348E-9</c:v>
                </c:pt>
                <c:pt idx="1413">
                  <c:v>1.9410999999999998E-9</c:v>
                </c:pt>
                <c:pt idx="1414">
                  <c:v>1.9473000000000001E-9</c:v>
                </c:pt>
                <c:pt idx="1415">
                  <c:v>1.9536E-9</c:v>
                </c:pt>
                <c:pt idx="1416">
                  <c:v>1.9598000000000002E-9</c:v>
                </c:pt>
                <c:pt idx="1417">
                  <c:v>1.9661000000000001E-9</c:v>
                </c:pt>
                <c:pt idx="1418">
                  <c:v>1.9722999999999999E-9</c:v>
                </c:pt>
                <c:pt idx="1419">
                  <c:v>1.9786000000000002E-9</c:v>
                </c:pt>
                <c:pt idx="1420">
                  <c:v>1.9848E-9</c:v>
                </c:pt>
                <c:pt idx="1421">
                  <c:v>1.9910999999999999E-9</c:v>
                </c:pt>
                <c:pt idx="1422">
                  <c:v>1.9973000000000001E-9</c:v>
                </c:pt>
                <c:pt idx="1423">
                  <c:v>2.0036E-9</c:v>
                </c:pt>
                <c:pt idx="1424">
                  <c:v>2.0097999999999998E-9</c:v>
                </c:pt>
                <c:pt idx="1425">
                  <c:v>2.0161000000000001E-9</c:v>
                </c:pt>
                <c:pt idx="1426">
                  <c:v>2.0222999999999999E-9</c:v>
                </c:pt>
                <c:pt idx="1427">
                  <c:v>2.0285999999999998E-9</c:v>
                </c:pt>
                <c:pt idx="1428">
                  <c:v>2.0348E-9</c:v>
                </c:pt>
                <c:pt idx="1429">
                  <c:v>2.0410999999999999E-9</c:v>
                </c:pt>
                <c:pt idx="1430">
                  <c:v>2.0473000000000002E-9</c:v>
                </c:pt>
                <c:pt idx="1431">
                  <c:v>2.0536E-9</c:v>
                </c:pt>
                <c:pt idx="1432">
                  <c:v>2.0597999999999999E-9</c:v>
                </c:pt>
                <c:pt idx="1433">
                  <c:v>2.0661000000000001E-9</c:v>
                </c:pt>
                <c:pt idx="1434">
                  <c:v>2.0723E-9</c:v>
                </c:pt>
                <c:pt idx="1435">
                  <c:v>2.0785999999999998E-9</c:v>
                </c:pt>
                <c:pt idx="1436">
                  <c:v>2.0848000000000001E-9</c:v>
                </c:pt>
                <c:pt idx="1437">
                  <c:v>2.0910999999999999E-9</c:v>
                </c:pt>
                <c:pt idx="1438">
                  <c:v>2.0973000000000002E-9</c:v>
                </c:pt>
                <c:pt idx="1439">
                  <c:v>2.1036000000000001E-9</c:v>
                </c:pt>
                <c:pt idx="1440">
                  <c:v>2.1097999999999999E-9</c:v>
                </c:pt>
                <c:pt idx="1441">
                  <c:v>2.1161000000000002E-9</c:v>
                </c:pt>
                <c:pt idx="1442">
                  <c:v>2.1223E-9</c:v>
                </c:pt>
                <c:pt idx="1443">
                  <c:v>2.1285999999999999E-9</c:v>
                </c:pt>
                <c:pt idx="1444">
                  <c:v>2.1348000000000001E-9</c:v>
                </c:pt>
                <c:pt idx="1445">
                  <c:v>2.1411E-9</c:v>
                </c:pt>
                <c:pt idx="1446">
                  <c:v>2.1472999999999998E-9</c:v>
                </c:pt>
                <c:pt idx="1447">
                  <c:v>2.1536000000000001E-9</c:v>
                </c:pt>
                <c:pt idx="1448">
                  <c:v>2.1597999999999999E-9</c:v>
                </c:pt>
                <c:pt idx="1449">
                  <c:v>2.1661000000000002E-9</c:v>
                </c:pt>
                <c:pt idx="1450">
                  <c:v>2.1723E-9</c:v>
                </c:pt>
                <c:pt idx="1451">
                  <c:v>2.1785999999999999E-9</c:v>
                </c:pt>
                <c:pt idx="1452">
                  <c:v>2.1848000000000001E-9</c:v>
                </c:pt>
                <c:pt idx="1453">
                  <c:v>2.1911E-9</c:v>
                </c:pt>
                <c:pt idx="1454">
                  <c:v>2.1972999999999998E-9</c:v>
                </c:pt>
                <c:pt idx="1455">
                  <c:v>2.2036000000000001E-9</c:v>
                </c:pt>
                <c:pt idx="1456">
                  <c:v>2.2098E-9</c:v>
                </c:pt>
                <c:pt idx="1457">
                  <c:v>2.2160999999999998E-9</c:v>
                </c:pt>
                <c:pt idx="1458">
                  <c:v>2.2223000000000001E-9</c:v>
                </c:pt>
                <c:pt idx="1459">
                  <c:v>2.2285999999999999E-9</c:v>
                </c:pt>
                <c:pt idx="1460">
                  <c:v>2.2348000000000002E-9</c:v>
                </c:pt>
                <c:pt idx="1461">
                  <c:v>2.2411E-9</c:v>
                </c:pt>
                <c:pt idx="1462">
                  <c:v>2.2472999999999999E-9</c:v>
                </c:pt>
                <c:pt idx="1463">
                  <c:v>2.2536000000000002E-9</c:v>
                </c:pt>
                <c:pt idx="1464">
                  <c:v>2.2598E-9</c:v>
                </c:pt>
                <c:pt idx="1465">
                  <c:v>2.2660999999999999E-9</c:v>
                </c:pt>
                <c:pt idx="1466">
                  <c:v>2.2723000000000001E-9</c:v>
                </c:pt>
                <c:pt idx="1467">
                  <c:v>2.2786E-9</c:v>
                </c:pt>
                <c:pt idx="1468">
                  <c:v>2.2847999999999998E-9</c:v>
                </c:pt>
                <c:pt idx="1469">
                  <c:v>2.2911000000000001E-9</c:v>
                </c:pt>
                <c:pt idx="1470">
                  <c:v>2.2972999999999999E-9</c:v>
                </c:pt>
                <c:pt idx="1471">
                  <c:v>2.3036000000000002E-9</c:v>
                </c:pt>
                <c:pt idx="1472">
                  <c:v>2.3098E-9</c:v>
                </c:pt>
                <c:pt idx="1473">
                  <c:v>2.3160999999999999E-9</c:v>
                </c:pt>
                <c:pt idx="1474">
                  <c:v>2.3223000000000001E-9</c:v>
                </c:pt>
                <c:pt idx="1475">
                  <c:v>2.3286E-9</c:v>
                </c:pt>
                <c:pt idx="1476">
                  <c:v>2.3347999999999998E-9</c:v>
                </c:pt>
                <c:pt idx="1477">
                  <c:v>2.3411000000000001E-9</c:v>
                </c:pt>
                <c:pt idx="1478">
                  <c:v>2.3472999999999999E-9</c:v>
                </c:pt>
                <c:pt idx="1479">
                  <c:v>2.3535999999999998E-9</c:v>
                </c:pt>
                <c:pt idx="1480">
                  <c:v>2.3598000000000001E-9</c:v>
                </c:pt>
                <c:pt idx="1481">
                  <c:v>2.3660999999999999E-9</c:v>
                </c:pt>
                <c:pt idx="1482">
                  <c:v>2.3723000000000002E-9</c:v>
                </c:pt>
                <c:pt idx="1483">
                  <c:v>2.3786E-9</c:v>
                </c:pt>
                <c:pt idx="1484">
                  <c:v>2.3847999999999999E-9</c:v>
                </c:pt>
                <c:pt idx="1485">
                  <c:v>2.3911000000000001E-9</c:v>
                </c:pt>
                <c:pt idx="1486">
                  <c:v>2.3973E-9</c:v>
                </c:pt>
                <c:pt idx="1487">
                  <c:v>2.4035999999999998E-9</c:v>
                </c:pt>
                <c:pt idx="1488">
                  <c:v>2.4098000000000001E-9</c:v>
                </c:pt>
                <c:pt idx="1489">
                  <c:v>2.4161E-9</c:v>
                </c:pt>
                <c:pt idx="1490">
                  <c:v>2.4222999999999998E-9</c:v>
                </c:pt>
                <c:pt idx="1491">
                  <c:v>2.4286000000000001E-9</c:v>
                </c:pt>
                <c:pt idx="1492">
                  <c:v>2.4347999999999999E-9</c:v>
                </c:pt>
                <c:pt idx="1493">
                  <c:v>2.4411000000000002E-9</c:v>
                </c:pt>
                <c:pt idx="1494">
                  <c:v>2.4473E-9</c:v>
                </c:pt>
                <c:pt idx="1495">
                  <c:v>2.4535999999999999E-9</c:v>
                </c:pt>
                <c:pt idx="1496">
                  <c:v>2.4598000000000001E-9</c:v>
                </c:pt>
                <c:pt idx="1497">
                  <c:v>2.4661E-9</c:v>
                </c:pt>
                <c:pt idx="1498">
                  <c:v>2.4722999999999998E-9</c:v>
                </c:pt>
                <c:pt idx="1499">
                  <c:v>2.4786000000000001E-9</c:v>
                </c:pt>
                <c:pt idx="1500">
                  <c:v>2.4847999999999999E-9</c:v>
                </c:pt>
                <c:pt idx="1501">
                  <c:v>2.4910999999999998E-9</c:v>
                </c:pt>
                <c:pt idx="1502">
                  <c:v>2.4973000000000001E-9</c:v>
                </c:pt>
                <c:pt idx="1503">
                  <c:v>2.5035999999999999E-9</c:v>
                </c:pt>
                <c:pt idx="1504">
                  <c:v>2.5098000000000002E-9</c:v>
                </c:pt>
                <c:pt idx="1505">
                  <c:v>2.5161E-9</c:v>
                </c:pt>
                <c:pt idx="1506">
                  <c:v>2.5222999999999999E-9</c:v>
                </c:pt>
                <c:pt idx="1507">
                  <c:v>2.5286000000000001E-9</c:v>
                </c:pt>
                <c:pt idx="1508">
                  <c:v>2.5348E-9</c:v>
                </c:pt>
                <c:pt idx="1509">
                  <c:v>2.5410999999999998E-9</c:v>
                </c:pt>
                <c:pt idx="1510">
                  <c:v>2.5473000000000001E-9</c:v>
                </c:pt>
                <c:pt idx="1511">
                  <c:v>2.5535999999999999E-9</c:v>
                </c:pt>
                <c:pt idx="1512">
                  <c:v>2.5598000000000002E-9</c:v>
                </c:pt>
                <c:pt idx="1513">
                  <c:v>2.5661000000000001E-9</c:v>
                </c:pt>
                <c:pt idx="1514">
                  <c:v>2.5722999999999999E-9</c:v>
                </c:pt>
                <c:pt idx="1515">
                  <c:v>2.5786000000000002E-9</c:v>
                </c:pt>
                <c:pt idx="1516">
                  <c:v>2.5848E-9</c:v>
                </c:pt>
                <c:pt idx="1517">
                  <c:v>2.5910999999999999E-9</c:v>
                </c:pt>
                <c:pt idx="1518">
                  <c:v>2.5973000000000001E-9</c:v>
                </c:pt>
                <c:pt idx="1519">
                  <c:v>2.6036E-9</c:v>
                </c:pt>
                <c:pt idx="1520">
                  <c:v>2.6097999999999998E-9</c:v>
                </c:pt>
                <c:pt idx="1521">
                  <c:v>2.6161000000000001E-9</c:v>
                </c:pt>
                <c:pt idx="1522">
                  <c:v>2.6222999999999999E-9</c:v>
                </c:pt>
                <c:pt idx="1523">
                  <c:v>2.6285999999999998E-9</c:v>
                </c:pt>
                <c:pt idx="1524">
                  <c:v>2.6348E-9</c:v>
                </c:pt>
                <c:pt idx="1525">
                  <c:v>2.6410999999999999E-9</c:v>
                </c:pt>
                <c:pt idx="1526">
                  <c:v>2.6473000000000002E-9</c:v>
                </c:pt>
                <c:pt idx="1527">
                  <c:v>2.6536E-9</c:v>
                </c:pt>
                <c:pt idx="1528">
                  <c:v>2.6597999999999999E-9</c:v>
                </c:pt>
                <c:pt idx="1529">
                  <c:v>2.6661000000000001E-9</c:v>
                </c:pt>
                <c:pt idx="1530">
                  <c:v>2.6723E-9</c:v>
                </c:pt>
                <c:pt idx="1531">
                  <c:v>2.6785999999999998E-9</c:v>
                </c:pt>
                <c:pt idx="1532">
                  <c:v>2.6848000000000001E-9</c:v>
                </c:pt>
                <c:pt idx="1533">
                  <c:v>2.6910999999999999E-9</c:v>
                </c:pt>
                <c:pt idx="1534">
                  <c:v>2.6973000000000002E-9</c:v>
                </c:pt>
                <c:pt idx="1535">
                  <c:v>2.7036000000000001E-9</c:v>
                </c:pt>
                <c:pt idx="1536">
                  <c:v>2.7097999999999999E-9</c:v>
                </c:pt>
                <c:pt idx="1537">
                  <c:v>2.7161000000000002E-9</c:v>
                </c:pt>
                <c:pt idx="1538">
                  <c:v>2.7223E-9</c:v>
                </c:pt>
                <c:pt idx="1539">
                  <c:v>2.7285999999999999E-9</c:v>
                </c:pt>
                <c:pt idx="1540">
                  <c:v>2.7348000000000001E-9</c:v>
                </c:pt>
                <c:pt idx="1541">
                  <c:v>2.7411E-9</c:v>
                </c:pt>
                <c:pt idx="1542">
                  <c:v>2.7472999999999998E-9</c:v>
                </c:pt>
                <c:pt idx="1543">
                  <c:v>2.7536000000000001E-9</c:v>
                </c:pt>
                <c:pt idx="1544">
                  <c:v>2.7597999999999999E-9</c:v>
                </c:pt>
                <c:pt idx="1545">
                  <c:v>2.7661000000000002E-9</c:v>
                </c:pt>
                <c:pt idx="1546">
                  <c:v>2.7723E-9</c:v>
                </c:pt>
                <c:pt idx="1547">
                  <c:v>2.7785999999999999E-9</c:v>
                </c:pt>
                <c:pt idx="1548">
                  <c:v>2.7848000000000001E-9</c:v>
                </c:pt>
                <c:pt idx="1549">
                  <c:v>2.7911E-9</c:v>
                </c:pt>
                <c:pt idx="1550">
                  <c:v>2.7972999999999998E-9</c:v>
                </c:pt>
                <c:pt idx="1551">
                  <c:v>2.8036000000000001E-9</c:v>
                </c:pt>
                <c:pt idx="1552">
                  <c:v>2.8098E-9</c:v>
                </c:pt>
                <c:pt idx="1553">
                  <c:v>2.8160999999999998E-9</c:v>
                </c:pt>
                <c:pt idx="1554">
                  <c:v>2.8223000000000001E-9</c:v>
                </c:pt>
                <c:pt idx="1555">
                  <c:v>2.8285999999999999E-9</c:v>
                </c:pt>
                <c:pt idx="1556">
                  <c:v>2.8348000000000002E-9</c:v>
                </c:pt>
                <c:pt idx="1557">
                  <c:v>2.8411E-9</c:v>
                </c:pt>
                <c:pt idx="1558">
                  <c:v>2.8472999999999999E-9</c:v>
                </c:pt>
                <c:pt idx="1559">
                  <c:v>2.8536000000000002E-9</c:v>
                </c:pt>
                <c:pt idx="1560">
                  <c:v>2.8598E-9</c:v>
                </c:pt>
                <c:pt idx="1561">
                  <c:v>2.8660999999999999E-9</c:v>
                </c:pt>
                <c:pt idx="1562">
                  <c:v>2.8723000000000001E-9</c:v>
                </c:pt>
                <c:pt idx="1563">
                  <c:v>2.8786E-9</c:v>
                </c:pt>
                <c:pt idx="1564">
                  <c:v>2.8847999999999998E-9</c:v>
                </c:pt>
                <c:pt idx="1565">
                  <c:v>2.8911000000000001E-9</c:v>
                </c:pt>
                <c:pt idx="1566">
                  <c:v>2.8972999999999999E-9</c:v>
                </c:pt>
                <c:pt idx="1567">
                  <c:v>2.9036000000000002E-9</c:v>
                </c:pt>
                <c:pt idx="1568">
                  <c:v>2.9098E-9</c:v>
                </c:pt>
                <c:pt idx="1569">
                  <c:v>2.9160999999999999E-9</c:v>
                </c:pt>
                <c:pt idx="1570">
                  <c:v>2.9223000000000001E-9</c:v>
                </c:pt>
                <c:pt idx="1571">
                  <c:v>2.9286E-9</c:v>
                </c:pt>
                <c:pt idx="1572">
                  <c:v>2.9347999999999998E-9</c:v>
                </c:pt>
                <c:pt idx="1573">
                  <c:v>2.9411000000000001E-9</c:v>
                </c:pt>
                <c:pt idx="1574">
                  <c:v>2.9472999999999999E-9</c:v>
                </c:pt>
                <c:pt idx="1575">
                  <c:v>2.9535999999999998E-9</c:v>
                </c:pt>
                <c:pt idx="1576">
                  <c:v>2.9598000000000001E-9</c:v>
                </c:pt>
                <c:pt idx="1577">
                  <c:v>2.9660999999999999E-9</c:v>
                </c:pt>
                <c:pt idx="1578">
                  <c:v>2.9723000000000002E-9</c:v>
                </c:pt>
                <c:pt idx="1579">
                  <c:v>2.9786E-9</c:v>
                </c:pt>
                <c:pt idx="1580">
                  <c:v>2.9847999999999999E-9</c:v>
                </c:pt>
                <c:pt idx="1581">
                  <c:v>2.9911000000000001E-9</c:v>
                </c:pt>
                <c:pt idx="1582">
                  <c:v>2.9973E-9</c:v>
                </c:pt>
                <c:pt idx="1583">
                  <c:v>3.0035999999999998E-9</c:v>
                </c:pt>
                <c:pt idx="1584">
                  <c:v>3.0098000000000001E-9</c:v>
                </c:pt>
                <c:pt idx="1585">
                  <c:v>3.0161E-9</c:v>
                </c:pt>
                <c:pt idx="1586">
                  <c:v>3.0223000000000002E-9</c:v>
                </c:pt>
                <c:pt idx="1587">
                  <c:v>3.0286000000000001E-9</c:v>
                </c:pt>
                <c:pt idx="1588">
                  <c:v>3.0347999999999999E-9</c:v>
                </c:pt>
                <c:pt idx="1589">
                  <c:v>3.0411000000000002E-9</c:v>
                </c:pt>
                <c:pt idx="1590">
                  <c:v>3.0473E-9</c:v>
                </c:pt>
                <c:pt idx="1591">
                  <c:v>3.0535999999999999E-9</c:v>
                </c:pt>
                <c:pt idx="1592">
                  <c:v>3.0598000000000001E-9</c:v>
                </c:pt>
                <c:pt idx="1593">
                  <c:v>3.0661E-9</c:v>
                </c:pt>
                <c:pt idx="1594">
                  <c:v>3.0722999999999998E-9</c:v>
                </c:pt>
                <c:pt idx="1595">
                  <c:v>3.0786000000000001E-9</c:v>
                </c:pt>
                <c:pt idx="1596">
                  <c:v>3.0847999999999999E-9</c:v>
                </c:pt>
                <c:pt idx="1597">
                  <c:v>3.0910999999999998E-9</c:v>
                </c:pt>
                <c:pt idx="1598">
                  <c:v>3.0973E-9</c:v>
                </c:pt>
                <c:pt idx="1599">
                  <c:v>3.1035999999999999E-9</c:v>
                </c:pt>
                <c:pt idx="1600">
                  <c:v>3.1098000000000002E-9</c:v>
                </c:pt>
                <c:pt idx="1601">
                  <c:v>3.1161E-9</c:v>
                </c:pt>
                <c:pt idx="1602">
                  <c:v>3.1222999999999999E-9</c:v>
                </c:pt>
                <c:pt idx="1603">
                  <c:v>3.1286000000000001E-9</c:v>
                </c:pt>
                <c:pt idx="1604">
                  <c:v>3.1348E-9</c:v>
                </c:pt>
                <c:pt idx="1605">
                  <c:v>3.1410999999999998E-9</c:v>
                </c:pt>
                <c:pt idx="1606">
                  <c:v>3.1473000000000001E-9</c:v>
                </c:pt>
                <c:pt idx="1607">
                  <c:v>3.1535999999999999E-9</c:v>
                </c:pt>
                <c:pt idx="1608">
                  <c:v>3.1598000000000002E-9</c:v>
                </c:pt>
                <c:pt idx="1609">
                  <c:v>3.1661000000000001E-9</c:v>
                </c:pt>
                <c:pt idx="1610">
                  <c:v>3.1722999999999999E-9</c:v>
                </c:pt>
                <c:pt idx="1611">
                  <c:v>3.1786000000000002E-9</c:v>
                </c:pt>
                <c:pt idx="1612">
                  <c:v>3.1848E-9</c:v>
                </c:pt>
                <c:pt idx="1613">
                  <c:v>3.1910999999999999E-9</c:v>
                </c:pt>
                <c:pt idx="1614">
                  <c:v>3.1973000000000001E-9</c:v>
                </c:pt>
                <c:pt idx="1615">
                  <c:v>3.2036E-9</c:v>
                </c:pt>
                <c:pt idx="1616">
                  <c:v>3.2097999999999998E-9</c:v>
                </c:pt>
                <c:pt idx="1617">
                  <c:v>3.2161000000000001E-9</c:v>
                </c:pt>
                <c:pt idx="1618">
                  <c:v>3.2222999999999999E-9</c:v>
                </c:pt>
                <c:pt idx="1619">
                  <c:v>3.2286000000000002E-9</c:v>
                </c:pt>
                <c:pt idx="1620">
                  <c:v>3.2348E-9</c:v>
                </c:pt>
                <c:pt idx="1621">
                  <c:v>3.2410999999999999E-9</c:v>
                </c:pt>
                <c:pt idx="1622">
                  <c:v>3.2473000000000001E-9</c:v>
                </c:pt>
                <c:pt idx="1623">
                  <c:v>3.2536E-9</c:v>
                </c:pt>
                <c:pt idx="1624">
                  <c:v>3.2597999999999998E-9</c:v>
                </c:pt>
                <c:pt idx="1625">
                  <c:v>3.2661000000000001E-9</c:v>
                </c:pt>
                <c:pt idx="1626">
                  <c:v>3.2723E-9</c:v>
                </c:pt>
                <c:pt idx="1627">
                  <c:v>3.2785999999999998E-9</c:v>
                </c:pt>
                <c:pt idx="1628">
                  <c:v>3.2848000000000001E-9</c:v>
                </c:pt>
                <c:pt idx="1629">
                  <c:v>3.2910999999999999E-9</c:v>
                </c:pt>
                <c:pt idx="1630">
                  <c:v>3.2973000000000002E-9</c:v>
                </c:pt>
                <c:pt idx="1631">
                  <c:v>3.3036E-9</c:v>
                </c:pt>
                <c:pt idx="1632">
                  <c:v>3.3097999999999999E-9</c:v>
                </c:pt>
                <c:pt idx="1633">
                  <c:v>3.3161000000000002E-9</c:v>
                </c:pt>
                <c:pt idx="1634">
                  <c:v>3.3223E-9</c:v>
                </c:pt>
                <c:pt idx="1635">
                  <c:v>3.3285999999999999E-9</c:v>
                </c:pt>
                <c:pt idx="1636">
                  <c:v>3.3348000000000001E-9</c:v>
                </c:pt>
                <c:pt idx="1637">
                  <c:v>3.3411E-9</c:v>
                </c:pt>
                <c:pt idx="1638">
                  <c:v>3.3472999999999998E-9</c:v>
                </c:pt>
                <c:pt idx="1639">
                  <c:v>3.3536000000000001E-9</c:v>
                </c:pt>
                <c:pt idx="1640">
                  <c:v>3.3597999999999999E-9</c:v>
                </c:pt>
                <c:pt idx="1641">
                  <c:v>3.3661000000000002E-9</c:v>
                </c:pt>
                <c:pt idx="1642">
                  <c:v>3.3723E-9</c:v>
                </c:pt>
                <c:pt idx="1643">
                  <c:v>3.3785999999999999E-9</c:v>
                </c:pt>
                <c:pt idx="1644">
                  <c:v>3.3848000000000001E-9</c:v>
                </c:pt>
                <c:pt idx="1645">
                  <c:v>3.3911E-9</c:v>
                </c:pt>
                <c:pt idx="1646">
                  <c:v>3.3972999999999998E-9</c:v>
                </c:pt>
                <c:pt idx="1647">
                  <c:v>3.4036000000000001E-9</c:v>
                </c:pt>
                <c:pt idx="1648">
                  <c:v>3.4098E-9</c:v>
                </c:pt>
                <c:pt idx="1649">
                  <c:v>3.4160999999999998E-9</c:v>
                </c:pt>
                <c:pt idx="1650">
                  <c:v>3.4223000000000001E-9</c:v>
                </c:pt>
                <c:pt idx="1651">
                  <c:v>3.4285999999999999E-9</c:v>
                </c:pt>
                <c:pt idx="1652">
                  <c:v>3.4348000000000002E-9</c:v>
                </c:pt>
                <c:pt idx="1653">
                  <c:v>3.4411E-9</c:v>
                </c:pt>
                <c:pt idx="1654">
                  <c:v>3.4472999999999999E-9</c:v>
                </c:pt>
                <c:pt idx="1655">
                  <c:v>3.4536000000000002E-9</c:v>
                </c:pt>
                <c:pt idx="1656">
                  <c:v>3.4598E-9</c:v>
                </c:pt>
                <c:pt idx="1657">
                  <c:v>3.4660999999999998E-9</c:v>
                </c:pt>
                <c:pt idx="1658">
                  <c:v>3.4723000000000001E-9</c:v>
                </c:pt>
                <c:pt idx="1659">
                  <c:v>3.4786E-9</c:v>
                </c:pt>
                <c:pt idx="1660">
                  <c:v>3.4847999999999998E-9</c:v>
                </c:pt>
                <c:pt idx="1661">
                  <c:v>3.4911000000000001E-9</c:v>
                </c:pt>
                <c:pt idx="1662">
                  <c:v>3.4972999999999999E-9</c:v>
                </c:pt>
                <c:pt idx="1663">
                  <c:v>3.5036000000000002E-9</c:v>
                </c:pt>
                <c:pt idx="1664">
                  <c:v>3.5098E-9</c:v>
                </c:pt>
                <c:pt idx="1665">
                  <c:v>3.5160999999999999E-9</c:v>
                </c:pt>
                <c:pt idx="1666">
                  <c:v>3.5223000000000001E-9</c:v>
                </c:pt>
                <c:pt idx="1667">
                  <c:v>3.5286E-9</c:v>
                </c:pt>
                <c:pt idx="1668">
                  <c:v>3.5347999999999998E-9</c:v>
                </c:pt>
                <c:pt idx="1669">
                  <c:v>3.5411000000000001E-9</c:v>
                </c:pt>
                <c:pt idx="1670">
                  <c:v>3.5472999999999999E-9</c:v>
                </c:pt>
                <c:pt idx="1671">
                  <c:v>3.5535999999999998E-9</c:v>
                </c:pt>
                <c:pt idx="1672">
                  <c:v>3.5598000000000001E-9</c:v>
                </c:pt>
                <c:pt idx="1673">
                  <c:v>3.5660999999999999E-9</c:v>
                </c:pt>
                <c:pt idx="1674">
                  <c:v>3.5723000000000002E-9</c:v>
                </c:pt>
                <c:pt idx="1675">
                  <c:v>3.5786E-9</c:v>
                </c:pt>
                <c:pt idx="1676">
                  <c:v>3.5847999999999999E-9</c:v>
                </c:pt>
                <c:pt idx="1677">
                  <c:v>3.5911000000000001E-9</c:v>
                </c:pt>
                <c:pt idx="1678">
                  <c:v>3.5973E-9</c:v>
                </c:pt>
                <c:pt idx="1679">
                  <c:v>3.6035999999999998E-9</c:v>
                </c:pt>
                <c:pt idx="1680">
                  <c:v>3.6098000000000001E-9</c:v>
                </c:pt>
                <c:pt idx="1681">
                  <c:v>3.6161E-9</c:v>
                </c:pt>
                <c:pt idx="1682">
                  <c:v>3.6223000000000002E-9</c:v>
                </c:pt>
                <c:pt idx="1683">
                  <c:v>3.6286000000000001E-9</c:v>
                </c:pt>
                <c:pt idx="1684">
                  <c:v>3.6347999999999999E-9</c:v>
                </c:pt>
                <c:pt idx="1685">
                  <c:v>3.6411000000000002E-9</c:v>
                </c:pt>
                <c:pt idx="1686">
                  <c:v>3.6473E-9</c:v>
                </c:pt>
                <c:pt idx="1687">
                  <c:v>3.6535999999999999E-9</c:v>
                </c:pt>
                <c:pt idx="1688">
                  <c:v>3.6598000000000001E-9</c:v>
                </c:pt>
                <c:pt idx="1689">
                  <c:v>3.6661E-9</c:v>
                </c:pt>
                <c:pt idx="1690">
                  <c:v>3.6722999999999998E-9</c:v>
                </c:pt>
                <c:pt idx="1691">
                  <c:v>3.6786000000000001E-9</c:v>
                </c:pt>
                <c:pt idx="1692">
                  <c:v>3.6847999999999999E-9</c:v>
                </c:pt>
                <c:pt idx="1693">
                  <c:v>3.6910999999999998E-9</c:v>
                </c:pt>
                <c:pt idx="1694">
                  <c:v>3.6973E-9</c:v>
                </c:pt>
                <c:pt idx="1695">
                  <c:v>3.7035999999999999E-9</c:v>
                </c:pt>
                <c:pt idx="1696">
                  <c:v>3.7098000000000002E-9</c:v>
                </c:pt>
                <c:pt idx="1697">
                  <c:v>3.7161E-9</c:v>
                </c:pt>
                <c:pt idx="1698">
                  <c:v>3.7222999999999999E-9</c:v>
                </c:pt>
                <c:pt idx="1699">
                  <c:v>3.7285999999999997E-9</c:v>
                </c:pt>
                <c:pt idx="1700">
                  <c:v>3.7348E-9</c:v>
                </c:pt>
                <c:pt idx="1701">
                  <c:v>3.7410999999999998E-9</c:v>
                </c:pt>
                <c:pt idx="1702">
                  <c:v>3.7473000000000001E-9</c:v>
                </c:pt>
                <c:pt idx="1703">
                  <c:v>3.7535999999999999E-9</c:v>
                </c:pt>
                <c:pt idx="1704">
                  <c:v>3.7598000000000002E-9</c:v>
                </c:pt>
                <c:pt idx="1705">
                  <c:v>3.7661000000000001E-9</c:v>
                </c:pt>
                <c:pt idx="1706">
                  <c:v>3.7723000000000003E-9</c:v>
                </c:pt>
                <c:pt idx="1707">
                  <c:v>3.7786000000000002E-9</c:v>
                </c:pt>
                <c:pt idx="1708">
                  <c:v>3.7848000000000004E-9</c:v>
                </c:pt>
                <c:pt idx="1709">
                  <c:v>3.7911000000000003E-9</c:v>
                </c:pt>
                <c:pt idx="1710">
                  <c:v>3.7972999999999997E-9</c:v>
                </c:pt>
                <c:pt idx="1711">
                  <c:v>3.8036000000000004E-9</c:v>
                </c:pt>
                <c:pt idx="1712">
                  <c:v>3.8097999999999998E-9</c:v>
                </c:pt>
                <c:pt idx="1713">
                  <c:v>3.8160999999999997E-9</c:v>
                </c:pt>
                <c:pt idx="1714">
                  <c:v>3.8222999999999999E-9</c:v>
                </c:pt>
                <c:pt idx="1715">
                  <c:v>3.8285999999999998E-9</c:v>
                </c:pt>
                <c:pt idx="1716">
                  <c:v>3.8348E-9</c:v>
                </c:pt>
                <c:pt idx="1717">
                  <c:v>3.8410999999999999E-9</c:v>
                </c:pt>
                <c:pt idx="1718">
                  <c:v>3.8473000000000001E-9</c:v>
                </c:pt>
                <c:pt idx="1719">
                  <c:v>3.8536E-9</c:v>
                </c:pt>
                <c:pt idx="1720">
                  <c:v>3.8598000000000003E-9</c:v>
                </c:pt>
                <c:pt idx="1721">
                  <c:v>3.8661000000000001E-9</c:v>
                </c:pt>
                <c:pt idx="1722">
                  <c:v>3.8723000000000004E-9</c:v>
                </c:pt>
                <c:pt idx="1723">
                  <c:v>3.8786000000000002E-9</c:v>
                </c:pt>
                <c:pt idx="1724">
                  <c:v>3.8847999999999997E-9</c:v>
                </c:pt>
                <c:pt idx="1725">
                  <c:v>3.8911000000000003E-9</c:v>
                </c:pt>
                <c:pt idx="1726">
                  <c:v>3.8972999999999998E-9</c:v>
                </c:pt>
                <c:pt idx="1727">
                  <c:v>3.9035999999999996E-9</c:v>
                </c:pt>
                <c:pt idx="1728">
                  <c:v>3.9097999999999999E-9</c:v>
                </c:pt>
                <c:pt idx="1729">
                  <c:v>3.9160999999999997E-9</c:v>
                </c:pt>
                <c:pt idx="1730">
                  <c:v>3.9223E-9</c:v>
                </c:pt>
                <c:pt idx="1731">
                  <c:v>3.9285999999999999E-9</c:v>
                </c:pt>
                <c:pt idx="1732">
                  <c:v>3.9348000000000001E-9</c:v>
                </c:pt>
                <c:pt idx="1733">
                  <c:v>3.9411E-9</c:v>
                </c:pt>
                <c:pt idx="1734">
                  <c:v>3.9473000000000002E-9</c:v>
                </c:pt>
                <c:pt idx="1735">
                  <c:v>3.9536000000000001E-9</c:v>
                </c:pt>
                <c:pt idx="1736">
                  <c:v>3.9598000000000003E-9</c:v>
                </c:pt>
                <c:pt idx="1737">
                  <c:v>3.9661000000000002E-9</c:v>
                </c:pt>
                <c:pt idx="1738">
                  <c:v>3.9722999999999996E-9</c:v>
                </c:pt>
                <c:pt idx="1739">
                  <c:v>3.9786000000000003E-9</c:v>
                </c:pt>
                <c:pt idx="1740">
                  <c:v>3.9847999999999997E-9</c:v>
                </c:pt>
                <c:pt idx="1741">
                  <c:v>3.9910999999999996E-9</c:v>
                </c:pt>
                <c:pt idx="1742">
                  <c:v>3.9972999999999998E-9</c:v>
                </c:pt>
                <c:pt idx="1743">
                  <c:v>4.0035999999999997E-9</c:v>
                </c:pt>
                <c:pt idx="1744">
                  <c:v>4.0097999999999999E-9</c:v>
                </c:pt>
                <c:pt idx="1745">
                  <c:v>4.0160999999999998E-9</c:v>
                </c:pt>
                <c:pt idx="1746">
                  <c:v>4.0223000000000001E-9</c:v>
                </c:pt>
                <c:pt idx="1747">
                  <c:v>4.0285999999999999E-9</c:v>
                </c:pt>
                <c:pt idx="1748">
                  <c:v>4.0348000000000002E-9</c:v>
                </c:pt>
                <c:pt idx="1749">
                  <c:v>4.0411E-9</c:v>
                </c:pt>
                <c:pt idx="1750">
                  <c:v>4.0473000000000003E-9</c:v>
                </c:pt>
                <c:pt idx="1751">
                  <c:v>4.0536000000000001E-9</c:v>
                </c:pt>
                <c:pt idx="1752">
                  <c:v>4.0598000000000004E-9</c:v>
                </c:pt>
                <c:pt idx="1753">
                  <c:v>4.0661000000000003E-9</c:v>
                </c:pt>
                <c:pt idx="1754">
                  <c:v>4.0722999999999997E-9</c:v>
                </c:pt>
                <c:pt idx="1755">
                  <c:v>4.0786000000000004E-9</c:v>
                </c:pt>
                <c:pt idx="1756">
                  <c:v>4.0847999999999998E-9</c:v>
                </c:pt>
                <c:pt idx="1757">
                  <c:v>4.0910999999999997E-9</c:v>
                </c:pt>
                <c:pt idx="1758">
                  <c:v>4.0972999999999999E-9</c:v>
                </c:pt>
                <c:pt idx="1759">
                  <c:v>4.1035999999999998E-9</c:v>
                </c:pt>
                <c:pt idx="1760">
                  <c:v>4.1098E-9</c:v>
                </c:pt>
                <c:pt idx="1761">
                  <c:v>4.1160999999999999E-9</c:v>
                </c:pt>
                <c:pt idx="1762">
                  <c:v>4.1223000000000001E-9</c:v>
                </c:pt>
                <c:pt idx="1763">
                  <c:v>4.1286E-9</c:v>
                </c:pt>
                <c:pt idx="1764">
                  <c:v>4.1348000000000002E-9</c:v>
                </c:pt>
                <c:pt idx="1765">
                  <c:v>4.1411000000000001E-9</c:v>
                </c:pt>
                <c:pt idx="1766">
                  <c:v>4.1473000000000004E-9</c:v>
                </c:pt>
                <c:pt idx="1767">
                  <c:v>4.1536000000000002E-9</c:v>
                </c:pt>
                <c:pt idx="1768">
                  <c:v>4.1597999999999996E-9</c:v>
                </c:pt>
                <c:pt idx="1769">
                  <c:v>4.1661000000000003E-9</c:v>
                </c:pt>
                <c:pt idx="1770">
                  <c:v>4.1722999999999997E-9</c:v>
                </c:pt>
                <c:pt idx="1771">
                  <c:v>4.1785999999999996E-9</c:v>
                </c:pt>
                <c:pt idx="1772">
                  <c:v>4.1847999999999999E-9</c:v>
                </c:pt>
                <c:pt idx="1773">
                  <c:v>4.1910999999999997E-9</c:v>
                </c:pt>
                <c:pt idx="1774">
                  <c:v>4.1973E-9</c:v>
                </c:pt>
                <c:pt idx="1775">
                  <c:v>4.2035999999999998E-9</c:v>
                </c:pt>
                <c:pt idx="1776">
                  <c:v>4.2098000000000001E-9</c:v>
                </c:pt>
                <c:pt idx="1777">
                  <c:v>4.2160999999999999E-9</c:v>
                </c:pt>
                <c:pt idx="1778">
                  <c:v>4.2223000000000002E-9</c:v>
                </c:pt>
                <c:pt idx="1779">
                  <c:v>4.2286000000000001E-9</c:v>
                </c:pt>
                <c:pt idx="1780">
                  <c:v>4.2348000000000003E-9</c:v>
                </c:pt>
                <c:pt idx="1781">
                  <c:v>4.2411000000000002E-9</c:v>
                </c:pt>
                <c:pt idx="1782">
                  <c:v>4.2472999999999996E-9</c:v>
                </c:pt>
                <c:pt idx="1783">
                  <c:v>4.2536000000000003E-9</c:v>
                </c:pt>
                <c:pt idx="1784">
                  <c:v>4.2597999999999997E-9</c:v>
                </c:pt>
                <c:pt idx="1785">
                  <c:v>4.2661000000000004E-9</c:v>
                </c:pt>
                <c:pt idx="1786">
                  <c:v>4.2722999999999998E-9</c:v>
                </c:pt>
                <c:pt idx="1787">
                  <c:v>4.2785999999999997E-9</c:v>
                </c:pt>
                <c:pt idx="1788">
                  <c:v>4.2847999999999999E-9</c:v>
                </c:pt>
                <c:pt idx="1789">
                  <c:v>4.2910999999999998E-9</c:v>
                </c:pt>
                <c:pt idx="1790">
                  <c:v>4.2973E-9</c:v>
                </c:pt>
                <c:pt idx="1791">
                  <c:v>4.3035999999999999E-9</c:v>
                </c:pt>
                <c:pt idx="1792">
                  <c:v>4.3098000000000002E-9</c:v>
                </c:pt>
                <c:pt idx="1793">
                  <c:v>4.3161E-9</c:v>
                </c:pt>
                <c:pt idx="1794">
                  <c:v>4.3223000000000003E-9</c:v>
                </c:pt>
                <c:pt idx="1795">
                  <c:v>4.3286000000000001E-9</c:v>
                </c:pt>
                <c:pt idx="1796">
                  <c:v>4.3348000000000004E-9</c:v>
                </c:pt>
                <c:pt idx="1797">
                  <c:v>4.3411000000000002E-9</c:v>
                </c:pt>
                <c:pt idx="1798">
                  <c:v>4.3472999999999997E-9</c:v>
                </c:pt>
                <c:pt idx="1799">
                  <c:v>4.3536000000000004E-9</c:v>
                </c:pt>
                <c:pt idx="1800">
                  <c:v>4.3597999999999998E-9</c:v>
                </c:pt>
                <c:pt idx="1801">
                  <c:v>4.3660999999999996E-9</c:v>
                </c:pt>
                <c:pt idx="1802">
                  <c:v>4.3722999999999999E-9</c:v>
                </c:pt>
                <c:pt idx="1803">
                  <c:v>4.3785999999999997E-9</c:v>
                </c:pt>
                <c:pt idx="1804">
                  <c:v>4.3848E-9</c:v>
                </c:pt>
                <c:pt idx="1805">
                  <c:v>4.3910999999999999E-9</c:v>
                </c:pt>
                <c:pt idx="1806">
                  <c:v>4.3973000000000001E-9</c:v>
                </c:pt>
                <c:pt idx="1807">
                  <c:v>4.4036E-9</c:v>
                </c:pt>
                <c:pt idx="1808">
                  <c:v>4.4098000000000002E-9</c:v>
                </c:pt>
                <c:pt idx="1809">
                  <c:v>4.4161000000000001E-9</c:v>
                </c:pt>
                <c:pt idx="1810">
                  <c:v>4.4223000000000003E-9</c:v>
                </c:pt>
                <c:pt idx="1811">
                  <c:v>4.4286000000000002E-9</c:v>
                </c:pt>
                <c:pt idx="1812">
                  <c:v>4.4347999999999996E-9</c:v>
                </c:pt>
                <c:pt idx="1813">
                  <c:v>4.4411000000000003E-9</c:v>
                </c:pt>
                <c:pt idx="1814">
                  <c:v>4.4472999999999997E-9</c:v>
                </c:pt>
                <c:pt idx="1815">
                  <c:v>4.4535999999999996E-9</c:v>
                </c:pt>
                <c:pt idx="1816">
                  <c:v>4.4597999999999998E-9</c:v>
                </c:pt>
                <c:pt idx="1817">
                  <c:v>4.4660999999999997E-9</c:v>
                </c:pt>
                <c:pt idx="1818">
                  <c:v>4.4723E-9</c:v>
                </c:pt>
                <c:pt idx="1819">
                  <c:v>4.4785999999999998E-9</c:v>
                </c:pt>
                <c:pt idx="1820">
                  <c:v>4.4848000000000001E-9</c:v>
                </c:pt>
                <c:pt idx="1821">
                  <c:v>4.4910999999999999E-9</c:v>
                </c:pt>
                <c:pt idx="1822">
                  <c:v>4.4973000000000002E-9</c:v>
                </c:pt>
                <c:pt idx="1823">
                  <c:v>4.5036E-9</c:v>
                </c:pt>
                <c:pt idx="1824">
                  <c:v>4.5098000000000003E-9</c:v>
                </c:pt>
                <c:pt idx="1825">
                  <c:v>4.5161000000000002E-9</c:v>
                </c:pt>
                <c:pt idx="1826">
                  <c:v>4.5223000000000004E-9</c:v>
                </c:pt>
                <c:pt idx="1827">
                  <c:v>4.5286000000000003E-9</c:v>
                </c:pt>
                <c:pt idx="1828">
                  <c:v>4.5347999999999997E-9</c:v>
                </c:pt>
                <c:pt idx="1829">
                  <c:v>4.5411000000000004E-9</c:v>
                </c:pt>
                <c:pt idx="1830">
                  <c:v>4.5472999999999998E-9</c:v>
                </c:pt>
                <c:pt idx="1831">
                  <c:v>4.5535999999999997E-9</c:v>
                </c:pt>
                <c:pt idx="1832">
                  <c:v>4.5597999999999999E-9</c:v>
                </c:pt>
                <c:pt idx="1833">
                  <c:v>4.5660999999999998E-9</c:v>
                </c:pt>
                <c:pt idx="1834">
                  <c:v>4.5723E-9</c:v>
                </c:pt>
                <c:pt idx="1835">
                  <c:v>4.5785999999999999E-9</c:v>
                </c:pt>
                <c:pt idx="1836">
                  <c:v>4.5848000000000001E-9</c:v>
                </c:pt>
                <c:pt idx="1837">
                  <c:v>4.5911E-9</c:v>
                </c:pt>
                <c:pt idx="1838">
                  <c:v>4.5973000000000002E-9</c:v>
                </c:pt>
                <c:pt idx="1839">
                  <c:v>4.6036000000000001E-9</c:v>
                </c:pt>
                <c:pt idx="1840">
                  <c:v>4.6098000000000004E-9</c:v>
                </c:pt>
                <c:pt idx="1841">
                  <c:v>4.6161000000000002E-9</c:v>
                </c:pt>
                <c:pt idx="1842">
                  <c:v>4.6222999999999996E-9</c:v>
                </c:pt>
                <c:pt idx="1843">
                  <c:v>4.6286000000000003E-9</c:v>
                </c:pt>
                <c:pt idx="1844">
                  <c:v>4.6347999999999998E-9</c:v>
                </c:pt>
                <c:pt idx="1845">
                  <c:v>4.6410999999999996E-9</c:v>
                </c:pt>
                <c:pt idx="1846">
                  <c:v>4.6472999999999999E-9</c:v>
                </c:pt>
                <c:pt idx="1847">
                  <c:v>4.6535999999999997E-9</c:v>
                </c:pt>
                <c:pt idx="1848">
                  <c:v>4.6598E-9</c:v>
                </c:pt>
                <c:pt idx="1849">
                  <c:v>4.6660999999999998E-9</c:v>
                </c:pt>
                <c:pt idx="1850">
                  <c:v>4.6723000000000001E-9</c:v>
                </c:pt>
                <c:pt idx="1851">
                  <c:v>4.6786E-9</c:v>
                </c:pt>
                <c:pt idx="1852">
                  <c:v>4.6848000000000002E-9</c:v>
                </c:pt>
                <c:pt idx="1853">
                  <c:v>4.6911000000000001E-9</c:v>
                </c:pt>
                <c:pt idx="1854">
                  <c:v>4.6973000000000003E-9</c:v>
                </c:pt>
                <c:pt idx="1855">
                  <c:v>4.7036000000000002E-9</c:v>
                </c:pt>
                <c:pt idx="1856">
                  <c:v>4.7097999999999996E-9</c:v>
                </c:pt>
                <c:pt idx="1857">
                  <c:v>4.7161000000000003E-9</c:v>
                </c:pt>
                <c:pt idx="1858">
                  <c:v>4.7222999999999997E-9</c:v>
                </c:pt>
                <c:pt idx="1859">
                  <c:v>4.7286000000000004E-9</c:v>
                </c:pt>
                <c:pt idx="1860">
                  <c:v>4.7347999999999998E-9</c:v>
                </c:pt>
                <c:pt idx="1861">
                  <c:v>4.7410999999999997E-9</c:v>
                </c:pt>
                <c:pt idx="1862">
                  <c:v>4.7472999999999999E-9</c:v>
                </c:pt>
                <c:pt idx="1863">
                  <c:v>4.7535999999999998E-9</c:v>
                </c:pt>
                <c:pt idx="1864">
                  <c:v>4.7598E-9</c:v>
                </c:pt>
                <c:pt idx="1865">
                  <c:v>4.7660999999999999E-9</c:v>
                </c:pt>
                <c:pt idx="1866">
                  <c:v>4.7723000000000002E-9</c:v>
                </c:pt>
                <c:pt idx="1867">
                  <c:v>4.7786E-9</c:v>
                </c:pt>
                <c:pt idx="1868">
                  <c:v>4.7848000000000003E-9</c:v>
                </c:pt>
                <c:pt idx="1869">
                  <c:v>4.7911000000000001E-9</c:v>
                </c:pt>
                <c:pt idx="1870">
                  <c:v>4.7973000000000004E-9</c:v>
                </c:pt>
                <c:pt idx="1871">
                  <c:v>4.8036000000000002E-9</c:v>
                </c:pt>
                <c:pt idx="1872">
                  <c:v>4.8097999999999997E-9</c:v>
                </c:pt>
                <c:pt idx="1873">
                  <c:v>4.8161000000000004E-9</c:v>
                </c:pt>
                <c:pt idx="1874">
                  <c:v>4.8222999999999998E-9</c:v>
                </c:pt>
                <c:pt idx="1875">
                  <c:v>4.8285999999999996E-9</c:v>
                </c:pt>
                <c:pt idx="1876">
                  <c:v>4.8347999999999999E-9</c:v>
                </c:pt>
                <c:pt idx="1877">
                  <c:v>4.8410999999999998E-9</c:v>
                </c:pt>
                <c:pt idx="1878">
                  <c:v>4.8473E-9</c:v>
                </c:pt>
                <c:pt idx="1879">
                  <c:v>4.8535999999999999E-9</c:v>
                </c:pt>
                <c:pt idx="1880">
                  <c:v>4.8598000000000001E-9</c:v>
                </c:pt>
                <c:pt idx="1881">
                  <c:v>4.8661E-9</c:v>
                </c:pt>
                <c:pt idx="1882">
                  <c:v>4.8723000000000002E-9</c:v>
                </c:pt>
                <c:pt idx="1883">
                  <c:v>4.8786000000000001E-9</c:v>
                </c:pt>
                <c:pt idx="1884">
                  <c:v>4.8848000000000003E-9</c:v>
                </c:pt>
                <c:pt idx="1885">
                  <c:v>4.8911000000000002E-9</c:v>
                </c:pt>
                <c:pt idx="1886">
                  <c:v>4.8972999999999996E-9</c:v>
                </c:pt>
                <c:pt idx="1887">
                  <c:v>4.9036000000000003E-9</c:v>
                </c:pt>
                <c:pt idx="1888">
                  <c:v>4.9097999999999997E-9</c:v>
                </c:pt>
                <c:pt idx="1889">
                  <c:v>4.9160999999999996E-9</c:v>
                </c:pt>
                <c:pt idx="1890">
                  <c:v>4.9222999999999998E-9</c:v>
                </c:pt>
                <c:pt idx="1891">
                  <c:v>4.9285999999999997E-9</c:v>
                </c:pt>
                <c:pt idx="1892">
                  <c:v>4.9348E-9</c:v>
                </c:pt>
                <c:pt idx="1893">
                  <c:v>4.9410999999999998E-9</c:v>
                </c:pt>
                <c:pt idx="1894">
                  <c:v>4.9473000000000001E-9</c:v>
                </c:pt>
                <c:pt idx="1895">
                  <c:v>4.9535999999999999E-9</c:v>
                </c:pt>
                <c:pt idx="1896">
                  <c:v>4.9598000000000002E-9</c:v>
                </c:pt>
                <c:pt idx="1897">
                  <c:v>4.9661E-9</c:v>
                </c:pt>
                <c:pt idx="1898">
                  <c:v>4.9723000000000003E-9</c:v>
                </c:pt>
                <c:pt idx="1899">
                  <c:v>4.9786000000000002E-9</c:v>
                </c:pt>
                <c:pt idx="1900">
                  <c:v>4.9848000000000004E-9</c:v>
                </c:pt>
                <c:pt idx="1901">
                  <c:v>4.9911000000000003E-9</c:v>
                </c:pt>
                <c:pt idx="1902">
                  <c:v>4.9972999999999997E-9</c:v>
                </c:pt>
                <c:pt idx="1903">
                  <c:v>5.0036000000000004E-9</c:v>
                </c:pt>
                <c:pt idx="1904">
                  <c:v>5.0097999999999998E-9</c:v>
                </c:pt>
                <c:pt idx="1905">
                  <c:v>5.0160999999999997E-9</c:v>
                </c:pt>
                <c:pt idx="1906">
                  <c:v>5.0222999999999999E-9</c:v>
                </c:pt>
                <c:pt idx="1907">
                  <c:v>5.0285999999999998E-9</c:v>
                </c:pt>
                <c:pt idx="1908">
                  <c:v>5.0348E-9</c:v>
                </c:pt>
                <c:pt idx="1909">
                  <c:v>5.0410999999999999E-9</c:v>
                </c:pt>
                <c:pt idx="1910">
                  <c:v>5.0473000000000001E-9</c:v>
                </c:pt>
                <c:pt idx="1911">
                  <c:v>5.0536E-9</c:v>
                </c:pt>
                <c:pt idx="1912">
                  <c:v>5.0598000000000002E-9</c:v>
                </c:pt>
                <c:pt idx="1913">
                  <c:v>5.0661000000000001E-9</c:v>
                </c:pt>
                <c:pt idx="1914">
                  <c:v>5.0723000000000004E-9</c:v>
                </c:pt>
                <c:pt idx="1915">
                  <c:v>5.0786000000000002E-9</c:v>
                </c:pt>
                <c:pt idx="1916">
                  <c:v>5.0847999999999996E-9</c:v>
                </c:pt>
                <c:pt idx="1917">
                  <c:v>5.0911000000000003E-9</c:v>
                </c:pt>
                <c:pt idx="1918">
                  <c:v>5.0972999999999998E-9</c:v>
                </c:pt>
                <c:pt idx="1919">
                  <c:v>5.1035999999999996E-9</c:v>
                </c:pt>
                <c:pt idx="1920">
                  <c:v>5.1097999999999999E-9</c:v>
                </c:pt>
                <c:pt idx="1921">
                  <c:v>5.1160999999999997E-9</c:v>
                </c:pt>
                <c:pt idx="1922">
                  <c:v>5.1223E-9</c:v>
                </c:pt>
                <c:pt idx="1923">
                  <c:v>5.1285999999999998E-9</c:v>
                </c:pt>
                <c:pt idx="1924">
                  <c:v>5.1348000000000001E-9</c:v>
                </c:pt>
                <c:pt idx="1925">
                  <c:v>5.1411E-9</c:v>
                </c:pt>
                <c:pt idx="1926">
                  <c:v>5.1473000000000002E-9</c:v>
                </c:pt>
                <c:pt idx="1927">
                  <c:v>5.1536000000000001E-9</c:v>
                </c:pt>
                <c:pt idx="1928">
                  <c:v>5.1598000000000003E-9</c:v>
                </c:pt>
                <c:pt idx="1929">
                  <c:v>5.1661000000000002E-9</c:v>
                </c:pt>
                <c:pt idx="1930">
                  <c:v>5.1722999999999996E-9</c:v>
                </c:pt>
                <c:pt idx="1931">
                  <c:v>5.1786000000000003E-9</c:v>
                </c:pt>
                <c:pt idx="1932">
                  <c:v>5.1847999999999997E-9</c:v>
                </c:pt>
                <c:pt idx="1933">
                  <c:v>5.1911000000000004E-9</c:v>
                </c:pt>
                <c:pt idx="1934">
                  <c:v>5.1972999999999998E-9</c:v>
                </c:pt>
                <c:pt idx="1935">
                  <c:v>5.2035999999999997E-9</c:v>
                </c:pt>
                <c:pt idx="1936">
                  <c:v>5.2097999999999999E-9</c:v>
                </c:pt>
                <c:pt idx="1937">
                  <c:v>5.2160999999999998E-9</c:v>
                </c:pt>
                <c:pt idx="1938">
                  <c:v>5.2223000000000001E-9</c:v>
                </c:pt>
                <c:pt idx="1939">
                  <c:v>5.2285999999999999E-9</c:v>
                </c:pt>
                <c:pt idx="1940">
                  <c:v>5.2348000000000002E-9</c:v>
                </c:pt>
                <c:pt idx="1941">
                  <c:v>5.2411E-9</c:v>
                </c:pt>
                <c:pt idx="1942">
                  <c:v>5.2473000000000003E-9</c:v>
                </c:pt>
                <c:pt idx="1943">
                  <c:v>5.2536000000000001E-9</c:v>
                </c:pt>
                <c:pt idx="1944">
                  <c:v>5.2598000000000004E-9</c:v>
                </c:pt>
                <c:pt idx="1945">
                  <c:v>5.2661000000000003E-9</c:v>
                </c:pt>
                <c:pt idx="1946">
                  <c:v>5.2722999999999997E-9</c:v>
                </c:pt>
                <c:pt idx="1947">
                  <c:v>5.2786000000000004E-9</c:v>
                </c:pt>
                <c:pt idx="1948">
                  <c:v>5.2847999999999998E-9</c:v>
                </c:pt>
                <c:pt idx="1949">
                  <c:v>5.2910999999999996E-9</c:v>
                </c:pt>
                <c:pt idx="1950">
                  <c:v>5.2972999999999999E-9</c:v>
                </c:pt>
                <c:pt idx="1951">
                  <c:v>5.3035999999999998E-9</c:v>
                </c:pt>
                <c:pt idx="1952">
                  <c:v>5.3098E-9</c:v>
                </c:pt>
                <c:pt idx="1953">
                  <c:v>5.3160999999999999E-9</c:v>
                </c:pt>
                <c:pt idx="1954">
                  <c:v>5.3223000000000001E-9</c:v>
                </c:pt>
                <c:pt idx="1955">
                  <c:v>5.3286E-9</c:v>
                </c:pt>
                <c:pt idx="1956">
                  <c:v>5.3348000000000002E-9</c:v>
                </c:pt>
                <c:pt idx="1957">
                  <c:v>5.3411000000000001E-9</c:v>
                </c:pt>
                <c:pt idx="1958">
                  <c:v>5.3473000000000003E-9</c:v>
                </c:pt>
                <c:pt idx="1959">
                  <c:v>5.3536000000000002E-9</c:v>
                </c:pt>
                <c:pt idx="1960">
                  <c:v>5.3597999999999996E-9</c:v>
                </c:pt>
                <c:pt idx="1961">
                  <c:v>5.3661000000000003E-9</c:v>
                </c:pt>
                <c:pt idx="1962">
                  <c:v>5.3722999999999997E-9</c:v>
                </c:pt>
                <c:pt idx="1963">
                  <c:v>5.3785999999999996E-9</c:v>
                </c:pt>
                <c:pt idx="1964">
                  <c:v>5.3847999999999999E-9</c:v>
                </c:pt>
                <c:pt idx="1965">
                  <c:v>5.3910999999999997E-9</c:v>
                </c:pt>
                <c:pt idx="1966">
                  <c:v>5.3973E-9</c:v>
                </c:pt>
                <c:pt idx="1967">
                  <c:v>5.4035999999999998E-9</c:v>
                </c:pt>
                <c:pt idx="1968">
                  <c:v>5.4098000000000001E-9</c:v>
                </c:pt>
                <c:pt idx="1969">
                  <c:v>5.4160999999999999E-9</c:v>
                </c:pt>
                <c:pt idx="1970">
                  <c:v>5.4223000000000002E-9</c:v>
                </c:pt>
                <c:pt idx="1971">
                  <c:v>5.4286000000000001E-9</c:v>
                </c:pt>
                <c:pt idx="1972">
                  <c:v>5.4348000000000003E-9</c:v>
                </c:pt>
                <c:pt idx="1973">
                  <c:v>5.4411000000000002E-9</c:v>
                </c:pt>
                <c:pt idx="1974">
                  <c:v>5.4473000000000004E-9</c:v>
                </c:pt>
                <c:pt idx="1975">
                  <c:v>5.4536000000000003E-9</c:v>
                </c:pt>
                <c:pt idx="1976">
                  <c:v>5.4597999999999997E-9</c:v>
                </c:pt>
                <c:pt idx="1977">
                  <c:v>5.4661000000000004E-9</c:v>
                </c:pt>
                <c:pt idx="1978">
                  <c:v>5.4722999999999998E-9</c:v>
                </c:pt>
                <c:pt idx="1979">
                  <c:v>5.4785999999999997E-9</c:v>
                </c:pt>
                <c:pt idx="1980">
                  <c:v>5.4847999999999999E-9</c:v>
                </c:pt>
                <c:pt idx="1981">
                  <c:v>5.4910999999999998E-9</c:v>
                </c:pt>
                <c:pt idx="1982">
                  <c:v>5.4973E-9</c:v>
                </c:pt>
                <c:pt idx="1983">
                  <c:v>5.5035999999999999E-9</c:v>
                </c:pt>
                <c:pt idx="1984">
                  <c:v>5.5098000000000001E-9</c:v>
                </c:pt>
                <c:pt idx="1985">
                  <c:v>5.5161E-9</c:v>
                </c:pt>
                <c:pt idx="1986">
                  <c:v>5.5223000000000003E-9</c:v>
                </c:pt>
                <c:pt idx="1987">
                  <c:v>5.5286000000000001E-9</c:v>
                </c:pt>
                <c:pt idx="1988">
                  <c:v>5.5348000000000004E-9</c:v>
                </c:pt>
                <c:pt idx="1989">
                  <c:v>5.5411000000000002E-9</c:v>
                </c:pt>
                <c:pt idx="1990">
                  <c:v>5.5472999999999997E-9</c:v>
                </c:pt>
                <c:pt idx="1991">
                  <c:v>5.5536000000000003E-9</c:v>
                </c:pt>
                <c:pt idx="1992">
                  <c:v>5.5597999999999998E-9</c:v>
                </c:pt>
                <c:pt idx="1993">
                  <c:v>5.5660999999999996E-9</c:v>
                </c:pt>
                <c:pt idx="1994">
                  <c:v>5.5722999999999999E-9</c:v>
                </c:pt>
                <c:pt idx="1995">
                  <c:v>5.5785999999999997E-9</c:v>
                </c:pt>
                <c:pt idx="1996">
                  <c:v>5.5848E-9</c:v>
                </c:pt>
                <c:pt idx="1997">
                  <c:v>5.5910999999999999E-9</c:v>
                </c:pt>
                <c:pt idx="1998">
                  <c:v>5.5973000000000001E-9</c:v>
                </c:pt>
                <c:pt idx="1999">
                  <c:v>5.6036E-9</c:v>
                </c:pt>
              </c:numCache>
            </c:numRef>
          </c:xVal>
          <c:yVal>
            <c:numRef>
              <c:f>'ATF1319'!$C$501:$C$2500</c:f>
              <c:numCache>
                <c:formatCode>0.00E+00</c:formatCode>
                <c:ptCount val="2000"/>
                <c:pt idx="0">
                  <c:v>-1.56E-4</c:v>
                </c:pt>
                <c:pt idx="1">
                  <c:v>-1.7899999999999999E-4</c:v>
                </c:pt>
                <c:pt idx="2">
                  <c:v>-2.0100000000000001E-4</c:v>
                </c:pt>
                <c:pt idx="3">
                  <c:v>-2.0100000000000001E-4</c:v>
                </c:pt>
                <c:pt idx="4">
                  <c:v>-2.0100000000000001E-4</c:v>
                </c:pt>
                <c:pt idx="5">
                  <c:v>-1.7899999999999999E-4</c:v>
                </c:pt>
                <c:pt idx="6">
                  <c:v>-2.0100000000000001E-4</c:v>
                </c:pt>
                <c:pt idx="7">
                  <c:v>-1.7899999999999999E-4</c:v>
                </c:pt>
                <c:pt idx="8">
                  <c:v>-1.7899999999999999E-4</c:v>
                </c:pt>
                <c:pt idx="9">
                  <c:v>-2.0100000000000001E-4</c:v>
                </c:pt>
                <c:pt idx="10">
                  <c:v>-2.23E-4</c:v>
                </c:pt>
                <c:pt idx="11">
                  <c:v>-2.0100000000000001E-4</c:v>
                </c:pt>
                <c:pt idx="12">
                  <c:v>-2.23E-4</c:v>
                </c:pt>
                <c:pt idx="13">
                  <c:v>-2.23E-4</c:v>
                </c:pt>
                <c:pt idx="14">
                  <c:v>-2.0100000000000001E-4</c:v>
                </c:pt>
                <c:pt idx="15">
                  <c:v>-2.0100000000000001E-4</c:v>
                </c:pt>
                <c:pt idx="16">
                  <c:v>-2.23E-4</c:v>
                </c:pt>
                <c:pt idx="17">
                  <c:v>-2.0100000000000001E-4</c:v>
                </c:pt>
                <c:pt idx="18">
                  <c:v>-2.0100000000000001E-4</c:v>
                </c:pt>
                <c:pt idx="19">
                  <c:v>-2.0100000000000001E-4</c:v>
                </c:pt>
                <c:pt idx="20">
                  <c:v>-2.23E-4</c:v>
                </c:pt>
                <c:pt idx="21">
                  <c:v>-2.0100000000000001E-4</c:v>
                </c:pt>
                <c:pt idx="22">
                  <c:v>-2.23E-4</c:v>
                </c:pt>
                <c:pt idx="23">
                  <c:v>-2.0100000000000001E-4</c:v>
                </c:pt>
                <c:pt idx="24">
                  <c:v>-2.0100000000000001E-4</c:v>
                </c:pt>
                <c:pt idx="25">
                  <c:v>-2.23E-4</c:v>
                </c:pt>
                <c:pt idx="26">
                  <c:v>-2.23E-4</c:v>
                </c:pt>
                <c:pt idx="27">
                  <c:v>-2.0100000000000001E-4</c:v>
                </c:pt>
                <c:pt idx="28">
                  <c:v>-1.7899999999999999E-4</c:v>
                </c:pt>
                <c:pt idx="29">
                  <c:v>-2.23E-4</c:v>
                </c:pt>
                <c:pt idx="30">
                  <c:v>-2.0100000000000001E-4</c:v>
                </c:pt>
                <c:pt idx="31">
                  <c:v>-2.0100000000000001E-4</c:v>
                </c:pt>
                <c:pt idx="32">
                  <c:v>-2.23E-4</c:v>
                </c:pt>
                <c:pt idx="33">
                  <c:v>-2.0100000000000001E-4</c:v>
                </c:pt>
                <c:pt idx="34">
                  <c:v>-1.7899999999999999E-4</c:v>
                </c:pt>
                <c:pt idx="35">
                  <c:v>-1.7899999999999999E-4</c:v>
                </c:pt>
                <c:pt idx="36">
                  <c:v>-2.0100000000000001E-4</c:v>
                </c:pt>
                <c:pt idx="37">
                  <c:v>-1.7899999999999999E-4</c:v>
                </c:pt>
                <c:pt idx="38">
                  <c:v>-2.0100000000000001E-4</c:v>
                </c:pt>
                <c:pt idx="39">
                  <c:v>-2.0100000000000001E-4</c:v>
                </c:pt>
                <c:pt idx="40">
                  <c:v>-2.0100000000000001E-4</c:v>
                </c:pt>
                <c:pt idx="41">
                  <c:v>-1.7899999999999999E-4</c:v>
                </c:pt>
                <c:pt idx="42">
                  <c:v>-1.56E-4</c:v>
                </c:pt>
                <c:pt idx="43">
                  <c:v>-1.56E-4</c:v>
                </c:pt>
                <c:pt idx="44">
                  <c:v>-1.56E-4</c:v>
                </c:pt>
                <c:pt idx="45">
                  <c:v>-1.7899999999999999E-4</c:v>
                </c:pt>
                <c:pt idx="46">
                  <c:v>-1.7899999999999999E-4</c:v>
                </c:pt>
                <c:pt idx="47">
                  <c:v>-1.56E-4</c:v>
                </c:pt>
                <c:pt idx="48">
                  <c:v>-1.56E-4</c:v>
                </c:pt>
                <c:pt idx="49">
                  <c:v>-1.56E-4</c:v>
                </c:pt>
                <c:pt idx="50">
                  <c:v>-1.56E-4</c:v>
                </c:pt>
                <c:pt idx="51">
                  <c:v>-1.56E-4</c:v>
                </c:pt>
                <c:pt idx="52">
                  <c:v>-1.34E-4</c:v>
                </c:pt>
                <c:pt idx="53">
                  <c:v>-1.34E-4</c:v>
                </c:pt>
                <c:pt idx="54">
                  <c:v>-1.34E-4</c:v>
                </c:pt>
                <c:pt idx="55">
                  <c:v>-1.56E-4</c:v>
                </c:pt>
                <c:pt idx="56">
                  <c:v>-1.34E-4</c:v>
                </c:pt>
                <c:pt idx="57">
                  <c:v>-1.12E-4</c:v>
                </c:pt>
                <c:pt idx="58">
                  <c:v>-9.0000000000000006E-5</c:v>
                </c:pt>
                <c:pt idx="59">
                  <c:v>-9.0000000000000006E-5</c:v>
                </c:pt>
                <c:pt idx="60">
                  <c:v>-1.12E-4</c:v>
                </c:pt>
                <c:pt idx="61">
                  <c:v>-1.34E-4</c:v>
                </c:pt>
                <c:pt idx="62">
                  <c:v>-1.12E-4</c:v>
                </c:pt>
                <c:pt idx="63">
                  <c:v>-9.0000000000000006E-5</c:v>
                </c:pt>
                <c:pt idx="64">
                  <c:v>-9.0000000000000006E-5</c:v>
                </c:pt>
                <c:pt idx="65">
                  <c:v>-1.12E-4</c:v>
                </c:pt>
                <c:pt idx="66">
                  <c:v>-4.5000000000000003E-5</c:v>
                </c:pt>
                <c:pt idx="67">
                  <c:v>-6.7000000000000002E-5</c:v>
                </c:pt>
                <c:pt idx="68">
                  <c:v>-9.0000000000000006E-5</c:v>
                </c:pt>
                <c:pt idx="69">
                  <c:v>-4.5000000000000003E-5</c:v>
                </c:pt>
                <c:pt idx="70">
                  <c:v>-9.0000000000000006E-5</c:v>
                </c:pt>
                <c:pt idx="71">
                  <c:v>-9.0000000000000006E-5</c:v>
                </c:pt>
                <c:pt idx="72">
                  <c:v>-6.7000000000000002E-5</c:v>
                </c:pt>
                <c:pt idx="73">
                  <c:v>-4.5000000000000003E-5</c:v>
                </c:pt>
                <c:pt idx="74">
                  <c:v>-4.5000000000000003E-5</c:v>
                </c:pt>
                <c:pt idx="75">
                  <c:v>-4.5000000000000003E-5</c:v>
                </c:pt>
                <c:pt idx="76">
                  <c:v>-4.5000000000000003E-5</c:v>
                </c:pt>
                <c:pt idx="77">
                  <c:v>-4.5000000000000003E-5</c:v>
                </c:pt>
                <c:pt idx="78">
                  <c:v>-4.5000000000000003E-5</c:v>
                </c:pt>
                <c:pt idx="79">
                  <c:v>-4.5000000000000003E-5</c:v>
                </c:pt>
                <c:pt idx="80">
                  <c:v>-9.9999999999999995E-7</c:v>
                </c:pt>
                <c:pt idx="81">
                  <c:v>-4.5000000000000003E-5</c:v>
                </c:pt>
                <c:pt idx="82">
                  <c:v>-9.9999999999999995E-7</c:v>
                </c:pt>
                <c:pt idx="83">
                  <c:v>-2.3E-5</c:v>
                </c:pt>
                <c:pt idx="84">
                  <c:v>-4.5000000000000003E-5</c:v>
                </c:pt>
                <c:pt idx="85">
                  <c:v>-9.9999999999999995E-7</c:v>
                </c:pt>
                <c:pt idx="86">
                  <c:v>-2.3E-5</c:v>
                </c:pt>
                <c:pt idx="87">
                  <c:v>-2.3E-5</c:v>
                </c:pt>
                <c:pt idx="88">
                  <c:v>-2.3E-5</c:v>
                </c:pt>
                <c:pt idx="89">
                  <c:v>-9.9999999999999995E-7</c:v>
                </c:pt>
                <c:pt idx="90">
                  <c:v>-9.9999999999999995E-7</c:v>
                </c:pt>
                <c:pt idx="91">
                  <c:v>2.0999999999999999E-5</c:v>
                </c:pt>
                <c:pt idx="92">
                  <c:v>-9.9999999999999995E-7</c:v>
                </c:pt>
                <c:pt idx="93">
                  <c:v>-9.9999999999999995E-7</c:v>
                </c:pt>
                <c:pt idx="94">
                  <c:v>-9.9999999999999995E-7</c:v>
                </c:pt>
                <c:pt idx="95">
                  <c:v>-9.9999999999999995E-7</c:v>
                </c:pt>
                <c:pt idx="96">
                  <c:v>4.3999999999999999E-5</c:v>
                </c:pt>
                <c:pt idx="97">
                  <c:v>-2.3E-5</c:v>
                </c:pt>
                <c:pt idx="98">
                  <c:v>4.3999999999999999E-5</c:v>
                </c:pt>
                <c:pt idx="99">
                  <c:v>2.0999999999999999E-5</c:v>
                </c:pt>
                <c:pt idx="100">
                  <c:v>-9.9999999999999995E-7</c:v>
                </c:pt>
                <c:pt idx="101">
                  <c:v>4.3999999999999999E-5</c:v>
                </c:pt>
                <c:pt idx="102">
                  <c:v>-9.9999999999999995E-7</c:v>
                </c:pt>
                <c:pt idx="103">
                  <c:v>2.0999999999999999E-5</c:v>
                </c:pt>
                <c:pt idx="104">
                  <c:v>2.0999999999999999E-5</c:v>
                </c:pt>
                <c:pt idx="105">
                  <c:v>2.0999999999999999E-5</c:v>
                </c:pt>
                <c:pt idx="106">
                  <c:v>-9.9999999999999995E-7</c:v>
                </c:pt>
                <c:pt idx="107">
                  <c:v>6.6000000000000005E-5</c:v>
                </c:pt>
                <c:pt idx="108">
                  <c:v>4.3999999999999999E-5</c:v>
                </c:pt>
                <c:pt idx="109">
                  <c:v>-9.9999999999999995E-7</c:v>
                </c:pt>
                <c:pt idx="110">
                  <c:v>2.0999999999999999E-5</c:v>
                </c:pt>
                <c:pt idx="111">
                  <c:v>2.0999999999999999E-5</c:v>
                </c:pt>
                <c:pt idx="112">
                  <c:v>6.6000000000000005E-5</c:v>
                </c:pt>
                <c:pt idx="113">
                  <c:v>-9.9999999999999995E-7</c:v>
                </c:pt>
                <c:pt idx="114">
                  <c:v>4.3999999999999999E-5</c:v>
                </c:pt>
                <c:pt idx="115">
                  <c:v>2.0999999999999999E-5</c:v>
                </c:pt>
                <c:pt idx="116">
                  <c:v>2.0999999999999999E-5</c:v>
                </c:pt>
                <c:pt idx="117">
                  <c:v>2.0999999999999999E-5</c:v>
                </c:pt>
                <c:pt idx="118">
                  <c:v>-9.9999999999999995E-7</c:v>
                </c:pt>
                <c:pt idx="119">
                  <c:v>2.0999999999999999E-5</c:v>
                </c:pt>
                <c:pt idx="120">
                  <c:v>2.0999999999999999E-5</c:v>
                </c:pt>
                <c:pt idx="121">
                  <c:v>4.3999999999999999E-5</c:v>
                </c:pt>
                <c:pt idx="122">
                  <c:v>-9.9999999999999995E-7</c:v>
                </c:pt>
                <c:pt idx="123">
                  <c:v>2.0999999999999999E-5</c:v>
                </c:pt>
                <c:pt idx="124">
                  <c:v>-2.3E-5</c:v>
                </c:pt>
                <c:pt idx="125">
                  <c:v>-2.3E-5</c:v>
                </c:pt>
                <c:pt idx="126">
                  <c:v>-2.3E-5</c:v>
                </c:pt>
                <c:pt idx="127">
                  <c:v>-9.9999999999999995E-7</c:v>
                </c:pt>
                <c:pt idx="128">
                  <c:v>4.3999999999999999E-5</c:v>
                </c:pt>
                <c:pt idx="129">
                  <c:v>-2.3E-5</c:v>
                </c:pt>
                <c:pt idx="130">
                  <c:v>4.3999999999999999E-5</c:v>
                </c:pt>
                <c:pt idx="131">
                  <c:v>-2.3E-5</c:v>
                </c:pt>
                <c:pt idx="132">
                  <c:v>-9.9999999999999995E-7</c:v>
                </c:pt>
                <c:pt idx="133">
                  <c:v>-9.9999999999999995E-7</c:v>
                </c:pt>
                <c:pt idx="134">
                  <c:v>-9.9999999999999995E-7</c:v>
                </c:pt>
                <c:pt idx="135">
                  <c:v>-2.3E-5</c:v>
                </c:pt>
                <c:pt idx="136">
                  <c:v>-9.9999999999999995E-7</c:v>
                </c:pt>
                <c:pt idx="137">
                  <c:v>2.0999999999999999E-5</c:v>
                </c:pt>
                <c:pt idx="138">
                  <c:v>-9.9999999999999995E-7</c:v>
                </c:pt>
                <c:pt idx="139">
                  <c:v>-9.9999999999999995E-7</c:v>
                </c:pt>
                <c:pt idx="140">
                  <c:v>-2.3E-5</c:v>
                </c:pt>
                <c:pt idx="141">
                  <c:v>-4.5000000000000003E-5</c:v>
                </c:pt>
                <c:pt idx="142">
                  <c:v>-2.3E-5</c:v>
                </c:pt>
                <c:pt idx="143">
                  <c:v>-2.3E-5</c:v>
                </c:pt>
                <c:pt idx="144">
                  <c:v>2.0999999999999999E-5</c:v>
                </c:pt>
                <c:pt idx="145">
                  <c:v>-4.5000000000000003E-5</c:v>
                </c:pt>
                <c:pt idx="146">
                  <c:v>-9.9999999999999995E-7</c:v>
                </c:pt>
                <c:pt idx="147">
                  <c:v>-4.5000000000000003E-5</c:v>
                </c:pt>
                <c:pt idx="148">
                  <c:v>-9.9999999999999995E-7</c:v>
                </c:pt>
                <c:pt idx="149">
                  <c:v>-2.3E-5</c:v>
                </c:pt>
                <c:pt idx="150">
                  <c:v>-2.3E-5</c:v>
                </c:pt>
                <c:pt idx="151">
                  <c:v>-2.3E-5</c:v>
                </c:pt>
                <c:pt idx="152">
                  <c:v>-2.3E-5</c:v>
                </c:pt>
                <c:pt idx="153">
                  <c:v>-9.9999999999999995E-7</c:v>
                </c:pt>
                <c:pt idx="154">
                  <c:v>-9.9999999999999995E-7</c:v>
                </c:pt>
                <c:pt idx="155">
                  <c:v>-2.3E-5</c:v>
                </c:pt>
                <c:pt idx="156">
                  <c:v>-9.9999999999999995E-7</c:v>
                </c:pt>
                <c:pt idx="157">
                  <c:v>-4.5000000000000003E-5</c:v>
                </c:pt>
                <c:pt idx="158">
                  <c:v>-2.3E-5</c:v>
                </c:pt>
                <c:pt idx="159">
                  <c:v>-2.3E-5</c:v>
                </c:pt>
                <c:pt idx="160">
                  <c:v>2.0999999999999999E-5</c:v>
                </c:pt>
                <c:pt idx="161">
                  <c:v>-2.3E-5</c:v>
                </c:pt>
                <c:pt idx="162">
                  <c:v>-2.3E-5</c:v>
                </c:pt>
                <c:pt idx="163">
                  <c:v>-2.3E-5</c:v>
                </c:pt>
                <c:pt idx="164">
                  <c:v>-9.9999999999999995E-7</c:v>
                </c:pt>
                <c:pt idx="165">
                  <c:v>-2.3E-5</c:v>
                </c:pt>
                <c:pt idx="166">
                  <c:v>-9.9999999999999995E-7</c:v>
                </c:pt>
                <c:pt idx="167">
                  <c:v>-2.3E-5</c:v>
                </c:pt>
                <c:pt idx="168">
                  <c:v>-9.9999999999999995E-7</c:v>
                </c:pt>
                <c:pt idx="169">
                  <c:v>-9.9999999999999995E-7</c:v>
                </c:pt>
                <c:pt idx="170">
                  <c:v>-9.9999999999999995E-7</c:v>
                </c:pt>
                <c:pt idx="171">
                  <c:v>-9.9999999999999995E-7</c:v>
                </c:pt>
                <c:pt idx="172">
                  <c:v>-2.3E-5</c:v>
                </c:pt>
                <c:pt idx="173">
                  <c:v>-2.3E-5</c:v>
                </c:pt>
                <c:pt idx="174">
                  <c:v>-9.9999999999999995E-7</c:v>
                </c:pt>
                <c:pt idx="175">
                  <c:v>2.0999999999999999E-5</c:v>
                </c:pt>
                <c:pt idx="176">
                  <c:v>4.3999999999999999E-5</c:v>
                </c:pt>
                <c:pt idx="177">
                  <c:v>-9.9999999999999995E-7</c:v>
                </c:pt>
                <c:pt idx="178">
                  <c:v>2.0999999999999999E-5</c:v>
                </c:pt>
                <c:pt idx="179">
                  <c:v>2.0999999999999999E-5</c:v>
                </c:pt>
                <c:pt idx="180">
                  <c:v>-9.9999999999999995E-7</c:v>
                </c:pt>
                <c:pt idx="181">
                  <c:v>2.0999999999999999E-5</c:v>
                </c:pt>
                <c:pt idx="182">
                  <c:v>-9.9999999999999995E-7</c:v>
                </c:pt>
                <c:pt idx="183">
                  <c:v>2.0999999999999999E-5</c:v>
                </c:pt>
                <c:pt idx="184">
                  <c:v>-9.9999999999999995E-7</c:v>
                </c:pt>
                <c:pt idx="185">
                  <c:v>4.3999999999999999E-5</c:v>
                </c:pt>
                <c:pt idx="186">
                  <c:v>6.6000000000000005E-5</c:v>
                </c:pt>
                <c:pt idx="187">
                  <c:v>2.0999999999999999E-5</c:v>
                </c:pt>
                <c:pt idx="188">
                  <c:v>4.3999999999999999E-5</c:v>
                </c:pt>
                <c:pt idx="189">
                  <c:v>2.0999999999999999E-5</c:v>
                </c:pt>
                <c:pt idx="190">
                  <c:v>4.3999999999999999E-5</c:v>
                </c:pt>
                <c:pt idx="191">
                  <c:v>6.6000000000000005E-5</c:v>
                </c:pt>
                <c:pt idx="192">
                  <c:v>8.7999999999999998E-5</c:v>
                </c:pt>
                <c:pt idx="193">
                  <c:v>4.3999999999999999E-5</c:v>
                </c:pt>
                <c:pt idx="194">
                  <c:v>6.6000000000000005E-5</c:v>
                </c:pt>
                <c:pt idx="195">
                  <c:v>6.6000000000000005E-5</c:v>
                </c:pt>
                <c:pt idx="196">
                  <c:v>6.6000000000000005E-5</c:v>
                </c:pt>
                <c:pt idx="197">
                  <c:v>6.6000000000000005E-5</c:v>
                </c:pt>
                <c:pt idx="198">
                  <c:v>6.6000000000000005E-5</c:v>
                </c:pt>
                <c:pt idx="199">
                  <c:v>1.1E-4</c:v>
                </c:pt>
                <c:pt idx="200">
                  <c:v>8.7999999999999998E-5</c:v>
                </c:pt>
                <c:pt idx="201">
                  <c:v>1.1E-4</c:v>
                </c:pt>
                <c:pt idx="202">
                  <c:v>1.3300000000000001E-4</c:v>
                </c:pt>
                <c:pt idx="203">
                  <c:v>8.7999999999999998E-5</c:v>
                </c:pt>
                <c:pt idx="204">
                  <c:v>1.3300000000000001E-4</c:v>
                </c:pt>
                <c:pt idx="205">
                  <c:v>1.3300000000000001E-4</c:v>
                </c:pt>
                <c:pt idx="206">
                  <c:v>1.3300000000000001E-4</c:v>
                </c:pt>
                <c:pt idx="207">
                  <c:v>1.3300000000000001E-4</c:v>
                </c:pt>
                <c:pt idx="208">
                  <c:v>1.3300000000000001E-4</c:v>
                </c:pt>
                <c:pt idx="209">
                  <c:v>1.55E-4</c:v>
                </c:pt>
                <c:pt idx="210">
                  <c:v>1.55E-4</c:v>
                </c:pt>
                <c:pt idx="211">
                  <c:v>1.55E-4</c:v>
                </c:pt>
                <c:pt idx="212">
                  <c:v>1.55E-4</c:v>
                </c:pt>
                <c:pt idx="213">
                  <c:v>1.55E-4</c:v>
                </c:pt>
                <c:pt idx="214">
                  <c:v>1.7699999999999999E-4</c:v>
                </c:pt>
                <c:pt idx="215">
                  <c:v>1.7699999999999999E-4</c:v>
                </c:pt>
                <c:pt idx="216">
                  <c:v>1.7699999999999999E-4</c:v>
                </c:pt>
                <c:pt idx="217">
                  <c:v>1.9900000000000001E-4</c:v>
                </c:pt>
                <c:pt idx="218">
                  <c:v>1.7699999999999999E-4</c:v>
                </c:pt>
                <c:pt idx="219">
                  <c:v>2.22E-4</c:v>
                </c:pt>
                <c:pt idx="220">
                  <c:v>2.22E-4</c:v>
                </c:pt>
                <c:pt idx="221">
                  <c:v>1.9900000000000001E-4</c:v>
                </c:pt>
                <c:pt idx="222">
                  <c:v>2.22E-4</c:v>
                </c:pt>
                <c:pt idx="223">
                  <c:v>2.22E-4</c:v>
                </c:pt>
                <c:pt idx="224">
                  <c:v>2.4399999999999999E-4</c:v>
                </c:pt>
                <c:pt idx="225">
                  <c:v>2.22E-4</c:v>
                </c:pt>
                <c:pt idx="226">
                  <c:v>2.22E-4</c:v>
                </c:pt>
                <c:pt idx="227">
                  <c:v>2.4399999999999999E-4</c:v>
                </c:pt>
                <c:pt idx="228">
                  <c:v>2.4399999999999999E-4</c:v>
                </c:pt>
                <c:pt idx="229">
                  <c:v>2.6600000000000001E-4</c:v>
                </c:pt>
                <c:pt idx="230">
                  <c:v>2.4399999999999999E-4</c:v>
                </c:pt>
                <c:pt idx="231">
                  <c:v>2.6600000000000001E-4</c:v>
                </c:pt>
                <c:pt idx="232">
                  <c:v>2.8800000000000001E-4</c:v>
                </c:pt>
                <c:pt idx="233">
                  <c:v>2.8800000000000001E-4</c:v>
                </c:pt>
                <c:pt idx="234">
                  <c:v>3.3300000000000002E-4</c:v>
                </c:pt>
                <c:pt idx="235">
                  <c:v>3.3300000000000002E-4</c:v>
                </c:pt>
                <c:pt idx="236">
                  <c:v>2.8800000000000001E-4</c:v>
                </c:pt>
                <c:pt idx="237">
                  <c:v>2.6600000000000001E-4</c:v>
                </c:pt>
                <c:pt idx="238">
                  <c:v>3.1E-4</c:v>
                </c:pt>
                <c:pt idx="239">
                  <c:v>3.1E-4</c:v>
                </c:pt>
                <c:pt idx="240">
                  <c:v>2.8800000000000001E-4</c:v>
                </c:pt>
                <c:pt idx="241">
                  <c:v>3.1E-4</c:v>
                </c:pt>
                <c:pt idx="242">
                  <c:v>2.8800000000000001E-4</c:v>
                </c:pt>
                <c:pt idx="243">
                  <c:v>2.8800000000000001E-4</c:v>
                </c:pt>
                <c:pt idx="244">
                  <c:v>3.3300000000000002E-4</c:v>
                </c:pt>
                <c:pt idx="245">
                  <c:v>3.1E-4</c:v>
                </c:pt>
                <c:pt idx="246">
                  <c:v>3.1E-4</c:v>
                </c:pt>
                <c:pt idx="247">
                  <c:v>3.3300000000000002E-4</c:v>
                </c:pt>
                <c:pt idx="248">
                  <c:v>3.3300000000000002E-4</c:v>
                </c:pt>
                <c:pt idx="249">
                  <c:v>3.3300000000000002E-4</c:v>
                </c:pt>
                <c:pt idx="250">
                  <c:v>3.3300000000000002E-4</c:v>
                </c:pt>
                <c:pt idx="251">
                  <c:v>3.5500000000000001E-4</c:v>
                </c:pt>
                <c:pt idx="252">
                  <c:v>3.1E-4</c:v>
                </c:pt>
                <c:pt idx="253">
                  <c:v>3.3300000000000002E-4</c:v>
                </c:pt>
                <c:pt idx="254">
                  <c:v>3.5500000000000001E-4</c:v>
                </c:pt>
                <c:pt idx="255">
                  <c:v>3.5500000000000001E-4</c:v>
                </c:pt>
                <c:pt idx="256">
                  <c:v>3.3300000000000002E-4</c:v>
                </c:pt>
                <c:pt idx="257">
                  <c:v>3.5500000000000001E-4</c:v>
                </c:pt>
                <c:pt idx="258">
                  <c:v>3.3300000000000002E-4</c:v>
                </c:pt>
                <c:pt idx="259">
                  <c:v>3.3300000000000002E-4</c:v>
                </c:pt>
                <c:pt idx="260">
                  <c:v>3.3300000000000002E-4</c:v>
                </c:pt>
                <c:pt idx="261">
                  <c:v>3.5500000000000001E-4</c:v>
                </c:pt>
                <c:pt idx="262">
                  <c:v>3.3300000000000002E-4</c:v>
                </c:pt>
                <c:pt idx="263">
                  <c:v>3.3300000000000002E-4</c:v>
                </c:pt>
                <c:pt idx="264">
                  <c:v>3.1E-4</c:v>
                </c:pt>
                <c:pt idx="265">
                  <c:v>3.5500000000000001E-4</c:v>
                </c:pt>
                <c:pt idx="266">
                  <c:v>3.5500000000000001E-4</c:v>
                </c:pt>
                <c:pt idx="267">
                  <c:v>3.5500000000000001E-4</c:v>
                </c:pt>
                <c:pt idx="268">
                  <c:v>3.5500000000000001E-4</c:v>
                </c:pt>
                <c:pt idx="269">
                  <c:v>3.1E-4</c:v>
                </c:pt>
                <c:pt idx="270">
                  <c:v>3.3300000000000002E-4</c:v>
                </c:pt>
                <c:pt idx="271">
                  <c:v>3.5500000000000001E-4</c:v>
                </c:pt>
                <c:pt idx="272">
                  <c:v>3.3300000000000002E-4</c:v>
                </c:pt>
                <c:pt idx="273">
                  <c:v>3.3300000000000002E-4</c:v>
                </c:pt>
                <c:pt idx="274">
                  <c:v>3.3300000000000002E-4</c:v>
                </c:pt>
                <c:pt idx="275">
                  <c:v>3.3300000000000002E-4</c:v>
                </c:pt>
                <c:pt idx="276">
                  <c:v>3.1E-4</c:v>
                </c:pt>
                <c:pt idx="277">
                  <c:v>3.1E-4</c:v>
                </c:pt>
                <c:pt idx="278">
                  <c:v>3.3300000000000002E-4</c:v>
                </c:pt>
                <c:pt idx="279">
                  <c:v>3.1E-4</c:v>
                </c:pt>
                <c:pt idx="280">
                  <c:v>3.1E-4</c:v>
                </c:pt>
                <c:pt idx="281">
                  <c:v>2.8800000000000001E-4</c:v>
                </c:pt>
                <c:pt idx="282">
                  <c:v>3.3300000000000002E-4</c:v>
                </c:pt>
                <c:pt idx="283">
                  <c:v>3.1E-4</c:v>
                </c:pt>
                <c:pt idx="284">
                  <c:v>2.8800000000000001E-4</c:v>
                </c:pt>
                <c:pt idx="285">
                  <c:v>3.1E-4</c:v>
                </c:pt>
                <c:pt idx="286">
                  <c:v>2.8800000000000001E-4</c:v>
                </c:pt>
                <c:pt idx="287">
                  <c:v>2.6600000000000001E-4</c:v>
                </c:pt>
                <c:pt idx="288">
                  <c:v>2.8800000000000001E-4</c:v>
                </c:pt>
                <c:pt idx="289">
                  <c:v>2.8800000000000001E-4</c:v>
                </c:pt>
                <c:pt idx="290">
                  <c:v>2.4399999999999999E-4</c:v>
                </c:pt>
                <c:pt idx="291">
                  <c:v>2.6600000000000001E-4</c:v>
                </c:pt>
                <c:pt idx="292">
                  <c:v>2.4399999999999999E-4</c:v>
                </c:pt>
                <c:pt idx="293">
                  <c:v>2.22E-4</c:v>
                </c:pt>
                <c:pt idx="294">
                  <c:v>2.4399999999999999E-4</c:v>
                </c:pt>
                <c:pt idx="295">
                  <c:v>2.22E-4</c:v>
                </c:pt>
                <c:pt idx="296">
                  <c:v>2.4399999999999999E-4</c:v>
                </c:pt>
                <c:pt idx="297">
                  <c:v>2.22E-4</c:v>
                </c:pt>
                <c:pt idx="298">
                  <c:v>2.4399999999999999E-4</c:v>
                </c:pt>
                <c:pt idx="299">
                  <c:v>1.9900000000000001E-4</c:v>
                </c:pt>
                <c:pt idx="300">
                  <c:v>1.7699999999999999E-4</c:v>
                </c:pt>
                <c:pt idx="301">
                  <c:v>1.9900000000000001E-4</c:v>
                </c:pt>
                <c:pt idx="302">
                  <c:v>1.9900000000000001E-4</c:v>
                </c:pt>
                <c:pt idx="303">
                  <c:v>1.7699999999999999E-4</c:v>
                </c:pt>
                <c:pt idx="304">
                  <c:v>1.9900000000000001E-4</c:v>
                </c:pt>
                <c:pt idx="305">
                  <c:v>1.55E-4</c:v>
                </c:pt>
                <c:pt idx="306">
                  <c:v>1.7699999999999999E-4</c:v>
                </c:pt>
                <c:pt idx="307">
                  <c:v>1.3300000000000001E-4</c:v>
                </c:pt>
                <c:pt idx="308">
                  <c:v>1.3300000000000001E-4</c:v>
                </c:pt>
                <c:pt idx="309">
                  <c:v>1.3300000000000001E-4</c:v>
                </c:pt>
                <c:pt idx="310">
                  <c:v>1.3300000000000001E-4</c:v>
                </c:pt>
                <c:pt idx="311">
                  <c:v>1.1E-4</c:v>
                </c:pt>
                <c:pt idx="312">
                  <c:v>1.3300000000000001E-4</c:v>
                </c:pt>
                <c:pt idx="313">
                  <c:v>1.1E-4</c:v>
                </c:pt>
                <c:pt idx="314">
                  <c:v>1.1E-4</c:v>
                </c:pt>
                <c:pt idx="315">
                  <c:v>1.3300000000000001E-4</c:v>
                </c:pt>
                <c:pt idx="316">
                  <c:v>6.6000000000000005E-5</c:v>
                </c:pt>
                <c:pt idx="317">
                  <c:v>8.7999999999999998E-5</c:v>
                </c:pt>
                <c:pt idx="318">
                  <c:v>8.7999999999999998E-5</c:v>
                </c:pt>
                <c:pt idx="319">
                  <c:v>8.7999999999999998E-5</c:v>
                </c:pt>
                <c:pt idx="320">
                  <c:v>8.7999999999999998E-5</c:v>
                </c:pt>
                <c:pt idx="321">
                  <c:v>4.3999999999999999E-5</c:v>
                </c:pt>
                <c:pt idx="322">
                  <c:v>4.3999999999999999E-5</c:v>
                </c:pt>
                <c:pt idx="323">
                  <c:v>2.0999999999999999E-5</c:v>
                </c:pt>
                <c:pt idx="324">
                  <c:v>2.0999999999999999E-5</c:v>
                </c:pt>
                <c:pt idx="325">
                  <c:v>4.3999999999999999E-5</c:v>
                </c:pt>
                <c:pt idx="326">
                  <c:v>-9.9999999999999995E-7</c:v>
                </c:pt>
                <c:pt idx="327">
                  <c:v>2.0999999999999999E-5</c:v>
                </c:pt>
                <c:pt idx="328">
                  <c:v>-9.9999999999999995E-7</c:v>
                </c:pt>
                <c:pt idx="329">
                  <c:v>-9.9999999999999995E-7</c:v>
                </c:pt>
                <c:pt idx="330">
                  <c:v>-9.9999999999999995E-7</c:v>
                </c:pt>
                <c:pt idx="331">
                  <c:v>-9.9999999999999995E-7</c:v>
                </c:pt>
                <c:pt idx="332">
                  <c:v>-2.3E-5</c:v>
                </c:pt>
                <c:pt idx="333">
                  <c:v>-4.5000000000000003E-5</c:v>
                </c:pt>
                <c:pt idx="334">
                  <c:v>-2.3E-5</c:v>
                </c:pt>
                <c:pt idx="335">
                  <c:v>-4.5000000000000003E-5</c:v>
                </c:pt>
                <c:pt idx="336">
                  <c:v>-4.5000000000000003E-5</c:v>
                </c:pt>
                <c:pt idx="337">
                  <c:v>-6.7000000000000002E-5</c:v>
                </c:pt>
                <c:pt idx="338">
                  <c:v>-9.0000000000000006E-5</c:v>
                </c:pt>
                <c:pt idx="339">
                  <c:v>-9.0000000000000006E-5</c:v>
                </c:pt>
                <c:pt idx="340">
                  <c:v>-1.12E-4</c:v>
                </c:pt>
                <c:pt idx="341">
                  <c:v>-1.12E-4</c:v>
                </c:pt>
                <c:pt idx="342">
                  <c:v>-1.12E-4</c:v>
                </c:pt>
                <c:pt idx="343">
                  <c:v>-1.34E-4</c:v>
                </c:pt>
                <c:pt idx="344">
                  <c:v>-1.12E-4</c:v>
                </c:pt>
                <c:pt idx="345">
                  <c:v>-1.12E-4</c:v>
                </c:pt>
                <c:pt idx="346">
                  <c:v>-1.12E-4</c:v>
                </c:pt>
                <c:pt idx="347">
                  <c:v>-1.12E-4</c:v>
                </c:pt>
                <c:pt idx="348">
                  <c:v>-1.56E-4</c:v>
                </c:pt>
                <c:pt idx="349">
                  <c:v>-1.7899999999999999E-4</c:v>
                </c:pt>
                <c:pt idx="350">
                  <c:v>-1.56E-4</c:v>
                </c:pt>
                <c:pt idx="351">
                  <c:v>-1.56E-4</c:v>
                </c:pt>
                <c:pt idx="352">
                  <c:v>-1.56E-4</c:v>
                </c:pt>
                <c:pt idx="353">
                  <c:v>-1.56E-4</c:v>
                </c:pt>
                <c:pt idx="354">
                  <c:v>-2.0100000000000001E-4</c:v>
                </c:pt>
                <c:pt idx="355">
                  <c:v>-1.56E-4</c:v>
                </c:pt>
                <c:pt idx="356">
                  <c:v>-2.23E-4</c:v>
                </c:pt>
                <c:pt idx="357">
                  <c:v>-1.7899999999999999E-4</c:v>
                </c:pt>
                <c:pt idx="358">
                  <c:v>-2.0100000000000001E-4</c:v>
                </c:pt>
                <c:pt idx="359">
                  <c:v>-2.0100000000000001E-4</c:v>
                </c:pt>
                <c:pt idx="360">
                  <c:v>-2.0100000000000001E-4</c:v>
                </c:pt>
                <c:pt idx="361">
                  <c:v>-2.23E-4</c:v>
                </c:pt>
                <c:pt idx="362">
                  <c:v>-2.0100000000000001E-4</c:v>
                </c:pt>
                <c:pt idx="363">
                  <c:v>-2.0100000000000001E-4</c:v>
                </c:pt>
                <c:pt idx="364">
                  <c:v>-2.4499999999999999E-4</c:v>
                </c:pt>
                <c:pt idx="365">
                  <c:v>-2.4499999999999999E-4</c:v>
                </c:pt>
                <c:pt idx="366">
                  <c:v>-2.23E-4</c:v>
                </c:pt>
                <c:pt idx="367">
                  <c:v>-2.4499999999999999E-4</c:v>
                </c:pt>
                <c:pt idx="368">
                  <c:v>-2.0100000000000001E-4</c:v>
                </c:pt>
                <c:pt idx="369">
                  <c:v>-2.23E-4</c:v>
                </c:pt>
                <c:pt idx="370">
                  <c:v>-2.4499999999999999E-4</c:v>
                </c:pt>
                <c:pt idx="371">
                  <c:v>-2.23E-4</c:v>
                </c:pt>
                <c:pt idx="372">
                  <c:v>-2.6699999999999998E-4</c:v>
                </c:pt>
                <c:pt idx="373">
                  <c:v>-2.6699999999999998E-4</c:v>
                </c:pt>
                <c:pt idx="374">
                  <c:v>-2.9E-4</c:v>
                </c:pt>
                <c:pt idx="375">
                  <c:v>-2.6699999999999998E-4</c:v>
                </c:pt>
                <c:pt idx="376">
                  <c:v>-2.4499999999999999E-4</c:v>
                </c:pt>
                <c:pt idx="377">
                  <c:v>-2.6699999999999998E-4</c:v>
                </c:pt>
                <c:pt idx="378">
                  <c:v>-2.23E-4</c:v>
                </c:pt>
                <c:pt idx="379">
                  <c:v>-2.6699999999999998E-4</c:v>
                </c:pt>
                <c:pt idx="380">
                  <c:v>-3.1199999999999999E-4</c:v>
                </c:pt>
                <c:pt idx="381">
                  <c:v>-2.6699999999999998E-4</c:v>
                </c:pt>
                <c:pt idx="382">
                  <c:v>-2.9E-4</c:v>
                </c:pt>
                <c:pt idx="383">
                  <c:v>-2.9E-4</c:v>
                </c:pt>
                <c:pt idx="384">
                  <c:v>-2.9E-4</c:v>
                </c:pt>
                <c:pt idx="385">
                  <c:v>-2.9E-4</c:v>
                </c:pt>
                <c:pt idx="386">
                  <c:v>-3.1199999999999999E-4</c:v>
                </c:pt>
                <c:pt idx="387">
                  <c:v>-3.1199999999999999E-4</c:v>
                </c:pt>
                <c:pt idx="388">
                  <c:v>-3.1199999999999999E-4</c:v>
                </c:pt>
                <c:pt idx="389">
                  <c:v>-3.1199999999999999E-4</c:v>
                </c:pt>
                <c:pt idx="390">
                  <c:v>-3.3399999999999999E-4</c:v>
                </c:pt>
                <c:pt idx="391">
                  <c:v>-3.3399999999999999E-4</c:v>
                </c:pt>
                <c:pt idx="392">
                  <c:v>-2.9E-4</c:v>
                </c:pt>
                <c:pt idx="393">
                  <c:v>-3.3399999999999999E-4</c:v>
                </c:pt>
                <c:pt idx="394">
                  <c:v>-3.3399999999999999E-4</c:v>
                </c:pt>
                <c:pt idx="395">
                  <c:v>-2.9E-4</c:v>
                </c:pt>
                <c:pt idx="396">
                  <c:v>-3.1199999999999999E-4</c:v>
                </c:pt>
                <c:pt idx="397">
                  <c:v>-2.9E-4</c:v>
                </c:pt>
                <c:pt idx="398">
                  <c:v>-2.9E-4</c:v>
                </c:pt>
                <c:pt idx="399">
                  <c:v>-3.1199999999999999E-4</c:v>
                </c:pt>
                <c:pt idx="400">
                  <c:v>-3.3399999999999999E-4</c:v>
                </c:pt>
                <c:pt idx="401">
                  <c:v>-3.1199999999999999E-4</c:v>
                </c:pt>
                <c:pt idx="402">
                  <c:v>-3.3399999999999999E-4</c:v>
                </c:pt>
                <c:pt idx="403">
                  <c:v>-3.1199999999999999E-4</c:v>
                </c:pt>
                <c:pt idx="404">
                  <c:v>-3.3399999999999999E-4</c:v>
                </c:pt>
                <c:pt idx="405">
                  <c:v>-3.1199999999999999E-4</c:v>
                </c:pt>
                <c:pt idx="406">
                  <c:v>-3.3399999999999999E-4</c:v>
                </c:pt>
                <c:pt idx="407">
                  <c:v>-3.1199999999999999E-4</c:v>
                </c:pt>
                <c:pt idx="408">
                  <c:v>-3.3399999999999999E-4</c:v>
                </c:pt>
                <c:pt idx="409">
                  <c:v>-3.1199999999999999E-4</c:v>
                </c:pt>
                <c:pt idx="410">
                  <c:v>-3.1199999999999999E-4</c:v>
                </c:pt>
                <c:pt idx="411">
                  <c:v>-2.9E-4</c:v>
                </c:pt>
                <c:pt idx="412">
                  <c:v>-3.3399999999999999E-4</c:v>
                </c:pt>
                <c:pt idx="413">
                  <c:v>-3.1199999999999999E-4</c:v>
                </c:pt>
                <c:pt idx="414">
                  <c:v>-3.1199999999999999E-4</c:v>
                </c:pt>
                <c:pt idx="415">
                  <c:v>-2.9E-4</c:v>
                </c:pt>
                <c:pt idx="416">
                  <c:v>-2.9E-4</c:v>
                </c:pt>
                <c:pt idx="417">
                  <c:v>-3.1199999999999999E-4</c:v>
                </c:pt>
                <c:pt idx="418">
                  <c:v>-3.1199999999999999E-4</c:v>
                </c:pt>
                <c:pt idx="419">
                  <c:v>-3.1199999999999999E-4</c:v>
                </c:pt>
                <c:pt idx="420">
                  <c:v>-3.1199999999999999E-4</c:v>
                </c:pt>
                <c:pt idx="421">
                  <c:v>-3.1199999999999999E-4</c:v>
                </c:pt>
                <c:pt idx="422">
                  <c:v>-3.1199999999999999E-4</c:v>
                </c:pt>
                <c:pt idx="423">
                  <c:v>-2.9E-4</c:v>
                </c:pt>
                <c:pt idx="424">
                  <c:v>-3.1199999999999999E-4</c:v>
                </c:pt>
                <c:pt idx="425">
                  <c:v>-2.9E-4</c:v>
                </c:pt>
                <c:pt idx="426">
                  <c:v>-2.4499999999999999E-4</c:v>
                </c:pt>
                <c:pt idx="427">
                  <c:v>-2.6699999999999998E-4</c:v>
                </c:pt>
                <c:pt idx="428">
                  <c:v>-2.9E-4</c:v>
                </c:pt>
                <c:pt idx="429">
                  <c:v>-2.9E-4</c:v>
                </c:pt>
                <c:pt idx="430">
                  <c:v>-2.9E-4</c:v>
                </c:pt>
                <c:pt idx="431">
                  <c:v>-2.4499999999999999E-4</c:v>
                </c:pt>
                <c:pt idx="432">
                  <c:v>-2.6699999999999998E-4</c:v>
                </c:pt>
                <c:pt idx="433">
                  <c:v>-2.6699999999999998E-4</c:v>
                </c:pt>
                <c:pt idx="434">
                  <c:v>-2.6699999999999998E-4</c:v>
                </c:pt>
                <c:pt idx="435">
                  <c:v>-2.6699999999999998E-4</c:v>
                </c:pt>
                <c:pt idx="436">
                  <c:v>-2.6699999999999998E-4</c:v>
                </c:pt>
                <c:pt idx="437">
                  <c:v>-2.23E-4</c:v>
                </c:pt>
                <c:pt idx="438">
                  <c:v>-2.6699999999999998E-4</c:v>
                </c:pt>
                <c:pt idx="439">
                  <c:v>-2.0100000000000001E-4</c:v>
                </c:pt>
                <c:pt idx="440">
                  <c:v>-2.4499999999999999E-4</c:v>
                </c:pt>
                <c:pt idx="441">
                  <c:v>-2.0100000000000001E-4</c:v>
                </c:pt>
                <c:pt idx="442">
                  <c:v>-2.0100000000000001E-4</c:v>
                </c:pt>
                <c:pt idx="443">
                  <c:v>-2.23E-4</c:v>
                </c:pt>
                <c:pt idx="444">
                  <c:v>-2.23E-4</c:v>
                </c:pt>
                <c:pt idx="445">
                  <c:v>-2.4499999999999999E-4</c:v>
                </c:pt>
                <c:pt idx="446">
                  <c:v>-1.7899999999999999E-4</c:v>
                </c:pt>
                <c:pt idx="447">
                  <c:v>-1.7899999999999999E-4</c:v>
                </c:pt>
                <c:pt idx="448">
                  <c:v>-1.7899999999999999E-4</c:v>
                </c:pt>
                <c:pt idx="449">
                  <c:v>-2.0100000000000001E-4</c:v>
                </c:pt>
                <c:pt idx="450">
                  <c:v>-1.56E-4</c:v>
                </c:pt>
                <c:pt idx="451">
                  <c:v>-1.7899999999999999E-4</c:v>
                </c:pt>
                <c:pt idx="452">
                  <c:v>-1.7899999999999999E-4</c:v>
                </c:pt>
                <c:pt idx="453">
                  <c:v>-1.56E-4</c:v>
                </c:pt>
                <c:pt idx="454">
                  <c:v>-1.56E-4</c:v>
                </c:pt>
                <c:pt idx="455">
                  <c:v>-1.34E-4</c:v>
                </c:pt>
                <c:pt idx="456">
                  <c:v>-1.56E-4</c:v>
                </c:pt>
                <c:pt idx="457">
                  <c:v>-1.12E-4</c:v>
                </c:pt>
                <c:pt idx="458">
                  <c:v>-1.34E-4</c:v>
                </c:pt>
                <c:pt idx="459">
                  <c:v>-9.0000000000000006E-5</c:v>
                </c:pt>
                <c:pt idx="460">
                  <c:v>-9.0000000000000006E-5</c:v>
                </c:pt>
                <c:pt idx="461">
                  <c:v>-1.34E-4</c:v>
                </c:pt>
                <c:pt idx="462">
                  <c:v>-9.0000000000000006E-5</c:v>
                </c:pt>
                <c:pt idx="463">
                  <c:v>-6.7000000000000002E-5</c:v>
                </c:pt>
                <c:pt idx="464">
                  <c:v>-6.7000000000000002E-5</c:v>
                </c:pt>
                <c:pt idx="465">
                  <c:v>-1.12E-4</c:v>
                </c:pt>
                <c:pt idx="466">
                  <c:v>-6.7000000000000002E-5</c:v>
                </c:pt>
                <c:pt idx="467">
                  <c:v>-9.0000000000000006E-5</c:v>
                </c:pt>
                <c:pt idx="468">
                  <c:v>-4.5000000000000003E-5</c:v>
                </c:pt>
                <c:pt idx="469">
                  <c:v>-2.3E-5</c:v>
                </c:pt>
                <c:pt idx="470">
                  <c:v>-4.5000000000000003E-5</c:v>
                </c:pt>
                <c:pt idx="471">
                  <c:v>-9.9999999999999995E-7</c:v>
                </c:pt>
                <c:pt idx="472">
                  <c:v>-4.5000000000000003E-5</c:v>
                </c:pt>
                <c:pt idx="473">
                  <c:v>-2.3E-5</c:v>
                </c:pt>
                <c:pt idx="474">
                  <c:v>-9.9999999999999995E-7</c:v>
                </c:pt>
                <c:pt idx="475">
                  <c:v>2.0999999999999999E-5</c:v>
                </c:pt>
                <c:pt idx="476">
                  <c:v>4.3999999999999999E-5</c:v>
                </c:pt>
                <c:pt idx="477">
                  <c:v>2.0999999999999999E-5</c:v>
                </c:pt>
                <c:pt idx="478">
                  <c:v>4.3999999999999999E-5</c:v>
                </c:pt>
                <c:pt idx="479">
                  <c:v>8.7999999999999998E-5</c:v>
                </c:pt>
                <c:pt idx="480">
                  <c:v>6.6000000000000005E-5</c:v>
                </c:pt>
                <c:pt idx="481">
                  <c:v>4.3999999999999999E-5</c:v>
                </c:pt>
                <c:pt idx="482">
                  <c:v>8.7999999999999998E-5</c:v>
                </c:pt>
                <c:pt idx="483">
                  <c:v>6.6000000000000005E-5</c:v>
                </c:pt>
                <c:pt idx="484">
                  <c:v>8.7999999999999998E-5</c:v>
                </c:pt>
                <c:pt idx="485">
                  <c:v>1.1E-4</c:v>
                </c:pt>
                <c:pt idx="486">
                  <c:v>1.3300000000000001E-4</c:v>
                </c:pt>
                <c:pt idx="487">
                  <c:v>8.7999999999999998E-5</c:v>
                </c:pt>
                <c:pt idx="488">
                  <c:v>1.3300000000000001E-4</c:v>
                </c:pt>
                <c:pt idx="489">
                  <c:v>1.3300000000000001E-4</c:v>
                </c:pt>
                <c:pt idx="490">
                  <c:v>1.7699999999999999E-4</c:v>
                </c:pt>
                <c:pt idx="491">
                  <c:v>1.7699999999999999E-4</c:v>
                </c:pt>
                <c:pt idx="492">
                  <c:v>1.9900000000000001E-4</c:v>
                </c:pt>
                <c:pt idx="493">
                  <c:v>1.9900000000000001E-4</c:v>
                </c:pt>
                <c:pt idx="494">
                  <c:v>1.7699999999999999E-4</c:v>
                </c:pt>
                <c:pt idx="495">
                  <c:v>2.22E-4</c:v>
                </c:pt>
                <c:pt idx="496">
                  <c:v>1.9900000000000001E-4</c:v>
                </c:pt>
                <c:pt idx="497">
                  <c:v>1.9900000000000001E-4</c:v>
                </c:pt>
                <c:pt idx="498">
                  <c:v>2.4399999999999999E-4</c:v>
                </c:pt>
                <c:pt idx="499">
                  <c:v>2.22E-4</c:v>
                </c:pt>
                <c:pt idx="500">
                  <c:v>2.4399999999999999E-4</c:v>
                </c:pt>
                <c:pt idx="501">
                  <c:v>2.22E-4</c:v>
                </c:pt>
                <c:pt idx="502">
                  <c:v>2.4399999999999999E-4</c:v>
                </c:pt>
                <c:pt idx="503">
                  <c:v>2.4399999999999999E-4</c:v>
                </c:pt>
                <c:pt idx="504">
                  <c:v>2.4399999999999999E-4</c:v>
                </c:pt>
                <c:pt idx="505">
                  <c:v>2.6600000000000001E-4</c:v>
                </c:pt>
                <c:pt idx="506">
                  <c:v>2.8800000000000001E-4</c:v>
                </c:pt>
                <c:pt idx="507">
                  <c:v>2.8800000000000001E-4</c:v>
                </c:pt>
                <c:pt idx="508">
                  <c:v>3.1E-4</c:v>
                </c:pt>
                <c:pt idx="509">
                  <c:v>3.3300000000000002E-4</c:v>
                </c:pt>
                <c:pt idx="510">
                  <c:v>3.3300000000000002E-4</c:v>
                </c:pt>
                <c:pt idx="511">
                  <c:v>3.3300000000000002E-4</c:v>
                </c:pt>
                <c:pt idx="512">
                  <c:v>3.5500000000000001E-4</c:v>
                </c:pt>
                <c:pt idx="513">
                  <c:v>2.8800000000000001E-4</c:v>
                </c:pt>
                <c:pt idx="514">
                  <c:v>3.3300000000000002E-4</c:v>
                </c:pt>
                <c:pt idx="515">
                  <c:v>3.3300000000000002E-4</c:v>
                </c:pt>
                <c:pt idx="516">
                  <c:v>3.5500000000000001E-4</c:v>
                </c:pt>
                <c:pt idx="517">
                  <c:v>3.5500000000000001E-4</c:v>
                </c:pt>
                <c:pt idx="518">
                  <c:v>3.5500000000000001E-4</c:v>
                </c:pt>
                <c:pt idx="519">
                  <c:v>3.5500000000000001E-4</c:v>
                </c:pt>
                <c:pt idx="520">
                  <c:v>3.77E-4</c:v>
                </c:pt>
                <c:pt idx="521">
                  <c:v>3.77E-4</c:v>
                </c:pt>
                <c:pt idx="522">
                  <c:v>3.9899999999999999E-4</c:v>
                </c:pt>
                <c:pt idx="523">
                  <c:v>3.9899999999999999E-4</c:v>
                </c:pt>
                <c:pt idx="524">
                  <c:v>3.9899999999999999E-4</c:v>
                </c:pt>
                <c:pt idx="525">
                  <c:v>3.77E-4</c:v>
                </c:pt>
                <c:pt idx="526">
                  <c:v>3.77E-4</c:v>
                </c:pt>
                <c:pt idx="527">
                  <c:v>3.9899999999999999E-4</c:v>
                </c:pt>
                <c:pt idx="528">
                  <c:v>3.9899999999999999E-4</c:v>
                </c:pt>
                <c:pt idx="529">
                  <c:v>3.77E-4</c:v>
                </c:pt>
                <c:pt idx="530">
                  <c:v>4.2200000000000001E-4</c:v>
                </c:pt>
                <c:pt idx="531">
                  <c:v>3.9899999999999999E-4</c:v>
                </c:pt>
                <c:pt idx="532">
                  <c:v>4.2200000000000001E-4</c:v>
                </c:pt>
                <c:pt idx="533">
                  <c:v>3.9899999999999999E-4</c:v>
                </c:pt>
                <c:pt idx="534">
                  <c:v>3.9899999999999999E-4</c:v>
                </c:pt>
                <c:pt idx="535">
                  <c:v>3.9899999999999999E-4</c:v>
                </c:pt>
                <c:pt idx="536">
                  <c:v>4.2200000000000001E-4</c:v>
                </c:pt>
                <c:pt idx="537">
                  <c:v>3.9899999999999999E-4</c:v>
                </c:pt>
                <c:pt idx="538">
                  <c:v>3.77E-4</c:v>
                </c:pt>
                <c:pt idx="539">
                  <c:v>4.2200000000000001E-4</c:v>
                </c:pt>
                <c:pt idx="540">
                  <c:v>4.44E-4</c:v>
                </c:pt>
                <c:pt idx="541">
                  <c:v>3.9899999999999999E-4</c:v>
                </c:pt>
                <c:pt idx="542">
                  <c:v>3.77E-4</c:v>
                </c:pt>
                <c:pt idx="543">
                  <c:v>4.2200000000000001E-4</c:v>
                </c:pt>
                <c:pt idx="544">
                  <c:v>3.9899999999999999E-4</c:v>
                </c:pt>
                <c:pt idx="545">
                  <c:v>3.9899999999999999E-4</c:v>
                </c:pt>
                <c:pt idx="546">
                  <c:v>3.9899999999999999E-4</c:v>
                </c:pt>
                <c:pt idx="547">
                  <c:v>3.77E-4</c:v>
                </c:pt>
                <c:pt idx="548">
                  <c:v>3.5500000000000001E-4</c:v>
                </c:pt>
                <c:pt idx="549">
                  <c:v>3.9899999999999999E-4</c:v>
                </c:pt>
                <c:pt idx="550">
                  <c:v>3.77E-4</c:v>
                </c:pt>
                <c:pt idx="551">
                  <c:v>3.5500000000000001E-4</c:v>
                </c:pt>
                <c:pt idx="552">
                  <c:v>3.5500000000000001E-4</c:v>
                </c:pt>
                <c:pt idx="553">
                  <c:v>3.5500000000000001E-4</c:v>
                </c:pt>
                <c:pt idx="554">
                  <c:v>3.5500000000000001E-4</c:v>
                </c:pt>
                <c:pt idx="555">
                  <c:v>3.5500000000000001E-4</c:v>
                </c:pt>
                <c:pt idx="556">
                  <c:v>3.5500000000000001E-4</c:v>
                </c:pt>
                <c:pt idx="557">
                  <c:v>2.8800000000000001E-4</c:v>
                </c:pt>
                <c:pt idx="558">
                  <c:v>3.1E-4</c:v>
                </c:pt>
                <c:pt idx="559">
                  <c:v>3.3300000000000002E-4</c:v>
                </c:pt>
                <c:pt idx="560">
                  <c:v>3.3300000000000002E-4</c:v>
                </c:pt>
                <c:pt idx="561">
                  <c:v>3.3300000000000002E-4</c:v>
                </c:pt>
                <c:pt idx="562">
                  <c:v>2.8800000000000001E-4</c:v>
                </c:pt>
                <c:pt idx="563">
                  <c:v>2.8800000000000001E-4</c:v>
                </c:pt>
                <c:pt idx="564">
                  <c:v>2.6600000000000001E-4</c:v>
                </c:pt>
                <c:pt idx="565">
                  <c:v>2.8800000000000001E-4</c:v>
                </c:pt>
                <c:pt idx="566">
                  <c:v>2.6600000000000001E-4</c:v>
                </c:pt>
                <c:pt idx="567">
                  <c:v>2.8800000000000001E-4</c:v>
                </c:pt>
                <c:pt idx="568">
                  <c:v>2.4399999999999999E-4</c:v>
                </c:pt>
                <c:pt idx="569">
                  <c:v>2.4399999999999999E-4</c:v>
                </c:pt>
                <c:pt idx="570">
                  <c:v>2.22E-4</c:v>
                </c:pt>
                <c:pt idx="571">
                  <c:v>2.6600000000000001E-4</c:v>
                </c:pt>
                <c:pt idx="572">
                  <c:v>2.6600000000000001E-4</c:v>
                </c:pt>
                <c:pt idx="573">
                  <c:v>2.22E-4</c:v>
                </c:pt>
                <c:pt idx="574">
                  <c:v>1.7699999999999999E-4</c:v>
                </c:pt>
                <c:pt idx="575">
                  <c:v>1.9900000000000001E-4</c:v>
                </c:pt>
                <c:pt idx="576">
                  <c:v>1.9900000000000001E-4</c:v>
                </c:pt>
                <c:pt idx="577">
                  <c:v>1.9900000000000001E-4</c:v>
                </c:pt>
                <c:pt idx="578">
                  <c:v>1.55E-4</c:v>
                </c:pt>
                <c:pt idx="579">
                  <c:v>1.7699999999999999E-4</c:v>
                </c:pt>
                <c:pt idx="580">
                  <c:v>1.55E-4</c:v>
                </c:pt>
                <c:pt idx="581">
                  <c:v>1.55E-4</c:v>
                </c:pt>
                <c:pt idx="582">
                  <c:v>1.1E-4</c:v>
                </c:pt>
                <c:pt idx="583">
                  <c:v>1.55E-4</c:v>
                </c:pt>
                <c:pt idx="584">
                  <c:v>1.1E-4</c:v>
                </c:pt>
                <c:pt idx="585">
                  <c:v>1.1E-4</c:v>
                </c:pt>
                <c:pt idx="586">
                  <c:v>8.7999999999999998E-5</c:v>
                </c:pt>
                <c:pt idx="587">
                  <c:v>1.1E-4</c:v>
                </c:pt>
                <c:pt idx="588">
                  <c:v>8.7999999999999998E-5</c:v>
                </c:pt>
                <c:pt idx="589">
                  <c:v>6.6000000000000005E-5</c:v>
                </c:pt>
                <c:pt idx="590">
                  <c:v>8.7999999999999998E-5</c:v>
                </c:pt>
                <c:pt idx="591">
                  <c:v>8.7999999999999998E-5</c:v>
                </c:pt>
                <c:pt idx="592">
                  <c:v>4.3999999999999999E-5</c:v>
                </c:pt>
                <c:pt idx="593">
                  <c:v>4.3999999999999999E-5</c:v>
                </c:pt>
                <c:pt idx="594">
                  <c:v>4.3999999999999999E-5</c:v>
                </c:pt>
                <c:pt idx="595">
                  <c:v>2.0999999999999999E-5</c:v>
                </c:pt>
                <c:pt idx="596">
                  <c:v>-9.9999999999999995E-7</c:v>
                </c:pt>
                <c:pt idx="597">
                  <c:v>4.3999999999999999E-5</c:v>
                </c:pt>
                <c:pt idx="598">
                  <c:v>-9.9999999999999995E-7</c:v>
                </c:pt>
                <c:pt idx="599">
                  <c:v>2.0999999999999999E-5</c:v>
                </c:pt>
                <c:pt idx="600">
                  <c:v>-9.9999999999999995E-7</c:v>
                </c:pt>
                <c:pt idx="601">
                  <c:v>-2.3E-5</c:v>
                </c:pt>
                <c:pt idx="602">
                  <c:v>2.0999999999999999E-5</c:v>
                </c:pt>
                <c:pt idx="603">
                  <c:v>-9.9999999999999995E-7</c:v>
                </c:pt>
                <c:pt idx="604">
                  <c:v>-4.5000000000000003E-5</c:v>
                </c:pt>
                <c:pt idx="605">
                  <c:v>-4.5000000000000003E-5</c:v>
                </c:pt>
                <c:pt idx="606">
                  <c:v>-2.3E-5</c:v>
                </c:pt>
                <c:pt idx="607">
                  <c:v>-9.9999999999999995E-7</c:v>
                </c:pt>
                <c:pt idx="608">
                  <c:v>-2.3E-5</c:v>
                </c:pt>
                <c:pt idx="609">
                  <c:v>-2.3E-5</c:v>
                </c:pt>
                <c:pt idx="610">
                  <c:v>-4.5000000000000003E-5</c:v>
                </c:pt>
                <c:pt idx="611">
                  <c:v>-4.5000000000000003E-5</c:v>
                </c:pt>
                <c:pt idx="612">
                  <c:v>-4.5000000000000003E-5</c:v>
                </c:pt>
                <c:pt idx="613">
                  <c:v>-4.5000000000000003E-5</c:v>
                </c:pt>
                <c:pt idx="614">
                  <c:v>-4.5000000000000003E-5</c:v>
                </c:pt>
                <c:pt idx="615">
                  <c:v>-6.7000000000000002E-5</c:v>
                </c:pt>
                <c:pt idx="616">
                  <c:v>-4.5000000000000003E-5</c:v>
                </c:pt>
                <c:pt idx="617">
                  <c:v>-2.3E-5</c:v>
                </c:pt>
                <c:pt idx="618">
                  <c:v>-6.7000000000000002E-5</c:v>
                </c:pt>
                <c:pt idx="619">
                  <c:v>-2.3E-5</c:v>
                </c:pt>
                <c:pt idx="620">
                  <c:v>-4.5000000000000003E-5</c:v>
                </c:pt>
                <c:pt idx="621">
                  <c:v>-6.7000000000000002E-5</c:v>
                </c:pt>
                <c:pt idx="622">
                  <c:v>-2.3E-5</c:v>
                </c:pt>
                <c:pt idx="623">
                  <c:v>-2.3E-5</c:v>
                </c:pt>
                <c:pt idx="624">
                  <c:v>-4.5000000000000003E-5</c:v>
                </c:pt>
                <c:pt idx="625">
                  <c:v>-9.9999999999999995E-7</c:v>
                </c:pt>
                <c:pt idx="626">
                  <c:v>-2.3E-5</c:v>
                </c:pt>
                <c:pt idx="627">
                  <c:v>2.0999999999999999E-5</c:v>
                </c:pt>
                <c:pt idx="628">
                  <c:v>-2.3E-5</c:v>
                </c:pt>
                <c:pt idx="629">
                  <c:v>-9.9999999999999995E-7</c:v>
                </c:pt>
                <c:pt idx="630">
                  <c:v>-9.9999999999999995E-7</c:v>
                </c:pt>
                <c:pt idx="631">
                  <c:v>4.3999999999999999E-5</c:v>
                </c:pt>
                <c:pt idx="632">
                  <c:v>2.0999999999999999E-5</c:v>
                </c:pt>
                <c:pt idx="633">
                  <c:v>4.3999999999999999E-5</c:v>
                </c:pt>
                <c:pt idx="634">
                  <c:v>4.3999999999999999E-5</c:v>
                </c:pt>
                <c:pt idx="635">
                  <c:v>4.3999999999999999E-5</c:v>
                </c:pt>
                <c:pt idx="636">
                  <c:v>6.6000000000000005E-5</c:v>
                </c:pt>
                <c:pt idx="637">
                  <c:v>6.6000000000000005E-5</c:v>
                </c:pt>
                <c:pt idx="638">
                  <c:v>6.6000000000000005E-5</c:v>
                </c:pt>
                <c:pt idx="639">
                  <c:v>8.7999999999999998E-5</c:v>
                </c:pt>
                <c:pt idx="640">
                  <c:v>1.3300000000000001E-4</c:v>
                </c:pt>
                <c:pt idx="641">
                  <c:v>1.55E-4</c:v>
                </c:pt>
                <c:pt idx="642">
                  <c:v>1.3300000000000001E-4</c:v>
                </c:pt>
                <c:pt idx="643">
                  <c:v>1.55E-4</c:v>
                </c:pt>
                <c:pt idx="644">
                  <c:v>1.55E-4</c:v>
                </c:pt>
                <c:pt idx="645">
                  <c:v>1.7699999999999999E-4</c:v>
                </c:pt>
                <c:pt idx="646">
                  <c:v>1.7699999999999999E-4</c:v>
                </c:pt>
                <c:pt idx="647">
                  <c:v>1.7699999999999999E-4</c:v>
                </c:pt>
                <c:pt idx="648">
                  <c:v>2.22E-4</c:v>
                </c:pt>
                <c:pt idx="649">
                  <c:v>2.22E-4</c:v>
                </c:pt>
                <c:pt idx="650">
                  <c:v>1.7699999999999999E-4</c:v>
                </c:pt>
                <c:pt idx="651">
                  <c:v>2.22E-4</c:v>
                </c:pt>
                <c:pt idx="652">
                  <c:v>2.22E-4</c:v>
                </c:pt>
                <c:pt idx="653">
                  <c:v>2.4399999999999999E-4</c:v>
                </c:pt>
                <c:pt idx="654">
                  <c:v>2.6600000000000001E-4</c:v>
                </c:pt>
                <c:pt idx="655">
                  <c:v>2.8800000000000001E-4</c:v>
                </c:pt>
                <c:pt idx="656">
                  <c:v>3.3300000000000002E-4</c:v>
                </c:pt>
                <c:pt idx="657">
                  <c:v>3.3300000000000002E-4</c:v>
                </c:pt>
                <c:pt idx="658">
                  <c:v>3.3300000000000002E-4</c:v>
                </c:pt>
                <c:pt idx="659">
                  <c:v>3.3300000000000002E-4</c:v>
                </c:pt>
                <c:pt idx="660">
                  <c:v>3.3300000000000002E-4</c:v>
                </c:pt>
                <c:pt idx="661">
                  <c:v>3.5500000000000001E-4</c:v>
                </c:pt>
                <c:pt idx="662">
                  <c:v>3.77E-4</c:v>
                </c:pt>
                <c:pt idx="663">
                  <c:v>3.9899999999999999E-4</c:v>
                </c:pt>
                <c:pt idx="664">
                  <c:v>3.9899999999999999E-4</c:v>
                </c:pt>
                <c:pt idx="665">
                  <c:v>3.9899999999999999E-4</c:v>
                </c:pt>
                <c:pt idx="666">
                  <c:v>3.9899999999999999E-4</c:v>
                </c:pt>
                <c:pt idx="667">
                  <c:v>4.2200000000000001E-4</c:v>
                </c:pt>
                <c:pt idx="668">
                  <c:v>4.2200000000000001E-4</c:v>
                </c:pt>
                <c:pt idx="669">
                  <c:v>4.44E-4</c:v>
                </c:pt>
                <c:pt idx="670">
                  <c:v>4.44E-4</c:v>
                </c:pt>
                <c:pt idx="671">
                  <c:v>4.66E-4</c:v>
                </c:pt>
                <c:pt idx="672">
                  <c:v>4.66E-4</c:v>
                </c:pt>
                <c:pt idx="673">
                  <c:v>4.8799999999999999E-4</c:v>
                </c:pt>
                <c:pt idx="674">
                  <c:v>4.8799999999999999E-4</c:v>
                </c:pt>
                <c:pt idx="675">
                  <c:v>5.3300000000000005E-4</c:v>
                </c:pt>
                <c:pt idx="676">
                  <c:v>4.8799999999999999E-4</c:v>
                </c:pt>
                <c:pt idx="677">
                  <c:v>5.3300000000000005E-4</c:v>
                </c:pt>
                <c:pt idx="678">
                  <c:v>5.1000000000000004E-4</c:v>
                </c:pt>
                <c:pt idx="679">
                  <c:v>5.1000000000000004E-4</c:v>
                </c:pt>
                <c:pt idx="680">
                  <c:v>4.8799999999999999E-4</c:v>
                </c:pt>
                <c:pt idx="681">
                  <c:v>4.8799999999999999E-4</c:v>
                </c:pt>
                <c:pt idx="682">
                  <c:v>4.8799999999999999E-4</c:v>
                </c:pt>
                <c:pt idx="683">
                  <c:v>5.1000000000000004E-4</c:v>
                </c:pt>
                <c:pt idx="684">
                  <c:v>5.1000000000000004E-4</c:v>
                </c:pt>
                <c:pt idx="685">
                  <c:v>4.8799999999999999E-4</c:v>
                </c:pt>
                <c:pt idx="686">
                  <c:v>4.8799999999999999E-4</c:v>
                </c:pt>
                <c:pt idx="687">
                  <c:v>4.66E-4</c:v>
                </c:pt>
                <c:pt idx="688">
                  <c:v>5.1000000000000004E-4</c:v>
                </c:pt>
                <c:pt idx="689">
                  <c:v>5.1000000000000004E-4</c:v>
                </c:pt>
                <c:pt idx="690">
                  <c:v>4.66E-4</c:v>
                </c:pt>
                <c:pt idx="691">
                  <c:v>4.8799999999999999E-4</c:v>
                </c:pt>
                <c:pt idx="692">
                  <c:v>4.44E-4</c:v>
                </c:pt>
                <c:pt idx="693">
                  <c:v>4.44E-4</c:v>
                </c:pt>
                <c:pt idx="694">
                  <c:v>4.2200000000000001E-4</c:v>
                </c:pt>
                <c:pt idx="695">
                  <c:v>3.9899999999999999E-4</c:v>
                </c:pt>
                <c:pt idx="696">
                  <c:v>3.77E-4</c:v>
                </c:pt>
                <c:pt idx="697">
                  <c:v>3.77E-4</c:v>
                </c:pt>
                <c:pt idx="698">
                  <c:v>3.1E-4</c:v>
                </c:pt>
                <c:pt idx="699">
                  <c:v>3.1E-4</c:v>
                </c:pt>
                <c:pt idx="700">
                  <c:v>3.1E-4</c:v>
                </c:pt>
                <c:pt idx="701">
                  <c:v>2.8800000000000001E-4</c:v>
                </c:pt>
                <c:pt idx="702">
                  <c:v>2.6600000000000001E-4</c:v>
                </c:pt>
                <c:pt idx="703">
                  <c:v>2.22E-4</c:v>
                </c:pt>
                <c:pt idx="704">
                  <c:v>1.9900000000000001E-4</c:v>
                </c:pt>
                <c:pt idx="705">
                  <c:v>1.9900000000000001E-4</c:v>
                </c:pt>
                <c:pt idx="706">
                  <c:v>1.7699999999999999E-4</c:v>
                </c:pt>
                <c:pt idx="707">
                  <c:v>8.7999999999999998E-5</c:v>
                </c:pt>
                <c:pt idx="708">
                  <c:v>6.6000000000000005E-5</c:v>
                </c:pt>
                <c:pt idx="709">
                  <c:v>4.3999999999999999E-5</c:v>
                </c:pt>
                <c:pt idx="710">
                  <c:v>-2.3E-5</c:v>
                </c:pt>
                <c:pt idx="711">
                  <c:v>-1.12E-4</c:v>
                </c:pt>
                <c:pt idx="712">
                  <c:v>-1.34E-4</c:v>
                </c:pt>
                <c:pt idx="713">
                  <c:v>-1.7899999999999999E-4</c:v>
                </c:pt>
                <c:pt idx="714">
                  <c:v>-2.0100000000000001E-4</c:v>
                </c:pt>
                <c:pt idx="715">
                  <c:v>-2.4499999999999999E-4</c:v>
                </c:pt>
                <c:pt idx="716">
                  <c:v>-3.1199999999999999E-4</c:v>
                </c:pt>
                <c:pt idx="717">
                  <c:v>-3.5599999999999998E-4</c:v>
                </c:pt>
                <c:pt idx="718">
                  <c:v>-4.2299999999999998E-4</c:v>
                </c:pt>
                <c:pt idx="719">
                  <c:v>-4.4499999999999997E-4</c:v>
                </c:pt>
                <c:pt idx="720">
                  <c:v>-5.1199999999999998E-4</c:v>
                </c:pt>
                <c:pt idx="721">
                  <c:v>-5.5599999999999996E-4</c:v>
                </c:pt>
                <c:pt idx="722">
                  <c:v>-6.2299999999999996E-4</c:v>
                </c:pt>
                <c:pt idx="723">
                  <c:v>-7.3399999999999995E-4</c:v>
                </c:pt>
                <c:pt idx="724">
                  <c:v>-7.7899999999999996E-4</c:v>
                </c:pt>
                <c:pt idx="725">
                  <c:v>-8.6799999999999996E-4</c:v>
                </c:pt>
                <c:pt idx="726">
                  <c:v>-9.5699999999999995E-4</c:v>
                </c:pt>
                <c:pt idx="727">
                  <c:v>-1.023E-3</c:v>
                </c:pt>
                <c:pt idx="728">
                  <c:v>-1.09E-3</c:v>
                </c:pt>
                <c:pt idx="729">
                  <c:v>-1.201E-3</c:v>
                </c:pt>
                <c:pt idx="730">
                  <c:v>-1.312E-3</c:v>
                </c:pt>
                <c:pt idx="731">
                  <c:v>-1.3569999999999999E-3</c:v>
                </c:pt>
                <c:pt idx="732">
                  <c:v>-1.4450000000000001E-3</c:v>
                </c:pt>
                <c:pt idx="733">
                  <c:v>-1.5120000000000001E-3</c:v>
                </c:pt>
                <c:pt idx="734">
                  <c:v>-1.601E-3</c:v>
                </c:pt>
                <c:pt idx="735">
                  <c:v>-1.712E-3</c:v>
                </c:pt>
                <c:pt idx="736">
                  <c:v>-1.8010000000000001E-3</c:v>
                </c:pt>
                <c:pt idx="737">
                  <c:v>-1.8680000000000001E-3</c:v>
                </c:pt>
                <c:pt idx="738">
                  <c:v>-1.9789999999999999E-3</c:v>
                </c:pt>
                <c:pt idx="739">
                  <c:v>-2.0899999999999998E-3</c:v>
                </c:pt>
                <c:pt idx="740">
                  <c:v>-2.1789999999999999E-3</c:v>
                </c:pt>
                <c:pt idx="741">
                  <c:v>-2.3349999999999998E-3</c:v>
                </c:pt>
                <c:pt idx="742">
                  <c:v>-2.4229999999999998E-3</c:v>
                </c:pt>
                <c:pt idx="743">
                  <c:v>-2.5569999999999998E-3</c:v>
                </c:pt>
                <c:pt idx="744">
                  <c:v>-2.6679999999999998E-3</c:v>
                </c:pt>
                <c:pt idx="745">
                  <c:v>-2.7789999999999998E-3</c:v>
                </c:pt>
                <c:pt idx="746">
                  <c:v>-2.9120000000000001E-3</c:v>
                </c:pt>
                <c:pt idx="747">
                  <c:v>-3.0010000000000002E-3</c:v>
                </c:pt>
                <c:pt idx="748">
                  <c:v>-3.1120000000000002E-3</c:v>
                </c:pt>
                <c:pt idx="749">
                  <c:v>-3.2680000000000001E-3</c:v>
                </c:pt>
                <c:pt idx="750">
                  <c:v>-3.3790000000000001E-3</c:v>
                </c:pt>
                <c:pt idx="751">
                  <c:v>-3.49E-3</c:v>
                </c:pt>
                <c:pt idx="752">
                  <c:v>-3.601E-3</c:v>
                </c:pt>
                <c:pt idx="753">
                  <c:v>-3.7569999999999999E-3</c:v>
                </c:pt>
                <c:pt idx="754">
                  <c:v>-3.8679999999999999E-3</c:v>
                </c:pt>
                <c:pt idx="755">
                  <c:v>-3.9569999999999996E-3</c:v>
                </c:pt>
                <c:pt idx="756">
                  <c:v>-4.1349999999999998E-3</c:v>
                </c:pt>
                <c:pt idx="757">
                  <c:v>-4.2459999999999998E-3</c:v>
                </c:pt>
                <c:pt idx="758">
                  <c:v>-4.4019999999999997E-3</c:v>
                </c:pt>
                <c:pt idx="759">
                  <c:v>-4.535E-3</c:v>
                </c:pt>
                <c:pt idx="760">
                  <c:v>-4.7349999999999996E-3</c:v>
                </c:pt>
                <c:pt idx="761">
                  <c:v>-4.8679999999999999E-3</c:v>
                </c:pt>
                <c:pt idx="762">
                  <c:v>-4.9800000000000001E-3</c:v>
                </c:pt>
                <c:pt idx="763">
                  <c:v>-5.091E-3</c:v>
                </c:pt>
                <c:pt idx="764">
                  <c:v>-5.2680000000000001E-3</c:v>
                </c:pt>
                <c:pt idx="765">
                  <c:v>-5.3800000000000002E-3</c:v>
                </c:pt>
                <c:pt idx="766">
                  <c:v>-5.5570000000000003E-3</c:v>
                </c:pt>
                <c:pt idx="767">
                  <c:v>-5.6690000000000004E-3</c:v>
                </c:pt>
                <c:pt idx="768">
                  <c:v>-5.8459999999999996E-3</c:v>
                </c:pt>
                <c:pt idx="769">
                  <c:v>-6.0020000000000004E-3</c:v>
                </c:pt>
                <c:pt idx="770">
                  <c:v>-6.1349999999999998E-3</c:v>
                </c:pt>
                <c:pt idx="771">
                  <c:v>-6.2909999999999997E-3</c:v>
                </c:pt>
                <c:pt idx="772">
                  <c:v>-6.4689999999999999E-3</c:v>
                </c:pt>
                <c:pt idx="773">
                  <c:v>-6.6239999999999997E-3</c:v>
                </c:pt>
                <c:pt idx="774">
                  <c:v>-6.7349999999999997E-3</c:v>
                </c:pt>
                <c:pt idx="775">
                  <c:v>-6.9350000000000002E-3</c:v>
                </c:pt>
                <c:pt idx="776">
                  <c:v>-7.0910000000000001E-3</c:v>
                </c:pt>
                <c:pt idx="777">
                  <c:v>-7.2240000000000004E-3</c:v>
                </c:pt>
                <c:pt idx="778">
                  <c:v>-7.4019999999999997E-3</c:v>
                </c:pt>
                <c:pt idx="779">
                  <c:v>-7.5360000000000002E-3</c:v>
                </c:pt>
                <c:pt idx="780">
                  <c:v>-7.6909999999999999E-3</c:v>
                </c:pt>
                <c:pt idx="781">
                  <c:v>-7.8250000000000004E-3</c:v>
                </c:pt>
                <c:pt idx="782">
                  <c:v>-8.0020000000000004E-3</c:v>
                </c:pt>
                <c:pt idx="783">
                  <c:v>-8.1580000000000003E-3</c:v>
                </c:pt>
                <c:pt idx="784">
                  <c:v>-8.3140000000000002E-3</c:v>
                </c:pt>
                <c:pt idx="785">
                  <c:v>-8.4910000000000003E-3</c:v>
                </c:pt>
                <c:pt idx="786">
                  <c:v>-8.6470000000000002E-3</c:v>
                </c:pt>
                <c:pt idx="787">
                  <c:v>-8.8249999999999995E-3</c:v>
                </c:pt>
                <c:pt idx="788">
                  <c:v>-8.9580000000000007E-3</c:v>
                </c:pt>
                <c:pt idx="789">
                  <c:v>-9.1140000000000006E-3</c:v>
                </c:pt>
                <c:pt idx="790">
                  <c:v>-9.247E-3</c:v>
                </c:pt>
                <c:pt idx="791">
                  <c:v>-9.4470000000000005E-3</c:v>
                </c:pt>
                <c:pt idx="792">
                  <c:v>-9.58E-3</c:v>
                </c:pt>
                <c:pt idx="793">
                  <c:v>-9.7359999999999999E-3</c:v>
                </c:pt>
                <c:pt idx="794">
                  <c:v>-9.9139999999999992E-3</c:v>
                </c:pt>
                <c:pt idx="795">
                  <c:v>-1.0003E-2</c:v>
                </c:pt>
                <c:pt idx="796">
                  <c:v>-1.0181000000000001E-2</c:v>
                </c:pt>
                <c:pt idx="797">
                  <c:v>-1.0314E-2</c:v>
                </c:pt>
                <c:pt idx="798">
                  <c:v>-1.0492E-2</c:v>
                </c:pt>
                <c:pt idx="799">
                  <c:v>-1.0647E-2</c:v>
                </c:pt>
                <c:pt idx="800">
                  <c:v>-1.0781000000000001E-2</c:v>
                </c:pt>
                <c:pt idx="801">
                  <c:v>-1.0914E-2</c:v>
                </c:pt>
                <c:pt idx="802">
                  <c:v>-1.1091999999999999E-2</c:v>
                </c:pt>
                <c:pt idx="803">
                  <c:v>-1.1225000000000001E-2</c:v>
                </c:pt>
                <c:pt idx="804">
                  <c:v>-1.1313999999999999E-2</c:v>
                </c:pt>
                <c:pt idx="805">
                  <c:v>-1.1492E-2</c:v>
                </c:pt>
                <c:pt idx="806">
                  <c:v>-1.1646999999999999E-2</c:v>
                </c:pt>
                <c:pt idx="807">
                  <c:v>-1.1759E-2</c:v>
                </c:pt>
                <c:pt idx="808">
                  <c:v>-1.1892E-2</c:v>
                </c:pt>
                <c:pt idx="809">
                  <c:v>-1.2048E-2</c:v>
                </c:pt>
                <c:pt idx="810">
                  <c:v>-1.2135999999999999E-2</c:v>
                </c:pt>
                <c:pt idx="811">
                  <c:v>-1.227E-2</c:v>
                </c:pt>
                <c:pt idx="812">
                  <c:v>-1.2425E-2</c:v>
                </c:pt>
                <c:pt idx="813">
                  <c:v>-1.2559000000000001E-2</c:v>
                </c:pt>
                <c:pt idx="814">
                  <c:v>-1.2648E-2</c:v>
                </c:pt>
                <c:pt idx="815">
                  <c:v>-1.2803E-2</c:v>
                </c:pt>
                <c:pt idx="816">
                  <c:v>-1.2892000000000001E-2</c:v>
                </c:pt>
                <c:pt idx="817">
                  <c:v>-1.3003000000000001E-2</c:v>
                </c:pt>
                <c:pt idx="818">
                  <c:v>-1.3159000000000001E-2</c:v>
                </c:pt>
                <c:pt idx="819">
                  <c:v>-1.3226E-2</c:v>
                </c:pt>
                <c:pt idx="820">
                  <c:v>-1.3358999999999999E-2</c:v>
                </c:pt>
                <c:pt idx="821">
                  <c:v>-1.3469999999999999E-2</c:v>
                </c:pt>
                <c:pt idx="822">
                  <c:v>-1.3559E-2</c:v>
                </c:pt>
                <c:pt idx="823">
                  <c:v>-1.367E-2</c:v>
                </c:pt>
                <c:pt idx="824">
                  <c:v>-1.3759E-2</c:v>
                </c:pt>
                <c:pt idx="825">
                  <c:v>-1.3847999999999999E-2</c:v>
                </c:pt>
                <c:pt idx="826">
                  <c:v>-1.3981E-2</c:v>
                </c:pt>
                <c:pt idx="827">
                  <c:v>-1.4026E-2</c:v>
                </c:pt>
                <c:pt idx="828">
                  <c:v>-1.4115000000000001E-2</c:v>
                </c:pt>
                <c:pt idx="829">
                  <c:v>-1.4204E-2</c:v>
                </c:pt>
                <c:pt idx="830">
                  <c:v>-1.4291999999999999E-2</c:v>
                </c:pt>
                <c:pt idx="831">
                  <c:v>-1.4381E-2</c:v>
                </c:pt>
                <c:pt idx="832">
                  <c:v>-1.4448000000000001E-2</c:v>
                </c:pt>
                <c:pt idx="833">
                  <c:v>-1.4537E-2</c:v>
                </c:pt>
                <c:pt idx="834">
                  <c:v>-1.4604000000000001E-2</c:v>
                </c:pt>
                <c:pt idx="835">
                  <c:v>-1.4670000000000001E-2</c:v>
                </c:pt>
                <c:pt idx="836">
                  <c:v>-1.4759E-2</c:v>
                </c:pt>
                <c:pt idx="837">
                  <c:v>-1.4781000000000001E-2</c:v>
                </c:pt>
                <c:pt idx="838">
                  <c:v>-1.4848E-2</c:v>
                </c:pt>
                <c:pt idx="839">
                  <c:v>-1.4914999999999999E-2</c:v>
                </c:pt>
                <c:pt idx="840">
                  <c:v>-1.4981E-2</c:v>
                </c:pt>
                <c:pt idx="841">
                  <c:v>-1.5025999999999999E-2</c:v>
                </c:pt>
                <c:pt idx="842">
                  <c:v>-1.5025999999999999E-2</c:v>
                </c:pt>
                <c:pt idx="843">
                  <c:v>-1.507E-2</c:v>
                </c:pt>
                <c:pt idx="844">
                  <c:v>-1.5115E-2</c:v>
                </c:pt>
                <c:pt idx="845">
                  <c:v>-1.5115E-2</c:v>
                </c:pt>
                <c:pt idx="846">
                  <c:v>-1.5181999999999999E-2</c:v>
                </c:pt>
                <c:pt idx="847">
                  <c:v>-1.5159000000000001E-2</c:v>
                </c:pt>
                <c:pt idx="848">
                  <c:v>-1.5247999999999999E-2</c:v>
                </c:pt>
                <c:pt idx="849">
                  <c:v>-1.5270000000000001E-2</c:v>
                </c:pt>
                <c:pt idx="850">
                  <c:v>-1.5292999999999999E-2</c:v>
                </c:pt>
                <c:pt idx="851">
                  <c:v>-1.5292999999999999E-2</c:v>
                </c:pt>
                <c:pt idx="852">
                  <c:v>-1.5292999999999999E-2</c:v>
                </c:pt>
                <c:pt idx="853">
                  <c:v>-1.5358999999999999E-2</c:v>
                </c:pt>
                <c:pt idx="854">
                  <c:v>-1.5337E-2</c:v>
                </c:pt>
                <c:pt idx="855">
                  <c:v>-1.5358999999999999E-2</c:v>
                </c:pt>
                <c:pt idx="856">
                  <c:v>-1.5315E-2</c:v>
                </c:pt>
                <c:pt idx="857">
                  <c:v>-1.5337E-2</c:v>
                </c:pt>
                <c:pt idx="858">
                  <c:v>-1.5292999999999999E-2</c:v>
                </c:pt>
                <c:pt idx="859">
                  <c:v>-1.5270000000000001E-2</c:v>
                </c:pt>
                <c:pt idx="860">
                  <c:v>-1.5270000000000001E-2</c:v>
                </c:pt>
                <c:pt idx="861">
                  <c:v>-1.5270000000000001E-2</c:v>
                </c:pt>
                <c:pt idx="862">
                  <c:v>-1.5226E-2</c:v>
                </c:pt>
                <c:pt idx="863">
                  <c:v>-1.5204000000000001E-2</c:v>
                </c:pt>
                <c:pt idx="864">
                  <c:v>-1.5181999999999999E-2</c:v>
                </c:pt>
                <c:pt idx="865">
                  <c:v>-1.5159000000000001E-2</c:v>
                </c:pt>
                <c:pt idx="866">
                  <c:v>-1.5136999999999999E-2</c:v>
                </c:pt>
                <c:pt idx="867">
                  <c:v>-1.5093000000000001E-2</c:v>
                </c:pt>
                <c:pt idx="868">
                  <c:v>-1.5025999999999999E-2</c:v>
                </c:pt>
                <c:pt idx="869">
                  <c:v>-1.5025999999999999E-2</c:v>
                </c:pt>
                <c:pt idx="870">
                  <c:v>-1.4981E-2</c:v>
                </c:pt>
                <c:pt idx="871">
                  <c:v>-1.4914999999999999E-2</c:v>
                </c:pt>
                <c:pt idx="872">
                  <c:v>-1.4893E-2</c:v>
                </c:pt>
                <c:pt idx="873">
                  <c:v>-1.4826000000000001E-2</c:v>
                </c:pt>
                <c:pt idx="874">
                  <c:v>-1.4759E-2</c:v>
                </c:pt>
                <c:pt idx="875">
                  <c:v>-1.4670000000000001E-2</c:v>
                </c:pt>
                <c:pt idx="876">
                  <c:v>-1.4604000000000001E-2</c:v>
                </c:pt>
                <c:pt idx="877">
                  <c:v>-1.4537E-2</c:v>
                </c:pt>
                <c:pt idx="878">
                  <c:v>-1.4515E-2</c:v>
                </c:pt>
                <c:pt idx="879">
                  <c:v>-1.4404E-2</c:v>
                </c:pt>
                <c:pt idx="880">
                  <c:v>-1.4337000000000001E-2</c:v>
                </c:pt>
                <c:pt idx="881">
                  <c:v>-1.427E-2</c:v>
                </c:pt>
                <c:pt idx="882">
                  <c:v>-1.4226000000000001E-2</c:v>
                </c:pt>
                <c:pt idx="883">
                  <c:v>-1.4092E-2</c:v>
                </c:pt>
                <c:pt idx="884">
                  <c:v>-1.4026E-2</c:v>
                </c:pt>
                <c:pt idx="885">
                  <c:v>-1.3937E-2</c:v>
                </c:pt>
                <c:pt idx="886">
                  <c:v>-1.387E-2</c:v>
                </c:pt>
                <c:pt idx="887">
                  <c:v>-1.3759E-2</c:v>
                </c:pt>
                <c:pt idx="888">
                  <c:v>-1.3648E-2</c:v>
                </c:pt>
                <c:pt idx="889">
                  <c:v>-1.3580999999999999E-2</c:v>
                </c:pt>
                <c:pt idx="890">
                  <c:v>-1.3492000000000001E-2</c:v>
                </c:pt>
                <c:pt idx="891">
                  <c:v>-1.3358999999999999E-2</c:v>
                </c:pt>
                <c:pt idx="892">
                  <c:v>-1.3270000000000001E-2</c:v>
                </c:pt>
                <c:pt idx="893">
                  <c:v>-1.3159000000000001E-2</c:v>
                </c:pt>
                <c:pt idx="894">
                  <c:v>-1.3025999999999999E-2</c:v>
                </c:pt>
                <c:pt idx="895">
                  <c:v>-1.2937000000000001E-2</c:v>
                </c:pt>
                <c:pt idx="896">
                  <c:v>-1.2848E-2</c:v>
                </c:pt>
                <c:pt idx="897">
                  <c:v>-1.2714E-2</c:v>
                </c:pt>
                <c:pt idx="898">
                  <c:v>-1.2603E-2</c:v>
                </c:pt>
                <c:pt idx="899">
                  <c:v>-1.247E-2</c:v>
                </c:pt>
                <c:pt idx="900">
                  <c:v>-1.2381E-2</c:v>
                </c:pt>
                <c:pt idx="901">
                  <c:v>-1.2248E-2</c:v>
                </c:pt>
                <c:pt idx="902">
                  <c:v>-1.2114E-2</c:v>
                </c:pt>
                <c:pt idx="903">
                  <c:v>-1.2024999999999999E-2</c:v>
                </c:pt>
                <c:pt idx="904">
                  <c:v>-1.1913999999999999E-2</c:v>
                </c:pt>
                <c:pt idx="905">
                  <c:v>-1.1714E-2</c:v>
                </c:pt>
                <c:pt idx="906">
                  <c:v>-1.1625E-2</c:v>
                </c:pt>
                <c:pt idx="907">
                  <c:v>-1.1469999999999999E-2</c:v>
                </c:pt>
                <c:pt idx="908">
                  <c:v>-1.1358999999999999E-2</c:v>
                </c:pt>
                <c:pt idx="909">
                  <c:v>-1.1225000000000001E-2</c:v>
                </c:pt>
                <c:pt idx="910">
                  <c:v>-1.1091999999999999E-2</c:v>
                </c:pt>
                <c:pt idx="911">
                  <c:v>-1.0958000000000001E-2</c:v>
                </c:pt>
                <c:pt idx="912">
                  <c:v>-1.0892000000000001E-2</c:v>
                </c:pt>
                <c:pt idx="913">
                  <c:v>-1.0736000000000001E-2</c:v>
                </c:pt>
                <c:pt idx="914">
                  <c:v>-1.0603E-2</c:v>
                </c:pt>
                <c:pt idx="915">
                  <c:v>-1.0447E-2</c:v>
                </c:pt>
                <c:pt idx="916">
                  <c:v>-1.0357999999999999E-2</c:v>
                </c:pt>
                <c:pt idx="917">
                  <c:v>-1.0181000000000001E-2</c:v>
                </c:pt>
                <c:pt idx="918">
                  <c:v>-1.0047E-2</c:v>
                </c:pt>
                <c:pt idx="919">
                  <c:v>-9.8919999999999998E-3</c:v>
                </c:pt>
                <c:pt idx="920">
                  <c:v>-9.7800000000000005E-3</c:v>
                </c:pt>
                <c:pt idx="921">
                  <c:v>-9.6469999999999993E-3</c:v>
                </c:pt>
                <c:pt idx="922">
                  <c:v>-9.5139999999999999E-3</c:v>
                </c:pt>
                <c:pt idx="923">
                  <c:v>-9.358E-3</c:v>
                </c:pt>
                <c:pt idx="924">
                  <c:v>-9.2029999999999994E-3</c:v>
                </c:pt>
                <c:pt idx="925">
                  <c:v>-9.1140000000000006E-3</c:v>
                </c:pt>
                <c:pt idx="926">
                  <c:v>-8.9359999999999995E-3</c:v>
                </c:pt>
                <c:pt idx="927">
                  <c:v>-8.8249999999999995E-3</c:v>
                </c:pt>
                <c:pt idx="928">
                  <c:v>-8.6689999999999996E-3</c:v>
                </c:pt>
                <c:pt idx="929">
                  <c:v>-8.5140000000000007E-3</c:v>
                </c:pt>
                <c:pt idx="930">
                  <c:v>-8.3800000000000003E-3</c:v>
                </c:pt>
                <c:pt idx="931">
                  <c:v>-8.2690000000000003E-3</c:v>
                </c:pt>
                <c:pt idx="932">
                  <c:v>-8.0909999999999992E-3</c:v>
                </c:pt>
                <c:pt idx="933">
                  <c:v>-7.9579999999999998E-3</c:v>
                </c:pt>
                <c:pt idx="934">
                  <c:v>-7.8250000000000004E-3</c:v>
                </c:pt>
                <c:pt idx="935">
                  <c:v>-7.6909999999999999E-3</c:v>
                </c:pt>
                <c:pt idx="936">
                  <c:v>-7.5579999999999996E-3</c:v>
                </c:pt>
                <c:pt idx="937">
                  <c:v>-7.424E-3</c:v>
                </c:pt>
                <c:pt idx="938">
                  <c:v>-7.2690000000000003E-3</c:v>
                </c:pt>
                <c:pt idx="939">
                  <c:v>-7.1580000000000003E-3</c:v>
                </c:pt>
                <c:pt idx="940">
                  <c:v>-6.9800000000000001E-3</c:v>
                </c:pt>
                <c:pt idx="941">
                  <c:v>-6.8910000000000004E-3</c:v>
                </c:pt>
                <c:pt idx="942">
                  <c:v>-6.7349999999999997E-3</c:v>
                </c:pt>
                <c:pt idx="943">
                  <c:v>-6.6470000000000001E-3</c:v>
                </c:pt>
                <c:pt idx="944">
                  <c:v>-6.4689999999999999E-3</c:v>
                </c:pt>
                <c:pt idx="945">
                  <c:v>-6.3579999999999999E-3</c:v>
                </c:pt>
                <c:pt idx="946">
                  <c:v>-6.2240000000000004E-3</c:v>
                </c:pt>
                <c:pt idx="947">
                  <c:v>-6.0689999999999997E-3</c:v>
                </c:pt>
                <c:pt idx="948">
                  <c:v>-5.9569999999999996E-3</c:v>
                </c:pt>
                <c:pt idx="949">
                  <c:v>-5.8240000000000002E-3</c:v>
                </c:pt>
                <c:pt idx="950">
                  <c:v>-5.7130000000000002E-3</c:v>
                </c:pt>
                <c:pt idx="951">
                  <c:v>-5.5570000000000003E-3</c:v>
                </c:pt>
                <c:pt idx="952">
                  <c:v>-5.4460000000000003E-3</c:v>
                </c:pt>
                <c:pt idx="953">
                  <c:v>-5.2909999999999997E-3</c:v>
                </c:pt>
                <c:pt idx="954">
                  <c:v>-5.1799999999999997E-3</c:v>
                </c:pt>
                <c:pt idx="955">
                  <c:v>-5.0679999999999996E-3</c:v>
                </c:pt>
                <c:pt idx="956">
                  <c:v>-4.9569999999999996E-3</c:v>
                </c:pt>
                <c:pt idx="957">
                  <c:v>-4.8019999999999998E-3</c:v>
                </c:pt>
                <c:pt idx="958">
                  <c:v>-4.7130000000000002E-3</c:v>
                </c:pt>
                <c:pt idx="959">
                  <c:v>-4.5789999999999997E-3</c:v>
                </c:pt>
                <c:pt idx="960">
                  <c:v>-4.4679999999999997E-3</c:v>
                </c:pt>
                <c:pt idx="961">
                  <c:v>-4.3569999999999998E-3</c:v>
                </c:pt>
                <c:pt idx="962">
                  <c:v>-4.2900000000000004E-3</c:v>
                </c:pt>
                <c:pt idx="963">
                  <c:v>-4.1349999999999998E-3</c:v>
                </c:pt>
                <c:pt idx="964">
                  <c:v>-4.0020000000000003E-3</c:v>
                </c:pt>
                <c:pt idx="965">
                  <c:v>-3.8899999999999998E-3</c:v>
                </c:pt>
                <c:pt idx="966">
                  <c:v>-3.7789999999999998E-3</c:v>
                </c:pt>
                <c:pt idx="967">
                  <c:v>-3.6679999999999998E-3</c:v>
                </c:pt>
                <c:pt idx="968">
                  <c:v>-3.5569999999999998E-3</c:v>
                </c:pt>
                <c:pt idx="969">
                  <c:v>-3.424E-3</c:v>
                </c:pt>
                <c:pt idx="970">
                  <c:v>-3.3349999999999999E-3</c:v>
                </c:pt>
                <c:pt idx="971">
                  <c:v>-3.2460000000000002E-3</c:v>
                </c:pt>
                <c:pt idx="972">
                  <c:v>-3.1120000000000002E-3</c:v>
                </c:pt>
                <c:pt idx="973">
                  <c:v>-3.068E-3</c:v>
                </c:pt>
                <c:pt idx="974">
                  <c:v>-2.9789999999999999E-3</c:v>
                </c:pt>
                <c:pt idx="975">
                  <c:v>-2.846E-3</c:v>
                </c:pt>
                <c:pt idx="976">
                  <c:v>-2.7569999999999999E-3</c:v>
                </c:pt>
                <c:pt idx="977">
                  <c:v>-2.6679999999999998E-3</c:v>
                </c:pt>
                <c:pt idx="978">
                  <c:v>-2.5790000000000001E-3</c:v>
                </c:pt>
                <c:pt idx="979">
                  <c:v>-2.4680000000000001E-3</c:v>
                </c:pt>
                <c:pt idx="980">
                  <c:v>-2.3570000000000002E-3</c:v>
                </c:pt>
                <c:pt idx="981">
                  <c:v>-2.2899999999999999E-3</c:v>
                </c:pt>
                <c:pt idx="982">
                  <c:v>-2.2009999999999998E-3</c:v>
                </c:pt>
                <c:pt idx="983">
                  <c:v>-2.068E-3</c:v>
                </c:pt>
                <c:pt idx="984">
                  <c:v>-2.0010000000000002E-3</c:v>
                </c:pt>
                <c:pt idx="985">
                  <c:v>-1.8680000000000001E-3</c:v>
                </c:pt>
                <c:pt idx="986">
                  <c:v>-1.823E-3</c:v>
                </c:pt>
                <c:pt idx="987">
                  <c:v>-1.7340000000000001E-3</c:v>
                </c:pt>
                <c:pt idx="988">
                  <c:v>-1.6459999999999999E-3</c:v>
                </c:pt>
                <c:pt idx="989">
                  <c:v>-1.5790000000000001E-3</c:v>
                </c:pt>
                <c:pt idx="990">
                  <c:v>-1.49E-3</c:v>
                </c:pt>
                <c:pt idx="991">
                  <c:v>-1.4450000000000001E-3</c:v>
                </c:pt>
                <c:pt idx="992">
                  <c:v>-1.3569999999999999E-3</c:v>
                </c:pt>
                <c:pt idx="993">
                  <c:v>-1.268E-3</c:v>
                </c:pt>
                <c:pt idx="994">
                  <c:v>-1.201E-3</c:v>
                </c:pt>
                <c:pt idx="995">
                  <c:v>-1.09E-3</c:v>
                </c:pt>
                <c:pt idx="996">
                  <c:v>-1.023E-3</c:v>
                </c:pt>
                <c:pt idx="997">
                  <c:v>-9.3400000000000004E-4</c:v>
                </c:pt>
                <c:pt idx="998">
                  <c:v>-8.2299999999999995E-4</c:v>
                </c:pt>
                <c:pt idx="999">
                  <c:v>-7.5600000000000005E-4</c:v>
                </c:pt>
                <c:pt idx="1000">
                  <c:v>-7.1199999999999996E-4</c:v>
                </c:pt>
                <c:pt idx="1001">
                  <c:v>-6.2299999999999996E-4</c:v>
                </c:pt>
                <c:pt idx="1002">
                  <c:v>-5.5599999999999996E-4</c:v>
                </c:pt>
                <c:pt idx="1003">
                  <c:v>-4.6799999999999999E-4</c:v>
                </c:pt>
                <c:pt idx="1004">
                  <c:v>-4.2299999999999998E-4</c:v>
                </c:pt>
                <c:pt idx="1005">
                  <c:v>-3.79E-4</c:v>
                </c:pt>
                <c:pt idx="1006">
                  <c:v>-2.6699999999999998E-4</c:v>
                </c:pt>
                <c:pt idx="1007">
                  <c:v>-2.4499999999999999E-4</c:v>
                </c:pt>
                <c:pt idx="1008">
                  <c:v>-1.56E-4</c:v>
                </c:pt>
                <c:pt idx="1009">
                  <c:v>-9.0000000000000006E-5</c:v>
                </c:pt>
                <c:pt idx="1010">
                  <c:v>-6.7000000000000002E-5</c:v>
                </c:pt>
                <c:pt idx="1011">
                  <c:v>4.3999999999999999E-5</c:v>
                </c:pt>
                <c:pt idx="1012">
                  <c:v>1.1E-4</c:v>
                </c:pt>
                <c:pt idx="1013">
                  <c:v>1.55E-4</c:v>
                </c:pt>
                <c:pt idx="1014">
                  <c:v>1.9900000000000001E-4</c:v>
                </c:pt>
                <c:pt idx="1015">
                  <c:v>2.8800000000000001E-4</c:v>
                </c:pt>
                <c:pt idx="1016">
                  <c:v>3.5500000000000001E-4</c:v>
                </c:pt>
                <c:pt idx="1017">
                  <c:v>3.9899999999999999E-4</c:v>
                </c:pt>
                <c:pt idx="1018">
                  <c:v>4.66E-4</c:v>
                </c:pt>
                <c:pt idx="1019">
                  <c:v>5.1000000000000004E-4</c:v>
                </c:pt>
                <c:pt idx="1020">
                  <c:v>5.7700000000000004E-4</c:v>
                </c:pt>
                <c:pt idx="1021">
                  <c:v>6.2200000000000005E-4</c:v>
                </c:pt>
                <c:pt idx="1022">
                  <c:v>6.6600000000000003E-4</c:v>
                </c:pt>
                <c:pt idx="1023">
                  <c:v>7.3300000000000004E-4</c:v>
                </c:pt>
                <c:pt idx="1024">
                  <c:v>7.9900000000000001E-4</c:v>
                </c:pt>
                <c:pt idx="1025">
                  <c:v>8.6600000000000002E-4</c:v>
                </c:pt>
                <c:pt idx="1026">
                  <c:v>9.1100000000000003E-4</c:v>
                </c:pt>
                <c:pt idx="1027">
                  <c:v>9.5500000000000001E-4</c:v>
                </c:pt>
                <c:pt idx="1028">
                  <c:v>1.0219999999999999E-3</c:v>
                </c:pt>
                <c:pt idx="1029">
                  <c:v>1.0660000000000001E-3</c:v>
                </c:pt>
                <c:pt idx="1030">
                  <c:v>1.111E-3</c:v>
                </c:pt>
                <c:pt idx="1031">
                  <c:v>1.199E-3</c:v>
                </c:pt>
                <c:pt idx="1032">
                  <c:v>1.2440000000000001E-3</c:v>
                </c:pt>
                <c:pt idx="1033">
                  <c:v>1.3110000000000001E-3</c:v>
                </c:pt>
                <c:pt idx="1034">
                  <c:v>1.3550000000000001E-3</c:v>
                </c:pt>
                <c:pt idx="1035">
                  <c:v>1.377E-3</c:v>
                </c:pt>
                <c:pt idx="1036">
                  <c:v>1.4660000000000001E-3</c:v>
                </c:pt>
                <c:pt idx="1037">
                  <c:v>1.511E-3</c:v>
                </c:pt>
                <c:pt idx="1038">
                  <c:v>1.555E-3</c:v>
                </c:pt>
                <c:pt idx="1039">
                  <c:v>1.6000000000000001E-3</c:v>
                </c:pt>
                <c:pt idx="1040">
                  <c:v>1.6440000000000001E-3</c:v>
                </c:pt>
                <c:pt idx="1041">
                  <c:v>1.688E-3</c:v>
                </c:pt>
                <c:pt idx="1042">
                  <c:v>1.7329999999999999E-3</c:v>
                </c:pt>
                <c:pt idx="1043">
                  <c:v>1.7769999999999999E-3</c:v>
                </c:pt>
                <c:pt idx="1044">
                  <c:v>1.8220000000000001E-3</c:v>
                </c:pt>
                <c:pt idx="1045">
                  <c:v>1.933E-3</c:v>
                </c:pt>
                <c:pt idx="1046">
                  <c:v>1.933E-3</c:v>
                </c:pt>
                <c:pt idx="1047">
                  <c:v>2E-3</c:v>
                </c:pt>
                <c:pt idx="1048">
                  <c:v>2.0439999999999998E-3</c:v>
                </c:pt>
                <c:pt idx="1049">
                  <c:v>2.1329999999999999E-3</c:v>
                </c:pt>
                <c:pt idx="1050">
                  <c:v>2.1549999999999998E-3</c:v>
                </c:pt>
                <c:pt idx="1051">
                  <c:v>2.222E-3</c:v>
                </c:pt>
                <c:pt idx="1052">
                  <c:v>2.2659999999999998E-3</c:v>
                </c:pt>
                <c:pt idx="1053">
                  <c:v>2.3110000000000001E-3</c:v>
                </c:pt>
                <c:pt idx="1054">
                  <c:v>2.3110000000000001E-3</c:v>
                </c:pt>
                <c:pt idx="1055">
                  <c:v>2.3999999999999998E-3</c:v>
                </c:pt>
                <c:pt idx="1056">
                  <c:v>2.444E-3</c:v>
                </c:pt>
                <c:pt idx="1057">
                  <c:v>2.4889999999999999E-3</c:v>
                </c:pt>
                <c:pt idx="1058">
                  <c:v>2.5110000000000002E-3</c:v>
                </c:pt>
                <c:pt idx="1059">
                  <c:v>2.578E-3</c:v>
                </c:pt>
                <c:pt idx="1060">
                  <c:v>2.6440000000000001E-3</c:v>
                </c:pt>
                <c:pt idx="1061">
                  <c:v>2.6440000000000001E-3</c:v>
                </c:pt>
                <c:pt idx="1062">
                  <c:v>2.7109999999999999E-3</c:v>
                </c:pt>
                <c:pt idx="1063">
                  <c:v>2.7780000000000001E-3</c:v>
                </c:pt>
                <c:pt idx="1064">
                  <c:v>2.8440000000000002E-3</c:v>
                </c:pt>
                <c:pt idx="1065">
                  <c:v>2.8660000000000001E-3</c:v>
                </c:pt>
                <c:pt idx="1066">
                  <c:v>2.9329999999999998E-3</c:v>
                </c:pt>
                <c:pt idx="1067">
                  <c:v>2.9550000000000002E-3</c:v>
                </c:pt>
                <c:pt idx="1068">
                  <c:v>3.0000000000000001E-3</c:v>
                </c:pt>
                <c:pt idx="1069">
                  <c:v>3.0219999999999999E-3</c:v>
                </c:pt>
                <c:pt idx="1070">
                  <c:v>3.0669999999999998E-3</c:v>
                </c:pt>
                <c:pt idx="1071">
                  <c:v>3.1329999999999999E-3</c:v>
                </c:pt>
                <c:pt idx="1072">
                  <c:v>3.1329999999999999E-3</c:v>
                </c:pt>
                <c:pt idx="1073">
                  <c:v>3.222E-3</c:v>
                </c:pt>
                <c:pt idx="1074">
                  <c:v>3.2439999999999999E-3</c:v>
                </c:pt>
                <c:pt idx="1075">
                  <c:v>3.2669999999999999E-3</c:v>
                </c:pt>
                <c:pt idx="1076">
                  <c:v>3.3549999999999999E-3</c:v>
                </c:pt>
                <c:pt idx="1077">
                  <c:v>3.3779999999999999E-3</c:v>
                </c:pt>
                <c:pt idx="1078">
                  <c:v>3.4220000000000001E-3</c:v>
                </c:pt>
                <c:pt idx="1079">
                  <c:v>3.444E-3</c:v>
                </c:pt>
                <c:pt idx="1080">
                  <c:v>3.555E-3</c:v>
                </c:pt>
                <c:pt idx="1081">
                  <c:v>3.578E-3</c:v>
                </c:pt>
                <c:pt idx="1082">
                  <c:v>3.6219999999999998E-3</c:v>
                </c:pt>
                <c:pt idx="1083">
                  <c:v>3.6670000000000001E-3</c:v>
                </c:pt>
                <c:pt idx="1084">
                  <c:v>3.6670000000000001E-3</c:v>
                </c:pt>
                <c:pt idx="1085">
                  <c:v>3.7330000000000002E-3</c:v>
                </c:pt>
                <c:pt idx="1086">
                  <c:v>3.7780000000000001E-3</c:v>
                </c:pt>
                <c:pt idx="1087">
                  <c:v>3.7780000000000001E-3</c:v>
                </c:pt>
                <c:pt idx="1088">
                  <c:v>3.8219999999999999E-3</c:v>
                </c:pt>
                <c:pt idx="1089">
                  <c:v>3.8890000000000001E-3</c:v>
                </c:pt>
                <c:pt idx="1090">
                  <c:v>3.9110000000000004E-3</c:v>
                </c:pt>
                <c:pt idx="1091">
                  <c:v>3.9779999999999998E-3</c:v>
                </c:pt>
                <c:pt idx="1092">
                  <c:v>3.9779999999999998E-3</c:v>
                </c:pt>
                <c:pt idx="1093">
                  <c:v>4.0220000000000004E-3</c:v>
                </c:pt>
                <c:pt idx="1094">
                  <c:v>4.0439999999999999E-3</c:v>
                </c:pt>
                <c:pt idx="1095">
                  <c:v>4.0889999999999998E-3</c:v>
                </c:pt>
                <c:pt idx="1096">
                  <c:v>4.1330000000000004E-3</c:v>
                </c:pt>
                <c:pt idx="1097">
                  <c:v>4.1780000000000003E-3</c:v>
                </c:pt>
                <c:pt idx="1098">
                  <c:v>4.1780000000000003E-3</c:v>
                </c:pt>
                <c:pt idx="1099">
                  <c:v>4.2220000000000001E-3</c:v>
                </c:pt>
                <c:pt idx="1100">
                  <c:v>4.2449999999999996E-3</c:v>
                </c:pt>
                <c:pt idx="1101">
                  <c:v>4.267E-3</c:v>
                </c:pt>
                <c:pt idx="1102">
                  <c:v>4.3109999999999997E-3</c:v>
                </c:pt>
                <c:pt idx="1103">
                  <c:v>4.3559999999999996E-3</c:v>
                </c:pt>
                <c:pt idx="1104">
                  <c:v>4.333E-3</c:v>
                </c:pt>
                <c:pt idx="1105">
                  <c:v>4.4000000000000003E-3</c:v>
                </c:pt>
                <c:pt idx="1106">
                  <c:v>4.4219999999999997E-3</c:v>
                </c:pt>
                <c:pt idx="1107">
                  <c:v>4.4219999999999997E-3</c:v>
                </c:pt>
                <c:pt idx="1108">
                  <c:v>4.4450000000000002E-3</c:v>
                </c:pt>
                <c:pt idx="1109">
                  <c:v>4.4450000000000002E-3</c:v>
                </c:pt>
                <c:pt idx="1110">
                  <c:v>4.5329999999999997E-3</c:v>
                </c:pt>
                <c:pt idx="1111">
                  <c:v>4.5329999999999997E-3</c:v>
                </c:pt>
                <c:pt idx="1112">
                  <c:v>4.5560000000000002E-3</c:v>
                </c:pt>
                <c:pt idx="1113">
                  <c:v>4.5560000000000002E-3</c:v>
                </c:pt>
                <c:pt idx="1114">
                  <c:v>4.6220000000000002E-3</c:v>
                </c:pt>
                <c:pt idx="1115">
                  <c:v>4.6220000000000002E-3</c:v>
                </c:pt>
                <c:pt idx="1116">
                  <c:v>4.6220000000000002E-3</c:v>
                </c:pt>
                <c:pt idx="1117">
                  <c:v>4.6449999999999998E-3</c:v>
                </c:pt>
                <c:pt idx="1118">
                  <c:v>4.6670000000000001E-3</c:v>
                </c:pt>
                <c:pt idx="1119">
                  <c:v>4.6670000000000001E-3</c:v>
                </c:pt>
                <c:pt idx="1120">
                  <c:v>4.6889999999999996E-3</c:v>
                </c:pt>
                <c:pt idx="1121">
                  <c:v>4.6889999999999996E-3</c:v>
                </c:pt>
                <c:pt idx="1122">
                  <c:v>4.6889999999999996E-3</c:v>
                </c:pt>
                <c:pt idx="1123">
                  <c:v>4.7330000000000002E-3</c:v>
                </c:pt>
                <c:pt idx="1124">
                  <c:v>4.7330000000000002E-3</c:v>
                </c:pt>
                <c:pt idx="1125">
                  <c:v>4.7109999999999999E-3</c:v>
                </c:pt>
                <c:pt idx="1126">
                  <c:v>4.7109999999999999E-3</c:v>
                </c:pt>
                <c:pt idx="1127">
                  <c:v>4.7330000000000002E-3</c:v>
                </c:pt>
                <c:pt idx="1128">
                  <c:v>4.7330000000000002E-3</c:v>
                </c:pt>
                <c:pt idx="1129">
                  <c:v>4.7109999999999999E-3</c:v>
                </c:pt>
                <c:pt idx="1130">
                  <c:v>4.7330000000000002E-3</c:v>
                </c:pt>
                <c:pt idx="1131">
                  <c:v>4.7109999999999999E-3</c:v>
                </c:pt>
                <c:pt idx="1132">
                  <c:v>4.7109999999999999E-3</c:v>
                </c:pt>
                <c:pt idx="1133">
                  <c:v>4.7330000000000002E-3</c:v>
                </c:pt>
                <c:pt idx="1134">
                  <c:v>4.6889999999999996E-3</c:v>
                </c:pt>
                <c:pt idx="1135">
                  <c:v>4.6889999999999996E-3</c:v>
                </c:pt>
                <c:pt idx="1136">
                  <c:v>4.6889999999999996E-3</c:v>
                </c:pt>
                <c:pt idx="1137">
                  <c:v>4.7109999999999999E-3</c:v>
                </c:pt>
                <c:pt idx="1138">
                  <c:v>4.6889999999999996E-3</c:v>
                </c:pt>
                <c:pt idx="1139">
                  <c:v>4.6670000000000001E-3</c:v>
                </c:pt>
                <c:pt idx="1140">
                  <c:v>4.6670000000000001E-3</c:v>
                </c:pt>
                <c:pt idx="1141">
                  <c:v>4.6220000000000002E-3</c:v>
                </c:pt>
                <c:pt idx="1142">
                  <c:v>4.6220000000000002E-3</c:v>
                </c:pt>
                <c:pt idx="1143">
                  <c:v>4.6220000000000002E-3</c:v>
                </c:pt>
                <c:pt idx="1144">
                  <c:v>4.6220000000000002E-3</c:v>
                </c:pt>
                <c:pt idx="1145">
                  <c:v>4.5779999999999996E-3</c:v>
                </c:pt>
                <c:pt idx="1146">
                  <c:v>4.5329999999999997E-3</c:v>
                </c:pt>
                <c:pt idx="1147">
                  <c:v>4.5560000000000002E-3</c:v>
                </c:pt>
                <c:pt idx="1148">
                  <c:v>4.5110000000000003E-3</c:v>
                </c:pt>
                <c:pt idx="1149">
                  <c:v>4.4669999999999996E-3</c:v>
                </c:pt>
                <c:pt idx="1150">
                  <c:v>4.4669999999999996E-3</c:v>
                </c:pt>
                <c:pt idx="1151">
                  <c:v>4.4000000000000003E-3</c:v>
                </c:pt>
                <c:pt idx="1152">
                  <c:v>4.4000000000000003E-3</c:v>
                </c:pt>
                <c:pt idx="1153">
                  <c:v>4.3779999999999999E-3</c:v>
                </c:pt>
                <c:pt idx="1154">
                  <c:v>4.333E-3</c:v>
                </c:pt>
                <c:pt idx="1155">
                  <c:v>4.333E-3</c:v>
                </c:pt>
                <c:pt idx="1156">
                  <c:v>4.2890000000000003E-3</c:v>
                </c:pt>
                <c:pt idx="1157">
                  <c:v>4.2220000000000001E-3</c:v>
                </c:pt>
                <c:pt idx="1158">
                  <c:v>4.2449999999999996E-3</c:v>
                </c:pt>
                <c:pt idx="1159">
                  <c:v>4.1999999999999997E-3</c:v>
                </c:pt>
                <c:pt idx="1160">
                  <c:v>4.1330000000000004E-3</c:v>
                </c:pt>
                <c:pt idx="1161">
                  <c:v>4.0889999999999998E-3</c:v>
                </c:pt>
                <c:pt idx="1162">
                  <c:v>4.0439999999999999E-3</c:v>
                </c:pt>
                <c:pt idx="1163">
                  <c:v>4.0439999999999999E-3</c:v>
                </c:pt>
                <c:pt idx="1164">
                  <c:v>3.9779999999999998E-3</c:v>
                </c:pt>
                <c:pt idx="1165">
                  <c:v>3.9110000000000004E-3</c:v>
                </c:pt>
                <c:pt idx="1166">
                  <c:v>3.9110000000000004E-3</c:v>
                </c:pt>
                <c:pt idx="1167">
                  <c:v>3.8219999999999999E-3</c:v>
                </c:pt>
                <c:pt idx="1168">
                  <c:v>3.8E-3</c:v>
                </c:pt>
                <c:pt idx="1169">
                  <c:v>3.7780000000000001E-3</c:v>
                </c:pt>
                <c:pt idx="1170">
                  <c:v>3.7330000000000002E-3</c:v>
                </c:pt>
                <c:pt idx="1171">
                  <c:v>3.6440000000000001E-3</c:v>
                </c:pt>
                <c:pt idx="1172">
                  <c:v>3.6440000000000001E-3</c:v>
                </c:pt>
                <c:pt idx="1173">
                  <c:v>3.555E-3</c:v>
                </c:pt>
                <c:pt idx="1174">
                  <c:v>3.5109999999999998E-3</c:v>
                </c:pt>
                <c:pt idx="1175">
                  <c:v>3.467E-3</c:v>
                </c:pt>
                <c:pt idx="1176">
                  <c:v>3.3999999999999998E-3</c:v>
                </c:pt>
                <c:pt idx="1177">
                  <c:v>3.333E-3</c:v>
                </c:pt>
                <c:pt idx="1178">
                  <c:v>3.3110000000000001E-3</c:v>
                </c:pt>
                <c:pt idx="1179">
                  <c:v>3.2669999999999999E-3</c:v>
                </c:pt>
                <c:pt idx="1180">
                  <c:v>3.2000000000000002E-3</c:v>
                </c:pt>
                <c:pt idx="1181">
                  <c:v>3.1329999999999999E-3</c:v>
                </c:pt>
                <c:pt idx="1182">
                  <c:v>3.0890000000000002E-3</c:v>
                </c:pt>
                <c:pt idx="1183">
                  <c:v>3.0219999999999999E-3</c:v>
                </c:pt>
                <c:pt idx="1184">
                  <c:v>2.9550000000000002E-3</c:v>
                </c:pt>
                <c:pt idx="1185">
                  <c:v>2.9329999999999998E-3</c:v>
                </c:pt>
                <c:pt idx="1186">
                  <c:v>2.8660000000000001E-3</c:v>
                </c:pt>
                <c:pt idx="1187">
                  <c:v>2.8E-3</c:v>
                </c:pt>
                <c:pt idx="1188">
                  <c:v>2.7109999999999999E-3</c:v>
                </c:pt>
                <c:pt idx="1189">
                  <c:v>2.6440000000000001E-3</c:v>
                </c:pt>
                <c:pt idx="1190">
                  <c:v>2.5999999999999999E-3</c:v>
                </c:pt>
                <c:pt idx="1191">
                  <c:v>2.5110000000000002E-3</c:v>
                </c:pt>
                <c:pt idx="1192">
                  <c:v>2.4659999999999999E-3</c:v>
                </c:pt>
                <c:pt idx="1193">
                  <c:v>2.3999999999999998E-3</c:v>
                </c:pt>
                <c:pt idx="1194">
                  <c:v>2.333E-3</c:v>
                </c:pt>
                <c:pt idx="1195">
                  <c:v>2.2659999999999998E-3</c:v>
                </c:pt>
                <c:pt idx="1196">
                  <c:v>2.1770000000000001E-3</c:v>
                </c:pt>
                <c:pt idx="1197">
                  <c:v>2.1549999999999998E-3</c:v>
                </c:pt>
                <c:pt idx="1198">
                  <c:v>2.0890000000000001E-3</c:v>
                </c:pt>
                <c:pt idx="1199">
                  <c:v>2.0219999999999999E-3</c:v>
                </c:pt>
                <c:pt idx="1200">
                  <c:v>1.933E-3</c:v>
                </c:pt>
                <c:pt idx="1201">
                  <c:v>1.9109999999999999E-3</c:v>
                </c:pt>
                <c:pt idx="1202">
                  <c:v>1.8220000000000001E-3</c:v>
                </c:pt>
                <c:pt idx="1203">
                  <c:v>1.755E-3</c:v>
                </c:pt>
                <c:pt idx="1204">
                  <c:v>1.6659999999999999E-3</c:v>
                </c:pt>
                <c:pt idx="1205">
                  <c:v>1.6440000000000001E-3</c:v>
                </c:pt>
                <c:pt idx="1206">
                  <c:v>1.5330000000000001E-3</c:v>
                </c:pt>
                <c:pt idx="1207">
                  <c:v>1.4660000000000001E-3</c:v>
                </c:pt>
                <c:pt idx="1208">
                  <c:v>1.444E-3</c:v>
                </c:pt>
                <c:pt idx="1209">
                  <c:v>1.3550000000000001E-3</c:v>
                </c:pt>
                <c:pt idx="1210">
                  <c:v>1.2880000000000001E-3</c:v>
                </c:pt>
                <c:pt idx="1211">
                  <c:v>1.2440000000000001E-3</c:v>
                </c:pt>
                <c:pt idx="1212">
                  <c:v>1.1329999999999999E-3</c:v>
                </c:pt>
                <c:pt idx="1213">
                  <c:v>1.0660000000000001E-3</c:v>
                </c:pt>
                <c:pt idx="1214">
                  <c:v>9.990000000000001E-4</c:v>
                </c:pt>
                <c:pt idx="1215">
                  <c:v>9.5500000000000001E-4</c:v>
                </c:pt>
                <c:pt idx="1216">
                  <c:v>8.6600000000000002E-4</c:v>
                </c:pt>
                <c:pt idx="1217">
                  <c:v>8.2200000000000003E-4</c:v>
                </c:pt>
                <c:pt idx="1218">
                  <c:v>7.1000000000000002E-4</c:v>
                </c:pt>
                <c:pt idx="1219">
                  <c:v>6.8800000000000003E-4</c:v>
                </c:pt>
                <c:pt idx="1220">
                  <c:v>5.9900000000000003E-4</c:v>
                </c:pt>
                <c:pt idx="1221">
                  <c:v>5.7700000000000004E-4</c:v>
                </c:pt>
                <c:pt idx="1222">
                  <c:v>4.44E-4</c:v>
                </c:pt>
                <c:pt idx="1223">
                  <c:v>4.2200000000000001E-4</c:v>
                </c:pt>
                <c:pt idx="1224">
                  <c:v>3.5500000000000001E-4</c:v>
                </c:pt>
                <c:pt idx="1225">
                  <c:v>3.1E-4</c:v>
                </c:pt>
                <c:pt idx="1226">
                  <c:v>2.22E-4</c:v>
                </c:pt>
                <c:pt idx="1227">
                  <c:v>1.7699999999999999E-4</c:v>
                </c:pt>
                <c:pt idx="1228">
                  <c:v>1.1E-4</c:v>
                </c:pt>
                <c:pt idx="1229">
                  <c:v>4.3999999999999999E-5</c:v>
                </c:pt>
                <c:pt idx="1230">
                  <c:v>-2.3E-5</c:v>
                </c:pt>
                <c:pt idx="1231">
                  <c:v>-9.0000000000000006E-5</c:v>
                </c:pt>
                <c:pt idx="1232">
                  <c:v>-1.12E-4</c:v>
                </c:pt>
                <c:pt idx="1233">
                  <c:v>-2.0100000000000001E-4</c:v>
                </c:pt>
                <c:pt idx="1234">
                  <c:v>-2.6699999999999998E-4</c:v>
                </c:pt>
                <c:pt idx="1235">
                  <c:v>-2.9E-4</c:v>
                </c:pt>
                <c:pt idx="1236">
                  <c:v>-3.5599999999999998E-4</c:v>
                </c:pt>
                <c:pt idx="1237">
                  <c:v>-4.0099999999999999E-4</c:v>
                </c:pt>
                <c:pt idx="1238">
                  <c:v>-4.8999999999999998E-4</c:v>
                </c:pt>
                <c:pt idx="1239">
                  <c:v>-5.5599999999999996E-4</c:v>
                </c:pt>
                <c:pt idx="1240">
                  <c:v>-5.7899999999999998E-4</c:v>
                </c:pt>
                <c:pt idx="1241">
                  <c:v>-6.2299999999999996E-4</c:v>
                </c:pt>
                <c:pt idx="1242">
                  <c:v>-7.1199999999999996E-4</c:v>
                </c:pt>
                <c:pt idx="1243">
                  <c:v>-7.3399999999999995E-4</c:v>
                </c:pt>
                <c:pt idx="1244">
                  <c:v>-8.0099999999999995E-4</c:v>
                </c:pt>
                <c:pt idx="1245">
                  <c:v>-8.6799999999999996E-4</c:v>
                </c:pt>
                <c:pt idx="1246">
                  <c:v>-8.8999999999999995E-4</c:v>
                </c:pt>
                <c:pt idx="1247">
                  <c:v>-9.3400000000000004E-4</c:v>
                </c:pt>
                <c:pt idx="1248">
                  <c:v>-1.0009999999999999E-3</c:v>
                </c:pt>
                <c:pt idx="1249">
                  <c:v>-1.0449999999999999E-3</c:v>
                </c:pt>
                <c:pt idx="1250">
                  <c:v>-1.1119999999999999E-3</c:v>
                </c:pt>
                <c:pt idx="1251">
                  <c:v>-1.134E-3</c:v>
                </c:pt>
                <c:pt idx="1252">
                  <c:v>-1.1789999999999999E-3</c:v>
                </c:pt>
                <c:pt idx="1253">
                  <c:v>-1.201E-3</c:v>
                </c:pt>
                <c:pt idx="1254">
                  <c:v>-1.312E-3</c:v>
                </c:pt>
                <c:pt idx="1255">
                  <c:v>-1.312E-3</c:v>
                </c:pt>
                <c:pt idx="1256">
                  <c:v>-1.3569999999999999E-3</c:v>
                </c:pt>
                <c:pt idx="1257">
                  <c:v>-1.423E-3</c:v>
                </c:pt>
                <c:pt idx="1258">
                  <c:v>-1.4679999999999999E-3</c:v>
                </c:pt>
                <c:pt idx="1259">
                  <c:v>-1.49E-3</c:v>
                </c:pt>
                <c:pt idx="1260">
                  <c:v>-1.5120000000000001E-3</c:v>
                </c:pt>
                <c:pt idx="1261">
                  <c:v>-1.557E-3</c:v>
                </c:pt>
                <c:pt idx="1262">
                  <c:v>-1.601E-3</c:v>
                </c:pt>
                <c:pt idx="1263">
                  <c:v>-1.6230000000000001E-3</c:v>
                </c:pt>
                <c:pt idx="1264">
                  <c:v>-1.668E-3</c:v>
                </c:pt>
                <c:pt idx="1265">
                  <c:v>-1.6900000000000001E-3</c:v>
                </c:pt>
                <c:pt idx="1266">
                  <c:v>-1.712E-3</c:v>
                </c:pt>
                <c:pt idx="1267">
                  <c:v>-1.7570000000000001E-3</c:v>
                </c:pt>
                <c:pt idx="1268">
                  <c:v>-1.779E-3</c:v>
                </c:pt>
                <c:pt idx="1269">
                  <c:v>-1.8010000000000001E-3</c:v>
                </c:pt>
                <c:pt idx="1270">
                  <c:v>-1.89E-3</c:v>
                </c:pt>
                <c:pt idx="1271">
                  <c:v>-1.8680000000000001E-3</c:v>
                </c:pt>
                <c:pt idx="1272">
                  <c:v>-1.89E-3</c:v>
                </c:pt>
                <c:pt idx="1273">
                  <c:v>-1.957E-3</c:v>
                </c:pt>
                <c:pt idx="1274">
                  <c:v>-1.9789999999999999E-3</c:v>
                </c:pt>
                <c:pt idx="1275">
                  <c:v>-1.9789999999999999E-3</c:v>
                </c:pt>
                <c:pt idx="1276">
                  <c:v>-2.0010000000000002E-3</c:v>
                </c:pt>
                <c:pt idx="1277">
                  <c:v>-2.0460000000000001E-3</c:v>
                </c:pt>
                <c:pt idx="1278">
                  <c:v>-2.068E-3</c:v>
                </c:pt>
                <c:pt idx="1279">
                  <c:v>-2.068E-3</c:v>
                </c:pt>
                <c:pt idx="1280">
                  <c:v>-2.0899999999999998E-3</c:v>
                </c:pt>
                <c:pt idx="1281">
                  <c:v>-2.1350000000000002E-3</c:v>
                </c:pt>
                <c:pt idx="1282">
                  <c:v>-2.1350000000000002E-3</c:v>
                </c:pt>
                <c:pt idx="1283">
                  <c:v>-2.1350000000000002E-3</c:v>
                </c:pt>
                <c:pt idx="1284">
                  <c:v>-2.2009999999999998E-3</c:v>
                </c:pt>
                <c:pt idx="1285">
                  <c:v>-2.1789999999999999E-3</c:v>
                </c:pt>
                <c:pt idx="1286">
                  <c:v>-2.2680000000000001E-3</c:v>
                </c:pt>
                <c:pt idx="1287">
                  <c:v>-2.2460000000000002E-3</c:v>
                </c:pt>
                <c:pt idx="1288">
                  <c:v>-2.2680000000000001E-3</c:v>
                </c:pt>
                <c:pt idx="1289">
                  <c:v>-2.2899999999999999E-3</c:v>
                </c:pt>
                <c:pt idx="1290">
                  <c:v>-2.2680000000000001E-3</c:v>
                </c:pt>
                <c:pt idx="1291">
                  <c:v>-2.2899999999999999E-3</c:v>
                </c:pt>
                <c:pt idx="1292">
                  <c:v>-2.2680000000000001E-3</c:v>
                </c:pt>
                <c:pt idx="1293">
                  <c:v>-2.2899999999999999E-3</c:v>
                </c:pt>
                <c:pt idx="1294">
                  <c:v>-2.3119999999999998E-3</c:v>
                </c:pt>
                <c:pt idx="1295">
                  <c:v>-2.3349999999999998E-3</c:v>
                </c:pt>
                <c:pt idx="1296">
                  <c:v>-2.3570000000000002E-3</c:v>
                </c:pt>
                <c:pt idx="1297">
                  <c:v>-2.3570000000000002E-3</c:v>
                </c:pt>
                <c:pt idx="1298">
                  <c:v>-2.3570000000000002E-3</c:v>
                </c:pt>
                <c:pt idx="1299">
                  <c:v>-2.3570000000000002E-3</c:v>
                </c:pt>
                <c:pt idx="1300">
                  <c:v>-2.3570000000000002E-3</c:v>
                </c:pt>
                <c:pt idx="1301">
                  <c:v>-2.3570000000000002E-3</c:v>
                </c:pt>
                <c:pt idx="1302">
                  <c:v>-2.4229999999999998E-3</c:v>
                </c:pt>
                <c:pt idx="1303">
                  <c:v>-2.379E-3</c:v>
                </c:pt>
                <c:pt idx="1304">
                  <c:v>-2.379E-3</c:v>
                </c:pt>
                <c:pt idx="1305">
                  <c:v>-2.4229999999999998E-3</c:v>
                </c:pt>
                <c:pt idx="1306">
                  <c:v>-2.4229999999999998E-3</c:v>
                </c:pt>
                <c:pt idx="1307">
                  <c:v>-2.379E-3</c:v>
                </c:pt>
                <c:pt idx="1308">
                  <c:v>-2.4229999999999998E-3</c:v>
                </c:pt>
                <c:pt idx="1309">
                  <c:v>-2.4009999999999999E-3</c:v>
                </c:pt>
                <c:pt idx="1310">
                  <c:v>-2.4229999999999998E-3</c:v>
                </c:pt>
                <c:pt idx="1311">
                  <c:v>-2.379E-3</c:v>
                </c:pt>
                <c:pt idx="1312">
                  <c:v>-2.379E-3</c:v>
                </c:pt>
                <c:pt idx="1313">
                  <c:v>-2.4009999999999999E-3</c:v>
                </c:pt>
                <c:pt idx="1314">
                  <c:v>-2.4009999999999999E-3</c:v>
                </c:pt>
                <c:pt idx="1315">
                  <c:v>-2.4229999999999998E-3</c:v>
                </c:pt>
                <c:pt idx="1316">
                  <c:v>-2.4009999999999999E-3</c:v>
                </c:pt>
                <c:pt idx="1317">
                  <c:v>-2.3570000000000002E-3</c:v>
                </c:pt>
                <c:pt idx="1318">
                  <c:v>-2.4229999999999998E-3</c:v>
                </c:pt>
                <c:pt idx="1319">
                  <c:v>-2.4009999999999999E-3</c:v>
                </c:pt>
                <c:pt idx="1320">
                  <c:v>-2.4009999999999999E-3</c:v>
                </c:pt>
                <c:pt idx="1321">
                  <c:v>-2.4009999999999999E-3</c:v>
                </c:pt>
                <c:pt idx="1322">
                  <c:v>-2.379E-3</c:v>
                </c:pt>
                <c:pt idx="1323">
                  <c:v>-2.379E-3</c:v>
                </c:pt>
                <c:pt idx="1324">
                  <c:v>-2.3570000000000002E-3</c:v>
                </c:pt>
                <c:pt idx="1325">
                  <c:v>-2.379E-3</c:v>
                </c:pt>
                <c:pt idx="1326">
                  <c:v>-2.3570000000000002E-3</c:v>
                </c:pt>
                <c:pt idx="1327">
                  <c:v>-2.3119999999999998E-3</c:v>
                </c:pt>
                <c:pt idx="1328">
                  <c:v>-2.3349999999999998E-3</c:v>
                </c:pt>
                <c:pt idx="1329">
                  <c:v>-2.3570000000000002E-3</c:v>
                </c:pt>
                <c:pt idx="1330">
                  <c:v>-2.3349999999999998E-3</c:v>
                </c:pt>
                <c:pt idx="1331">
                  <c:v>-2.3349999999999998E-3</c:v>
                </c:pt>
                <c:pt idx="1332">
                  <c:v>-2.3349999999999998E-3</c:v>
                </c:pt>
                <c:pt idx="1333">
                  <c:v>-2.2899999999999999E-3</c:v>
                </c:pt>
                <c:pt idx="1334">
                  <c:v>-2.2899999999999999E-3</c:v>
                </c:pt>
                <c:pt idx="1335">
                  <c:v>-2.2899999999999999E-3</c:v>
                </c:pt>
                <c:pt idx="1336">
                  <c:v>-2.3119999999999998E-3</c:v>
                </c:pt>
                <c:pt idx="1337">
                  <c:v>-2.2899999999999999E-3</c:v>
                </c:pt>
                <c:pt idx="1338">
                  <c:v>-2.2680000000000001E-3</c:v>
                </c:pt>
                <c:pt idx="1339">
                  <c:v>-2.2680000000000001E-3</c:v>
                </c:pt>
                <c:pt idx="1340">
                  <c:v>-2.2460000000000002E-3</c:v>
                </c:pt>
                <c:pt idx="1341">
                  <c:v>-2.2460000000000002E-3</c:v>
                </c:pt>
                <c:pt idx="1342">
                  <c:v>-2.2460000000000002E-3</c:v>
                </c:pt>
                <c:pt idx="1343">
                  <c:v>-2.2009999999999998E-3</c:v>
                </c:pt>
                <c:pt idx="1344">
                  <c:v>-2.1789999999999999E-3</c:v>
                </c:pt>
                <c:pt idx="1345">
                  <c:v>-2.2009999999999998E-3</c:v>
                </c:pt>
                <c:pt idx="1346">
                  <c:v>-2.1789999999999999E-3</c:v>
                </c:pt>
                <c:pt idx="1347">
                  <c:v>-2.1789999999999999E-3</c:v>
                </c:pt>
                <c:pt idx="1348">
                  <c:v>-2.1789999999999999E-3</c:v>
                </c:pt>
                <c:pt idx="1349">
                  <c:v>-2.1789999999999999E-3</c:v>
                </c:pt>
                <c:pt idx="1350">
                  <c:v>-2.1350000000000002E-3</c:v>
                </c:pt>
                <c:pt idx="1351">
                  <c:v>-2.1570000000000001E-3</c:v>
                </c:pt>
                <c:pt idx="1352">
                  <c:v>-2.1120000000000002E-3</c:v>
                </c:pt>
                <c:pt idx="1353">
                  <c:v>-2.1120000000000002E-3</c:v>
                </c:pt>
                <c:pt idx="1354">
                  <c:v>-2.0899999999999998E-3</c:v>
                </c:pt>
                <c:pt idx="1355">
                  <c:v>-2.1120000000000002E-3</c:v>
                </c:pt>
                <c:pt idx="1356">
                  <c:v>-2.068E-3</c:v>
                </c:pt>
                <c:pt idx="1357">
                  <c:v>-2.068E-3</c:v>
                </c:pt>
                <c:pt idx="1358">
                  <c:v>-2.0460000000000001E-3</c:v>
                </c:pt>
                <c:pt idx="1359">
                  <c:v>-2.0010000000000002E-3</c:v>
                </c:pt>
                <c:pt idx="1360">
                  <c:v>-2.0010000000000002E-3</c:v>
                </c:pt>
                <c:pt idx="1361">
                  <c:v>-2.0230000000000001E-3</c:v>
                </c:pt>
                <c:pt idx="1362">
                  <c:v>-1.9789999999999999E-3</c:v>
                </c:pt>
                <c:pt idx="1363">
                  <c:v>-1.957E-3</c:v>
                </c:pt>
                <c:pt idx="1364">
                  <c:v>-1.9789999999999999E-3</c:v>
                </c:pt>
                <c:pt idx="1365">
                  <c:v>-1.9789999999999999E-3</c:v>
                </c:pt>
                <c:pt idx="1366">
                  <c:v>-1.934E-3</c:v>
                </c:pt>
                <c:pt idx="1367">
                  <c:v>-1.934E-3</c:v>
                </c:pt>
                <c:pt idx="1368">
                  <c:v>-1.934E-3</c:v>
                </c:pt>
                <c:pt idx="1369">
                  <c:v>-1.9120000000000001E-3</c:v>
                </c:pt>
                <c:pt idx="1370">
                  <c:v>-1.89E-3</c:v>
                </c:pt>
                <c:pt idx="1371">
                  <c:v>-1.89E-3</c:v>
                </c:pt>
                <c:pt idx="1372">
                  <c:v>-1.8680000000000001E-3</c:v>
                </c:pt>
                <c:pt idx="1373">
                  <c:v>-1.8680000000000001E-3</c:v>
                </c:pt>
                <c:pt idx="1374">
                  <c:v>-1.823E-3</c:v>
                </c:pt>
                <c:pt idx="1375">
                  <c:v>-1.8010000000000001E-3</c:v>
                </c:pt>
                <c:pt idx="1376">
                  <c:v>-1.823E-3</c:v>
                </c:pt>
                <c:pt idx="1377">
                  <c:v>-1.779E-3</c:v>
                </c:pt>
                <c:pt idx="1378">
                  <c:v>-1.8010000000000001E-3</c:v>
                </c:pt>
                <c:pt idx="1379">
                  <c:v>-1.8010000000000001E-3</c:v>
                </c:pt>
                <c:pt idx="1380">
                  <c:v>-1.7570000000000001E-3</c:v>
                </c:pt>
                <c:pt idx="1381">
                  <c:v>-1.7340000000000001E-3</c:v>
                </c:pt>
                <c:pt idx="1382">
                  <c:v>-1.7340000000000001E-3</c:v>
                </c:pt>
                <c:pt idx="1383">
                  <c:v>-1.6900000000000001E-3</c:v>
                </c:pt>
                <c:pt idx="1384">
                  <c:v>-1.6900000000000001E-3</c:v>
                </c:pt>
                <c:pt idx="1385">
                  <c:v>-1.668E-3</c:v>
                </c:pt>
                <c:pt idx="1386">
                  <c:v>-1.668E-3</c:v>
                </c:pt>
                <c:pt idx="1387">
                  <c:v>-1.668E-3</c:v>
                </c:pt>
                <c:pt idx="1388">
                  <c:v>-1.6230000000000001E-3</c:v>
                </c:pt>
                <c:pt idx="1389">
                  <c:v>-1.668E-3</c:v>
                </c:pt>
                <c:pt idx="1390">
                  <c:v>-1.6230000000000001E-3</c:v>
                </c:pt>
                <c:pt idx="1391">
                  <c:v>-1.5790000000000001E-3</c:v>
                </c:pt>
                <c:pt idx="1392">
                  <c:v>-1.5790000000000001E-3</c:v>
                </c:pt>
                <c:pt idx="1393">
                  <c:v>-1.601E-3</c:v>
                </c:pt>
                <c:pt idx="1394">
                  <c:v>-1.557E-3</c:v>
                </c:pt>
                <c:pt idx="1395">
                  <c:v>-1.557E-3</c:v>
                </c:pt>
                <c:pt idx="1396">
                  <c:v>-1.534E-3</c:v>
                </c:pt>
                <c:pt idx="1397">
                  <c:v>-1.49E-3</c:v>
                </c:pt>
                <c:pt idx="1398">
                  <c:v>-1.5120000000000001E-3</c:v>
                </c:pt>
                <c:pt idx="1399">
                  <c:v>-1.4679999999999999E-3</c:v>
                </c:pt>
                <c:pt idx="1400">
                  <c:v>-1.4450000000000001E-3</c:v>
                </c:pt>
                <c:pt idx="1401">
                  <c:v>-1.423E-3</c:v>
                </c:pt>
                <c:pt idx="1402">
                  <c:v>-1.4450000000000001E-3</c:v>
                </c:pt>
                <c:pt idx="1403">
                  <c:v>-1.3569999999999999E-3</c:v>
                </c:pt>
                <c:pt idx="1404">
                  <c:v>-1.379E-3</c:v>
                </c:pt>
                <c:pt idx="1405">
                  <c:v>-1.3569999999999999E-3</c:v>
                </c:pt>
                <c:pt idx="1406">
                  <c:v>-1.312E-3</c:v>
                </c:pt>
                <c:pt idx="1407">
                  <c:v>-1.312E-3</c:v>
                </c:pt>
                <c:pt idx="1408">
                  <c:v>-1.312E-3</c:v>
                </c:pt>
                <c:pt idx="1409">
                  <c:v>-1.2899999999999999E-3</c:v>
                </c:pt>
                <c:pt idx="1410">
                  <c:v>-1.245E-3</c:v>
                </c:pt>
                <c:pt idx="1411">
                  <c:v>-1.268E-3</c:v>
                </c:pt>
                <c:pt idx="1412">
                  <c:v>-1.268E-3</c:v>
                </c:pt>
                <c:pt idx="1413">
                  <c:v>-1.201E-3</c:v>
                </c:pt>
                <c:pt idx="1414">
                  <c:v>-1.1789999999999999E-3</c:v>
                </c:pt>
                <c:pt idx="1415">
                  <c:v>-1.157E-3</c:v>
                </c:pt>
                <c:pt idx="1416">
                  <c:v>-1.134E-3</c:v>
                </c:pt>
                <c:pt idx="1417">
                  <c:v>-1.1119999999999999E-3</c:v>
                </c:pt>
                <c:pt idx="1418">
                  <c:v>-1.0679999999999999E-3</c:v>
                </c:pt>
                <c:pt idx="1419">
                  <c:v>-1.0449999999999999E-3</c:v>
                </c:pt>
                <c:pt idx="1420">
                  <c:v>-1.023E-3</c:v>
                </c:pt>
                <c:pt idx="1421">
                  <c:v>-1.0009999999999999E-3</c:v>
                </c:pt>
                <c:pt idx="1422">
                  <c:v>-9.7900000000000005E-4</c:v>
                </c:pt>
                <c:pt idx="1423">
                  <c:v>-9.5699999999999995E-4</c:v>
                </c:pt>
                <c:pt idx="1424">
                  <c:v>-9.3400000000000004E-4</c:v>
                </c:pt>
                <c:pt idx="1425">
                  <c:v>-8.6799999999999996E-4</c:v>
                </c:pt>
                <c:pt idx="1426">
                  <c:v>-9.1200000000000005E-4</c:v>
                </c:pt>
                <c:pt idx="1427">
                  <c:v>-8.6799999999999996E-4</c:v>
                </c:pt>
                <c:pt idx="1428">
                  <c:v>-8.6799999999999996E-4</c:v>
                </c:pt>
                <c:pt idx="1429">
                  <c:v>-8.2299999999999995E-4</c:v>
                </c:pt>
                <c:pt idx="1430">
                  <c:v>-7.5600000000000005E-4</c:v>
                </c:pt>
                <c:pt idx="1431">
                  <c:v>-7.3399999999999995E-4</c:v>
                </c:pt>
                <c:pt idx="1432">
                  <c:v>-6.8999999999999997E-4</c:v>
                </c:pt>
                <c:pt idx="1433">
                  <c:v>-6.8999999999999997E-4</c:v>
                </c:pt>
                <c:pt idx="1434">
                  <c:v>-6.6799999999999997E-4</c:v>
                </c:pt>
                <c:pt idx="1435">
                  <c:v>-6.4499999999999996E-4</c:v>
                </c:pt>
                <c:pt idx="1436">
                  <c:v>-5.7899999999999998E-4</c:v>
                </c:pt>
                <c:pt idx="1437">
                  <c:v>-6.0099999999999997E-4</c:v>
                </c:pt>
                <c:pt idx="1438">
                  <c:v>-5.3399999999999997E-4</c:v>
                </c:pt>
                <c:pt idx="1439">
                  <c:v>-5.1199999999999998E-4</c:v>
                </c:pt>
                <c:pt idx="1440">
                  <c:v>-4.8999999999999998E-4</c:v>
                </c:pt>
                <c:pt idx="1441">
                  <c:v>-4.6799999999999999E-4</c:v>
                </c:pt>
                <c:pt idx="1442">
                  <c:v>-4.4499999999999997E-4</c:v>
                </c:pt>
                <c:pt idx="1443">
                  <c:v>-3.79E-4</c:v>
                </c:pt>
                <c:pt idx="1444">
                  <c:v>-3.79E-4</c:v>
                </c:pt>
                <c:pt idx="1445">
                  <c:v>-3.3399999999999999E-4</c:v>
                </c:pt>
                <c:pt idx="1446">
                  <c:v>-3.1199999999999999E-4</c:v>
                </c:pt>
                <c:pt idx="1447">
                  <c:v>-2.4499999999999999E-4</c:v>
                </c:pt>
                <c:pt idx="1448">
                  <c:v>-2.4499999999999999E-4</c:v>
                </c:pt>
                <c:pt idx="1449">
                  <c:v>-2.0100000000000001E-4</c:v>
                </c:pt>
                <c:pt idx="1450">
                  <c:v>-1.56E-4</c:v>
                </c:pt>
                <c:pt idx="1451">
                  <c:v>-1.34E-4</c:v>
                </c:pt>
                <c:pt idx="1452">
                  <c:v>-1.12E-4</c:v>
                </c:pt>
                <c:pt idx="1453">
                  <c:v>-6.7000000000000002E-5</c:v>
                </c:pt>
                <c:pt idx="1454">
                  <c:v>-4.5000000000000003E-5</c:v>
                </c:pt>
                <c:pt idx="1455">
                  <c:v>-9.9999999999999995E-7</c:v>
                </c:pt>
                <c:pt idx="1456">
                  <c:v>4.3999999999999999E-5</c:v>
                </c:pt>
                <c:pt idx="1457">
                  <c:v>4.3999999999999999E-5</c:v>
                </c:pt>
                <c:pt idx="1458">
                  <c:v>8.7999999999999998E-5</c:v>
                </c:pt>
                <c:pt idx="1459">
                  <c:v>1.55E-4</c:v>
                </c:pt>
                <c:pt idx="1460">
                  <c:v>1.55E-4</c:v>
                </c:pt>
                <c:pt idx="1461">
                  <c:v>1.9900000000000001E-4</c:v>
                </c:pt>
                <c:pt idx="1462">
                  <c:v>2.8800000000000001E-4</c:v>
                </c:pt>
                <c:pt idx="1463">
                  <c:v>2.8800000000000001E-4</c:v>
                </c:pt>
                <c:pt idx="1464">
                  <c:v>3.1E-4</c:v>
                </c:pt>
                <c:pt idx="1465">
                  <c:v>3.5500000000000001E-4</c:v>
                </c:pt>
                <c:pt idx="1466">
                  <c:v>3.77E-4</c:v>
                </c:pt>
                <c:pt idx="1467">
                  <c:v>4.2200000000000001E-4</c:v>
                </c:pt>
                <c:pt idx="1468">
                  <c:v>4.44E-4</c:v>
                </c:pt>
                <c:pt idx="1469">
                  <c:v>4.8799999999999999E-4</c:v>
                </c:pt>
                <c:pt idx="1470">
                  <c:v>5.5500000000000005E-4</c:v>
                </c:pt>
                <c:pt idx="1471">
                  <c:v>5.9900000000000003E-4</c:v>
                </c:pt>
                <c:pt idx="1472">
                  <c:v>6.2200000000000005E-4</c:v>
                </c:pt>
                <c:pt idx="1473">
                  <c:v>6.4400000000000004E-4</c:v>
                </c:pt>
                <c:pt idx="1474">
                  <c:v>6.8800000000000003E-4</c:v>
                </c:pt>
                <c:pt idx="1475">
                  <c:v>7.3300000000000004E-4</c:v>
                </c:pt>
                <c:pt idx="1476">
                  <c:v>7.5500000000000003E-4</c:v>
                </c:pt>
                <c:pt idx="1477">
                  <c:v>7.9900000000000001E-4</c:v>
                </c:pt>
                <c:pt idx="1478">
                  <c:v>8.6600000000000002E-4</c:v>
                </c:pt>
                <c:pt idx="1479">
                  <c:v>8.6600000000000002E-4</c:v>
                </c:pt>
                <c:pt idx="1480">
                  <c:v>9.5500000000000001E-4</c:v>
                </c:pt>
                <c:pt idx="1481">
                  <c:v>9.77E-4</c:v>
                </c:pt>
                <c:pt idx="1482">
                  <c:v>9.77E-4</c:v>
                </c:pt>
                <c:pt idx="1483">
                  <c:v>1.0219999999999999E-3</c:v>
                </c:pt>
                <c:pt idx="1484">
                  <c:v>1.0660000000000001E-3</c:v>
                </c:pt>
                <c:pt idx="1485">
                  <c:v>1.088E-3</c:v>
                </c:pt>
                <c:pt idx="1486">
                  <c:v>1.1329999999999999E-3</c:v>
                </c:pt>
                <c:pt idx="1487">
                  <c:v>1.1770000000000001E-3</c:v>
                </c:pt>
                <c:pt idx="1488">
                  <c:v>1.199E-3</c:v>
                </c:pt>
                <c:pt idx="1489">
                  <c:v>1.266E-3</c:v>
                </c:pt>
                <c:pt idx="1490">
                  <c:v>1.3110000000000001E-3</c:v>
                </c:pt>
                <c:pt idx="1491">
                  <c:v>1.3550000000000001E-3</c:v>
                </c:pt>
                <c:pt idx="1492">
                  <c:v>1.3550000000000001E-3</c:v>
                </c:pt>
                <c:pt idx="1493">
                  <c:v>1.377E-3</c:v>
                </c:pt>
                <c:pt idx="1494">
                  <c:v>1.4E-3</c:v>
                </c:pt>
                <c:pt idx="1495">
                  <c:v>1.488E-3</c:v>
                </c:pt>
                <c:pt idx="1496">
                  <c:v>1.511E-3</c:v>
                </c:pt>
                <c:pt idx="1497">
                  <c:v>1.555E-3</c:v>
                </c:pt>
                <c:pt idx="1498">
                  <c:v>1.555E-3</c:v>
                </c:pt>
                <c:pt idx="1499">
                  <c:v>1.6000000000000001E-3</c:v>
                </c:pt>
                <c:pt idx="1500">
                  <c:v>1.6440000000000001E-3</c:v>
                </c:pt>
                <c:pt idx="1501">
                  <c:v>1.6659999999999999E-3</c:v>
                </c:pt>
                <c:pt idx="1502">
                  <c:v>1.688E-3</c:v>
                </c:pt>
                <c:pt idx="1503">
                  <c:v>1.755E-3</c:v>
                </c:pt>
                <c:pt idx="1504">
                  <c:v>1.755E-3</c:v>
                </c:pt>
                <c:pt idx="1505">
                  <c:v>1.8E-3</c:v>
                </c:pt>
                <c:pt idx="1506">
                  <c:v>1.866E-3</c:v>
                </c:pt>
                <c:pt idx="1507">
                  <c:v>1.8879999999999999E-3</c:v>
                </c:pt>
                <c:pt idx="1508">
                  <c:v>1.8879999999999999E-3</c:v>
                </c:pt>
                <c:pt idx="1509">
                  <c:v>1.9109999999999999E-3</c:v>
                </c:pt>
                <c:pt idx="1510">
                  <c:v>2E-3</c:v>
                </c:pt>
                <c:pt idx="1511">
                  <c:v>1.977E-3</c:v>
                </c:pt>
                <c:pt idx="1512">
                  <c:v>2.0219999999999999E-3</c:v>
                </c:pt>
                <c:pt idx="1513">
                  <c:v>2.0660000000000001E-3</c:v>
                </c:pt>
                <c:pt idx="1514">
                  <c:v>2.0660000000000001E-3</c:v>
                </c:pt>
                <c:pt idx="1515">
                  <c:v>2.1329999999999999E-3</c:v>
                </c:pt>
                <c:pt idx="1516">
                  <c:v>2.1329999999999999E-3</c:v>
                </c:pt>
                <c:pt idx="1517">
                  <c:v>2.1329999999999999E-3</c:v>
                </c:pt>
                <c:pt idx="1518">
                  <c:v>2.1770000000000001E-3</c:v>
                </c:pt>
                <c:pt idx="1519">
                  <c:v>2.222E-3</c:v>
                </c:pt>
                <c:pt idx="1520">
                  <c:v>2.2439999999999999E-3</c:v>
                </c:pt>
                <c:pt idx="1521">
                  <c:v>2.2659999999999998E-3</c:v>
                </c:pt>
                <c:pt idx="1522">
                  <c:v>2.2889999999999998E-3</c:v>
                </c:pt>
                <c:pt idx="1523">
                  <c:v>2.3110000000000001E-3</c:v>
                </c:pt>
                <c:pt idx="1524">
                  <c:v>2.333E-3</c:v>
                </c:pt>
                <c:pt idx="1525">
                  <c:v>2.3770000000000002E-3</c:v>
                </c:pt>
                <c:pt idx="1526">
                  <c:v>2.3999999999999998E-3</c:v>
                </c:pt>
                <c:pt idx="1527">
                  <c:v>2.3999999999999998E-3</c:v>
                </c:pt>
                <c:pt idx="1528">
                  <c:v>2.444E-3</c:v>
                </c:pt>
                <c:pt idx="1529">
                  <c:v>2.444E-3</c:v>
                </c:pt>
                <c:pt idx="1530">
                  <c:v>2.4659999999999999E-3</c:v>
                </c:pt>
                <c:pt idx="1531">
                  <c:v>2.4889999999999999E-3</c:v>
                </c:pt>
                <c:pt idx="1532">
                  <c:v>2.4889999999999999E-3</c:v>
                </c:pt>
                <c:pt idx="1533">
                  <c:v>2.4889999999999999E-3</c:v>
                </c:pt>
                <c:pt idx="1534">
                  <c:v>2.578E-3</c:v>
                </c:pt>
                <c:pt idx="1535">
                  <c:v>2.555E-3</c:v>
                </c:pt>
                <c:pt idx="1536">
                  <c:v>2.555E-3</c:v>
                </c:pt>
                <c:pt idx="1537">
                  <c:v>2.578E-3</c:v>
                </c:pt>
                <c:pt idx="1538">
                  <c:v>2.5999999999999999E-3</c:v>
                </c:pt>
                <c:pt idx="1539">
                  <c:v>2.5999999999999999E-3</c:v>
                </c:pt>
                <c:pt idx="1540">
                  <c:v>2.5999999999999999E-3</c:v>
                </c:pt>
                <c:pt idx="1541">
                  <c:v>2.5999999999999999E-3</c:v>
                </c:pt>
                <c:pt idx="1542">
                  <c:v>2.6220000000000002E-3</c:v>
                </c:pt>
                <c:pt idx="1543">
                  <c:v>2.6220000000000002E-3</c:v>
                </c:pt>
                <c:pt idx="1544">
                  <c:v>2.6440000000000001E-3</c:v>
                </c:pt>
                <c:pt idx="1545">
                  <c:v>2.666E-3</c:v>
                </c:pt>
                <c:pt idx="1546">
                  <c:v>2.666E-3</c:v>
                </c:pt>
                <c:pt idx="1547">
                  <c:v>2.689E-3</c:v>
                </c:pt>
                <c:pt idx="1548">
                  <c:v>2.666E-3</c:v>
                </c:pt>
                <c:pt idx="1549">
                  <c:v>2.666E-3</c:v>
                </c:pt>
                <c:pt idx="1550">
                  <c:v>2.689E-3</c:v>
                </c:pt>
                <c:pt idx="1551">
                  <c:v>2.7109999999999999E-3</c:v>
                </c:pt>
                <c:pt idx="1552">
                  <c:v>2.689E-3</c:v>
                </c:pt>
                <c:pt idx="1553">
                  <c:v>2.689E-3</c:v>
                </c:pt>
                <c:pt idx="1554">
                  <c:v>2.7109999999999999E-3</c:v>
                </c:pt>
                <c:pt idx="1555">
                  <c:v>2.7109999999999999E-3</c:v>
                </c:pt>
                <c:pt idx="1556">
                  <c:v>2.7109999999999999E-3</c:v>
                </c:pt>
                <c:pt idx="1557">
                  <c:v>2.7109999999999999E-3</c:v>
                </c:pt>
                <c:pt idx="1558">
                  <c:v>2.689E-3</c:v>
                </c:pt>
                <c:pt idx="1559">
                  <c:v>2.7109999999999999E-3</c:v>
                </c:pt>
                <c:pt idx="1560">
                  <c:v>2.666E-3</c:v>
                </c:pt>
                <c:pt idx="1561">
                  <c:v>2.7109999999999999E-3</c:v>
                </c:pt>
                <c:pt idx="1562">
                  <c:v>2.689E-3</c:v>
                </c:pt>
                <c:pt idx="1563">
                  <c:v>2.689E-3</c:v>
                </c:pt>
                <c:pt idx="1564">
                  <c:v>2.666E-3</c:v>
                </c:pt>
                <c:pt idx="1565">
                  <c:v>2.666E-3</c:v>
                </c:pt>
                <c:pt idx="1566">
                  <c:v>2.666E-3</c:v>
                </c:pt>
                <c:pt idx="1567">
                  <c:v>2.689E-3</c:v>
                </c:pt>
                <c:pt idx="1568">
                  <c:v>2.6440000000000001E-3</c:v>
                </c:pt>
                <c:pt idx="1569">
                  <c:v>2.6220000000000002E-3</c:v>
                </c:pt>
                <c:pt idx="1570">
                  <c:v>2.6440000000000001E-3</c:v>
                </c:pt>
                <c:pt idx="1571">
                  <c:v>2.6220000000000002E-3</c:v>
                </c:pt>
                <c:pt idx="1572">
                  <c:v>2.6220000000000002E-3</c:v>
                </c:pt>
                <c:pt idx="1573">
                  <c:v>2.578E-3</c:v>
                </c:pt>
                <c:pt idx="1574">
                  <c:v>2.578E-3</c:v>
                </c:pt>
                <c:pt idx="1575">
                  <c:v>2.555E-3</c:v>
                </c:pt>
                <c:pt idx="1576">
                  <c:v>2.578E-3</c:v>
                </c:pt>
                <c:pt idx="1577">
                  <c:v>2.5330000000000001E-3</c:v>
                </c:pt>
                <c:pt idx="1578">
                  <c:v>2.555E-3</c:v>
                </c:pt>
                <c:pt idx="1579">
                  <c:v>2.5330000000000001E-3</c:v>
                </c:pt>
                <c:pt idx="1580">
                  <c:v>2.4889999999999999E-3</c:v>
                </c:pt>
                <c:pt idx="1581">
                  <c:v>2.4659999999999999E-3</c:v>
                </c:pt>
                <c:pt idx="1582">
                  <c:v>2.4659999999999999E-3</c:v>
                </c:pt>
                <c:pt idx="1583">
                  <c:v>2.444E-3</c:v>
                </c:pt>
                <c:pt idx="1584">
                  <c:v>2.444E-3</c:v>
                </c:pt>
                <c:pt idx="1585">
                  <c:v>2.3999999999999998E-3</c:v>
                </c:pt>
                <c:pt idx="1586">
                  <c:v>2.3999999999999998E-3</c:v>
                </c:pt>
                <c:pt idx="1587">
                  <c:v>2.3770000000000002E-3</c:v>
                </c:pt>
                <c:pt idx="1588">
                  <c:v>2.333E-3</c:v>
                </c:pt>
                <c:pt idx="1589">
                  <c:v>2.2889999999999998E-3</c:v>
                </c:pt>
                <c:pt idx="1590">
                  <c:v>2.3110000000000001E-3</c:v>
                </c:pt>
                <c:pt idx="1591">
                  <c:v>2.2659999999999998E-3</c:v>
                </c:pt>
                <c:pt idx="1592">
                  <c:v>2.2659999999999998E-3</c:v>
                </c:pt>
                <c:pt idx="1593">
                  <c:v>2.222E-3</c:v>
                </c:pt>
                <c:pt idx="1594">
                  <c:v>2.2439999999999999E-3</c:v>
                </c:pt>
                <c:pt idx="1595">
                  <c:v>2.2000000000000001E-3</c:v>
                </c:pt>
                <c:pt idx="1596">
                  <c:v>2.1549999999999998E-3</c:v>
                </c:pt>
                <c:pt idx="1597">
                  <c:v>2.2000000000000001E-3</c:v>
                </c:pt>
                <c:pt idx="1598">
                  <c:v>2.111E-3</c:v>
                </c:pt>
                <c:pt idx="1599">
                  <c:v>2.111E-3</c:v>
                </c:pt>
                <c:pt idx="1600">
                  <c:v>2.0660000000000001E-3</c:v>
                </c:pt>
                <c:pt idx="1601">
                  <c:v>2.0439999999999998E-3</c:v>
                </c:pt>
                <c:pt idx="1602">
                  <c:v>2.0439999999999998E-3</c:v>
                </c:pt>
                <c:pt idx="1603">
                  <c:v>2E-3</c:v>
                </c:pt>
                <c:pt idx="1604">
                  <c:v>2E-3</c:v>
                </c:pt>
                <c:pt idx="1605">
                  <c:v>1.933E-3</c:v>
                </c:pt>
                <c:pt idx="1606">
                  <c:v>1.9109999999999999E-3</c:v>
                </c:pt>
                <c:pt idx="1607">
                  <c:v>1.9109999999999999E-3</c:v>
                </c:pt>
                <c:pt idx="1608">
                  <c:v>1.8439999999999999E-3</c:v>
                </c:pt>
                <c:pt idx="1609">
                  <c:v>1.8220000000000001E-3</c:v>
                </c:pt>
                <c:pt idx="1610">
                  <c:v>1.8220000000000001E-3</c:v>
                </c:pt>
                <c:pt idx="1611">
                  <c:v>1.8E-3</c:v>
                </c:pt>
                <c:pt idx="1612">
                  <c:v>1.755E-3</c:v>
                </c:pt>
                <c:pt idx="1613">
                  <c:v>1.755E-3</c:v>
                </c:pt>
                <c:pt idx="1614">
                  <c:v>1.7329999999999999E-3</c:v>
                </c:pt>
                <c:pt idx="1615">
                  <c:v>1.688E-3</c:v>
                </c:pt>
                <c:pt idx="1616">
                  <c:v>1.6440000000000001E-3</c:v>
                </c:pt>
                <c:pt idx="1617">
                  <c:v>1.6440000000000001E-3</c:v>
                </c:pt>
                <c:pt idx="1618">
                  <c:v>1.5770000000000001E-3</c:v>
                </c:pt>
                <c:pt idx="1619">
                  <c:v>1.5330000000000001E-3</c:v>
                </c:pt>
                <c:pt idx="1620">
                  <c:v>1.5330000000000001E-3</c:v>
                </c:pt>
                <c:pt idx="1621">
                  <c:v>1.511E-3</c:v>
                </c:pt>
                <c:pt idx="1622">
                  <c:v>1.4660000000000001E-3</c:v>
                </c:pt>
                <c:pt idx="1623">
                  <c:v>1.4220000000000001E-3</c:v>
                </c:pt>
                <c:pt idx="1624">
                  <c:v>1.4220000000000001E-3</c:v>
                </c:pt>
                <c:pt idx="1625">
                  <c:v>1.4220000000000001E-3</c:v>
                </c:pt>
                <c:pt idx="1626">
                  <c:v>1.3550000000000001E-3</c:v>
                </c:pt>
                <c:pt idx="1627">
                  <c:v>1.3110000000000001E-3</c:v>
                </c:pt>
                <c:pt idx="1628">
                  <c:v>1.333E-3</c:v>
                </c:pt>
                <c:pt idx="1629">
                  <c:v>1.2880000000000001E-3</c:v>
                </c:pt>
                <c:pt idx="1630">
                  <c:v>1.266E-3</c:v>
                </c:pt>
                <c:pt idx="1631">
                  <c:v>1.222E-3</c:v>
                </c:pt>
                <c:pt idx="1632">
                  <c:v>1.1770000000000001E-3</c:v>
                </c:pt>
                <c:pt idx="1633">
                  <c:v>1.155E-3</c:v>
                </c:pt>
                <c:pt idx="1634">
                  <c:v>1.155E-3</c:v>
                </c:pt>
                <c:pt idx="1635">
                  <c:v>1.0660000000000001E-3</c:v>
                </c:pt>
                <c:pt idx="1636">
                  <c:v>1.111E-3</c:v>
                </c:pt>
                <c:pt idx="1637">
                  <c:v>1.044E-3</c:v>
                </c:pt>
                <c:pt idx="1638">
                  <c:v>9.990000000000001E-4</c:v>
                </c:pt>
                <c:pt idx="1639">
                  <c:v>9.5500000000000001E-4</c:v>
                </c:pt>
                <c:pt idx="1640">
                  <c:v>9.5500000000000001E-4</c:v>
                </c:pt>
                <c:pt idx="1641">
                  <c:v>9.1100000000000003E-4</c:v>
                </c:pt>
                <c:pt idx="1642">
                  <c:v>8.8800000000000001E-4</c:v>
                </c:pt>
                <c:pt idx="1643">
                  <c:v>8.6600000000000002E-4</c:v>
                </c:pt>
                <c:pt idx="1644">
                  <c:v>8.4400000000000002E-4</c:v>
                </c:pt>
                <c:pt idx="1645">
                  <c:v>7.9900000000000001E-4</c:v>
                </c:pt>
                <c:pt idx="1646">
                  <c:v>8.2200000000000003E-4</c:v>
                </c:pt>
                <c:pt idx="1647">
                  <c:v>7.7700000000000002E-4</c:v>
                </c:pt>
                <c:pt idx="1648">
                  <c:v>7.3300000000000004E-4</c:v>
                </c:pt>
                <c:pt idx="1649">
                  <c:v>6.8800000000000003E-4</c:v>
                </c:pt>
                <c:pt idx="1650">
                  <c:v>7.1000000000000002E-4</c:v>
                </c:pt>
                <c:pt idx="1651">
                  <c:v>6.4400000000000004E-4</c:v>
                </c:pt>
                <c:pt idx="1652">
                  <c:v>6.2200000000000005E-4</c:v>
                </c:pt>
                <c:pt idx="1653">
                  <c:v>6.2200000000000005E-4</c:v>
                </c:pt>
                <c:pt idx="1654">
                  <c:v>5.5500000000000005E-4</c:v>
                </c:pt>
                <c:pt idx="1655">
                  <c:v>5.5500000000000005E-4</c:v>
                </c:pt>
                <c:pt idx="1656">
                  <c:v>5.3300000000000005E-4</c:v>
                </c:pt>
                <c:pt idx="1657">
                  <c:v>5.1000000000000004E-4</c:v>
                </c:pt>
                <c:pt idx="1658">
                  <c:v>4.8799999999999999E-4</c:v>
                </c:pt>
                <c:pt idx="1659">
                  <c:v>4.44E-4</c:v>
                </c:pt>
                <c:pt idx="1660">
                  <c:v>4.44E-4</c:v>
                </c:pt>
                <c:pt idx="1661">
                  <c:v>3.9899999999999999E-4</c:v>
                </c:pt>
                <c:pt idx="1662">
                  <c:v>3.9899999999999999E-4</c:v>
                </c:pt>
                <c:pt idx="1663">
                  <c:v>3.77E-4</c:v>
                </c:pt>
                <c:pt idx="1664">
                  <c:v>3.5500000000000001E-4</c:v>
                </c:pt>
                <c:pt idx="1665">
                  <c:v>3.1E-4</c:v>
                </c:pt>
                <c:pt idx="1666">
                  <c:v>3.1E-4</c:v>
                </c:pt>
                <c:pt idx="1667">
                  <c:v>2.8800000000000001E-4</c:v>
                </c:pt>
                <c:pt idx="1668">
                  <c:v>2.8800000000000001E-4</c:v>
                </c:pt>
                <c:pt idx="1669">
                  <c:v>2.4399999999999999E-4</c:v>
                </c:pt>
                <c:pt idx="1670">
                  <c:v>2.22E-4</c:v>
                </c:pt>
                <c:pt idx="1671">
                  <c:v>1.55E-4</c:v>
                </c:pt>
                <c:pt idx="1672">
                  <c:v>1.55E-4</c:v>
                </c:pt>
                <c:pt idx="1673">
                  <c:v>1.55E-4</c:v>
                </c:pt>
                <c:pt idx="1674">
                  <c:v>1.3300000000000001E-4</c:v>
                </c:pt>
                <c:pt idx="1675">
                  <c:v>1.1E-4</c:v>
                </c:pt>
                <c:pt idx="1676">
                  <c:v>8.7999999999999998E-5</c:v>
                </c:pt>
                <c:pt idx="1677">
                  <c:v>1.1E-4</c:v>
                </c:pt>
                <c:pt idx="1678">
                  <c:v>6.6000000000000005E-5</c:v>
                </c:pt>
                <c:pt idx="1679">
                  <c:v>6.6000000000000005E-5</c:v>
                </c:pt>
                <c:pt idx="1680">
                  <c:v>-9.9999999999999995E-7</c:v>
                </c:pt>
                <c:pt idx="1681">
                  <c:v>-9.9999999999999995E-7</c:v>
                </c:pt>
                <c:pt idx="1682">
                  <c:v>-9.9999999999999995E-7</c:v>
                </c:pt>
                <c:pt idx="1683">
                  <c:v>-4.5000000000000003E-5</c:v>
                </c:pt>
                <c:pt idx="1684">
                  <c:v>-2.3E-5</c:v>
                </c:pt>
                <c:pt idx="1685">
                  <c:v>-6.7000000000000002E-5</c:v>
                </c:pt>
                <c:pt idx="1686">
                  <c:v>-6.7000000000000002E-5</c:v>
                </c:pt>
                <c:pt idx="1687">
                  <c:v>-1.12E-4</c:v>
                </c:pt>
                <c:pt idx="1688">
                  <c:v>-1.12E-4</c:v>
                </c:pt>
                <c:pt idx="1689">
                  <c:v>-1.34E-4</c:v>
                </c:pt>
                <c:pt idx="1690">
                  <c:v>-1.7899999999999999E-4</c:v>
                </c:pt>
                <c:pt idx="1691">
                  <c:v>-1.7899999999999999E-4</c:v>
                </c:pt>
                <c:pt idx="1692">
                  <c:v>-1.56E-4</c:v>
                </c:pt>
                <c:pt idx="1693">
                  <c:v>-1.56E-4</c:v>
                </c:pt>
                <c:pt idx="1694">
                  <c:v>-1.7899999999999999E-4</c:v>
                </c:pt>
                <c:pt idx="1695">
                  <c:v>-2.0100000000000001E-4</c:v>
                </c:pt>
                <c:pt idx="1696">
                  <c:v>-2.23E-4</c:v>
                </c:pt>
                <c:pt idx="1697">
                  <c:v>-2.4499999999999999E-4</c:v>
                </c:pt>
                <c:pt idx="1698">
                  <c:v>-2.6699999999999998E-4</c:v>
                </c:pt>
                <c:pt idx="1699">
                  <c:v>-2.4499999999999999E-4</c:v>
                </c:pt>
                <c:pt idx="1700">
                  <c:v>-2.4499999999999999E-4</c:v>
                </c:pt>
                <c:pt idx="1701">
                  <c:v>-2.6699999999999998E-4</c:v>
                </c:pt>
                <c:pt idx="1702">
                  <c:v>-3.3399999999999999E-4</c:v>
                </c:pt>
                <c:pt idx="1703">
                  <c:v>-3.3399999999999999E-4</c:v>
                </c:pt>
                <c:pt idx="1704">
                  <c:v>-3.5599999999999998E-4</c:v>
                </c:pt>
                <c:pt idx="1705">
                  <c:v>-3.3399999999999999E-4</c:v>
                </c:pt>
                <c:pt idx="1706">
                  <c:v>-3.79E-4</c:v>
                </c:pt>
                <c:pt idx="1707">
                  <c:v>-3.79E-4</c:v>
                </c:pt>
                <c:pt idx="1708">
                  <c:v>-3.79E-4</c:v>
                </c:pt>
                <c:pt idx="1709">
                  <c:v>-3.5599999999999998E-4</c:v>
                </c:pt>
                <c:pt idx="1710">
                  <c:v>-4.2299999999999998E-4</c:v>
                </c:pt>
                <c:pt idx="1711">
                  <c:v>-4.2299999999999998E-4</c:v>
                </c:pt>
                <c:pt idx="1712">
                  <c:v>-4.2299999999999998E-4</c:v>
                </c:pt>
                <c:pt idx="1713">
                  <c:v>-4.2299999999999998E-4</c:v>
                </c:pt>
                <c:pt idx="1714">
                  <c:v>-4.6799999999999999E-4</c:v>
                </c:pt>
                <c:pt idx="1715">
                  <c:v>-4.8999999999999998E-4</c:v>
                </c:pt>
                <c:pt idx="1716">
                  <c:v>-4.4499999999999997E-4</c:v>
                </c:pt>
                <c:pt idx="1717">
                  <c:v>-4.6799999999999999E-4</c:v>
                </c:pt>
                <c:pt idx="1718">
                  <c:v>-4.8999999999999998E-4</c:v>
                </c:pt>
                <c:pt idx="1719">
                  <c:v>-5.3399999999999997E-4</c:v>
                </c:pt>
                <c:pt idx="1720">
                  <c:v>-4.8999999999999998E-4</c:v>
                </c:pt>
                <c:pt idx="1721">
                  <c:v>-5.1199999999999998E-4</c:v>
                </c:pt>
                <c:pt idx="1722">
                  <c:v>-5.1199999999999998E-4</c:v>
                </c:pt>
                <c:pt idx="1723">
                  <c:v>-5.1199999999999998E-4</c:v>
                </c:pt>
                <c:pt idx="1724">
                  <c:v>-5.3399999999999997E-4</c:v>
                </c:pt>
                <c:pt idx="1725">
                  <c:v>-5.5599999999999996E-4</c:v>
                </c:pt>
                <c:pt idx="1726">
                  <c:v>-5.3399999999999997E-4</c:v>
                </c:pt>
                <c:pt idx="1727">
                  <c:v>-5.5599999999999996E-4</c:v>
                </c:pt>
                <c:pt idx="1728">
                  <c:v>-5.7899999999999998E-4</c:v>
                </c:pt>
                <c:pt idx="1729">
                  <c:v>-5.7899999999999998E-4</c:v>
                </c:pt>
                <c:pt idx="1730">
                  <c:v>-5.7899999999999998E-4</c:v>
                </c:pt>
                <c:pt idx="1731">
                  <c:v>-6.0099999999999997E-4</c:v>
                </c:pt>
                <c:pt idx="1732">
                  <c:v>-6.0099999999999997E-4</c:v>
                </c:pt>
                <c:pt idx="1733">
                  <c:v>-6.0099999999999997E-4</c:v>
                </c:pt>
                <c:pt idx="1734">
                  <c:v>-6.2299999999999996E-4</c:v>
                </c:pt>
                <c:pt idx="1735">
                  <c:v>-6.6799999999999997E-4</c:v>
                </c:pt>
                <c:pt idx="1736">
                  <c:v>-6.4499999999999996E-4</c:v>
                </c:pt>
                <c:pt idx="1737">
                  <c:v>-6.2299999999999996E-4</c:v>
                </c:pt>
                <c:pt idx="1738">
                  <c:v>-6.4499999999999996E-4</c:v>
                </c:pt>
                <c:pt idx="1739">
                  <c:v>-6.4499999999999996E-4</c:v>
                </c:pt>
                <c:pt idx="1740">
                  <c:v>-6.4499999999999996E-4</c:v>
                </c:pt>
                <c:pt idx="1741">
                  <c:v>-6.6799999999999997E-4</c:v>
                </c:pt>
                <c:pt idx="1742">
                  <c:v>-6.6799999999999997E-4</c:v>
                </c:pt>
                <c:pt idx="1743">
                  <c:v>-7.1199999999999996E-4</c:v>
                </c:pt>
                <c:pt idx="1744">
                  <c:v>-6.8999999999999997E-4</c:v>
                </c:pt>
                <c:pt idx="1745">
                  <c:v>-6.8999999999999997E-4</c:v>
                </c:pt>
                <c:pt idx="1746">
                  <c:v>-7.1199999999999996E-4</c:v>
                </c:pt>
                <c:pt idx="1747">
                  <c:v>-6.8999999999999997E-4</c:v>
                </c:pt>
                <c:pt idx="1748">
                  <c:v>-7.1199999999999996E-4</c:v>
                </c:pt>
                <c:pt idx="1749">
                  <c:v>-7.1199999999999996E-4</c:v>
                </c:pt>
                <c:pt idx="1750">
                  <c:v>-7.1199999999999996E-4</c:v>
                </c:pt>
                <c:pt idx="1751">
                  <c:v>-7.3399999999999995E-4</c:v>
                </c:pt>
                <c:pt idx="1752">
                  <c:v>-7.1199999999999996E-4</c:v>
                </c:pt>
                <c:pt idx="1753">
                  <c:v>-7.3399999999999995E-4</c:v>
                </c:pt>
                <c:pt idx="1754">
                  <c:v>-7.1199999999999996E-4</c:v>
                </c:pt>
                <c:pt idx="1755">
                  <c:v>-7.1199999999999996E-4</c:v>
                </c:pt>
                <c:pt idx="1756">
                  <c:v>-7.5600000000000005E-4</c:v>
                </c:pt>
                <c:pt idx="1757">
                  <c:v>-7.1199999999999996E-4</c:v>
                </c:pt>
                <c:pt idx="1758">
                  <c:v>-7.3399999999999995E-4</c:v>
                </c:pt>
                <c:pt idx="1759">
                  <c:v>-7.3399999999999995E-4</c:v>
                </c:pt>
                <c:pt idx="1760">
                  <c:v>-7.7899999999999996E-4</c:v>
                </c:pt>
                <c:pt idx="1761">
                  <c:v>-7.5600000000000005E-4</c:v>
                </c:pt>
                <c:pt idx="1762">
                  <c:v>-7.5600000000000005E-4</c:v>
                </c:pt>
                <c:pt idx="1763">
                  <c:v>-7.5600000000000005E-4</c:v>
                </c:pt>
                <c:pt idx="1764">
                  <c:v>-7.5600000000000005E-4</c:v>
                </c:pt>
                <c:pt idx="1765">
                  <c:v>-7.3399999999999995E-4</c:v>
                </c:pt>
                <c:pt idx="1766">
                  <c:v>-7.5600000000000005E-4</c:v>
                </c:pt>
                <c:pt idx="1767">
                  <c:v>-7.5600000000000005E-4</c:v>
                </c:pt>
                <c:pt idx="1768">
                  <c:v>-7.5600000000000005E-4</c:v>
                </c:pt>
                <c:pt idx="1769">
                  <c:v>-7.7899999999999996E-4</c:v>
                </c:pt>
                <c:pt idx="1770">
                  <c:v>-7.7899999999999996E-4</c:v>
                </c:pt>
                <c:pt idx="1771">
                  <c:v>-7.5600000000000005E-4</c:v>
                </c:pt>
                <c:pt idx="1772">
                  <c:v>-7.7899999999999996E-4</c:v>
                </c:pt>
                <c:pt idx="1773">
                  <c:v>-7.3399999999999995E-4</c:v>
                </c:pt>
                <c:pt idx="1774">
                  <c:v>-7.7899999999999996E-4</c:v>
                </c:pt>
                <c:pt idx="1775">
                  <c:v>-7.1199999999999996E-4</c:v>
                </c:pt>
                <c:pt idx="1776">
                  <c:v>-7.3399999999999995E-4</c:v>
                </c:pt>
                <c:pt idx="1777">
                  <c:v>-7.5600000000000005E-4</c:v>
                </c:pt>
                <c:pt idx="1778">
                  <c:v>-7.3399999999999995E-4</c:v>
                </c:pt>
                <c:pt idx="1779">
                  <c:v>-7.5600000000000005E-4</c:v>
                </c:pt>
                <c:pt idx="1780">
                  <c:v>-7.5600000000000005E-4</c:v>
                </c:pt>
                <c:pt idx="1781">
                  <c:v>-7.1199999999999996E-4</c:v>
                </c:pt>
                <c:pt idx="1782">
                  <c:v>-7.5600000000000005E-4</c:v>
                </c:pt>
                <c:pt idx="1783">
                  <c:v>-7.3399999999999995E-4</c:v>
                </c:pt>
                <c:pt idx="1784">
                  <c:v>-7.1199999999999996E-4</c:v>
                </c:pt>
                <c:pt idx="1785">
                  <c:v>-7.3399999999999995E-4</c:v>
                </c:pt>
                <c:pt idx="1786">
                  <c:v>-7.1199999999999996E-4</c:v>
                </c:pt>
                <c:pt idx="1787">
                  <c:v>-7.1199999999999996E-4</c:v>
                </c:pt>
                <c:pt idx="1788">
                  <c:v>-7.1199999999999996E-4</c:v>
                </c:pt>
                <c:pt idx="1789">
                  <c:v>-6.8999999999999997E-4</c:v>
                </c:pt>
                <c:pt idx="1790">
                  <c:v>-6.8999999999999997E-4</c:v>
                </c:pt>
                <c:pt idx="1791">
                  <c:v>-6.8999999999999997E-4</c:v>
                </c:pt>
                <c:pt idx="1792">
                  <c:v>-6.8999999999999997E-4</c:v>
                </c:pt>
                <c:pt idx="1793">
                  <c:v>-6.8999999999999997E-4</c:v>
                </c:pt>
                <c:pt idx="1794">
                  <c:v>-7.1199999999999996E-4</c:v>
                </c:pt>
                <c:pt idx="1795">
                  <c:v>-6.8999999999999997E-4</c:v>
                </c:pt>
                <c:pt idx="1796">
                  <c:v>-6.8999999999999997E-4</c:v>
                </c:pt>
                <c:pt idx="1797">
                  <c:v>-6.6799999999999997E-4</c:v>
                </c:pt>
                <c:pt idx="1798">
                  <c:v>-6.6799999999999997E-4</c:v>
                </c:pt>
                <c:pt idx="1799">
                  <c:v>-6.6799999999999997E-4</c:v>
                </c:pt>
                <c:pt idx="1800">
                  <c:v>-6.4499999999999996E-4</c:v>
                </c:pt>
                <c:pt idx="1801">
                  <c:v>-6.4499999999999996E-4</c:v>
                </c:pt>
                <c:pt idx="1802">
                  <c:v>-6.2299999999999996E-4</c:v>
                </c:pt>
                <c:pt idx="1803">
                  <c:v>-6.2299999999999996E-4</c:v>
                </c:pt>
                <c:pt idx="1804">
                  <c:v>-6.0099999999999997E-4</c:v>
                </c:pt>
                <c:pt idx="1805">
                  <c:v>-6.2299999999999996E-4</c:v>
                </c:pt>
                <c:pt idx="1806">
                  <c:v>-5.7899999999999998E-4</c:v>
                </c:pt>
                <c:pt idx="1807">
                  <c:v>-6.0099999999999997E-4</c:v>
                </c:pt>
                <c:pt idx="1808">
                  <c:v>-5.3399999999999997E-4</c:v>
                </c:pt>
                <c:pt idx="1809">
                  <c:v>-5.7899999999999998E-4</c:v>
                </c:pt>
                <c:pt idx="1810">
                  <c:v>-6.0099999999999997E-4</c:v>
                </c:pt>
                <c:pt idx="1811">
                  <c:v>-5.5599999999999996E-4</c:v>
                </c:pt>
                <c:pt idx="1812">
                  <c:v>-5.3399999999999997E-4</c:v>
                </c:pt>
                <c:pt idx="1813">
                  <c:v>-5.1199999999999998E-4</c:v>
                </c:pt>
                <c:pt idx="1814">
                  <c:v>-5.1199999999999998E-4</c:v>
                </c:pt>
                <c:pt idx="1815">
                  <c:v>-5.1199999999999998E-4</c:v>
                </c:pt>
                <c:pt idx="1816">
                  <c:v>-4.8999999999999998E-4</c:v>
                </c:pt>
                <c:pt idx="1817">
                  <c:v>-4.8999999999999998E-4</c:v>
                </c:pt>
                <c:pt idx="1818">
                  <c:v>-4.6799999999999999E-4</c:v>
                </c:pt>
                <c:pt idx="1819">
                  <c:v>-4.6799999999999999E-4</c:v>
                </c:pt>
                <c:pt idx="1820">
                  <c:v>-4.6799999999999999E-4</c:v>
                </c:pt>
                <c:pt idx="1821">
                  <c:v>-4.6799999999999999E-4</c:v>
                </c:pt>
                <c:pt idx="1822">
                  <c:v>-4.2299999999999998E-4</c:v>
                </c:pt>
                <c:pt idx="1823">
                  <c:v>-4.0099999999999999E-4</c:v>
                </c:pt>
                <c:pt idx="1824">
                  <c:v>-3.5599999999999998E-4</c:v>
                </c:pt>
                <c:pt idx="1825">
                  <c:v>-4.0099999999999999E-4</c:v>
                </c:pt>
                <c:pt idx="1826">
                  <c:v>-4.0099999999999999E-4</c:v>
                </c:pt>
                <c:pt idx="1827">
                  <c:v>-3.5599999999999998E-4</c:v>
                </c:pt>
                <c:pt idx="1828">
                  <c:v>-3.3399999999999999E-4</c:v>
                </c:pt>
                <c:pt idx="1829">
                  <c:v>-3.3399999999999999E-4</c:v>
                </c:pt>
                <c:pt idx="1830">
                  <c:v>-3.3399999999999999E-4</c:v>
                </c:pt>
                <c:pt idx="1831">
                  <c:v>-3.1199999999999999E-4</c:v>
                </c:pt>
                <c:pt idx="1832">
                  <c:v>-3.1199999999999999E-4</c:v>
                </c:pt>
                <c:pt idx="1833">
                  <c:v>-3.1199999999999999E-4</c:v>
                </c:pt>
                <c:pt idx="1834">
                  <c:v>-2.6699999999999998E-4</c:v>
                </c:pt>
                <c:pt idx="1835">
                  <c:v>-2.6699999999999998E-4</c:v>
                </c:pt>
                <c:pt idx="1836">
                  <c:v>-2.4499999999999999E-4</c:v>
                </c:pt>
                <c:pt idx="1837">
                  <c:v>-2.4499999999999999E-4</c:v>
                </c:pt>
                <c:pt idx="1838">
                  <c:v>-2.23E-4</c:v>
                </c:pt>
                <c:pt idx="1839">
                  <c:v>-2.23E-4</c:v>
                </c:pt>
                <c:pt idx="1840">
                  <c:v>-1.7899999999999999E-4</c:v>
                </c:pt>
                <c:pt idx="1841">
                  <c:v>-2.0100000000000001E-4</c:v>
                </c:pt>
                <c:pt idx="1842">
                  <c:v>-2.0100000000000001E-4</c:v>
                </c:pt>
                <c:pt idx="1843">
                  <c:v>-2.0100000000000001E-4</c:v>
                </c:pt>
                <c:pt idx="1844">
                  <c:v>-1.34E-4</c:v>
                </c:pt>
                <c:pt idx="1845">
                  <c:v>-1.34E-4</c:v>
                </c:pt>
                <c:pt idx="1846">
                  <c:v>-1.34E-4</c:v>
                </c:pt>
                <c:pt idx="1847">
                  <c:v>-1.12E-4</c:v>
                </c:pt>
                <c:pt idx="1848">
                  <c:v>-1.12E-4</c:v>
                </c:pt>
                <c:pt idx="1849">
                  <c:v>-1.12E-4</c:v>
                </c:pt>
                <c:pt idx="1850">
                  <c:v>-6.7000000000000002E-5</c:v>
                </c:pt>
                <c:pt idx="1851">
                  <c:v>-6.7000000000000002E-5</c:v>
                </c:pt>
                <c:pt idx="1852">
                  <c:v>-4.5000000000000003E-5</c:v>
                </c:pt>
                <c:pt idx="1853">
                  <c:v>-2.3E-5</c:v>
                </c:pt>
                <c:pt idx="1854">
                  <c:v>-2.3E-5</c:v>
                </c:pt>
                <c:pt idx="1855">
                  <c:v>2.0999999999999999E-5</c:v>
                </c:pt>
                <c:pt idx="1856">
                  <c:v>-9.9999999999999995E-7</c:v>
                </c:pt>
                <c:pt idx="1857">
                  <c:v>4.3999999999999999E-5</c:v>
                </c:pt>
                <c:pt idx="1858">
                  <c:v>2.0999999999999999E-5</c:v>
                </c:pt>
                <c:pt idx="1859">
                  <c:v>2.0999999999999999E-5</c:v>
                </c:pt>
                <c:pt idx="1860">
                  <c:v>8.7999999999999998E-5</c:v>
                </c:pt>
                <c:pt idx="1861">
                  <c:v>8.7999999999999998E-5</c:v>
                </c:pt>
                <c:pt idx="1862">
                  <c:v>6.6000000000000005E-5</c:v>
                </c:pt>
                <c:pt idx="1863">
                  <c:v>8.7999999999999998E-5</c:v>
                </c:pt>
                <c:pt idx="1864">
                  <c:v>1.1E-4</c:v>
                </c:pt>
                <c:pt idx="1865">
                  <c:v>1.1E-4</c:v>
                </c:pt>
                <c:pt idx="1866">
                  <c:v>1.55E-4</c:v>
                </c:pt>
                <c:pt idx="1867">
                  <c:v>1.7699999999999999E-4</c:v>
                </c:pt>
                <c:pt idx="1868">
                  <c:v>1.7699999999999999E-4</c:v>
                </c:pt>
                <c:pt idx="1869">
                  <c:v>1.9900000000000001E-4</c:v>
                </c:pt>
                <c:pt idx="1870">
                  <c:v>1.9900000000000001E-4</c:v>
                </c:pt>
                <c:pt idx="1871">
                  <c:v>1.9900000000000001E-4</c:v>
                </c:pt>
                <c:pt idx="1872">
                  <c:v>1.9900000000000001E-4</c:v>
                </c:pt>
                <c:pt idx="1873">
                  <c:v>2.4399999999999999E-4</c:v>
                </c:pt>
                <c:pt idx="1874">
                  <c:v>1.9900000000000001E-4</c:v>
                </c:pt>
                <c:pt idx="1875">
                  <c:v>2.4399999999999999E-4</c:v>
                </c:pt>
                <c:pt idx="1876">
                  <c:v>2.6600000000000001E-4</c:v>
                </c:pt>
                <c:pt idx="1877">
                  <c:v>2.6600000000000001E-4</c:v>
                </c:pt>
                <c:pt idx="1878">
                  <c:v>2.8800000000000001E-4</c:v>
                </c:pt>
                <c:pt idx="1879">
                  <c:v>3.1E-4</c:v>
                </c:pt>
                <c:pt idx="1880">
                  <c:v>3.1E-4</c:v>
                </c:pt>
                <c:pt idx="1881">
                  <c:v>3.1E-4</c:v>
                </c:pt>
                <c:pt idx="1882">
                  <c:v>3.3300000000000002E-4</c:v>
                </c:pt>
                <c:pt idx="1883">
                  <c:v>3.3300000000000002E-4</c:v>
                </c:pt>
                <c:pt idx="1884">
                  <c:v>3.1E-4</c:v>
                </c:pt>
                <c:pt idx="1885">
                  <c:v>3.3300000000000002E-4</c:v>
                </c:pt>
                <c:pt idx="1886">
                  <c:v>3.77E-4</c:v>
                </c:pt>
                <c:pt idx="1887">
                  <c:v>3.77E-4</c:v>
                </c:pt>
                <c:pt idx="1888">
                  <c:v>3.77E-4</c:v>
                </c:pt>
                <c:pt idx="1889">
                  <c:v>3.9899999999999999E-4</c:v>
                </c:pt>
                <c:pt idx="1890">
                  <c:v>3.9899999999999999E-4</c:v>
                </c:pt>
                <c:pt idx="1891">
                  <c:v>3.77E-4</c:v>
                </c:pt>
                <c:pt idx="1892">
                  <c:v>3.9899999999999999E-4</c:v>
                </c:pt>
                <c:pt idx="1893">
                  <c:v>4.2200000000000001E-4</c:v>
                </c:pt>
                <c:pt idx="1894">
                  <c:v>4.44E-4</c:v>
                </c:pt>
                <c:pt idx="1895">
                  <c:v>4.44E-4</c:v>
                </c:pt>
                <c:pt idx="1896">
                  <c:v>4.66E-4</c:v>
                </c:pt>
                <c:pt idx="1897">
                  <c:v>4.44E-4</c:v>
                </c:pt>
                <c:pt idx="1898">
                  <c:v>4.44E-4</c:v>
                </c:pt>
                <c:pt idx="1899">
                  <c:v>4.66E-4</c:v>
                </c:pt>
                <c:pt idx="1900">
                  <c:v>4.66E-4</c:v>
                </c:pt>
                <c:pt idx="1901">
                  <c:v>4.2200000000000001E-4</c:v>
                </c:pt>
                <c:pt idx="1902">
                  <c:v>4.8799999999999999E-4</c:v>
                </c:pt>
                <c:pt idx="1903">
                  <c:v>4.8799999999999999E-4</c:v>
                </c:pt>
                <c:pt idx="1904">
                  <c:v>4.8799999999999999E-4</c:v>
                </c:pt>
                <c:pt idx="1905">
                  <c:v>5.1000000000000004E-4</c:v>
                </c:pt>
                <c:pt idx="1906">
                  <c:v>5.1000000000000004E-4</c:v>
                </c:pt>
                <c:pt idx="1907">
                  <c:v>4.66E-4</c:v>
                </c:pt>
                <c:pt idx="1908">
                  <c:v>5.1000000000000004E-4</c:v>
                </c:pt>
                <c:pt idx="1909">
                  <c:v>5.1000000000000004E-4</c:v>
                </c:pt>
                <c:pt idx="1910">
                  <c:v>4.8799999999999999E-4</c:v>
                </c:pt>
                <c:pt idx="1911">
                  <c:v>5.1000000000000004E-4</c:v>
                </c:pt>
                <c:pt idx="1912">
                  <c:v>5.1000000000000004E-4</c:v>
                </c:pt>
                <c:pt idx="1913">
                  <c:v>5.1000000000000004E-4</c:v>
                </c:pt>
                <c:pt idx="1914">
                  <c:v>5.3300000000000005E-4</c:v>
                </c:pt>
                <c:pt idx="1915">
                  <c:v>5.1000000000000004E-4</c:v>
                </c:pt>
                <c:pt idx="1916">
                  <c:v>5.3300000000000005E-4</c:v>
                </c:pt>
                <c:pt idx="1917">
                  <c:v>5.5500000000000005E-4</c:v>
                </c:pt>
                <c:pt idx="1918">
                  <c:v>5.5500000000000005E-4</c:v>
                </c:pt>
                <c:pt idx="1919">
                  <c:v>5.1000000000000004E-4</c:v>
                </c:pt>
                <c:pt idx="1920">
                  <c:v>5.3300000000000005E-4</c:v>
                </c:pt>
                <c:pt idx="1921">
                  <c:v>5.5500000000000005E-4</c:v>
                </c:pt>
                <c:pt idx="1922">
                  <c:v>5.3300000000000005E-4</c:v>
                </c:pt>
                <c:pt idx="1923">
                  <c:v>5.1000000000000004E-4</c:v>
                </c:pt>
                <c:pt idx="1924">
                  <c:v>5.3300000000000005E-4</c:v>
                </c:pt>
                <c:pt idx="1925">
                  <c:v>5.5500000000000005E-4</c:v>
                </c:pt>
                <c:pt idx="1926">
                  <c:v>5.1000000000000004E-4</c:v>
                </c:pt>
                <c:pt idx="1927">
                  <c:v>5.5500000000000005E-4</c:v>
                </c:pt>
                <c:pt idx="1928">
                  <c:v>5.3300000000000005E-4</c:v>
                </c:pt>
                <c:pt idx="1929">
                  <c:v>5.3300000000000005E-4</c:v>
                </c:pt>
                <c:pt idx="1930">
                  <c:v>5.5500000000000005E-4</c:v>
                </c:pt>
                <c:pt idx="1931">
                  <c:v>5.3300000000000005E-4</c:v>
                </c:pt>
                <c:pt idx="1932">
                  <c:v>5.1000000000000004E-4</c:v>
                </c:pt>
                <c:pt idx="1933">
                  <c:v>5.3300000000000005E-4</c:v>
                </c:pt>
                <c:pt idx="1934">
                  <c:v>5.3300000000000005E-4</c:v>
                </c:pt>
                <c:pt idx="1935">
                  <c:v>5.3300000000000005E-4</c:v>
                </c:pt>
                <c:pt idx="1936">
                  <c:v>5.5500000000000005E-4</c:v>
                </c:pt>
                <c:pt idx="1937">
                  <c:v>5.3300000000000005E-4</c:v>
                </c:pt>
                <c:pt idx="1938">
                  <c:v>5.5500000000000005E-4</c:v>
                </c:pt>
                <c:pt idx="1939">
                  <c:v>5.3300000000000005E-4</c:v>
                </c:pt>
                <c:pt idx="1940">
                  <c:v>5.3300000000000005E-4</c:v>
                </c:pt>
                <c:pt idx="1941">
                  <c:v>5.5500000000000005E-4</c:v>
                </c:pt>
                <c:pt idx="1942">
                  <c:v>5.1000000000000004E-4</c:v>
                </c:pt>
                <c:pt idx="1943">
                  <c:v>5.3300000000000005E-4</c:v>
                </c:pt>
                <c:pt idx="1944">
                  <c:v>5.3300000000000005E-4</c:v>
                </c:pt>
                <c:pt idx="1945">
                  <c:v>5.3300000000000005E-4</c:v>
                </c:pt>
                <c:pt idx="1946">
                  <c:v>5.5500000000000005E-4</c:v>
                </c:pt>
                <c:pt idx="1947">
                  <c:v>5.3300000000000005E-4</c:v>
                </c:pt>
                <c:pt idx="1948">
                  <c:v>5.5500000000000005E-4</c:v>
                </c:pt>
                <c:pt idx="1949">
                  <c:v>5.5500000000000005E-4</c:v>
                </c:pt>
                <c:pt idx="1950">
                  <c:v>5.1000000000000004E-4</c:v>
                </c:pt>
                <c:pt idx="1951">
                  <c:v>5.3300000000000005E-4</c:v>
                </c:pt>
                <c:pt idx="1952">
                  <c:v>5.3300000000000005E-4</c:v>
                </c:pt>
                <c:pt idx="1953">
                  <c:v>5.1000000000000004E-4</c:v>
                </c:pt>
                <c:pt idx="1954">
                  <c:v>5.3300000000000005E-4</c:v>
                </c:pt>
                <c:pt idx="1955">
                  <c:v>5.1000000000000004E-4</c:v>
                </c:pt>
                <c:pt idx="1956">
                  <c:v>5.3300000000000005E-4</c:v>
                </c:pt>
                <c:pt idx="1957">
                  <c:v>5.3300000000000005E-4</c:v>
                </c:pt>
                <c:pt idx="1958">
                  <c:v>5.1000000000000004E-4</c:v>
                </c:pt>
                <c:pt idx="1959">
                  <c:v>5.3300000000000005E-4</c:v>
                </c:pt>
                <c:pt idx="1960">
                  <c:v>5.1000000000000004E-4</c:v>
                </c:pt>
                <c:pt idx="1961">
                  <c:v>5.1000000000000004E-4</c:v>
                </c:pt>
                <c:pt idx="1962">
                  <c:v>5.1000000000000004E-4</c:v>
                </c:pt>
                <c:pt idx="1963">
                  <c:v>5.1000000000000004E-4</c:v>
                </c:pt>
                <c:pt idx="1964">
                  <c:v>5.1000000000000004E-4</c:v>
                </c:pt>
                <c:pt idx="1965">
                  <c:v>5.3300000000000005E-4</c:v>
                </c:pt>
                <c:pt idx="1966">
                  <c:v>4.8799999999999999E-4</c:v>
                </c:pt>
                <c:pt idx="1967">
                  <c:v>5.3300000000000005E-4</c:v>
                </c:pt>
                <c:pt idx="1968">
                  <c:v>5.3300000000000005E-4</c:v>
                </c:pt>
                <c:pt idx="1969">
                  <c:v>5.3300000000000005E-4</c:v>
                </c:pt>
                <c:pt idx="1970">
                  <c:v>5.1000000000000004E-4</c:v>
                </c:pt>
                <c:pt idx="1971">
                  <c:v>5.1000000000000004E-4</c:v>
                </c:pt>
                <c:pt idx="1972">
                  <c:v>5.3300000000000005E-4</c:v>
                </c:pt>
                <c:pt idx="1973">
                  <c:v>5.5500000000000005E-4</c:v>
                </c:pt>
                <c:pt idx="1974">
                  <c:v>5.1000000000000004E-4</c:v>
                </c:pt>
                <c:pt idx="1975">
                  <c:v>5.3300000000000005E-4</c:v>
                </c:pt>
                <c:pt idx="1976">
                  <c:v>5.3300000000000005E-4</c:v>
                </c:pt>
                <c:pt idx="1977">
                  <c:v>5.3300000000000005E-4</c:v>
                </c:pt>
                <c:pt idx="1978">
                  <c:v>5.1000000000000004E-4</c:v>
                </c:pt>
                <c:pt idx="1979">
                  <c:v>5.5500000000000005E-4</c:v>
                </c:pt>
                <c:pt idx="1980">
                  <c:v>5.1000000000000004E-4</c:v>
                </c:pt>
                <c:pt idx="1981">
                  <c:v>5.7700000000000004E-4</c:v>
                </c:pt>
                <c:pt idx="1982">
                  <c:v>5.5500000000000005E-4</c:v>
                </c:pt>
                <c:pt idx="1983">
                  <c:v>5.5500000000000005E-4</c:v>
                </c:pt>
                <c:pt idx="1984">
                  <c:v>5.7700000000000004E-4</c:v>
                </c:pt>
                <c:pt idx="1985">
                  <c:v>5.7700000000000004E-4</c:v>
                </c:pt>
                <c:pt idx="1986">
                  <c:v>5.7700000000000004E-4</c:v>
                </c:pt>
                <c:pt idx="1987">
                  <c:v>5.7700000000000004E-4</c:v>
                </c:pt>
                <c:pt idx="1988">
                  <c:v>5.9900000000000003E-4</c:v>
                </c:pt>
                <c:pt idx="1989">
                  <c:v>5.9900000000000003E-4</c:v>
                </c:pt>
                <c:pt idx="1990">
                  <c:v>5.7700000000000004E-4</c:v>
                </c:pt>
                <c:pt idx="1991">
                  <c:v>6.2200000000000005E-4</c:v>
                </c:pt>
                <c:pt idx="1992">
                  <c:v>5.7700000000000004E-4</c:v>
                </c:pt>
                <c:pt idx="1993">
                  <c:v>5.7700000000000004E-4</c:v>
                </c:pt>
                <c:pt idx="1994">
                  <c:v>5.7700000000000004E-4</c:v>
                </c:pt>
                <c:pt idx="1995">
                  <c:v>5.9900000000000003E-4</c:v>
                </c:pt>
                <c:pt idx="1996">
                  <c:v>5.9900000000000003E-4</c:v>
                </c:pt>
                <c:pt idx="1997">
                  <c:v>6.4400000000000004E-4</c:v>
                </c:pt>
                <c:pt idx="1998">
                  <c:v>5.9900000000000003E-4</c:v>
                </c:pt>
                <c:pt idx="1999">
                  <c:v>6.2200000000000005E-4</c:v>
                </c:pt>
              </c:numCache>
            </c:numRef>
          </c:yVal>
          <c:smooth val="1"/>
        </c:ser>
        <c:ser>
          <c:idx val="2"/>
          <c:order val="2"/>
          <c:marker>
            <c:symbol val="none"/>
          </c:marker>
          <c:xVal>
            <c:numRef>
              <c:f>'ATF1319'!$A$501:$A$2500</c:f>
              <c:numCache>
                <c:formatCode>0.00E+00</c:formatCode>
                <c:ptCount val="2000"/>
                <c:pt idx="0">
                  <c:v>-6.8902E-9</c:v>
                </c:pt>
                <c:pt idx="1">
                  <c:v>-6.8839000000000002E-9</c:v>
                </c:pt>
                <c:pt idx="2">
                  <c:v>-6.8776999999999999E-9</c:v>
                </c:pt>
                <c:pt idx="3">
                  <c:v>-6.8714000000000001E-9</c:v>
                </c:pt>
                <c:pt idx="4">
                  <c:v>-6.8651999999999998E-9</c:v>
                </c:pt>
                <c:pt idx="5">
                  <c:v>-6.8589E-9</c:v>
                </c:pt>
                <c:pt idx="6">
                  <c:v>-6.8526999999999997E-9</c:v>
                </c:pt>
                <c:pt idx="7">
                  <c:v>-6.8463999999999998E-9</c:v>
                </c:pt>
                <c:pt idx="8">
                  <c:v>-6.8401999999999996E-9</c:v>
                </c:pt>
                <c:pt idx="9">
                  <c:v>-6.8338999999999997E-9</c:v>
                </c:pt>
                <c:pt idx="10">
                  <c:v>-6.8277000000000003E-9</c:v>
                </c:pt>
                <c:pt idx="11">
                  <c:v>-6.8213999999999996E-9</c:v>
                </c:pt>
                <c:pt idx="12">
                  <c:v>-6.8152000000000002E-9</c:v>
                </c:pt>
                <c:pt idx="13">
                  <c:v>-6.8089000000000003E-9</c:v>
                </c:pt>
                <c:pt idx="14">
                  <c:v>-6.8027000000000001E-9</c:v>
                </c:pt>
                <c:pt idx="15">
                  <c:v>-6.7964000000000002E-9</c:v>
                </c:pt>
                <c:pt idx="16">
                  <c:v>-6.7902E-9</c:v>
                </c:pt>
                <c:pt idx="17">
                  <c:v>-6.7839000000000001E-9</c:v>
                </c:pt>
                <c:pt idx="18">
                  <c:v>-6.7776999999999999E-9</c:v>
                </c:pt>
                <c:pt idx="19">
                  <c:v>-6.7714E-9</c:v>
                </c:pt>
                <c:pt idx="20">
                  <c:v>-6.7651999999999998E-9</c:v>
                </c:pt>
                <c:pt idx="21">
                  <c:v>-6.7588999999999999E-9</c:v>
                </c:pt>
                <c:pt idx="22">
                  <c:v>-6.7526999999999996E-9</c:v>
                </c:pt>
                <c:pt idx="23">
                  <c:v>-6.7463999999999998E-9</c:v>
                </c:pt>
                <c:pt idx="24">
                  <c:v>-6.7402000000000004E-9</c:v>
                </c:pt>
                <c:pt idx="25">
                  <c:v>-6.7338999999999997E-9</c:v>
                </c:pt>
                <c:pt idx="26">
                  <c:v>-6.7277000000000002E-9</c:v>
                </c:pt>
                <c:pt idx="27">
                  <c:v>-6.7214000000000004E-9</c:v>
                </c:pt>
                <c:pt idx="28">
                  <c:v>-6.7152000000000001E-9</c:v>
                </c:pt>
                <c:pt idx="29">
                  <c:v>-6.7089000000000003E-9</c:v>
                </c:pt>
                <c:pt idx="30">
                  <c:v>-6.7027E-9</c:v>
                </c:pt>
                <c:pt idx="31">
                  <c:v>-6.6964000000000002E-9</c:v>
                </c:pt>
                <c:pt idx="32">
                  <c:v>-6.6901999999999999E-9</c:v>
                </c:pt>
                <c:pt idx="33">
                  <c:v>-6.6839E-9</c:v>
                </c:pt>
                <c:pt idx="34">
                  <c:v>-6.6776999999999998E-9</c:v>
                </c:pt>
                <c:pt idx="35">
                  <c:v>-6.6713999999999999E-9</c:v>
                </c:pt>
                <c:pt idx="36">
                  <c:v>-6.6651999999999997E-9</c:v>
                </c:pt>
                <c:pt idx="37">
                  <c:v>-6.6588999999999998E-9</c:v>
                </c:pt>
                <c:pt idx="38">
                  <c:v>-6.6527000000000004E-9</c:v>
                </c:pt>
                <c:pt idx="39">
                  <c:v>-6.6463999999999997E-9</c:v>
                </c:pt>
                <c:pt idx="40">
                  <c:v>-6.6402000000000003E-9</c:v>
                </c:pt>
                <c:pt idx="41">
                  <c:v>-6.6338999999999996E-9</c:v>
                </c:pt>
                <c:pt idx="42">
                  <c:v>-6.6277000000000002E-9</c:v>
                </c:pt>
                <c:pt idx="43">
                  <c:v>-6.6214000000000003E-9</c:v>
                </c:pt>
                <c:pt idx="44">
                  <c:v>-6.6152000000000001E-9</c:v>
                </c:pt>
                <c:pt idx="45">
                  <c:v>-6.6089000000000002E-9</c:v>
                </c:pt>
                <c:pt idx="46">
                  <c:v>-6.6027E-9</c:v>
                </c:pt>
                <c:pt idx="47">
                  <c:v>-6.5964000000000001E-9</c:v>
                </c:pt>
                <c:pt idx="48">
                  <c:v>-6.5901999999999998E-9</c:v>
                </c:pt>
                <c:pt idx="49">
                  <c:v>-6.5839E-9</c:v>
                </c:pt>
                <c:pt idx="50">
                  <c:v>-6.5776999999999997E-9</c:v>
                </c:pt>
                <c:pt idx="51">
                  <c:v>-6.5713999999999999E-9</c:v>
                </c:pt>
                <c:pt idx="52">
                  <c:v>-6.5651999999999996E-9</c:v>
                </c:pt>
                <c:pt idx="53">
                  <c:v>-6.5588999999999998E-9</c:v>
                </c:pt>
                <c:pt idx="54">
                  <c:v>-6.5527000000000003E-9</c:v>
                </c:pt>
                <c:pt idx="55">
                  <c:v>-6.5463999999999996E-9</c:v>
                </c:pt>
                <c:pt idx="56">
                  <c:v>-6.5402000000000002E-9</c:v>
                </c:pt>
                <c:pt idx="57">
                  <c:v>-6.5339000000000004E-9</c:v>
                </c:pt>
                <c:pt idx="58">
                  <c:v>-6.5277000000000001E-9</c:v>
                </c:pt>
                <c:pt idx="59">
                  <c:v>-6.5214000000000002E-9</c:v>
                </c:pt>
                <c:pt idx="60">
                  <c:v>-6.5152E-9</c:v>
                </c:pt>
                <c:pt idx="61">
                  <c:v>-6.5089000000000001E-9</c:v>
                </c:pt>
                <c:pt idx="62">
                  <c:v>-6.5026999999999999E-9</c:v>
                </c:pt>
                <c:pt idx="63">
                  <c:v>-6.4964E-9</c:v>
                </c:pt>
                <c:pt idx="64">
                  <c:v>-6.4901999999999998E-9</c:v>
                </c:pt>
                <c:pt idx="65">
                  <c:v>-6.4838999999999999E-9</c:v>
                </c:pt>
                <c:pt idx="66">
                  <c:v>-6.4776999999999997E-9</c:v>
                </c:pt>
                <c:pt idx="67">
                  <c:v>-6.4713999999999998E-9</c:v>
                </c:pt>
                <c:pt idx="68">
                  <c:v>-6.4652000000000004E-9</c:v>
                </c:pt>
                <c:pt idx="69">
                  <c:v>-6.4588999999999997E-9</c:v>
                </c:pt>
                <c:pt idx="70">
                  <c:v>-6.4527000000000003E-9</c:v>
                </c:pt>
                <c:pt idx="71">
                  <c:v>-6.4464000000000004E-9</c:v>
                </c:pt>
                <c:pt idx="72">
                  <c:v>-6.4402000000000002E-9</c:v>
                </c:pt>
                <c:pt idx="73">
                  <c:v>-6.4339000000000003E-9</c:v>
                </c:pt>
                <c:pt idx="74">
                  <c:v>-6.4277E-9</c:v>
                </c:pt>
                <c:pt idx="75">
                  <c:v>-6.4214000000000002E-9</c:v>
                </c:pt>
                <c:pt idx="76">
                  <c:v>-6.4151999999999999E-9</c:v>
                </c:pt>
                <c:pt idx="77">
                  <c:v>-6.4089000000000001E-9</c:v>
                </c:pt>
                <c:pt idx="78">
                  <c:v>-6.4026999999999998E-9</c:v>
                </c:pt>
                <c:pt idx="79">
                  <c:v>-6.3964E-9</c:v>
                </c:pt>
                <c:pt idx="80">
                  <c:v>-6.3901999999999997E-9</c:v>
                </c:pt>
                <c:pt idx="81">
                  <c:v>-6.3838999999999998E-9</c:v>
                </c:pt>
                <c:pt idx="82">
                  <c:v>-6.3776999999999996E-9</c:v>
                </c:pt>
                <c:pt idx="83">
                  <c:v>-6.3713999999999997E-9</c:v>
                </c:pt>
                <c:pt idx="84">
                  <c:v>-6.3652000000000003E-9</c:v>
                </c:pt>
                <c:pt idx="85">
                  <c:v>-6.3588999999999996E-9</c:v>
                </c:pt>
                <c:pt idx="86">
                  <c:v>-6.3527000000000002E-9</c:v>
                </c:pt>
                <c:pt idx="87">
                  <c:v>-6.3464000000000003E-9</c:v>
                </c:pt>
                <c:pt idx="88">
                  <c:v>-6.3402000000000001E-9</c:v>
                </c:pt>
                <c:pt idx="89">
                  <c:v>-6.3339000000000002E-9</c:v>
                </c:pt>
                <c:pt idx="90">
                  <c:v>-6.3277E-9</c:v>
                </c:pt>
                <c:pt idx="91">
                  <c:v>-6.3214000000000001E-9</c:v>
                </c:pt>
                <c:pt idx="92">
                  <c:v>-6.3151999999999999E-9</c:v>
                </c:pt>
                <c:pt idx="93">
                  <c:v>-6.3089E-9</c:v>
                </c:pt>
                <c:pt idx="94">
                  <c:v>-6.3026999999999998E-9</c:v>
                </c:pt>
                <c:pt idx="95">
                  <c:v>-6.2963999999999999E-9</c:v>
                </c:pt>
                <c:pt idx="96">
                  <c:v>-6.2901999999999996E-9</c:v>
                </c:pt>
                <c:pt idx="97">
                  <c:v>-6.2838999999999998E-9</c:v>
                </c:pt>
                <c:pt idx="98">
                  <c:v>-6.2777000000000004E-9</c:v>
                </c:pt>
                <c:pt idx="99">
                  <c:v>-6.2713999999999997E-9</c:v>
                </c:pt>
                <c:pt idx="100">
                  <c:v>-6.2652000000000002E-9</c:v>
                </c:pt>
                <c:pt idx="101">
                  <c:v>-6.2589000000000004E-9</c:v>
                </c:pt>
                <c:pt idx="102">
                  <c:v>-6.2527000000000001E-9</c:v>
                </c:pt>
                <c:pt idx="103">
                  <c:v>-6.2464000000000003E-9</c:v>
                </c:pt>
                <c:pt idx="104">
                  <c:v>-6.2402E-9</c:v>
                </c:pt>
                <c:pt idx="105">
                  <c:v>-6.2339000000000002E-9</c:v>
                </c:pt>
                <c:pt idx="106">
                  <c:v>-6.2276999999999999E-9</c:v>
                </c:pt>
                <c:pt idx="107">
                  <c:v>-6.2214E-9</c:v>
                </c:pt>
                <c:pt idx="108">
                  <c:v>-6.2151999999999998E-9</c:v>
                </c:pt>
                <c:pt idx="109">
                  <c:v>-6.2088999999999999E-9</c:v>
                </c:pt>
                <c:pt idx="110">
                  <c:v>-6.2026999999999997E-9</c:v>
                </c:pt>
                <c:pt idx="111">
                  <c:v>-6.1963999999999998E-9</c:v>
                </c:pt>
                <c:pt idx="112">
                  <c:v>-6.1902000000000004E-9</c:v>
                </c:pt>
                <c:pt idx="113">
                  <c:v>-6.1838999999999997E-9</c:v>
                </c:pt>
                <c:pt idx="114">
                  <c:v>-6.1777000000000003E-9</c:v>
                </c:pt>
                <c:pt idx="115">
                  <c:v>-6.1713999999999996E-9</c:v>
                </c:pt>
                <c:pt idx="116">
                  <c:v>-6.1652000000000002E-9</c:v>
                </c:pt>
                <c:pt idx="117">
                  <c:v>-6.1589000000000003E-9</c:v>
                </c:pt>
                <c:pt idx="118">
                  <c:v>-6.1527000000000001E-9</c:v>
                </c:pt>
                <c:pt idx="119">
                  <c:v>-6.1464000000000002E-9</c:v>
                </c:pt>
                <c:pt idx="120">
                  <c:v>-6.1402E-9</c:v>
                </c:pt>
                <c:pt idx="121">
                  <c:v>-6.1339000000000001E-9</c:v>
                </c:pt>
                <c:pt idx="122">
                  <c:v>-6.1276999999999998E-9</c:v>
                </c:pt>
                <c:pt idx="123">
                  <c:v>-6.1214E-9</c:v>
                </c:pt>
                <c:pt idx="124">
                  <c:v>-6.1151999999999997E-9</c:v>
                </c:pt>
                <c:pt idx="125">
                  <c:v>-6.1088999999999999E-9</c:v>
                </c:pt>
                <c:pt idx="126">
                  <c:v>-6.1026999999999996E-9</c:v>
                </c:pt>
                <c:pt idx="127">
                  <c:v>-6.0963999999999998E-9</c:v>
                </c:pt>
                <c:pt idx="128">
                  <c:v>-6.0902000000000003E-9</c:v>
                </c:pt>
                <c:pt idx="129">
                  <c:v>-6.0838999999999996E-9</c:v>
                </c:pt>
                <c:pt idx="130">
                  <c:v>-6.0777000000000002E-9</c:v>
                </c:pt>
                <c:pt idx="131">
                  <c:v>-6.0714000000000004E-9</c:v>
                </c:pt>
                <c:pt idx="132">
                  <c:v>-6.0652000000000001E-9</c:v>
                </c:pt>
                <c:pt idx="133">
                  <c:v>-6.0589000000000002E-9</c:v>
                </c:pt>
                <c:pt idx="134">
                  <c:v>-6.0527E-9</c:v>
                </c:pt>
                <c:pt idx="135">
                  <c:v>-6.0464000000000001E-9</c:v>
                </c:pt>
                <c:pt idx="136">
                  <c:v>-6.0401999999999999E-9</c:v>
                </c:pt>
                <c:pt idx="137">
                  <c:v>-6.0339E-9</c:v>
                </c:pt>
                <c:pt idx="138">
                  <c:v>-6.0276999999999998E-9</c:v>
                </c:pt>
                <c:pt idx="139">
                  <c:v>-6.0213999999999999E-9</c:v>
                </c:pt>
                <c:pt idx="140">
                  <c:v>-6.0151999999999997E-9</c:v>
                </c:pt>
                <c:pt idx="141">
                  <c:v>-6.0088999999999998E-9</c:v>
                </c:pt>
                <c:pt idx="142">
                  <c:v>-6.0027000000000004E-9</c:v>
                </c:pt>
                <c:pt idx="143">
                  <c:v>-5.9963999999999997E-9</c:v>
                </c:pt>
                <c:pt idx="144">
                  <c:v>-5.9902000000000003E-9</c:v>
                </c:pt>
                <c:pt idx="145">
                  <c:v>-5.9839000000000004E-9</c:v>
                </c:pt>
                <c:pt idx="146">
                  <c:v>-5.9777000000000002E-9</c:v>
                </c:pt>
                <c:pt idx="147">
                  <c:v>-5.9714000000000003E-9</c:v>
                </c:pt>
                <c:pt idx="148">
                  <c:v>-5.9652E-9</c:v>
                </c:pt>
                <c:pt idx="149">
                  <c:v>-5.9589000000000002E-9</c:v>
                </c:pt>
                <c:pt idx="150">
                  <c:v>-5.9526999999999999E-9</c:v>
                </c:pt>
                <c:pt idx="151">
                  <c:v>-5.9464000000000001E-9</c:v>
                </c:pt>
                <c:pt idx="152">
                  <c:v>-5.9401999999999998E-9</c:v>
                </c:pt>
                <c:pt idx="153">
                  <c:v>-5.9339E-9</c:v>
                </c:pt>
                <c:pt idx="154">
                  <c:v>-5.9276999999999997E-9</c:v>
                </c:pt>
                <c:pt idx="155">
                  <c:v>-5.9213999999999998E-9</c:v>
                </c:pt>
                <c:pt idx="156">
                  <c:v>-5.9151999999999996E-9</c:v>
                </c:pt>
                <c:pt idx="157">
                  <c:v>-5.9088999999999997E-9</c:v>
                </c:pt>
                <c:pt idx="158">
                  <c:v>-5.9027000000000003E-9</c:v>
                </c:pt>
                <c:pt idx="159">
                  <c:v>-5.8963999999999996E-9</c:v>
                </c:pt>
                <c:pt idx="160">
                  <c:v>-5.8902000000000002E-9</c:v>
                </c:pt>
                <c:pt idx="161">
                  <c:v>-5.8839000000000003E-9</c:v>
                </c:pt>
                <c:pt idx="162">
                  <c:v>-5.8777000000000001E-9</c:v>
                </c:pt>
                <c:pt idx="163">
                  <c:v>-5.8714000000000002E-9</c:v>
                </c:pt>
                <c:pt idx="164">
                  <c:v>-5.8652E-9</c:v>
                </c:pt>
                <c:pt idx="165">
                  <c:v>-5.8589000000000001E-9</c:v>
                </c:pt>
                <c:pt idx="166">
                  <c:v>-5.8526999999999999E-9</c:v>
                </c:pt>
                <c:pt idx="167">
                  <c:v>-5.8464E-9</c:v>
                </c:pt>
                <c:pt idx="168">
                  <c:v>-5.8401999999999997E-9</c:v>
                </c:pt>
                <c:pt idx="169">
                  <c:v>-5.8338999999999999E-9</c:v>
                </c:pt>
                <c:pt idx="170">
                  <c:v>-5.8276999999999996E-9</c:v>
                </c:pt>
                <c:pt idx="171">
                  <c:v>-5.8213999999999998E-9</c:v>
                </c:pt>
                <c:pt idx="172">
                  <c:v>-5.8152000000000004E-9</c:v>
                </c:pt>
                <c:pt idx="173">
                  <c:v>-5.8088999999999997E-9</c:v>
                </c:pt>
                <c:pt idx="174">
                  <c:v>-5.8027000000000002E-9</c:v>
                </c:pt>
                <c:pt idx="175">
                  <c:v>-5.7964000000000004E-9</c:v>
                </c:pt>
                <c:pt idx="176">
                  <c:v>-5.7902000000000001E-9</c:v>
                </c:pt>
                <c:pt idx="177">
                  <c:v>-5.7839000000000003E-9</c:v>
                </c:pt>
                <c:pt idx="178">
                  <c:v>-5.7777E-9</c:v>
                </c:pt>
                <c:pt idx="179">
                  <c:v>-5.7714000000000001E-9</c:v>
                </c:pt>
                <c:pt idx="180">
                  <c:v>-5.7651999999999999E-9</c:v>
                </c:pt>
                <c:pt idx="181">
                  <c:v>-5.7589E-9</c:v>
                </c:pt>
                <c:pt idx="182">
                  <c:v>-5.7526999999999998E-9</c:v>
                </c:pt>
                <c:pt idx="183">
                  <c:v>-5.7463999999999999E-9</c:v>
                </c:pt>
                <c:pt idx="184">
                  <c:v>-5.7401999999999997E-9</c:v>
                </c:pt>
                <c:pt idx="185">
                  <c:v>-5.7338999999999998E-9</c:v>
                </c:pt>
                <c:pt idx="186">
                  <c:v>-5.7277000000000004E-9</c:v>
                </c:pt>
                <c:pt idx="187">
                  <c:v>-5.7213999999999997E-9</c:v>
                </c:pt>
                <c:pt idx="188">
                  <c:v>-5.7152000000000003E-9</c:v>
                </c:pt>
                <c:pt idx="189">
                  <c:v>-5.7088999999999996E-9</c:v>
                </c:pt>
                <c:pt idx="190">
                  <c:v>-5.7027000000000002E-9</c:v>
                </c:pt>
                <c:pt idx="191">
                  <c:v>-5.6964000000000003E-9</c:v>
                </c:pt>
                <c:pt idx="192">
                  <c:v>-5.6902000000000001E-9</c:v>
                </c:pt>
                <c:pt idx="193">
                  <c:v>-5.6839000000000002E-9</c:v>
                </c:pt>
                <c:pt idx="194">
                  <c:v>-5.6776999999999999E-9</c:v>
                </c:pt>
                <c:pt idx="195">
                  <c:v>-5.6714000000000001E-9</c:v>
                </c:pt>
                <c:pt idx="196">
                  <c:v>-5.6651999999999998E-9</c:v>
                </c:pt>
                <c:pt idx="197">
                  <c:v>-5.6589E-9</c:v>
                </c:pt>
                <c:pt idx="198">
                  <c:v>-5.6526999999999997E-9</c:v>
                </c:pt>
                <c:pt idx="199">
                  <c:v>-5.6463999999999999E-9</c:v>
                </c:pt>
                <c:pt idx="200">
                  <c:v>-5.6401999999999996E-9</c:v>
                </c:pt>
                <c:pt idx="201">
                  <c:v>-5.6338999999999997E-9</c:v>
                </c:pt>
                <c:pt idx="202">
                  <c:v>-5.6277000000000003E-9</c:v>
                </c:pt>
                <c:pt idx="203">
                  <c:v>-5.6213999999999996E-9</c:v>
                </c:pt>
                <c:pt idx="204">
                  <c:v>-5.6152000000000002E-9</c:v>
                </c:pt>
                <c:pt idx="205">
                  <c:v>-5.6089000000000003E-9</c:v>
                </c:pt>
                <c:pt idx="206">
                  <c:v>-5.6027000000000001E-9</c:v>
                </c:pt>
                <c:pt idx="207">
                  <c:v>-5.5964000000000002E-9</c:v>
                </c:pt>
                <c:pt idx="208">
                  <c:v>-5.5902E-9</c:v>
                </c:pt>
                <c:pt idx="209">
                  <c:v>-5.5839000000000001E-9</c:v>
                </c:pt>
                <c:pt idx="210">
                  <c:v>-5.5776999999999999E-9</c:v>
                </c:pt>
                <c:pt idx="211">
                  <c:v>-5.5714E-9</c:v>
                </c:pt>
                <c:pt idx="212">
                  <c:v>-5.5651999999999998E-9</c:v>
                </c:pt>
                <c:pt idx="213">
                  <c:v>-5.5588999999999999E-9</c:v>
                </c:pt>
                <c:pt idx="214">
                  <c:v>-5.5526999999999997E-9</c:v>
                </c:pt>
                <c:pt idx="215">
                  <c:v>-5.5463999999999998E-9</c:v>
                </c:pt>
                <c:pt idx="216">
                  <c:v>-5.5402000000000004E-9</c:v>
                </c:pt>
                <c:pt idx="217">
                  <c:v>-5.5338999999999997E-9</c:v>
                </c:pt>
                <c:pt idx="218">
                  <c:v>-5.5277000000000003E-9</c:v>
                </c:pt>
                <c:pt idx="219">
                  <c:v>-5.5214000000000004E-9</c:v>
                </c:pt>
                <c:pt idx="220">
                  <c:v>-5.5152000000000001E-9</c:v>
                </c:pt>
                <c:pt idx="221">
                  <c:v>-5.5089000000000003E-9</c:v>
                </c:pt>
                <c:pt idx="222">
                  <c:v>-5.5027E-9</c:v>
                </c:pt>
                <c:pt idx="223">
                  <c:v>-5.4964000000000002E-9</c:v>
                </c:pt>
                <c:pt idx="224">
                  <c:v>-5.4901999999999999E-9</c:v>
                </c:pt>
                <c:pt idx="225">
                  <c:v>-5.4839000000000001E-9</c:v>
                </c:pt>
                <c:pt idx="226">
                  <c:v>-5.4776999999999998E-9</c:v>
                </c:pt>
                <c:pt idx="227">
                  <c:v>-5.4713999999999999E-9</c:v>
                </c:pt>
                <c:pt idx="228">
                  <c:v>-5.4651999999999997E-9</c:v>
                </c:pt>
                <c:pt idx="229">
                  <c:v>-5.4588999999999998E-9</c:v>
                </c:pt>
                <c:pt idx="230">
                  <c:v>-5.4527000000000004E-9</c:v>
                </c:pt>
                <c:pt idx="231">
                  <c:v>-5.4463999999999997E-9</c:v>
                </c:pt>
                <c:pt idx="232">
                  <c:v>-5.4402000000000003E-9</c:v>
                </c:pt>
                <c:pt idx="233">
                  <c:v>-5.4338999999999996E-9</c:v>
                </c:pt>
                <c:pt idx="234">
                  <c:v>-5.4277000000000002E-9</c:v>
                </c:pt>
                <c:pt idx="235">
                  <c:v>-5.4214000000000003E-9</c:v>
                </c:pt>
                <c:pt idx="236">
                  <c:v>-5.4152000000000001E-9</c:v>
                </c:pt>
                <c:pt idx="237">
                  <c:v>-5.4089000000000002E-9</c:v>
                </c:pt>
                <c:pt idx="238">
                  <c:v>-5.4027E-9</c:v>
                </c:pt>
                <c:pt idx="239">
                  <c:v>-5.3964000000000001E-9</c:v>
                </c:pt>
                <c:pt idx="240">
                  <c:v>-5.3901999999999999E-9</c:v>
                </c:pt>
                <c:pt idx="241">
                  <c:v>-5.3839E-9</c:v>
                </c:pt>
                <c:pt idx="242">
                  <c:v>-5.3776999999999997E-9</c:v>
                </c:pt>
                <c:pt idx="243">
                  <c:v>-5.3713999999999999E-9</c:v>
                </c:pt>
                <c:pt idx="244">
                  <c:v>-5.3651999999999996E-9</c:v>
                </c:pt>
                <c:pt idx="245">
                  <c:v>-5.3588999999999998E-9</c:v>
                </c:pt>
                <c:pt idx="246">
                  <c:v>-5.3527000000000003E-9</c:v>
                </c:pt>
                <c:pt idx="247">
                  <c:v>-5.3463999999999997E-9</c:v>
                </c:pt>
                <c:pt idx="248">
                  <c:v>-5.3402000000000002E-9</c:v>
                </c:pt>
                <c:pt idx="249">
                  <c:v>-5.3339000000000004E-9</c:v>
                </c:pt>
                <c:pt idx="250">
                  <c:v>-5.3277000000000001E-9</c:v>
                </c:pt>
                <c:pt idx="251">
                  <c:v>-5.3214000000000003E-9</c:v>
                </c:pt>
                <c:pt idx="252">
                  <c:v>-5.3152E-9</c:v>
                </c:pt>
                <c:pt idx="253">
                  <c:v>-5.3089000000000001E-9</c:v>
                </c:pt>
                <c:pt idx="254">
                  <c:v>-5.3026999999999999E-9</c:v>
                </c:pt>
                <c:pt idx="255">
                  <c:v>-5.2964E-9</c:v>
                </c:pt>
                <c:pt idx="256">
                  <c:v>-5.2901999999999998E-9</c:v>
                </c:pt>
                <c:pt idx="257">
                  <c:v>-5.2838999999999999E-9</c:v>
                </c:pt>
                <c:pt idx="258">
                  <c:v>-5.2776999999999997E-9</c:v>
                </c:pt>
                <c:pt idx="259">
                  <c:v>-5.2713999999999998E-9</c:v>
                </c:pt>
                <c:pt idx="260">
                  <c:v>-5.2652000000000004E-9</c:v>
                </c:pt>
                <c:pt idx="261">
                  <c:v>-5.2588999999999997E-9</c:v>
                </c:pt>
                <c:pt idx="262">
                  <c:v>-5.2527000000000003E-9</c:v>
                </c:pt>
                <c:pt idx="263">
                  <c:v>-5.2464000000000004E-9</c:v>
                </c:pt>
                <c:pt idx="264">
                  <c:v>-5.2402000000000002E-9</c:v>
                </c:pt>
                <c:pt idx="265">
                  <c:v>-5.2339000000000003E-9</c:v>
                </c:pt>
                <c:pt idx="266">
                  <c:v>-5.2277000000000001E-9</c:v>
                </c:pt>
                <c:pt idx="267">
                  <c:v>-5.2214000000000002E-9</c:v>
                </c:pt>
                <c:pt idx="268">
                  <c:v>-5.2151999999999999E-9</c:v>
                </c:pt>
                <c:pt idx="269">
                  <c:v>-5.2089000000000001E-9</c:v>
                </c:pt>
                <c:pt idx="270">
                  <c:v>-5.2026999999999998E-9</c:v>
                </c:pt>
                <c:pt idx="271">
                  <c:v>-5.1964E-9</c:v>
                </c:pt>
                <c:pt idx="272">
                  <c:v>-5.1901999999999997E-9</c:v>
                </c:pt>
                <c:pt idx="273">
                  <c:v>-5.1838999999999999E-9</c:v>
                </c:pt>
                <c:pt idx="274">
                  <c:v>-5.1776999999999996E-9</c:v>
                </c:pt>
                <c:pt idx="275">
                  <c:v>-5.1713999999999997E-9</c:v>
                </c:pt>
                <c:pt idx="276">
                  <c:v>-5.1652000000000003E-9</c:v>
                </c:pt>
                <c:pt idx="277">
                  <c:v>-5.1588999999999996E-9</c:v>
                </c:pt>
                <c:pt idx="278">
                  <c:v>-5.1527000000000002E-9</c:v>
                </c:pt>
                <c:pt idx="279">
                  <c:v>-5.1464000000000003E-9</c:v>
                </c:pt>
                <c:pt idx="280">
                  <c:v>-5.1402000000000001E-9</c:v>
                </c:pt>
                <c:pt idx="281">
                  <c:v>-5.1339000000000002E-9</c:v>
                </c:pt>
                <c:pt idx="282">
                  <c:v>-5.1277E-9</c:v>
                </c:pt>
                <c:pt idx="283">
                  <c:v>-5.1214000000000001E-9</c:v>
                </c:pt>
                <c:pt idx="284">
                  <c:v>-5.1151999999999999E-9</c:v>
                </c:pt>
                <c:pt idx="285">
                  <c:v>-5.1089E-9</c:v>
                </c:pt>
                <c:pt idx="286">
                  <c:v>-5.1026999999999998E-9</c:v>
                </c:pt>
                <c:pt idx="287">
                  <c:v>-5.0963999999999999E-9</c:v>
                </c:pt>
                <c:pt idx="288">
                  <c:v>-5.0901999999999996E-9</c:v>
                </c:pt>
                <c:pt idx="289">
                  <c:v>-5.0838999999999998E-9</c:v>
                </c:pt>
                <c:pt idx="290">
                  <c:v>-5.0777000000000004E-9</c:v>
                </c:pt>
                <c:pt idx="291">
                  <c:v>-5.0713999999999997E-9</c:v>
                </c:pt>
                <c:pt idx="292">
                  <c:v>-5.0652000000000003E-9</c:v>
                </c:pt>
                <c:pt idx="293">
                  <c:v>-5.0589000000000004E-9</c:v>
                </c:pt>
                <c:pt idx="294">
                  <c:v>-5.0527000000000001E-9</c:v>
                </c:pt>
                <c:pt idx="295">
                  <c:v>-5.0464000000000003E-9</c:v>
                </c:pt>
                <c:pt idx="296">
                  <c:v>-5.0402E-9</c:v>
                </c:pt>
                <c:pt idx="297">
                  <c:v>-5.0339000000000002E-9</c:v>
                </c:pt>
                <c:pt idx="298">
                  <c:v>-5.0276999999999999E-9</c:v>
                </c:pt>
                <c:pt idx="299">
                  <c:v>-5.0214000000000001E-9</c:v>
                </c:pt>
                <c:pt idx="300">
                  <c:v>-5.0151999999999998E-9</c:v>
                </c:pt>
                <c:pt idx="301">
                  <c:v>-5.0088999999999999E-9</c:v>
                </c:pt>
                <c:pt idx="302">
                  <c:v>-5.0026999999999997E-9</c:v>
                </c:pt>
                <c:pt idx="303">
                  <c:v>-4.9963999999999998E-9</c:v>
                </c:pt>
                <c:pt idx="304">
                  <c:v>-4.9902000000000004E-9</c:v>
                </c:pt>
                <c:pt idx="305">
                  <c:v>-4.9838999999999997E-9</c:v>
                </c:pt>
                <c:pt idx="306">
                  <c:v>-4.9777000000000003E-9</c:v>
                </c:pt>
                <c:pt idx="307">
                  <c:v>-4.9713999999999996E-9</c:v>
                </c:pt>
                <c:pt idx="308">
                  <c:v>-4.9652000000000002E-9</c:v>
                </c:pt>
                <c:pt idx="309">
                  <c:v>-4.9589000000000003E-9</c:v>
                </c:pt>
                <c:pt idx="310">
                  <c:v>-4.9527000000000001E-9</c:v>
                </c:pt>
                <c:pt idx="311">
                  <c:v>-4.9464000000000002E-9</c:v>
                </c:pt>
                <c:pt idx="312">
                  <c:v>-4.9402E-9</c:v>
                </c:pt>
                <c:pt idx="313">
                  <c:v>-4.9339000000000001E-9</c:v>
                </c:pt>
                <c:pt idx="314">
                  <c:v>-4.9276999999999998E-9</c:v>
                </c:pt>
                <c:pt idx="315">
                  <c:v>-4.9214E-9</c:v>
                </c:pt>
                <c:pt idx="316">
                  <c:v>-4.9151999999999997E-9</c:v>
                </c:pt>
                <c:pt idx="317">
                  <c:v>-4.9088999999999999E-9</c:v>
                </c:pt>
                <c:pt idx="318">
                  <c:v>-4.9026999999999996E-9</c:v>
                </c:pt>
                <c:pt idx="319">
                  <c:v>-4.8963999999999998E-9</c:v>
                </c:pt>
                <c:pt idx="320">
                  <c:v>-4.8902000000000003E-9</c:v>
                </c:pt>
                <c:pt idx="321">
                  <c:v>-4.8838999999999996E-9</c:v>
                </c:pt>
                <c:pt idx="322">
                  <c:v>-4.8777000000000002E-9</c:v>
                </c:pt>
                <c:pt idx="323">
                  <c:v>-4.8714000000000004E-9</c:v>
                </c:pt>
                <c:pt idx="324">
                  <c:v>-4.8652000000000001E-9</c:v>
                </c:pt>
                <c:pt idx="325">
                  <c:v>-4.8589000000000003E-9</c:v>
                </c:pt>
                <c:pt idx="326">
                  <c:v>-4.8527E-9</c:v>
                </c:pt>
                <c:pt idx="327">
                  <c:v>-4.8464000000000001E-9</c:v>
                </c:pt>
                <c:pt idx="328">
                  <c:v>-4.8401999999999999E-9</c:v>
                </c:pt>
                <c:pt idx="329">
                  <c:v>-4.8339E-9</c:v>
                </c:pt>
                <c:pt idx="330">
                  <c:v>-4.8276999999999998E-9</c:v>
                </c:pt>
                <c:pt idx="331">
                  <c:v>-4.8213999999999999E-9</c:v>
                </c:pt>
                <c:pt idx="332">
                  <c:v>-4.8151999999999997E-9</c:v>
                </c:pt>
                <c:pt idx="333">
                  <c:v>-4.8088999999999998E-9</c:v>
                </c:pt>
                <c:pt idx="334">
                  <c:v>-4.8027000000000004E-9</c:v>
                </c:pt>
                <c:pt idx="335">
                  <c:v>-4.7963999999999997E-9</c:v>
                </c:pt>
                <c:pt idx="336">
                  <c:v>-4.7902000000000003E-9</c:v>
                </c:pt>
                <c:pt idx="337">
                  <c:v>-4.7839000000000004E-9</c:v>
                </c:pt>
                <c:pt idx="338">
                  <c:v>-4.7777000000000002E-9</c:v>
                </c:pt>
                <c:pt idx="339">
                  <c:v>-4.7714000000000003E-9</c:v>
                </c:pt>
                <c:pt idx="340">
                  <c:v>-4.7652E-9</c:v>
                </c:pt>
                <c:pt idx="341">
                  <c:v>-4.7589000000000002E-9</c:v>
                </c:pt>
                <c:pt idx="342">
                  <c:v>-4.7526999999999999E-9</c:v>
                </c:pt>
                <c:pt idx="343">
                  <c:v>-4.7464000000000001E-9</c:v>
                </c:pt>
                <c:pt idx="344">
                  <c:v>-4.7401999999999998E-9</c:v>
                </c:pt>
                <c:pt idx="345">
                  <c:v>-4.7339E-9</c:v>
                </c:pt>
                <c:pt idx="346">
                  <c:v>-4.7276999999999997E-9</c:v>
                </c:pt>
                <c:pt idx="347">
                  <c:v>-4.7213999999999998E-9</c:v>
                </c:pt>
                <c:pt idx="348">
                  <c:v>-4.7151999999999996E-9</c:v>
                </c:pt>
                <c:pt idx="349">
                  <c:v>-4.7088999999999997E-9</c:v>
                </c:pt>
                <c:pt idx="350">
                  <c:v>-4.7027000000000003E-9</c:v>
                </c:pt>
                <c:pt idx="351">
                  <c:v>-4.6963999999999996E-9</c:v>
                </c:pt>
                <c:pt idx="352">
                  <c:v>-4.6902000000000002E-9</c:v>
                </c:pt>
                <c:pt idx="353">
                  <c:v>-4.6839000000000003E-9</c:v>
                </c:pt>
                <c:pt idx="354">
                  <c:v>-4.6777000000000001E-9</c:v>
                </c:pt>
                <c:pt idx="355">
                  <c:v>-4.6714000000000002E-9</c:v>
                </c:pt>
                <c:pt idx="356">
                  <c:v>-4.6652E-9</c:v>
                </c:pt>
                <c:pt idx="357">
                  <c:v>-4.6589000000000001E-9</c:v>
                </c:pt>
                <c:pt idx="358">
                  <c:v>-4.6526999999999999E-9</c:v>
                </c:pt>
                <c:pt idx="359">
                  <c:v>-4.6464E-9</c:v>
                </c:pt>
                <c:pt idx="360">
                  <c:v>-4.6401999999999998E-9</c:v>
                </c:pt>
                <c:pt idx="361">
                  <c:v>-4.6338999999999999E-9</c:v>
                </c:pt>
                <c:pt idx="362">
                  <c:v>-4.6276999999999996E-9</c:v>
                </c:pt>
                <c:pt idx="363">
                  <c:v>-4.6213999999999998E-9</c:v>
                </c:pt>
                <c:pt idx="364">
                  <c:v>-4.6152000000000004E-9</c:v>
                </c:pt>
                <c:pt idx="365">
                  <c:v>-4.6088999999999997E-9</c:v>
                </c:pt>
                <c:pt idx="366">
                  <c:v>-4.6027000000000002E-9</c:v>
                </c:pt>
                <c:pt idx="367">
                  <c:v>-4.5964000000000004E-9</c:v>
                </c:pt>
                <c:pt idx="368">
                  <c:v>-4.5902000000000001E-9</c:v>
                </c:pt>
                <c:pt idx="369">
                  <c:v>-4.5839000000000003E-9</c:v>
                </c:pt>
                <c:pt idx="370">
                  <c:v>-4.5777E-9</c:v>
                </c:pt>
                <c:pt idx="371">
                  <c:v>-4.5714000000000002E-9</c:v>
                </c:pt>
                <c:pt idx="372">
                  <c:v>-4.5651999999999999E-9</c:v>
                </c:pt>
                <c:pt idx="373">
                  <c:v>-4.5589E-9</c:v>
                </c:pt>
                <c:pt idx="374">
                  <c:v>-4.5526999999999998E-9</c:v>
                </c:pt>
                <c:pt idx="375">
                  <c:v>-4.5463999999999999E-9</c:v>
                </c:pt>
                <c:pt idx="376">
                  <c:v>-4.5401999999999997E-9</c:v>
                </c:pt>
                <c:pt idx="377">
                  <c:v>-4.5338999999999998E-9</c:v>
                </c:pt>
                <c:pt idx="378">
                  <c:v>-4.5277000000000004E-9</c:v>
                </c:pt>
                <c:pt idx="379">
                  <c:v>-4.5213999999999997E-9</c:v>
                </c:pt>
                <c:pt idx="380">
                  <c:v>-4.5152000000000003E-9</c:v>
                </c:pt>
                <c:pt idx="381">
                  <c:v>-4.5088999999999996E-9</c:v>
                </c:pt>
                <c:pt idx="382">
                  <c:v>-4.5027000000000002E-9</c:v>
                </c:pt>
                <c:pt idx="383">
                  <c:v>-4.4964000000000003E-9</c:v>
                </c:pt>
                <c:pt idx="384">
                  <c:v>-4.4902000000000001E-9</c:v>
                </c:pt>
                <c:pt idx="385">
                  <c:v>-4.4839000000000002E-9</c:v>
                </c:pt>
                <c:pt idx="386">
                  <c:v>-4.4777E-9</c:v>
                </c:pt>
                <c:pt idx="387">
                  <c:v>-4.4714000000000001E-9</c:v>
                </c:pt>
                <c:pt idx="388">
                  <c:v>-4.4651999999999998E-9</c:v>
                </c:pt>
                <c:pt idx="389">
                  <c:v>-4.4589E-9</c:v>
                </c:pt>
                <c:pt idx="390">
                  <c:v>-4.4526999999999997E-9</c:v>
                </c:pt>
                <c:pt idx="391">
                  <c:v>-4.4463999999999999E-9</c:v>
                </c:pt>
                <c:pt idx="392">
                  <c:v>-4.4401999999999996E-9</c:v>
                </c:pt>
                <c:pt idx="393">
                  <c:v>-4.4338999999999998E-9</c:v>
                </c:pt>
                <c:pt idx="394">
                  <c:v>-4.4277000000000003E-9</c:v>
                </c:pt>
                <c:pt idx="395">
                  <c:v>-4.4213999999999996E-9</c:v>
                </c:pt>
                <c:pt idx="396">
                  <c:v>-4.4152000000000002E-9</c:v>
                </c:pt>
                <c:pt idx="397">
                  <c:v>-4.4089000000000004E-9</c:v>
                </c:pt>
                <c:pt idx="398">
                  <c:v>-4.4027000000000001E-9</c:v>
                </c:pt>
                <c:pt idx="399">
                  <c:v>-4.3964000000000002E-9</c:v>
                </c:pt>
                <c:pt idx="400">
                  <c:v>-4.3902E-9</c:v>
                </c:pt>
                <c:pt idx="401">
                  <c:v>-4.3839000000000001E-9</c:v>
                </c:pt>
                <c:pt idx="402">
                  <c:v>-4.3776999999999999E-9</c:v>
                </c:pt>
                <c:pt idx="403">
                  <c:v>-4.3714E-9</c:v>
                </c:pt>
                <c:pt idx="404">
                  <c:v>-4.3651999999999998E-9</c:v>
                </c:pt>
                <c:pt idx="405">
                  <c:v>-4.3588999999999999E-9</c:v>
                </c:pt>
                <c:pt idx="406">
                  <c:v>-4.3526999999999997E-9</c:v>
                </c:pt>
                <c:pt idx="407">
                  <c:v>-4.3463999999999998E-9</c:v>
                </c:pt>
                <c:pt idx="408">
                  <c:v>-4.3402000000000004E-9</c:v>
                </c:pt>
                <c:pt idx="409">
                  <c:v>-4.3338999999999997E-9</c:v>
                </c:pt>
                <c:pt idx="410">
                  <c:v>-4.3277000000000003E-9</c:v>
                </c:pt>
                <c:pt idx="411">
                  <c:v>-4.3214000000000004E-9</c:v>
                </c:pt>
                <c:pt idx="412">
                  <c:v>-4.3152000000000002E-9</c:v>
                </c:pt>
                <c:pt idx="413">
                  <c:v>-4.3089000000000003E-9</c:v>
                </c:pt>
                <c:pt idx="414">
                  <c:v>-4.3027E-9</c:v>
                </c:pt>
                <c:pt idx="415">
                  <c:v>-4.2964000000000002E-9</c:v>
                </c:pt>
                <c:pt idx="416">
                  <c:v>-4.2901999999999999E-9</c:v>
                </c:pt>
                <c:pt idx="417">
                  <c:v>-4.2839000000000001E-9</c:v>
                </c:pt>
                <c:pt idx="418">
                  <c:v>-4.2776999999999998E-9</c:v>
                </c:pt>
                <c:pt idx="419">
                  <c:v>-4.2714E-9</c:v>
                </c:pt>
                <c:pt idx="420">
                  <c:v>-4.2651999999999997E-9</c:v>
                </c:pt>
                <c:pt idx="421">
                  <c:v>-4.2588999999999998E-9</c:v>
                </c:pt>
                <c:pt idx="422">
                  <c:v>-4.2526999999999996E-9</c:v>
                </c:pt>
                <c:pt idx="423">
                  <c:v>-4.2463999999999997E-9</c:v>
                </c:pt>
                <c:pt idx="424">
                  <c:v>-4.2402000000000003E-9</c:v>
                </c:pt>
                <c:pt idx="425">
                  <c:v>-4.2338999999999996E-9</c:v>
                </c:pt>
                <c:pt idx="426">
                  <c:v>-4.2277000000000002E-9</c:v>
                </c:pt>
                <c:pt idx="427">
                  <c:v>-4.2214000000000003E-9</c:v>
                </c:pt>
                <c:pt idx="428">
                  <c:v>-4.2152000000000001E-9</c:v>
                </c:pt>
                <c:pt idx="429">
                  <c:v>-4.2089000000000002E-9</c:v>
                </c:pt>
                <c:pt idx="430">
                  <c:v>-4.2027E-9</c:v>
                </c:pt>
                <c:pt idx="431">
                  <c:v>-4.1964000000000001E-9</c:v>
                </c:pt>
                <c:pt idx="432">
                  <c:v>-4.1901999999999999E-9</c:v>
                </c:pt>
                <c:pt idx="433">
                  <c:v>-4.1839E-9</c:v>
                </c:pt>
                <c:pt idx="434">
                  <c:v>-4.1776999999999997E-9</c:v>
                </c:pt>
                <c:pt idx="435">
                  <c:v>-4.1713999999999999E-9</c:v>
                </c:pt>
                <c:pt idx="436">
                  <c:v>-4.1651999999999996E-9</c:v>
                </c:pt>
                <c:pt idx="437">
                  <c:v>-4.1588999999999998E-9</c:v>
                </c:pt>
                <c:pt idx="438">
                  <c:v>-4.1527000000000004E-9</c:v>
                </c:pt>
                <c:pt idx="439">
                  <c:v>-4.1463999999999997E-9</c:v>
                </c:pt>
                <c:pt idx="440">
                  <c:v>-4.1402000000000002E-9</c:v>
                </c:pt>
                <c:pt idx="441">
                  <c:v>-4.1339000000000004E-9</c:v>
                </c:pt>
                <c:pt idx="442">
                  <c:v>-4.1277000000000001E-9</c:v>
                </c:pt>
                <c:pt idx="443">
                  <c:v>-4.1214000000000003E-9</c:v>
                </c:pt>
                <c:pt idx="444">
                  <c:v>-4.1152E-9</c:v>
                </c:pt>
                <c:pt idx="445">
                  <c:v>-4.1089000000000002E-9</c:v>
                </c:pt>
                <c:pt idx="446">
                  <c:v>-4.1026999999999999E-9</c:v>
                </c:pt>
                <c:pt idx="447">
                  <c:v>-4.0964E-9</c:v>
                </c:pt>
                <c:pt idx="448">
                  <c:v>-4.0901999999999998E-9</c:v>
                </c:pt>
                <c:pt idx="449">
                  <c:v>-4.0838999999999999E-9</c:v>
                </c:pt>
                <c:pt idx="450">
                  <c:v>-4.0776999999999997E-9</c:v>
                </c:pt>
                <c:pt idx="451">
                  <c:v>-4.0713999999999998E-9</c:v>
                </c:pt>
                <c:pt idx="452">
                  <c:v>-4.0652000000000004E-9</c:v>
                </c:pt>
                <c:pt idx="453">
                  <c:v>-4.0588999999999997E-9</c:v>
                </c:pt>
                <c:pt idx="454">
                  <c:v>-4.0527000000000003E-9</c:v>
                </c:pt>
                <c:pt idx="455">
                  <c:v>-4.0463999999999996E-9</c:v>
                </c:pt>
                <c:pt idx="456">
                  <c:v>-4.0402000000000002E-9</c:v>
                </c:pt>
                <c:pt idx="457">
                  <c:v>-4.0339000000000003E-9</c:v>
                </c:pt>
                <c:pt idx="458">
                  <c:v>-4.0277000000000001E-9</c:v>
                </c:pt>
                <c:pt idx="459">
                  <c:v>-4.0214000000000002E-9</c:v>
                </c:pt>
                <c:pt idx="460">
                  <c:v>-4.0151999999999999E-9</c:v>
                </c:pt>
                <c:pt idx="461">
                  <c:v>-4.0089000000000001E-9</c:v>
                </c:pt>
                <c:pt idx="462">
                  <c:v>-4.0026999999999998E-9</c:v>
                </c:pt>
                <c:pt idx="463">
                  <c:v>-3.9964E-9</c:v>
                </c:pt>
                <c:pt idx="464">
                  <c:v>-3.9901999999999997E-9</c:v>
                </c:pt>
                <c:pt idx="465">
                  <c:v>-3.9838999999999999E-9</c:v>
                </c:pt>
                <c:pt idx="466">
                  <c:v>-3.9776999999999996E-9</c:v>
                </c:pt>
                <c:pt idx="467">
                  <c:v>-3.9713999999999997E-9</c:v>
                </c:pt>
                <c:pt idx="468">
                  <c:v>-3.9652000000000003E-9</c:v>
                </c:pt>
                <c:pt idx="469">
                  <c:v>-3.9588999999999996E-9</c:v>
                </c:pt>
                <c:pt idx="470">
                  <c:v>-3.9527000000000002E-9</c:v>
                </c:pt>
                <c:pt idx="471">
                  <c:v>-3.9464000000000004E-9</c:v>
                </c:pt>
                <c:pt idx="472">
                  <c:v>-3.9402000000000001E-9</c:v>
                </c:pt>
                <c:pt idx="473">
                  <c:v>-3.9339000000000002E-9</c:v>
                </c:pt>
                <c:pt idx="474">
                  <c:v>-3.9277E-9</c:v>
                </c:pt>
                <c:pt idx="475">
                  <c:v>-3.9214000000000001E-9</c:v>
                </c:pt>
                <c:pt idx="476">
                  <c:v>-3.9151999999999999E-9</c:v>
                </c:pt>
                <c:pt idx="477">
                  <c:v>-3.9089E-9</c:v>
                </c:pt>
                <c:pt idx="478">
                  <c:v>-3.9026999999999998E-9</c:v>
                </c:pt>
                <c:pt idx="479">
                  <c:v>-3.8963999999999999E-9</c:v>
                </c:pt>
                <c:pt idx="480">
                  <c:v>-3.8901999999999997E-9</c:v>
                </c:pt>
                <c:pt idx="481">
                  <c:v>-3.8838999999999998E-9</c:v>
                </c:pt>
                <c:pt idx="482">
                  <c:v>-3.8777000000000004E-9</c:v>
                </c:pt>
                <c:pt idx="483">
                  <c:v>-3.8713999999999997E-9</c:v>
                </c:pt>
                <c:pt idx="484">
                  <c:v>-3.8652000000000003E-9</c:v>
                </c:pt>
                <c:pt idx="485">
                  <c:v>-3.8589000000000004E-9</c:v>
                </c:pt>
                <c:pt idx="486">
                  <c:v>-3.8527000000000001E-9</c:v>
                </c:pt>
                <c:pt idx="487">
                  <c:v>-3.8464000000000003E-9</c:v>
                </c:pt>
                <c:pt idx="488">
                  <c:v>-3.8402E-9</c:v>
                </c:pt>
                <c:pt idx="489">
                  <c:v>-3.8339000000000002E-9</c:v>
                </c:pt>
                <c:pt idx="490">
                  <c:v>-3.8276999999999999E-9</c:v>
                </c:pt>
                <c:pt idx="491">
                  <c:v>-3.8214000000000001E-9</c:v>
                </c:pt>
                <c:pt idx="492">
                  <c:v>-3.8151999999999998E-9</c:v>
                </c:pt>
                <c:pt idx="493">
                  <c:v>-3.8088999999999999E-9</c:v>
                </c:pt>
                <c:pt idx="494">
                  <c:v>-3.8026999999999997E-9</c:v>
                </c:pt>
                <c:pt idx="495">
                  <c:v>-3.7963999999999998E-9</c:v>
                </c:pt>
                <c:pt idx="496">
                  <c:v>-3.7901999999999996E-9</c:v>
                </c:pt>
                <c:pt idx="497">
                  <c:v>-3.7838999999999997E-9</c:v>
                </c:pt>
                <c:pt idx="498">
                  <c:v>-3.7777000000000003E-9</c:v>
                </c:pt>
                <c:pt idx="499">
                  <c:v>-3.7713999999999996E-9</c:v>
                </c:pt>
                <c:pt idx="500">
                  <c:v>-3.7652000000000002E-9</c:v>
                </c:pt>
                <c:pt idx="501">
                  <c:v>-3.7589000000000003E-9</c:v>
                </c:pt>
                <c:pt idx="502">
                  <c:v>-3.7527000000000001E-9</c:v>
                </c:pt>
                <c:pt idx="503">
                  <c:v>-3.7464000000000002E-9</c:v>
                </c:pt>
                <c:pt idx="504">
                  <c:v>-3.7402E-9</c:v>
                </c:pt>
                <c:pt idx="505">
                  <c:v>-3.7339000000000001E-9</c:v>
                </c:pt>
                <c:pt idx="506">
                  <c:v>-3.7276999999999999E-9</c:v>
                </c:pt>
                <c:pt idx="507">
                  <c:v>-3.7214E-9</c:v>
                </c:pt>
                <c:pt idx="508">
                  <c:v>-3.7152000000000002E-9</c:v>
                </c:pt>
                <c:pt idx="509">
                  <c:v>-3.7088999999999999E-9</c:v>
                </c:pt>
                <c:pt idx="510">
                  <c:v>-3.7027E-9</c:v>
                </c:pt>
                <c:pt idx="511">
                  <c:v>-3.6964000000000002E-9</c:v>
                </c:pt>
                <c:pt idx="512">
                  <c:v>-3.6901999999999999E-9</c:v>
                </c:pt>
                <c:pt idx="513">
                  <c:v>-3.6839000000000001E-9</c:v>
                </c:pt>
                <c:pt idx="514">
                  <c:v>-3.6776999999999998E-9</c:v>
                </c:pt>
                <c:pt idx="515">
                  <c:v>-3.6714E-9</c:v>
                </c:pt>
                <c:pt idx="516">
                  <c:v>-3.6652000000000001E-9</c:v>
                </c:pt>
                <c:pt idx="517">
                  <c:v>-3.6588999999999998E-9</c:v>
                </c:pt>
                <c:pt idx="518">
                  <c:v>-3.6527E-9</c:v>
                </c:pt>
                <c:pt idx="519">
                  <c:v>-3.6464000000000001E-9</c:v>
                </c:pt>
                <c:pt idx="520">
                  <c:v>-3.6401999999999999E-9</c:v>
                </c:pt>
                <c:pt idx="521">
                  <c:v>-3.6339E-9</c:v>
                </c:pt>
                <c:pt idx="522">
                  <c:v>-3.6277000000000002E-9</c:v>
                </c:pt>
                <c:pt idx="523">
                  <c:v>-3.6213999999999999E-9</c:v>
                </c:pt>
                <c:pt idx="524">
                  <c:v>-3.6152000000000001E-9</c:v>
                </c:pt>
                <c:pt idx="525">
                  <c:v>-3.6088999999999998E-9</c:v>
                </c:pt>
                <c:pt idx="526">
                  <c:v>-3.6027E-9</c:v>
                </c:pt>
                <c:pt idx="527">
                  <c:v>-3.5964000000000001E-9</c:v>
                </c:pt>
                <c:pt idx="528">
                  <c:v>-3.5901999999999999E-9</c:v>
                </c:pt>
                <c:pt idx="529">
                  <c:v>-3.5839E-9</c:v>
                </c:pt>
                <c:pt idx="530">
                  <c:v>-3.5777000000000002E-9</c:v>
                </c:pt>
                <c:pt idx="531">
                  <c:v>-3.5713999999999999E-9</c:v>
                </c:pt>
                <c:pt idx="532">
                  <c:v>-3.5652000000000001E-9</c:v>
                </c:pt>
                <c:pt idx="533">
                  <c:v>-3.5589000000000002E-9</c:v>
                </c:pt>
                <c:pt idx="534">
                  <c:v>-3.5526999999999999E-9</c:v>
                </c:pt>
                <c:pt idx="535">
                  <c:v>-3.5464000000000001E-9</c:v>
                </c:pt>
                <c:pt idx="536">
                  <c:v>-3.5401999999999998E-9</c:v>
                </c:pt>
                <c:pt idx="537">
                  <c:v>-3.5339E-9</c:v>
                </c:pt>
                <c:pt idx="538">
                  <c:v>-3.5277000000000001E-9</c:v>
                </c:pt>
                <c:pt idx="539">
                  <c:v>-3.5213999999999999E-9</c:v>
                </c:pt>
                <c:pt idx="540">
                  <c:v>-3.5152E-9</c:v>
                </c:pt>
                <c:pt idx="541">
                  <c:v>-3.5089000000000002E-9</c:v>
                </c:pt>
                <c:pt idx="542">
                  <c:v>-3.5026999999999999E-9</c:v>
                </c:pt>
                <c:pt idx="543">
                  <c:v>-3.4964E-9</c:v>
                </c:pt>
                <c:pt idx="544">
                  <c:v>-3.4901999999999998E-9</c:v>
                </c:pt>
                <c:pt idx="545">
                  <c:v>-3.4838999999999999E-9</c:v>
                </c:pt>
                <c:pt idx="546">
                  <c:v>-3.4777000000000001E-9</c:v>
                </c:pt>
                <c:pt idx="547">
                  <c:v>-3.4713999999999998E-9</c:v>
                </c:pt>
                <c:pt idx="548">
                  <c:v>-3.4652E-9</c:v>
                </c:pt>
                <c:pt idx="549">
                  <c:v>-3.4589000000000001E-9</c:v>
                </c:pt>
                <c:pt idx="550">
                  <c:v>-3.4526999999999999E-9</c:v>
                </c:pt>
                <c:pt idx="551">
                  <c:v>-3.4464E-9</c:v>
                </c:pt>
                <c:pt idx="552">
                  <c:v>-3.4402000000000002E-9</c:v>
                </c:pt>
                <c:pt idx="553">
                  <c:v>-3.4338999999999999E-9</c:v>
                </c:pt>
                <c:pt idx="554">
                  <c:v>-3.4277000000000001E-9</c:v>
                </c:pt>
                <c:pt idx="555">
                  <c:v>-3.4214000000000002E-9</c:v>
                </c:pt>
                <c:pt idx="556">
                  <c:v>-3.4152E-9</c:v>
                </c:pt>
                <c:pt idx="557">
                  <c:v>-3.4089000000000001E-9</c:v>
                </c:pt>
                <c:pt idx="558">
                  <c:v>-3.4026999999999998E-9</c:v>
                </c:pt>
                <c:pt idx="559">
                  <c:v>-3.3964E-9</c:v>
                </c:pt>
                <c:pt idx="560">
                  <c:v>-3.3902000000000001E-9</c:v>
                </c:pt>
                <c:pt idx="561">
                  <c:v>-3.3838999999999999E-9</c:v>
                </c:pt>
                <c:pt idx="562">
                  <c:v>-3.3777E-9</c:v>
                </c:pt>
                <c:pt idx="563">
                  <c:v>-3.3714000000000002E-9</c:v>
                </c:pt>
                <c:pt idx="564">
                  <c:v>-3.3651999999999999E-9</c:v>
                </c:pt>
                <c:pt idx="565">
                  <c:v>-3.3589000000000001E-9</c:v>
                </c:pt>
                <c:pt idx="566">
                  <c:v>-3.3526999999999998E-9</c:v>
                </c:pt>
                <c:pt idx="567">
                  <c:v>-3.3463999999999999E-9</c:v>
                </c:pt>
                <c:pt idx="568">
                  <c:v>-3.3402000000000001E-9</c:v>
                </c:pt>
                <c:pt idx="569">
                  <c:v>-3.3338999999999998E-9</c:v>
                </c:pt>
                <c:pt idx="570">
                  <c:v>-3.3277E-9</c:v>
                </c:pt>
                <c:pt idx="571">
                  <c:v>-3.3214000000000001E-9</c:v>
                </c:pt>
                <c:pt idx="572">
                  <c:v>-3.3151999999999999E-9</c:v>
                </c:pt>
                <c:pt idx="573">
                  <c:v>-3.3089E-9</c:v>
                </c:pt>
                <c:pt idx="574">
                  <c:v>-3.3027000000000002E-9</c:v>
                </c:pt>
                <c:pt idx="575">
                  <c:v>-3.2963999999999999E-9</c:v>
                </c:pt>
                <c:pt idx="576">
                  <c:v>-3.2902000000000001E-9</c:v>
                </c:pt>
                <c:pt idx="577">
                  <c:v>-3.2838999999999998E-9</c:v>
                </c:pt>
                <c:pt idx="578">
                  <c:v>-3.2777E-9</c:v>
                </c:pt>
                <c:pt idx="579">
                  <c:v>-3.2714000000000001E-9</c:v>
                </c:pt>
                <c:pt idx="580">
                  <c:v>-3.2651999999999999E-9</c:v>
                </c:pt>
                <c:pt idx="581">
                  <c:v>-3.2589E-9</c:v>
                </c:pt>
                <c:pt idx="582">
                  <c:v>-3.2527000000000002E-9</c:v>
                </c:pt>
                <c:pt idx="583">
                  <c:v>-3.2463999999999999E-9</c:v>
                </c:pt>
                <c:pt idx="584">
                  <c:v>-3.2402E-9</c:v>
                </c:pt>
                <c:pt idx="585">
                  <c:v>-3.2339000000000002E-9</c:v>
                </c:pt>
                <c:pt idx="586">
                  <c:v>-3.2276999999999999E-9</c:v>
                </c:pt>
                <c:pt idx="587">
                  <c:v>-3.2214000000000001E-9</c:v>
                </c:pt>
                <c:pt idx="588">
                  <c:v>-3.2151999999999998E-9</c:v>
                </c:pt>
                <c:pt idx="589">
                  <c:v>-3.2089E-9</c:v>
                </c:pt>
                <c:pt idx="590">
                  <c:v>-3.2027000000000001E-9</c:v>
                </c:pt>
                <c:pt idx="591">
                  <c:v>-3.1963999999999998E-9</c:v>
                </c:pt>
                <c:pt idx="592">
                  <c:v>-3.1902E-9</c:v>
                </c:pt>
                <c:pt idx="593">
                  <c:v>-3.1839000000000001E-9</c:v>
                </c:pt>
                <c:pt idx="594">
                  <c:v>-3.1776999999999999E-9</c:v>
                </c:pt>
                <c:pt idx="595">
                  <c:v>-3.1714E-9</c:v>
                </c:pt>
                <c:pt idx="596">
                  <c:v>-3.1652000000000002E-9</c:v>
                </c:pt>
                <c:pt idx="597">
                  <c:v>-3.1588999999999999E-9</c:v>
                </c:pt>
                <c:pt idx="598">
                  <c:v>-3.1527000000000001E-9</c:v>
                </c:pt>
                <c:pt idx="599">
                  <c:v>-3.1463999999999998E-9</c:v>
                </c:pt>
                <c:pt idx="600">
                  <c:v>-3.1402E-9</c:v>
                </c:pt>
                <c:pt idx="601">
                  <c:v>-3.1339000000000001E-9</c:v>
                </c:pt>
                <c:pt idx="602">
                  <c:v>-3.1276999999999999E-9</c:v>
                </c:pt>
                <c:pt idx="603">
                  <c:v>-3.1214E-9</c:v>
                </c:pt>
                <c:pt idx="604">
                  <c:v>-3.1152000000000002E-9</c:v>
                </c:pt>
                <c:pt idx="605">
                  <c:v>-3.1088999999999999E-9</c:v>
                </c:pt>
                <c:pt idx="606">
                  <c:v>-3.1027E-9</c:v>
                </c:pt>
                <c:pt idx="607">
                  <c:v>-3.0964000000000002E-9</c:v>
                </c:pt>
                <c:pt idx="608">
                  <c:v>-3.0901999999999999E-9</c:v>
                </c:pt>
                <c:pt idx="609">
                  <c:v>-3.0839000000000001E-9</c:v>
                </c:pt>
                <c:pt idx="610">
                  <c:v>-3.0776999999999998E-9</c:v>
                </c:pt>
                <c:pt idx="611">
                  <c:v>-3.0714E-9</c:v>
                </c:pt>
                <c:pt idx="612">
                  <c:v>-3.0652000000000001E-9</c:v>
                </c:pt>
                <c:pt idx="613">
                  <c:v>-3.0588999999999998E-9</c:v>
                </c:pt>
                <c:pt idx="614">
                  <c:v>-3.0527E-9</c:v>
                </c:pt>
                <c:pt idx="615">
                  <c:v>-3.0464000000000002E-9</c:v>
                </c:pt>
                <c:pt idx="616">
                  <c:v>-3.0401999999999999E-9</c:v>
                </c:pt>
                <c:pt idx="617">
                  <c:v>-3.0339E-9</c:v>
                </c:pt>
                <c:pt idx="618">
                  <c:v>-3.0277000000000002E-9</c:v>
                </c:pt>
                <c:pt idx="619">
                  <c:v>-3.0213999999999999E-9</c:v>
                </c:pt>
                <c:pt idx="620">
                  <c:v>-3.0152000000000001E-9</c:v>
                </c:pt>
                <c:pt idx="621">
                  <c:v>-3.0088999999999998E-9</c:v>
                </c:pt>
                <c:pt idx="622">
                  <c:v>-3.0027E-9</c:v>
                </c:pt>
                <c:pt idx="623">
                  <c:v>-2.9964000000000001E-9</c:v>
                </c:pt>
                <c:pt idx="624">
                  <c:v>-2.9901999999999999E-9</c:v>
                </c:pt>
                <c:pt idx="625">
                  <c:v>-2.9839E-9</c:v>
                </c:pt>
                <c:pt idx="626">
                  <c:v>-2.9777000000000002E-9</c:v>
                </c:pt>
                <c:pt idx="627">
                  <c:v>-2.9713999999999999E-9</c:v>
                </c:pt>
                <c:pt idx="628">
                  <c:v>-2.9652000000000001E-9</c:v>
                </c:pt>
                <c:pt idx="629">
                  <c:v>-2.9589000000000002E-9</c:v>
                </c:pt>
                <c:pt idx="630">
                  <c:v>-2.9526999999999999E-9</c:v>
                </c:pt>
                <c:pt idx="631">
                  <c:v>-2.9464000000000001E-9</c:v>
                </c:pt>
                <c:pt idx="632">
                  <c:v>-2.9401999999999998E-9</c:v>
                </c:pt>
                <c:pt idx="633">
                  <c:v>-2.9339E-9</c:v>
                </c:pt>
                <c:pt idx="634">
                  <c:v>-2.9277000000000001E-9</c:v>
                </c:pt>
                <c:pt idx="635">
                  <c:v>-2.9213999999999999E-9</c:v>
                </c:pt>
                <c:pt idx="636">
                  <c:v>-2.9152E-9</c:v>
                </c:pt>
                <c:pt idx="637">
                  <c:v>-2.9089000000000002E-9</c:v>
                </c:pt>
                <c:pt idx="638">
                  <c:v>-2.9026999999999999E-9</c:v>
                </c:pt>
                <c:pt idx="639">
                  <c:v>-2.8964E-9</c:v>
                </c:pt>
                <c:pt idx="640">
                  <c:v>-2.8901999999999998E-9</c:v>
                </c:pt>
                <c:pt idx="641">
                  <c:v>-2.8838999999999999E-9</c:v>
                </c:pt>
                <c:pt idx="642">
                  <c:v>-2.8777000000000001E-9</c:v>
                </c:pt>
                <c:pt idx="643">
                  <c:v>-2.8713999999999998E-9</c:v>
                </c:pt>
                <c:pt idx="644">
                  <c:v>-2.8652E-9</c:v>
                </c:pt>
                <c:pt idx="645">
                  <c:v>-2.8589000000000001E-9</c:v>
                </c:pt>
                <c:pt idx="646">
                  <c:v>-2.8526999999999999E-9</c:v>
                </c:pt>
                <c:pt idx="647">
                  <c:v>-2.8464E-9</c:v>
                </c:pt>
                <c:pt idx="648">
                  <c:v>-2.8402000000000002E-9</c:v>
                </c:pt>
                <c:pt idx="649">
                  <c:v>-2.8338999999999999E-9</c:v>
                </c:pt>
                <c:pt idx="650">
                  <c:v>-2.8277000000000001E-9</c:v>
                </c:pt>
                <c:pt idx="651">
                  <c:v>-2.8214000000000002E-9</c:v>
                </c:pt>
                <c:pt idx="652">
                  <c:v>-2.8152E-9</c:v>
                </c:pt>
                <c:pt idx="653">
                  <c:v>-2.8089000000000001E-9</c:v>
                </c:pt>
                <c:pt idx="654">
                  <c:v>-2.8026999999999998E-9</c:v>
                </c:pt>
                <c:pt idx="655">
                  <c:v>-2.7964E-9</c:v>
                </c:pt>
                <c:pt idx="656">
                  <c:v>-2.7902000000000001E-9</c:v>
                </c:pt>
                <c:pt idx="657">
                  <c:v>-2.7838999999999999E-9</c:v>
                </c:pt>
                <c:pt idx="658">
                  <c:v>-2.7777E-9</c:v>
                </c:pt>
                <c:pt idx="659">
                  <c:v>-2.7714000000000002E-9</c:v>
                </c:pt>
                <c:pt idx="660">
                  <c:v>-2.7651999999999999E-9</c:v>
                </c:pt>
                <c:pt idx="661">
                  <c:v>-2.7589000000000001E-9</c:v>
                </c:pt>
                <c:pt idx="662">
                  <c:v>-2.7526999999999998E-9</c:v>
                </c:pt>
                <c:pt idx="663">
                  <c:v>-2.7463999999999999E-9</c:v>
                </c:pt>
                <c:pt idx="664">
                  <c:v>-2.7402000000000001E-9</c:v>
                </c:pt>
                <c:pt idx="665">
                  <c:v>-2.7338999999999998E-9</c:v>
                </c:pt>
                <c:pt idx="666">
                  <c:v>-2.7277E-9</c:v>
                </c:pt>
                <c:pt idx="667">
                  <c:v>-2.7214000000000001E-9</c:v>
                </c:pt>
                <c:pt idx="668">
                  <c:v>-2.7151999999999999E-9</c:v>
                </c:pt>
                <c:pt idx="669">
                  <c:v>-2.7089E-9</c:v>
                </c:pt>
                <c:pt idx="670">
                  <c:v>-2.7027000000000002E-9</c:v>
                </c:pt>
                <c:pt idx="671">
                  <c:v>-2.6963999999999999E-9</c:v>
                </c:pt>
                <c:pt idx="672">
                  <c:v>-2.6902000000000001E-9</c:v>
                </c:pt>
                <c:pt idx="673">
                  <c:v>-2.6838999999999998E-9</c:v>
                </c:pt>
                <c:pt idx="674">
                  <c:v>-2.6777E-9</c:v>
                </c:pt>
                <c:pt idx="675">
                  <c:v>-2.6714000000000001E-9</c:v>
                </c:pt>
                <c:pt idx="676">
                  <c:v>-2.6651999999999999E-9</c:v>
                </c:pt>
                <c:pt idx="677">
                  <c:v>-2.6589E-9</c:v>
                </c:pt>
                <c:pt idx="678">
                  <c:v>-2.6527000000000002E-9</c:v>
                </c:pt>
                <c:pt idx="679">
                  <c:v>-2.6463999999999999E-9</c:v>
                </c:pt>
                <c:pt idx="680">
                  <c:v>-2.6402E-9</c:v>
                </c:pt>
                <c:pt idx="681">
                  <c:v>-2.6339000000000002E-9</c:v>
                </c:pt>
                <c:pt idx="682">
                  <c:v>-2.6276999999999999E-9</c:v>
                </c:pt>
                <c:pt idx="683">
                  <c:v>-2.6214000000000001E-9</c:v>
                </c:pt>
                <c:pt idx="684">
                  <c:v>-2.6151999999999998E-9</c:v>
                </c:pt>
                <c:pt idx="685">
                  <c:v>-2.6089E-9</c:v>
                </c:pt>
                <c:pt idx="686">
                  <c:v>-2.6027000000000001E-9</c:v>
                </c:pt>
                <c:pt idx="687">
                  <c:v>-2.5963999999999998E-9</c:v>
                </c:pt>
                <c:pt idx="688">
                  <c:v>-2.5902E-9</c:v>
                </c:pt>
                <c:pt idx="689">
                  <c:v>-2.5839000000000001E-9</c:v>
                </c:pt>
                <c:pt idx="690">
                  <c:v>-2.5776999999999999E-9</c:v>
                </c:pt>
                <c:pt idx="691">
                  <c:v>-2.5714E-9</c:v>
                </c:pt>
                <c:pt idx="692">
                  <c:v>-2.5652000000000002E-9</c:v>
                </c:pt>
                <c:pt idx="693">
                  <c:v>-2.5588999999999999E-9</c:v>
                </c:pt>
                <c:pt idx="694">
                  <c:v>-2.5527000000000001E-9</c:v>
                </c:pt>
                <c:pt idx="695">
                  <c:v>-2.5463999999999998E-9</c:v>
                </c:pt>
                <c:pt idx="696">
                  <c:v>-2.5402E-9</c:v>
                </c:pt>
                <c:pt idx="697">
                  <c:v>-2.5339000000000001E-9</c:v>
                </c:pt>
                <c:pt idx="698">
                  <c:v>-2.5276999999999999E-9</c:v>
                </c:pt>
                <c:pt idx="699">
                  <c:v>-2.5214E-9</c:v>
                </c:pt>
                <c:pt idx="700">
                  <c:v>-2.5152000000000002E-9</c:v>
                </c:pt>
                <c:pt idx="701">
                  <c:v>-2.5088999999999999E-9</c:v>
                </c:pt>
                <c:pt idx="702">
                  <c:v>-2.5027000000000001E-9</c:v>
                </c:pt>
                <c:pt idx="703">
                  <c:v>-2.4964000000000002E-9</c:v>
                </c:pt>
                <c:pt idx="704">
                  <c:v>-2.4901999999999999E-9</c:v>
                </c:pt>
                <c:pt idx="705">
                  <c:v>-2.4839000000000001E-9</c:v>
                </c:pt>
                <c:pt idx="706">
                  <c:v>-2.4776999999999998E-9</c:v>
                </c:pt>
                <c:pt idx="707">
                  <c:v>-2.4714E-9</c:v>
                </c:pt>
                <c:pt idx="708">
                  <c:v>-2.4652000000000001E-9</c:v>
                </c:pt>
                <c:pt idx="709">
                  <c:v>-2.4588999999999999E-9</c:v>
                </c:pt>
                <c:pt idx="710">
                  <c:v>-2.4527E-9</c:v>
                </c:pt>
                <c:pt idx="711">
                  <c:v>-2.4464000000000002E-9</c:v>
                </c:pt>
                <c:pt idx="712">
                  <c:v>-2.4401999999999999E-9</c:v>
                </c:pt>
                <c:pt idx="713">
                  <c:v>-2.4339E-9</c:v>
                </c:pt>
                <c:pt idx="714">
                  <c:v>-2.4276999999999998E-9</c:v>
                </c:pt>
                <c:pt idx="715">
                  <c:v>-2.4213999999999999E-9</c:v>
                </c:pt>
                <c:pt idx="716">
                  <c:v>-2.4152000000000001E-9</c:v>
                </c:pt>
                <c:pt idx="717">
                  <c:v>-2.4088999999999998E-9</c:v>
                </c:pt>
                <c:pt idx="718">
                  <c:v>-2.4027E-9</c:v>
                </c:pt>
                <c:pt idx="719">
                  <c:v>-2.3964000000000001E-9</c:v>
                </c:pt>
                <c:pt idx="720">
                  <c:v>-2.3901999999999999E-9</c:v>
                </c:pt>
                <c:pt idx="721">
                  <c:v>-2.3839E-9</c:v>
                </c:pt>
                <c:pt idx="722">
                  <c:v>-2.3777000000000002E-9</c:v>
                </c:pt>
                <c:pt idx="723">
                  <c:v>-2.3713999999999999E-9</c:v>
                </c:pt>
                <c:pt idx="724">
                  <c:v>-2.3652000000000001E-9</c:v>
                </c:pt>
                <c:pt idx="725">
                  <c:v>-2.3589000000000002E-9</c:v>
                </c:pt>
                <c:pt idx="726">
                  <c:v>-2.3527E-9</c:v>
                </c:pt>
                <c:pt idx="727">
                  <c:v>-2.3464000000000001E-9</c:v>
                </c:pt>
                <c:pt idx="728">
                  <c:v>-2.3401999999999998E-9</c:v>
                </c:pt>
                <c:pt idx="729">
                  <c:v>-2.3339E-9</c:v>
                </c:pt>
                <c:pt idx="730">
                  <c:v>-2.3277000000000001E-9</c:v>
                </c:pt>
                <c:pt idx="731">
                  <c:v>-2.3213999999999999E-9</c:v>
                </c:pt>
                <c:pt idx="732">
                  <c:v>-2.3152E-9</c:v>
                </c:pt>
                <c:pt idx="733">
                  <c:v>-2.3089000000000002E-9</c:v>
                </c:pt>
                <c:pt idx="734">
                  <c:v>-2.3026999999999999E-9</c:v>
                </c:pt>
                <c:pt idx="735">
                  <c:v>-2.2964000000000001E-9</c:v>
                </c:pt>
                <c:pt idx="736">
                  <c:v>-2.2901999999999998E-9</c:v>
                </c:pt>
                <c:pt idx="737">
                  <c:v>-2.2838999999999999E-9</c:v>
                </c:pt>
                <c:pt idx="738">
                  <c:v>-2.2777000000000001E-9</c:v>
                </c:pt>
                <c:pt idx="739">
                  <c:v>-2.2713999999999998E-9</c:v>
                </c:pt>
                <c:pt idx="740">
                  <c:v>-2.2652E-9</c:v>
                </c:pt>
                <c:pt idx="741">
                  <c:v>-2.2589000000000001E-9</c:v>
                </c:pt>
                <c:pt idx="742">
                  <c:v>-2.2526999999999999E-9</c:v>
                </c:pt>
                <c:pt idx="743">
                  <c:v>-2.2464E-9</c:v>
                </c:pt>
                <c:pt idx="744">
                  <c:v>-2.2402000000000002E-9</c:v>
                </c:pt>
                <c:pt idx="745">
                  <c:v>-2.2338999999999999E-9</c:v>
                </c:pt>
                <c:pt idx="746">
                  <c:v>-2.2277000000000001E-9</c:v>
                </c:pt>
                <c:pt idx="747">
                  <c:v>-2.2213999999999998E-9</c:v>
                </c:pt>
                <c:pt idx="748">
                  <c:v>-2.2152E-9</c:v>
                </c:pt>
                <c:pt idx="749">
                  <c:v>-2.2089000000000001E-9</c:v>
                </c:pt>
                <c:pt idx="750">
                  <c:v>-2.2026999999999998E-9</c:v>
                </c:pt>
                <c:pt idx="751">
                  <c:v>-2.1964E-9</c:v>
                </c:pt>
                <c:pt idx="752">
                  <c:v>-2.1902000000000002E-9</c:v>
                </c:pt>
                <c:pt idx="753">
                  <c:v>-2.1838999999999999E-9</c:v>
                </c:pt>
                <c:pt idx="754">
                  <c:v>-2.1777E-9</c:v>
                </c:pt>
                <c:pt idx="755">
                  <c:v>-2.1714000000000002E-9</c:v>
                </c:pt>
                <c:pt idx="756">
                  <c:v>-2.1651999999999999E-9</c:v>
                </c:pt>
                <c:pt idx="757">
                  <c:v>-2.1589000000000001E-9</c:v>
                </c:pt>
                <c:pt idx="758">
                  <c:v>-2.1526999999999998E-9</c:v>
                </c:pt>
                <c:pt idx="759">
                  <c:v>-2.1463999999999999E-9</c:v>
                </c:pt>
                <c:pt idx="760">
                  <c:v>-2.1402000000000001E-9</c:v>
                </c:pt>
                <c:pt idx="761">
                  <c:v>-2.1338999999999998E-9</c:v>
                </c:pt>
                <c:pt idx="762">
                  <c:v>-2.1277E-9</c:v>
                </c:pt>
                <c:pt idx="763">
                  <c:v>-2.1214000000000001E-9</c:v>
                </c:pt>
                <c:pt idx="764">
                  <c:v>-2.1151999999999999E-9</c:v>
                </c:pt>
                <c:pt idx="765">
                  <c:v>-2.1089E-9</c:v>
                </c:pt>
                <c:pt idx="766">
                  <c:v>-2.1027000000000002E-9</c:v>
                </c:pt>
                <c:pt idx="767">
                  <c:v>-2.0963999999999999E-9</c:v>
                </c:pt>
                <c:pt idx="768">
                  <c:v>-2.0902000000000001E-9</c:v>
                </c:pt>
                <c:pt idx="769">
                  <c:v>-2.0838999999999998E-9</c:v>
                </c:pt>
                <c:pt idx="770">
                  <c:v>-2.0777E-9</c:v>
                </c:pt>
                <c:pt idx="771">
                  <c:v>-2.0714000000000001E-9</c:v>
                </c:pt>
                <c:pt idx="772">
                  <c:v>-2.0651999999999999E-9</c:v>
                </c:pt>
                <c:pt idx="773">
                  <c:v>-2.0589E-9</c:v>
                </c:pt>
                <c:pt idx="774">
                  <c:v>-2.0527000000000002E-9</c:v>
                </c:pt>
                <c:pt idx="775">
                  <c:v>-2.0463999999999999E-9</c:v>
                </c:pt>
                <c:pt idx="776">
                  <c:v>-2.0402E-9</c:v>
                </c:pt>
                <c:pt idx="777">
                  <c:v>-2.0339000000000002E-9</c:v>
                </c:pt>
                <c:pt idx="778">
                  <c:v>-2.0276999999999999E-9</c:v>
                </c:pt>
                <c:pt idx="779">
                  <c:v>-2.0214000000000001E-9</c:v>
                </c:pt>
                <c:pt idx="780">
                  <c:v>-2.0151999999999998E-9</c:v>
                </c:pt>
                <c:pt idx="781">
                  <c:v>-2.0089E-9</c:v>
                </c:pt>
                <c:pt idx="782">
                  <c:v>-2.0027000000000001E-9</c:v>
                </c:pt>
                <c:pt idx="783">
                  <c:v>-1.9963999999999998E-9</c:v>
                </c:pt>
                <c:pt idx="784">
                  <c:v>-1.9902E-9</c:v>
                </c:pt>
                <c:pt idx="785">
                  <c:v>-1.9839000000000001E-9</c:v>
                </c:pt>
                <c:pt idx="786">
                  <c:v>-1.9776999999999999E-9</c:v>
                </c:pt>
                <c:pt idx="787">
                  <c:v>-1.9714E-9</c:v>
                </c:pt>
                <c:pt idx="788">
                  <c:v>-1.9652000000000002E-9</c:v>
                </c:pt>
                <c:pt idx="789">
                  <c:v>-1.9588999999999999E-9</c:v>
                </c:pt>
                <c:pt idx="790">
                  <c:v>-1.9527000000000001E-9</c:v>
                </c:pt>
                <c:pt idx="791">
                  <c:v>-1.9463999999999998E-9</c:v>
                </c:pt>
                <c:pt idx="792">
                  <c:v>-1.9402E-9</c:v>
                </c:pt>
                <c:pt idx="793">
                  <c:v>-1.9339000000000001E-9</c:v>
                </c:pt>
                <c:pt idx="794">
                  <c:v>-1.9276999999999999E-9</c:v>
                </c:pt>
                <c:pt idx="795">
                  <c:v>-1.9214E-9</c:v>
                </c:pt>
                <c:pt idx="796">
                  <c:v>-1.9152000000000002E-9</c:v>
                </c:pt>
                <c:pt idx="797">
                  <c:v>-1.9088999999999999E-9</c:v>
                </c:pt>
                <c:pt idx="798">
                  <c:v>-1.9027000000000001E-9</c:v>
                </c:pt>
                <c:pt idx="799">
                  <c:v>-1.8964000000000002E-9</c:v>
                </c:pt>
                <c:pt idx="800">
                  <c:v>-1.8901999999999999E-9</c:v>
                </c:pt>
                <c:pt idx="801">
                  <c:v>-1.8839000000000001E-9</c:v>
                </c:pt>
                <c:pt idx="802">
                  <c:v>-1.8776999999999998E-9</c:v>
                </c:pt>
                <c:pt idx="803">
                  <c:v>-1.8714E-9</c:v>
                </c:pt>
                <c:pt idx="804">
                  <c:v>-1.8652000000000001E-9</c:v>
                </c:pt>
                <c:pt idx="805">
                  <c:v>-1.8589000000000001E-9</c:v>
                </c:pt>
                <c:pt idx="806">
                  <c:v>-1.8527E-9</c:v>
                </c:pt>
                <c:pt idx="807">
                  <c:v>-1.8464E-9</c:v>
                </c:pt>
                <c:pt idx="808">
                  <c:v>-1.8401999999999999E-9</c:v>
                </c:pt>
                <c:pt idx="809">
                  <c:v>-1.8339E-9</c:v>
                </c:pt>
                <c:pt idx="810">
                  <c:v>-1.8277E-9</c:v>
                </c:pt>
                <c:pt idx="811">
                  <c:v>-1.8213999999999999E-9</c:v>
                </c:pt>
                <c:pt idx="812">
                  <c:v>-1.8152000000000001E-9</c:v>
                </c:pt>
                <c:pt idx="813">
                  <c:v>-1.8089E-9</c:v>
                </c:pt>
                <c:pt idx="814">
                  <c:v>-1.8027E-9</c:v>
                </c:pt>
                <c:pt idx="815">
                  <c:v>-1.7963999999999999E-9</c:v>
                </c:pt>
                <c:pt idx="816">
                  <c:v>-1.7902000000000001E-9</c:v>
                </c:pt>
                <c:pt idx="817">
                  <c:v>-1.7839E-9</c:v>
                </c:pt>
                <c:pt idx="818">
                  <c:v>-1.7777E-9</c:v>
                </c:pt>
                <c:pt idx="819">
                  <c:v>-1.7713999999999999E-9</c:v>
                </c:pt>
                <c:pt idx="820">
                  <c:v>-1.7652000000000001E-9</c:v>
                </c:pt>
                <c:pt idx="821">
                  <c:v>-1.7589E-9</c:v>
                </c:pt>
                <c:pt idx="822">
                  <c:v>-1.7527E-9</c:v>
                </c:pt>
                <c:pt idx="823">
                  <c:v>-1.7464000000000001E-9</c:v>
                </c:pt>
                <c:pt idx="824">
                  <c:v>-1.7402E-9</c:v>
                </c:pt>
                <c:pt idx="825">
                  <c:v>-1.7339E-9</c:v>
                </c:pt>
                <c:pt idx="826">
                  <c:v>-1.7276999999999999E-9</c:v>
                </c:pt>
                <c:pt idx="827">
                  <c:v>-1.7214000000000001E-9</c:v>
                </c:pt>
                <c:pt idx="828">
                  <c:v>-1.7152E-9</c:v>
                </c:pt>
                <c:pt idx="829">
                  <c:v>-1.7089E-9</c:v>
                </c:pt>
                <c:pt idx="830">
                  <c:v>-1.7026999999999999E-9</c:v>
                </c:pt>
                <c:pt idx="831">
                  <c:v>-1.6964000000000001E-9</c:v>
                </c:pt>
                <c:pt idx="832">
                  <c:v>-1.6902E-9</c:v>
                </c:pt>
                <c:pt idx="833">
                  <c:v>-1.6838999999999999E-9</c:v>
                </c:pt>
                <c:pt idx="834">
                  <c:v>-1.6776999999999999E-9</c:v>
                </c:pt>
                <c:pt idx="835">
                  <c:v>-1.6714E-9</c:v>
                </c:pt>
                <c:pt idx="836">
                  <c:v>-1.6652E-9</c:v>
                </c:pt>
                <c:pt idx="837">
                  <c:v>-1.6588999999999999E-9</c:v>
                </c:pt>
                <c:pt idx="838">
                  <c:v>-1.6527000000000001E-9</c:v>
                </c:pt>
                <c:pt idx="839">
                  <c:v>-1.6464E-9</c:v>
                </c:pt>
                <c:pt idx="840">
                  <c:v>-1.6402E-9</c:v>
                </c:pt>
                <c:pt idx="841">
                  <c:v>-1.6338999999999999E-9</c:v>
                </c:pt>
                <c:pt idx="842">
                  <c:v>-1.6277000000000001E-9</c:v>
                </c:pt>
                <c:pt idx="843">
                  <c:v>-1.6214E-9</c:v>
                </c:pt>
                <c:pt idx="844">
                  <c:v>-1.6152E-9</c:v>
                </c:pt>
                <c:pt idx="845">
                  <c:v>-1.6089000000000001E-9</c:v>
                </c:pt>
                <c:pt idx="846">
                  <c:v>-1.6027000000000001E-9</c:v>
                </c:pt>
                <c:pt idx="847">
                  <c:v>-1.5964E-9</c:v>
                </c:pt>
                <c:pt idx="848">
                  <c:v>-1.5901999999999999E-9</c:v>
                </c:pt>
                <c:pt idx="849">
                  <c:v>-1.5839000000000001E-9</c:v>
                </c:pt>
                <c:pt idx="850">
                  <c:v>-1.5777E-9</c:v>
                </c:pt>
                <c:pt idx="851">
                  <c:v>-1.5714E-9</c:v>
                </c:pt>
                <c:pt idx="852">
                  <c:v>-1.5651999999999999E-9</c:v>
                </c:pt>
                <c:pt idx="853">
                  <c:v>-1.5589000000000001E-9</c:v>
                </c:pt>
                <c:pt idx="854">
                  <c:v>-1.5527E-9</c:v>
                </c:pt>
                <c:pt idx="855">
                  <c:v>-1.5464E-9</c:v>
                </c:pt>
                <c:pt idx="856">
                  <c:v>-1.5401999999999999E-9</c:v>
                </c:pt>
                <c:pt idx="857">
                  <c:v>-1.5339E-9</c:v>
                </c:pt>
                <c:pt idx="858">
                  <c:v>-1.5277E-9</c:v>
                </c:pt>
                <c:pt idx="859">
                  <c:v>-1.5213999999999999E-9</c:v>
                </c:pt>
                <c:pt idx="860">
                  <c:v>-1.5152000000000001E-9</c:v>
                </c:pt>
                <c:pt idx="861">
                  <c:v>-1.5089E-9</c:v>
                </c:pt>
                <c:pt idx="862">
                  <c:v>-1.5027E-9</c:v>
                </c:pt>
                <c:pt idx="863">
                  <c:v>-1.4963999999999999E-9</c:v>
                </c:pt>
                <c:pt idx="864">
                  <c:v>-1.4902000000000001E-9</c:v>
                </c:pt>
                <c:pt idx="865">
                  <c:v>-1.4839E-9</c:v>
                </c:pt>
                <c:pt idx="866">
                  <c:v>-1.4777E-9</c:v>
                </c:pt>
                <c:pt idx="867">
                  <c:v>-1.4713999999999999E-9</c:v>
                </c:pt>
                <c:pt idx="868">
                  <c:v>-1.4652000000000001E-9</c:v>
                </c:pt>
                <c:pt idx="869">
                  <c:v>-1.4589E-9</c:v>
                </c:pt>
                <c:pt idx="870">
                  <c:v>-1.4527E-9</c:v>
                </c:pt>
                <c:pt idx="871">
                  <c:v>-1.4464000000000001E-9</c:v>
                </c:pt>
                <c:pt idx="872">
                  <c:v>-1.4402000000000001E-9</c:v>
                </c:pt>
                <c:pt idx="873">
                  <c:v>-1.4339E-9</c:v>
                </c:pt>
                <c:pt idx="874">
                  <c:v>-1.4276999999999999E-9</c:v>
                </c:pt>
                <c:pt idx="875">
                  <c:v>-1.4214000000000001E-9</c:v>
                </c:pt>
                <c:pt idx="876">
                  <c:v>-1.4152E-9</c:v>
                </c:pt>
                <c:pt idx="877">
                  <c:v>-1.4089E-9</c:v>
                </c:pt>
                <c:pt idx="878">
                  <c:v>-1.4026999999999999E-9</c:v>
                </c:pt>
                <c:pt idx="879">
                  <c:v>-1.3964000000000001E-9</c:v>
                </c:pt>
                <c:pt idx="880">
                  <c:v>-1.3902E-9</c:v>
                </c:pt>
                <c:pt idx="881">
                  <c:v>-1.3838999999999999E-9</c:v>
                </c:pt>
                <c:pt idx="882">
                  <c:v>-1.3776999999999999E-9</c:v>
                </c:pt>
                <c:pt idx="883">
                  <c:v>-1.3714E-9</c:v>
                </c:pt>
                <c:pt idx="884">
                  <c:v>-1.3652E-9</c:v>
                </c:pt>
                <c:pt idx="885">
                  <c:v>-1.3588999999999999E-9</c:v>
                </c:pt>
                <c:pt idx="886">
                  <c:v>-1.3527000000000001E-9</c:v>
                </c:pt>
                <c:pt idx="887">
                  <c:v>-1.3464E-9</c:v>
                </c:pt>
                <c:pt idx="888">
                  <c:v>-1.3402E-9</c:v>
                </c:pt>
                <c:pt idx="889">
                  <c:v>-1.3338999999999999E-9</c:v>
                </c:pt>
                <c:pt idx="890">
                  <c:v>-1.3277000000000001E-9</c:v>
                </c:pt>
                <c:pt idx="891">
                  <c:v>-1.3214E-9</c:v>
                </c:pt>
                <c:pt idx="892">
                  <c:v>-1.3152E-9</c:v>
                </c:pt>
                <c:pt idx="893">
                  <c:v>-1.3089000000000001E-9</c:v>
                </c:pt>
                <c:pt idx="894">
                  <c:v>-1.3027000000000001E-9</c:v>
                </c:pt>
                <c:pt idx="895">
                  <c:v>-1.2964E-9</c:v>
                </c:pt>
                <c:pt idx="896">
                  <c:v>-1.2901999999999999E-9</c:v>
                </c:pt>
                <c:pt idx="897">
                  <c:v>-1.2839000000000001E-9</c:v>
                </c:pt>
                <c:pt idx="898">
                  <c:v>-1.2777E-9</c:v>
                </c:pt>
                <c:pt idx="899">
                  <c:v>-1.2714E-9</c:v>
                </c:pt>
                <c:pt idx="900">
                  <c:v>-1.2651999999999999E-9</c:v>
                </c:pt>
                <c:pt idx="901">
                  <c:v>-1.2589000000000001E-9</c:v>
                </c:pt>
                <c:pt idx="902">
                  <c:v>-1.2527E-9</c:v>
                </c:pt>
                <c:pt idx="903">
                  <c:v>-1.2464E-9</c:v>
                </c:pt>
                <c:pt idx="904">
                  <c:v>-1.2401999999999999E-9</c:v>
                </c:pt>
                <c:pt idx="905">
                  <c:v>-1.2339000000000001E-9</c:v>
                </c:pt>
                <c:pt idx="906">
                  <c:v>-1.2277E-9</c:v>
                </c:pt>
                <c:pt idx="907">
                  <c:v>-1.2213999999999999E-9</c:v>
                </c:pt>
                <c:pt idx="908">
                  <c:v>-1.2151999999999999E-9</c:v>
                </c:pt>
                <c:pt idx="909">
                  <c:v>-1.2089E-9</c:v>
                </c:pt>
                <c:pt idx="910">
                  <c:v>-1.2027E-9</c:v>
                </c:pt>
                <c:pt idx="911">
                  <c:v>-1.1963999999999999E-9</c:v>
                </c:pt>
                <c:pt idx="912">
                  <c:v>-1.1902000000000001E-9</c:v>
                </c:pt>
                <c:pt idx="913">
                  <c:v>-1.1839E-9</c:v>
                </c:pt>
                <c:pt idx="914">
                  <c:v>-1.1777E-9</c:v>
                </c:pt>
                <c:pt idx="915">
                  <c:v>-1.1713999999999999E-9</c:v>
                </c:pt>
                <c:pt idx="916">
                  <c:v>-1.1652000000000001E-9</c:v>
                </c:pt>
                <c:pt idx="917">
                  <c:v>-1.1589E-9</c:v>
                </c:pt>
                <c:pt idx="918">
                  <c:v>-1.1527E-9</c:v>
                </c:pt>
                <c:pt idx="919">
                  <c:v>-1.1464000000000001E-9</c:v>
                </c:pt>
                <c:pt idx="920">
                  <c:v>-1.1402000000000001E-9</c:v>
                </c:pt>
                <c:pt idx="921">
                  <c:v>-1.1339E-9</c:v>
                </c:pt>
                <c:pt idx="922">
                  <c:v>-1.1276999999999999E-9</c:v>
                </c:pt>
                <c:pt idx="923">
                  <c:v>-1.1214000000000001E-9</c:v>
                </c:pt>
                <c:pt idx="924">
                  <c:v>-1.1152E-9</c:v>
                </c:pt>
                <c:pt idx="925">
                  <c:v>-1.1089E-9</c:v>
                </c:pt>
                <c:pt idx="926">
                  <c:v>-1.1026999999999999E-9</c:v>
                </c:pt>
                <c:pt idx="927">
                  <c:v>-1.0964000000000001E-9</c:v>
                </c:pt>
                <c:pt idx="928">
                  <c:v>-1.0902E-9</c:v>
                </c:pt>
                <c:pt idx="929">
                  <c:v>-1.0838999999999999E-9</c:v>
                </c:pt>
                <c:pt idx="930">
                  <c:v>-1.0776999999999999E-9</c:v>
                </c:pt>
                <c:pt idx="931">
                  <c:v>-1.0714E-9</c:v>
                </c:pt>
                <c:pt idx="932">
                  <c:v>-1.0652E-9</c:v>
                </c:pt>
                <c:pt idx="933">
                  <c:v>-1.0588999999999999E-9</c:v>
                </c:pt>
                <c:pt idx="934">
                  <c:v>-1.0527000000000001E-9</c:v>
                </c:pt>
                <c:pt idx="935">
                  <c:v>-1.0464E-9</c:v>
                </c:pt>
                <c:pt idx="936">
                  <c:v>-1.0402E-9</c:v>
                </c:pt>
                <c:pt idx="937">
                  <c:v>-1.0338999999999999E-9</c:v>
                </c:pt>
                <c:pt idx="938">
                  <c:v>-1.0277000000000001E-9</c:v>
                </c:pt>
                <c:pt idx="939">
                  <c:v>-1.0214E-9</c:v>
                </c:pt>
                <c:pt idx="940">
                  <c:v>-1.0152E-9</c:v>
                </c:pt>
                <c:pt idx="941">
                  <c:v>-1.0088999999999999E-9</c:v>
                </c:pt>
                <c:pt idx="942">
                  <c:v>-1.0027000000000001E-9</c:v>
                </c:pt>
                <c:pt idx="943">
                  <c:v>-9.9639999999999999E-10</c:v>
                </c:pt>
                <c:pt idx="944">
                  <c:v>-9.9019999999999995E-10</c:v>
                </c:pt>
                <c:pt idx="945">
                  <c:v>-9.8390000000000009E-10</c:v>
                </c:pt>
                <c:pt idx="946">
                  <c:v>-9.7770000000000005E-10</c:v>
                </c:pt>
                <c:pt idx="947">
                  <c:v>-9.7139999999999997E-10</c:v>
                </c:pt>
                <c:pt idx="948">
                  <c:v>-9.6519999999999993E-10</c:v>
                </c:pt>
                <c:pt idx="949">
                  <c:v>-9.5890000000000007E-10</c:v>
                </c:pt>
                <c:pt idx="950">
                  <c:v>-9.5270000000000003E-10</c:v>
                </c:pt>
                <c:pt idx="951">
                  <c:v>-9.4639999999999996E-10</c:v>
                </c:pt>
                <c:pt idx="952">
                  <c:v>-9.4019999999999992E-10</c:v>
                </c:pt>
                <c:pt idx="953">
                  <c:v>-9.3390000000000005E-10</c:v>
                </c:pt>
                <c:pt idx="954">
                  <c:v>-9.2770000000000001E-10</c:v>
                </c:pt>
                <c:pt idx="955">
                  <c:v>-9.2140000000000004E-10</c:v>
                </c:pt>
                <c:pt idx="956">
                  <c:v>-9.152E-10</c:v>
                </c:pt>
                <c:pt idx="957">
                  <c:v>-9.0890000000000004E-10</c:v>
                </c:pt>
                <c:pt idx="958">
                  <c:v>-9.027E-10</c:v>
                </c:pt>
                <c:pt idx="959">
                  <c:v>-8.9640000000000003E-10</c:v>
                </c:pt>
                <c:pt idx="960">
                  <c:v>-8.9019999999999999E-10</c:v>
                </c:pt>
                <c:pt idx="961">
                  <c:v>-8.8390000000000002E-10</c:v>
                </c:pt>
                <c:pt idx="962">
                  <c:v>-8.7769999999999998E-10</c:v>
                </c:pt>
                <c:pt idx="963">
                  <c:v>-8.7140000000000001E-10</c:v>
                </c:pt>
                <c:pt idx="964">
                  <c:v>-8.6519999999999997E-10</c:v>
                </c:pt>
                <c:pt idx="965">
                  <c:v>-8.589E-10</c:v>
                </c:pt>
                <c:pt idx="966">
                  <c:v>-8.5269999999999996E-10</c:v>
                </c:pt>
                <c:pt idx="967">
                  <c:v>-8.4639999999999999E-10</c:v>
                </c:pt>
                <c:pt idx="968">
                  <c:v>-8.4019999999999995E-10</c:v>
                </c:pt>
                <c:pt idx="969">
                  <c:v>-8.3389999999999998E-10</c:v>
                </c:pt>
                <c:pt idx="970">
                  <c:v>-8.2770000000000005E-10</c:v>
                </c:pt>
                <c:pt idx="971">
                  <c:v>-8.2139999999999998E-10</c:v>
                </c:pt>
                <c:pt idx="972">
                  <c:v>-8.1520000000000004E-10</c:v>
                </c:pt>
                <c:pt idx="973">
                  <c:v>-8.0889999999999997E-10</c:v>
                </c:pt>
                <c:pt idx="974">
                  <c:v>-8.0270000000000003E-10</c:v>
                </c:pt>
                <c:pt idx="975">
                  <c:v>-7.9639999999999996E-10</c:v>
                </c:pt>
                <c:pt idx="976">
                  <c:v>-7.9020000000000002E-10</c:v>
                </c:pt>
                <c:pt idx="977">
                  <c:v>-7.8389999999999995E-10</c:v>
                </c:pt>
                <c:pt idx="978">
                  <c:v>-7.7770000000000001E-10</c:v>
                </c:pt>
                <c:pt idx="979">
                  <c:v>-7.7140000000000005E-10</c:v>
                </c:pt>
                <c:pt idx="980">
                  <c:v>-7.652E-10</c:v>
                </c:pt>
                <c:pt idx="981">
                  <c:v>-7.5890000000000004E-10</c:v>
                </c:pt>
                <c:pt idx="982">
                  <c:v>-7.527E-10</c:v>
                </c:pt>
                <c:pt idx="983">
                  <c:v>-7.4640000000000003E-10</c:v>
                </c:pt>
                <c:pt idx="984">
                  <c:v>-7.4019999999999999E-10</c:v>
                </c:pt>
                <c:pt idx="985">
                  <c:v>-7.3390000000000002E-10</c:v>
                </c:pt>
                <c:pt idx="986">
                  <c:v>-7.2769999999999998E-10</c:v>
                </c:pt>
                <c:pt idx="987">
                  <c:v>-7.2140000000000001E-10</c:v>
                </c:pt>
                <c:pt idx="988">
                  <c:v>-7.1519999999999997E-10</c:v>
                </c:pt>
                <c:pt idx="989">
                  <c:v>-7.089E-10</c:v>
                </c:pt>
                <c:pt idx="990">
                  <c:v>-7.0269999999999996E-10</c:v>
                </c:pt>
                <c:pt idx="991">
                  <c:v>-6.9639999999999999E-10</c:v>
                </c:pt>
                <c:pt idx="992">
                  <c:v>-6.9019999999999995E-10</c:v>
                </c:pt>
                <c:pt idx="993">
                  <c:v>-6.8389999999999999E-10</c:v>
                </c:pt>
                <c:pt idx="994">
                  <c:v>-6.7770000000000005E-10</c:v>
                </c:pt>
                <c:pt idx="995">
                  <c:v>-6.7139999999999998E-10</c:v>
                </c:pt>
                <c:pt idx="996">
                  <c:v>-6.6520000000000004E-10</c:v>
                </c:pt>
                <c:pt idx="997">
                  <c:v>-6.5889999999999997E-10</c:v>
                </c:pt>
                <c:pt idx="998">
                  <c:v>-6.5270000000000003E-10</c:v>
                </c:pt>
                <c:pt idx="999">
                  <c:v>-6.4639999999999996E-10</c:v>
                </c:pt>
                <c:pt idx="1000">
                  <c:v>-6.4020000000000002E-10</c:v>
                </c:pt>
                <c:pt idx="1001">
                  <c:v>-6.3389999999999995E-10</c:v>
                </c:pt>
                <c:pt idx="1002">
                  <c:v>-6.2770000000000001E-10</c:v>
                </c:pt>
                <c:pt idx="1003">
                  <c:v>-6.2140000000000005E-10</c:v>
                </c:pt>
                <c:pt idx="1004">
                  <c:v>-6.1520000000000001E-10</c:v>
                </c:pt>
                <c:pt idx="1005">
                  <c:v>-6.0890000000000004E-10</c:v>
                </c:pt>
                <c:pt idx="1006">
                  <c:v>-6.027E-10</c:v>
                </c:pt>
                <c:pt idx="1007">
                  <c:v>-5.9640000000000003E-10</c:v>
                </c:pt>
                <c:pt idx="1008">
                  <c:v>-5.9019999999999999E-10</c:v>
                </c:pt>
                <c:pt idx="1009">
                  <c:v>-5.8390000000000002E-10</c:v>
                </c:pt>
                <c:pt idx="1010">
                  <c:v>-5.7769999999999998E-10</c:v>
                </c:pt>
                <c:pt idx="1011">
                  <c:v>-5.7140000000000001E-10</c:v>
                </c:pt>
                <c:pt idx="1012">
                  <c:v>-5.6519999999999997E-10</c:v>
                </c:pt>
                <c:pt idx="1013">
                  <c:v>-5.589E-10</c:v>
                </c:pt>
                <c:pt idx="1014">
                  <c:v>-5.5269999999999996E-10</c:v>
                </c:pt>
                <c:pt idx="1015">
                  <c:v>-5.4639999999999999E-10</c:v>
                </c:pt>
                <c:pt idx="1016">
                  <c:v>-5.4019999999999995E-10</c:v>
                </c:pt>
                <c:pt idx="1017">
                  <c:v>-5.3389999999999999E-10</c:v>
                </c:pt>
                <c:pt idx="1018">
                  <c:v>-5.2770000000000005E-10</c:v>
                </c:pt>
                <c:pt idx="1019">
                  <c:v>-5.2139999999999998E-10</c:v>
                </c:pt>
                <c:pt idx="1020">
                  <c:v>-5.1520000000000004E-10</c:v>
                </c:pt>
                <c:pt idx="1021">
                  <c:v>-5.0889999999999997E-10</c:v>
                </c:pt>
                <c:pt idx="1022">
                  <c:v>-5.0270000000000003E-10</c:v>
                </c:pt>
                <c:pt idx="1023">
                  <c:v>-4.9639999999999996E-10</c:v>
                </c:pt>
                <c:pt idx="1024">
                  <c:v>-4.9020000000000002E-10</c:v>
                </c:pt>
                <c:pt idx="1025">
                  <c:v>-4.8389999999999995E-10</c:v>
                </c:pt>
                <c:pt idx="1026">
                  <c:v>-4.7770000000000002E-10</c:v>
                </c:pt>
                <c:pt idx="1027">
                  <c:v>-4.7140000000000005E-10</c:v>
                </c:pt>
                <c:pt idx="1028">
                  <c:v>-4.6520000000000001E-10</c:v>
                </c:pt>
                <c:pt idx="1029">
                  <c:v>-4.5889999999999999E-10</c:v>
                </c:pt>
                <c:pt idx="1030">
                  <c:v>-4.527E-10</c:v>
                </c:pt>
                <c:pt idx="1031">
                  <c:v>-4.4639999999999998E-10</c:v>
                </c:pt>
                <c:pt idx="1032">
                  <c:v>-4.4019999999999999E-10</c:v>
                </c:pt>
                <c:pt idx="1033">
                  <c:v>-4.3390000000000002E-10</c:v>
                </c:pt>
                <c:pt idx="1034">
                  <c:v>-4.2769999999999998E-10</c:v>
                </c:pt>
                <c:pt idx="1035">
                  <c:v>-4.2140000000000001E-10</c:v>
                </c:pt>
                <c:pt idx="1036">
                  <c:v>-4.1520000000000002E-10</c:v>
                </c:pt>
                <c:pt idx="1037">
                  <c:v>-4.089E-10</c:v>
                </c:pt>
                <c:pt idx="1038">
                  <c:v>-4.0270000000000002E-10</c:v>
                </c:pt>
                <c:pt idx="1039">
                  <c:v>-3.964E-10</c:v>
                </c:pt>
                <c:pt idx="1040">
                  <c:v>-3.9020000000000001E-10</c:v>
                </c:pt>
                <c:pt idx="1041">
                  <c:v>-3.8389999999999999E-10</c:v>
                </c:pt>
                <c:pt idx="1042">
                  <c:v>-3.777E-10</c:v>
                </c:pt>
                <c:pt idx="1043">
                  <c:v>-3.7139999999999998E-10</c:v>
                </c:pt>
                <c:pt idx="1044">
                  <c:v>-3.6519999999999999E-10</c:v>
                </c:pt>
                <c:pt idx="1045">
                  <c:v>-3.5890000000000002E-10</c:v>
                </c:pt>
                <c:pt idx="1046">
                  <c:v>-3.5269999999999998E-10</c:v>
                </c:pt>
                <c:pt idx="1047">
                  <c:v>-3.4640000000000001E-10</c:v>
                </c:pt>
                <c:pt idx="1048">
                  <c:v>-3.4020000000000002E-10</c:v>
                </c:pt>
                <c:pt idx="1049">
                  <c:v>-3.3390000000000001E-10</c:v>
                </c:pt>
                <c:pt idx="1050">
                  <c:v>-3.2770000000000002E-10</c:v>
                </c:pt>
                <c:pt idx="1051">
                  <c:v>-3.214E-10</c:v>
                </c:pt>
                <c:pt idx="1052">
                  <c:v>-3.1520000000000001E-10</c:v>
                </c:pt>
                <c:pt idx="1053">
                  <c:v>-3.0889999999999999E-10</c:v>
                </c:pt>
                <c:pt idx="1054">
                  <c:v>-3.027E-10</c:v>
                </c:pt>
                <c:pt idx="1055">
                  <c:v>-2.9639999999999998E-10</c:v>
                </c:pt>
                <c:pt idx="1056">
                  <c:v>-2.9019999999999999E-10</c:v>
                </c:pt>
                <c:pt idx="1057">
                  <c:v>-2.8390000000000002E-10</c:v>
                </c:pt>
                <c:pt idx="1058">
                  <c:v>-2.7769999999999998E-10</c:v>
                </c:pt>
                <c:pt idx="1059">
                  <c:v>-2.7140000000000001E-10</c:v>
                </c:pt>
                <c:pt idx="1060">
                  <c:v>-2.6520000000000003E-10</c:v>
                </c:pt>
                <c:pt idx="1061">
                  <c:v>-2.5890000000000001E-10</c:v>
                </c:pt>
                <c:pt idx="1062">
                  <c:v>-2.5270000000000002E-10</c:v>
                </c:pt>
                <c:pt idx="1063">
                  <c:v>-2.464E-10</c:v>
                </c:pt>
                <c:pt idx="1064">
                  <c:v>-2.4020000000000001E-10</c:v>
                </c:pt>
                <c:pt idx="1065">
                  <c:v>-2.3389999999999999E-10</c:v>
                </c:pt>
                <c:pt idx="1066">
                  <c:v>-2.277E-10</c:v>
                </c:pt>
                <c:pt idx="1067">
                  <c:v>-2.2140000000000001E-10</c:v>
                </c:pt>
                <c:pt idx="1068">
                  <c:v>-2.1519999999999999E-10</c:v>
                </c:pt>
                <c:pt idx="1069">
                  <c:v>-2.089E-10</c:v>
                </c:pt>
                <c:pt idx="1070">
                  <c:v>-2.0270000000000001E-10</c:v>
                </c:pt>
                <c:pt idx="1071">
                  <c:v>-1.9639999999999999E-10</c:v>
                </c:pt>
                <c:pt idx="1072">
                  <c:v>-1.902E-10</c:v>
                </c:pt>
                <c:pt idx="1073">
                  <c:v>-1.8390000000000001E-10</c:v>
                </c:pt>
                <c:pt idx="1074">
                  <c:v>-1.7769999999999999E-10</c:v>
                </c:pt>
                <c:pt idx="1075">
                  <c:v>-1.714E-10</c:v>
                </c:pt>
                <c:pt idx="1076">
                  <c:v>-1.6520000000000001E-10</c:v>
                </c:pt>
                <c:pt idx="1077">
                  <c:v>-1.5889999999999999E-10</c:v>
                </c:pt>
                <c:pt idx="1078">
                  <c:v>-1.527E-10</c:v>
                </c:pt>
                <c:pt idx="1079">
                  <c:v>-1.4640000000000001E-10</c:v>
                </c:pt>
                <c:pt idx="1080">
                  <c:v>-1.4019999999999999E-10</c:v>
                </c:pt>
                <c:pt idx="1081">
                  <c:v>-1.339E-10</c:v>
                </c:pt>
                <c:pt idx="1082">
                  <c:v>-1.2770000000000001E-10</c:v>
                </c:pt>
                <c:pt idx="1083">
                  <c:v>-1.2139999999999999E-10</c:v>
                </c:pt>
                <c:pt idx="1084">
                  <c:v>-1.152E-10</c:v>
                </c:pt>
                <c:pt idx="1085">
                  <c:v>-1.0889999999999999E-10</c:v>
                </c:pt>
                <c:pt idx="1086">
                  <c:v>-1.027E-10</c:v>
                </c:pt>
                <c:pt idx="1087">
                  <c:v>-9.6399999999999998E-11</c:v>
                </c:pt>
                <c:pt idx="1088">
                  <c:v>-9.0199999999999996E-11</c:v>
                </c:pt>
                <c:pt idx="1089">
                  <c:v>-8.3900000000000002E-11</c:v>
                </c:pt>
                <c:pt idx="1090">
                  <c:v>-7.7700000000000001E-11</c:v>
                </c:pt>
                <c:pt idx="1091">
                  <c:v>-7.1399999999999994E-11</c:v>
                </c:pt>
                <c:pt idx="1092">
                  <c:v>-6.5200000000000005E-11</c:v>
                </c:pt>
                <c:pt idx="1093">
                  <c:v>-5.8899999999999998E-11</c:v>
                </c:pt>
                <c:pt idx="1094">
                  <c:v>-5.2700000000000003E-11</c:v>
                </c:pt>
                <c:pt idx="1095">
                  <c:v>-4.6400000000000003E-11</c:v>
                </c:pt>
                <c:pt idx="1096">
                  <c:v>-4.0200000000000001E-11</c:v>
                </c:pt>
                <c:pt idx="1097">
                  <c:v>-3.3900000000000001E-11</c:v>
                </c:pt>
                <c:pt idx="1098">
                  <c:v>-2.7699999999999999E-11</c:v>
                </c:pt>
                <c:pt idx="1099">
                  <c:v>-2.1399999999999998E-11</c:v>
                </c:pt>
                <c:pt idx="1100">
                  <c:v>-1.52E-11</c:v>
                </c:pt>
                <c:pt idx="1101">
                  <c:v>-8.8999999999999996E-12</c:v>
                </c:pt>
                <c:pt idx="1102">
                  <c:v>-2.6999999999999998E-12</c:v>
                </c:pt>
                <c:pt idx="1103">
                  <c:v>3.6E-12</c:v>
                </c:pt>
                <c:pt idx="1104">
                  <c:v>9.7999999999999994E-12</c:v>
                </c:pt>
                <c:pt idx="1105">
                  <c:v>1.6100000000000001E-11</c:v>
                </c:pt>
                <c:pt idx="1106">
                  <c:v>2.23E-11</c:v>
                </c:pt>
                <c:pt idx="1107">
                  <c:v>2.86E-11</c:v>
                </c:pt>
                <c:pt idx="1108">
                  <c:v>3.4799999999999999E-11</c:v>
                </c:pt>
                <c:pt idx="1109">
                  <c:v>4.1099999999999999E-11</c:v>
                </c:pt>
                <c:pt idx="1110">
                  <c:v>4.7300000000000001E-11</c:v>
                </c:pt>
                <c:pt idx="1111">
                  <c:v>5.3600000000000001E-11</c:v>
                </c:pt>
                <c:pt idx="1112">
                  <c:v>5.9800000000000003E-11</c:v>
                </c:pt>
                <c:pt idx="1113">
                  <c:v>6.6099999999999997E-11</c:v>
                </c:pt>
                <c:pt idx="1114">
                  <c:v>7.2299999999999998E-11</c:v>
                </c:pt>
                <c:pt idx="1115">
                  <c:v>7.8600000000000005E-11</c:v>
                </c:pt>
                <c:pt idx="1116">
                  <c:v>8.4799999999999994E-11</c:v>
                </c:pt>
                <c:pt idx="1117">
                  <c:v>9.1100000000000001E-11</c:v>
                </c:pt>
                <c:pt idx="1118">
                  <c:v>9.7300000000000003E-11</c:v>
                </c:pt>
                <c:pt idx="1119">
                  <c:v>1.036E-10</c:v>
                </c:pt>
                <c:pt idx="1120">
                  <c:v>1.098E-10</c:v>
                </c:pt>
                <c:pt idx="1121">
                  <c:v>1.161E-10</c:v>
                </c:pt>
                <c:pt idx="1122">
                  <c:v>1.2230000000000001E-10</c:v>
                </c:pt>
                <c:pt idx="1123">
                  <c:v>1.286E-10</c:v>
                </c:pt>
                <c:pt idx="1124">
                  <c:v>1.3479999999999999E-10</c:v>
                </c:pt>
                <c:pt idx="1125">
                  <c:v>1.4110000000000001E-10</c:v>
                </c:pt>
                <c:pt idx="1126">
                  <c:v>1.473E-10</c:v>
                </c:pt>
                <c:pt idx="1127">
                  <c:v>1.5359999999999999E-10</c:v>
                </c:pt>
                <c:pt idx="1128">
                  <c:v>1.5980000000000001E-10</c:v>
                </c:pt>
                <c:pt idx="1129">
                  <c:v>1.661E-10</c:v>
                </c:pt>
                <c:pt idx="1130">
                  <c:v>1.7229999999999999E-10</c:v>
                </c:pt>
                <c:pt idx="1131">
                  <c:v>1.7860000000000001E-10</c:v>
                </c:pt>
                <c:pt idx="1132">
                  <c:v>1.848E-10</c:v>
                </c:pt>
                <c:pt idx="1133">
                  <c:v>1.9109999999999999E-10</c:v>
                </c:pt>
                <c:pt idx="1134">
                  <c:v>1.9730000000000001E-10</c:v>
                </c:pt>
                <c:pt idx="1135">
                  <c:v>2.036E-10</c:v>
                </c:pt>
                <c:pt idx="1136">
                  <c:v>2.0979999999999999E-10</c:v>
                </c:pt>
                <c:pt idx="1137">
                  <c:v>2.1610000000000001E-10</c:v>
                </c:pt>
                <c:pt idx="1138">
                  <c:v>2.223E-10</c:v>
                </c:pt>
                <c:pt idx="1139">
                  <c:v>2.2859999999999999E-10</c:v>
                </c:pt>
                <c:pt idx="1140">
                  <c:v>2.3480000000000001E-10</c:v>
                </c:pt>
                <c:pt idx="1141">
                  <c:v>2.4110000000000003E-10</c:v>
                </c:pt>
                <c:pt idx="1142">
                  <c:v>2.4730000000000001E-10</c:v>
                </c:pt>
                <c:pt idx="1143">
                  <c:v>2.5359999999999998E-10</c:v>
                </c:pt>
                <c:pt idx="1144">
                  <c:v>2.5980000000000002E-10</c:v>
                </c:pt>
                <c:pt idx="1145">
                  <c:v>2.6609999999999999E-10</c:v>
                </c:pt>
                <c:pt idx="1146">
                  <c:v>2.7229999999999998E-10</c:v>
                </c:pt>
                <c:pt idx="1147">
                  <c:v>2.786E-10</c:v>
                </c:pt>
                <c:pt idx="1148">
                  <c:v>2.8479999999999999E-10</c:v>
                </c:pt>
                <c:pt idx="1149">
                  <c:v>2.9110000000000001E-10</c:v>
                </c:pt>
                <c:pt idx="1150">
                  <c:v>2.973E-10</c:v>
                </c:pt>
                <c:pt idx="1151">
                  <c:v>3.0360000000000002E-10</c:v>
                </c:pt>
                <c:pt idx="1152">
                  <c:v>3.0980000000000001E-10</c:v>
                </c:pt>
                <c:pt idx="1153">
                  <c:v>3.1610000000000003E-10</c:v>
                </c:pt>
                <c:pt idx="1154">
                  <c:v>3.2230000000000001E-10</c:v>
                </c:pt>
                <c:pt idx="1155">
                  <c:v>3.2859999999999998E-10</c:v>
                </c:pt>
                <c:pt idx="1156">
                  <c:v>3.3480000000000002E-10</c:v>
                </c:pt>
                <c:pt idx="1157">
                  <c:v>3.4109999999999999E-10</c:v>
                </c:pt>
                <c:pt idx="1158">
                  <c:v>3.4729999999999998E-10</c:v>
                </c:pt>
                <c:pt idx="1159">
                  <c:v>3.536E-10</c:v>
                </c:pt>
                <c:pt idx="1160">
                  <c:v>3.5979999999999999E-10</c:v>
                </c:pt>
                <c:pt idx="1161">
                  <c:v>3.6610000000000001E-10</c:v>
                </c:pt>
                <c:pt idx="1162">
                  <c:v>3.723E-10</c:v>
                </c:pt>
                <c:pt idx="1163">
                  <c:v>3.7860000000000002E-10</c:v>
                </c:pt>
                <c:pt idx="1164">
                  <c:v>3.8480000000000001E-10</c:v>
                </c:pt>
                <c:pt idx="1165">
                  <c:v>3.9110000000000002E-10</c:v>
                </c:pt>
                <c:pt idx="1166">
                  <c:v>3.9730000000000001E-10</c:v>
                </c:pt>
                <c:pt idx="1167">
                  <c:v>4.0359999999999998E-10</c:v>
                </c:pt>
                <c:pt idx="1168">
                  <c:v>4.0980000000000002E-10</c:v>
                </c:pt>
                <c:pt idx="1169">
                  <c:v>4.1609999999999999E-10</c:v>
                </c:pt>
                <c:pt idx="1170">
                  <c:v>4.2229999999999998E-10</c:v>
                </c:pt>
                <c:pt idx="1171">
                  <c:v>4.286E-10</c:v>
                </c:pt>
                <c:pt idx="1172">
                  <c:v>4.3479999999999999E-10</c:v>
                </c:pt>
                <c:pt idx="1173">
                  <c:v>4.4110000000000001E-10</c:v>
                </c:pt>
                <c:pt idx="1174">
                  <c:v>4.473E-10</c:v>
                </c:pt>
                <c:pt idx="1175">
                  <c:v>4.5360000000000002E-10</c:v>
                </c:pt>
                <c:pt idx="1176">
                  <c:v>4.598E-10</c:v>
                </c:pt>
                <c:pt idx="1177">
                  <c:v>4.6609999999999997E-10</c:v>
                </c:pt>
                <c:pt idx="1178">
                  <c:v>4.7230000000000001E-10</c:v>
                </c:pt>
                <c:pt idx="1179">
                  <c:v>4.7859999999999998E-10</c:v>
                </c:pt>
                <c:pt idx="1180">
                  <c:v>4.8480000000000002E-10</c:v>
                </c:pt>
                <c:pt idx="1181">
                  <c:v>4.9109999999999999E-10</c:v>
                </c:pt>
                <c:pt idx="1182">
                  <c:v>4.9730000000000003E-10</c:v>
                </c:pt>
                <c:pt idx="1183">
                  <c:v>5.036E-10</c:v>
                </c:pt>
                <c:pt idx="1184">
                  <c:v>5.0980000000000004E-10</c:v>
                </c:pt>
                <c:pt idx="1185">
                  <c:v>5.1610000000000001E-10</c:v>
                </c:pt>
                <c:pt idx="1186">
                  <c:v>5.2230000000000005E-10</c:v>
                </c:pt>
                <c:pt idx="1187">
                  <c:v>5.2860000000000002E-10</c:v>
                </c:pt>
                <c:pt idx="1188">
                  <c:v>5.3479999999999995E-10</c:v>
                </c:pt>
                <c:pt idx="1189">
                  <c:v>5.4110000000000002E-10</c:v>
                </c:pt>
                <c:pt idx="1190">
                  <c:v>5.4729999999999996E-10</c:v>
                </c:pt>
                <c:pt idx="1191">
                  <c:v>5.5360000000000003E-10</c:v>
                </c:pt>
                <c:pt idx="1192">
                  <c:v>5.5979999999999997E-10</c:v>
                </c:pt>
                <c:pt idx="1193">
                  <c:v>5.6610000000000004E-10</c:v>
                </c:pt>
                <c:pt idx="1194">
                  <c:v>5.7229999999999998E-10</c:v>
                </c:pt>
                <c:pt idx="1195">
                  <c:v>5.7860000000000005E-10</c:v>
                </c:pt>
                <c:pt idx="1196">
                  <c:v>5.8479999999999999E-10</c:v>
                </c:pt>
                <c:pt idx="1197">
                  <c:v>5.9109999999999995E-10</c:v>
                </c:pt>
                <c:pt idx="1198">
                  <c:v>5.9729999999999999E-10</c:v>
                </c:pt>
                <c:pt idx="1199">
                  <c:v>6.0359999999999996E-10</c:v>
                </c:pt>
                <c:pt idx="1200">
                  <c:v>6.098E-10</c:v>
                </c:pt>
                <c:pt idx="1201">
                  <c:v>6.1609999999999997E-10</c:v>
                </c:pt>
                <c:pt idx="1202">
                  <c:v>6.2230000000000001E-10</c:v>
                </c:pt>
                <c:pt idx="1203">
                  <c:v>6.2859999999999998E-10</c:v>
                </c:pt>
                <c:pt idx="1204">
                  <c:v>6.3480000000000002E-10</c:v>
                </c:pt>
                <c:pt idx="1205">
                  <c:v>6.4109999999999999E-10</c:v>
                </c:pt>
                <c:pt idx="1206">
                  <c:v>6.4730000000000003E-10</c:v>
                </c:pt>
                <c:pt idx="1207">
                  <c:v>6.536E-10</c:v>
                </c:pt>
                <c:pt idx="1208">
                  <c:v>6.5980000000000004E-10</c:v>
                </c:pt>
                <c:pt idx="1209">
                  <c:v>6.6610000000000001E-10</c:v>
                </c:pt>
                <c:pt idx="1210">
                  <c:v>6.7230000000000005E-10</c:v>
                </c:pt>
                <c:pt idx="1211">
                  <c:v>6.7860000000000001E-10</c:v>
                </c:pt>
                <c:pt idx="1212">
                  <c:v>6.8479999999999995E-10</c:v>
                </c:pt>
                <c:pt idx="1213">
                  <c:v>6.9110000000000002E-10</c:v>
                </c:pt>
                <c:pt idx="1214">
                  <c:v>6.9729999999999996E-10</c:v>
                </c:pt>
                <c:pt idx="1215">
                  <c:v>7.0360000000000003E-10</c:v>
                </c:pt>
                <c:pt idx="1216">
                  <c:v>7.0979999999999997E-10</c:v>
                </c:pt>
                <c:pt idx="1217">
                  <c:v>7.1610000000000004E-10</c:v>
                </c:pt>
                <c:pt idx="1218">
                  <c:v>7.2229999999999998E-10</c:v>
                </c:pt>
                <c:pt idx="1219">
                  <c:v>7.2860000000000005E-10</c:v>
                </c:pt>
                <c:pt idx="1220">
                  <c:v>7.3479999999999999E-10</c:v>
                </c:pt>
                <c:pt idx="1221">
                  <c:v>7.4109999999999995E-10</c:v>
                </c:pt>
                <c:pt idx="1222">
                  <c:v>7.4729999999999999E-10</c:v>
                </c:pt>
                <c:pt idx="1223">
                  <c:v>7.5359999999999996E-10</c:v>
                </c:pt>
                <c:pt idx="1224">
                  <c:v>7.598E-10</c:v>
                </c:pt>
                <c:pt idx="1225">
                  <c:v>7.6609999999999997E-10</c:v>
                </c:pt>
                <c:pt idx="1226">
                  <c:v>7.7230000000000001E-10</c:v>
                </c:pt>
                <c:pt idx="1227">
                  <c:v>7.7859999999999998E-10</c:v>
                </c:pt>
                <c:pt idx="1228">
                  <c:v>7.8480000000000002E-10</c:v>
                </c:pt>
                <c:pt idx="1229">
                  <c:v>7.9109999999999999E-10</c:v>
                </c:pt>
                <c:pt idx="1230">
                  <c:v>7.9730000000000003E-10</c:v>
                </c:pt>
                <c:pt idx="1231">
                  <c:v>8.036E-10</c:v>
                </c:pt>
                <c:pt idx="1232">
                  <c:v>8.0980000000000004E-10</c:v>
                </c:pt>
                <c:pt idx="1233">
                  <c:v>8.161E-10</c:v>
                </c:pt>
                <c:pt idx="1234">
                  <c:v>8.2230000000000005E-10</c:v>
                </c:pt>
                <c:pt idx="1235">
                  <c:v>8.2860000000000001E-10</c:v>
                </c:pt>
                <c:pt idx="1236">
                  <c:v>8.3479999999999995E-10</c:v>
                </c:pt>
                <c:pt idx="1237">
                  <c:v>8.4110000000000002E-10</c:v>
                </c:pt>
                <c:pt idx="1238">
                  <c:v>8.4729999999999996E-10</c:v>
                </c:pt>
                <c:pt idx="1239">
                  <c:v>8.5360000000000003E-10</c:v>
                </c:pt>
                <c:pt idx="1240">
                  <c:v>8.5979999999999997E-10</c:v>
                </c:pt>
                <c:pt idx="1241">
                  <c:v>8.6610000000000004E-10</c:v>
                </c:pt>
                <c:pt idx="1242">
                  <c:v>8.7229999999999998E-10</c:v>
                </c:pt>
                <c:pt idx="1243">
                  <c:v>8.7860000000000005E-10</c:v>
                </c:pt>
                <c:pt idx="1244">
                  <c:v>8.8479999999999998E-10</c:v>
                </c:pt>
                <c:pt idx="1245">
                  <c:v>8.9109999999999995E-10</c:v>
                </c:pt>
                <c:pt idx="1246">
                  <c:v>8.9729999999999999E-10</c:v>
                </c:pt>
                <c:pt idx="1247">
                  <c:v>9.0359999999999996E-10</c:v>
                </c:pt>
                <c:pt idx="1248">
                  <c:v>9.098E-10</c:v>
                </c:pt>
                <c:pt idx="1249">
                  <c:v>9.1609999999999997E-10</c:v>
                </c:pt>
                <c:pt idx="1250">
                  <c:v>9.2230000000000001E-10</c:v>
                </c:pt>
                <c:pt idx="1251">
                  <c:v>9.2859999999999998E-10</c:v>
                </c:pt>
                <c:pt idx="1252">
                  <c:v>9.3479999999999992E-10</c:v>
                </c:pt>
                <c:pt idx="1253">
                  <c:v>9.4109999999999999E-10</c:v>
                </c:pt>
                <c:pt idx="1254">
                  <c:v>9.4730000000000003E-10</c:v>
                </c:pt>
                <c:pt idx="1255">
                  <c:v>9.536000000000001E-10</c:v>
                </c:pt>
                <c:pt idx="1256">
                  <c:v>9.5979999999999993E-10</c:v>
                </c:pt>
                <c:pt idx="1257">
                  <c:v>9.661E-10</c:v>
                </c:pt>
                <c:pt idx="1258">
                  <c:v>9.7230000000000004E-10</c:v>
                </c:pt>
                <c:pt idx="1259">
                  <c:v>9.7859999999999991E-10</c:v>
                </c:pt>
                <c:pt idx="1260">
                  <c:v>9.8479999999999995E-10</c:v>
                </c:pt>
                <c:pt idx="1261">
                  <c:v>9.9110000000000002E-10</c:v>
                </c:pt>
                <c:pt idx="1262">
                  <c:v>9.9730000000000006E-10</c:v>
                </c:pt>
                <c:pt idx="1263">
                  <c:v>1.0035999999999999E-9</c:v>
                </c:pt>
                <c:pt idx="1264">
                  <c:v>1.0098E-9</c:v>
                </c:pt>
                <c:pt idx="1265">
                  <c:v>1.0161E-9</c:v>
                </c:pt>
                <c:pt idx="1266">
                  <c:v>1.0223000000000001E-9</c:v>
                </c:pt>
                <c:pt idx="1267">
                  <c:v>1.0285999999999999E-9</c:v>
                </c:pt>
                <c:pt idx="1268">
                  <c:v>1.0348E-9</c:v>
                </c:pt>
                <c:pt idx="1269">
                  <c:v>1.0411000000000001E-9</c:v>
                </c:pt>
                <c:pt idx="1270">
                  <c:v>1.0473000000000001E-9</c:v>
                </c:pt>
                <c:pt idx="1271">
                  <c:v>1.0536E-9</c:v>
                </c:pt>
                <c:pt idx="1272">
                  <c:v>1.0598E-9</c:v>
                </c:pt>
                <c:pt idx="1273">
                  <c:v>1.0661000000000001E-9</c:v>
                </c:pt>
                <c:pt idx="1274">
                  <c:v>1.0722999999999999E-9</c:v>
                </c:pt>
                <c:pt idx="1275">
                  <c:v>1.0786E-9</c:v>
                </c:pt>
                <c:pt idx="1276">
                  <c:v>1.0848E-9</c:v>
                </c:pt>
                <c:pt idx="1277">
                  <c:v>1.0911000000000001E-9</c:v>
                </c:pt>
                <c:pt idx="1278">
                  <c:v>1.0972999999999999E-9</c:v>
                </c:pt>
                <c:pt idx="1279">
                  <c:v>1.1036E-9</c:v>
                </c:pt>
                <c:pt idx="1280">
                  <c:v>1.1098E-9</c:v>
                </c:pt>
                <c:pt idx="1281">
                  <c:v>1.1160999999999999E-9</c:v>
                </c:pt>
                <c:pt idx="1282">
                  <c:v>1.1222999999999999E-9</c:v>
                </c:pt>
                <c:pt idx="1283">
                  <c:v>1.1286E-9</c:v>
                </c:pt>
                <c:pt idx="1284">
                  <c:v>1.1348000000000001E-9</c:v>
                </c:pt>
                <c:pt idx="1285">
                  <c:v>1.1410999999999999E-9</c:v>
                </c:pt>
                <c:pt idx="1286">
                  <c:v>1.1473E-9</c:v>
                </c:pt>
                <c:pt idx="1287">
                  <c:v>1.1536E-9</c:v>
                </c:pt>
                <c:pt idx="1288">
                  <c:v>1.1598000000000001E-9</c:v>
                </c:pt>
                <c:pt idx="1289">
                  <c:v>1.1660999999999999E-9</c:v>
                </c:pt>
                <c:pt idx="1290">
                  <c:v>1.1723E-9</c:v>
                </c:pt>
                <c:pt idx="1291">
                  <c:v>1.1786E-9</c:v>
                </c:pt>
                <c:pt idx="1292">
                  <c:v>1.1848000000000001E-9</c:v>
                </c:pt>
                <c:pt idx="1293">
                  <c:v>1.1911E-9</c:v>
                </c:pt>
                <c:pt idx="1294">
                  <c:v>1.1973E-9</c:v>
                </c:pt>
                <c:pt idx="1295">
                  <c:v>1.2036000000000001E-9</c:v>
                </c:pt>
                <c:pt idx="1296">
                  <c:v>1.2098000000000001E-9</c:v>
                </c:pt>
                <c:pt idx="1297">
                  <c:v>1.2161E-9</c:v>
                </c:pt>
                <c:pt idx="1298">
                  <c:v>1.2223E-9</c:v>
                </c:pt>
                <c:pt idx="1299">
                  <c:v>1.2286000000000001E-9</c:v>
                </c:pt>
                <c:pt idx="1300">
                  <c:v>1.2347999999999999E-9</c:v>
                </c:pt>
                <c:pt idx="1301">
                  <c:v>1.2411E-9</c:v>
                </c:pt>
                <c:pt idx="1302">
                  <c:v>1.2473E-9</c:v>
                </c:pt>
                <c:pt idx="1303">
                  <c:v>1.2536000000000001E-9</c:v>
                </c:pt>
                <c:pt idx="1304">
                  <c:v>1.2597999999999999E-9</c:v>
                </c:pt>
                <c:pt idx="1305">
                  <c:v>1.2661E-9</c:v>
                </c:pt>
                <c:pt idx="1306">
                  <c:v>1.2723E-9</c:v>
                </c:pt>
                <c:pt idx="1307">
                  <c:v>1.2785999999999999E-9</c:v>
                </c:pt>
                <c:pt idx="1308">
                  <c:v>1.2847999999999999E-9</c:v>
                </c:pt>
                <c:pt idx="1309">
                  <c:v>1.2911E-9</c:v>
                </c:pt>
                <c:pt idx="1310">
                  <c:v>1.2973000000000001E-9</c:v>
                </c:pt>
                <c:pt idx="1311">
                  <c:v>1.3035999999999999E-9</c:v>
                </c:pt>
                <c:pt idx="1312">
                  <c:v>1.3098E-9</c:v>
                </c:pt>
                <c:pt idx="1313">
                  <c:v>1.3161E-9</c:v>
                </c:pt>
                <c:pt idx="1314">
                  <c:v>1.3223000000000001E-9</c:v>
                </c:pt>
                <c:pt idx="1315">
                  <c:v>1.3285999999999999E-9</c:v>
                </c:pt>
                <c:pt idx="1316">
                  <c:v>1.3348E-9</c:v>
                </c:pt>
                <c:pt idx="1317">
                  <c:v>1.3411000000000001E-9</c:v>
                </c:pt>
                <c:pt idx="1318">
                  <c:v>1.3473000000000001E-9</c:v>
                </c:pt>
                <c:pt idx="1319">
                  <c:v>1.3536E-9</c:v>
                </c:pt>
                <c:pt idx="1320">
                  <c:v>1.3598E-9</c:v>
                </c:pt>
                <c:pt idx="1321">
                  <c:v>1.3661000000000001E-9</c:v>
                </c:pt>
                <c:pt idx="1322">
                  <c:v>1.3722999999999999E-9</c:v>
                </c:pt>
                <c:pt idx="1323">
                  <c:v>1.3786E-9</c:v>
                </c:pt>
                <c:pt idx="1324">
                  <c:v>1.3848E-9</c:v>
                </c:pt>
                <c:pt idx="1325">
                  <c:v>1.3911000000000001E-9</c:v>
                </c:pt>
                <c:pt idx="1326">
                  <c:v>1.3972999999999999E-9</c:v>
                </c:pt>
                <c:pt idx="1327">
                  <c:v>1.4036E-9</c:v>
                </c:pt>
                <c:pt idx="1328">
                  <c:v>1.4098E-9</c:v>
                </c:pt>
                <c:pt idx="1329">
                  <c:v>1.4160999999999999E-9</c:v>
                </c:pt>
                <c:pt idx="1330">
                  <c:v>1.4222999999999999E-9</c:v>
                </c:pt>
                <c:pt idx="1331">
                  <c:v>1.4286E-9</c:v>
                </c:pt>
                <c:pt idx="1332">
                  <c:v>1.4348E-9</c:v>
                </c:pt>
                <c:pt idx="1333">
                  <c:v>1.4410999999999999E-9</c:v>
                </c:pt>
                <c:pt idx="1334">
                  <c:v>1.4473E-9</c:v>
                </c:pt>
                <c:pt idx="1335">
                  <c:v>1.4536E-9</c:v>
                </c:pt>
                <c:pt idx="1336">
                  <c:v>1.4598000000000001E-9</c:v>
                </c:pt>
                <c:pt idx="1337">
                  <c:v>1.4660999999999999E-9</c:v>
                </c:pt>
                <c:pt idx="1338">
                  <c:v>1.4723E-9</c:v>
                </c:pt>
                <c:pt idx="1339">
                  <c:v>1.4786E-9</c:v>
                </c:pt>
                <c:pt idx="1340">
                  <c:v>1.4848000000000001E-9</c:v>
                </c:pt>
                <c:pt idx="1341">
                  <c:v>1.4910999999999999E-9</c:v>
                </c:pt>
                <c:pt idx="1342">
                  <c:v>1.4973E-9</c:v>
                </c:pt>
                <c:pt idx="1343">
                  <c:v>1.5036000000000001E-9</c:v>
                </c:pt>
                <c:pt idx="1344">
                  <c:v>1.5098000000000001E-9</c:v>
                </c:pt>
                <c:pt idx="1345">
                  <c:v>1.5161E-9</c:v>
                </c:pt>
                <c:pt idx="1346">
                  <c:v>1.5223E-9</c:v>
                </c:pt>
                <c:pt idx="1347">
                  <c:v>1.5286000000000001E-9</c:v>
                </c:pt>
                <c:pt idx="1348">
                  <c:v>1.5347999999999999E-9</c:v>
                </c:pt>
                <c:pt idx="1349">
                  <c:v>1.5411E-9</c:v>
                </c:pt>
                <c:pt idx="1350">
                  <c:v>1.5473E-9</c:v>
                </c:pt>
                <c:pt idx="1351">
                  <c:v>1.5536000000000001E-9</c:v>
                </c:pt>
                <c:pt idx="1352">
                  <c:v>1.5597999999999999E-9</c:v>
                </c:pt>
                <c:pt idx="1353">
                  <c:v>1.5661E-9</c:v>
                </c:pt>
                <c:pt idx="1354">
                  <c:v>1.5723E-9</c:v>
                </c:pt>
                <c:pt idx="1355">
                  <c:v>1.5785999999999999E-9</c:v>
                </c:pt>
                <c:pt idx="1356">
                  <c:v>1.5847999999999999E-9</c:v>
                </c:pt>
                <c:pt idx="1357">
                  <c:v>1.5911E-9</c:v>
                </c:pt>
                <c:pt idx="1358">
                  <c:v>1.5973000000000001E-9</c:v>
                </c:pt>
                <c:pt idx="1359">
                  <c:v>1.6035999999999999E-9</c:v>
                </c:pt>
                <c:pt idx="1360">
                  <c:v>1.6098E-9</c:v>
                </c:pt>
                <c:pt idx="1361">
                  <c:v>1.6161E-9</c:v>
                </c:pt>
                <c:pt idx="1362">
                  <c:v>1.6223000000000001E-9</c:v>
                </c:pt>
                <c:pt idx="1363">
                  <c:v>1.6285999999999999E-9</c:v>
                </c:pt>
                <c:pt idx="1364">
                  <c:v>1.6348E-9</c:v>
                </c:pt>
                <c:pt idx="1365">
                  <c:v>1.6411000000000001E-9</c:v>
                </c:pt>
                <c:pt idx="1366">
                  <c:v>1.6473000000000001E-9</c:v>
                </c:pt>
                <c:pt idx="1367">
                  <c:v>1.6536E-9</c:v>
                </c:pt>
                <c:pt idx="1368">
                  <c:v>1.6598E-9</c:v>
                </c:pt>
                <c:pt idx="1369">
                  <c:v>1.6661000000000001E-9</c:v>
                </c:pt>
                <c:pt idx="1370">
                  <c:v>1.6722999999999999E-9</c:v>
                </c:pt>
                <c:pt idx="1371">
                  <c:v>1.6786E-9</c:v>
                </c:pt>
                <c:pt idx="1372">
                  <c:v>1.6848E-9</c:v>
                </c:pt>
                <c:pt idx="1373">
                  <c:v>1.6911000000000001E-9</c:v>
                </c:pt>
                <c:pt idx="1374">
                  <c:v>1.6972999999999999E-9</c:v>
                </c:pt>
                <c:pt idx="1375">
                  <c:v>1.7036E-9</c:v>
                </c:pt>
                <c:pt idx="1376">
                  <c:v>1.7098E-9</c:v>
                </c:pt>
                <c:pt idx="1377">
                  <c:v>1.7161000000000001E-9</c:v>
                </c:pt>
                <c:pt idx="1378">
                  <c:v>1.7222999999999999E-9</c:v>
                </c:pt>
                <c:pt idx="1379">
                  <c:v>1.7286E-9</c:v>
                </c:pt>
                <c:pt idx="1380">
                  <c:v>1.7348E-9</c:v>
                </c:pt>
                <c:pt idx="1381">
                  <c:v>1.7410999999999999E-9</c:v>
                </c:pt>
                <c:pt idx="1382">
                  <c:v>1.7473E-9</c:v>
                </c:pt>
                <c:pt idx="1383">
                  <c:v>1.7536E-9</c:v>
                </c:pt>
                <c:pt idx="1384">
                  <c:v>1.7598000000000001E-9</c:v>
                </c:pt>
                <c:pt idx="1385">
                  <c:v>1.7660999999999999E-9</c:v>
                </c:pt>
                <c:pt idx="1386">
                  <c:v>1.7723E-9</c:v>
                </c:pt>
                <c:pt idx="1387">
                  <c:v>1.7786E-9</c:v>
                </c:pt>
                <c:pt idx="1388">
                  <c:v>1.7848000000000001E-9</c:v>
                </c:pt>
                <c:pt idx="1389">
                  <c:v>1.7910999999999999E-9</c:v>
                </c:pt>
                <c:pt idx="1390">
                  <c:v>1.7973E-9</c:v>
                </c:pt>
                <c:pt idx="1391">
                  <c:v>1.8036000000000001E-9</c:v>
                </c:pt>
                <c:pt idx="1392">
                  <c:v>1.8098000000000001E-9</c:v>
                </c:pt>
                <c:pt idx="1393">
                  <c:v>1.8161E-9</c:v>
                </c:pt>
                <c:pt idx="1394">
                  <c:v>1.8223E-9</c:v>
                </c:pt>
                <c:pt idx="1395">
                  <c:v>1.8286000000000001E-9</c:v>
                </c:pt>
                <c:pt idx="1396">
                  <c:v>1.8347999999999999E-9</c:v>
                </c:pt>
                <c:pt idx="1397">
                  <c:v>1.8411E-9</c:v>
                </c:pt>
                <c:pt idx="1398">
                  <c:v>1.8473E-9</c:v>
                </c:pt>
                <c:pt idx="1399">
                  <c:v>1.8536000000000001E-9</c:v>
                </c:pt>
                <c:pt idx="1400">
                  <c:v>1.8597999999999999E-9</c:v>
                </c:pt>
                <c:pt idx="1401">
                  <c:v>1.8661E-9</c:v>
                </c:pt>
                <c:pt idx="1402">
                  <c:v>1.8722999999999998E-9</c:v>
                </c:pt>
                <c:pt idx="1403">
                  <c:v>1.8786000000000001E-9</c:v>
                </c:pt>
                <c:pt idx="1404">
                  <c:v>1.8847999999999999E-9</c:v>
                </c:pt>
                <c:pt idx="1405">
                  <c:v>1.8910999999999998E-9</c:v>
                </c:pt>
                <c:pt idx="1406">
                  <c:v>1.8973000000000001E-9</c:v>
                </c:pt>
                <c:pt idx="1407">
                  <c:v>1.9035999999999999E-9</c:v>
                </c:pt>
                <c:pt idx="1408">
                  <c:v>1.9098000000000002E-9</c:v>
                </c:pt>
                <c:pt idx="1409">
                  <c:v>1.9161E-9</c:v>
                </c:pt>
                <c:pt idx="1410">
                  <c:v>1.9222999999999999E-9</c:v>
                </c:pt>
                <c:pt idx="1411">
                  <c:v>1.9286000000000001E-9</c:v>
                </c:pt>
                <c:pt idx="1412">
                  <c:v>1.9348E-9</c:v>
                </c:pt>
                <c:pt idx="1413">
                  <c:v>1.9410999999999998E-9</c:v>
                </c:pt>
                <c:pt idx="1414">
                  <c:v>1.9473000000000001E-9</c:v>
                </c:pt>
                <c:pt idx="1415">
                  <c:v>1.9536E-9</c:v>
                </c:pt>
                <c:pt idx="1416">
                  <c:v>1.9598000000000002E-9</c:v>
                </c:pt>
                <c:pt idx="1417">
                  <c:v>1.9661000000000001E-9</c:v>
                </c:pt>
                <c:pt idx="1418">
                  <c:v>1.9722999999999999E-9</c:v>
                </c:pt>
                <c:pt idx="1419">
                  <c:v>1.9786000000000002E-9</c:v>
                </c:pt>
                <c:pt idx="1420">
                  <c:v>1.9848E-9</c:v>
                </c:pt>
                <c:pt idx="1421">
                  <c:v>1.9910999999999999E-9</c:v>
                </c:pt>
                <c:pt idx="1422">
                  <c:v>1.9973000000000001E-9</c:v>
                </c:pt>
                <c:pt idx="1423">
                  <c:v>2.0036E-9</c:v>
                </c:pt>
                <c:pt idx="1424">
                  <c:v>2.0097999999999998E-9</c:v>
                </c:pt>
                <c:pt idx="1425">
                  <c:v>2.0161000000000001E-9</c:v>
                </c:pt>
                <c:pt idx="1426">
                  <c:v>2.0222999999999999E-9</c:v>
                </c:pt>
                <c:pt idx="1427">
                  <c:v>2.0285999999999998E-9</c:v>
                </c:pt>
                <c:pt idx="1428">
                  <c:v>2.0348E-9</c:v>
                </c:pt>
                <c:pt idx="1429">
                  <c:v>2.0410999999999999E-9</c:v>
                </c:pt>
                <c:pt idx="1430">
                  <c:v>2.0473000000000002E-9</c:v>
                </c:pt>
                <c:pt idx="1431">
                  <c:v>2.0536E-9</c:v>
                </c:pt>
                <c:pt idx="1432">
                  <c:v>2.0597999999999999E-9</c:v>
                </c:pt>
                <c:pt idx="1433">
                  <c:v>2.0661000000000001E-9</c:v>
                </c:pt>
                <c:pt idx="1434">
                  <c:v>2.0723E-9</c:v>
                </c:pt>
                <c:pt idx="1435">
                  <c:v>2.0785999999999998E-9</c:v>
                </c:pt>
                <c:pt idx="1436">
                  <c:v>2.0848000000000001E-9</c:v>
                </c:pt>
                <c:pt idx="1437">
                  <c:v>2.0910999999999999E-9</c:v>
                </c:pt>
                <c:pt idx="1438">
                  <c:v>2.0973000000000002E-9</c:v>
                </c:pt>
                <c:pt idx="1439">
                  <c:v>2.1036000000000001E-9</c:v>
                </c:pt>
                <c:pt idx="1440">
                  <c:v>2.1097999999999999E-9</c:v>
                </c:pt>
                <c:pt idx="1441">
                  <c:v>2.1161000000000002E-9</c:v>
                </c:pt>
                <c:pt idx="1442">
                  <c:v>2.1223E-9</c:v>
                </c:pt>
                <c:pt idx="1443">
                  <c:v>2.1285999999999999E-9</c:v>
                </c:pt>
                <c:pt idx="1444">
                  <c:v>2.1348000000000001E-9</c:v>
                </c:pt>
                <c:pt idx="1445">
                  <c:v>2.1411E-9</c:v>
                </c:pt>
                <c:pt idx="1446">
                  <c:v>2.1472999999999998E-9</c:v>
                </c:pt>
                <c:pt idx="1447">
                  <c:v>2.1536000000000001E-9</c:v>
                </c:pt>
                <c:pt idx="1448">
                  <c:v>2.1597999999999999E-9</c:v>
                </c:pt>
                <c:pt idx="1449">
                  <c:v>2.1661000000000002E-9</c:v>
                </c:pt>
                <c:pt idx="1450">
                  <c:v>2.1723E-9</c:v>
                </c:pt>
                <c:pt idx="1451">
                  <c:v>2.1785999999999999E-9</c:v>
                </c:pt>
                <c:pt idx="1452">
                  <c:v>2.1848000000000001E-9</c:v>
                </c:pt>
                <c:pt idx="1453">
                  <c:v>2.1911E-9</c:v>
                </c:pt>
                <c:pt idx="1454">
                  <c:v>2.1972999999999998E-9</c:v>
                </c:pt>
                <c:pt idx="1455">
                  <c:v>2.2036000000000001E-9</c:v>
                </c:pt>
                <c:pt idx="1456">
                  <c:v>2.2098E-9</c:v>
                </c:pt>
                <c:pt idx="1457">
                  <c:v>2.2160999999999998E-9</c:v>
                </c:pt>
                <c:pt idx="1458">
                  <c:v>2.2223000000000001E-9</c:v>
                </c:pt>
                <c:pt idx="1459">
                  <c:v>2.2285999999999999E-9</c:v>
                </c:pt>
                <c:pt idx="1460">
                  <c:v>2.2348000000000002E-9</c:v>
                </c:pt>
                <c:pt idx="1461">
                  <c:v>2.2411E-9</c:v>
                </c:pt>
                <c:pt idx="1462">
                  <c:v>2.2472999999999999E-9</c:v>
                </c:pt>
                <c:pt idx="1463">
                  <c:v>2.2536000000000002E-9</c:v>
                </c:pt>
                <c:pt idx="1464">
                  <c:v>2.2598E-9</c:v>
                </c:pt>
                <c:pt idx="1465">
                  <c:v>2.2660999999999999E-9</c:v>
                </c:pt>
                <c:pt idx="1466">
                  <c:v>2.2723000000000001E-9</c:v>
                </c:pt>
                <c:pt idx="1467">
                  <c:v>2.2786E-9</c:v>
                </c:pt>
                <c:pt idx="1468">
                  <c:v>2.2847999999999998E-9</c:v>
                </c:pt>
                <c:pt idx="1469">
                  <c:v>2.2911000000000001E-9</c:v>
                </c:pt>
                <c:pt idx="1470">
                  <c:v>2.2972999999999999E-9</c:v>
                </c:pt>
                <c:pt idx="1471">
                  <c:v>2.3036000000000002E-9</c:v>
                </c:pt>
                <c:pt idx="1472">
                  <c:v>2.3098E-9</c:v>
                </c:pt>
                <c:pt idx="1473">
                  <c:v>2.3160999999999999E-9</c:v>
                </c:pt>
                <c:pt idx="1474">
                  <c:v>2.3223000000000001E-9</c:v>
                </c:pt>
                <c:pt idx="1475">
                  <c:v>2.3286E-9</c:v>
                </c:pt>
                <c:pt idx="1476">
                  <c:v>2.3347999999999998E-9</c:v>
                </c:pt>
                <c:pt idx="1477">
                  <c:v>2.3411000000000001E-9</c:v>
                </c:pt>
                <c:pt idx="1478">
                  <c:v>2.3472999999999999E-9</c:v>
                </c:pt>
                <c:pt idx="1479">
                  <c:v>2.3535999999999998E-9</c:v>
                </c:pt>
                <c:pt idx="1480">
                  <c:v>2.3598000000000001E-9</c:v>
                </c:pt>
                <c:pt idx="1481">
                  <c:v>2.3660999999999999E-9</c:v>
                </c:pt>
                <c:pt idx="1482">
                  <c:v>2.3723000000000002E-9</c:v>
                </c:pt>
                <c:pt idx="1483">
                  <c:v>2.3786E-9</c:v>
                </c:pt>
                <c:pt idx="1484">
                  <c:v>2.3847999999999999E-9</c:v>
                </c:pt>
                <c:pt idx="1485">
                  <c:v>2.3911000000000001E-9</c:v>
                </c:pt>
                <c:pt idx="1486">
                  <c:v>2.3973E-9</c:v>
                </c:pt>
                <c:pt idx="1487">
                  <c:v>2.4035999999999998E-9</c:v>
                </c:pt>
                <c:pt idx="1488">
                  <c:v>2.4098000000000001E-9</c:v>
                </c:pt>
                <c:pt idx="1489">
                  <c:v>2.4161E-9</c:v>
                </c:pt>
                <c:pt idx="1490">
                  <c:v>2.4222999999999998E-9</c:v>
                </c:pt>
                <c:pt idx="1491">
                  <c:v>2.4286000000000001E-9</c:v>
                </c:pt>
                <c:pt idx="1492">
                  <c:v>2.4347999999999999E-9</c:v>
                </c:pt>
                <c:pt idx="1493">
                  <c:v>2.4411000000000002E-9</c:v>
                </c:pt>
                <c:pt idx="1494">
                  <c:v>2.4473E-9</c:v>
                </c:pt>
                <c:pt idx="1495">
                  <c:v>2.4535999999999999E-9</c:v>
                </c:pt>
                <c:pt idx="1496">
                  <c:v>2.4598000000000001E-9</c:v>
                </c:pt>
                <c:pt idx="1497">
                  <c:v>2.4661E-9</c:v>
                </c:pt>
                <c:pt idx="1498">
                  <c:v>2.4722999999999998E-9</c:v>
                </c:pt>
                <c:pt idx="1499">
                  <c:v>2.4786000000000001E-9</c:v>
                </c:pt>
                <c:pt idx="1500">
                  <c:v>2.4847999999999999E-9</c:v>
                </c:pt>
                <c:pt idx="1501">
                  <c:v>2.4910999999999998E-9</c:v>
                </c:pt>
                <c:pt idx="1502">
                  <c:v>2.4973000000000001E-9</c:v>
                </c:pt>
                <c:pt idx="1503">
                  <c:v>2.5035999999999999E-9</c:v>
                </c:pt>
                <c:pt idx="1504">
                  <c:v>2.5098000000000002E-9</c:v>
                </c:pt>
                <c:pt idx="1505">
                  <c:v>2.5161E-9</c:v>
                </c:pt>
                <c:pt idx="1506">
                  <c:v>2.5222999999999999E-9</c:v>
                </c:pt>
                <c:pt idx="1507">
                  <c:v>2.5286000000000001E-9</c:v>
                </c:pt>
                <c:pt idx="1508">
                  <c:v>2.5348E-9</c:v>
                </c:pt>
                <c:pt idx="1509">
                  <c:v>2.5410999999999998E-9</c:v>
                </c:pt>
                <c:pt idx="1510">
                  <c:v>2.5473000000000001E-9</c:v>
                </c:pt>
                <c:pt idx="1511">
                  <c:v>2.5535999999999999E-9</c:v>
                </c:pt>
                <c:pt idx="1512">
                  <c:v>2.5598000000000002E-9</c:v>
                </c:pt>
                <c:pt idx="1513">
                  <c:v>2.5661000000000001E-9</c:v>
                </c:pt>
                <c:pt idx="1514">
                  <c:v>2.5722999999999999E-9</c:v>
                </c:pt>
                <c:pt idx="1515">
                  <c:v>2.5786000000000002E-9</c:v>
                </c:pt>
                <c:pt idx="1516">
                  <c:v>2.5848E-9</c:v>
                </c:pt>
                <c:pt idx="1517">
                  <c:v>2.5910999999999999E-9</c:v>
                </c:pt>
                <c:pt idx="1518">
                  <c:v>2.5973000000000001E-9</c:v>
                </c:pt>
                <c:pt idx="1519">
                  <c:v>2.6036E-9</c:v>
                </c:pt>
                <c:pt idx="1520">
                  <c:v>2.6097999999999998E-9</c:v>
                </c:pt>
                <c:pt idx="1521">
                  <c:v>2.6161000000000001E-9</c:v>
                </c:pt>
                <c:pt idx="1522">
                  <c:v>2.6222999999999999E-9</c:v>
                </c:pt>
                <c:pt idx="1523">
                  <c:v>2.6285999999999998E-9</c:v>
                </c:pt>
                <c:pt idx="1524">
                  <c:v>2.6348E-9</c:v>
                </c:pt>
                <c:pt idx="1525">
                  <c:v>2.6410999999999999E-9</c:v>
                </c:pt>
                <c:pt idx="1526">
                  <c:v>2.6473000000000002E-9</c:v>
                </c:pt>
                <c:pt idx="1527">
                  <c:v>2.6536E-9</c:v>
                </c:pt>
                <c:pt idx="1528">
                  <c:v>2.6597999999999999E-9</c:v>
                </c:pt>
                <c:pt idx="1529">
                  <c:v>2.6661000000000001E-9</c:v>
                </c:pt>
                <c:pt idx="1530">
                  <c:v>2.6723E-9</c:v>
                </c:pt>
                <c:pt idx="1531">
                  <c:v>2.6785999999999998E-9</c:v>
                </c:pt>
                <c:pt idx="1532">
                  <c:v>2.6848000000000001E-9</c:v>
                </c:pt>
                <c:pt idx="1533">
                  <c:v>2.6910999999999999E-9</c:v>
                </c:pt>
                <c:pt idx="1534">
                  <c:v>2.6973000000000002E-9</c:v>
                </c:pt>
                <c:pt idx="1535">
                  <c:v>2.7036000000000001E-9</c:v>
                </c:pt>
                <c:pt idx="1536">
                  <c:v>2.7097999999999999E-9</c:v>
                </c:pt>
                <c:pt idx="1537">
                  <c:v>2.7161000000000002E-9</c:v>
                </c:pt>
                <c:pt idx="1538">
                  <c:v>2.7223E-9</c:v>
                </c:pt>
                <c:pt idx="1539">
                  <c:v>2.7285999999999999E-9</c:v>
                </c:pt>
                <c:pt idx="1540">
                  <c:v>2.7348000000000001E-9</c:v>
                </c:pt>
                <c:pt idx="1541">
                  <c:v>2.7411E-9</c:v>
                </c:pt>
                <c:pt idx="1542">
                  <c:v>2.7472999999999998E-9</c:v>
                </c:pt>
                <c:pt idx="1543">
                  <c:v>2.7536000000000001E-9</c:v>
                </c:pt>
                <c:pt idx="1544">
                  <c:v>2.7597999999999999E-9</c:v>
                </c:pt>
                <c:pt idx="1545">
                  <c:v>2.7661000000000002E-9</c:v>
                </c:pt>
                <c:pt idx="1546">
                  <c:v>2.7723E-9</c:v>
                </c:pt>
                <c:pt idx="1547">
                  <c:v>2.7785999999999999E-9</c:v>
                </c:pt>
                <c:pt idx="1548">
                  <c:v>2.7848000000000001E-9</c:v>
                </c:pt>
                <c:pt idx="1549">
                  <c:v>2.7911E-9</c:v>
                </c:pt>
                <c:pt idx="1550">
                  <c:v>2.7972999999999998E-9</c:v>
                </c:pt>
                <c:pt idx="1551">
                  <c:v>2.8036000000000001E-9</c:v>
                </c:pt>
                <c:pt idx="1552">
                  <c:v>2.8098E-9</c:v>
                </c:pt>
                <c:pt idx="1553">
                  <c:v>2.8160999999999998E-9</c:v>
                </c:pt>
                <c:pt idx="1554">
                  <c:v>2.8223000000000001E-9</c:v>
                </c:pt>
                <c:pt idx="1555">
                  <c:v>2.8285999999999999E-9</c:v>
                </c:pt>
                <c:pt idx="1556">
                  <c:v>2.8348000000000002E-9</c:v>
                </c:pt>
                <c:pt idx="1557">
                  <c:v>2.8411E-9</c:v>
                </c:pt>
                <c:pt idx="1558">
                  <c:v>2.8472999999999999E-9</c:v>
                </c:pt>
                <c:pt idx="1559">
                  <c:v>2.8536000000000002E-9</c:v>
                </c:pt>
                <c:pt idx="1560">
                  <c:v>2.8598E-9</c:v>
                </c:pt>
                <c:pt idx="1561">
                  <c:v>2.8660999999999999E-9</c:v>
                </c:pt>
                <c:pt idx="1562">
                  <c:v>2.8723000000000001E-9</c:v>
                </c:pt>
                <c:pt idx="1563">
                  <c:v>2.8786E-9</c:v>
                </c:pt>
                <c:pt idx="1564">
                  <c:v>2.8847999999999998E-9</c:v>
                </c:pt>
                <c:pt idx="1565">
                  <c:v>2.8911000000000001E-9</c:v>
                </c:pt>
                <c:pt idx="1566">
                  <c:v>2.8972999999999999E-9</c:v>
                </c:pt>
                <c:pt idx="1567">
                  <c:v>2.9036000000000002E-9</c:v>
                </c:pt>
                <c:pt idx="1568">
                  <c:v>2.9098E-9</c:v>
                </c:pt>
                <c:pt idx="1569">
                  <c:v>2.9160999999999999E-9</c:v>
                </c:pt>
                <c:pt idx="1570">
                  <c:v>2.9223000000000001E-9</c:v>
                </c:pt>
                <c:pt idx="1571">
                  <c:v>2.9286E-9</c:v>
                </c:pt>
                <c:pt idx="1572">
                  <c:v>2.9347999999999998E-9</c:v>
                </c:pt>
                <c:pt idx="1573">
                  <c:v>2.9411000000000001E-9</c:v>
                </c:pt>
                <c:pt idx="1574">
                  <c:v>2.9472999999999999E-9</c:v>
                </c:pt>
                <c:pt idx="1575">
                  <c:v>2.9535999999999998E-9</c:v>
                </c:pt>
                <c:pt idx="1576">
                  <c:v>2.9598000000000001E-9</c:v>
                </c:pt>
                <c:pt idx="1577">
                  <c:v>2.9660999999999999E-9</c:v>
                </c:pt>
                <c:pt idx="1578">
                  <c:v>2.9723000000000002E-9</c:v>
                </c:pt>
                <c:pt idx="1579">
                  <c:v>2.9786E-9</c:v>
                </c:pt>
                <c:pt idx="1580">
                  <c:v>2.9847999999999999E-9</c:v>
                </c:pt>
                <c:pt idx="1581">
                  <c:v>2.9911000000000001E-9</c:v>
                </c:pt>
                <c:pt idx="1582">
                  <c:v>2.9973E-9</c:v>
                </c:pt>
                <c:pt idx="1583">
                  <c:v>3.0035999999999998E-9</c:v>
                </c:pt>
                <c:pt idx="1584">
                  <c:v>3.0098000000000001E-9</c:v>
                </c:pt>
                <c:pt idx="1585">
                  <c:v>3.0161E-9</c:v>
                </c:pt>
                <c:pt idx="1586">
                  <c:v>3.0223000000000002E-9</c:v>
                </c:pt>
                <c:pt idx="1587">
                  <c:v>3.0286000000000001E-9</c:v>
                </c:pt>
                <c:pt idx="1588">
                  <c:v>3.0347999999999999E-9</c:v>
                </c:pt>
                <c:pt idx="1589">
                  <c:v>3.0411000000000002E-9</c:v>
                </c:pt>
                <c:pt idx="1590">
                  <c:v>3.0473E-9</c:v>
                </c:pt>
                <c:pt idx="1591">
                  <c:v>3.0535999999999999E-9</c:v>
                </c:pt>
                <c:pt idx="1592">
                  <c:v>3.0598000000000001E-9</c:v>
                </c:pt>
                <c:pt idx="1593">
                  <c:v>3.0661E-9</c:v>
                </c:pt>
                <c:pt idx="1594">
                  <c:v>3.0722999999999998E-9</c:v>
                </c:pt>
                <c:pt idx="1595">
                  <c:v>3.0786000000000001E-9</c:v>
                </c:pt>
                <c:pt idx="1596">
                  <c:v>3.0847999999999999E-9</c:v>
                </c:pt>
                <c:pt idx="1597">
                  <c:v>3.0910999999999998E-9</c:v>
                </c:pt>
                <c:pt idx="1598">
                  <c:v>3.0973E-9</c:v>
                </c:pt>
                <c:pt idx="1599">
                  <c:v>3.1035999999999999E-9</c:v>
                </c:pt>
                <c:pt idx="1600">
                  <c:v>3.1098000000000002E-9</c:v>
                </c:pt>
                <c:pt idx="1601">
                  <c:v>3.1161E-9</c:v>
                </c:pt>
                <c:pt idx="1602">
                  <c:v>3.1222999999999999E-9</c:v>
                </c:pt>
                <c:pt idx="1603">
                  <c:v>3.1286000000000001E-9</c:v>
                </c:pt>
                <c:pt idx="1604">
                  <c:v>3.1348E-9</c:v>
                </c:pt>
                <c:pt idx="1605">
                  <c:v>3.1410999999999998E-9</c:v>
                </c:pt>
                <c:pt idx="1606">
                  <c:v>3.1473000000000001E-9</c:v>
                </c:pt>
                <c:pt idx="1607">
                  <c:v>3.1535999999999999E-9</c:v>
                </c:pt>
                <c:pt idx="1608">
                  <c:v>3.1598000000000002E-9</c:v>
                </c:pt>
                <c:pt idx="1609">
                  <c:v>3.1661000000000001E-9</c:v>
                </c:pt>
                <c:pt idx="1610">
                  <c:v>3.1722999999999999E-9</c:v>
                </c:pt>
                <c:pt idx="1611">
                  <c:v>3.1786000000000002E-9</c:v>
                </c:pt>
                <c:pt idx="1612">
                  <c:v>3.1848E-9</c:v>
                </c:pt>
                <c:pt idx="1613">
                  <c:v>3.1910999999999999E-9</c:v>
                </c:pt>
                <c:pt idx="1614">
                  <c:v>3.1973000000000001E-9</c:v>
                </c:pt>
                <c:pt idx="1615">
                  <c:v>3.2036E-9</c:v>
                </c:pt>
                <c:pt idx="1616">
                  <c:v>3.2097999999999998E-9</c:v>
                </c:pt>
                <c:pt idx="1617">
                  <c:v>3.2161000000000001E-9</c:v>
                </c:pt>
                <c:pt idx="1618">
                  <c:v>3.2222999999999999E-9</c:v>
                </c:pt>
                <c:pt idx="1619">
                  <c:v>3.2286000000000002E-9</c:v>
                </c:pt>
                <c:pt idx="1620">
                  <c:v>3.2348E-9</c:v>
                </c:pt>
                <c:pt idx="1621">
                  <c:v>3.2410999999999999E-9</c:v>
                </c:pt>
                <c:pt idx="1622">
                  <c:v>3.2473000000000001E-9</c:v>
                </c:pt>
                <c:pt idx="1623">
                  <c:v>3.2536E-9</c:v>
                </c:pt>
                <c:pt idx="1624">
                  <c:v>3.2597999999999998E-9</c:v>
                </c:pt>
                <c:pt idx="1625">
                  <c:v>3.2661000000000001E-9</c:v>
                </c:pt>
                <c:pt idx="1626">
                  <c:v>3.2723E-9</c:v>
                </c:pt>
                <c:pt idx="1627">
                  <c:v>3.2785999999999998E-9</c:v>
                </c:pt>
                <c:pt idx="1628">
                  <c:v>3.2848000000000001E-9</c:v>
                </c:pt>
                <c:pt idx="1629">
                  <c:v>3.2910999999999999E-9</c:v>
                </c:pt>
                <c:pt idx="1630">
                  <c:v>3.2973000000000002E-9</c:v>
                </c:pt>
                <c:pt idx="1631">
                  <c:v>3.3036E-9</c:v>
                </c:pt>
                <c:pt idx="1632">
                  <c:v>3.3097999999999999E-9</c:v>
                </c:pt>
                <c:pt idx="1633">
                  <c:v>3.3161000000000002E-9</c:v>
                </c:pt>
                <c:pt idx="1634">
                  <c:v>3.3223E-9</c:v>
                </c:pt>
                <c:pt idx="1635">
                  <c:v>3.3285999999999999E-9</c:v>
                </c:pt>
                <c:pt idx="1636">
                  <c:v>3.3348000000000001E-9</c:v>
                </c:pt>
                <c:pt idx="1637">
                  <c:v>3.3411E-9</c:v>
                </c:pt>
                <c:pt idx="1638">
                  <c:v>3.3472999999999998E-9</c:v>
                </c:pt>
                <c:pt idx="1639">
                  <c:v>3.3536000000000001E-9</c:v>
                </c:pt>
                <c:pt idx="1640">
                  <c:v>3.3597999999999999E-9</c:v>
                </c:pt>
                <c:pt idx="1641">
                  <c:v>3.3661000000000002E-9</c:v>
                </c:pt>
                <c:pt idx="1642">
                  <c:v>3.3723E-9</c:v>
                </c:pt>
                <c:pt idx="1643">
                  <c:v>3.3785999999999999E-9</c:v>
                </c:pt>
                <c:pt idx="1644">
                  <c:v>3.3848000000000001E-9</c:v>
                </c:pt>
                <c:pt idx="1645">
                  <c:v>3.3911E-9</c:v>
                </c:pt>
                <c:pt idx="1646">
                  <c:v>3.3972999999999998E-9</c:v>
                </c:pt>
                <c:pt idx="1647">
                  <c:v>3.4036000000000001E-9</c:v>
                </c:pt>
                <c:pt idx="1648">
                  <c:v>3.4098E-9</c:v>
                </c:pt>
                <c:pt idx="1649">
                  <c:v>3.4160999999999998E-9</c:v>
                </c:pt>
                <c:pt idx="1650">
                  <c:v>3.4223000000000001E-9</c:v>
                </c:pt>
                <c:pt idx="1651">
                  <c:v>3.4285999999999999E-9</c:v>
                </c:pt>
                <c:pt idx="1652">
                  <c:v>3.4348000000000002E-9</c:v>
                </c:pt>
                <c:pt idx="1653">
                  <c:v>3.4411E-9</c:v>
                </c:pt>
                <c:pt idx="1654">
                  <c:v>3.4472999999999999E-9</c:v>
                </c:pt>
                <c:pt idx="1655">
                  <c:v>3.4536000000000002E-9</c:v>
                </c:pt>
                <c:pt idx="1656">
                  <c:v>3.4598E-9</c:v>
                </c:pt>
                <c:pt idx="1657">
                  <c:v>3.4660999999999998E-9</c:v>
                </c:pt>
                <c:pt idx="1658">
                  <c:v>3.4723000000000001E-9</c:v>
                </c:pt>
                <c:pt idx="1659">
                  <c:v>3.4786E-9</c:v>
                </c:pt>
                <c:pt idx="1660">
                  <c:v>3.4847999999999998E-9</c:v>
                </c:pt>
                <c:pt idx="1661">
                  <c:v>3.4911000000000001E-9</c:v>
                </c:pt>
                <c:pt idx="1662">
                  <c:v>3.4972999999999999E-9</c:v>
                </c:pt>
                <c:pt idx="1663">
                  <c:v>3.5036000000000002E-9</c:v>
                </c:pt>
                <c:pt idx="1664">
                  <c:v>3.5098E-9</c:v>
                </c:pt>
                <c:pt idx="1665">
                  <c:v>3.5160999999999999E-9</c:v>
                </c:pt>
                <c:pt idx="1666">
                  <c:v>3.5223000000000001E-9</c:v>
                </c:pt>
                <c:pt idx="1667">
                  <c:v>3.5286E-9</c:v>
                </c:pt>
                <c:pt idx="1668">
                  <c:v>3.5347999999999998E-9</c:v>
                </c:pt>
                <c:pt idx="1669">
                  <c:v>3.5411000000000001E-9</c:v>
                </c:pt>
                <c:pt idx="1670">
                  <c:v>3.5472999999999999E-9</c:v>
                </c:pt>
                <c:pt idx="1671">
                  <c:v>3.5535999999999998E-9</c:v>
                </c:pt>
                <c:pt idx="1672">
                  <c:v>3.5598000000000001E-9</c:v>
                </c:pt>
                <c:pt idx="1673">
                  <c:v>3.5660999999999999E-9</c:v>
                </c:pt>
                <c:pt idx="1674">
                  <c:v>3.5723000000000002E-9</c:v>
                </c:pt>
                <c:pt idx="1675">
                  <c:v>3.5786E-9</c:v>
                </c:pt>
                <c:pt idx="1676">
                  <c:v>3.5847999999999999E-9</c:v>
                </c:pt>
                <c:pt idx="1677">
                  <c:v>3.5911000000000001E-9</c:v>
                </c:pt>
                <c:pt idx="1678">
                  <c:v>3.5973E-9</c:v>
                </c:pt>
                <c:pt idx="1679">
                  <c:v>3.6035999999999998E-9</c:v>
                </c:pt>
                <c:pt idx="1680">
                  <c:v>3.6098000000000001E-9</c:v>
                </c:pt>
                <c:pt idx="1681">
                  <c:v>3.6161E-9</c:v>
                </c:pt>
                <c:pt idx="1682">
                  <c:v>3.6223000000000002E-9</c:v>
                </c:pt>
                <c:pt idx="1683">
                  <c:v>3.6286000000000001E-9</c:v>
                </c:pt>
                <c:pt idx="1684">
                  <c:v>3.6347999999999999E-9</c:v>
                </c:pt>
                <c:pt idx="1685">
                  <c:v>3.6411000000000002E-9</c:v>
                </c:pt>
                <c:pt idx="1686">
                  <c:v>3.6473E-9</c:v>
                </c:pt>
                <c:pt idx="1687">
                  <c:v>3.6535999999999999E-9</c:v>
                </c:pt>
                <c:pt idx="1688">
                  <c:v>3.6598000000000001E-9</c:v>
                </c:pt>
                <c:pt idx="1689">
                  <c:v>3.6661E-9</c:v>
                </c:pt>
                <c:pt idx="1690">
                  <c:v>3.6722999999999998E-9</c:v>
                </c:pt>
                <c:pt idx="1691">
                  <c:v>3.6786000000000001E-9</c:v>
                </c:pt>
                <c:pt idx="1692">
                  <c:v>3.6847999999999999E-9</c:v>
                </c:pt>
                <c:pt idx="1693">
                  <c:v>3.6910999999999998E-9</c:v>
                </c:pt>
                <c:pt idx="1694">
                  <c:v>3.6973E-9</c:v>
                </c:pt>
                <c:pt idx="1695">
                  <c:v>3.7035999999999999E-9</c:v>
                </c:pt>
                <c:pt idx="1696">
                  <c:v>3.7098000000000002E-9</c:v>
                </c:pt>
                <c:pt idx="1697">
                  <c:v>3.7161E-9</c:v>
                </c:pt>
                <c:pt idx="1698">
                  <c:v>3.7222999999999999E-9</c:v>
                </c:pt>
                <c:pt idx="1699">
                  <c:v>3.7285999999999997E-9</c:v>
                </c:pt>
                <c:pt idx="1700">
                  <c:v>3.7348E-9</c:v>
                </c:pt>
                <c:pt idx="1701">
                  <c:v>3.7410999999999998E-9</c:v>
                </c:pt>
                <c:pt idx="1702">
                  <c:v>3.7473000000000001E-9</c:v>
                </c:pt>
                <c:pt idx="1703">
                  <c:v>3.7535999999999999E-9</c:v>
                </c:pt>
                <c:pt idx="1704">
                  <c:v>3.7598000000000002E-9</c:v>
                </c:pt>
                <c:pt idx="1705">
                  <c:v>3.7661000000000001E-9</c:v>
                </c:pt>
                <c:pt idx="1706">
                  <c:v>3.7723000000000003E-9</c:v>
                </c:pt>
                <c:pt idx="1707">
                  <c:v>3.7786000000000002E-9</c:v>
                </c:pt>
                <c:pt idx="1708">
                  <c:v>3.7848000000000004E-9</c:v>
                </c:pt>
                <c:pt idx="1709">
                  <c:v>3.7911000000000003E-9</c:v>
                </c:pt>
                <c:pt idx="1710">
                  <c:v>3.7972999999999997E-9</c:v>
                </c:pt>
                <c:pt idx="1711">
                  <c:v>3.8036000000000004E-9</c:v>
                </c:pt>
                <c:pt idx="1712">
                  <c:v>3.8097999999999998E-9</c:v>
                </c:pt>
                <c:pt idx="1713">
                  <c:v>3.8160999999999997E-9</c:v>
                </c:pt>
                <c:pt idx="1714">
                  <c:v>3.8222999999999999E-9</c:v>
                </c:pt>
                <c:pt idx="1715">
                  <c:v>3.8285999999999998E-9</c:v>
                </c:pt>
                <c:pt idx="1716">
                  <c:v>3.8348E-9</c:v>
                </c:pt>
                <c:pt idx="1717">
                  <c:v>3.8410999999999999E-9</c:v>
                </c:pt>
                <c:pt idx="1718">
                  <c:v>3.8473000000000001E-9</c:v>
                </c:pt>
                <c:pt idx="1719">
                  <c:v>3.8536E-9</c:v>
                </c:pt>
                <c:pt idx="1720">
                  <c:v>3.8598000000000003E-9</c:v>
                </c:pt>
                <c:pt idx="1721">
                  <c:v>3.8661000000000001E-9</c:v>
                </c:pt>
                <c:pt idx="1722">
                  <c:v>3.8723000000000004E-9</c:v>
                </c:pt>
                <c:pt idx="1723">
                  <c:v>3.8786000000000002E-9</c:v>
                </c:pt>
                <c:pt idx="1724">
                  <c:v>3.8847999999999997E-9</c:v>
                </c:pt>
                <c:pt idx="1725">
                  <c:v>3.8911000000000003E-9</c:v>
                </c:pt>
                <c:pt idx="1726">
                  <c:v>3.8972999999999998E-9</c:v>
                </c:pt>
                <c:pt idx="1727">
                  <c:v>3.9035999999999996E-9</c:v>
                </c:pt>
                <c:pt idx="1728">
                  <c:v>3.9097999999999999E-9</c:v>
                </c:pt>
                <c:pt idx="1729">
                  <c:v>3.9160999999999997E-9</c:v>
                </c:pt>
                <c:pt idx="1730">
                  <c:v>3.9223E-9</c:v>
                </c:pt>
                <c:pt idx="1731">
                  <c:v>3.9285999999999999E-9</c:v>
                </c:pt>
                <c:pt idx="1732">
                  <c:v>3.9348000000000001E-9</c:v>
                </c:pt>
                <c:pt idx="1733">
                  <c:v>3.9411E-9</c:v>
                </c:pt>
                <c:pt idx="1734">
                  <c:v>3.9473000000000002E-9</c:v>
                </c:pt>
                <c:pt idx="1735">
                  <c:v>3.9536000000000001E-9</c:v>
                </c:pt>
                <c:pt idx="1736">
                  <c:v>3.9598000000000003E-9</c:v>
                </c:pt>
                <c:pt idx="1737">
                  <c:v>3.9661000000000002E-9</c:v>
                </c:pt>
                <c:pt idx="1738">
                  <c:v>3.9722999999999996E-9</c:v>
                </c:pt>
                <c:pt idx="1739">
                  <c:v>3.9786000000000003E-9</c:v>
                </c:pt>
                <c:pt idx="1740">
                  <c:v>3.9847999999999997E-9</c:v>
                </c:pt>
                <c:pt idx="1741">
                  <c:v>3.9910999999999996E-9</c:v>
                </c:pt>
                <c:pt idx="1742">
                  <c:v>3.9972999999999998E-9</c:v>
                </c:pt>
                <c:pt idx="1743">
                  <c:v>4.0035999999999997E-9</c:v>
                </c:pt>
                <c:pt idx="1744">
                  <c:v>4.0097999999999999E-9</c:v>
                </c:pt>
                <c:pt idx="1745">
                  <c:v>4.0160999999999998E-9</c:v>
                </c:pt>
                <c:pt idx="1746">
                  <c:v>4.0223000000000001E-9</c:v>
                </c:pt>
                <c:pt idx="1747">
                  <c:v>4.0285999999999999E-9</c:v>
                </c:pt>
                <c:pt idx="1748">
                  <c:v>4.0348000000000002E-9</c:v>
                </c:pt>
                <c:pt idx="1749">
                  <c:v>4.0411E-9</c:v>
                </c:pt>
                <c:pt idx="1750">
                  <c:v>4.0473000000000003E-9</c:v>
                </c:pt>
                <c:pt idx="1751">
                  <c:v>4.0536000000000001E-9</c:v>
                </c:pt>
                <c:pt idx="1752">
                  <c:v>4.0598000000000004E-9</c:v>
                </c:pt>
                <c:pt idx="1753">
                  <c:v>4.0661000000000003E-9</c:v>
                </c:pt>
                <c:pt idx="1754">
                  <c:v>4.0722999999999997E-9</c:v>
                </c:pt>
                <c:pt idx="1755">
                  <c:v>4.0786000000000004E-9</c:v>
                </c:pt>
                <c:pt idx="1756">
                  <c:v>4.0847999999999998E-9</c:v>
                </c:pt>
                <c:pt idx="1757">
                  <c:v>4.0910999999999997E-9</c:v>
                </c:pt>
                <c:pt idx="1758">
                  <c:v>4.0972999999999999E-9</c:v>
                </c:pt>
                <c:pt idx="1759">
                  <c:v>4.1035999999999998E-9</c:v>
                </c:pt>
                <c:pt idx="1760">
                  <c:v>4.1098E-9</c:v>
                </c:pt>
                <c:pt idx="1761">
                  <c:v>4.1160999999999999E-9</c:v>
                </c:pt>
                <c:pt idx="1762">
                  <c:v>4.1223000000000001E-9</c:v>
                </c:pt>
                <c:pt idx="1763">
                  <c:v>4.1286E-9</c:v>
                </c:pt>
                <c:pt idx="1764">
                  <c:v>4.1348000000000002E-9</c:v>
                </c:pt>
                <c:pt idx="1765">
                  <c:v>4.1411000000000001E-9</c:v>
                </c:pt>
                <c:pt idx="1766">
                  <c:v>4.1473000000000004E-9</c:v>
                </c:pt>
                <c:pt idx="1767">
                  <c:v>4.1536000000000002E-9</c:v>
                </c:pt>
                <c:pt idx="1768">
                  <c:v>4.1597999999999996E-9</c:v>
                </c:pt>
                <c:pt idx="1769">
                  <c:v>4.1661000000000003E-9</c:v>
                </c:pt>
                <c:pt idx="1770">
                  <c:v>4.1722999999999997E-9</c:v>
                </c:pt>
                <c:pt idx="1771">
                  <c:v>4.1785999999999996E-9</c:v>
                </c:pt>
                <c:pt idx="1772">
                  <c:v>4.1847999999999999E-9</c:v>
                </c:pt>
                <c:pt idx="1773">
                  <c:v>4.1910999999999997E-9</c:v>
                </c:pt>
                <c:pt idx="1774">
                  <c:v>4.1973E-9</c:v>
                </c:pt>
                <c:pt idx="1775">
                  <c:v>4.2035999999999998E-9</c:v>
                </c:pt>
                <c:pt idx="1776">
                  <c:v>4.2098000000000001E-9</c:v>
                </c:pt>
                <c:pt idx="1777">
                  <c:v>4.2160999999999999E-9</c:v>
                </c:pt>
                <c:pt idx="1778">
                  <c:v>4.2223000000000002E-9</c:v>
                </c:pt>
                <c:pt idx="1779">
                  <c:v>4.2286000000000001E-9</c:v>
                </c:pt>
                <c:pt idx="1780">
                  <c:v>4.2348000000000003E-9</c:v>
                </c:pt>
                <c:pt idx="1781">
                  <c:v>4.2411000000000002E-9</c:v>
                </c:pt>
                <c:pt idx="1782">
                  <c:v>4.2472999999999996E-9</c:v>
                </c:pt>
                <c:pt idx="1783">
                  <c:v>4.2536000000000003E-9</c:v>
                </c:pt>
                <c:pt idx="1784">
                  <c:v>4.2597999999999997E-9</c:v>
                </c:pt>
                <c:pt idx="1785">
                  <c:v>4.2661000000000004E-9</c:v>
                </c:pt>
                <c:pt idx="1786">
                  <c:v>4.2722999999999998E-9</c:v>
                </c:pt>
                <c:pt idx="1787">
                  <c:v>4.2785999999999997E-9</c:v>
                </c:pt>
                <c:pt idx="1788">
                  <c:v>4.2847999999999999E-9</c:v>
                </c:pt>
                <c:pt idx="1789">
                  <c:v>4.2910999999999998E-9</c:v>
                </c:pt>
                <c:pt idx="1790">
                  <c:v>4.2973E-9</c:v>
                </c:pt>
                <c:pt idx="1791">
                  <c:v>4.3035999999999999E-9</c:v>
                </c:pt>
                <c:pt idx="1792">
                  <c:v>4.3098000000000002E-9</c:v>
                </c:pt>
                <c:pt idx="1793">
                  <c:v>4.3161E-9</c:v>
                </c:pt>
                <c:pt idx="1794">
                  <c:v>4.3223000000000003E-9</c:v>
                </c:pt>
                <c:pt idx="1795">
                  <c:v>4.3286000000000001E-9</c:v>
                </c:pt>
                <c:pt idx="1796">
                  <c:v>4.3348000000000004E-9</c:v>
                </c:pt>
                <c:pt idx="1797">
                  <c:v>4.3411000000000002E-9</c:v>
                </c:pt>
                <c:pt idx="1798">
                  <c:v>4.3472999999999997E-9</c:v>
                </c:pt>
                <c:pt idx="1799">
                  <c:v>4.3536000000000004E-9</c:v>
                </c:pt>
                <c:pt idx="1800">
                  <c:v>4.3597999999999998E-9</c:v>
                </c:pt>
                <c:pt idx="1801">
                  <c:v>4.3660999999999996E-9</c:v>
                </c:pt>
                <c:pt idx="1802">
                  <c:v>4.3722999999999999E-9</c:v>
                </c:pt>
                <c:pt idx="1803">
                  <c:v>4.3785999999999997E-9</c:v>
                </c:pt>
                <c:pt idx="1804">
                  <c:v>4.3848E-9</c:v>
                </c:pt>
                <c:pt idx="1805">
                  <c:v>4.3910999999999999E-9</c:v>
                </c:pt>
                <c:pt idx="1806">
                  <c:v>4.3973000000000001E-9</c:v>
                </c:pt>
                <c:pt idx="1807">
                  <c:v>4.4036E-9</c:v>
                </c:pt>
                <c:pt idx="1808">
                  <c:v>4.4098000000000002E-9</c:v>
                </c:pt>
                <c:pt idx="1809">
                  <c:v>4.4161000000000001E-9</c:v>
                </c:pt>
                <c:pt idx="1810">
                  <c:v>4.4223000000000003E-9</c:v>
                </c:pt>
                <c:pt idx="1811">
                  <c:v>4.4286000000000002E-9</c:v>
                </c:pt>
                <c:pt idx="1812">
                  <c:v>4.4347999999999996E-9</c:v>
                </c:pt>
                <c:pt idx="1813">
                  <c:v>4.4411000000000003E-9</c:v>
                </c:pt>
                <c:pt idx="1814">
                  <c:v>4.4472999999999997E-9</c:v>
                </c:pt>
                <c:pt idx="1815">
                  <c:v>4.4535999999999996E-9</c:v>
                </c:pt>
                <c:pt idx="1816">
                  <c:v>4.4597999999999998E-9</c:v>
                </c:pt>
                <c:pt idx="1817">
                  <c:v>4.4660999999999997E-9</c:v>
                </c:pt>
                <c:pt idx="1818">
                  <c:v>4.4723E-9</c:v>
                </c:pt>
                <c:pt idx="1819">
                  <c:v>4.4785999999999998E-9</c:v>
                </c:pt>
                <c:pt idx="1820">
                  <c:v>4.4848000000000001E-9</c:v>
                </c:pt>
                <c:pt idx="1821">
                  <c:v>4.4910999999999999E-9</c:v>
                </c:pt>
                <c:pt idx="1822">
                  <c:v>4.4973000000000002E-9</c:v>
                </c:pt>
                <c:pt idx="1823">
                  <c:v>4.5036E-9</c:v>
                </c:pt>
                <c:pt idx="1824">
                  <c:v>4.5098000000000003E-9</c:v>
                </c:pt>
                <c:pt idx="1825">
                  <c:v>4.5161000000000002E-9</c:v>
                </c:pt>
                <c:pt idx="1826">
                  <c:v>4.5223000000000004E-9</c:v>
                </c:pt>
                <c:pt idx="1827">
                  <c:v>4.5286000000000003E-9</c:v>
                </c:pt>
                <c:pt idx="1828">
                  <c:v>4.5347999999999997E-9</c:v>
                </c:pt>
                <c:pt idx="1829">
                  <c:v>4.5411000000000004E-9</c:v>
                </c:pt>
                <c:pt idx="1830">
                  <c:v>4.5472999999999998E-9</c:v>
                </c:pt>
                <c:pt idx="1831">
                  <c:v>4.5535999999999997E-9</c:v>
                </c:pt>
                <c:pt idx="1832">
                  <c:v>4.5597999999999999E-9</c:v>
                </c:pt>
                <c:pt idx="1833">
                  <c:v>4.5660999999999998E-9</c:v>
                </c:pt>
                <c:pt idx="1834">
                  <c:v>4.5723E-9</c:v>
                </c:pt>
                <c:pt idx="1835">
                  <c:v>4.5785999999999999E-9</c:v>
                </c:pt>
                <c:pt idx="1836">
                  <c:v>4.5848000000000001E-9</c:v>
                </c:pt>
                <c:pt idx="1837">
                  <c:v>4.5911E-9</c:v>
                </c:pt>
                <c:pt idx="1838">
                  <c:v>4.5973000000000002E-9</c:v>
                </c:pt>
                <c:pt idx="1839">
                  <c:v>4.6036000000000001E-9</c:v>
                </c:pt>
                <c:pt idx="1840">
                  <c:v>4.6098000000000004E-9</c:v>
                </c:pt>
                <c:pt idx="1841">
                  <c:v>4.6161000000000002E-9</c:v>
                </c:pt>
                <c:pt idx="1842">
                  <c:v>4.6222999999999996E-9</c:v>
                </c:pt>
                <c:pt idx="1843">
                  <c:v>4.6286000000000003E-9</c:v>
                </c:pt>
                <c:pt idx="1844">
                  <c:v>4.6347999999999998E-9</c:v>
                </c:pt>
                <c:pt idx="1845">
                  <c:v>4.6410999999999996E-9</c:v>
                </c:pt>
                <c:pt idx="1846">
                  <c:v>4.6472999999999999E-9</c:v>
                </c:pt>
                <c:pt idx="1847">
                  <c:v>4.6535999999999997E-9</c:v>
                </c:pt>
                <c:pt idx="1848">
                  <c:v>4.6598E-9</c:v>
                </c:pt>
                <c:pt idx="1849">
                  <c:v>4.6660999999999998E-9</c:v>
                </c:pt>
                <c:pt idx="1850">
                  <c:v>4.6723000000000001E-9</c:v>
                </c:pt>
                <c:pt idx="1851">
                  <c:v>4.6786E-9</c:v>
                </c:pt>
                <c:pt idx="1852">
                  <c:v>4.6848000000000002E-9</c:v>
                </c:pt>
                <c:pt idx="1853">
                  <c:v>4.6911000000000001E-9</c:v>
                </c:pt>
                <c:pt idx="1854">
                  <c:v>4.6973000000000003E-9</c:v>
                </c:pt>
                <c:pt idx="1855">
                  <c:v>4.7036000000000002E-9</c:v>
                </c:pt>
                <c:pt idx="1856">
                  <c:v>4.7097999999999996E-9</c:v>
                </c:pt>
                <c:pt idx="1857">
                  <c:v>4.7161000000000003E-9</c:v>
                </c:pt>
                <c:pt idx="1858">
                  <c:v>4.7222999999999997E-9</c:v>
                </c:pt>
                <c:pt idx="1859">
                  <c:v>4.7286000000000004E-9</c:v>
                </c:pt>
                <c:pt idx="1860">
                  <c:v>4.7347999999999998E-9</c:v>
                </c:pt>
                <c:pt idx="1861">
                  <c:v>4.7410999999999997E-9</c:v>
                </c:pt>
                <c:pt idx="1862">
                  <c:v>4.7472999999999999E-9</c:v>
                </c:pt>
                <c:pt idx="1863">
                  <c:v>4.7535999999999998E-9</c:v>
                </c:pt>
                <c:pt idx="1864">
                  <c:v>4.7598E-9</c:v>
                </c:pt>
                <c:pt idx="1865">
                  <c:v>4.7660999999999999E-9</c:v>
                </c:pt>
                <c:pt idx="1866">
                  <c:v>4.7723000000000002E-9</c:v>
                </c:pt>
                <c:pt idx="1867">
                  <c:v>4.7786E-9</c:v>
                </c:pt>
                <c:pt idx="1868">
                  <c:v>4.7848000000000003E-9</c:v>
                </c:pt>
                <c:pt idx="1869">
                  <c:v>4.7911000000000001E-9</c:v>
                </c:pt>
                <c:pt idx="1870">
                  <c:v>4.7973000000000004E-9</c:v>
                </c:pt>
                <c:pt idx="1871">
                  <c:v>4.8036000000000002E-9</c:v>
                </c:pt>
                <c:pt idx="1872">
                  <c:v>4.8097999999999997E-9</c:v>
                </c:pt>
                <c:pt idx="1873">
                  <c:v>4.8161000000000004E-9</c:v>
                </c:pt>
                <c:pt idx="1874">
                  <c:v>4.8222999999999998E-9</c:v>
                </c:pt>
                <c:pt idx="1875">
                  <c:v>4.8285999999999996E-9</c:v>
                </c:pt>
                <c:pt idx="1876">
                  <c:v>4.8347999999999999E-9</c:v>
                </c:pt>
                <c:pt idx="1877">
                  <c:v>4.8410999999999998E-9</c:v>
                </c:pt>
                <c:pt idx="1878">
                  <c:v>4.8473E-9</c:v>
                </c:pt>
                <c:pt idx="1879">
                  <c:v>4.8535999999999999E-9</c:v>
                </c:pt>
                <c:pt idx="1880">
                  <c:v>4.8598000000000001E-9</c:v>
                </c:pt>
                <c:pt idx="1881">
                  <c:v>4.8661E-9</c:v>
                </c:pt>
                <c:pt idx="1882">
                  <c:v>4.8723000000000002E-9</c:v>
                </c:pt>
                <c:pt idx="1883">
                  <c:v>4.8786000000000001E-9</c:v>
                </c:pt>
                <c:pt idx="1884">
                  <c:v>4.8848000000000003E-9</c:v>
                </c:pt>
                <c:pt idx="1885">
                  <c:v>4.8911000000000002E-9</c:v>
                </c:pt>
                <c:pt idx="1886">
                  <c:v>4.8972999999999996E-9</c:v>
                </c:pt>
                <c:pt idx="1887">
                  <c:v>4.9036000000000003E-9</c:v>
                </c:pt>
                <c:pt idx="1888">
                  <c:v>4.9097999999999997E-9</c:v>
                </c:pt>
                <c:pt idx="1889">
                  <c:v>4.9160999999999996E-9</c:v>
                </c:pt>
                <c:pt idx="1890">
                  <c:v>4.9222999999999998E-9</c:v>
                </c:pt>
                <c:pt idx="1891">
                  <c:v>4.9285999999999997E-9</c:v>
                </c:pt>
                <c:pt idx="1892">
                  <c:v>4.9348E-9</c:v>
                </c:pt>
                <c:pt idx="1893">
                  <c:v>4.9410999999999998E-9</c:v>
                </c:pt>
                <c:pt idx="1894">
                  <c:v>4.9473000000000001E-9</c:v>
                </c:pt>
                <c:pt idx="1895">
                  <c:v>4.9535999999999999E-9</c:v>
                </c:pt>
                <c:pt idx="1896">
                  <c:v>4.9598000000000002E-9</c:v>
                </c:pt>
                <c:pt idx="1897">
                  <c:v>4.9661E-9</c:v>
                </c:pt>
                <c:pt idx="1898">
                  <c:v>4.9723000000000003E-9</c:v>
                </c:pt>
                <c:pt idx="1899">
                  <c:v>4.9786000000000002E-9</c:v>
                </c:pt>
                <c:pt idx="1900">
                  <c:v>4.9848000000000004E-9</c:v>
                </c:pt>
                <c:pt idx="1901">
                  <c:v>4.9911000000000003E-9</c:v>
                </c:pt>
                <c:pt idx="1902">
                  <c:v>4.9972999999999997E-9</c:v>
                </c:pt>
                <c:pt idx="1903">
                  <c:v>5.0036000000000004E-9</c:v>
                </c:pt>
                <c:pt idx="1904">
                  <c:v>5.0097999999999998E-9</c:v>
                </c:pt>
                <c:pt idx="1905">
                  <c:v>5.0160999999999997E-9</c:v>
                </c:pt>
                <c:pt idx="1906">
                  <c:v>5.0222999999999999E-9</c:v>
                </c:pt>
                <c:pt idx="1907">
                  <c:v>5.0285999999999998E-9</c:v>
                </c:pt>
                <c:pt idx="1908">
                  <c:v>5.0348E-9</c:v>
                </c:pt>
                <c:pt idx="1909">
                  <c:v>5.0410999999999999E-9</c:v>
                </c:pt>
                <c:pt idx="1910">
                  <c:v>5.0473000000000001E-9</c:v>
                </c:pt>
                <c:pt idx="1911">
                  <c:v>5.0536E-9</c:v>
                </c:pt>
                <c:pt idx="1912">
                  <c:v>5.0598000000000002E-9</c:v>
                </c:pt>
                <c:pt idx="1913">
                  <c:v>5.0661000000000001E-9</c:v>
                </c:pt>
                <c:pt idx="1914">
                  <c:v>5.0723000000000004E-9</c:v>
                </c:pt>
                <c:pt idx="1915">
                  <c:v>5.0786000000000002E-9</c:v>
                </c:pt>
                <c:pt idx="1916">
                  <c:v>5.0847999999999996E-9</c:v>
                </c:pt>
                <c:pt idx="1917">
                  <c:v>5.0911000000000003E-9</c:v>
                </c:pt>
                <c:pt idx="1918">
                  <c:v>5.0972999999999998E-9</c:v>
                </c:pt>
                <c:pt idx="1919">
                  <c:v>5.1035999999999996E-9</c:v>
                </c:pt>
                <c:pt idx="1920">
                  <c:v>5.1097999999999999E-9</c:v>
                </c:pt>
                <c:pt idx="1921">
                  <c:v>5.1160999999999997E-9</c:v>
                </c:pt>
                <c:pt idx="1922">
                  <c:v>5.1223E-9</c:v>
                </c:pt>
                <c:pt idx="1923">
                  <c:v>5.1285999999999998E-9</c:v>
                </c:pt>
                <c:pt idx="1924">
                  <c:v>5.1348000000000001E-9</c:v>
                </c:pt>
                <c:pt idx="1925">
                  <c:v>5.1411E-9</c:v>
                </c:pt>
                <c:pt idx="1926">
                  <c:v>5.1473000000000002E-9</c:v>
                </c:pt>
                <c:pt idx="1927">
                  <c:v>5.1536000000000001E-9</c:v>
                </c:pt>
                <c:pt idx="1928">
                  <c:v>5.1598000000000003E-9</c:v>
                </c:pt>
                <c:pt idx="1929">
                  <c:v>5.1661000000000002E-9</c:v>
                </c:pt>
                <c:pt idx="1930">
                  <c:v>5.1722999999999996E-9</c:v>
                </c:pt>
                <c:pt idx="1931">
                  <c:v>5.1786000000000003E-9</c:v>
                </c:pt>
                <c:pt idx="1932">
                  <c:v>5.1847999999999997E-9</c:v>
                </c:pt>
                <c:pt idx="1933">
                  <c:v>5.1911000000000004E-9</c:v>
                </c:pt>
                <c:pt idx="1934">
                  <c:v>5.1972999999999998E-9</c:v>
                </c:pt>
                <c:pt idx="1935">
                  <c:v>5.2035999999999997E-9</c:v>
                </c:pt>
                <c:pt idx="1936">
                  <c:v>5.2097999999999999E-9</c:v>
                </c:pt>
                <c:pt idx="1937">
                  <c:v>5.2160999999999998E-9</c:v>
                </c:pt>
                <c:pt idx="1938">
                  <c:v>5.2223000000000001E-9</c:v>
                </c:pt>
                <c:pt idx="1939">
                  <c:v>5.2285999999999999E-9</c:v>
                </c:pt>
                <c:pt idx="1940">
                  <c:v>5.2348000000000002E-9</c:v>
                </c:pt>
                <c:pt idx="1941">
                  <c:v>5.2411E-9</c:v>
                </c:pt>
                <c:pt idx="1942">
                  <c:v>5.2473000000000003E-9</c:v>
                </c:pt>
                <c:pt idx="1943">
                  <c:v>5.2536000000000001E-9</c:v>
                </c:pt>
                <c:pt idx="1944">
                  <c:v>5.2598000000000004E-9</c:v>
                </c:pt>
                <c:pt idx="1945">
                  <c:v>5.2661000000000003E-9</c:v>
                </c:pt>
                <c:pt idx="1946">
                  <c:v>5.2722999999999997E-9</c:v>
                </c:pt>
                <c:pt idx="1947">
                  <c:v>5.2786000000000004E-9</c:v>
                </c:pt>
                <c:pt idx="1948">
                  <c:v>5.2847999999999998E-9</c:v>
                </c:pt>
                <c:pt idx="1949">
                  <c:v>5.2910999999999996E-9</c:v>
                </c:pt>
                <c:pt idx="1950">
                  <c:v>5.2972999999999999E-9</c:v>
                </c:pt>
                <c:pt idx="1951">
                  <c:v>5.3035999999999998E-9</c:v>
                </c:pt>
                <c:pt idx="1952">
                  <c:v>5.3098E-9</c:v>
                </c:pt>
                <c:pt idx="1953">
                  <c:v>5.3160999999999999E-9</c:v>
                </c:pt>
                <c:pt idx="1954">
                  <c:v>5.3223000000000001E-9</c:v>
                </c:pt>
                <c:pt idx="1955">
                  <c:v>5.3286E-9</c:v>
                </c:pt>
                <c:pt idx="1956">
                  <c:v>5.3348000000000002E-9</c:v>
                </c:pt>
                <c:pt idx="1957">
                  <c:v>5.3411000000000001E-9</c:v>
                </c:pt>
                <c:pt idx="1958">
                  <c:v>5.3473000000000003E-9</c:v>
                </c:pt>
                <c:pt idx="1959">
                  <c:v>5.3536000000000002E-9</c:v>
                </c:pt>
                <c:pt idx="1960">
                  <c:v>5.3597999999999996E-9</c:v>
                </c:pt>
                <c:pt idx="1961">
                  <c:v>5.3661000000000003E-9</c:v>
                </c:pt>
                <c:pt idx="1962">
                  <c:v>5.3722999999999997E-9</c:v>
                </c:pt>
                <c:pt idx="1963">
                  <c:v>5.3785999999999996E-9</c:v>
                </c:pt>
                <c:pt idx="1964">
                  <c:v>5.3847999999999999E-9</c:v>
                </c:pt>
                <c:pt idx="1965">
                  <c:v>5.3910999999999997E-9</c:v>
                </c:pt>
                <c:pt idx="1966">
                  <c:v>5.3973E-9</c:v>
                </c:pt>
                <c:pt idx="1967">
                  <c:v>5.4035999999999998E-9</c:v>
                </c:pt>
                <c:pt idx="1968">
                  <c:v>5.4098000000000001E-9</c:v>
                </c:pt>
                <c:pt idx="1969">
                  <c:v>5.4160999999999999E-9</c:v>
                </c:pt>
                <c:pt idx="1970">
                  <c:v>5.4223000000000002E-9</c:v>
                </c:pt>
                <c:pt idx="1971">
                  <c:v>5.4286000000000001E-9</c:v>
                </c:pt>
                <c:pt idx="1972">
                  <c:v>5.4348000000000003E-9</c:v>
                </c:pt>
                <c:pt idx="1973">
                  <c:v>5.4411000000000002E-9</c:v>
                </c:pt>
                <c:pt idx="1974">
                  <c:v>5.4473000000000004E-9</c:v>
                </c:pt>
                <c:pt idx="1975">
                  <c:v>5.4536000000000003E-9</c:v>
                </c:pt>
                <c:pt idx="1976">
                  <c:v>5.4597999999999997E-9</c:v>
                </c:pt>
                <c:pt idx="1977">
                  <c:v>5.4661000000000004E-9</c:v>
                </c:pt>
                <c:pt idx="1978">
                  <c:v>5.4722999999999998E-9</c:v>
                </c:pt>
                <c:pt idx="1979">
                  <c:v>5.4785999999999997E-9</c:v>
                </c:pt>
                <c:pt idx="1980">
                  <c:v>5.4847999999999999E-9</c:v>
                </c:pt>
                <c:pt idx="1981">
                  <c:v>5.4910999999999998E-9</c:v>
                </c:pt>
                <c:pt idx="1982">
                  <c:v>5.4973E-9</c:v>
                </c:pt>
                <c:pt idx="1983">
                  <c:v>5.5035999999999999E-9</c:v>
                </c:pt>
                <c:pt idx="1984">
                  <c:v>5.5098000000000001E-9</c:v>
                </c:pt>
                <c:pt idx="1985">
                  <c:v>5.5161E-9</c:v>
                </c:pt>
                <c:pt idx="1986">
                  <c:v>5.5223000000000003E-9</c:v>
                </c:pt>
                <c:pt idx="1987">
                  <c:v>5.5286000000000001E-9</c:v>
                </c:pt>
                <c:pt idx="1988">
                  <c:v>5.5348000000000004E-9</c:v>
                </c:pt>
                <c:pt idx="1989">
                  <c:v>5.5411000000000002E-9</c:v>
                </c:pt>
                <c:pt idx="1990">
                  <c:v>5.5472999999999997E-9</c:v>
                </c:pt>
                <c:pt idx="1991">
                  <c:v>5.5536000000000003E-9</c:v>
                </c:pt>
                <c:pt idx="1992">
                  <c:v>5.5597999999999998E-9</c:v>
                </c:pt>
                <c:pt idx="1993">
                  <c:v>5.5660999999999996E-9</c:v>
                </c:pt>
                <c:pt idx="1994">
                  <c:v>5.5722999999999999E-9</c:v>
                </c:pt>
                <c:pt idx="1995">
                  <c:v>5.5785999999999997E-9</c:v>
                </c:pt>
                <c:pt idx="1996">
                  <c:v>5.5848E-9</c:v>
                </c:pt>
                <c:pt idx="1997">
                  <c:v>5.5910999999999999E-9</c:v>
                </c:pt>
                <c:pt idx="1998">
                  <c:v>5.5973000000000001E-9</c:v>
                </c:pt>
                <c:pt idx="1999">
                  <c:v>5.6036E-9</c:v>
                </c:pt>
              </c:numCache>
            </c:numRef>
          </c:xVal>
          <c:yVal>
            <c:numRef>
              <c:f>'ATF1319'!$D$501:$D$2500</c:f>
              <c:numCache>
                <c:formatCode>0.00E+00</c:formatCode>
                <c:ptCount val="2000"/>
                <c:pt idx="0">
                  <c:v>1.2279999999999999E-3</c:v>
                </c:pt>
                <c:pt idx="1">
                  <c:v>1.1839999999999999E-3</c:v>
                </c:pt>
                <c:pt idx="2">
                  <c:v>1.206E-3</c:v>
                </c:pt>
                <c:pt idx="3">
                  <c:v>1.206E-3</c:v>
                </c:pt>
                <c:pt idx="4">
                  <c:v>1.1609999999999999E-3</c:v>
                </c:pt>
                <c:pt idx="5">
                  <c:v>1.1609999999999999E-3</c:v>
                </c:pt>
                <c:pt idx="6">
                  <c:v>1.139E-3</c:v>
                </c:pt>
                <c:pt idx="7">
                  <c:v>1.139E-3</c:v>
                </c:pt>
                <c:pt idx="8">
                  <c:v>1.139E-3</c:v>
                </c:pt>
                <c:pt idx="9">
                  <c:v>1.0950000000000001E-3</c:v>
                </c:pt>
                <c:pt idx="10">
                  <c:v>1.072E-3</c:v>
                </c:pt>
                <c:pt idx="11">
                  <c:v>1.1169999999999999E-3</c:v>
                </c:pt>
                <c:pt idx="12">
                  <c:v>1.0950000000000001E-3</c:v>
                </c:pt>
                <c:pt idx="13">
                  <c:v>1.072E-3</c:v>
                </c:pt>
                <c:pt idx="14">
                  <c:v>1.0499999999999999E-3</c:v>
                </c:pt>
                <c:pt idx="15">
                  <c:v>1.0280000000000001E-3</c:v>
                </c:pt>
                <c:pt idx="16">
                  <c:v>1.072E-3</c:v>
                </c:pt>
                <c:pt idx="17">
                  <c:v>1.0059999999999999E-3</c:v>
                </c:pt>
                <c:pt idx="18">
                  <c:v>1.0059999999999999E-3</c:v>
                </c:pt>
                <c:pt idx="19">
                  <c:v>9.6100000000000005E-4</c:v>
                </c:pt>
                <c:pt idx="20">
                  <c:v>9.8400000000000007E-4</c:v>
                </c:pt>
                <c:pt idx="21">
                  <c:v>9.6100000000000005E-4</c:v>
                </c:pt>
                <c:pt idx="22">
                  <c:v>9.3899999999999995E-4</c:v>
                </c:pt>
                <c:pt idx="23">
                  <c:v>9.3899999999999995E-4</c:v>
                </c:pt>
                <c:pt idx="24">
                  <c:v>8.9499999999999996E-4</c:v>
                </c:pt>
                <c:pt idx="25">
                  <c:v>9.1699999999999995E-4</c:v>
                </c:pt>
                <c:pt idx="26">
                  <c:v>8.7200000000000005E-4</c:v>
                </c:pt>
                <c:pt idx="27">
                  <c:v>9.1699999999999995E-4</c:v>
                </c:pt>
                <c:pt idx="28">
                  <c:v>8.7200000000000005E-4</c:v>
                </c:pt>
                <c:pt idx="29">
                  <c:v>8.4999999999999995E-4</c:v>
                </c:pt>
                <c:pt idx="30">
                  <c:v>8.2799999999999996E-4</c:v>
                </c:pt>
                <c:pt idx="31">
                  <c:v>8.2799999999999996E-4</c:v>
                </c:pt>
                <c:pt idx="32">
                  <c:v>8.4999999999999995E-4</c:v>
                </c:pt>
                <c:pt idx="33">
                  <c:v>7.8299999999999995E-4</c:v>
                </c:pt>
                <c:pt idx="34">
                  <c:v>7.8299999999999995E-4</c:v>
                </c:pt>
                <c:pt idx="35">
                  <c:v>7.3899999999999997E-4</c:v>
                </c:pt>
                <c:pt idx="36">
                  <c:v>7.1699999999999997E-4</c:v>
                </c:pt>
                <c:pt idx="37">
                  <c:v>7.3899999999999997E-4</c:v>
                </c:pt>
                <c:pt idx="38">
                  <c:v>6.9499999999999998E-4</c:v>
                </c:pt>
                <c:pt idx="39">
                  <c:v>6.9499999999999998E-4</c:v>
                </c:pt>
                <c:pt idx="40">
                  <c:v>6.7199999999999996E-4</c:v>
                </c:pt>
                <c:pt idx="41">
                  <c:v>6.7199999999999996E-4</c:v>
                </c:pt>
                <c:pt idx="42">
                  <c:v>6.4999999999999997E-4</c:v>
                </c:pt>
                <c:pt idx="43">
                  <c:v>6.2799999999999998E-4</c:v>
                </c:pt>
                <c:pt idx="44">
                  <c:v>6.0599999999999998E-4</c:v>
                </c:pt>
                <c:pt idx="45">
                  <c:v>5.8299999999999997E-4</c:v>
                </c:pt>
                <c:pt idx="46">
                  <c:v>5.8299999999999997E-4</c:v>
                </c:pt>
                <c:pt idx="47">
                  <c:v>5.6099999999999998E-4</c:v>
                </c:pt>
                <c:pt idx="48">
                  <c:v>5.3899999999999998E-4</c:v>
                </c:pt>
                <c:pt idx="49">
                  <c:v>5.3899999999999998E-4</c:v>
                </c:pt>
                <c:pt idx="50">
                  <c:v>5.1699999999999999E-4</c:v>
                </c:pt>
                <c:pt idx="51">
                  <c:v>4.95E-4</c:v>
                </c:pt>
                <c:pt idx="52">
                  <c:v>4.7199999999999998E-4</c:v>
                </c:pt>
                <c:pt idx="53">
                  <c:v>4.4999999999999999E-4</c:v>
                </c:pt>
                <c:pt idx="54">
                  <c:v>4.28E-4</c:v>
                </c:pt>
                <c:pt idx="55">
                  <c:v>4.06E-4</c:v>
                </c:pt>
                <c:pt idx="56">
                  <c:v>4.06E-4</c:v>
                </c:pt>
                <c:pt idx="57">
                  <c:v>4.06E-4</c:v>
                </c:pt>
                <c:pt idx="58">
                  <c:v>3.8299999999999999E-4</c:v>
                </c:pt>
                <c:pt idx="59">
                  <c:v>3.39E-4</c:v>
                </c:pt>
                <c:pt idx="60">
                  <c:v>3.39E-4</c:v>
                </c:pt>
                <c:pt idx="61">
                  <c:v>3.39E-4</c:v>
                </c:pt>
                <c:pt idx="62">
                  <c:v>3.1700000000000001E-4</c:v>
                </c:pt>
                <c:pt idx="63">
                  <c:v>2.9399999999999999E-4</c:v>
                </c:pt>
                <c:pt idx="64">
                  <c:v>3.1700000000000001E-4</c:v>
                </c:pt>
                <c:pt idx="65">
                  <c:v>2.5000000000000001E-4</c:v>
                </c:pt>
                <c:pt idx="66">
                  <c:v>2.5000000000000001E-4</c:v>
                </c:pt>
                <c:pt idx="67">
                  <c:v>2.2800000000000001E-4</c:v>
                </c:pt>
                <c:pt idx="68">
                  <c:v>2.5000000000000001E-4</c:v>
                </c:pt>
                <c:pt idx="69">
                  <c:v>2.0599999999999999E-4</c:v>
                </c:pt>
                <c:pt idx="70">
                  <c:v>1.83E-4</c:v>
                </c:pt>
                <c:pt idx="71">
                  <c:v>1.6100000000000001E-4</c:v>
                </c:pt>
                <c:pt idx="72">
                  <c:v>1.3899999999999999E-4</c:v>
                </c:pt>
                <c:pt idx="73">
                  <c:v>1.3899999999999999E-4</c:v>
                </c:pt>
                <c:pt idx="74">
                  <c:v>1.3899999999999999E-4</c:v>
                </c:pt>
                <c:pt idx="75">
                  <c:v>9.3999999999999994E-5</c:v>
                </c:pt>
                <c:pt idx="76">
                  <c:v>9.3999999999999994E-5</c:v>
                </c:pt>
                <c:pt idx="77">
                  <c:v>9.3999999999999994E-5</c:v>
                </c:pt>
                <c:pt idx="78">
                  <c:v>7.2000000000000002E-5</c:v>
                </c:pt>
                <c:pt idx="79">
                  <c:v>5.0000000000000002E-5</c:v>
                </c:pt>
                <c:pt idx="80">
                  <c:v>7.2000000000000002E-5</c:v>
                </c:pt>
                <c:pt idx="81">
                  <c:v>2.8E-5</c:v>
                </c:pt>
                <c:pt idx="82">
                  <c:v>6.0000000000000002E-6</c:v>
                </c:pt>
                <c:pt idx="83">
                  <c:v>6.0000000000000002E-6</c:v>
                </c:pt>
                <c:pt idx="84">
                  <c:v>6.0000000000000002E-6</c:v>
                </c:pt>
                <c:pt idx="85">
                  <c:v>-1.7E-5</c:v>
                </c:pt>
                <c:pt idx="86">
                  <c:v>-1.7E-5</c:v>
                </c:pt>
                <c:pt idx="87">
                  <c:v>-3.8999999999999999E-5</c:v>
                </c:pt>
                <c:pt idx="88">
                  <c:v>-6.0999999999999999E-5</c:v>
                </c:pt>
                <c:pt idx="89">
                  <c:v>-8.2999999999999998E-5</c:v>
                </c:pt>
                <c:pt idx="90">
                  <c:v>-8.2999999999999998E-5</c:v>
                </c:pt>
                <c:pt idx="91">
                  <c:v>-8.2999999999999998E-5</c:v>
                </c:pt>
                <c:pt idx="92">
                  <c:v>-8.2999999999999998E-5</c:v>
                </c:pt>
                <c:pt idx="93">
                  <c:v>-1.06E-4</c:v>
                </c:pt>
                <c:pt idx="94">
                  <c:v>-1.2799999999999999E-4</c:v>
                </c:pt>
                <c:pt idx="95">
                  <c:v>-1.06E-4</c:v>
                </c:pt>
                <c:pt idx="96">
                  <c:v>-1.2799999999999999E-4</c:v>
                </c:pt>
                <c:pt idx="97">
                  <c:v>-1.4999999999999999E-4</c:v>
                </c:pt>
                <c:pt idx="98">
                  <c:v>-1.4999999999999999E-4</c:v>
                </c:pt>
                <c:pt idx="99">
                  <c:v>-1.4999999999999999E-4</c:v>
                </c:pt>
                <c:pt idx="100">
                  <c:v>-1.94E-4</c:v>
                </c:pt>
                <c:pt idx="101">
                  <c:v>-1.7200000000000001E-4</c:v>
                </c:pt>
                <c:pt idx="102">
                  <c:v>-2.1699999999999999E-4</c:v>
                </c:pt>
                <c:pt idx="103">
                  <c:v>-1.94E-4</c:v>
                </c:pt>
                <c:pt idx="104">
                  <c:v>-2.3900000000000001E-4</c:v>
                </c:pt>
                <c:pt idx="105">
                  <c:v>-2.1699999999999999E-4</c:v>
                </c:pt>
                <c:pt idx="106">
                  <c:v>-2.61E-4</c:v>
                </c:pt>
                <c:pt idx="107">
                  <c:v>-2.3900000000000001E-4</c:v>
                </c:pt>
                <c:pt idx="108">
                  <c:v>-2.1699999999999999E-4</c:v>
                </c:pt>
                <c:pt idx="109">
                  <c:v>-2.3900000000000001E-4</c:v>
                </c:pt>
                <c:pt idx="110">
                  <c:v>-2.61E-4</c:v>
                </c:pt>
                <c:pt idx="111">
                  <c:v>-2.61E-4</c:v>
                </c:pt>
                <c:pt idx="112">
                  <c:v>-2.61E-4</c:v>
                </c:pt>
                <c:pt idx="113">
                  <c:v>-3.0600000000000001E-4</c:v>
                </c:pt>
                <c:pt idx="114">
                  <c:v>-2.8299999999999999E-4</c:v>
                </c:pt>
                <c:pt idx="115">
                  <c:v>-2.8299999999999999E-4</c:v>
                </c:pt>
                <c:pt idx="116">
                  <c:v>-2.8299999999999999E-4</c:v>
                </c:pt>
                <c:pt idx="117">
                  <c:v>-3.0600000000000001E-4</c:v>
                </c:pt>
                <c:pt idx="118">
                  <c:v>-3.28E-4</c:v>
                </c:pt>
                <c:pt idx="119">
                  <c:v>-3.0600000000000001E-4</c:v>
                </c:pt>
                <c:pt idx="120">
                  <c:v>-3.0600000000000001E-4</c:v>
                </c:pt>
                <c:pt idx="121">
                  <c:v>-3.28E-4</c:v>
                </c:pt>
                <c:pt idx="122">
                  <c:v>-3.5E-4</c:v>
                </c:pt>
                <c:pt idx="123">
                  <c:v>-3.28E-4</c:v>
                </c:pt>
                <c:pt idx="124">
                  <c:v>-3.28E-4</c:v>
                </c:pt>
                <c:pt idx="125">
                  <c:v>-3.5E-4</c:v>
                </c:pt>
                <c:pt idx="126">
                  <c:v>-3.5E-4</c:v>
                </c:pt>
                <c:pt idx="127">
                  <c:v>-3.0600000000000001E-4</c:v>
                </c:pt>
                <c:pt idx="128">
                  <c:v>-3.5E-4</c:v>
                </c:pt>
                <c:pt idx="129">
                  <c:v>-3.28E-4</c:v>
                </c:pt>
                <c:pt idx="130">
                  <c:v>-3.5E-4</c:v>
                </c:pt>
                <c:pt idx="131">
                  <c:v>-3.5E-4</c:v>
                </c:pt>
                <c:pt idx="132">
                  <c:v>-3.7199999999999999E-4</c:v>
                </c:pt>
                <c:pt idx="133">
                  <c:v>-3.5E-4</c:v>
                </c:pt>
                <c:pt idx="134">
                  <c:v>-3.5E-4</c:v>
                </c:pt>
                <c:pt idx="135">
                  <c:v>-3.7199999999999999E-4</c:v>
                </c:pt>
                <c:pt idx="136">
                  <c:v>-3.5E-4</c:v>
                </c:pt>
                <c:pt idx="137">
                  <c:v>-3.7199999999999999E-4</c:v>
                </c:pt>
                <c:pt idx="138">
                  <c:v>-3.9500000000000001E-4</c:v>
                </c:pt>
                <c:pt idx="139">
                  <c:v>-3.5E-4</c:v>
                </c:pt>
                <c:pt idx="140">
                  <c:v>-3.5E-4</c:v>
                </c:pt>
                <c:pt idx="141">
                  <c:v>-3.9500000000000001E-4</c:v>
                </c:pt>
                <c:pt idx="142">
                  <c:v>-3.9500000000000001E-4</c:v>
                </c:pt>
                <c:pt idx="143">
                  <c:v>-3.9500000000000001E-4</c:v>
                </c:pt>
                <c:pt idx="144">
                  <c:v>-3.5E-4</c:v>
                </c:pt>
                <c:pt idx="145">
                  <c:v>-3.7199999999999999E-4</c:v>
                </c:pt>
                <c:pt idx="146">
                  <c:v>-3.7199999999999999E-4</c:v>
                </c:pt>
                <c:pt idx="147">
                  <c:v>-3.5E-4</c:v>
                </c:pt>
                <c:pt idx="148">
                  <c:v>-3.7199999999999999E-4</c:v>
                </c:pt>
                <c:pt idx="149">
                  <c:v>-3.5E-4</c:v>
                </c:pt>
                <c:pt idx="150">
                  <c:v>-3.7199999999999999E-4</c:v>
                </c:pt>
                <c:pt idx="151">
                  <c:v>-3.7199999999999999E-4</c:v>
                </c:pt>
                <c:pt idx="152">
                  <c:v>-3.5E-4</c:v>
                </c:pt>
                <c:pt idx="153">
                  <c:v>-3.9500000000000001E-4</c:v>
                </c:pt>
                <c:pt idx="154">
                  <c:v>-3.5E-4</c:v>
                </c:pt>
                <c:pt idx="155">
                  <c:v>-3.5E-4</c:v>
                </c:pt>
                <c:pt idx="156">
                  <c:v>-3.28E-4</c:v>
                </c:pt>
                <c:pt idx="157">
                  <c:v>-3.28E-4</c:v>
                </c:pt>
                <c:pt idx="158">
                  <c:v>-3.0600000000000001E-4</c:v>
                </c:pt>
                <c:pt idx="159">
                  <c:v>-3.28E-4</c:v>
                </c:pt>
                <c:pt idx="160">
                  <c:v>-3.5E-4</c:v>
                </c:pt>
                <c:pt idx="161">
                  <c:v>-3.7199999999999999E-4</c:v>
                </c:pt>
                <c:pt idx="162">
                  <c:v>-3.28E-4</c:v>
                </c:pt>
                <c:pt idx="163">
                  <c:v>-3.5E-4</c:v>
                </c:pt>
                <c:pt idx="164">
                  <c:v>-3.5E-4</c:v>
                </c:pt>
                <c:pt idx="165">
                  <c:v>-3.28E-4</c:v>
                </c:pt>
                <c:pt idx="166">
                  <c:v>-3.28E-4</c:v>
                </c:pt>
                <c:pt idx="167">
                  <c:v>-3.28E-4</c:v>
                </c:pt>
                <c:pt idx="168">
                  <c:v>-3.28E-4</c:v>
                </c:pt>
                <c:pt idx="169">
                  <c:v>-3.5E-4</c:v>
                </c:pt>
                <c:pt idx="170">
                  <c:v>-3.5E-4</c:v>
                </c:pt>
                <c:pt idx="171">
                  <c:v>-3.28E-4</c:v>
                </c:pt>
                <c:pt idx="172">
                  <c:v>-2.8299999999999999E-4</c:v>
                </c:pt>
                <c:pt idx="173">
                  <c:v>-3.0600000000000001E-4</c:v>
                </c:pt>
                <c:pt idx="174">
                  <c:v>-3.28E-4</c:v>
                </c:pt>
                <c:pt idx="175">
                  <c:v>-3.28E-4</c:v>
                </c:pt>
                <c:pt idx="176">
                  <c:v>-3.0600000000000001E-4</c:v>
                </c:pt>
                <c:pt idx="177">
                  <c:v>-2.8299999999999999E-4</c:v>
                </c:pt>
                <c:pt idx="178">
                  <c:v>-2.61E-4</c:v>
                </c:pt>
                <c:pt idx="179">
                  <c:v>-3.0600000000000001E-4</c:v>
                </c:pt>
                <c:pt idx="180">
                  <c:v>-2.61E-4</c:v>
                </c:pt>
                <c:pt idx="181">
                  <c:v>-2.61E-4</c:v>
                </c:pt>
                <c:pt idx="182">
                  <c:v>-2.8299999999999999E-4</c:v>
                </c:pt>
                <c:pt idx="183">
                  <c:v>-2.61E-4</c:v>
                </c:pt>
                <c:pt idx="184">
                  <c:v>-2.61E-4</c:v>
                </c:pt>
                <c:pt idx="185">
                  <c:v>-2.3900000000000001E-4</c:v>
                </c:pt>
                <c:pt idx="186">
                  <c:v>-2.1699999999999999E-4</c:v>
                </c:pt>
                <c:pt idx="187">
                  <c:v>-2.1699999999999999E-4</c:v>
                </c:pt>
                <c:pt idx="188">
                  <c:v>-2.3900000000000001E-4</c:v>
                </c:pt>
                <c:pt idx="189">
                  <c:v>-2.1699999999999999E-4</c:v>
                </c:pt>
                <c:pt idx="190">
                  <c:v>-2.1699999999999999E-4</c:v>
                </c:pt>
                <c:pt idx="191">
                  <c:v>-1.94E-4</c:v>
                </c:pt>
                <c:pt idx="192">
                  <c:v>-2.3900000000000001E-4</c:v>
                </c:pt>
                <c:pt idx="193">
                  <c:v>-1.94E-4</c:v>
                </c:pt>
                <c:pt idx="194">
                  <c:v>-1.94E-4</c:v>
                </c:pt>
                <c:pt idx="195">
                  <c:v>-1.94E-4</c:v>
                </c:pt>
                <c:pt idx="196">
                  <c:v>-2.1699999999999999E-4</c:v>
                </c:pt>
                <c:pt idx="197">
                  <c:v>-1.7200000000000001E-4</c:v>
                </c:pt>
                <c:pt idx="198">
                  <c:v>-1.7200000000000001E-4</c:v>
                </c:pt>
                <c:pt idx="199">
                  <c:v>-1.7200000000000001E-4</c:v>
                </c:pt>
                <c:pt idx="200">
                  <c:v>-1.4999999999999999E-4</c:v>
                </c:pt>
                <c:pt idx="201">
                  <c:v>-1.7200000000000001E-4</c:v>
                </c:pt>
                <c:pt idx="202">
                  <c:v>-1.2799999999999999E-4</c:v>
                </c:pt>
                <c:pt idx="203">
                  <c:v>-1.4999999999999999E-4</c:v>
                </c:pt>
                <c:pt idx="204">
                  <c:v>-1.2799999999999999E-4</c:v>
                </c:pt>
                <c:pt idx="205">
                  <c:v>-8.2999999999999998E-5</c:v>
                </c:pt>
                <c:pt idx="206">
                  <c:v>-1.06E-4</c:v>
                </c:pt>
                <c:pt idx="207">
                  <c:v>-8.2999999999999998E-5</c:v>
                </c:pt>
                <c:pt idx="208">
                  <c:v>-1.2799999999999999E-4</c:v>
                </c:pt>
                <c:pt idx="209">
                  <c:v>-1.06E-4</c:v>
                </c:pt>
                <c:pt idx="210">
                  <c:v>-1.2799999999999999E-4</c:v>
                </c:pt>
                <c:pt idx="211">
                  <c:v>-8.2999999999999998E-5</c:v>
                </c:pt>
                <c:pt idx="212">
                  <c:v>-1.06E-4</c:v>
                </c:pt>
                <c:pt idx="213">
                  <c:v>-6.0999999999999999E-5</c:v>
                </c:pt>
                <c:pt idx="214">
                  <c:v>-8.2999999999999998E-5</c:v>
                </c:pt>
                <c:pt idx="215">
                  <c:v>-3.8999999999999999E-5</c:v>
                </c:pt>
                <c:pt idx="216">
                  <c:v>-6.0999999999999999E-5</c:v>
                </c:pt>
                <c:pt idx="217">
                  <c:v>-3.8999999999999999E-5</c:v>
                </c:pt>
                <c:pt idx="218">
                  <c:v>-6.0999999999999999E-5</c:v>
                </c:pt>
                <c:pt idx="219">
                  <c:v>-1.7E-5</c:v>
                </c:pt>
                <c:pt idx="220">
                  <c:v>-1.7E-5</c:v>
                </c:pt>
                <c:pt idx="221">
                  <c:v>-1.7E-5</c:v>
                </c:pt>
                <c:pt idx="222">
                  <c:v>2.8E-5</c:v>
                </c:pt>
                <c:pt idx="223">
                  <c:v>-1.7E-5</c:v>
                </c:pt>
                <c:pt idx="224">
                  <c:v>-1.7E-5</c:v>
                </c:pt>
                <c:pt idx="225">
                  <c:v>6.0000000000000002E-6</c:v>
                </c:pt>
                <c:pt idx="226">
                  <c:v>6.0000000000000002E-6</c:v>
                </c:pt>
                <c:pt idx="227">
                  <c:v>5.0000000000000002E-5</c:v>
                </c:pt>
                <c:pt idx="228">
                  <c:v>2.8E-5</c:v>
                </c:pt>
                <c:pt idx="229">
                  <c:v>7.2000000000000002E-5</c:v>
                </c:pt>
                <c:pt idx="230">
                  <c:v>5.0000000000000002E-5</c:v>
                </c:pt>
                <c:pt idx="231">
                  <c:v>7.2000000000000002E-5</c:v>
                </c:pt>
                <c:pt idx="232">
                  <c:v>7.2000000000000002E-5</c:v>
                </c:pt>
                <c:pt idx="233">
                  <c:v>1.17E-4</c:v>
                </c:pt>
                <c:pt idx="234">
                  <c:v>1.17E-4</c:v>
                </c:pt>
                <c:pt idx="235">
                  <c:v>1.17E-4</c:v>
                </c:pt>
                <c:pt idx="236">
                  <c:v>9.3999999999999994E-5</c:v>
                </c:pt>
                <c:pt idx="237">
                  <c:v>1.17E-4</c:v>
                </c:pt>
                <c:pt idx="238">
                  <c:v>1.3899999999999999E-4</c:v>
                </c:pt>
                <c:pt idx="239">
                  <c:v>1.3899999999999999E-4</c:v>
                </c:pt>
                <c:pt idx="240">
                  <c:v>1.3899999999999999E-4</c:v>
                </c:pt>
                <c:pt idx="241">
                  <c:v>1.6100000000000001E-4</c:v>
                </c:pt>
                <c:pt idx="242">
                  <c:v>1.6100000000000001E-4</c:v>
                </c:pt>
                <c:pt idx="243">
                  <c:v>1.6100000000000001E-4</c:v>
                </c:pt>
                <c:pt idx="244">
                  <c:v>1.6100000000000001E-4</c:v>
                </c:pt>
                <c:pt idx="245">
                  <c:v>1.83E-4</c:v>
                </c:pt>
                <c:pt idx="246">
                  <c:v>2.0599999999999999E-4</c:v>
                </c:pt>
                <c:pt idx="247">
                  <c:v>2.2800000000000001E-4</c:v>
                </c:pt>
                <c:pt idx="248">
                  <c:v>2.2800000000000001E-4</c:v>
                </c:pt>
                <c:pt idx="249">
                  <c:v>2.2800000000000001E-4</c:v>
                </c:pt>
                <c:pt idx="250">
                  <c:v>2.5000000000000001E-4</c:v>
                </c:pt>
                <c:pt idx="251">
                  <c:v>2.72E-4</c:v>
                </c:pt>
                <c:pt idx="252">
                  <c:v>2.72E-4</c:v>
                </c:pt>
                <c:pt idx="253">
                  <c:v>2.72E-4</c:v>
                </c:pt>
                <c:pt idx="254">
                  <c:v>2.9399999999999999E-4</c:v>
                </c:pt>
                <c:pt idx="255">
                  <c:v>2.9399999999999999E-4</c:v>
                </c:pt>
                <c:pt idx="256">
                  <c:v>2.72E-4</c:v>
                </c:pt>
                <c:pt idx="257">
                  <c:v>3.1700000000000001E-4</c:v>
                </c:pt>
                <c:pt idx="258">
                  <c:v>3.1700000000000001E-4</c:v>
                </c:pt>
                <c:pt idx="259">
                  <c:v>3.1700000000000001E-4</c:v>
                </c:pt>
                <c:pt idx="260">
                  <c:v>3.39E-4</c:v>
                </c:pt>
                <c:pt idx="261">
                  <c:v>3.39E-4</c:v>
                </c:pt>
                <c:pt idx="262">
                  <c:v>3.8299999999999999E-4</c:v>
                </c:pt>
                <c:pt idx="263">
                  <c:v>4.06E-4</c:v>
                </c:pt>
                <c:pt idx="264">
                  <c:v>3.8299999999999999E-4</c:v>
                </c:pt>
                <c:pt idx="265">
                  <c:v>3.8299999999999999E-4</c:v>
                </c:pt>
                <c:pt idx="266">
                  <c:v>4.06E-4</c:v>
                </c:pt>
                <c:pt idx="267">
                  <c:v>4.06E-4</c:v>
                </c:pt>
                <c:pt idx="268">
                  <c:v>4.28E-4</c:v>
                </c:pt>
                <c:pt idx="269">
                  <c:v>4.4999999999999999E-4</c:v>
                </c:pt>
                <c:pt idx="270">
                  <c:v>4.4999999999999999E-4</c:v>
                </c:pt>
                <c:pt idx="271">
                  <c:v>4.4999999999999999E-4</c:v>
                </c:pt>
                <c:pt idx="272">
                  <c:v>4.28E-4</c:v>
                </c:pt>
                <c:pt idx="273">
                  <c:v>4.7199999999999998E-4</c:v>
                </c:pt>
                <c:pt idx="274">
                  <c:v>4.4999999999999999E-4</c:v>
                </c:pt>
                <c:pt idx="275">
                  <c:v>4.95E-4</c:v>
                </c:pt>
                <c:pt idx="276">
                  <c:v>4.7199999999999998E-4</c:v>
                </c:pt>
                <c:pt idx="277">
                  <c:v>5.1699999999999999E-4</c:v>
                </c:pt>
                <c:pt idx="278">
                  <c:v>4.95E-4</c:v>
                </c:pt>
                <c:pt idx="279">
                  <c:v>5.3899999999999998E-4</c:v>
                </c:pt>
                <c:pt idx="280">
                  <c:v>5.3899999999999998E-4</c:v>
                </c:pt>
                <c:pt idx="281">
                  <c:v>5.1699999999999999E-4</c:v>
                </c:pt>
                <c:pt idx="282">
                  <c:v>5.6099999999999998E-4</c:v>
                </c:pt>
                <c:pt idx="283">
                  <c:v>5.6099999999999998E-4</c:v>
                </c:pt>
                <c:pt idx="284">
                  <c:v>5.8299999999999997E-4</c:v>
                </c:pt>
                <c:pt idx="285">
                  <c:v>6.2799999999999998E-4</c:v>
                </c:pt>
                <c:pt idx="286">
                  <c:v>6.0599999999999998E-4</c:v>
                </c:pt>
                <c:pt idx="287">
                  <c:v>6.2799999999999998E-4</c:v>
                </c:pt>
                <c:pt idx="288">
                  <c:v>5.8299999999999997E-4</c:v>
                </c:pt>
                <c:pt idx="289">
                  <c:v>6.0599999999999998E-4</c:v>
                </c:pt>
                <c:pt idx="290">
                  <c:v>6.7199999999999996E-4</c:v>
                </c:pt>
                <c:pt idx="291">
                  <c:v>6.2799999999999998E-4</c:v>
                </c:pt>
                <c:pt idx="292">
                  <c:v>6.4999999999999997E-4</c:v>
                </c:pt>
                <c:pt idx="293">
                  <c:v>6.4999999999999997E-4</c:v>
                </c:pt>
                <c:pt idx="294">
                  <c:v>6.7199999999999996E-4</c:v>
                </c:pt>
                <c:pt idx="295">
                  <c:v>6.7199999999999996E-4</c:v>
                </c:pt>
                <c:pt idx="296">
                  <c:v>6.7199999999999996E-4</c:v>
                </c:pt>
                <c:pt idx="297">
                  <c:v>6.9499999999999998E-4</c:v>
                </c:pt>
                <c:pt idx="298">
                  <c:v>6.9499999999999998E-4</c:v>
                </c:pt>
                <c:pt idx="299">
                  <c:v>7.1699999999999997E-4</c:v>
                </c:pt>
                <c:pt idx="300">
                  <c:v>7.1699999999999997E-4</c:v>
                </c:pt>
                <c:pt idx="301">
                  <c:v>7.3899999999999997E-4</c:v>
                </c:pt>
                <c:pt idx="302">
                  <c:v>7.1699999999999997E-4</c:v>
                </c:pt>
                <c:pt idx="303">
                  <c:v>7.6099999999999996E-4</c:v>
                </c:pt>
                <c:pt idx="304">
                  <c:v>6.9499999999999998E-4</c:v>
                </c:pt>
                <c:pt idx="305">
                  <c:v>7.3899999999999997E-4</c:v>
                </c:pt>
                <c:pt idx="306">
                  <c:v>7.8299999999999995E-4</c:v>
                </c:pt>
                <c:pt idx="307">
                  <c:v>7.3899999999999997E-4</c:v>
                </c:pt>
                <c:pt idx="308">
                  <c:v>7.8299999999999995E-4</c:v>
                </c:pt>
                <c:pt idx="309">
                  <c:v>7.8299999999999995E-4</c:v>
                </c:pt>
                <c:pt idx="310">
                  <c:v>7.6099999999999996E-4</c:v>
                </c:pt>
                <c:pt idx="311">
                  <c:v>8.0599999999999997E-4</c:v>
                </c:pt>
                <c:pt idx="312">
                  <c:v>8.0599999999999997E-4</c:v>
                </c:pt>
                <c:pt idx="313">
                  <c:v>8.2799999999999996E-4</c:v>
                </c:pt>
                <c:pt idx="314">
                  <c:v>8.0599999999999997E-4</c:v>
                </c:pt>
                <c:pt idx="315">
                  <c:v>8.2799999999999996E-4</c:v>
                </c:pt>
                <c:pt idx="316">
                  <c:v>8.2799999999999996E-4</c:v>
                </c:pt>
                <c:pt idx="317">
                  <c:v>8.4999999999999995E-4</c:v>
                </c:pt>
                <c:pt idx="318">
                  <c:v>8.4999999999999995E-4</c:v>
                </c:pt>
                <c:pt idx="319">
                  <c:v>8.2799999999999996E-4</c:v>
                </c:pt>
                <c:pt idx="320">
                  <c:v>8.4999999999999995E-4</c:v>
                </c:pt>
                <c:pt idx="321">
                  <c:v>8.2799999999999996E-4</c:v>
                </c:pt>
                <c:pt idx="322">
                  <c:v>8.7200000000000005E-4</c:v>
                </c:pt>
                <c:pt idx="323">
                  <c:v>8.2799999999999996E-4</c:v>
                </c:pt>
                <c:pt idx="324">
                  <c:v>8.4999999999999995E-4</c:v>
                </c:pt>
                <c:pt idx="325">
                  <c:v>8.7200000000000005E-4</c:v>
                </c:pt>
                <c:pt idx="326">
                  <c:v>8.7200000000000005E-4</c:v>
                </c:pt>
                <c:pt idx="327">
                  <c:v>8.7200000000000005E-4</c:v>
                </c:pt>
                <c:pt idx="328">
                  <c:v>8.7200000000000005E-4</c:v>
                </c:pt>
                <c:pt idx="329">
                  <c:v>8.7200000000000005E-4</c:v>
                </c:pt>
                <c:pt idx="330">
                  <c:v>8.7200000000000005E-4</c:v>
                </c:pt>
                <c:pt idx="331">
                  <c:v>8.7200000000000005E-4</c:v>
                </c:pt>
                <c:pt idx="332">
                  <c:v>8.9499999999999996E-4</c:v>
                </c:pt>
                <c:pt idx="333">
                  <c:v>8.9499999999999996E-4</c:v>
                </c:pt>
                <c:pt idx="334">
                  <c:v>9.1699999999999995E-4</c:v>
                </c:pt>
                <c:pt idx="335">
                  <c:v>8.7200000000000005E-4</c:v>
                </c:pt>
                <c:pt idx="336">
                  <c:v>8.4999999999999995E-4</c:v>
                </c:pt>
                <c:pt idx="337">
                  <c:v>8.9499999999999996E-4</c:v>
                </c:pt>
                <c:pt idx="338">
                  <c:v>8.7200000000000005E-4</c:v>
                </c:pt>
                <c:pt idx="339">
                  <c:v>8.7200000000000005E-4</c:v>
                </c:pt>
                <c:pt idx="340">
                  <c:v>8.9499999999999996E-4</c:v>
                </c:pt>
                <c:pt idx="341">
                  <c:v>8.9499999999999996E-4</c:v>
                </c:pt>
                <c:pt idx="342">
                  <c:v>8.9499999999999996E-4</c:v>
                </c:pt>
                <c:pt idx="343">
                  <c:v>8.7200000000000005E-4</c:v>
                </c:pt>
                <c:pt idx="344">
                  <c:v>8.7200000000000005E-4</c:v>
                </c:pt>
                <c:pt idx="345">
                  <c:v>8.9499999999999996E-4</c:v>
                </c:pt>
                <c:pt idx="346">
                  <c:v>8.7200000000000005E-4</c:v>
                </c:pt>
                <c:pt idx="347">
                  <c:v>8.7200000000000005E-4</c:v>
                </c:pt>
                <c:pt idx="348">
                  <c:v>8.9499999999999996E-4</c:v>
                </c:pt>
                <c:pt idx="349">
                  <c:v>8.9499999999999996E-4</c:v>
                </c:pt>
                <c:pt idx="350">
                  <c:v>8.9499999999999996E-4</c:v>
                </c:pt>
                <c:pt idx="351">
                  <c:v>8.9499999999999996E-4</c:v>
                </c:pt>
                <c:pt idx="352">
                  <c:v>8.7200000000000005E-4</c:v>
                </c:pt>
                <c:pt idx="353">
                  <c:v>8.7200000000000005E-4</c:v>
                </c:pt>
                <c:pt idx="354">
                  <c:v>8.7200000000000005E-4</c:v>
                </c:pt>
                <c:pt idx="355">
                  <c:v>8.7200000000000005E-4</c:v>
                </c:pt>
                <c:pt idx="356">
                  <c:v>8.4999999999999995E-4</c:v>
                </c:pt>
                <c:pt idx="357">
                  <c:v>8.4999999999999995E-4</c:v>
                </c:pt>
                <c:pt idx="358">
                  <c:v>8.4999999999999995E-4</c:v>
                </c:pt>
                <c:pt idx="359">
                  <c:v>8.2799999999999996E-4</c:v>
                </c:pt>
                <c:pt idx="360">
                  <c:v>8.7200000000000005E-4</c:v>
                </c:pt>
                <c:pt idx="361">
                  <c:v>8.0599999999999997E-4</c:v>
                </c:pt>
                <c:pt idx="362">
                  <c:v>8.2799999999999996E-4</c:v>
                </c:pt>
                <c:pt idx="363">
                  <c:v>8.0599999999999997E-4</c:v>
                </c:pt>
                <c:pt idx="364">
                  <c:v>8.2799999999999996E-4</c:v>
                </c:pt>
                <c:pt idx="365">
                  <c:v>8.0599999999999997E-4</c:v>
                </c:pt>
                <c:pt idx="366">
                  <c:v>7.8299999999999995E-4</c:v>
                </c:pt>
                <c:pt idx="367">
                  <c:v>7.8299999999999995E-4</c:v>
                </c:pt>
                <c:pt idx="368">
                  <c:v>8.0599999999999997E-4</c:v>
                </c:pt>
                <c:pt idx="369">
                  <c:v>8.0599999999999997E-4</c:v>
                </c:pt>
                <c:pt idx="370">
                  <c:v>7.6099999999999996E-4</c:v>
                </c:pt>
                <c:pt idx="371">
                  <c:v>7.8299999999999995E-4</c:v>
                </c:pt>
                <c:pt idx="372">
                  <c:v>7.3899999999999997E-4</c:v>
                </c:pt>
                <c:pt idx="373">
                  <c:v>7.6099999999999996E-4</c:v>
                </c:pt>
                <c:pt idx="374">
                  <c:v>7.6099999999999996E-4</c:v>
                </c:pt>
                <c:pt idx="375">
                  <c:v>7.1699999999999997E-4</c:v>
                </c:pt>
                <c:pt idx="376">
                  <c:v>7.6099999999999996E-4</c:v>
                </c:pt>
                <c:pt idx="377">
                  <c:v>7.1699999999999997E-4</c:v>
                </c:pt>
                <c:pt idx="378">
                  <c:v>6.7199999999999996E-4</c:v>
                </c:pt>
                <c:pt idx="379">
                  <c:v>7.3899999999999997E-4</c:v>
                </c:pt>
                <c:pt idx="380">
                  <c:v>6.9499999999999998E-4</c:v>
                </c:pt>
                <c:pt idx="381">
                  <c:v>7.1699999999999997E-4</c:v>
                </c:pt>
                <c:pt idx="382">
                  <c:v>6.9499999999999998E-4</c:v>
                </c:pt>
                <c:pt idx="383">
                  <c:v>6.9499999999999998E-4</c:v>
                </c:pt>
                <c:pt idx="384">
                  <c:v>6.7199999999999996E-4</c:v>
                </c:pt>
                <c:pt idx="385">
                  <c:v>6.7199999999999996E-4</c:v>
                </c:pt>
                <c:pt idx="386">
                  <c:v>6.7199999999999996E-4</c:v>
                </c:pt>
                <c:pt idx="387">
                  <c:v>6.4999999999999997E-4</c:v>
                </c:pt>
                <c:pt idx="388">
                  <c:v>6.2799999999999998E-4</c:v>
                </c:pt>
                <c:pt idx="389">
                  <c:v>6.2799999999999998E-4</c:v>
                </c:pt>
                <c:pt idx="390">
                  <c:v>6.2799999999999998E-4</c:v>
                </c:pt>
                <c:pt idx="391">
                  <c:v>6.2799999999999998E-4</c:v>
                </c:pt>
                <c:pt idx="392">
                  <c:v>6.2799999999999998E-4</c:v>
                </c:pt>
                <c:pt idx="393">
                  <c:v>5.8299999999999997E-4</c:v>
                </c:pt>
                <c:pt idx="394">
                  <c:v>5.6099999999999998E-4</c:v>
                </c:pt>
                <c:pt idx="395">
                  <c:v>6.0599999999999998E-4</c:v>
                </c:pt>
                <c:pt idx="396">
                  <c:v>5.8299999999999997E-4</c:v>
                </c:pt>
                <c:pt idx="397">
                  <c:v>5.8299999999999997E-4</c:v>
                </c:pt>
                <c:pt idx="398">
                  <c:v>5.3899999999999998E-4</c:v>
                </c:pt>
                <c:pt idx="399">
                  <c:v>5.3899999999999998E-4</c:v>
                </c:pt>
                <c:pt idx="400">
                  <c:v>5.3899999999999998E-4</c:v>
                </c:pt>
                <c:pt idx="401">
                  <c:v>4.95E-4</c:v>
                </c:pt>
                <c:pt idx="402">
                  <c:v>5.1699999999999999E-4</c:v>
                </c:pt>
                <c:pt idx="403">
                  <c:v>5.1699999999999999E-4</c:v>
                </c:pt>
                <c:pt idx="404">
                  <c:v>4.7199999999999998E-4</c:v>
                </c:pt>
                <c:pt idx="405">
                  <c:v>4.95E-4</c:v>
                </c:pt>
                <c:pt idx="406">
                  <c:v>4.7199999999999998E-4</c:v>
                </c:pt>
                <c:pt idx="407">
                  <c:v>4.7199999999999998E-4</c:v>
                </c:pt>
                <c:pt idx="408">
                  <c:v>4.28E-4</c:v>
                </c:pt>
                <c:pt idx="409">
                  <c:v>4.4999999999999999E-4</c:v>
                </c:pt>
                <c:pt idx="410">
                  <c:v>3.8299999999999999E-4</c:v>
                </c:pt>
                <c:pt idx="411">
                  <c:v>4.4999999999999999E-4</c:v>
                </c:pt>
                <c:pt idx="412">
                  <c:v>4.06E-4</c:v>
                </c:pt>
                <c:pt idx="413">
                  <c:v>4.06E-4</c:v>
                </c:pt>
                <c:pt idx="414">
                  <c:v>4.06E-4</c:v>
                </c:pt>
                <c:pt idx="415">
                  <c:v>3.8299999999999999E-4</c:v>
                </c:pt>
                <c:pt idx="416">
                  <c:v>3.8299999999999999E-4</c:v>
                </c:pt>
                <c:pt idx="417">
                  <c:v>3.39E-4</c:v>
                </c:pt>
                <c:pt idx="418">
                  <c:v>3.6099999999999999E-4</c:v>
                </c:pt>
                <c:pt idx="419">
                  <c:v>3.6099999999999999E-4</c:v>
                </c:pt>
                <c:pt idx="420">
                  <c:v>3.1700000000000001E-4</c:v>
                </c:pt>
                <c:pt idx="421">
                  <c:v>3.1700000000000001E-4</c:v>
                </c:pt>
                <c:pt idx="422">
                  <c:v>2.9399999999999999E-4</c:v>
                </c:pt>
                <c:pt idx="423">
                  <c:v>2.9399999999999999E-4</c:v>
                </c:pt>
                <c:pt idx="424">
                  <c:v>2.72E-4</c:v>
                </c:pt>
                <c:pt idx="425">
                  <c:v>2.72E-4</c:v>
                </c:pt>
                <c:pt idx="426">
                  <c:v>2.72E-4</c:v>
                </c:pt>
                <c:pt idx="427">
                  <c:v>2.5000000000000001E-4</c:v>
                </c:pt>
                <c:pt idx="428">
                  <c:v>2.72E-4</c:v>
                </c:pt>
                <c:pt idx="429">
                  <c:v>2.5000000000000001E-4</c:v>
                </c:pt>
                <c:pt idx="430">
                  <c:v>2.2800000000000001E-4</c:v>
                </c:pt>
                <c:pt idx="431">
                  <c:v>2.2800000000000001E-4</c:v>
                </c:pt>
                <c:pt idx="432">
                  <c:v>2.2800000000000001E-4</c:v>
                </c:pt>
                <c:pt idx="433">
                  <c:v>1.83E-4</c:v>
                </c:pt>
                <c:pt idx="434">
                  <c:v>2.0599999999999999E-4</c:v>
                </c:pt>
                <c:pt idx="435">
                  <c:v>2.0599999999999999E-4</c:v>
                </c:pt>
                <c:pt idx="436">
                  <c:v>1.83E-4</c:v>
                </c:pt>
                <c:pt idx="437">
                  <c:v>1.6100000000000001E-4</c:v>
                </c:pt>
                <c:pt idx="438">
                  <c:v>1.3899999999999999E-4</c:v>
                </c:pt>
                <c:pt idx="439">
                  <c:v>1.6100000000000001E-4</c:v>
                </c:pt>
                <c:pt idx="440">
                  <c:v>1.17E-4</c:v>
                </c:pt>
                <c:pt idx="441">
                  <c:v>1.3899999999999999E-4</c:v>
                </c:pt>
                <c:pt idx="442">
                  <c:v>1.6100000000000001E-4</c:v>
                </c:pt>
                <c:pt idx="443">
                  <c:v>1.17E-4</c:v>
                </c:pt>
                <c:pt idx="444">
                  <c:v>1.17E-4</c:v>
                </c:pt>
                <c:pt idx="445">
                  <c:v>1.3899999999999999E-4</c:v>
                </c:pt>
                <c:pt idx="446">
                  <c:v>9.3999999999999994E-5</c:v>
                </c:pt>
                <c:pt idx="447">
                  <c:v>9.3999999999999994E-5</c:v>
                </c:pt>
                <c:pt idx="448">
                  <c:v>9.3999999999999994E-5</c:v>
                </c:pt>
                <c:pt idx="449">
                  <c:v>9.3999999999999994E-5</c:v>
                </c:pt>
                <c:pt idx="450">
                  <c:v>9.3999999999999994E-5</c:v>
                </c:pt>
                <c:pt idx="451">
                  <c:v>7.2000000000000002E-5</c:v>
                </c:pt>
                <c:pt idx="452">
                  <c:v>2.8E-5</c:v>
                </c:pt>
                <c:pt idx="453">
                  <c:v>7.2000000000000002E-5</c:v>
                </c:pt>
                <c:pt idx="454">
                  <c:v>2.8E-5</c:v>
                </c:pt>
                <c:pt idx="455">
                  <c:v>2.8E-5</c:v>
                </c:pt>
                <c:pt idx="456">
                  <c:v>6.0000000000000002E-6</c:v>
                </c:pt>
                <c:pt idx="457">
                  <c:v>6.0000000000000002E-6</c:v>
                </c:pt>
                <c:pt idx="458">
                  <c:v>6.0000000000000002E-6</c:v>
                </c:pt>
                <c:pt idx="459">
                  <c:v>-1.7E-5</c:v>
                </c:pt>
                <c:pt idx="460">
                  <c:v>-1.7E-5</c:v>
                </c:pt>
                <c:pt idx="461">
                  <c:v>6.0000000000000002E-6</c:v>
                </c:pt>
                <c:pt idx="462">
                  <c:v>-1.7E-5</c:v>
                </c:pt>
                <c:pt idx="463">
                  <c:v>-1.7E-5</c:v>
                </c:pt>
                <c:pt idx="464">
                  <c:v>-3.8999999999999999E-5</c:v>
                </c:pt>
                <c:pt idx="465">
                  <c:v>-1.7E-5</c:v>
                </c:pt>
                <c:pt idx="466">
                  <c:v>-6.0999999999999999E-5</c:v>
                </c:pt>
                <c:pt idx="467">
                  <c:v>-3.8999999999999999E-5</c:v>
                </c:pt>
                <c:pt idx="468">
                  <c:v>-8.2999999999999998E-5</c:v>
                </c:pt>
                <c:pt idx="469">
                  <c:v>-6.0999999999999999E-5</c:v>
                </c:pt>
                <c:pt idx="470">
                  <c:v>-6.0999999999999999E-5</c:v>
                </c:pt>
                <c:pt idx="471">
                  <c:v>-8.2999999999999998E-5</c:v>
                </c:pt>
                <c:pt idx="472">
                  <c:v>-1.06E-4</c:v>
                </c:pt>
                <c:pt idx="473">
                  <c:v>-1.06E-4</c:v>
                </c:pt>
                <c:pt idx="474">
                  <c:v>-8.2999999999999998E-5</c:v>
                </c:pt>
                <c:pt idx="475">
                  <c:v>-1.06E-4</c:v>
                </c:pt>
                <c:pt idx="476">
                  <c:v>-1.2799999999999999E-4</c:v>
                </c:pt>
                <c:pt idx="477">
                  <c:v>-8.2999999999999998E-5</c:v>
                </c:pt>
                <c:pt idx="478">
                  <c:v>-1.06E-4</c:v>
                </c:pt>
                <c:pt idx="479">
                  <c:v>-1.06E-4</c:v>
                </c:pt>
                <c:pt idx="480">
                  <c:v>-1.2799999999999999E-4</c:v>
                </c:pt>
                <c:pt idx="481">
                  <c:v>-1.4999999999999999E-4</c:v>
                </c:pt>
                <c:pt idx="482">
                  <c:v>-1.4999999999999999E-4</c:v>
                </c:pt>
                <c:pt idx="483">
                  <c:v>-1.2799999999999999E-4</c:v>
                </c:pt>
                <c:pt idx="484">
                  <c:v>-1.4999999999999999E-4</c:v>
                </c:pt>
                <c:pt idx="485">
                  <c:v>-1.94E-4</c:v>
                </c:pt>
                <c:pt idx="486">
                  <c:v>-1.7200000000000001E-4</c:v>
                </c:pt>
                <c:pt idx="487">
                  <c:v>-1.7200000000000001E-4</c:v>
                </c:pt>
                <c:pt idx="488">
                  <c:v>-1.94E-4</c:v>
                </c:pt>
                <c:pt idx="489">
                  <c:v>-2.3900000000000001E-4</c:v>
                </c:pt>
                <c:pt idx="490">
                  <c:v>-1.94E-4</c:v>
                </c:pt>
                <c:pt idx="491">
                  <c:v>-1.7200000000000001E-4</c:v>
                </c:pt>
                <c:pt idx="492">
                  <c:v>-2.1699999999999999E-4</c:v>
                </c:pt>
                <c:pt idx="493">
                  <c:v>-2.1699999999999999E-4</c:v>
                </c:pt>
                <c:pt idx="494">
                  <c:v>-2.3900000000000001E-4</c:v>
                </c:pt>
                <c:pt idx="495">
                  <c:v>-2.3900000000000001E-4</c:v>
                </c:pt>
                <c:pt idx="496">
                  <c:v>-2.1699999999999999E-4</c:v>
                </c:pt>
                <c:pt idx="497">
                  <c:v>-2.3900000000000001E-4</c:v>
                </c:pt>
                <c:pt idx="498">
                  <c:v>-2.3900000000000001E-4</c:v>
                </c:pt>
                <c:pt idx="499">
                  <c:v>-2.3900000000000001E-4</c:v>
                </c:pt>
                <c:pt idx="500">
                  <c:v>-2.3900000000000001E-4</c:v>
                </c:pt>
                <c:pt idx="501">
                  <c:v>-2.8299999999999999E-4</c:v>
                </c:pt>
                <c:pt idx="502">
                  <c:v>-3.0600000000000001E-4</c:v>
                </c:pt>
                <c:pt idx="503">
                  <c:v>-2.61E-4</c:v>
                </c:pt>
                <c:pt idx="504">
                  <c:v>-3.0600000000000001E-4</c:v>
                </c:pt>
                <c:pt idx="505">
                  <c:v>-3.0600000000000001E-4</c:v>
                </c:pt>
                <c:pt idx="506">
                  <c:v>-2.8299999999999999E-4</c:v>
                </c:pt>
                <c:pt idx="507">
                  <c:v>-3.0600000000000001E-4</c:v>
                </c:pt>
                <c:pt idx="508">
                  <c:v>-3.0600000000000001E-4</c:v>
                </c:pt>
                <c:pt idx="509">
                  <c:v>-2.8299999999999999E-4</c:v>
                </c:pt>
                <c:pt idx="510">
                  <c:v>-3.5E-4</c:v>
                </c:pt>
                <c:pt idx="511">
                  <c:v>-3.28E-4</c:v>
                </c:pt>
                <c:pt idx="512">
                  <c:v>-3.28E-4</c:v>
                </c:pt>
                <c:pt idx="513">
                  <c:v>-3.5E-4</c:v>
                </c:pt>
                <c:pt idx="514">
                  <c:v>-3.5E-4</c:v>
                </c:pt>
                <c:pt idx="515">
                  <c:v>-3.7199999999999999E-4</c:v>
                </c:pt>
                <c:pt idx="516">
                  <c:v>-3.9500000000000001E-4</c:v>
                </c:pt>
                <c:pt idx="517">
                  <c:v>-3.9500000000000001E-4</c:v>
                </c:pt>
                <c:pt idx="518">
                  <c:v>-4.17E-4</c:v>
                </c:pt>
                <c:pt idx="519">
                  <c:v>-3.9500000000000001E-4</c:v>
                </c:pt>
                <c:pt idx="520">
                  <c:v>-4.17E-4</c:v>
                </c:pt>
                <c:pt idx="521">
                  <c:v>-4.17E-4</c:v>
                </c:pt>
                <c:pt idx="522">
                  <c:v>-4.3899999999999999E-4</c:v>
                </c:pt>
                <c:pt idx="523">
                  <c:v>-4.17E-4</c:v>
                </c:pt>
                <c:pt idx="524">
                  <c:v>-4.6099999999999998E-4</c:v>
                </c:pt>
                <c:pt idx="525">
                  <c:v>-4.6099999999999998E-4</c:v>
                </c:pt>
                <c:pt idx="526">
                  <c:v>-4.6099999999999998E-4</c:v>
                </c:pt>
                <c:pt idx="527">
                  <c:v>-4.8299999999999998E-4</c:v>
                </c:pt>
                <c:pt idx="528">
                  <c:v>-4.8299999999999998E-4</c:v>
                </c:pt>
                <c:pt idx="529">
                  <c:v>-5.0600000000000005E-4</c:v>
                </c:pt>
                <c:pt idx="530">
                  <c:v>-4.8299999999999998E-4</c:v>
                </c:pt>
                <c:pt idx="531">
                  <c:v>-5.0600000000000005E-4</c:v>
                </c:pt>
                <c:pt idx="532">
                  <c:v>-5.5000000000000003E-4</c:v>
                </c:pt>
                <c:pt idx="533">
                  <c:v>-5.2800000000000004E-4</c:v>
                </c:pt>
                <c:pt idx="534">
                  <c:v>-5.5000000000000003E-4</c:v>
                </c:pt>
                <c:pt idx="535">
                  <c:v>-5.7200000000000003E-4</c:v>
                </c:pt>
                <c:pt idx="536">
                  <c:v>-5.5000000000000003E-4</c:v>
                </c:pt>
                <c:pt idx="537">
                  <c:v>-5.7200000000000003E-4</c:v>
                </c:pt>
                <c:pt idx="538">
                  <c:v>-5.7200000000000003E-4</c:v>
                </c:pt>
                <c:pt idx="539">
                  <c:v>-5.9500000000000004E-4</c:v>
                </c:pt>
                <c:pt idx="540">
                  <c:v>-5.9500000000000004E-4</c:v>
                </c:pt>
                <c:pt idx="541">
                  <c:v>-5.9500000000000004E-4</c:v>
                </c:pt>
                <c:pt idx="542">
                  <c:v>-6.1700000000000004E-4</c:v>
                </c:pt>
                <c:pt idx="543">
                  <c:v>-6.6100000000000002E-4</c:v>
                </c:pt>
                <c:pt idx="544">
                  <c:v>-6.1700000000000004E-4</c:v>
                </c:pt>
                <c:pt idx="545">
                  <c:v>-6.6100000000000002E-4</c:v>
                </c:pt>
                <c:pt idx="546">
                  <c:v>-6.3900000000000003E-4</c:v>
                </c:pt>
                <c:pt idx="547">
                  <c:v>-6.6100000000000002E-4</c:v>
                </c:pt>
                <c:pt idx="548">
                  <c:v>-6.6100000000000002E-4</c:v>
                </c:pt>
                <c:pt idx="549">
                  <c:v>-6.8300000000000001E-4</c:v>
                </c:pt>
                <c:pt idx="550">
                  <c:v>-6.8300000000000001E-4</c:v>
                </c:pt>
                <c:pt idx="551">
                  <c:v>-7.0600000000000003E-4</c:v>
                </c:pt>
                <c:pt idx="552">
                  <c:v>-7.0600000000000003E-4</c:v>
                </c:pt>
                <c:pt idx="553">
                  <c:v>-7.5000000000000002E-4</c:v>
                </c:pt>
                <c:pt idx="554">
                  <c:v>-6.8300000000000001E-4</c:v>
                </c:pt>
                <c:pt idx="555">
                  <c:v>-7.0600000000000003E-4</c:v>
                </c:pt>
                <c:pt idx="556">
                  <c:v>-7.2800000000000002E-4</c:v>
                </c:pt>
                <c:pt idx="557">
                  <c:v>-7.5000000000000002E-4</c:v>
                </c:pt>
                <c:pt idx="558">
                  <c:v>-7.5000000000000002E-4</c:v>
                </c:pt>
                <c:pt idx="559">
                  <c:v>-7.5000000000000002E-4</c:v>
                </c:pt>
                <c:pt idx="560">
                  <c:v>-7.7200000000000001E-4</c:v>
                </c:pt>
                <c:pt idx="561">
                  <c:v>-7.7200000000000001E-4</c:v>
                </c:pt>
                <c:pt idx="562">
                  <c:v>-7.7200000000000001E-4</c:v>
                </c:pt>
                <c:pt idx="563">
                  <c:v>-7.9500000000000003E-4</c:v>
                </c:pt>
                <c:pt idx="564">
                  <c:v>-7.9500000000000003E-4</c:v>
                </c:pt>
                <c:pt idx="565">
                  <c:v>-7.7200000000000001E-4</c:v>
                </c:pt>
                <c:pt idx="566">
                  <c:v>-8.1700000000000002E-4</c:v>
                </c:pt>
                <c:pt idx="567">
                  <c:v>-7.9500000000000003E-4</c:v>
                </c:pt>
                <c:pt idx="568">
                  <c:v>-7.7200000000000001E-4</c:v>
                </c:pt>
                <c:pt idx="569">
                  <c:v>-7.9500000000000003E-4</c:v>
                </c:pt>
                <c:pt idx="570">
                  <c:v>-8.1700000000000002E-4</c:v>
                </c:pt>
                <c:pt idx="571">
                  <c:v>-7.7200000000000001E-4</c:v>
                </c:pt>
                <c:pt idx="572">
                  <c:v>-7.9500000000000003E-4</c:v>
                </c:pt>
                <c:pt idx="573">
                  <c:v>-8.3900000000000001E-4</c:v>
                </c:pt>
                <c:pt idx="574">
                  <c:v>-7.7200000000000001E-4</c:v>
                </c:pt>
                <c:pt idx="575">
                  <c:v>-7.7200000000000001E-4</c:v>
                </c:pt>
                <c:pt idx="576">
                  <c:v>-8.3900000000000001E-4</c:v>
                </c:pt>
                <c:pt idx="577">
                  <c:v>-8.3900000000000001E-4</c:v>
                </c:pt>
                <c:pt idx="578">
                  <c:v>-7.9500000000000003E-4</c:v>
                </c:pt>
                <c:pt idx="579">
                  <c:v>-7.9500000000000003E-4</c:v>
                </c:pt>
                <c:pt idx="580">
                  <c:v>-7.9500000000000003E-4</c:v>
                </c:pt>
                <c:pt idx="581">
                  <c:v>-7.7200000000000001E-4</c:v>
                </c:pt>
                <c:pt idx="582">
                  <c:v>-7.9500000000000003E-4</c:v>
                </c:pt>
                <c:pt idx="583">
                  <c:v>-7.7200000000000001E-4</c:v>
                </c:pt>
                <c:pt idx="584">
                  <c:v>-7.7200000000000001E-4</c:v>
                </c:pt>
                <c:pt idx="585">
                  <c:v>-7.7200000000000001E-4</c:v>
                </c:pt>
                <c:pt idx="586">
                  <c:v>-7.9500000000000003E-4</c:v>
                </c:pt>
                <c:pt idx="587">
                  <c:v>-7.7200000000000001E-4</c:v>
                </c:pt>
                <c:pt idx="588">
                  <c:v>-7.2800000000000002E-4</c:v>
                </c:pt>
                <c:pt idx="589">
                  <c:v>-7.2800000000000002E-4</c:v>
                </c:pt>
                <c:pt idx="590">
                  <c:v>-7.2800000000000002E-4</c:v>
                </c:pt>
                <c:pt idx="591">
                  <c:v>-7.0600000000000003E-4</c:v>
                </c:pt>
                <c:pt idx="592">
                  <c:v>-7.2800000000000002E-4</c:v>
                </c:pt>
                <c:pt idx="593">
                  <c:v>-7.0600000000000003E-4</c:v>
                </c:pt>
                <c:pt idx="594">
                  <c:v>-6.8300000000000001E-4</c:v>
                </c:pt>
                <c:pt idx="595">
                  <c:v>-6.8300000000000001E-4</c:v>
                </c:pt>
                <c:pt idx="596">
                  <c:v>-6.8300000000000001E-4</c:v>
                </c:pt>
                <c:pt idx="597">
                  <c:v>-6.6100000000000002E-4</c:v>
                </c:pt>
                <c:pt idx="598">
                  <c:v>-6.3900000000000003E-4</c:v>
                </c:pt>
                <c:pt idx="599">
                  <c:v>-6.1700000000000004E-4</c:v>
                </c:pt>
                <c:pt idx="600">
                  <c:v>-6.3900000000000003E-4</c:v>
                </c:pt>
                <c:pt idx="601">
                  <c:v>-5.9500000000000004E-4</c:v>
                </c:pt>
                <c:pt idx="602">
                  <c:v>-5.7200000000000003E-4</c:v>
                </c:pt>
                <c:pt idx="603">
                  <c:v>-5.9500000000000004E-4</c:v>
                </c:pt>
                <c:pt idx="604">
                  <c:v>-5.5000000000000003E-4</c:v>
                </c:pt>
                <c:pt idx="605">
                  <c:v>-5.7200000000000003E-4</c:v>
                </c:pt>
                <c:pt idx="606">
                  <c:v>-5.0600000000000005E-4</c:v>
                </c:pt>
                <c:pt idx="607">
                  <c:v>-5.0600000000000005E-4</c:v>
                </c:pt>
                <c:pt idx="608">
                  <c:v>-4.8299999999999998E-4</c:v>
                </c:pt>
                <c:pt idx="609">
                  <c:v>-4.6099999999999998E-4</c:v>
                </c:pt>
                <c:pt idx="610">
                  <c:v>-4.3899999999999999E-4</c:v>
                </c:pt>
                <c:pt idx="611">
                  <c:v>-4.17E-4</c:v>
                </c:pt>
                <c:pt idx="612">
                  <c:v>-4.17E-4</c:v>
                </c:pt>
                <c:pt idx="613">
                  <c:v>-3.7199999999999999E-4</c:v>
                </c:pt>
                <c:pt idx="614">
                  <c:v>-3.7199999999999999E-4</c:v>
                </c:pt>
                <c:pt idx="615">
                  <c:v>-3.28E-4</c:v>
                </c:pt>
                <c:pt idx="616">
                  <c:v>-3.0600000000000001E-4</c:v>
                </c:pt>
                <c:pt idx="617">
                  <c:v>-3.0600000000000001E-4</c:v>
                </c:pt>
                <c:pt idx="618">
                  <c:v>-2.3900000000000001E-4</c:v>
                </c:pt>
                <c:pt idx="619">
                  <c:v>-2.61E-4</c:v>
                </c:pt>
                <c:pt idx="620">
                  <c:v>-2.3900000000000001E-4</c:v>
                </c:pt>
                <c:pt idx="621">
                  <c:v>-1.94E-4</c:v>
                </c:pt>
                <c:pt idx="622">
                  <c:v>-1.4999999999999999E-4</c:v>
                </c:pt>
                <c:pt idx="623">
                  <c:v>-1.2799999999999999E-4</c:v>
                </c:pt>
                <c:pt idx="624">
                  <c:v>-1.06E-4</c:v>
                </c:pt>
                <c:pt idx="625">
                  <c:v>-8.2999999999999998E-5</c:v>
                </c:pt>
                <c:pt idx="626">
                  <c:v>-3.8999999999999999E-5</c:v>
                </c:pt>
                <c:pt idx="627">
                  <c:v>-1.7E-5</c:v>
                </c:pt>
                <c:pt idx="628">
                  <c:v>6.0000000000000002E-6</c:v>
                </c:pt>
                <c:pt idx="629">
                  <c:v>-1.7E-5</c:v>
                </c:pt>
                <c:pt idx="630">
                  <c:v>5.0000000000000002E-5</c:v>
                </c:pt>
                <c:pt idx="631">
                  <c:v>7.2000000000000002E-5</c:v>
                </c:pt>
                <c:pt idx="632">
                  <c:v>9.3999999999999994E-5</c:v>
                </c:pt>
                <c:pt idx="633">
                  <c:v>1.17E-4</c:v>
                </c:pt>
                <c:pt idx="634">
                  <c:v>1.3899999999999999E-4</c:v>
                </c:pt>
                <c:pt idx="635">
                  <c:v>1.83E-4</c:v>
                </c:pt>
                <c:pt idx="636">
                  <c:v>1.83E-4</c:v>
                </c:pt>
                <c:pt idx="637">
                  <c:v>2.2800000000000001E-4</c:v>
                </c:pt>
                <c:pt idx="638">
                  <c:v>2.72E-4</c:v>
                </c:pt>
                <c:pt idx="639">
                  <c:v>2.9399999999999999E-4</c:v>
                </c:pt>
                <c:pt idx="640">
                  <c:v>3.39E-4</c:v>
                </c:pt>
                <c:pt idx="641">
                  <c:v>3.39E-4</c:v>
                </c:pt>
                <c:pt idx="642">
                  <c:v>3.6099999999999999E-4</c:v>
                </c:pt>
                <c:pt idx="643">
                  <c:v>3.8299999999999999E-4</c:v>
                </c:pt>
                <c:pt idx="644">
                  <c:v>3.8299999999999999E-4</c:v>
                </c:pt>
                <c:pt idx="645">
                  <c:v>4.28E-4</c:v>
                </c:pt>
                <c:pt idx="646">
                  <c:v>4.06E-4</c:v>
                </c:pt>
                <c:pt idx="647">
                  <c:v>4.7199999999999998E-4</c:v>
                </c:pt>
                <c:pt idx="648">
                  <c:v>4.4999999999999999E-4</c:v>
                </c:pt>
                <c:pt idx="649">
                  <c:v>4.95E-4</c:v>
                </c:pt>
                <c:pt idx="650">
                  <c:v>5.1699999999999999E-4</c:v>
                </c:pt>
                <c:pt idx="651">
                  <c:v>5.3899999999999998E-4</c:v>
                </c:pt>
                <c:pt idx="652">
                  <c:v>5.3899999999999998E-4</c:v>
                </c:pt>
                <c:pt idx="653">
                  <c:v>5.8299999999999997E-4</c:v>
                </c:pt>
                <c:pt idx="654">
                  <c:v>5.8299999999999997E-4</c:v>
                </c:pt>
                <c:pt idx="655">
                  <c:v>6.0599999999999998E-4</c:v>
                </c:pt>
                <c:pt idx="656">
                  <c:v>6.4999999999999997E-4</c:v>
                </c:pt>
                <c:pt idx="657">
                  <c:v>6.4999999999999997E-4</c:v>
                </c:pt>
                <c:pt idx="658">
                  <c:v>6.4999999999999997E-4</c:v>
                </c:pt>
                <c:pt idx="659">
                  <c:v>6.7199999999999996E-4</c:v>
                </c:pt>
                <c:pt idx="660">
                  <c:v>6.2799999999999998E-4</c:v>
                </c:pt>
                <c:pt idx="661">
                  <c:v>6.4999999999999997E-4</c:v>
                </c:pt>
                <c:pt idx="662">
                  <c:v>6.7199999999999996E-4</c:v>
                </c:pt>
                <c:pt idx="663">
                  <c:v>6.4999999999999997E-4</c:v>
                </c:pt>
                <c:pt idx="664">
                  <c:v>6.2799999999999998E-4</c:v>
                </c:pt>
                <c:pt idx="665">
                  <c:v>6.4999999999999997E-4</c:v>
                </c:pt>
                <c:pt idx="666">
                  <c:v>6.4999999999999997E-4</c:v>
                </c:pt>
                <c:pt idx="667">
                  <c:v>6.2799999999999998E-4</c:v>
                </c:pt>
                <c:pt idx="668">
                  <c:v>6.2799999999999998E-4</c:v>
                </c:pt>
                <c:pt idx="669">
                  <c:v>6.2799999999999998E-4</c:v>
                </c:pt>
                <c:pt idx="670">
                  <c:v>6.0599999999999998E-4</c:v>
                </c:pt>
                <c:pt idx="671">
                  <c:v>5.8299999999999997E-4</c:v>
                </c:pt>
                <c:pt idx="672">
                  <c:v>6.0599999999999998E-4</c:v>
                </c:pt>
                <c:pt idx="673">
                  <c:v>6.2799999999999998E-4</c:v>
                </c:pt>
                <c:pt idx="674">
                  <c:v>6.0599999999999998E-4</c:v>
                </c:pt>
                <c:pt idx="675">
                  <c:v>5.6099999999999998E-4</c:v>
                </c:pt>
                <c:pt idx="676">
                  <c:v>5.3899999999999998E-4</c:v>
                </c:pt>
                <c:pt idx="677">
                  <c:v>5.1699999999999999E-4</c:v>
                </c:pt>
                <c:pt idx="678">
                  <c:v>4.28E-4</c:v>
                </c:pt>
                <c:pt idx="679">
                  <c:v>4.28E-4</c:v>
                </c:pt>
                <c:pt idx="680">
                  <c:v>3.6099999999999999E-4</c:v>
                </c:pt>
                <c:pt idx="681">
                  <c:v>2.9399999999999999E-4</c:v>
                </c:pt>
                <c:pt idx="682">
                  <c:v>3.1700000000000001E-4</c:v>
                </c:pt>
                <c:pt idx="683">
                  <c:v>2.5000000000000001E-4</c:v>
                </c:pt>
                <c:pt idx="684">
                  <c:v>2.0599999999999999E-4</c:v>
                </c:pt>
                <c:pt idx="685">
                  <c:v>1.3899999999999999E-4</c:v>
                </c:pt>
                <c:pt idx="686">
                  <c:v>1.3899999999999999E-4</c:v>
                </c:pt>
                <c:pt idx="687">
                  <c:v>7.2000000000000002E-5</c:v>
                </c:pt>
                <c:pt idx="688">
                  <c:v>6.0000000000000002E-6</c:v>
                </c:pt>
                <c:pt idx="689">
                  <c:v>-1.7E-5</c:v>
                </c:pt>
                <c:pt idx="690">
                  <c:v>-3.8999999999999999E-5</c:v>
                </c:pt>
                <c:pt idx="691">
                  <c:v>-1.4999999999999999E-4</c:v>
                </c:pt>
                <c:pt idx="692">
                  <c:v>-1.94E-4</c:v>
                </c:pt>
                <c:pt idx="693">
                  <c:v>-3.0600000000000001E-4</c:v>
                </c:pt>
                <c:pt idx="694">
                  <c:v>-3.9500000000000001E-4</c:v>
                </c:pt>
                <c:pt idx="695">
                  <c:v>-4.8299999999999998E-4</c:v>
                </c:pt>
                <c:pt idx="696">
                  <c:v>-5.7200000000000003E-4</c:v>
                </c:pt>
                <c:pt idx="697">
                  <c:v>-6.3900000000000003E-4</c:v>
                </c:pt>
                <c:pt idx="698">
                  <c:v>-7.2800000000000002E-4</c:v>
                </c:pt>
                <c:pt idx="699">
                  <c:v>-8.61E-4</c:v>
                </c:pt>
                <c:pt idx="700">
                  <c:v>-9.0600000000000001E-4</c:v>
                </c:pt>
                <c:pt idx="701">
                  <c:v>-9.9500000000000001E-4</c:v>
                </c:pt>
                <c:pt idx="702">
                  <c:v>-1.0610000000000001E-3</c:v>
                </c:pt>
                <c:pt idx="703">
                  <c:v>-1.1950000000000001E-3</c:v>
                </c:pt>
                <c:pt idx="704">
                  <c:v>-1.261E-3</c:v>
                </c:pt>
                <c:pt idx="705">
                  <c:v>-1.395E-3</c:v>
                </c:pt>
                <c:pt idx="706">
                  <c:v>-1.4610000000000001E-3</c:v>
                </c:pt>
                <c:pt idx="707">
                  <c:v>-1.5950000000000001E-3</c:v>
                </c:pt>
                <c:pt idx="708">
                  <c:v>-1.75E-3</c:v>
                </c:pt>
                <c:pt idx="709">
                  <c:v>-1.861E-3</c:v>
                </c:pt>
                <c:pt idx="710">
                  <c:v>-1.9949999999999998E-3</c:v>
                </c:pt>
                <c:pt idx="711">
                  <c:v>-2.15E-3</c:v>
                </c:pt>
                <c:pt idx="712">
                  <c:v>-2.2620000000000001E-3</c:v>
                </c:pt>
                <c:pt idx="713">
                  <c:v>-2.4169999999999999E-3</c:v>
                </c:pt>
                <c:pt idx="714">
                  <c:v>-2.5279999999999999E-3</c:v>
                </c:pt>
                <c:pt idx="715">
                  <c:v>-2.728E-3</c:v>
                </c:pt>
                <c:pt idx="716">
                  <c:v>-2.862E-3</c:v>
                </c:pt>
                <c:pt idx="717">
                  <c:v>-2.9949999999999998E-3</c:v>
                </c:pt>
                <c:pt idx="718">
                  <c:v>-3.173E-3</c:v>
                </c:pt>
                <c:pt idx="719">
                  <c:v>-3.284E-3</c:v>
                </c:pt>
                <c:pt idx="720">
                  <c:v>-3.4619999999999998E-3</c:v>
                </c:pt>
                <c:pt idx="721">
                  <c:v>-3.64E-3</c:v>
                </c:pt>
                <c:pt idx="722">
                  <c:v>-3.7729999999999999E-3</c:v>
                </c:pt>
                <c:pt idx="723">
                  <c:v>-3.9509999999999997E-3</c:v>
                </c:pt>
                <c:pt idx="724">
                  <c:v>-4.1060000000000003E-3</c:v>
                </c:pt>
                <c:pt idx="725">
                  <c:v>-4.3290000000000004E-3</c:v>
                </c:pt>
                <c:pt idx="726">
                  <c:v>-4.5059999999999996E-3</c:v>
                </c:pt>
                <c:pt idx="727">
                  <c:v>-4.7060000000000001E-3</c:v>
                </c:pt>
                <c:pt idx="728">
                  <c:v>-4.9290000000000002E-3</c:v>
                </c:pt>
                <c:pt idx="729">
                  <c:v>-5.1070000000000004E-3</c:v>
                </c:pt>
                <c:pt idx="730">
                  <c:v>-5.2839999999999996E-3</c:v>
                </c:pt>
                <c:pt idx="731">
                  <c:v>-5.4619999999999998E-3</c:v>
                </c:pt>
                <c:pt idx="732">
                  <c:v>-5.7070000000000003E-3</c:v>
                </c:pt>
                <c:pt idx="733">
                  <c:v>-5.862E-3</c:v>
                </c:pt>
                <c:pt idx="734">
                  <c:v>-6.0619999999999997E-3</c:v>
                </c:pt>
                <c:pt idx="735">
                  <c:v>-6.2849999999999998E-3</c:v>
                </c:pt>
                <c:pt idx="736">
                  <c:v>-6.5290000000000001E-3</c:v>
                </c:pt>
                <c:pt idx="737">
                  <c:v>-6.7070000000000003E-3</c:v>
                </c:pt>
                <c:pt idx="738">
                  <c:v>-6.8849999999999996E-3</c:v>
                </c:pt>
                <c:pt idx="739">
                  <c:v>-7.1510000000000002E-3</c:v>
                </c:pt>
                <c:pt idx="740">
                  <c:v>-7.3509999999999999E-3</c:v>
                </c:pt>
                <c:pt idx="741">
                  <c:v>-7.6179999999999998E-3</c:v>
                </c:pt>
                <c:pt idx="742">
                  <c:v>-7.8630000000000002E-3</c:v>
                </c:pt>
                <c:pt idx="743">
                  <c:v>-8.0630000000000007E-3</c:v>
                </c:pt>
                <c:pt idx="744">
                  <c:v>-8.3289999999999996E-3</c:v>
                </c:pt>
                <c:pt idx="745">
                  <c:v>-8.5520000000000006E-3</c:v>
                </c:pt>
                <c:pt idx="746">
                  <c:v>-8.796E-3</c:v>
                </c:pt>
                <c:pt idx="747">
                  <c:v>-9.0410000000000004E-3</c:v>
                </c:pt>
                <c:pt idx="748">
                  <c:v>-9.2630000000000004E-3</c:v>
                </c:pt>
                <c:pt idx="749">
                  <c:v>-9.4850000000000004E-3</c:v>
                </c:pt>
                <c:pt idx="750">
                  <c:v>-9.7739999999999997E-3</c:v>
                </c:pt>
                <c:pt idx="751">
                  <c:v>-9.9740000000000002E-3</c:v>
                </c:pt>
                <c:pt idx="752">
                  <c:v>-1.0263E-2</c:v>
                </c:pt>
                <c:pt idx="753">
                  <c:v>-1.0441000000000001E-2</c:v>
                </c:pt>
                <c:pt idx="754">
                  <c:v>-1.0708000000000001E-2</c:v>
                </c:pt>
                <c:pt idx="755">
                  <c:v>-1.0973999999999999E-2</c:v>
                </c:pt>
                <c:pt idx="756">
                  <c:v>-1.1219E-2</c:v>
                </c:pt>
                <c:pt idx="757">
                  <c:v>-1.1508000000000001E-2</c:v>
                </c:pt>
                <c:pt idx="758">
                  <c:v>-1.1797E-2</c:v>
                </c:pt>
                <c:pt idx="759">
                  <c:v>-1.2063000000000001E-2</c:v>
                </c:pt>
                <c:pt idx="760">
                  <c:v>-1.2307999999999999E-2</c:v>
                </c:pt>
                <c:pt idx="761">
                  <c:v>-1.2574999999999999E-2</c:v>
                </c:pt>
                <c:pt idx="762">
                  <c:v>-1.2819000000000001E-2</c:v>
                </c:pt>
                <c:pt idx="763">
                  <c:v>-1.3063999999999999E-2</c:v>
                </c:pt>
                <c:pt idx="764">
                  <c:v>-1.333E-2</c:v>
                </c:pt>
                <c:pt idx="765">
                  <c:v>-1.3597E-2</c:v>
                </c:pt>
                <c:pt idx="766">
                  <c:v>-1.3842E-2</c:v>
                </c:pt>
                <c:pt idx="767">
                  <c:v>-1.4130999999999999E-2</c:v>
                </c:pt>
                <c:pt idx="768">
                  <c:v>-1.4375000000000001E-2</c:v>
                </c:pt>
                <c:pt idx="769">
                  <c:v>-1.4642000000000001E-2</c:v>
                </c:pt>
                <c:pt idx="770">
                  <c:v>-1.4864E-2</c:v>
                </c:pt>
                <c:pt idx="771">
                  <c:v>-1.5197E-2</c:v>
                </c:pt>
                <c:pt idx="772">
                  <c:v>-1.542E-2</c:v>
                </c:pt>
                <c:pt idx="773">
                  <c:v>-1.5709000000000001E-2</c:v>
                </c:pt>
                <c:pt idx="774">
                  <c:v>-1.5997999999999998E-2</c:v>
                </c:pt>
                <c:pt idx="775">
                  <c:v>-1.6219999999999998E-2</c:v>
                </c:pt>
                <c:pt idx="776">
                  <c:v>-1.6463999999999999E-2</c:v>
                </c:pt>
                <c:pt idx="777">
                  <c:v>-1.6753000000000001E-2</c:v>
                </c:pt>
                <c:pt idx="778">
                  <c:v>-1.6997999999999999E-2</c:v>
                </c:pt>
                <c:pt idx="779">
                  <c:v>-1.7242E-2</c:v>
                </c:pt>
                <c:pt idx="780">
                  <c:v>-1.7509E-2</c:v>
                </c:pt>
                <c:pt idx="781">
                  <c:v>-1.7776E-2</c:v>
                </c:pt>
                <c:pt idx="782">
                  <c:v>-1.8020000000000001E-2</c:v>
                </c:pt>
                <c:pt idx="783">
                  <c:v>-1.8287000000000001E-2</c:v>
                </c:pt>
                <c:pt idx="784">
                  <c:v>-1.8530999999999999E-2</c:v>
                </c:pt>
                <c:pt idx="785">
                  <c:v>-1.8754E-2</c:v>
                </c:pt>
                <c:pt idx="786">
                  <c:v>-1.8998000000000001E-2</c:v>
                </c:pt>
                <c:pt idx="787">
                  <c:v>-1.9265000000000001E-2</c:v>
                </c:pt>
                <c:pt idx="788">
                  <c:v>-1.9487000000000001E-2</c:v>
                </c:pt>
                <c:pt idx="789">
                  <c:v>-1.9754000000000001E-2</c:v>
                </c:pt>
                <c:pt idx="790">
                  <c:v>-1.9976000000000001E-2</c:v>
                </c:pt>
                <c:pt idx="791">
                  <c:v>-2.0243000000000001E-2</c:v>
                </c:pt>
                <c:pt idx="792">
                  <c:v>-2.0465000000000001E-2</c:v>
                </c:pt>
                <c:pt idx="793">
                  <c:v>-2.0709999999999999E-2</c:v>
                </c:pt>
                <c:pt idx="794">
                  <c:v>-2.0931999999999999E-2</c:v>
                </c:pt>
                <c:pt idx="795">
                  <c:v>-2.1132000000000001E-2</c:v>
                </c:pt>
                <c:pt idx="796">
                  <c:v>-2.1375999999999999E-2</c:v>
                </c:pt>
                <c:pt idx="797">
                  <c:v>-2.1576000000000001E-2</c:v>
                </c:pt>
                <c:pt idx="798">
                  <c:v>-2.1821E-2</c:v>
                </c:pt>
                <c:pt idx="799">
                  <c:v>-2.2020999999999999E-2</c:v>
                </c:pt>
                <c:pt idx="800">
                  <c:v>-2.2199E-2</c:v>
                </c:pt>
                <c:pt idx="801">
                  <c:v>-2.2443000000000001E-2</c:v>
                </c:pt>
                <c:pt idx="802">
                  <c:v>-2.2643E-2</c:v>
                </c:pt>
                <c:pt idx="803">
                  <c:v>-2.2842999999999999E-2</c:v>
                </c:pt>
                <c:pt idx="804">
                  <c:v>-2.3021E-2</c:v>
                </c:pt>
                <c:pt idx="805">
                  <c:v>-2.3243E-2</c:v>
                </c:pt>
                <c:pt idx="806">
                  <c:v>-2.3487999999999998E-2</c:v>
                </c:pt>
                <c:pt idx="807">
                  <c:v>-2.3643999999999998E-2</c:v>
                </c:pt>
                <c:pt idx="808">
                  <c:v>-2.3844000000000001E-2</c:v>
                </c:pt>
                <c:pt idx="809">
                  <c:v>-2.3998999999999999E-2</c:v>
                </c:pt>
                <c:pt idx="810">
                  <c:v>-2.4154999999999999E-2</c:v>
                </c:pt>
                <c:pt idx="811">
                  <c:v>-2.4355000000000002E-2</c:v>
                </c:pt>
                <c:pt idx="812">
                  <c:v>-2.4487999999999999E-2</c:v>
                </c:pt>
                <c:pt idx="813">
                  <c:v>-2.4643999999999999E-2</c:v>
                </c:pt>
                <c:pt idx="814">
                  <c:v>-2.4799000000000002E-2</c:v>
                </c:pt>
                <c:pt idx="815">
                  <c:v>-2.4933E-2</c:v>
                </c:pt>
                <c:pt idx="816">
                  <c:v>-2.5087999999999999E-2</c:v>
                </c:pt>
                <c:pt idx="817">
                  <c:v>-2.5222000000000001E-2</c:v>
                </c:pt>
                <c:pt idx="818">
                  <c:v>-2.5422E-2</c:v>
                </c:pt>
                <c:pt idx="819">
                  <c:v>-2.5510999999999999E-2</c:v>
                </c:pt>
                <c:pt idx="820">
                  <c:v>-2.5621999999999999E-2</c:v>
                </c:pt>
                <c:pt idx="821">
                  <c:v>-2.5755E-2</c:v>
                </c:pt>
                <c:pt idx="822">
                  <c:v>-2.5911E-2</c:v>
                </c:pt>
                <c:pt idx="823">
                  <c:v>-2.6022E-2</c:v>
                </c:pt>
                <c:pt idx="824">
                  <c:v>-2.6110999999999999E-2</c:v>
                </c:pt>
                <c:pt idx="825">
                  <c:v>-2.6221999999999999E-2</c:v>
                </c:pt>
                <c:pt idx="826">
                  <c:v>-2.6311000000000001E-2</c:v>
                </c:pt>
                <c:pt idx="827">
                  <c:v>-2.6422000000000001E-2</c:v>
                </c:pt>
                <c:pt idx="828">
                  <c:v>-2.6466E-2</c:v>
                </c:pt>
                <c:pt idx="829">
                  <c:v>-2.6533000000000001E-2</c:v>
                </c:pt>
                <c:pt idx="830">
                  <c:v>-2.6665999999999999E-2</c:v>
                </c:pt>
                <c:pt idx="831">
                  <c:v>-2.6733E-2</c:v>
                </c:pt>
                <c:pt idx="832">
                  <c:v>-2.6776999999999999E-2</c:v>
                </c:pt>
                <c:pt idx="833">
                  <c:v>-2.6889E-2</c:v>
                </c:pt>
                <c:pt idx="834">
                  <c:v>-2.6911000000000001E-2</c:v>
                </c:pt>
                <c:pt idx="835">
                  <c:v>-2.6932999999999999E-2</c:v>
                </c:pt>
                <c:pt idx="836">
                  <c:v>-2.7022000000000001E-2</c:v>
                </c:pt>
                <c:pt idx="837">
                  <c:v>-2.7088999999999998E-2</c:v>
                </c:pt>
                <c:pt idx="838">
                  <c:v>-2.7088999999999998E-2</c:v>
                </c:pt>
                <c:pt idx="839">
                  <c:v>-2.7133000000000001E-2</c:v>
                </c:pt>
                <c:pt idx="840">
                  <c:v>-2.7178000000000001E-2</c:v>
                </c:pt>
                <c:pt idx="841">
                  <c:v>-2.7199999999999998E-2</c:v>
                </c:pt>
                <c:pt idx="842">
                  <c:v>-2.7178000000000001E-2</c:v>
                </c:pt>
                <c:pt idx="843">
                  <c:v>-2.7154999999999999E-2</c:v>
                </c:pt>
                <c:pt idx="844">
                  <c:v>-2.7154999999999999E-2</c:v>
                </c:pt>
                <c:pt idx="845">
                  <c:v>-2.7178000000000001E-2</c:v>
                </c:pt>
                <c:pt idx="846">
                  <c:v>-2.7199999999999998E-2</c:v>
                </c:pt>
                <c:pt idx="847">
                  <c:v>-2.7154999999999999E-2</c:v>
                </c:pt>
                <c:pt idx="848">
                  <c:v>-2.7178000000000001E-2</c:v>
                </c:pt>
                <c:pt idx="849">
                  <c:v>-2.7154999999999999E-2</c:v>
                </c:pt>
                <c:pt idx="850">
                  <c:v>-2.7111E-2</c:v>
                </c:pt>
                <c:pt idx="851">
                  <c:v>-2.7066E-2</c:v>
                </c:pt>
                <c:pt idx="852">
                  <c:v>-2.7043999999999999E-2</c:v>
                </c:pt>
                <c:pt idx="853">
                  <c:v>-2.7E-2</c:v>
                </c:pt>
                <c:pt idx="854">
                  <c:v>-2.6955E-2</c:v>
                </c:pt>
                <c:pt idx="855">
                  <c:v>-2.6889E-2</c:v>
                </c:pt>
                <c:pt idx="856">
                  <c:v>-2.6844E-2</c:v>
                </c:pt>
                <c:pt idx="857">
                  <c:v>-2.6776999999999999E-2</c:v>
                </c:pt>
                <c:pt idx="858">
                  <c:v>-2.6755000000000001E-2</c:v>
                </c:pt>
                <c:pt idx="859">
                  <c:v>-2.6622E-2</c:v>
                </c:pt>
                <c:pt idx="860">
                  <c:v>-2.6533000000000001E-2</c:v>
                </c:pt>
                <c:pt idx="861">
                  <c:v>-2.6443999999999999E-2</c:v>
                </c:pt>
                <c:pt idx="862">
                  <c:v>-2.6377000000000001E-2</c:v>
                </c:pt>
                <c:pt idx="863">
                  <c:v>-2.6287999999999999E-2</c:v>
                </c:pt>
                <c:pt idx="864">
                  <c:v>-2.6176999999999999E-2</c:v>
                </c:pt>
                <c:pt idx="865">
                  <c:v>-2.6133E-2</c:v>
                </c:pt>
                <c:pt idx="866">
                  <c:v>-2.6022E-2</c:v>
                </c:pt>
                <c:pt idx="867">
                  <c:v>-2.5911E-2</c:v>
                </c:pt>
                <c:pt idx="868">
                  <c:v>-2.5755E-2</c:v>
                </c:pt>
                <c:pt idx="869">
                  <c:v>-2.5687999999999999E-2</c:v>
                </c:pt>
                <c:pt idx="870">
                  <c:v>-2.5533E-2</c:v>
                </c:pt>
                <c:pt idx="871">
                  <c:v>-2.5465999999999999E-2</c:v>
                </c:pt>
                <c:pt idx="872">
                  <c:v>-2.5311E-2</c:v>
                </c:pt>
                <c:pt idx="873">
                  <c:v>-2.5177000000000001E-2</c:v>
                </c:pt>
                <c:pt idx="874">
                  <c:v>-2.5044E-2</c:v>
                </c:pt>
                <c:pt idx="875">
                  <c:v>-2.4865999999999999E-2</c:v>
                </c:pt>
                <c:pt idx="876">
                  <c:v>-2.4688000000000002E-2</c:v>
                </c:pt>
                <c:pt idx="877">
                  <c:v>-2.4555E-2</c:v>
                </c:pt>
                <c:pt idx="878">
                  <c:v>-2.4421000000000002E-2</c:v>
                </c:pt>
                <c:pt idx="879">
                  <c:v>-2.4288000000000001E-2</c:v>
                </c:pt>
                <c:pt idx="880">
                  <c:v>-2.4109999999999999E-2</c:v>
                </c:pt>
                <c:pt idx="881">
                  <c:v>-2.3931999999999998E-2</c:v>
                </c:pt>
                <c:pt idx="882">
                  <c:v>-2.3799000000000001E-2</c:v>
                </c:pt>
                <c:pt idx="883">
                  <c:v>-2.3666E-2</c:v>
                </c:pt>
                <c:pt idx="884">
                  <c:v>-2.351E-2</c:v>
                </c:pt>
                <c:pt idx="885">
                  <c:v>-2.3288E-2</c:v>
                </c:pt>
                <c:pt idx="886">
                  <c:v>-2.3132E-2</c:v>
                </c:pt>
                <c:pt idx="887">
                  <c:v>-2.291E-2</c:v>
                </c:pt>
                <c:pt idx="888">
                  <c:v>-2.2776999999999999E-2</c:v>
                </c:pt>
                <c:pt idx="889">
                  <c:v>-2.2532E-2</c:v>
                </c:pt>
                <c:pt idx="890">
                  <c:v>-2.2332000000000001E-2</c:v>
                </c:pt>
                <c:pt idx="891">
                  <c:v>-2.2176999999999999E-2</c:v>
                </c:pt>
                <c:pt idx="892">
                  <c:v>-2.1999000000000001E-2</c:v>
                </c:pt>
                <c:pt idx="893">
                  <c:v>-2.1776E-2</c:v>
                </c:pt>
                <c:pt idx="894">
                  <c:v>-2.1576000000000001E-2</c:v>
                </c:pt>
                <c:pt idx="895">
                  <c:v>-2.1375999999999999E-2</c:v>
                </c:pt>
                <c:pt idx="896">
                  <c:v>-2.1243000000000001E-2</c:v>
                </c:pt>
                <c:pt idx="897">
                  <c:v>-2.0999E-2</c:v>
                </c:pt>
                <c:pt idx="898">
                  <c:v>-2.0775999999999999E-2</c:v>
                </c:pt>
                <c:pt idx="899">
                  <c:v>-2.0621E-2</c:v>
                </c:pt>
                <c:pt idx="900">
                  <c:v>-2.0397999999999999E-2</c:v>
                </c:pt>
                <c:pt idx="901">
                  <c:v>-2.0198000000000001E-2</c:v>
                </c:pt>
                <c:pt idx="902">
                  <c:v>-1.9954E-2</c:v>
                </c:pt>
                <c:pt idx="903">
                  <c:v>-1.9754000000000001E-2</c:v>
                </c:pt>
                <c:pt idx="904">
                  <c:v>-1.9508999999999999E-2</c:v>
                </c:pt>
                <c:pt idx="905">
                  <c:v>-1.9331999999999998E-2</c:v>
                </c:pt>
                <c:pt idx="906">
                  <c:v>-1.9109000000000001E-2</c:v>
                </c:pt>
                <c:pt idx="907">
                  <c:v>-1.8887000000000001E-2</c:v>
                </c:pt>
                <c:pt idx="908">
                  <c:v>-1.8686999999999999E-2</c:v>
                </c:pt>
                <c:pt idx="909">
                  <c:v>-1.8487E-2</c:v>
                </c:pt>
                <c:pt idx="910">
                  <c:v>-1.8242000000000001E-2</c:v>
                </c:pt>
                <c:pt idx="911">
                  <c:v>-1.8086999999999999E-2</c:v>
                </c:pt>
                <c:pt idx="912">
                  <c:v>-1.7819999999999999E-2</c:v>
                </c:pt>
                <c:pt idx="913">
                  <c:v>-1.7642000000000001E-2</c:v>
                </c:pt>
                <c:pt idx="914">
                  <c:v>-1.7398E-2</c:v>
                </c:pt>
                <c:pt idx="915">
                  <c:v>-1.7176E-2</c:v>
                </c:pt>
                <c:pt idx="916">
                  <c:v>-1.6976000000000002E-2</c:v>
                </c:pt>
                <c:pt idx="917">
                  <c:v>-1.6730999999999999E-2</c:v>
                </c:pt>
                <c:pt idx="918">
                  <c:v>-1.6531000000000001E-2</c:v>
                </c:pt>
                <c:pt idx="919">
                  <c:v>-1.6286999999999999E-2</c:v>
                </c:pt>
                <c:pt idx="920">
                  <c:v>-1.6108999999999998E-2</c:v>
                </c:pt>
                <c:pt idx="921">
                  <c:v>-1.5886000000000001E-2</c:v>
                </c:pt>
                <c:pt idx="922">
                  <c:v>-1.5664000000000001E-2</c:v>
                </c:pt>
                <c:pt idx="923">
                  <c:v>-1.5442000000000001E-2</c:v>
                </c:pt>
                <c:pt idx="924">
                  <c:v>-1.5242E-2</c:v>
                </c:pt>
                <c:pt idx="925">
                  <c:v>-1.502E-2</c:v>
                </c:pt>
                <c:pt idx="926">
                  <c:v>-1.4796999999999999E-2</c:v>
                </c:pt>
                <c:pt idx="927">
                  <c:v>-1.4619999999999999E-2</c:v>
                </c:pt>
                <c:pt idx="928">
                  <c:v>-1.4397E-2</c:v>
                </c:pt>
                <c:pt idx="929">
                  <c:v>-1.4197E-2</c:v>
                </c:pt>
                <c:pt idx="930">
                  <c:v>-1.4042000000000001E-2</c:v>
                </c:pt>
                <c:pt idx="931">
                  <c:v>-1.3775000000000001E-2</c:v>
                </c:pt>
                <c:pt idx="932">
                  <c:v>-1.3597E-2</c:v>
                </c:pt>
                <c:pt idx="933">
                  <c:v>-1.333E-2</c:v>
                </c:pt>
                <c:pt idx="934">
                  <c:v>-1.3153E-2</c:v>
                </c:pt>
                <c:pt idx="935">
                  <c:v>-1.2930000000000001E-2</c:v>
                </c:pt>
                <c:pt idx="936">
                  <c:v>-1.273E-2</c:v>
                </c:pt>
                <c:pt idx="937">
                  <c:v>-1.2529999999999999E-2</c:v>
                </c:pt>
                <c:pt idx="938">
                  <c:v>-1.2307999999999999E-2</c:v>
                </c:pt>
                <c:pt idx="939">
                  <c:v>-1.213E-2</c:v>
                </c:pt>
                <c:pt idx="940">
                  <c:v>-1.1975E-2</c:v>
                </c:pt>
                <c:pt idx="941">
                  <c:v>-1.1775000000000001E-2</c:v>
                </c:pt>
                <c:pt idx="942">
                  <c:v>-1.1619000000000001E-2</c:v>
                </c:pt>
                <c:pt idx="943">
                  <c:v>-1.1396999999999999E-2</c:v>
                </c:pt>
                <c:pt idx="944">
                  <c:v>-1.1219E-2</c:v>
                </c:pt>
                <c:pt idx="945">
                  <c:v>-1.1041E-2</c:v>
                </c:pt>
                <c:pt idx="946">
                  <c:v>-1.0841E-2</c:v>
                </c:pt>
                <c:pt idx="947">
                  <c:v>-1.0708000000000001E-2</c:v>
                </c:pt>
                <c:pt idx="948">
                  <c:v>-1.0485E-2</c:v>
                </c:pt>
                <c:pt idx="949">
                  <c:v>-1.0285000000000001E-2</c:v>
                </c:pt>
                <c:pt idx="950">
                  <c:v>-1.013E-2</c:v>
                </c:pt>
                <c:pt idx="951">
                  <c:v>-9.9520000000000008E-3</c:v>
                </c:pt>
                <c:pt idx="952">
                  <c:v>-9.7739999999999997E-3</c:v>
                </c:pt>
                <c:pt idx="953">
                  <c:v>-9.5739999999999992E-3</c:v>
                </c:pt>
                <c:pt idx="954">
                  <c:v>-9.4629999999999992E-3</c:v>
                </c:pt>
                <c:pt idx="955">
                  <c:v>-9.3069999999999993E-3</c:v>
                </c:pt>
                <c:pt idx="956">
                  <c:v>-9.1299999999999992E-3</c:v>
                </c:pt>
                <c:pt idx="957">
                  <c:v>-9.018E-3</c:v>
                </c:pt>
                <c:pt idx="958">
                  <c:v>-8.8409999999999999E-3</c:v>
                </c:pt>
                <c:pt idx="959">
                  <c:v>-8.7069999999999995E-3</c:v>
                </c:pt>
                <c:pt idx="960">
                  <c:v>-8.5290000000000001E-3</c:v>
                </c:pt>
                <c:pt idx="961">
                  <c:v>-8.3960000000000007E-3</c:v>
                </c:pt>
                <c:pt idx="962">
                  <c:v>-8.2410000000000001E-3</c:v>
                </c:pt>
                <c:pt idx="963">
                  <c:v>-8.0850000000000002E-3</c:v>
                </c:pt>
                <c:pt idx="964">
                  <c:v>-7.9520000000000007E-3</c:v>
                </c:pt>
                <c:pt idx="965">
                  <c:v>-7.796E-3</c:v>
                </c:pt>
                <c:pt idx="966">
                  <c:v>-7.685E-3</c:v>
                </c:pt>
                <c:pt idx="967">
                  <c:v>-7.5069999999999998E-3</c:v>
                </c:pt>
                <c:pt idx="968">
                  <c:v>-7.3740000000000003E-3</c:v>
                </c:pt>
                <c:pt idx="969">
                  <c:v>-7.2399999999999999E-3</c:v>
                </c:pt>
                <c:pt idx="970">
                  <c:v>-7.1510000000000002E-3</c:v>
                </c:pt>
                <c:pt idx="971">
                  <c:v>-7.0179999999999999E-3</c:v>
                </c:pt>
                <c:pt idx="972">
                  <c:v>-6.8849999999999996E-3</c:v>
                </c:pt>
                <c:pt idx="973">
                  <c:v>-6.8180000000000003E-3</c:v>
                </c:pt>
                <c:pt idx="974">
                  <c:v>-6.7070000000000003E-3</c:v>
                </c:pt>
                <c:pt idx="975">
                  <c:v>-6.5510000000000004E-3</c:v>
                </c:pt>
                <c:pt idx="976">
                  <c:v>-6.4850000000000003E-3</c:v>
                </c:pt>
                <c:pt idx="977">
                  <c:v>-6.3730000000000002E-3</c:v>
                </c:pt>
                <c:pt idx="978">
                  <c:v>-6.2399999999999999E-3</c:v>
                </c:pt>
                <c:pt idx="979">
                  <c:v>-6.1510000000000002E-3</c:v>
                </c:pt>
                <c:pt idx="980">
                  <c:v>-5.9959999999999996E-3</c:v>
                </c:pt>
                <c:pt idx="981">
                  <c:v>-5.9069999999999999E-3</c:v>
                </c:pt>
                <c:pt idx="982">
                  <c:v>-5.8399999999999997E-3</c:v>
                </c:pt>
                <c:pt idx="983">
                  <c:v>-5.7070000000000003E-3</c:v>
                </c:pt>
                <c:pt idx="984">
                  <c:v>-5.6179999999999997E-3</c:v>
                </c:pt>
                <c:pt idx="985">
                  <c:v>-5.5069999999999997E-3</c:v>
                </c:pt>
                <c:pt idx="986">
                  <c:v>-5.4400000000000004E-3</c:v>
                </c:pt>
                <c:pt idx="987">
                  <c:v>-5.3959999999999998E-3</c:v>
                </c:pt>
                <c:pt idx="988">
                  <c:v>-5.3070000000000001E-3</c:v>
                </c:pt>
                <c:pt idx="989">
                  <c:v>-5.2620000000000002E-3</c:v>
                </c:pt>
                <c:pt idx="990">
                  <c:v>-5.1510000000000002E-3</c:v>
                </c:pt>
                <c:pt idx="991">
                  <c:v>-5.084E-3</c:v>
                </c:pt>
                <c:pt idx="992">
                  <c:v>-4.9950000000000003E-3</c:v>
                </c:pt>
                <c:pt idx="993">
                  <c:v>-4.9290000000000002E-3</c:v>
                </c:pt>
                <c:pt idx="994">
                  <c:v>-4.8399999999999997E-3</c:v>
                </c:pt>
                <c:pt idx="995">
                  <c:v>-4.7730000000000003E-3</c:v>
                </c:pt>
                <c:pt idx="996">
                  <c:v>-4.6839999999999998E-3</c:v>
                </c:pt>
                <c:pt idx="997">
                  <c:v>-4.64E-3</c:v>
                </c:pt>
                <c:pt idx="998">
                  <c:v>-4.5510000000000004E-3</c:v>
                </c:pt>
                <c:pt idx="999">
                  <c:v>-4.4619999999999998E-3</c:v>
                </c:pt>
                <c:pt idx="1000">
                  <c:v>-4.4180000000000001E-3</c:v>
                </c:pt>
                <c:pt idx="1001">
                  <c:v>-4.3730000000000002E-3</c:v>
                </c:pt>
                <c:pt idx="1002">
                  <c:v>-4.3059999999999999E-3</c:v>
                </c:pt>
                <c:pt idx="1003">
                  <c:v>-4.2399999999999998E-3</c:v>
                </c:pt>
                <c:pt idx="1004">
                  <c:v>-4.2170000000000003E-3</c:v>
                </c:pt>
                <c:pt idx="1005">
                  <c:v>-4.1729999999999996E-3</c:v>
                </c:pt>
                <c:pt idx="1006">
                  <c:v>-4.1060000000000003E-3</c:v>
                </c:pt>
                <c:pt idx="1007">
                  <c:v>-4.0400000000000002E-3</c:v>
                </c:pt>
                <c:pt idx="1008">
                  <c:v>-3.9950000000000003E-3</c:v>
                </c:pt>
                <c:pt idx="1009">
                  <c:v>-3.973E-3</c:v>
                </c:pt>
                <c:pt idx="1010">
                  <c:v>-3.9060000000000002E-3</c:v>
                </c:pt>
                <c:pt idx="1011">
                  <c:v>-3.862E-3</c:v>
                </c:pt>
                <c:pt idx="1012">
                  <c:v>-3.7729999999999999E-3</c:v>
                </c:pt>
                <c:pt idx="1013">
                  <c:v>-3.751E-3</c:v>
                </c:pt>
                <c:pt idx="1014">
                  <c:v>-3.64E-3</c:v>
                </c:pt>
                <c:pt idx="1015">
                  <c:v>-3.617E-3</c:v>
                </c:pt>
                <c:pt idx="1016">
                  <c:v>-3.5509999999999999E-3</c:v>
                </c:pt>
                <c:pt idx="1017">
                  <c:v>-3.5279999999999999E-3</c:v>
                </c:pt>
                <c:pt idx="1018">
                  <c:v>-3.5279999999999999E-3</c:v>
                </c:pt>
                <c:pt idx="1019">
                  <c:v>-3.4840000000000001E-3</c:v>
                </c:pt>
                <c:pt idx="1020">
                  <c:v>-3.4169999999999999E-3</c:v>
                </c:pt>
                <c:pt idx="1021">
                  <c:v>-3.395E-3</c:v>
                </c:pt>
                <c:pt idx="1022">
                  <c:v>-3.3730000000000001E-3</c:v>
                </c:pt>
                <c:pt idx="1023">
                  <c:v>-3.3279999999999998E-3</c:v>
                </c:pt>
                <c:pt idx="1024">
                  <c:v>-3.3279999999999998E-3</c:v>
                </c:pt>
                <c:pt idx="1025">
                  <c:v>-3.284E-3</c:v>
                </c:pt>
                <c:pt idx="1026">
                  <c:v>-3.2399999999999998E-3</c:v>
                </c:pt>
                <c:pt idx="1027">
                  <c:v>-3.1949999999999999E-3</c:v>
                </c:pt>
                <c:pt idx="1028">
                  <c:v>-3.173E-3</c:v>
                </c:pt>
                <c:pt idx="1029">
                  <c:v>-3.1059999999999998E-3</c:v>
                </c:pt>
                <c:pt idx="1030">
                  <c:v>-3.0620000000000001E-3</c:v>
                </c:pt>
                <c:pt idx="1031">
                  <c:v>-2.9949999999999998E-3</c:v>
                </c:pt>
                <c:pt idx="1032">
                  <c:v>-2.9510000000000001E-3</c:v>
                </c:pt>
                <c:pt idx="1033">
                  <c:v>-2.928E-3</c:v>
                </c:pt>
                <c:pt idx="1034">
                  <c:v>-2.862E-3</c:v>
                </c:pt>
                <c:pt idx="1035">
                  <c:v>-2.8839999999999998E-3</c:v>
                </c:pt>
                <c:pt idx="1036">
                  <c:v>-2.8389999999999999E-3</c:v>
                </c:pt>
                <c:pt idx="1037">
                  <c:v>-2.8389999999999999E-3</c:v>
                </c:pt>
                <c:pt idx="1038">
                  <c:v>-2.751E-3</c:v>
                </c:pt>
                <c:pt idx="1039">
                  <c:v>-2.751E-3</c:v>
                </c:pt>
                <c:pt idx="1040">
                  <c:v>-2.751E-3</c:v>
                </c:pt>
                <c:pt idx="1041">
                  <c:v>-2.6619999999999999E-3</c:v>
                </c:pt>
                <c:pt idx="1042">
                  <c:v>-2.617E-3</c:v>
                </c:pt>
                <c:pt idx="1043">
                  <c:v>-2.5730000000000002E-3</c:v>
                </c:pt>
                <c:pt idx="1044">
                  <c:v>-2.5509999999999999E-3</c:v>
                </c:pt>
                <c:pt idx="1045">
                  <c:v>-2.506E-3</c:v>
                </c:pt>
                <c:pt idx="1046">
                  <c:v>-2.4620000000000002E-3</c:v>
                </c:pt>
                <c:pt idx="1047">
                  <c:v>-2.395E-3</c:v>
                </c:pt>
                <c:pt idx="1048">
                  <c:v>-2.3280000000000002E-3</c:v>
                </c:pt>
                <c:pt idx="1049">
                  <c:v>-2.3059999999999999E-3</c:v>
                </c:pt>
                <c:pt idx="1050">
                  <c:v>-2.2620000000000001E-3</c:v>
                </c:pt>
                <c:pt idx="1051">
                  <c:v>-2.2169999999999998E-3</c:v>
                </c:pt>
                <c:pt idx="1052">
                  <c:v>-2.1949999999999999E-3</c:v>
                </c:pt>
                <c:pt idx="1053">
                  <c:v>-2.1280000000000001E-3</c:v>
                </c:pt>
                <c:pt idx="1054">
                  <c:v>-2.062E-3</c:v>
                </c:pt>
                <c:pt idx="1055">
                  <c:v>-2.039E-3</c:v>
                </c:pt>
                <c:pt idx="1056">
                  <c:v>-1.9949999999999998E-3</c:v>
                </c:pt>
                <c:pt idx="1057">
                  <c:v>-1.9729999999999999E-3</c:v>
                </c:pt>
                <c:pt idx="1058">
                  <c:v>-1.884E-3</c:v>
                </c:pt>
                <c:pt idx="1059">
                  <c:v>-1.861E-3</c:v>
                </c:pt>
                <c:pt idx="1060">
                  <c:v>-1.817E-3</c:v>
                </c:pt>
                <c:pt idx="1061">
                  <c:v>-1.75E-3</c:v>
                </c:pt>
                <c:pt idx="1062">
                  <c:v>-1.6609999999999999E-3</c:v>
                </c:pt>
                <c:pt idx="1063">
                  <c:v>-1.6169999999999999E-3</c:v>
                </c:pt>
                <c:pt idx="1064">
                  <c:v>-1.573E-3</c:v>
                </c:pt>
                <c:pt idx="1065">
                  <c:v>-1.4840000000000001E-3</c:v>
                </c:pt>
                <c:pt idx="1066">
                  <c:v>-1.439E-3</c:v>
                </c:pt>
                <c:pt idx="1067">
                  <c:v>-1.372E-3</c:v>
                </c:pt>
                <c:pt idx="1068">
                  <c:v>-1.328E-3</c:v>
                </c:pt>
                <c:pt idx="1069">
                  <c:v>-1.261E-3</c:v>
                </c:pt>
                <c:pt idx="1070">
                  <c:v>-1.2390000000000001E-3</c:v>
                </c:pt>
                <c:pt idx="1071">
                  <c:v>-1.15E-3</c:v>
                </c:pt>
                <c:pt idx="1072">
                  <c:v>-1.0839999999999999E-3</c:v>
                </c:pt>
                <c:pt idx="1073">
                  <c:v>-1.039E-3</c:v>
                </c:pt>
                <c:pt idx="1074">
                  <c:v>-9.5E-4</c:v>
                </c:pt>
                <c:pt idx="1075">
                  <c:v>-8.8400000000000002E-4</c:v>
                </c:pt>
                <c:pt idx="1076">
                  <c:v>-7.9500000000000003E-4</c:v>
                </c:pt>
                <c:pt idx="1077">
                  <c:v>-6.8300000000000001E-4</c:v>
                </c:pt>
                <c:pt idx="1078">
                  <c:v>-6.3900000000000003E-4</c:v>
                </c:pt>
                <c:pt idx="1079">
                  <c:v>-5.7200000000000003E-4</c:v>
                </c:pt>
                <c:pt idx="1080">
                  <c:v>-5.0600000000000005E-4</c:v>
                </c:pt>
                <c:pt idx="1081">
                  <c:v>-4.17E-4</c:v>
                </c:pt>
                <c:pt idx="1082">
                  <c:v>-3.28E-4</c:v>
                </c:pt>
                <c:pt idx="1083">
                  <c:v>-2.61E-4</c:v>
                </c:pt>
                <c:pt idx="1084">
                  <c:v>-1.94E-4</c:v>
                </c:pt>
                <c:pt idx="1085">
                  <c:v>-8.2999999999999998E-5</c:v>
                </c:pt>
                <c:pt idx="1086">
                  <c:v>-1.7E-5</c:v>
                </c:pt>
                <c:pt idx="1087">
                  <c:v>7.2000000000000002E-5</c:v>
                </c:pt>
                <c:pt idx="1088">
                  <c:v>1.3899999999999999E-4</c:v>
                </c:pt>
                <c:pt idx="1089">
                  <c:v>2.2800000000000001E-4</c:v>
                </c:pt>
                <c:pt idx="1090">
                  <c:v>3.39E-4</c:v>
                </c:pt>
                <c:pt idx="1091">
                  <c:v>4.06E-4</c:v>
                </c:pt>
                <c:pt idx="1092">
                  <c:v>4.7199999999999998E-4</c:v>
                </c:pt>
                <c:pt idx="1093">
                  <c:v>6.2799999999999998E-4</c:v>
                </c:pt>
                <c:pt idx="1094">
                  <c:v>7.1699999999999997E-4</c:v>
                </c:pt>
                <c:pt idx="1095">
                  <c:v>8.0599999999999997E-4</c:v>
                </c:pt>
                <c:pt idx="1096">
                  <c:v>8.7200000000000005E-4</c:v>
                </c:pt>
                <c:pt idx="1097">
                  <c:v>9.8400000000000007E-4</c:v>
                </c:pt>
                <c:pt idx="1098">
                  <c:v>1.0499999999999999E-3</c:v>
                </c:pt>
                <c:pt idx="1099">
                  <c:v>1.1609999999999999E-3</c:v>
                </c:pt>
                <c:pt idx="1100">
                  <c:v>1.2279999999999999E-3</c:v>
                </c:pt>
                <c:pt idx="1101">
                  <c:v>1.3389999999999999E-3</c:v>
                </c:pt>
                <c:pt idx="1102">
                  <c:v>1.4499999999999999E-3</c:v>
                </c:pt>
                <c:pt idx="1103">
                  <c:v>1.5610000000000001E-3</c:v>
                </c:pt>
                <c:pt idx="1104">
                  <c:v>1.6280000000000001E-3</c:v>
                </c:pt>
                <c:pt idx="1105">
                  <c:v>1.7390000000000001E-3</c:v>
                </c:pt>
                <c:pt idx="1106">
                  <c:v>1.828E-3</c:v>
                </c:pt>
                <c:pt idx="1107">
                  <c:v>1.9170000000000001E-3</c:v>
                </c:pt>
                <c:pt idx="1108">
                  <c:v>2.0500000000000002E-3</c:v>
                </c:pt>
                <c:pt idx="1109">
                  <c:v>2.1619999999999999E-3</c:v>
                </c:pt>
                <c:pt idx="1110">
                  <c:v>2.2499999999999998E-3</c:v>
                </c:pt>
                <c:pt idx="1111">
                  <c:v>2.3839999999999998E-3</c:v>
                </c:pt>
                <c:pt idx="1112">
                  <c:v>2.4949999999999998E-3</c:v>
                </c:pt>
                <c:pt idx="1113">
                  <c:v>2.5839999999999999E-3</c:v>
                </c:pt>
                <c:pt idx="1114">
                  <c:v>2.6510000000000001E-3</c:v>
                </c:pt>
                <c:pt idx="1115">
                  <c:v>2.7620000000000001E-3</c:v>
                </c:pt>
                <c:pt idx="1116">
                  <c:v>2.8509999999999998E-3</c:v>
                </c:pt>
                <c:pt idx="1117">
                  <c:v>2.9840000000000001E-3</c:v>
                </c:pt>
                <c:pt idx="1118">
                  <c:v>3.0950000000000001E-3</c:v>
                </c:pt>
                <c:pt idx="1119">
                  <c:v>3.2060000000000001E-3</c:v>
                </c:pt>
                <c:pt idx="1120">
                  <c:v>3.2950000000000002E-3</c:v>
                </c:pt>
                <c:pt idx="1121">
                  <c:v>3.4060000000000002E-3</c:v>
                </c:pt>
                <c:pt idx="1122">
                  <c:v>3.4949999999999998E-3</c:v>
                </c:pt>
                <c:pt idx="1123">
                  <c:v>3.6059999999999998E-3</c:v>
                </c:pt>
                <c:pt idx="1124">
                  <c:v>3.6949999999999999E-3</c:v>
                </c:pt>
                <c:pt idx="1125">
                  <c:v>3.8509999999999998E-3</c:v>
                </c:pt>
                <c:pt idx="1126">
                  <c:v>3.9170000000000003E-3</c:v>
                </c:pt>
                <c:pt idx="1127">
                  <c:v>4.0289999999999996E-3</c:v>
                </c:pt>
                <c:pt idx="1128">
                  <c:v>4.117E-3</c:v>
                </c:pt>
                <c:pt idx="1129">
                  <c:v>4.2059999999999997E-3</c:v>
                </c:pt>
                <c:pt idx="1130">
                  <c:v>4.3179999999999998E-3</c:v>
                </c:pt>
                <c:pt idx="1131">
                  <c:v>4.4060000000000002E-3</c:v>
                </c:pt>
                <c:pt idx="1132">
                  <c:v>4.4949999999999999E-3</c:v>
                </c:pt>
                <c:pt idx="1133">
                  <c:v>4.6290000000000003E-3</c:v>
                </c:pt>
                <c:pt idx="1134">
                  <c:v>4.6730000000000001E-3</c:v>
                </c:pt>
                <c:pt idx="1135">
                  <c:v>4.8060000000000004E-3</c:v>
                </c:pt>
                <c:pt idx="1136">
                  <c:v>4.9179999999999996E-3</c:v>
                </c:pt>
                <c:pt idx="1137">
                  <c:v>5.0070000000000002E-3</c:v>
                </c:pt>
                <c:pt idx="1138">
                  <c:v>5.0949999999999997E-3</c:v>
                </c:pt>
                <c:pt idx="1139">
                  <c:v>5.2069999999999998E-3</c:v>
                </c:pt>
                <c:pt idx="1140">
                  <c:v>5.2950000000000002E-3</c:v>
                </c:pt>
                <c:pt idx="1141">
                  <c:v>5.3619999999999996E-3</c:v>
                </c:pt>
                <c:pt idx="1142">
                  <c:v>5.4510000000000001E-3</c:v>
                </c:pt>
                <c:pt idx="1143">
                  <c:v>5.5620000000000001E-3</c:v>
                </c:pt>
                <c:pt idx="1144">
                  <c:v>5.6509999999999998E-3</c:v>
                </c:pt>
                <c:pt idx="1145">
                  <c:v>5.7400000000000003E-3</c:v>
                </c:pt>
                <c:pt idx="1146">
                  <c:v>5.8069999999999997E-3</c:v>
                </c:pt>
                <c:pt idx="1147">
                  <c:v>5.8510000000000003E-3</c:v>
                </c:pt>
                <c:pt idx="1148">
                  <c:v>5.94E-3</c:v>
                </c:pt>
                <c:pt idx="1149">
                  <c:v>6.0289999999999996E-3</c:v>
                </c:pt>
                <c:pt idx="1150">
                  <c:v>6.0730000000000003E-3</c:v>
                </c:pt>
                <c:pt idx="1151">
                  <c:v>6.1619999999999999E-3</c:v>
                </c:pt>
                <c:pt idx="1152">
                  <c:v>6.2509999999999996E-3</c:v>
                </c:pt>
                <c:pt idx="1153">
                  <c:v>6.3400000000000001E-3</c:v>
                </c:pt>
                <c:pt idx="1154">
                  <c:v>6.4070000000000004E-3</c:v>
                </c:pt>
                <c:pt idx="1155">
                  <c:v>6.4729999999999996E-3</c:v>
                </c:pt>
                <c:pt idx="1156">
                  <c:v>6.5399999999999998E-3</c:v>
                </c:pt>
                <c:pt idx="1157">
                  <c:v>6.607E-3</c:v>
                </c:pt>
                <c:pt idx="1158">
                  <c:v>6.6290000000000003E-3</c:v>
                </c:pt>
                <c:pt idx="1159">
                  <c:v>6.6959999999999997E-3</c:v>
                </c:pt>
                <c:pt idx="1160">
                  <c:v>6.7400000000000003E-3</c:v>
                </c:pt>
                <c:pt idx="1161">
                  <c:v>6.7850000000000002E-3</c:v>
                </c:pt>
                <c:pt idx="1162">
                  <c:v>6.8069999999999997E-3</c:v>
                </c:pt>
                <c:pt idx="1163">
                  <c:v>6.8739999999999999E-3</c:v>
                </c:pt>
                <c:pt idx="1164">
                  <c:v>6.9620000000000003E-3</c:v>
                </c:pt>
                <c:pt idx="1165">
                  <c:v>6.9849999999999999E-3</c:v>
                </c:pt>
                <c:pt idx="1166">
                  <c:v>7.0070000000000002E-3</c:v>
                </c:pt>
                <c:pt idx="1167">
                  <c:v>7.0070000000000002E-3</c:v>
                </c:pt>
                <c:pt idx="1168">
                  <c:v>7.051E-3</c:v>
                </c:pt>
                <c:pt idx="1169">
                  <c:v>7.0959999999999999E-3</c:v>
                </c:pt>
                <c:pt idx="1170">
                  <c:v>7.1630000000000001E-3</c:v>
                </c:pt>
                <c:pt idx="1171">
                  <c:v>7.2069999999999999E-3</c:v>
                </c:pt>
                <c:pt idx="1172">
                  <c:v>7.2069999999999999E-3</c:v>
                </c:pt>
                <c:pt idx="1173">
                  <c:v>7.1850000000000004E-3</c:v>
                </c:pt>
                <c:pt idx="1174">
                  <c:v>7.2509999999999996E-3</c:v>
                </c:pt>
                <c:pt idx="1175">
                  <c:v>7.2290000000000002E-3</c:v>
                </c:pt>
                <c:pt idx="1176">
                  <c:v>7.2290000000000002E-3</c:v>
                </c:pt>
                <c:pt idx="1177">
                  <c:v>7.2509999999999996E-3</c:v>
                </c:pt>
                <c:pt idx="1178">
                  <c:v>7.2509999999999996E-3</c:v>
                </c:pt>
                <c:pt idx="1179">
                  <c:v>7.2509999999999996E-3</c:v>
                </c:pt>
                <c:pt idx="1180">
                  <c:v>7.2509999999999996E-3</c:v>
                </c:pt>
                <c:pt idx="1181">
                  <c:v>7.2740000000000001E-3</c:v>
                </c:pt>
                <c:pt idx="1182">
                  <c:v>7.2509999999999996E-3</c:v>
                </c:pt>
                <c:pt idx="1183">
                  <c:v>7.2290000000000002E-3</c:v>
                </c:pt>
                <c:pt idx="1184">
                  <c:v>7.2290000000000002E-3</c:v>
                </c:pt>
                <c:pt idx="1185">
                  <c:v>7.2069999999999999E-3</c:v>
                </c:pt>
                <c:pt idx="1186">
                  <c:v>7.1850000000000004E-3</c:v>
                </c:pt>
                <c:pt idx="1187">
                  <c:v>7.1630000000000001E-3</c:v>
                </c:pt>
                <c:pt idx="1188">
                  <c:v>7.1399999999999996E-3</c:v>
                </c:pt>
                <c:pt idx="1189">
                  <c:v>7.1180000000000002E-3</c:v>
                </c:pt>
                <c:pt idx="1190">
                  <c:v>7.051E-3</c:v>
                </c:pt>
                <c:pt idx="1191">
                  <c:v>7.0070000000000002E-3</c:v>
                </c:pt>
                <c:pt idx="1192">
                  <c:v>7.0070000000000002E-3</c:v>
                </c:pt>
                <c:pt idx="1193">
                  <c:v>6.9179999999999997E-3</c:v>
                </c:pt>
                <c:pt idx="1194">
                  <c:v>6.8739999999999999E-3</c:v>
                </c:pt>
                <c:pt idx="1195">
                  <c:v>6.829E-3</c:v>
                </c:pt>
                <c:pt idx="1196">
                  <c:v>6.7619999999999998E-3</c:v>
                </c:pt>
                <c:pt idx="1197">
                  <c:v>6.7400000000000003E-3</c:v>
                </c:pt>
                <c:pt idx="1198">
                  <c:v>6.6740000000000002E-3</c:v>
                </c:pt>
                <c:pt idx="1199">
                  <c:v>6.5849999999999997E-3</c:v>
                </c:pt>
                <c:pt idx="1200">
                  <c:v>6.5620000000000001E-3</c:v>
                </c:pt>
                <c:pt idx="1201">
                  <c:v>6.4510000000000001E-3</c:v>
                </c:pt>
                <c:pt idx="1202">
                  <c:v>6.4289999999999998E-3</c:v>
                </c:pt>
                <c:pt idx="1203">
                  <c:v>6.2960000000000004E-3</c:v>
                </c:pt>
                <c:pt idx="1204">
                  <c:v>6.2509999999999996E-3</c:v>
                </c:pt>
                <c:pt idx="1205">
                  <c:v>6.1399999999999996E-3</c:v>
                </c:pt>
                <c:pt idx="1206">
                  <c:v>6.051E-3</c:v>
                </c:pt>
                <c:pt idx="1207">
                  <c:v>5.9620000000000003E-3</c:v>
                </c:pt>
                <c:pt idx="1208">
                  <c:v>5.8729999999999997E-3</c:v>
                </c:pt>
                <c:pt idx="1209">
                  <c:v>5.7619999999999998E-3</c:v>
                </c:pt>
                <c:pt idx="1210">
                  <c:v>5.6730000000000001E-3</c:v>
                </c:pt>
                <c:pt idx="1211">
                  <c:v>5.5399999999999998E-3</c:v>
                </c:pt>
                <c:pt idx="1212">
                  <c:v>5.4289999999999998E-3</c:v>
                </c:pt>
                <c:pt idx="1213">
                  <c:v>5.3179999999999998E-3</c:v>
                </c:pt>
                <c:pt idx="1214">
                  <c:v>5.2069999999999998E-3</c:v>
                </c:pt>
                <c:pt idx="1215">
                  <c:v>5.0730000000000003E-3</c:v>
                </c:pt>
                <c:pt idx="1216">
                  <c:v>5.0070000000000002E-3</c:v>
                </c:pt>
                <c:pt idx="1217">
                  <c:v>4.8729999999999997E-3</c:v>
                </c:pt>
                <c:pt idx="1218">
                  <c:v>4.7840000000000001E-3</c:v>
                </c:pt>
                <c:pt idx="1219">
                  <c:v>4.6059999999999999E-3</c:v>
                </c:pt>
                <c:pt idx="1220">
                  <c:v>4.5180000000000003E-3</c:v>
                </c:pt>
                <c:pt idx="1221">
                  <c:v>4.3620000000000004E-3</c:v>
                </c:pt>
                <c:pt idx="1222">
                  <c:v>4.2509999999999996E-3</c:v>
                </c:pt>
                <c:pt idx="1223">
                  <c:v>4.0730000000000002E-3</c:v>
                </c:pt>
                <c:pt idx="1224">
                  <c:v>3.9399999999999999E-3</c:v>
                </c:pt>
                <c:pt idx="1225">
                  <c:v>3.784E-3</c:v>
                </c:pt>
                <c:pt idx="1226">
                  <c:v>3.6280000000000001E-3</c:v>
                </c:pt>
                <c:pt idx="1227">
                  <c:v>3.4949999999999998E-3</c:v>
                </c:pt>
                <c:pt idx="1228">
                  <c:v>3.3170000000000001E-3</c:v>
                </c:pt>
                <c:pt idx="1229">
                  <c:v>3.1619999999999999E-3</c:v>
                </c:pt>
                <c:pt idx="1230">
                  <c:v>3.006E-3</c:v>
                </c:pt>
                <c:pt idx="1231">
                  <c:v>2.8509999999999998E-3</c:v>
                </c:pt>
                <c:pt idx="1232">
                  <c:v>2.7169999999999998E-3</c:v>
                </c:pt>
                <c:pt idx="1233">
                  <c:v>2.5170000000000001E-3</c:v>
                </c:pt>
                <c:pt idx="1234">
                  <c:v>2.3839999999999998E-3</c:v>
                </c:pt>
                <c:pt idx="1235">
                  <c:v>2.2279999999999999E-3</c:v>
                </c:pt>
                <c:pt idx="1236">
                  <c:v>2.006E-3</c:v>
                </c:pt>
                <c:pt idx="1237">
                  <c:v>1.8730000000000001E-3</c:v>
                </c:pt>
                <c:pt idx="1238">
                  <c:v>1.6949999999999999E-3</c:v>
                </c:pt>
                <c:pt idx="1239">
                  <c:v>1.495E-3</c:v>
                </c:pt>
                <c:pt idx="1240">
                  <c:v>1.317E-3</c:v>
                </c:pt>
                <c:pt idx="1241">
                  <c:v>1.139E-3</c:v>
                </c:pt>
                <c:pt idx="1242">
                  <c:v>9.8400000000000007E-4</c:v>
                </c:pt>
                <c:pt idx="1243">
                  <c:v>7.8299999999999995E-4</c:v>
                </c:pt>
                <c:pt idx="1244">
                  <c:v>5.8299999999999997E-4</c:v>
                </c:pt>
                <c:pt idx="1245">
                  <c:v>4.06E-4</c:v>
                </c:pt>
                <c:pt idx="1246">
                  <c:v>2.5000000000000001E-4</c:v>
                </c:pt>
                <c:pt idx="1247">
                  <c:v>2.8E-5</c:v>
                </c:pt>
                <c:pt idx="1248">
                  <c:v>-1.06E-4</c:v>
                </c:pt>
                <c:pt idx="1249">
                  <c:v>-3.0600000000000001E-4</c:v>
                </c:pt>
                <c:pt idx="1250">
                  <c:v>-5.0600000000000005E-4</c:v>
                </c:pt>
                <c:pt idx="1251">
                  <c:v>-6.8300000000000001E-4</c:v>
                </c:pt>
                <c:pt idx="1252">
                  <c:v>-9.0600000000000001E-4</c:v>
                </c:pt>
                <c:pt idx="1253">
                  <c:v>-1.0839999999999999E-3</c:v>
                </c:pt>
                <c:pt idx="1254">
                  <c:v>-1.328E-3</c:v>
                </c:pt>
                <c:pt idx="1255">
                  <c:v>-1.506E-3</c:v>
                </c:pt>
                <c:pt idx="1256">
                  <c:v>-1.7060000000000001E-3</c:v>
                </c:pt>
                <c:pt idx="1257">
                  <c:v>-1.884E-3</c:v>
                </c:pt>
                <c:pt idx="1258">
                  <c:v>-2.0839999999999999E-3</c:v>
                </c:pt>
                <c:pt idx="1259">
                  <c:v>-2.284E-3</c:v>
                </c:pt>
                <c:pt idx="1260">
                  <c:v>-2.4840000000000001E-3</c:v>
                </c:pt>
                <c:pt idx="1261">
                  <c:v>-2.6840000000000002E-3</c:v>
                </c:pt>
                <c:pt idx="1262">
                  <c:v>-2.8839999999999998E-3</c:v>
                </c:pt>
                <c:pt idx="1263">
                  <c:v>-3.1059999999999998E-3</c:v>
                </c:pt>
                <c:pt idx="1264">
                  <c:v>-3.2620000000000001E-3</c:v>
                </c:pt>
                <c:pt idx="1265">
                  <c:v>-3.4619999999999998E-3</c:v>
                </c:pt>
                <c:pt idx="1266">
                  <c:v>-3.6619999999999999E-3</c:v>
                </c:pt>
                <c:pt idx="1267">
                  <c:v>-3.862E-3</c:v>
                </c:pt>
                <c:pt idx="1268">
                  <c:v>-4.084E-3</c:v>
                </c:pt>
                <c:pt idx="1269">
                  <c:v>-4.2399999999999998E-3</c:v>
                </c:pt>
                <c:pt idx="1270">
                  <c:v>-4.4619999999999998E-3</c:v>
                </c:pt>
                <c:pt idx="1271">
                  <c:v>-4.6620000000000003E-3</c:v>
                </c:pt>
                <c:pt idx="1272">
                  <c:v>-4.862E-3</c:v>
                </c:pt>
                <c:pt idx="1273">
                  <c:v>-5.0619999999999997E-3</c:v>
                </c:pt>
                <c:pt idx="1274">
                  <c:v>-5.2399999999999999E-3</c:v>
                </c:pt>
                <c:pt idx="1275">
                  <c:v>-5.4400000000000004E-3</c:v>
                </c:pt>
                <c:pt idx="1276">
                  <c:v>-5.64E-3</c:v>
                </c:pt>
                <c:pt idx="1277">
                  <c:v>-5.8180000000000003E-3</c:v>
                </c:pt>
                <c:pt idx="1278">
                  <c:v>-5.973E-3</c:v>
                </c:pt>
                <c:pt idx="1279">
                  <c:v>-6.1729999999999997E-3</c:v>
                </c:pt>
                <c:pt idx="1280">
                  <c:v>-6.3509999999999999E-3</c:v>
                </c:pt>
                <c:pt idx="1281">
                  <c:v>-6.5510000000000004E-3</c:v>
                </c:pt>
                <c:pt idx="1282">
                  <c:v>-6.7289999999999997E-3</c:v>
                </c:pt>
                <c:pt idx="1283">
                  <c:v>-6.9290000000000003E-3</c:v>
                </c:pt>
                <c:pt idx="1284">
                  <c:v>-7.0850000000000002E-3</c:v>
                </c:pt>
                <c:pt idx="1285">
                  <c:v>-7.2849999999999998E-3</c:v>
                </c:pt>
                <c:pt idx="1286">
                  <c:v>-7.4400000000000004E-3</c:v>
                </c:pt>
                <c:pt idx="1287">
                  <c:v>-7.6179999999999998E-3</c:v>
                </c:pt>
                <c:pt idx="1288">
                  <c:v>-7.8180000000000003E-3</c:v>
                </c:pt>
                <c:pt idx="1289">
                  <c:v>-7.9740000000000002E-3</c:v>
                </c:pt>
                <c:pt idx="1290">
                  <c:v>-8.1290000000000008E-3</c:v>
                </c:pt>
                <c:pt idx="1291">
                  <c:v>-8.2850000000000007E-3</c:v>
                </c:pt>
                <c:pt idx="1292">
                  <c:v>-8.463E-3</c:v>
                </c:pt>
                <c:pt idx="1293">
                  <c:v>-8.6180000000000007E-3</c:v>
                </c:pt>
                <c:pt idx="1294">
                  <c:v>-8.7740000000000005E-3</c:v>
                </c:pt>
                <c:pt idx="1295">
                  <c:v>-8.9519999999999999E-3</c:v>
                </c:pt>
                <c:pt idx="1296">
                  <c:v>-9.0629999999999999E-3</c:v>
                </c:pt>
                <c:pt idx="1297">
                  <c:v>-9.1959999999999993E-3</c:v>
                </c:pt>
                <c:pt idx="1298">
                  <c:v>-9.3959999999999998E-3</c:v>
                </c:pt>
                <c:pt idx="1299">
                  <c:v>-9.5300000000000003E-3</c:v>
                </c:pt>
                <c:pt idx="1300">
                  <c:v>-9.6629999999999997E-3</c:v>
                </c:pt>
                <c:pt idx="1301">
                  <c:v>-9.8189999999999996E-3</c:v>
                </c:pt>
                <c:pt idx="1302">
                  <c:v>-9.9299999999999996E-3</c:v>
                </c:pt>
                <c:pt idx="1303">
                  <c:v>-1.0063000000000001E-2</c:v>
                </c:pt>
                <c:pt idx="1304">
                  <c:v>-1.0219000000000001E-2</c:v>
                </c:pt>
                <c:pt idx="1305">
                  <c:v>-1.0330000000000001E-2</c:v>
                </c:pt>
                <c:pt idx="1306">
                  <c:v>-1.0463E-2</c:v>
                </c:pt>
                <c:pt idx="1307">
                  <c:v>-1.0574E-2</c:v>
                </c:pt>
                <c:pt idx="1308">
                  <c:v>-1.0663000000000001E-2</c:v>
                </c:pt>
                <c:pt idx="1309">
                  <c:v>-1.0796999999999999E-2</c:v>
                </c:pt>
                <c:pt idx="1310">
                  <c:v>-1.093E-2</c:v>
                </c:pt>
                <c:pt idx="1311">
                  <c:v>-1.1018999999999999E-2</c:v>
                </c:pt>
                <c:pt idx="1312">
                  <c:v>-1.1129999999999999E-2</c:v>
                </c:pt>
                <c:pt idx="1313">
                  <c:v>-1.1240999999999999E-2</c:v>
                </c:pt>
                <c:pt idx="1314">
                  <c:v>-1.1351999999999999E-2</c:v>
                </c:pt>
                <c:pt idx="1315">
                  <c:v>-1.1462999999999999E-2</c:v>
                </c:pt>
                <c:pt idx="1316">
                  <c:v>-1.1508000000000001E-2</c:v>
                </c:pt>
                <c:pt idx="1317">
                  <c:v>-1.1619000000000001E-2</c:v>
                </c:pt>
                <c:pt idx="1318">
                  <c:v>-1.1708E-2</c:v>
                </c:pt>
                <c:pt idx="1319">
                  <c:v>-1.1797E-2</c:v>
                </c:pt>
                <c:pt idx="1320">
                  <c:v>-1.1863E-2</c:v>
                </c:pt>
                <c:pt idx="1321">
                  <c:v>-1.1952000000000001E-2</c:v>
                </c:pt>
                <c:pt idx="1322">
                  <c:v>-1.2019E-2</c:v>
                </c:pt>
                <c:pt idx="1323">
                  <c:v>-1.2041E-2</c:v>
                </c:pt>
                <c:pt idx="1324">
                  <c:v>-1.2086E-2</c:v>
                </c:pt>
                <c:pt idx="1325">
                  <c:v>-1.2152E-2</c:v>
                </c:pt>
                <c:pt idx="1326">
                  <c:v>-1.2241E-2</c:v>
                </c:pt>
                <c:pt idx="1327">
                  <c:v>-1.2264000000000001E-2</c:v>
                </c:pt>
                <c:pt idx="1328">
                  <c:v>-1.2352E-2</c:v>
                </c:pt>
                <c:pt idx="1329">
                  <c:v>-1.2397E-2</c:v>
                </c:pt>
                <c:pt idx="1330">
                  <c:v>-1.2418999999999999E-2</c:v>
                </c:pt>
                <c:pt idx="1331">
                  <c:v>-1.2463999999999999E-2</c:v>
                </c:pt>
                <c:pt idx="1332">
                  <c:v>-1.2463999999999999E-2</c:v>
                </c:pt>
                <c:pt idx="1333">
                  <c:v>-1.2508E-2</c:v>
                </c:pt>
                <c:pt idx="1334">
                  <c:v>-1.2508E-2</c:v>
                </c:pt>
                <c:pt idx="1335">
                  <c:v>-1.2597000000000001E-2</c:v>
                </c:pt>
                <c:pt idx="1336">
                  <c:v>-1.2574999999999999E-2</c:v>
                </c:pt>
                <c:pt idx="1337">
                  <c:v>-1.2597000000000001E-2</c:v>
                </c:pt>
                <c:pt idx="1338">
                  <c:v>-1.2597000000000001E-2</c:v>
                </c:pt>
                <c:pt idx="1339">
                  <c:v>-1.2574999999999999E-2</c:v>
                </c:pt>
                <c:pt idx="1340">
                  <c:v>-1.2597000000000001E-2</c:v>
                </c:pt>
                <c:pt idx="1341">
                  <c:v>-1.2552000000000001E-2</c:v>
                </c:pt>
                <c:pt idx="1342">
                  <c:v>-1.2597000000000001E-2</c:v>
                </c:pt>
                <c:pt idx="1343">
                  <c:v>-1.2552000000000001E-2</c:v>
                </c:pt>
                <c:pt idx="1344">
                  <c:v>-1.2574999999999999E-2</c:v>
                </c:pt>
                <c:pt idx="1345">
                  <c:v>-1.2552000000000001E-2</c:v>
                </c:pt>
                <c:pt idx="1346">
                  <c:v>-1.2529999999999999E-2</c:v>
                </c:pt>
                <c:pt idx="1347">
                  <c:v>-1.2508E-2</c:v>
                </c:pt>
                <c:pt idx="1348">
                  <c:v>-1.2463999999999999E-2</c:v>
                </c:pt>
                <c:pt idx="1349">
                  <c:v>-1.2463999999999999E-2</c:v>
                </c:pt>
                <c:pt idx="1350">
                  <c:v>-1.2418999999999999E-2</c:v>
                </c:pt>
                <c:pt idx="1351">
                  <c:v>-1.2352E-2</c:v>
                </c:pt>
                <c:pt idx="1352">
                  <c:v>-1.2352E-2</c:v>
                </c:pt>
                <c:pt idx="1353">
                  <c:v>-1.2307999999999999E-2</c:v>
                </c:pt>
                <c:pt idx="1354">
                  <c:v>-1.2219000000000001E-2</c:v>
                </c:pt>
                <c:pt idx="1355">
                  <c:v>-1.2152E-2</c:v>
                </c:pt>
                <c:pt idx="1356">
                  <c:v>-1.2108000000000001E-2</c:v>
                </c:pt>
                <c:pt idx="1357">
                  <c:v>-1.2041E-2</c:v>
                </c:pt>
                <c:pt idx="1358">
                  <c:v>-1.1952000000000001E-2</c:v>
                </c:pt>
                <c:pt idx="1359">
                  <c:v>-1.1908E-2</c:v>
                </c:pt>
                <c:pt idx="1360">
                  <c:v>-1.1841000000000001E-2</c:v>
                </c:pt>
                <c:pt idx="1361">
                  <c:v>-1.1752E-2</c:v>
                </c:pt>
                <c:pt idx="1362">
                  <c:v>-1.1663E-2</c:v>
                </c:pt>
                <c:pt idx="1363">
                  <c:v>-1.1597E-2</c:v>
                </c:pt>
                <c:pt idx="1364">
                  <c:v>-1.153E-2</c:v>
                </c:pt>
                <c:pt idx="1365">
                  <c:v>-1.1396999999999999E-2</c:v>
                </c:pt>
                <c:pt idx="1366">
                  <c:v>-1.133E-2</c:v>
                </c:pt>
                <c:pt idx="1367">
                  <c:v>-1.1240999999999999E-2</c:v>
                </c:pt>
                <c:pt idx="1368">
                  <c:v>-1.1174E-2</c:v>
                </c:pt>
                <c:pt idx="1369">
                  <c:v>-1.1018999999999999E-2</c:v>
                </c:pt>
                <c:pt idx="1370">
                  <c:v>-1.0907999999999999E-2</c:v>
                </c:pt>
                <c:pt idx="1371">
                  <c:v>-1.0796999999999999E-2</c:v>
                </c:pt>
                <c:pt idx="1372">
                  <c:v>-1.0708000000000001E-2</c:v>
                </c:pt>
                <c:pt idx="1373">
                  <c:v>-1.0597000000000001E-2</c:v>
                </c:pt>
                <c:pt idx="1374">
                  <c:v>-1.0508E-2</c:v>
                </c:pt>
                <c:pt idx="1375">
                  <c:v>-1.0374E-2</c:v>
                </c:pt>
                <c:pt idx="1376">
                  <c:v>-1.0241E-2</c:v>
                </c:pt>
                <c:pt idx="1377">
                  <c:v>-1.013E-2</c:v>
                </c:pt>
                <c:pt idx="1378">
                  <c:v>-1.0019E-2</c:v>
                </c:pt>
                <c:pt idx="1379">
                  <c:v>-9.8410000000000008E-3</c:v>
                </c:pt>
                <c:pt idx="1380">
                  <c:v>-9.7520000000000003E-3</c:v>
                </c:pt>
                <c:pt idx="1381">
                  <c:v>-9.5960000000000004E-3</c:v>
                </c:pt>
                <c:pt idx="1382">
                  <c:v>-9.4629999999999992E-3</c:v>
                </c:pt>
                <c:pt idx="1383">
                  <c:v>-9.3299999999999998E-3</c:v>
                </c:pt>
                <c:pt idx="1384">
                  <c:v>-9.1739999999999999E-3</c:v>
                </c:pt>
                <c:pt idx="1385">
                  <c:v>-9.0410000000000004E-3</c:v>
                </c:pt>
                <c:pt idx="1386">
                  <c:v>-8.8850000000000005E-3</c:v>
                </c:pt>
                <c:pt idx="1387">
                  <c:v>-8.7519999999999994E-3</c:v>
                </c:pt>
                <c:pt idx="1388">
                  <c:v>-8.5959999999999995E-3</c:v>
                </c:pt>
                <c:pt idx="1389">
                  <c:v>-8.4180000000000001E-3</c:v>
                </c:pt>
                <c:pt idx="1390">
                  <c:v>-8.2850000000000007E-3</c:v>
                </c:pt>
                <c:pt idx="1391">
                  <c:v>-8.1519999999999995E-3</c:v>
                </c:pt>
                <c:pt idx="1392">
                  <c:v>-7.9959999999999996E-3</c:v>
                </c:pt>
                <c:pt idx="1393">
                  <c:v>-7.8180000000000003E-3</c:v>
                </c:pt>
                <c:pt idx="1394">
                  <c:v>-7.6629999999999997E-3</c:v>
                </c:pt>
                <c:pt idx="1395">
                  <c:v>-7.5290000000000001E-3</c:v>
                </c:pt>
                <c:pt idx="1396">
                  <c:v>-7.3289999999999996E-3</c:v>
                </c:pt>
                <c:pt idx="1397">
                  <c:v>-7.1960000000000001E-3</c:v>
                </c:pt>
                <c:pt idx="1398">
                  <c:v>-6.9959999999999996E-3</c:v>
                </c:pt>
                <c:pt idx="1399">
                  <c:v>-6.8399999999999997E-3</c:v>
                </c:pt>
                <c:pt idx="1400">
                  <c:v>-6.6400000000000001E-3</c:v>
                </c:pt>
                <c:pt idx="1401">
                  <c:v>-6.5290000000000001E-3</c:v>
                </c:pt>
                <c:pt idx="1402">
                  <c:v>-6.3509999999999999E-3</c:v>
                </c:pt>
                <c:pt idx="1403">
                  <c:v>-6.1729999999999997E-3</c:v>
                </c:pt>
                <c:pt idx="1404">
                  <c:v>-5.9509999999999997E-3</c:v>
                </c:pt>
                <c:pt idx="1405">
                  <c:v>-5.8180000000000003E-3</c:v>
                </c:pt>
                <c:pt idx="1406">
                  <c:v>-5.6179999999999997E-3</c:v>
                </c:pt>
                <c:pt idx="1407">
                  <c:v>-5.4400000000000004E-3</c:v>
                </c:pt>
                <c:pt idx="1408">
                  <c:v>-5.3290000000000004E-3</c:v>
                </c:pt>
                <c:pt idx="1409">
                  <c:v>-5.1289999999999999E-3</c:v>
                </c:pt>
                <c:pt idx="1410">
                  <c:v>-4.9509999999999997E-3</c:v>
                </c:pt>
                <c:pt idx="1411">
                  <c:v>-4.7730000000000003E-3</c:v>
                </c:pt>
                <c:pt idx="1412">
                  <c:v>-4.5950000000000001E-3</c:v>
                </c:pt>
                <c:pt idx="1413">
                  <c:v>-4.4400000000000004E-3</c:v>
                </c:pt>
                <c:pt idx="1414">
                  <c:v>-4.2170000000000003E-3</c:v>
                </c:pt>
                <c:pt idx="1415">
                  <c:v>-4.0619999999999996E-3</c:v>
                </c:pt>
                <c:pt idx="1416">
                  <c:v>-3.8170000000000001E-3</c:v>
                </c:pt>
                <c:pt idx="1417">
                  <c:v>-3.6840000000000002E-3</c:v>
                </c:pt>
                <c:pt idx="1418">
                  <c:v>-3.4840000000000001E-3</c:v>
                </c:pt>
                <c:pt idx="1419">
                  <c:v>-3.3059999999999999E-3</c:v>
                </c:pt>
                <c:pt idx="1420">
                  <c:v>-3.1280000000000001E-3</c:v>
                </c:pt>
                <c:pt idx="1421">
                  <c:v>-2.9729999999999999E-3</c:v>
                </c:pt>
                <c:pt idx="1422">
                  <c:v>-2.7950000000000002E-3</c:v>
                </c:pt>
                <c:pt idx="1423">
                  <c:v>-2.617E-3</c:v>
                </c:pt>
                <c:pt idx="1424">
                  <c:v>-2.395E-3</c:v>
                </c:pt>
                <c:pt idx="1425">
                  <c:v>-2.2620000000000001E-3</c:v>
                </c:pt>
                <c:pt idx="1426">
                  <c:v>-2.0839999999999999E-3</c:v>
                </c:pt>
                <c:pt idx="1427">
                  <c:v>-1.884E-3</c:v>
                </c:pt>
                <c:pt idx="1428">
                  <c:v>-1.7279999999999999E-3</c:v>
                </c:pt>
                <c:pt idx="1429">
                  <c:v>-1.506E-3</c:v>
                </c:pt>
                <c:pt idx="1430">
                  <c:v>-1.3500000000000001E-3</c:v>
                </c:pt>
                <c:pt idx="1431">
                  <c:v>-1.1720000000000001E-3</c:v>
                </c:pt>
                <c:pt idx="1432">
                  <c:v>-9.2800000000000001E-4</c:v>
                </c:pt>
                <c:pt idx="1433">
                  <c:v>-7.9500000000000003E-4</c:v>
                </c:pt>
                <c:pt idx="1434">
                  <c:v>-6.1700000000000004E-4</c:v>
                </c:pt>
                <c:pt idx="1435">
                  <c:v>-4.17E-4</c:v>
                </c:pt>
                <c:pt idx="1436">
                  <c:v>-2.8299999999999999E-4</c:v>
                </c:pt>
                <c:pt idx="1437">
                  <c:v>-1.06E-4</c:v>
                </c:pt>
                <c:pt idx="1438">
                  <c:v>7.2000000000000002E-5</c:v>
                </c:pt>
                <c:pt idx="1439">
                  <c:v>2.5000000000000001E-4</c:v>
                </c:pt>
                <c:pt idx="1440">
                  <c:v>3.8299999999999999E-4</c:v>
                </c:pt>
                <c:pt idx="1441">
                  <c:v>5.3899999999999998E-4</c:v>
                </c:pt>
                <c:pt idx="1442">
                  <c:v>7.3899999999999997E-4</c:v>
                </c:pt>
                <c:pt idx="1443">
                  <c:v>9.1699999999999995E-4</c:v>
                </c:pt>
                <c:pt idx="1444">
                  <c:v>1.072E-3</c:v>
                </c:pt>
                <c:pt idx="1445">
                  <c:v>1.25E-3</c:v>
                </c:pt>
                <c:pt idx="1446">
                  <c:v>1.4499999999999999E-3</c:v>
                </c:pt>
                <c:pt idx="1447">
                  <c:v>1.5610000000000001E-3</c:v>
                </c:pt>
                <c:pt idx="1448">
                  <c:v>1.7390000000000001E-3</c:v>
                </c:pt>
                <c:pt idx="1449">
                  <c:v>1.895E-3</c:v>
                </c:pt>
                <c:pt idx="1450">
                  <c:v>2.0500000000000002E-3</c:v>
                </c:pt>
                <c:pt idx="1451">
                  <c:v>2.2060000000000001E-3</c:v>
                </c:pt>
                <c:pt idx="1452">
                  <c:v>2.362E-3</c:v>
                </c:pt>
                <c:pt idx="1453">
                  <c:v>2.5170000000000001E-3</c:v>
                </c:pt>
                <c:pt idx="1454">
                  <c:v>2.6280000000000001E-3</c:v>
                </c:pt>
                <c:pt idx="1455">
                  <c:v>2.784E-3</c:v>
                </c:pt>
                <c:pt idx="1456">
                  <c:v>2.9840000000000001E-3</c:v>
                </c:pt>
                <c:pt idx="1457">
                  <c:v>3.0950000000000001E-3</c:v>
                </c:pt>
                <c:pt idx="1458">
                  <c:v>3.2729999999999999E-3</c:v>
                </c:pt>
                <c:pt idx="1459">
                  <c:v>3.4280000000000001E-3</c:v>
                </c:pt>
                <c:pt idx="1460">
                  <c:v>3.5400000000000002E-3</c:v>
                </c:pt>
                <c:pt idx="1461">
                  <c:v>3.673E-3</c:v>
                </c:pt>
                <c:pt idx="1462">
                  <c:v>3.8289999999999999E-3</c:v>
                </c:pt>
                <c:pt idx="1463">
                  <c:v>3.9620000000000002E-3</c:v>
                </c:pt>
                <c:pt idx="1464">
                  <c:v>4.117E-3</c:v>
                </c:pt>
                <c:pt idx="1465">
                  <c:v>4.2290000000000001E-3</c:v>
                </c:pt>
                <c:pt idx="1466">
                  <c:v>4.3839999999999999E-3</c:v>
                </c:pt>
                <c:pt idx="1467">
                  <c:v>4.4730000000000004E-3</c:v>
                </c:pt>
                <c:pt idx="1468">
                  <c:v>4.6059999999999999E-3</c:v>
                </c:pt>
                <c:pt idx="1469">
                  <c:v>4.7619999999999997E-3</c:v>
                </c:pt>
                <c:pt idx="1470">
                  <c:v>4.8060000000000004E-3</c:v>
                </c:pt>
                <c:pt idx="1471">
                  <c:v>4.9620000000000003E-3</c:v>
                </c:pt>
                <c:pt idx="1472">
                  <c:v>5.0949999999999997E-3</c:v>
                </c:pt>
                <c:pt idx="1473">
                  <c:v>5.1840000000000002E-3</c:v>
                </c:pt>
                <c:pt idx="1474">
                  <c:v>5.3400000000000001E-3</c:v>
                </c:pt>
                <c:pt idx="1475">
                  <c:v>5.4070000000000003E-3</c:v>
                </c:pt>
                <c:pt idx="1476">
                  <c:v>5.5620000000000001E-3</c:v>
                </c:pt>
                <c:pt idx="1477">
                  <c:v>5.6959999999999997E-3</c:v>
                </c:pt>
                <c:pt idx="1478">
                  <c:v>5.7619999999999998E-3</c:v>
                </c:pt>
                <c:pt idx="1479">
                  <c:v>5.8960000000000002E-3</c:v>
                </c:pt>
                <c:pt idx="1480">
                  <c:v>6.0070000000000002E-3</c:v>
                </c:pt>
                <c:pt idx="1481">
                  <c:v>6.0730000000000003E-3</c:v>
                </c:pt>
                <c:pt idx="1482">
                  <c:v>6.1850000000000004E-3</c:v>
                </c:pt>
                <c:pt idx="1483">
                  <c:v>6.2729999999999999E-3</c:v>
                </c:pt>
                <c:pt idx="1484">
                  <c:v>6.3619999999999996E-3</c:v>
                </c:pt>
                <c:pt idx="1485">
                  <c:v>6.4510000000000001E-3</c:v>
                </c:pt>
                <c:pt idx="1486">
                  <c:v>6.5180000000000004E-3</c:v>
                </c:pt>
                <c:pt idx="1487">
                  <c:v>6.607E-3</c:v>
                </c:pt>
                <c:pt idx="1488">
                  <c:v>6.6740000000000002E-3</c:v>
                </c:pt>
                <c:pt idx="1489">
                  <c:v>6.7850000000000002E-3</c:v>
                </c:pt>
                <c:pt idx="1490">
                  <c:v>6.8739999999999999E-3</c:v>
                </c:pt>
                <c:pt idx="1491">
                  <c:v>6.94E-3</c:v>
                </c:pt>
                <c:pt idx="1492">
                  <c:v>7.0289999999999997E-3</c:v>
                </c:pt>
                <c:pt idx="1493">
                  <c:v>7.1180000000000002E-3</c:v>
                </c:pt>
                <c:pt idx="1494">
                  <c:v>7.1850000000000004E-3</c:v>
                </c:pt>
                <c:pt idx="1495">
                  <c:v>7.2740000000000001E-3</c:v>
                </c:pt>
                <c:pt idx="1496">
                  <c:v>7.3179999999999999E-3</c:v>
                </c:pt>
                <c:pt idx="1497">
                  <c:v>7.3850000000000001E-3</c:v>
                </c:pt>
                <c:pt idx="1498">
                  <c:v>7.4070000000000004E-3</c:v>
                </c:pt>
                <c:pt idx="1499">
                  <c:v>7.4739999999999997E-3</c:v>
                </c:pt>
                <c:pt idx="1500">
                  <c:v>7.5399999999999998E-3</c:v>
                </c:pt>
                <c:pt idx="1501">
                  <c:v>7.5849999999999997E-3</c:v>
                </c:pt>
                <c:pt idx="1502">
                  <c:v>7.6509999999999998E-3</c:v>
                </c:pt>
                <c:pt idx="1503">
                  <c:v>7.6740000000000003E-3</c:v>
                </c:pt>
                <c:pt idx="1504">
                  <c:v>7.718E-3</c:v>
                </c:pt>
                <c:pt idx="1505">
                  <c:v>7.8069999999999997E-3</c:v>
                </c:pt>
                <c:pt idx="1506">
                  <c:v>7.8069999999999997E-3</c:v>
                </c:pt>
                <c:pt idx="1507">
                  <c:v>7.8740000000000008E-3</c:v>
                </c:pt>
                <c:pt idx="1508">
                  <c:v>7.9179999999999997E-3</c:v>
                </c:pt>
                <c:pt idx="1509">
                  <c:v>7.9399999999999991E-3</c:v>
                </c:pt>
                <c:pt idx="1510">
                  <c:v>8.0070000000000002E-3</c:v>
                </c:pt>
                <c:pt idx="1511">
                  <c:v>8.0289999999999997E-3</c:v>
                </c:pt>
                <c:pt idx="1512">
                  <c:v>8.0520000000000001E-3</c:v>
                </c:pt>
                <c:pt idx="1513">
                  <c:v>8.0960000000000008E-3</c:v>
                </c:pt>
                <c:pt idx="1514">
                  <c:v>8.1180000000000002E-3</c:v>
                </c:pt>
                <c:pt idx="1515">
                  <c:v>8.1180000000000002E-3</c:v>
                </c:pt>
                <c:pt idx="1516">
                  <c:v>8.1399999999999997E-3</c:v>
                </c:pt>
                <c:pt idx="1517">
                  <c:v>8.1630000000000001E-3</c:v>
                </c:pt>
                <c:pt idx="1518">
                  <c:v>8.2070000000000008E-3</c:v>
                </c:pt>
                <c:pt idx="1519">
                  <c:v>8.1849999999999996E-3</c:v>
                </c:pt>
                <c:pt idx="1520">
                  <c:v>8.2290000000000002E-3</c:v>
                </c:pt>
                <c:pt idx="1521">
                  <c:v>8.2520000000000007E-3</c:v>
                </c:pt>
                <c:pt idx="1522">
                  <c:v>8.2520000000000007E-3</c:v>
                </c:pt>
                <c:pt idx="1523">
                  <c:v>8.2520000000000007E-3</c:v>
                </c:pt>
                <c:pt idx="1524">
                  <c:v>8.2520000000000007E-3</c:v>
                </c:pt>
                <c:pt idx="1525">
                  <c:v>8.2740000000000001E-3</c:v>
                </c:pt>
                <c:pt idx="1526">
                  <c:v>8.2740000000000001E-3</c:v>
                </c:pt>
                <c:pt idx="1527">
                  <c:v>8.2740000000000001E-3</c:v>
                </c:pt>
                <c:pt idx="1528">
                  <c:v>8.2740000000000001E-3</c:v>
                </c:pt>
                <c:pt idx="1529">
                  <c:v>8.2740000000000001E-3</c:v>
                </c:pt>
                <c:pt idx="1530">
                  <c:v>8.2520000000000007E-3</c:v>
                </c:pt>
                <c:pt idx="1531">
                  <c:v>8.2520000000000007E-3</c:v>
                </c:pt>
                <c:pt idx="1532">
                  <c:v>8.2520000000000007E-3</c:v>
                </c:pt>
                <c:pt idx="1533">
                  <c:v>8.2070000000000008E-3</c:v>
                </c:pt>
                <c:pt idx="1534">
                  <c:v>8.1849999999999996E-3</c:v>
                </c:pt>
                <c:pt idx="1535">
                  <c:v>8.1849999999999996E-3</c:v>
                </c:pt>
                <c:pt idx="1536">
                  <c:v>8.1849999999999996E-3</c:v>
                </c:pt>
                <c:pt idx="1537">
                  <c:v>8.1849999999999996E-3</c:v>
                </c:pt>
                <c:pt idx="1538">
                  <c:v>8.1180000000000002E-3</c:v>
                </c:pt>
                <c:pt idx="1539">
                  <c:v>8.1180000000000002E-3</c:v>
                </c:pt>
                <c:pt idx="1540">
                  <c:v>8.1180000000000002E-3</c:v>
                </c:pt>
                <c:pt idx="1541">
                  <c:v>8.0739999999999996E-3</c:v>
                </c:pt>
                <c:pt idx="1542">
                  <c:v>8.0520000000000001E-3</c:v>
                </c:pt>
                <c:pt idx="1543">
                  <c:v>8.0520000000000001E-3</c:v>
                </c:pt>
                <c:pt idx="1544">
                  <c:v>8.0289999999999997E-3</c:v>
                </c:pt>
                <c:pt idx="1545">
                  <c:v>7.9629999999999996E-3</c:v>
                </c:pt>
                <c:pt idx="1546">
                  <c:v>7.9399999999999991E-3</c:v>
                </c:pt>
                <c:pt idx="1547">
                  <c:v>7.8740000000000008E-3</c:v>
                </c:pt>
                <c:pt idx="1548">
                  <c:v>7.8519999999999996E-3</c:v>
                </c:pt>
                <c:pt idx="1549">
                  <c:v>7.7850000000000003E-3</c:v>
                </c:pt>
                <c:pt idx="1550">
                  <c:v>7.7629999999999999E-3</c:v>
                </c:pt>
                <c:pt idx="1551">
                  <c:v>7.7400000000000004E-3</c:v>
                </c:pt>
                <c:pt idx="1552">
                  <c:v>7.6740000000000003E-3</c:v>
                </c:pt>
                <c:pt idx="1553">
                  <c:v>7.6509999999999998E-3</c:v>
                </c:pt>
                <c:pt idx="1554">
                  <c:v>7.607E-3</c:v>
                </c:pt>
                <c:pt idx="1555">
                  <c:v>7.5399999999999998E-3</c:v>
                </c:pt>
                <c:pt idx="1556">
                  <c:v>7.4960000000000001E-3</c:v>
                </c:pt>
                <c:pt idx="1557">
                  <c:v>7.4739999999999997E-3</c:v>
                </c:pt>
                <c:pt idx="1558">
                  <c:v>7.3850000000000001E-3</c:v>
                </c:pt>
                <c:pt idx="1559">
                  <c:v>7.3400000000000002E-3</c:v>
                </c:pt>
                <c:pt idx="1560">
                  <c:v>7.3179999999999999E-3</c:v>
                </c:pt>
                <c:pt idx="1561">
                  <c:v>7.2509999999999996E-3</c:v>
                </c:pt>
                <c:pt idx="1562">
                  <c:v>7.1850000000000004E-3</c:v>
                </c:pt>
                <c:pt idx="1563">
                  <c:v>7.0959999999999999E-3</c:v>
                </c:pt>
                <c:pt idx="1564">
                  <c:v>7.0289999999999997E-3</c:v>
                </c:pt>
                <c:pt idx="1565">
                  <c:v>7.0289999999999997E-3</c:v>
                </c:pt>
                <c:pt idx="1566">
                  <c:v>6.9179999999999997E-3</c:v>
                </c:pt>
                <c:pt idx="1567">
                  <c:v>6.8739999999999999E-3</c:v>
                </c:pt>
                <c:pt idx="1568">
                  <c:v>6.829E-3</c:v>
                </c:pt>
                <c:pt idx="1569">
                  <c:v>6.7619999999999998E-3</c:v>
                </c:pt>
                <c:pt idx="1570">
                  <c:v>6.6740000000000002E-3</c:v>
                </c:pt>
                <c:pt idx="1571">
                  <c:v>6.6509999999999998E-3</c:v>
                </c:pt>
                <c:pt idx="1572">
                  <c:v>6.5620000000000001E-3</c:v>
                </c:pt>
                <c:pt idx="1573">
                  <c:v>6.4729999999999996E-3</c:v>
                </c:pt>
                <c:pt idx="1574">
                  <c:v>6.4289999999999998E-3</c:v>
                </c:pt>
                <c:pt idx="1575">
                  <c:v>6.3400000000000001E-3</c:v>
                </c:pt>
                <c:pt idx="1576">
                  <c:v>6.2729999999999999E-3</c:v>
                </c:pt>
                <c:pt idx="1577">
                  <c:v>6.1850000000000004E-3</c:v>
                </c:pt>
                <c:pt idx="1578">
                  <c:v>6.1180000000000002E-3</c:v>
                </c:pt>
                <c:pt idx="1579">
                  <c:v>6.0070000000000002E-3</c:v>
                </c:pt>
                <c:pt idx="1580">
                  <c:v>5.9849999999999999E-3</c:v>
                </c:pt>
                <c:pt idx="1581">
                  <c:v>5.8960000000000002E-3</c:v>
                </c:pt>
                <c:pt idx="1582">
                  <c:v>5.829E-3</c:v>
                </c:pt>
                <c:pt idx="1583">
                  <c:v>5.7619999999999998E-3</c:v>
                </c:pt>
                <c:pt idx="1584">
                  <c:v>5.6730000000000001E-3</c:v>
                </c:pt>
                <c:pt idx="1585">
                  <c:v>5.607E-3</c:v>
                </c:pt>
                <c:pt idx="1586">
                  <c:v>5.5180000000000003E-3</c:v>
                </c:pt>
                <c:pt idx="1587">
                  <c:v>5.4289999999999998E-3</c:v>
                </c:pt>
                <c:pt idx="1588">
                  <c:v>5.3619999999999996E-3</c:v>
                </c:pt>
                <c:pt idx="1589">
                  <c:v>5.2509999999999996E-3</c:v>
                </c:pt>
                <c:pt idx="1590">
                  <c:v>5.1840000000000002E-3</c:v>
                </c:pt>
                <c:pt idx="1591">
                  <c:v>5.0730000000000003E-3</c:v>
                </c:pt>
                <c:pt idx="1592">
                  <c:v>4.9620000000000003E-3</c:v>
                </c:pt>
                <c:pt idx="1593">
                  <c:v>4.895E-3</c:v>
                </c:pt>
                <c:pt idx="1594">
                  <c:v>4.829E-3</c:v>
                </c:pt>
                <c:pt idx="1595">
                  <c:v>4.7400000000000003E-3</c:v>
                </c:pt>
                <c:pt idx="1596">
                  <c:v>4.6730000000000001E-3</c:v>
                </c:pt>
                <c:pt idx="1597">
                  <c:v>4.5620000000000001E-3</c:v>
                </c:pt>
                <c:pt idx="1598">
                  <c:v>4.4730000000000004E-3</c:v>
                </c:pt>
                <c:pt idx="1599">
                  <c:v>4.3839999999999999E-3</c:v>
                </c:pt>
                <c:pt idx="1600">
                  <c:v>4.2950000000000002E-3</c:v>
                </c:pt>
                <c:pt idx="1601">
                  <c:v>4.2290000000000001E-3</c:v>
                </c:pt>
                <c:pt idx="1602">
                  <c:v>4.117E-3</c:v>
                </c:pt>
                <c:pt idx="1603">
                  <c:v>4.0509999999999999E-3</c:v>
                </c:pt>
                <c:pt idx="1604">
                  <c:v>3.9399999999999999E-3</c:v>
                </c:pt>
                <c:pt idx="1605">
                  <c:v>3.8289999999999999E-3</c:v>
                </c:pt>
                <c:pt idx="1606">
                  <c:v>3.7169999999999998E-3</c:v>
                </c:pt>
                <c:pt idx="1607">
                  <c:v>3.6510000000000002E-3</c:v>
                </c:pt>
                <c:pt idx="1608">
                  <c:v>3.5400000000000002E-3</c:v>
                </c:pt>
                <c:pt idx="1609">
                  <c:v>3.4510000000000001E-3</c:v>
                </c:pt>
                <c:pt idx="1610">
                  <c:v>3.3400000000000001E-3</c:v>
                </c:pt>
                <c:pt idx="1611">
                  <c:v>3.251E-3</c:v>
                </c:pt>
                <c:pt idx="1612">
                  <c:v>3.1840000000000002E-3</c:v>
                </c:pt>
                <c:pt idx="1613">
                  <c:v>3.0950000000000001E-3</c:v>
                </c:pt>
                <c:pt idx="1614">
                  <c:v>2.9840000000000001E-3</c:v>
                </c:pt>
                <c:pt idx="1615">
                  <c:v>2.9169999999999999E-3</c:v>
                </c:pt>
                <c:pt idx="1616">
                  <c:v>2.8279999999999998E-3</c:v>
                </c:pt>
                <c:pt idx="1617">
                  <c:v>2.7390000000000001E-3</c:v>
                </c:pt>
                <c:pt idx="1618">
                  <c:v>2.673E-3</c:v>
                </c:pt>
                <c:pt idx="1619">
                  <c:v>2.539E-3</c:v>
                </c:pt>
                <c:pt idx="1620">
                  <c:v>2.4499999999999999E-3</c:v>
                </c:pt>
                <c:pt idx="1621">
                  <c:v>2.3389999999999999E-3</c:v>
                </c:pt>
                <c:pt idx="1622">
                  <c:v>2.2279999999999999E-3</c:v>
                </c:pt>
                <c:pt idx="1623">
                  <c:v>2.117E-3</c:v>
                </c:pt>
                <c:pt idx="1624">
                  <c:v>2.0500000000000002E-3</c:v>
                </c:pt>
                <c:pt idx="1625">
                  <c:v>1.9610000000000001E-3</c:v>
                </c:pt>
                <c:pt idx="1626">
                  <c:v>1.8500000000000001E-3</c:v>
                </c:pt>
                <c:pt idx="1627">
                  <c:v>1.7390000000000001E-3</c:v>
                </c:pt>
                <c:pt idx="1628">
                  <c:v>1.673E-3</c:v>
                </c:pt>
                <c:pt idx="1629">
                  <c:v>1.539E-3</c:v>
                </c:pt>
                <c:pt idx="1630">
                  <c:v>1.495E-3</c:v>
                </c:pt>
                <c:pt idx="1631">
                  <c:v>1.4499999999999999E-3</c:v>
                </c:pt>
                <c:pt idx="1632">
                  <c:v>1.2949999999999999E-3</c:v>
                </c:pt>
                <c:pt idx="1633">
                  <c:v>1.2279999999999999E-3</c:v>
                </c:pt>
                <c:pt idx="1634">
                  <c:v>1.1169999999999999E-3</c:v>
                </c:pt>
                <c:pt idx="1635">
                  <c:v>1.0499999999999999E-3</c:v>
                </c:pt>
                <c:pt idx="1636">
                  <c:v>8.7200000000000005E-4</c:v>
                </c:pt>
                <c:pt idx="1637">
                  <c:v>8.2799999999999996E-4</c:v>
                </c:pt>
                <c:pt idx="1638">
                  <c:v>7.1699999999999997E-4</c:v>
                </c:pt>
                <c:pt idx="1639">
                  <c:v>6.0599999999999998E-4</c:v>
                </c:pt>
                <c:pt idx="1640">
                  <c:v>5.3899999999999998E-4</c:v>
                </c:pt>
                <c:pt idx="1641">
                  <c:v>4.4999999999999999E-4</c:v>
                </c:pt>
                <c:pt idx="1642">
                  <c:v>3.39E-4</c:v>
                </c:pt>
                <c:pt idx="1643">
                  <c:v>2.72E-4</c:v>
                </c:pt>
                <c:pt idx="1644">
                  <c:v>1.6100000000000001E-4</c:v>
                </c:pt>
                <c:pt idx="1645">
                  <c:v>7.2000000000000002E-5</c:v>
                </c:pt>
                <c:pt idx="1646">
                  <c:v>6.0000000000000002E-6</c:v>
                </c:pt>
                <c:pt idx="1647">
                  <c:v>-8.2999999999999998E-5</c:v>
                </c:pt>
                <c:pt idx="1648">
                  <c:v>-1.7200000000000001E-4</c:v>
                </c:pt>
                <c:pt idx="1649">
                  <c:v>-2.3900000000000001E-4</c:v>
                </c:pt>
                <c:pt idx="1650">
                  <c:v>-3.7199999999999999E-4</c:v>
                </c:pt>
                <c:pt idx="1651">
                  <c:v>-4.6099999999999998E-4</c:v>
                </c:pt>
                <c:pt idx="1652">
                  <c:v>-5.2800000000000004E-4</c:v>
                </c:pt>
                <c:pt idx="1653">
                  <c:v>-6.1700000000000004E-4</c:v>
                </c:pt>
                <c:pt idx="1654">
                  <c:v>-7.5000000000000002E-4</c:v>
                </c:pt>
                <c:pt idx="1655">
                  <c:v>-8.3900000000000001E-4</c:v>
                </c:pt>
                <c:pt idx="1656">
                  <c:v>-9.0600000000000001E-4</c:v>
                </c:pt>
                <c:pt idx="1657">
                  <c:v>-9.9500000000000001E-4</c:v>
                </c:pt>
                <c:pt idx="1658">
                  <c:v>-1.1280000000000001E-3</c:v>
                </c:pt>
                <c:pt idx="1659">
                  <c:v>-1.15E-3</c:v>
                </c:pt>
                <c:pt idx="1660">
                  <c:v>-1.2390000000000001E-3</c:v>
                </c:pt>
                <c:pt idx="1661">
                  <c:v>-1.3500000000000001E-3</c:v>
                </c:pt>
                <c:pt idx="1662">
                  <c:v>-1.439E-3</c:v>
                </c:pt>
                <c:pt idx="1663">
                  <c:v>-1.5280000000000001E-3</c:v>
                </c:pt>
                <c:pt idx="1664">
                  <c:v>-1.5950000000000001E-3</c:v>
                </c:pt>
                <c:pt idx="1665">
                  <c:v>-1.684E-3</c:v>
                </c:pt>
                <c:pt idx="1666">
                  <c:v>-1.75E-3</c:v>
                </c:pt>
                <c:pt idx="1667">
                  <c:v>-1.817E-3</c:v>
                </c:pt>
                <c:pt idx="1668">
                  <c:v>-1.884E-3</c:v>
                </c:pt>
                <c:pt idx="1669">
                  <c:v>-2.0170000000000001E-3</c:v>
                </c:pt>
                <c:pt idx="1670">
                  <c:v>-2.062E-3</c:v>
                </c:pt>
                <c:pt idx="1671">
                  <c:v>-2.1949999999999999E-3</c:v>
                </c:pt>
                <c:pt idx="1672">
                  <c:v>-2.2390000000000001E-3</c:v>
                </c:pt>
                <c:pt idx="1673">
                  <c:v>-2.3059999999999999E-3</c:v>
                </c:pt>
                <c:pt idx="1674">
                  <c:v>-2.4169999999999999E-3</c:v>
                </c:pt>
                <c:pt idx="1675">
                  <c:v>-2.4620000000000002E-3</c:v>
                </c:pt>
                <c:pt idx="1676">
                  <c:v>-2.5509999999999999E-3</c:v>
                </c:pt>
                <c:pt idx="1677">
                  <c:v>-2.6619999999999999E-3</c:v>
                </c:pt>
                <c:pt idx="1678">
                  <c:v>-2.7060000000000001E-3</c:v>
                </c:pt>
                <c:pt idx="1679">
                  <c:v>-2.7729999999999999E-3</c:v>
                </c:pt>
                <c:pt idx="1680">
                  <c:v>-2.862E-3</c:v>
                </c:pt>
                <c:pt idx="1681">
                  <c:v>-2.928E-3</c:v>
                </c:pt>
                <c:pt idx="1682">
                  <c:v>-2.9949999999999998E-3</c:v>
                </c:pt>
                <c:pt idx="1683">
                  <c:v>-3.0620000000000001E-3</c:v>
                </c:pt>
                <c:pt idx="1684">
                  <c:v>-3.1280000000000001E-3</c:v>
                </c:pt>
                <c:pt idx="1685">
                  <c:v>-3.1510000000000002E-3</c:v>
                </c:pt>
                <c:pt idx="1686">
                  <c:v>-3.284E-3</c:v>
                </c:pt>
                <c:pt idx="1687">
                  <c:v>-3.3059999999999999E-3</c:v>
                </c:pt>
                <c:pt idx="1688">
                  <c:v>-3.395E-3</c:v>
                </c:pt>
                <c:pt idx="1689">
                  <c:v>-3.506E-3</c:v>
                </c:pt>
                <c:pt idx="1690">
                  <c:v>-3.5279999999999999E-3</c:v>
                </c:pt>
                <c:pt idx="1691">
                  <c:v>-3.5729999999999998E-3</c:v>
                </c:pt>
                <c:pt idx="1692">
                  <c:v>-3.6619999999999999E-3</c:v>
                </c:pt>
                <c:pt idx="1693">
                  <c:v>-3.7060000000000001E-3</c:v>
                </c:pt>
                <c:pt idx="1694">
                  <c:v>-3.7729999999999999E-3</c:v>
                </c:pt>
                <c:pt idx="1695">
                  <c:v>-3.8170000000000001E-3</c:v>
                </c:pt>
                <c:pt idx="1696">
                  <c:v>-3.862E-3</c:v>
                </c:pt>
                <c:pt idx="1697">
                  <c:v>-3.9509999999999997E-3</c:v>
                </c:pt>
                <c:pt idx="1698">
                  <c:v>-3.9950000000000003E-3</c:v>
                </c:pt>
                <c:pt idx="1699">
                  <c:v>-4.0169999999999997E-3</c:v>
                </c:pt>
                <c:pt idx="1700">
                  <c:v>-4.1060000000000003E-3</c:v>
                </c:pt>
                <c:pt idx="1701">
                  <c:v>-4.1289999999999999E-3</c:v>
                </c:pt>
                <c:pt idx="1702">
                  <c:v>-4.1949999999999999E-3</c:v>
                </c:pt>
                <c:pt idx="1703">
                  <c:v>-4.2399999999999998E-3</c:v>
                </c:pt>
                <c:pt idx="1704">
                  <c:v>-4.3290000000000004E-3</c:v>
                </c:pt>
                <c:pt idx="1705">
                  <c:v>-4.3730000000000002E-3</c:v>
                </c:pt>
                <c:pt idx="1706">
                  <c:v>-4.3949999999999996E-3</c:v>
                </c:pt>
                <c:pt idx="1707">
                  <c:v>-4.4180000000000001E-3</c:v>
                </c:pt>
                <c:pt idx="1708">
                  <c:v>-4.4840000000000001E-3</c:v>
                </c:pt>
                <c:pt idx="1709">
                  <c:v>-4.529E-3</c:v>
                </c:pt>
                <c:pt idx="1710">
                  <c:v>-4.529E-3</c:v>
                </c:pt>
                <c:pt idx="1711">
                  <c:v>-4.5729999999999998E-3</c:v>
                </c:pt>
                <c:pt idx="1712">
                  <c:v>-4.64E-3</c:v>
                </c:pt>
                <c:pt idx="1713">
                  <c:v>-4.7060000000000001E-3</c:v>
                </c:pt>
                <c:pt idx="1714">
                  <c:v>-4.7289999999999997E-3</c:v>
                </c:pt>
                <c:pt idx="1715">
                  <c:v>-4.751E-3</c:v>
                </c:pt>
                <c:pt idx="1716">
                  <c:v>-4.7949999999999998E-3</c:v>
                </c:pt>
                <c:pt idx="1717">
                  <c:v>-4.8180000000000002E-3</c:v>
                </c:pt>
                <c:pt idx="1718">
                  <c:v>-4.8840000000000003E-3</c:v>
                </c:pt>
                <c:pt idx="1719">
                  <c:v>-4.8840000000000003E-3</c:v>
                </c:pt>
                <c:pt idx="1720">
                  <c:v>-4.9290000000000002E-3</c:v>
                </c:pt>
                <c:pt idx="1721">
                  <c:v>-4.973E-3</c:v>
                </c:pt>
                <c:pt idx="1722">
                  <c:v>-4.973E-3</c:v>
                </c:pt>
                <c:pt idx="1723">
                  <c:v>-5.0179999999999999E-3</c:v>
                </c:pt>
                <c:pt idx="1724">
                  <c:v>-5.0400000000000002E-3</c:v>
                </c:pt>
                <c:pt idx="1725">
                  <c:v>-5.0400000000000002E-3</c:v>
                </c:pt>
                <c:pt idx="1726">
                  <c:v>-5.084E-3</c:v>
                </c:pt>
                <c:pt idx="1727">
                  <c:v>-5.1289999999999999E-3</c:v>
                </c:pt>
                <c:pt idx="1728">
                  <c:v>-5.1070000000000004E-3</c:v>
                </c:pt>
                <c:pt idx="1729">
                  <c:v>-5.1510000000000002E-3</c:v>
                </c:pt>
                <c:pt idx="1730">
                  <c:v>-5.1729999999999996E-3</c:v>
                </c:pt>
                <c:pt idx="1731">
                  <c:v>-5.1510000000000002E-3</c:v>
                </c:pt>
                <c:pt idx="1732">
                  <c:v>-5.1729999999999996E-3</c:v>
                </c:pt>
                <c:pt idx="1733">
                  <c:v>-5.195E-3</c:v>
                </c:pt>
                <c:pt idx="1734">
                  <c:v>-5.2399999999999999E-3</c:v>
                </c:pt>
                <c:pt idx="1735">
                  <c:v>-5.2620000000000002E-3</c:v>
                </c:pt>
                <c:pt idx="1736">
                  <c:v>-5.2180000000000004E-3</c:v>
                </c:pt>
                <c:pt idx="1737">
                  <c:v>-5.2620000000000002E-3</c:v>
                </c:pt>
                <c:pt idx="1738">
                  <c:v>-5.2839999999999996E-3</c:v>
                </c:pt>
                <c:pt idx="1739">
                  <c:v>-5.2399999999999999E-3</c:v>
                </c:pt>
                <c:pt idx="1740">
                  <c:v>-5.2399999999999999E-3</c:v>
                </c:pt>
                <c:pt idx="1741">
                  <c:v>-5.2620000000000002E-3</c:v>
                </c:pt>
                <c:pt idx="1742">
                  <c:v>-5.2399999999999999E-3</c:v>
                </c:pt>
                <c:pt idx="1743">
                  <c:v>-5.2839999999999996E-3</c:v>
                </c:pt>
                <c:pt idx="1744">
                  <c:v>-5.2620000000000002E-3</c:v>
                </c:pt>
                <c:pt idx="1745">
                  <c:v>-5.2620000000000002E-3</c:v>
                </c:pt>
                <c:pt idx="1746">
                  <c:v>-5.2839999999999996E-3</c:v>
                </c:pt>
                <c:pt idx="1747">
                  <c:v>-5.2620000000000002E-3</c:v>
                </c:pt>
                <c:pt idx="1748">
                  <c:v>-5.2620000000000002E-3</c:v>
                </c:pt>
                <c:pt idx="1749">
                  <c:v>-5.2620000000000002E-3</c:v>
                </c:pt>
                <c:pt idx="1750">
                  <c:v>-5.2399999999999999E-3</c:v>
                </c:pt>
                <c:pt idx="1751">
                  <c:v>-5.2399999999999999E-3</c:v>
                </c:pt>
                <c:pt idx="1752">
                  <c:v>-5.2399999999999999E-3</c:v>
                </c:pt>
                <c:pt idx="1753">
                  <c:v>-5.195E-3</c:v>
                </c:pt>
                <c:pt idx="1754">
                  <c:v>-5.2180000000000004E-3</c:v>
                </c:pt>
                <c:pt idx="1755">
                  <c:v>-5.1289999999999999E-3</c:v>
                </c:pt>
                <c:pt idx="1756">
                  <c:v>-5.1510000000000002E-3</c:v>
                </c:pt>
                <c:pt idx="1757">
                  <c:v>-5.1070000000000004E-3</c:v>
                </c:pt>
                <c:pt idx="1758">
                  <c:v>-5.1070000000000004E-3</c:v>
                </c:pt>
                <c:pt idx="1759">
                  <c:v>-5.1070000000000004E-3</c:v>
                </c:pt>
                <c:pt idx="1760">
                  <c:v>-5.1070000000000004E-3</c:v>
                </c:pt>
                <c:pt idx="1761">
                  <c:v>-5.084E-3</c:v>
                </c:pt>
                <c:pt idx="1762">
                  <c:v>-5.0619999999999997E-3</c:v>
                </c:pt>
                <c:pt idx="1763">
                  <c:v>-5.0400000000000002E-3</c:v>
                </c:pt>
                <c:pt idx="1764">
                  <c:v>-5.0179999999999999E-3</c:v>
                </c:pt>
                <c:pt idx="1765">
                  <c:v>-4.973E-3</c:v>
                </c:pt>
                <c:pt idx="1766">
                  <c:v>-4.973E-3</c:v>
                </c:pt>
                <c:pt idx="1767">
                  <c:v>-4.9290000000000002E-3</c:v>
                </c:pt>
                <c:pt idx="1768">
                  <c:v>-4.8840000000000003E-3</c:v>
                </c:pt>
                <c:pt idx="1769">
                  <c:v>-4.8840000000000003E-3</c:v>
                </c:pt>
                <c:pt idx="1770">
                  <c:v>-4.8180000000000002E-3</c:v>
                </c:pt>
                <c:pt idx="1771">
                  <c:v>-4.7949999999999998E-3</c:v>
                </c:pt>
                <c:pt idx="1772">
                  <c:v>-4.7730000000000003E-3</c:v>
                </c:pt>
                <c:pt idx="1773">
                  <c:v>-4.7289999999999997E-3</c:v>
                </c:pt>
                <c:pt idx="1774">
                  <c:v>-4.7289999999999997E-3</c:v>
                </c:pt>
                <c:pt idx="1775">
                  <c:v>-4.6839999999999998E-3</c:v>
                </c:pt>
                <c:pt idx="1776">
                  <c:v>-4.64E-3</c:v>
                </c:pt>
                <c:pt idx="1777">
                  <c:v>-4.5950000000000001E-3</c:v>
                </c:pt>
                <c:pt idx="1778">
                  <c:v>-4.529E-3</c:v>
                </c:pt>
                <c:pt idx="1779">
                  <c:v>-4.5059999999999996E-3</c:v>
                </c:pt>
                <c:pt idx="1780">
                  <c:v>-4.4840000000000001E-3</c:v>
                </c:pt>
                <c:pt idx="1781">
                  <c:v>-4.4619999999999998E-3</c:v>
                </c:pt>
                <c:pt idx="1782">
                  <c:v>-4.3949999999999996E-3</c:v>
                </c:pt>
                <c:pt idx="1783">
                  <c:v>-4.3509999999999998E-3</c:v>
                </c:pt>
                <c:pt idx="1784">
                  <c:v>-4.3059999999999999E-3</c:v>
                </c:pt>
                <c:pt idx="1785">
                  <c:v>-4.2620000000000002E-3</c:v>
                </c:pt>
                <c:pt idx="1786">
                  <c:v>-4.1949999999999999E-3</c:v>
                </c:pt>
                <c:pt idx="1787">
                  <c:v>-4.1729999999999996E-3</c:v>
                </c:pt>
                <c:pt idx="1788">
                  <c:v>-4.1289999999999999E-3</c:v>
                </c:pt>
                <c:pt idx="1789">
                  <c:v>-4.0400000000000002E-3</c:v>
                </c:pt>
                <c:pt idx="1790">
                  <c:v>-4.0400000000000002E-3</c:v>
                </c:pt>
                <c:pt idx="1791">
                  <c:v>-3.973E-3</c:v>
                </c:pt>
                <c:pt idx="1792">
                  <c:v>-3.9290000000000002E-3</c:v>
                </c:pt>
                <c:pt idx="1793">
                  <c:v>-3.9060000000000002E-3</c:v>
                </c:pt>
                <c:pt idx="1794">
                  <c:v>-3.8400000000000001E-3</c:v>
                </c:pt>
                <c:pt idx="1795">
                  <c:v>-3.7729999999999999E-3</c:v>
                </c:pt>
                <c:pt idx="1796">
                  <c:v>-3.7060000000000001E-3</c:v>
                </c:pt>
                <c:pt idx="1797">
                  <c:v>-3.7060000000000001E-3</c:v>
                </c:pt>
                <c:pt idx="1798">
                  <c:v>-3.64E-3</c:v>
                </c:pt>
                <c:pt idx="1799">
                  <c:v>-3.5729999999999998E-3</c:v>
                </c:pt>
                <c:pt idx="1800">
                  <c:v>-3.506E-3</c:v>
                </c:pt>
                <c:pt idx="1801">
                  <c:v>-3.4399999999999999E-3</c:v>
                </c:pt>
                <c:pt idx="1802">
                  <c:v>-3.3730000000000001E-3</c:v>
                </c:pt>
                <c:pt idx="1803">
                  <c:v>-3.3509999999999998E-3</c:v>
                </c:pt>
                <c:pt idx="1804">
                  <c:v>-3.3059999999999999E-3</c:v>
                </c:pt>
                <c:pt idx="1805">
                  <c:v>-3.2399999999999998E-3</c:v>
                </c:pt>
                <c:pt idx="1806">
                  <c:v>-3.173E-3</c:v>
                </c:pt>
                <c:pt idx="1807">
                  <c:v>-3.1059999999999998E-3</c:v>
                </c:pt>
                <c:pt idx="1808">
                  <c:v>-3.0620000000000001E-3</c:v>
                </c:pt>
                <c:pt idx="1809">
                  <c:v>-2.9949999999999998E-3</c:v>
                </c:pt>
                <c:pt idx="1810">
                  <c:v>-2.9729999999999999E-3</c:v>
                </c:pt>
                <c:pt idx="1811">
                  <c:v>-2.9060000000000002E-3</c:v>
                </c:pt>
                <c:pt idx="1812">
                  <c:v>-2.7950000000000002E-3</c:v>
                </c:pt>
                <c:pt idx="1813">
                  <c:v>-2.7729999999999999E-3</c:v>
                </c:pt>
                <c:pt idx="1814">
                  <c:v>-2.7060000000000001E-3</c:v>
                </c:pt>
                <c:pt idx="1815">
                  <c:v>-2.617E-3</c:v>
                </c:pt>
                <c:pt idx="1816">
                  <c:v>-2.5730000000000002E-3</c:v>
                </c:pt>
                <c:pt idx="1817">
                  <c:v>-2.5279999999999999E-3</c:v>
                </c:pt>
                <c:pt idx="1818">
                  <c:v>-2.4840000000000001E-3</c:v>
                </c:pt>
                <c:pt idx="1819">
                  <c:v>-2.4169999999999999E-3</c:v>
                </c:pt>
                <c:pt idx="1820">
                  <c:v>-2.3280000000000002E-3</c:v>
                </c:pt>
                <c:pt idx="1821">
                  <c:v>-2.2620000000000001E-3</c:v>
                </c:pt>
                <c:pt idx="1822">
                  <c:v>-2.1949999999999999E-3</c:v>
                </c:pt>
                <c:pt idx="1823">
                  <c:v>-2.15E-3</c:v>
                </c:pt>
                <c:pt idx="1824">
                  <c:v>-2.1059999999999998E-3</c:v>
                </c:pt>
                <c:pt idx="1825">
                  <c:v>-2.039E-3</c:v>
                </c:pt>
                <c:pt idx="1826">
                  <c:v>-1.9499999999999999E-3</c:v>
                </c:pt>
                <c:pt idx="1827">
                  <c:v>-1.9059999999999999E-3</c:v>
                </c:pt>
                <c:pt idx="1828">
                  <c:v>-1.817E-3</c:v>
                </c:pt>
                <c:pt idx="1829">
                  <c:v>-1.7949999999999999E-3</c:v>
                </c:pt>
                <c:pt idx="1830">
                  <c:v>-1.7279999999999999E-3</c:v>
                </c:pt>
                <c:pt idx="1831">
                  <c:v>-1.6609999999999999E-3</c:v>
                </c:pt>
                <c:pt idx="1832">
                  <c:v>-1.5499999999999999E-3</c:v>
                </c:pt>
                <c:pt idx="1833">
                  <c:v>-1.5499999999999999E-3</c:v>
                </c:pt>
                <c:pt idx="1834">
                  <c:v>-1.4610000000000001E-3</c:v>
                </c:pt>
                <c:pt idx="1835">
                  <c:v>-1.395E-3</c:v>
                </c:pt>
                <c:pt idx="1836">
                  <c:v>-1.3500000000000001E-3</c:v>
                </c:pt>
                <c:pt idx="1837">
                  <c:v>-1.3060000000000001E-3</c:v>
                </c:pt>
                <c:pt idx="1838">
                  <c:v>-1.1950000000000001E-3</c:v>
                </c:pt>
                <c:pt idx="1839">
                  <c:v>-1.1280000000000001E-3</c:v>
                </c:pt>
                <c:pt idx="1840">
                  <c:v>-1.1280000000000001E-3</c:v>
                </c:pt>
                <c:pt idx="1841">
                  <c:v>-1.039E-3</c:v>
                </c:pt>
                <c:pt idx="1842">
                  <c:v>-9.7199999999999999E-4</c:v>
                </c:pt>
                <c:pt idx="1843">
                  <c:v>-8.8400000000000002E-4</c:v>
                </c:pt>
                <c:pt idx="1844">
                  <c:v>-8.61E-4</c:v>
                </c:pt>
                <c:pt idx="1845">
                  <c:v>-7.9500000000000003E-4</c:v>
                </c:pt>
                <c:pt idx="1846">
                  <c:v>-7.2800000000000002E-4</c:v>
                </c:pt>
                <c:pt idx="1847">
                  <c:v>-6.8300000000000001E-4</c:v>
                </c:pt>
                <c:pt idx="1848">
                  <c:v>-5.9500000000000004E-4</c:v>
                </c:pt>
                <c:pt idx="1849">
                  <c:v>-5.7200000000000003E-4</c:v>
                </c:pt>
                <c:pt idx="1850">
                  <c:v>-4.8299999999999998E-4</c:v>
                </c:pt>
                <c:pt idx="1851">
                  <c:v>-4.17E-4</c:v>
                </c:pt>
                <c:pt idx="1852">
                  <c:v>-3.7199999999999999E-4</c:v>
                </c:pt>
                <c:pt idx="1853">
                  <c:v>-3.0600000000000001E-4</c:v>
                </c:pt>
                <c:pt idx="1854">
                  <c:v>-2.61E-4</c:v>
                </c:pt>
                <c:pt idx="1855">
                  <c:v>-2.3900000000000001E-4</c:v>
                </c:pt>
                <c:pt idx="1856">
                  <c:v>-1.94E-4</c:v>
                </c:pt>
                <c:pt idx="1857">
                  <c:v>-8.2999999999999998E-5</c:v>
                </c:pt>
                <c:pt idx="1858">
                  <c:v>-6.0999999999999999E-5</c:v>
                </c:pt>
                <c:pt idx="1859">
                  <c:v>-1.7E-5</c:v>
                </c:pt>
                <c:pt idx="1860">
                  <c:v>7.2000000000000002E-5</c:v>
                </c:pt>
                <c:pt idx="1861">
                  <c:v>9.3999999999999994E-5</c:v>
                </c:pt>
                <c:pt idx="1862">
                  <c:v>1.6100000000000001E-4</c:v>
                </c:pt>
                <c:pt idx="1863">
                  <c:v>2.5000000000000001E-4</c:v>
                </c:pt>
                <c:pt idx="1864">
                  <c:v>2.72E-4</c:v>
                </c:pt>
                <c:pt idx="1865">
                  <c:v>3.39E-4</c:v>
                </c:pt>
                <c:pt idx="1866">
                  <c:v>4.28E-4</c:v>
                </c:pt>
                <c:pt idx="1867">
                  <c:v>4.28E-4</c:v>
                </c:pt>
                <c:pt idx="1868">
                  <c:v>5.1699999999999999E-4</c:v>
                </c:pt>
                <c:pt idx="1869">
                  <c:v>5.6099999999999998E-4</c:v>
                </c:pt>
                <c:pt idx="1870">
                  <c:v>5.8299999999999997E-4</c:v>
                </c:pt>
                <c:pt idx="1871">
                  <c:v>6.7199999999999996E-4</c:v>
                </c:pt>
                <c:pt idx="1872">
                  <c:v>6.7199999999999996E-4</c:v>
                </c:pt>
                <c:pt idx="1873">
                  <c:v>7.3899999999999997E-4</c:v>
                </c:pt>
                <c:pt idx="1874">
                  <c:v>8.0599999999999997E-4</c:v>
                </c:pt>
                <c:pt idx="1875">
                  <c:v>8.2799999999999996E-4</c:v>
                </c:pt>
                <c:pt idx="1876">
                  <c:v>9.3899999999999995E-4</c:v>
                </c:pt>
                <c:pt idx="1877">
                  <c:v>9.6100000000000005E-4</c:v>
                </c:pt>
                <c:pt idx="1878">
                  <c:v>1.0059999999999999E-3</c:v>
                </c:pt>
                <c:pt idx="1879">
                  <c:v>1.0950000000000001E-3</c:v>
                </c:pt>
                <c:pt idx="1880">
                  <c:v>1.139E-3</c:v>
                </c:pt>
                <c:pt idx="1881">
                  <c:v>1.1609999999999999E-3</c:v>
                </c:pt>
                <c:pt idx="1882">
                  <c:v>1.2279999999999999E-3</c:v>
                </c:pt>
                <c:pt idx="1883">
                  <c:v>1.2719999999999999E-3</c:v>
                </c:pt>
                <c:pt idx="1884">
                  <c:v>1.2949999999999999E-3</c:v>
                </c:pt>
                <c:pt idx="1885">
                  <c:v>1.3389999999999999E-3</c:v>
                </c:pt>
                <c:pt idx="1886">
                  <c:v>1.428E-3</c:v>
                </c:pt>
                <c:pt idx="1887">
                  <c:v>1.4499999999999999E-3</c:v>
                </c:pt>
                <c:pt idx="1888">
                  <c:v>1.5169999999999999E-3</c:v>
                </c:pt>
                <c:pt idx="1889">
                  <c:v>1.539E-3</c:v>
                </c:pt>
                <c:pt idx="1890">
                  <c:v>1.5839999999999999E-3</c:v>
                </c:pt>
                <c:pt idx="1891">
                  <c:v>1.6280000000000001E-3</c:v>
                </c:pt>
                <c:pt idx="1892">
                  <c:v>1.673E-3</c:v>
                </c:pt>
                <c:pt idx="1893">
                  <c:v>1.7390000000000001E-3</c:v>
                </c:pt>
                <c:pt idx="1894">
                  <c:v>1.8060000000000001E-3</c:v>
                </c:pt>
                <c:pt idx="1895">
                  <c:v>1.8500000000000001E-3</c:v>
                </c:pt>
                <c:pt idx="1896">
                  <c:v>1.8500000000000001E-3</c:v>
                </c:pt>
                <c:pt idx="1897">
                  <c:v>1.939E-3</c:v>
                </c:pt>
                <c:pt idx="1898">
                  <c:v>1.939E-3</c:v>
                </c:pt>
                <c:pt idx="1899">
                  <c:v>2.006E-3</c:v>
                </c:pt>
                <c:pt idx="1900">
                  <c:v>2.0500000000000002E-3</c:v>
                </c:pt>
                <c:pt idx="1901">
                  <c:v>2.1389999999999998E-3</c:v>
                </c:pt>
                <c:pt idx="1902">
                  <c:v>2.117E-3</c:v>
                </c:pt>
                <c:pt idx="1903">
                  <c:v>2.2060000000000001E-3</c:v>
                </c:pt>
                <c:pt idx="1904">
                  <c:v>2.2060000000000001E-3</c:v>
                </c:pt>
                <c:pt idx="1905">
                  <c:v>2.2729999999999998E-3</c:v>
                </c:pt>
                <c:pt idx="1906">
                  <c:v>2.2950000000000002E-3</c:v>
                </c:pt>
                <c:pt idx="1907">
                  <c:v>2.317E-3</c:v>
                </c:pt>
                <c:pt idx="1908">
                  <c:v>2.4060000000000002E-3</c:v>
                </c:pt>
                <c:pt idx="1909">
                  <c:v>2.4729999999999999E-3</c:v>
                </c:pt>
                <c:pt idx="1910">
                  <c:v>2.5170000000000001E-3</c:v>
                </c:pt>
                <c:pt idx="1911">
                  <c:v>2.539E-3</c:v>
                </c:pt>
                <c:pt idx="1912">
                  <c:v>2.5839999999999999E-3</c:v>
                </c:pt>
                <c:pt idx="1913">
                  <c:v>2.6059999999999998E-3</c:v>
                </c:pt>
                <c:pt idx="1914">
                  <c:v>2.6510000000000001E-3</c:v>
                </c:pt>
                <c:pt idx="1915">
                  <c:v>2.6949999999999999E-3</c:v>
                </c:pt>
                <c:pt idx="1916">
                  <c:v>2.7390000000000001E-3</c:v>
                </c:pt>
                <c:pt idx="1917">
                  <c:v>2.7620000000000001E-3</c:v>
                </c:pt>
                <c:pt idx="1918">
                  <c:v>2.8279999999999998E-3</c:v>
                </c:pt>
                <c:pt idx="1919">
                  <c:v>2.8279999999999998E-3</c:v>
                </c:pt>
                <c:pt idx="1920">
                  <c:v>2.9169999999999999E-3</c:v>
                </c:pt>
                <c:pt idx="1921">
                  <c:v>2.9169999999999999E-3</c:v>
                </c:pt>
                <c:pt idx="1922">
                  <c:v>2.9390000000000002E-3</c:v>
                </c:pt>
                <c:pt idx="1923">
                  <c:v>3.0279999999999999E-3</c:v>
                </c:pt>
                <c:pt idx="1924">
                  <c:v>3.0509999999999999E-3</c:v>
                </c:pt>
                <c:pt idx="1925">
                  <c:v>3.0950000000000001E-3</c:v>
                </c:pt>
                <c:pt idx="1926">
                  <c:v>3.1619999999999999E-3</c:v>
                </c:pt>
                <c:pt idx="1927">
                  <c:v>3.2060000000000001E-3</c:v>
                </c:pt>
                <c:pt idx="1928">
                  <c:v>3.2060000000000001E-3</c:v>
                </c:pt>
                <c:pt idx="1929">
                  <c:v>3.251E-3</c:v>
                </c:pt>
                <c:pt idx="1930">
                  <c:v>3.3170000000000001E-3</c:v>
                </c:pt>
                <c:pt idx="1931">
                  <c:v>3.362E-3</c:v>
                </c:pt>
                <c:pt idx="1932">
                  <c:v>3.3400000000000001E-3</c:v>
                </c:pt>
                <c:pt idx="1933">
                  <c:v>3.3839999999999999E-3</c:v>
                </c:pt>
                <c:pt idx="1934">
                  <c:v>3.4280000000000001E-3</c:v>
                </c:pt>
                <c:pt idx="1935">
                  <c:v>3.473E-3</c:v>
                </c:pt>
                <c:pt idx="1936">
                  <c:v>3.5170000000000002E-3</c:v>
                </c:pt>
                <c:pt idx="1937">
                  <c:v>3.5400000000000002E-3</c:v>
                </c:pt>
                <c:pt idx="1938">
                  <c:v>3.5839999999999999E-3</c:v>
                </c:pt>
                <c:pt idx="1939">
                  <c:v>3.6510000000000002E-3</c:v>
                </c:pt>
                <c:pt idx="1940">
                  <c:v>3.673E-3</c:v>
                </c:pt>
                <c:pt idx="1941">
                  <c:v>3.673E-3</c:v>
                </c:pt>
                <c:pt idx="1942">
                  <c:v>3.7399999999999998E-3</c:v>
                </c:pt>
                <c:pt idx="1943">
                  <c:v>3.8059999999999999E-3</c:v>
                </c:pt>
                <c:pt idx="1944">
                  <c:v>3.8289999999999999E-3</c:v>
                </c:pt>
                <c:pt idx="1945">
                  <c:v>3.8509999999999998E-3</c:v>
                </c:pt>
                <c:pt idx="1946">
                  <c:v>3.8509999999999998E-3</c:v>
                </c:pt>
                <c:pt idx="1947">
                  <c:v>3.895E-3</c:v>
                </c:pt>
                <c:pt idx="1948">
                  <c:v>3.9399999999999999E-3</c:v>
                </c:pt>
                <c:pt idx="1949">
                  <c:v>4.006E-3</c:v>
                </c:pt>
                <c:pt idx="1950">
                  <c:v>4.006E-3</c:v>
                </c:pt>
                <c:pt idx="1951">
                  <c:v>4.0509999999999999E-3</c:v>
                </c:pt>
                <c:pt idx="1952">
                  <c:v>4.0949999999999997E-3</c:v>
                </c:pt>
                <c:pt idx="1953">
                  <c:v>4.0949999999999997E-3</c:v>
                </c:pt>
                <c:pt idx="1954">
                  <c:v>4.1840000000000002E-3</c:v>
                </c:pt>
                <c:pt idx="1955">
                  <c:v>4.1840000000000002E-3</c:v>
                </c:pt>
                <c:pt idx="1956">
                  <c:v>4.2509999999999996E-3</c:v>
                </c:pt>
                <c:pt idx="1957">
                  <c:v>4.2729999999999999E-3</c:v>
                </c:pt>
                <c:pt idx="1958">
                  <c:v>4.2950000000000002E-3</c:v>
                </c:pt>
                <c:pt idx="1959">
                  <c:v>4.3400000000000001E-3</c:v>
                </c:pt>
                <c:pt idx="1960">
                  <c:v>4.3400000000000001E-3</c:v>
                </c:pt>
                <c:pt idx="1961">
                  <c:v>4.4060000000000002E-3</c:v>
                </c:pt>
                <c:pt idx="1962">
                  <c:v>4.4289999999999998E-3</c:v>
                </c:pt>
                <c:pt idx="1963">
                  <c:v>4.4510000000000001E-3</c:v>
                </c:pt>
                <c:pt idx="1964">
                  <c:v>4.4730000000000004E-3</c:v>
                </c:pt>
                <c:pt idx="1965">
                  <c:v>4.5180000000000003E-3</c:v>
                </c:pt>
                <c:pt idx="1966">
                  <c:v>4.5180000000000003E-3</c:v>
                </c:pt>
                <c:pt idx="1967">
                  <c:v>4.5620000000000001E-3</c:v>
                </c:pt>
                <c:pt idx="1968">
                  <c:v>4.5840000000000004E-3</c:v>
                </c:pt>
                <c:pt idx="1969">
                  <c:v>4.6059999999999999E-3</c:v>
                </c:pt>
                <c:pt idx="1970">
                  <c:v>4.6290000000000003E-3</c:v>
                </c:pt>
                <c:pt idx="1971">
                  <c:v>4.6950000000000004E-3</c:v>
                </c:pt>
                <c:pt idx="1972">
                  <c:v>4.718E-3</c:v>
                </c:pt>
                <c:pt idx="1973">
                  <c:v>4.6950000000000004E-3</c:v>
                </c:pt>
                <c:pt idx="1974">
                  <c:v>4.718E-3</c:v>
                </c:pt>
                <c:pt idx="1975">
                  <c:v>4.7619999999999997E-3</c:v>
                </c:pt>
                <c:pt idx="1976">
                  <c:v>4.7840000000000001E-3</c:v>
                </c:pt>
                <c:pt idx="1977">
                  <c:v>4.7840000000000001E-3</c:v>
                </c:pt>
                <c:pt idx="1978">
                  <c:v>4.829E-3</c:v>
                </c:pt>
                <c:pt idx="1979">
                  <c:v>4.8510000000000003E-3</c:v>
                </c:pt>
                <c:pt idx="1980">
                  <c:v>4.829E-3</c:v>
                </c:pt>
                <c:pt idx="1981">
                  <c:v>4.9179999999999996E-3</c:v>
                </c:pt>
                <c:pt idx="1982">
                  <c:v>4.9179999999999996E-3</c:v>
                </c:pt>
                <c:pt idx="1983">
                  <c:v>4.9399999999999999E-3</c:v>
                </c:pt>
                <c:pt idx="1984">
                  <c:v>4.9399999999999999E-3</c:v>
                </c:pt>
                <c:pt idx="1985">
                  <c:v>4.9620000000000003E-3</c:v>
                </c:pt>
                <c:pt idx="1986">
                  <c:v>5.0070000000000002E-3</c:v>
                </c:pt>
                <c:pt idx="1987">
                  <c:v>4.9620000000000003E-3</c:v>
                </c:pt>
                <c:pt idx="1988">
                  <c:v>4.9839999999999997E-3</c:v>
                </c:pt>
                <c:pt idx="1989">
                  <c:v>5.0070000000000002E-3</c:v>
                </c:pt>
                <c:pt idx="1990">
                  <c:v>5.0509999999999999E-3</c:v>
                </c:pt>
                <c:pt idx="1991">
                  <c:v>5.0509999999999999E-3</c:v>
                </c:pt>
                <c:pt idx="1992">
                  <c:v>5.0509999999999999E-3</c:v>
                </c:pt>
                <c:pt idx="1993">
                  <c:v>5.0509999999999999E-3</c:v>
                </c:pt>
                <c:pt idx="1994">
                  <c:v>5.0949999999999997E-3</c:v>
                </c:pt>
                <c:pt idx="1995">
                  <c:v>5.0509999999999999E-3</c:v>
                </c:pt>
                <c:pt idx="1996">
                  <c:v>5.0730000000000003E-3</c:v>
                </c:pt>
                <c:pt idx="1997">
                  <c:v>5.0730000000000003E-3</c:v>
                </c:pt>
                <c:pt idx="1998">
                  <c:v>5.0949999999999997E-3</c:v>
                </c:pt>
                <c:pt idx="1999">
                  <c:v>5.0949999999999997E-3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701440"/>
        <c:axId val="179704896"/>
      </c:scatterChar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'ATF1319'!$A$501:$A$2500</c:f>
              <c:numCache>
                <c:formatCode>0.00E+00</c:formatCode>
                <c:ptCount val="2000"/>
                <c:pt idx="0">
                  <c:v>-6.8902E-9</c:v>
                </c:pt>
                <c:pt idx="1">
                  <c:v>-6.8839000000000002E-9</c:v>
                </c:pt>
                <c:pt idx="2">
                  <c:v>-6.8776999999999999E-9</c:v>
                </c:pt>
                <c:pt idx="3">
                  <c:v>-6.8714000000000001E-9</c:v>
                </c:pt>
                <c:pt idx="4">
                  <c:v>-6.8651999999999998E-9</c:v>
                </c:pt>
                <c:pt idx="5">
                  <c:v>-6.8589E-9</c:v>
                </c:pt>
                <c:pt idx="6">
                  <c:v>-6.8526999999999997E-9</c:v>
                </c:pt>
                <c:pt idx="7">
                  <c:v>-6.8463999999999998E-9</c:v>
                </c:pt>
                <c:pt idx="8">
                  <c:v>-6.8401999999999996E-9</c:v>
                </c:pt>
                <c:pt idx="9">
                  <c:v>-6.8338999999999997E-9</c:v>
                </c:pt>
                <c:pt idx="10">
                  <c:v>-6.8277000000000003E-9</c:v>
                </c:pt>
                <c:pt idx="11">
                  <c:v>-6.8213999999999996E-9</c:v>
                </c:pt>
                <c:pt idx="12">
                  <c:v>-6.8152000000000002E-9</c:v>
                </c:pt>
                <c:pt idx="13">
                  <c:v>-6.8089000000000003E-9</c:v>
                </c:pt>
                <c:pt idx="14">
                  <c:v>-6.8027000000000001E-9</c:v>
                </c:pt>
                <c:pt idx="15">
                  <c:v>-6.7964000000000002E-9</c:v>
                </c:pt>
                <c:pt idx="16">
                  <c:v>-6.7902E-9</c:v>
                </c:pt>
                <c:pt idx="17">
                  <c:v>-6.7839000000000001E-9</c:v>
                </c:pt>
                <c:pt idx="18">
                  <c:v>-6.7776999999999999E-9</c:v>
                </c:pt>
                <c:pt idx="19">
                  <c:v>-6.7714E-9</c:v>
                </c:pt>
                <c:pt idx="20">
                  <c:v>-6.7651999999999998E-9</c:v>
                </c:pt>
                <c:pt idx="21">
                  <c:v>-6.7588999999999999E-9</c:v>
                </c:pt>
                <c:pt idx="22">
                  <c:v>-6.7526999999999996E-9</c:v>
                </c:pt>
                <c:pt idx="23">
                  <c:v>-6.7463999999999998E-9</c:v>
                </c:pt>
                <c:pt idx="24">
                  <c:v>-6.7402000000000004E-9</c:v>
                </c:pt>
                <c:pt idx="25">
                  <c:v>-6.7338999999999997E-9</c:v>
                </c:pt>
                <c:pt idx="26">
                  <c:v>-6.7277000000000002E-9</c:v>
                </c:pt>
                <c:pt idx="27">
                  <c:v>-6.7214000000000004E-9</c:v>
                </c:pt>
                <c:pt idx="28">
                  <c:v>-6.7152000000000001E-9</c:v>
                </c:pt>
                <c:pt idx="29">
                  <c:v>-6.7089000000000003E-9</c:v>
                </c:pt>
                <c:pt idx="30">
                  <c:v>-6.7027E-9</c:v>
                </c:pt>
                <c:pt idx="31">
                  <c:v>-6.6964000000000002E-9</c:v>
                </c:pt>
                <c:pt idx="32">
                  <c:v>-6.6901999999999999E-9</c:v>
                </c:pt>
                <c:pt idx="33">
                  <c:v>-6.6839E-9</c:v>
                </c:pt>
                <c:pt idx="34">
                  <c:v>-6.6776999999999998E-9</c:v>
                </c:pt>
                <c:pt idx="35">
                  <c:v>-6.6713999999999999E-9</c:v>
                </c:pt>
                <c:pt idx="36">
                  <c:v>-6.6651999999999997E-9</c:v>
                </c:pt>
                <c:pt idx="37">
                  <c:v>-6.6588999999999998E-9</c:v>
                </c:pt>
                <c:pt idx="38">
                  <c:v>-6.6527000000000004E-9</c:v>
                </c:pt>
                <c:pt idx="39">
                  <c:v>-6.6463999999999997E-9</c:v>
                </c:pt>
                <c:pt idx="40">
                  <c:v>-6.6402000000000003E-9</c:v>
                </c:pt>
                <c:pt idx="41">
                  <c:v>-6.6338999999999996E-9</c:v>
                </c:pt>
                <c:pt idx="42">
                  <c:v>-6.6277000000000002E-9</c:v>
                </c:pt>
                <c:pt idx="43">
                  <c:v>-6.6214000000000003E-9</c:v>
                </c:pt>
                <c:pt idx="44">
                  <c:v>-6.6152000000000001E-9</c:v>
                </c:pt>
                <c:pt idx="45">
                  <c:v>-6.6089000000000002E-9</c:v>
                </c:pt>
                <c:pt idx="46">
                  <c:v>-6.6027E-9</c:v>
                </c:pt>
                <c:pt idx="47">
                  <c:v>-6.5964000000000001E-9</c:v>
                </c:pt>
                <c:pt idx="48">
                  <c:v>-6.5901999999999998E-9</c:v>
                </c:pt>
                <c:pt idx="49">
                  <c:v>-6.5839E-9</c:v>
                </c:pt>
                <c:pt idx="50">
                  <c:v>-6.5776999999999997E-9</c:v>
                </c:pt>
                <c:pt idx="51">
                  <c:v>-6.5713999999999999E-9</c:v>
                </c:pt>
                <c:pt idx="52">
                  <c:v>-6.5651999999999996E-9</c:v>
                </c:pt>
                <c:pt idx="53">
                  <c:v>-6.5588999999999998E-9</c:v>
                </c:pt>
                <c:pt idx="54">
                  <c:v>-6.5527000000000003E-9</c:v>
                </c:pt>
                <c:pt idx="55">
                  <c:v>-6.5463999999999996E-9</c:v>
                </c:pt>
                <c:pt idx="56">
                  <c:v>-6.5402000000000002E-9</c:v>
                </c:pt>
                <c:pt idx="57">
                  <c:v>-6.5339000000000004E-9</c:v>
                </c:pt>
                <c:pt idx="58">
                  <c:v>-6.5277000000000001E-9</c:v>
                </c:pt>
                <c:pt idx="59">
                  <c:v>-6.5214000000000002E-9</c:v>
                </c:pt>
                <c:pt idx="60">
                  <c:v>-6.5152E-9</c:v>
                </c:pt>
                <c:pt idx="61">
                  <c:v>-6.5089000000000001E-9</c:v>
                </c:pt>
                <c:pt idx="62">
                  <c:v>-6.5026999999999999E-9</c:v>
                </c:pt>
                <c:pt idx="63">
                  <c:v>-6.4964E-9</c:v>
                </c:pt>
                <c:pt idx="64">
                  <c:v>-6.4901999999999998E-9</c:v>
                </c:pt>
                <c:pt idx="65">
                  <c:v>-6.4838999999999999E-9</c:v>
                </c:pt>
                <c:pt idx="66">
                  <c:v>-6.4776999999999997E-9</c:v>
                </c:pt>
                <c:pt idx="67">
                  <c:v>-6.4713999999999998E-9</c:v>
                </c:pt>
                <c:pt idx="68">
                  <c:v>-6.4652000000000004E-9</c:v>
                </c:pt>
                <c:pt idx="69">
                  <c:v>-6.4588999999999997E-9</c:v>
                </c:pt>
                <c:pt idx="70">
                  <c:v>-6.4527000000000003E-9</c:v>
                </c:pt>
                <c:pt idx="71">
                  <c:v>-6.4464000000000004E-9</c:v>
                </c:pt>
                <c:pt idx="72">
                  <c:v>-6.4402000000000002E-9</c:v>
                </c:pt>
                <c:pt idx="73">
                  <c:v>-6.4339000000000003E-9</c:v>
                </c:pt>
                <c:pt idx="74">
                  <c:v>-6.4277E-9</c:v>
                </c:pt>
                <c:pt idx="75">
                  <c:v>-6.4214000000000002E-9</c:v>
                </c:pt>
                <c:pt idx="76">
                  <c:v>-6.4151999999999999E-9</c:v>
                </c:pt>
                <c:pt idx="77">
                  <c:v>-6.4089000000000001E-9</c:v>
                </c:pt>
                <c:pt idx="78">
                  <c:v>-6.4026999999999998E-9</c:v>
                </c:pt>
                <c:pt idx="79">
                  <c:v>-6.3964E-9</c:v>
                </c:pt>
                <c:pt idx="80">
                  <c:v>-6.3901999999999997E-9</c:v>
                </c:pt>
                <c:pt idx="81">
                  <c:v>-6.3838999999999998E-9</c:v>
                </c:pt>
                <c:pt idx="82">
                  <c:v>-6.3776999999999996E-9</c:v>
                </c:pt>
                <c:pt idx="83">
                  <c:v>-6.3713999999999997E-9</c:v>
                </c:pt>
                <c:pt idx="84">
                  <c:v>-6.3652000000000003E-9</c:v>
                </c:pt>
                <c:pt idx="85">
                  <c:v>-6.3588999999999996E-9</c:v>
                </c:pt>
                <c:pt idx="86">
                  <c:v>-6.3527000000000002E-9</c:v>
                </c:pt>
                <c:pt idx="87">
                  <c:v>-6.3464000000000003E-9</c:v>
                </c:pt>
                <c:pt idx="88">
                  <c:v>-6.3402000000000001E-9</c:v>
                </c:pt>
                <c:pt idx="89">
                  <c:v>-6.3339000000000002E-9</c:v>
                </c:pt>
                <c:pt idx="90">
                  <c:v>-6.3277E-9</c:v>
                </c:pt>
                <c:pt idx="91">
                  <c:v>-6.3214000000000001E-9</c:v>
                </c:pt>
                <c:pt idx="92">
                  <c:v>-6.3151999999999999E-9</c:v>
                </c:pt>
                <c:pt idx="93">
                  <c:v>-6.3089E-9</c:v>
                </c:pt>
                <c:pt idx="94">
                  <c:v>-6.3026999999999998E-9</c:v>
                </c:pt>
                <c:pt idx="95">
                  <c:v>-6.2963999999999999E-9</c:v>
                </c:pt>
                <c:pt idx="96">
                  <c:v>-6.2901999999999996E-9</c:v>
                </c:pt>
                <c:pt idx="97">
                  <c:v>-6.2838999999999998E-9</c:v>
                </c:pt>
                <c:pt idx="98">
                  <c:v>-6.2777000000000004E-9</c:v>
                </c:pt>
                <c:pt idx="99">
                  <c:v>-6.2713999999999997E-9</c:v>
                </c:pt>
                <c:pt idx="100">
                  <c:v>-6.2652000000000002E-9</c:v>
                </c:pt>
                <c:pt idx="101">
                  <c:v>-6.2589000000000004E-9</c:v>
                </c:pt>
                <c:pt idx="102">
                  <c:v>-6.2527000000000001E-9</c:v>
                </c:pt>
                <c:pt idx="103">
                  <c:v>-6.2464000000000003E-9</c:v>
                </c:pt>
                <c:pt idx="104">
                  <c:v>-6.2402E-9</c:v>
                </c:pt>
                <c:pt idx="105">
                  <c:v>-6.2339000000000002E-9</c:v>
                </c:pt>
                <c:pt idx="106">
                  <c:v>-6.2276999999999999E-9</c:v>
                </c:pt>
                <c:pt idx="107">
                  <c:v>-6.2214E-9</c:v>
                </c:pt>
                <c:pt idx="108">
                  <c:v>-6.2151999999999998E-9</c:v>
                </c:pt>
                <c:pt idx="109">
                  <c:v>-6.2088999999999999E-9</c:v>
                </c:pt>
                <c:pt idx="110">
                  <c:v>-6.2026999999999997E-9</c:v>
                </c:pt>
                <c:pt idx="111">
                  <c:v>-6.1963999999999998E-9</c:v>
                </c:pt>
                <c:pt idx="112">
                  <c:v>-6.1902000000000004E-9</c:v>
                </c:pt>
                <c:pt idx="113">
                  <c:v>-6.1838999999999997E-9</c:v>
                </c:pt>
                <c:pt idx="114">
                  <c:v>-6.1777000000000003E-9</c:v>
                </c:pt>
                <c:pt idx="115">
                  <c:v>-6.1713999999999996E-9</c:v>
                </c:pt>
                <c:pt idx="116">
                  <c:v>-6.1652000000000002E-9</c:v>
                </c:pt>
                <c:pt idx="117">
                  <c:v>-6.1589000000000003E-9</c:v>
                </c:pt>
                <c:pt idx="118">
                  <c:v>-6.1527000000000001E-9</c:v>
                </c:pt>
                <c:pt idx="119">
                  <c:v>-6.1464000000000002E-9</c:v>
                </c:pt>
                <c:pt idx="120">
                  <c:v>-6.1402E-9</c:v>
                </c:pt>
                <c:pt idx="121">
                  <c:v>-6.1339000000000001E-9</c:v>
                </c:pt>
                <c:pt idx="122">
                  <c:v>-6.1276999999999998E-9</c:v>
                </c:pt>
                <c:pt idx="123">
                  <c:v>-6.1214E-9</c:v>
                </c:pt>
                <c:pt idx="124">
                  <c:v>-6.1151999999999997E-9</c:v>
                </c:pt>
                <c:pt idx="125">
                  <c:v>-6.1088999999999999E-9</c:v>
                </c:pt>
                <c:pt idx="126">
                  <c:v>-6.1026999999999996E-9</c:v>
                </c:pt>
                <c:pt idx="127">
                  <c:v>-6.0963999999999998E-9</c:v>
                </c:pt>
                <c:pt idx="128">
                  <c:v>-6.0902000000000003E-9</c:v>
                </c:pt>
                <c:pt idx="129">
                  <c:v>-6.0838999999999996E-9</c:v>
                </c:pt>
                <c:pt idx="130">
                  <c:v>-6.0777000000000002E-9</c:v>
                </c:pt>
                <c:pt idx="131">
                  <c:v>-6.0714000000000004E-9</c:v>
                </c:pt>
                <c:pt idx="132">
                  <c:v>-6.0652000000000001E-9</c:v>
                </c:pt>
                <c:pt idx="133">
                  <c:v>-6.0589000000000002E-9</c:v>
                </c:pt>
                <c:pt idx="134">
                  <c:v>-6.0527E-9</c:v>
                </c:pt>
                <c:pt idx="135">
                  <c:v>-6.0464000000000001E-9</c:v>
                </c:pt>
                <c:pt idx="136">
                  <c:v>-6.0401999999999999E-9</c:v>
                </c:pt>
                <c:pt idx="137">
                  <c:v>-6.0339E-9</c:v>
                </c:pt>
                <c:pt idx="138">
                  <c:v>-6.0276999999999998E-9</c:v>
                </c:pt>
                <c:pt idx="139">
                  <c:v>-6.0213999999999999E-9</c:v>
                </c:pt>
                <c:pt idx="140">
                  <c:v>-6.0151999999999997E-9</c:v>
                </c:pt>
                <c:pt idx="141">
                  <c:v>-6.0088999999999998E-9</c:v>
                </c:pt>
                <c:pt idx="142">
                  <c:v>-6.0027000000000004E-9</c:v>
                </c:pt>
                <c:pt idx="143">
                  <c:v>-5.9963999999999997E-9</c:v>
                </c:pt>
                <c:pt idx="144">
                  <c:v>-5.9902000000000003E-9</c:v>
                </c:pt>
                <c:pt idx="145">
                  <c:v>-5.9839000000000004E-9</c:v>
                </c:pt>
                <c:pt idx="146">
                  <c:v>-5.9777000000000002E-9</c:v>
                </c:pt>
                <c:pt idx="147">
                  <c:v>-5.9714000000000003E-9</c:v>
                </c:pt>
                <c:pt idx="148">
                  <c:v>-5.9652E-9</c:v>
                </c:pt>
                <c:pt idx="149">
                  <c:v>-5.9589000000000002E-9</c:v>
                </c:pt>
                <c:pt idx="150">
                  <c:v>-5.9526999999999999E-9</c:v>
                </c:pt>
                <c:pt idx="151">
                  <c:v>-5.9464000000000001E-9</c:v>
                </c:pt>
                <c:pt idx="152">
                  <c:v>-5.9401999999999998E-9</c:v>
                </c:pt>
                <c:pt idx="153">
                  <c:v>-5.9339E-9</c:v>
                </c:pt>
                <c:pt idx="154">
                  <c:v>-5.9276999999999997E-9</c:v>
                </c:pt>
                <c:pt idx="155">
                  <c:v>-5.9213999999999998E-9</c:v>
                </c:pt>
                <c:pt idx="156">
                  <c:v>-5.9151999999999996E-9</c:v>
                </c:pt>
                <c:pt idx="157">
                  <c:v>-5.9088999999999997E-9</c:v>
                </c:pt>
                <c:pt idx="158">
                  <c:v>-5.9027000000000003E-9</c:v>
                </c:pt>
                <c:pt idx="159">
                  <c:v>-5.8963999999999996E-9</c:v>
                </c:pt>
                <c:pt idx="160">
                  <c:v>-5.8902000000000002E-9</c:v>
                </c:pt>
                <c:pt idx="161">
                  <c:v>-5.8839000000000003E-9</c:v>
                </c:pt>
                <c:pt idx="162">
                  <c:v>-5.8777000000000001E-9</c:v>
                </c:pt>
                <c:pt idx="163">
                  <c:v>-5.8714000000000002E-9</c:v>
                </c:pt>
                <c:pt idx="164">
                  <c:v>-5.8652E-9</c:v>
                </c:pt>
                <c:pt idx="165">
                  <c:v>-5.8589000000000001E-9</c:v>
                </c:pt>
                <c:pt idx="166">
                  <c:v>-5.8526999999999999E-9</c:v>
                </c:pt>
                <c:pt idx="167">
                  <c:v>-5.8464E-9</c:v>
                </c:pt>
                <c:pt idx="168">
                  <c:v>-5.8401999999999997E-9</c:v>
                </c:pt>
                <c:pt idx="169">
                  <c:v>-5.8338999999999999E-9</c:v>
                </c:pt>
                <c:pt idx="170">
                  <c:v>-5.8276999999999996E-9</c:v>
                </c:pt>
                <c:pt idx="171">
                  <c:v>-5.8213999999999998E-9</c:v>
                </c:pt>
                <c:pt idx="172">
                  <c:v>-5.8152000000000004E-9</c:v>
                </c:pt>
                <c:pt idx="173">
                  <c:v>-5.8088999999999997E-9</c:v>
                </c:pt>
                <c:pt idx="174">
                  <c:v>-5.8027000000000002E-9</c:v>
                </c:pt>
                <c:pt idx="175">
                  <c:v>-5.7964000000000004E-9</c:v>
                </c:pt>
                <c:pt idx="176">
                  <c:v>-5.7902000000000001E-9</c:v>
                </c:pt>
                <c:pt idx="177">
                  <c:v>-5.7839000000000003E-9</c:v>
                </c:pt>
                <c:pt idx="178">
                  <c:v>-5.7777E-9</c:v>
                </c:pt>
                <c:pt idx="179">
                  <c:v>-5.7714000000000001E-9</c:v>
                </c:pt>
                <c:pt idx="180">
                  <c:v>-5.7651999999999999E-9</c:v>
                </c:pt>
                <c:pt idx="181">
                  <c:v>-5.7589E-9</c:v>
                </c:pt>
                <c:pt idx="182">
                  <c:v>-5.7526999999999998E-9</c:v>
                </c:pt>
                <c:pt idx="183">
                  <c:v>-5.7463999999999999E-9</c:v>
                </c:pt>
                <c:pt idx="184">
                  <c:v>-5.7401999999999997E-9</c:v>
                </c:pt>
                <c:pt idx="185">
                  <c:v>-5.7338999999999998E-9</c:v>
                </c:pt>
                <c:pt idx="186">
                  <c:v>-5.7277000000000004E-9</c:v>
                </c:pt>
                <c:pt idx="187">
                  <c:v>-5.7213999999999997E-9</c:v>
                </c:pt>
                <c:pt idx="188">
                  <c:v>-5.7152000000000003E-9</c:v>
                </c:pt>
                <c:pt idx="189">
                  <c:v>-5.7088999999999996E-9</c:v>
                </c:pt>
                <c:pt idx="190">
                  <c:v>-5.7027000000000002E-9</c:v>
                </c:pt>
                <c:pt idx="191">
                  <c:v>-5.6964000000000003E-9</c:v>
                </c:pt>
                <c:pt idx="192">
                  <c:v>-5.6902000000000001E-9</c:v>
                </c:pt>
                <c:pt idx="193">
                  <c:v>-5.6839000000000002E-9</c:v>
                </c:pt>
                <c:pt idx="194">
                  <c:v>-5.6776999999999999E-9</c:v>
                </c:pt>
                <c:pt idx="195">
                  <c:v>-5.6714000000000001E-9</c:v>
                </c:pt>
                <c:pt idx="196">
                  <c:v>-5.6651999999999998E-9</c:v>
                </c:pt>
                <c:pt idx="197">
                  <c:v>-5.6589E-9</c:v>
                </c:pt>
                <c:pt idx="198">
                  <c:v>-5.6526999999999997E-9</c:v>
                </c:pt>
                <c:pt idx="199">
                  <c:v>-5.6463999999999999E-9</c:v>
                </c:pt>
                <c:pt idx="200">
                  <c:v>-5.6401999999999996E-9</c:v>
                </c:pt>
                <c:pt idx="201">
                  <c:v>-5.6338999999999997E-9</c:v>
                </c:pt>
                <c:pt idx="202">
                  <c:v>-5.6277000000000003E-9</c:v>
                </c:pt>
                <c:pt idx="203">
                  <c:v>-5.6213999999999996E-9</c:v>
                </c:pt>
                <c:pt idx="204">
                  <c:v>-5.6152000000000002E-9</c:v>
                </c:pt>
                <c:pt idx="205">
                  <c:v>-5.6089000000000003E-9</c:v>
                </c:pt>
                <c:pt idx="206">
                  <c:v>-5.6027000000000001E-9</c:v>
                </c:pt>
                <c:pt idx="207">
                  <c:v>-5.5964000000000002E-9</c:v>
                </c:pt>
                <c:pt idx="208">
                  <c:v>-5.5902E-9</c:v>
                </c:pt>
                <c:pt idx="209">
                  <c:v>-5.5839000000000001E-9</c:v>
                </c:pt>
                <c:pt idx="210">
                  <c:v>-5.5776999999999999E-9</c:v>
                </c:pt>
                <c:pt idx="211">
                  <c:v>-5.5714E-9</c:v>
                </c:pt>
                <c:pt idx="212">
                  <c:v>-5.5651999999999998E-9</c:v>
                </c:pt>
                <c:pt idx="213">
                  <c:v>-5.5588999999999999E-9</c:v>
                </c:pt>
                <c:pt idx="214">
                  <c:v>-5.5526999999999997E-9</c:v>
                </c:pt>
                <c:pt idx="215">
                  <c:v>-5.5463999999999998E-9</c:v>
                </c:pt>
                <c:pt idx="216">
                  <c:v>-5.5402000000000004E-9</c:v>
                </c:pt>
                <c:pt idx="217">
                  <c:v>-5.5338999999999997E-9</c:v>
                </c:pt>
                <c:pt idx="218">
                  <c:v>-5.5277000000000003E-9</c:v>
                </c:pt>
                <c:pt idx="219">
                  <c:v>-5.5214000000000004E-9</c:v>
                </c:pt>
                <c:pt idx="220">
                  <c:v>-5.5152000000000001E-9</c:v>
                </c:pt>
                <c:pt idx="221">
                  <c:v>-5.5089000000000003E-9</c:v>
                </c:pt>
                <c:pt idx="222">
                  <c:v>-5.5027E-9</c:v>
                </c:pt>
                <c:pt idx="223">
                  <c:v>-5.4964000000000002E-9</c:v>
                </c:pt>
                <c:pt idx="224">
                  <c:v>-5.4901999999999999E-9</c:v>
                </c:pt>
                <c:pt idx="225">
                  <c:v>-5.4839000000000001E-9</c:v>
                </c:pt>
                <c:pt idx="226">
                  <c:v>-5.4776999999999998E-9</c:v>
                </c:pt>
                <c:pt idx="227">
                  <c:v>-5.4713999999999999E-9</c:v>
                </c:pt>
                <c:pt idx="228">
                  <c:v>-5.4651999999999997E-9</c:v>
                </c:pt>
                <c:pt idx="229">
                  <c:v>-5.4588999999999998E-9</c:v>
                </c:pt>
                <c:pt idx="230">
                  <c:v>-5.4527000000000004E-9</c:v>
                </c:pt>
                <c:pt idx="231">
                  <c:v>-5.4463999999999997E-9</c:v>
                </c:pt>
                <c:pt idx="232">
                  <c:v>-5.4402000000000003E-9</c:v>
                </c:pt>
                <c:pt idx="233">
                  <c:v>-5.4338999999999996E-9</c:v>
                </c:pt>
                <c:pt idx="234">
                  <c:v>-5.4277000000000002E-9</c:v>
                </c:pt>
                <c:pt idx="235">
                  <c:v>-5.4214000000000003E-9</c:v>
                </c:pt>
                <c:pt idx="236">
                  <c:v>-5.4152000000000001E-9</c:v>
                </c:pt>
                <c:pt idx="237">
                  <c:v>-5.4089000000000002E-9</c:v>
                </c:pt>
                <c:pt idx="238">
                  <c:v>-5.4027E-9</c:v>
                </c:pt>
                <c:pt idx="239">
                  <c:v>-5.3964000000000001E-9</c:v>
                </c:pt>
                <c:pt idx="240">
                  <c:v>-5.3901999999999999E-9</c:v>
                </c:pt>
                <c:pt idx="241">
                  <c:v>-5.3839E-9</c:v>
                </c:pt>
                <c:pt idx="242">
                  <c:v>-5.3776999999999997E-9</c:v>
                </c:pt>
                <c:pt idx="243">
                  <c:v>-5.3713999999999999E-9</c:v>
                </c:pt>
                <c:pt idx="244">
                  <c:v>-5.3651999999999996E-9</c:v>
                </c:pt>
                <c:pt idx="245">
                  <c:v>-5.3588999999999998E-9</c:v>
                </c:pt>
                <c:pt idx="246">
                  <c:v>-5.3527000000000003E-9</c:v>
                </c:pt>
                <c:pt idx="247">
                  <c:v>-5.3463999999999997E-9</c:v>
                </c:pt>
                <c:pt idx="248">
                  <c:v>-5.3402000000000002E-9</c:v>
                </c:pt>
                <c:pt idx="249">
                  <c:v>-5.3339000000000004E-9</c:v>
                </c:pt>
                <c:pt idx="250">
                  <c:v>-5.3277000000000001E-9</c:v>
                </c:pt>
                <c:pt idx="251">
                  <c:v>-5.3214000000000003E-9</c:v>
                </c:pt>
                <c:pt idx="252">
                  <c:v>-5.3152E-9</c:v>
                </c:pt>
                <c:pt idx="253">
                  <c:v>-5.3089000000000001E-9</c:v>
                </c:pt>
                <c:pt idx="254">
                  <c:v>-5.3026999999999999E-9</c:v>
                </c:pt>
                <c:pt idx="255">
                  <c:v>-5.2964E-9</c:v>
                </c:pt>
                <c:pt idx="256">
                  <c:v>-5.2901999999999998E-9</c:v>
                </c:pt>
                <c:pt idx="257">
                  <c:v>-5.2838999999999999E-9</c:v>
                </c:pt>
                <c:pt idx="258">
                  <c:v>-5.2776999999999997E-9</c:v>
                </c:pt>
                <c:pt idx="259">
                  <c:v>-5.2713999999999998E-9</c:v>
                </c:pt>
                <c:pt idx="260">
                  <c:v>-5.2652000000000004E-9</c:v>
                </c:pt>
                <c:pt idx="261">
                  <c:v>-5.2588999999999997E-9</c:v>
                </c:pt>
                <c:pt idx="262">
                  <c:v>-5.2527000000000003E-9</c:v>
                </c:pt>
                <c:pt idx="263">
                  <c:v>-5.2464000000000004E-9</c:v>
                </c:pt>
                <c:pt idx="264">
                  <c:v>-5.2402000000000002E-9</c:v>
                </c:pt>
                <c:pt idx="265">
                  <c:v>-5.2339000000000003E-9</c:v>
                </c:pt>
                <c:pt idx="266">
                  <c:v>-5.2277000000000001E-9</c:v>
                </c:pt>
                <c:pt idx="267">
                  <c:v>-5.2214000000000002E-9</c:v>
                </c:pt>
                <c:pt idx="268">
                  <c:v>-5.2151999999999999E-9</c:v>
                </c:pt>
                <c:pt idx="269">
                  <c:v>-5.2089000000000001E-9</c:v>
                </c:pt>
                <c:pt idx="270">
                  <c:v>-5.2026999999999998E-9</c:v>
                </c:pt>
                <c:pt idx="271">
                  <c:v>-5.1964E-9</c:v>
                </c:pt>
                <c:pt idx="272">
                  <c:v>-5.1901999999999997E-9</c:v>
                </c:pt>
                <c:pt idx="273">
                  <c:v>-5.1838999999999999E-9</c:v>
                </c:pt>
                <c:pt idx="274">
                  <c:v>-5.1776999999999996E-9</c:v>
                </c:pt>
                <c:pt idx="275">
                  <c:v>-5.1713999999999997E-9</c:v>
                </c:pt>
                <c:pt idx="276">
                  <c:v>-5.1652000000000003E-9</c:v>
                </c:pt>
                <c:pt idx="277">
                  <c:v>-5.1588999999999996E-9</c:v>
                </c:pt>
                <c:pt idx="278">
                  <c:v>-5.1527000000000002E-9</c:v>
                </c:pt>
                <c:pt idx="279">
                  <c:v>-5.1464000000000003E-9</c:v>
                </c:pt>
                <c:pt idx="280">
                  <c:v>-5.1402000000000001E-9</c:v>
                </c:pt>
                <c:pt idx="281">
                  <c:v>-5.1339000000000002E-9</c:v>
                </c:pt>
                <c:pt idx="282">
                  <c:v>-5.1277E-9</c:v>
                </c:pt>
                <c:pt idx="283">
                  <c:v>-5.1214000000000001E-9</c:v>
                </c:pt>
                <c:pt idx="284">
                  <c:v>-5.1151999999999999E-9</c:v>
                </c:pt>
                <c:pt idx="285">
                  <c:v>-5.1089E-9</c:v>
                </c:pt>
                <c:pt idx="286">
                  <c:v>-5.1026999999999998E-9</c:v>
                </c:pt>
                <c:pt idx="287">
                  <c:v>-5.0963999999999999E-9</c:v>
                </c:pt>
                <c:pt idx="288">
                  <c:v>-5.0901999999999996E-9</c:v>
                </c:pt>
                <c:pt idx="289">
                  <c:v>-5.0838999999999998E-9</c:v>
                </c:pt>
                <c:pt idx="290">
                  <c:v>-5.0777000000000004E-9</c:v>
                </c:pt>
                <c:pt idx="291">
                  <c:v>-5.0713999999999997E-9</c:v>
                </c:pt>
                <c:pt idx="292">
                  <c:v>-5.0652000000000003E-9</c:v>
                </c:pt>
                <c:pt idx="293">
                  <c:v>-5.0589000000000004E-9</c:v>
                </c:pt>
                <c:pt idx="294">
                  <c:v>-5.0527000000000001E-9</c:v>
                </c:pt>
                <c:pt idx="295">
                  <c:v>-5.0464000000000003E-9</c:v>
                </c:pt>
                <c:pt idx="296">
                  <c:v>-5.0402E-9</c:v>
                </c:pt>
                <c:pt idx="297">
                  <c:v>-5.0339000000000002E-9</c:v>
                </c:pt>
                <c:pt idx="298">
                  <c:v>-5.0276999999999999E-9</c:v>
                </c:pt>
                <c:pt idx="299">
                  <c:v>-5.0214000000000001E-9</c:v>
                </c:pt>
                <c:pt idx="300">
                  <c:v>-5.0151999999999998E-9</c:v>
                </c:pt>
                <c:pt idx="301">
                  <c:v>-5.0088999999999999E-9</c:v>
                </c:pt>
                <c:pt idx="302">
                  <c:v>-5.0026999999999997E-9</c:v>
                </c:pt>
                <c:pt idx="303">
                  <c:v>-4.9963999999999998E-9</c:v>
                </c:pt>
                <c:pt idx="304">
                  <c:v>-4.9902000000000004E-9</c:v>
                </c:pt>
                <c:pt idx="305">
                  <c:v>-4.9838999999999997E-9</c:v>
                </c:pt>
                <c:pt idx="306">
                  <c:v>-4.9777000000000003E-9</c:v>
                </c:pt>
                <c:pt idx="307">
                  <c:v>-4.9713999999999996E-9</c:v>
                </c:pt>
                <c:pt idx="308">
                  <c:v>-4.9652000000000002E-9</c:v>
                </c:pt>
                <c:pt idx="309">
                  <c:v>-4.9589000000000003E-9</c:v>
                </c:pt>
                <c:pt idx="310">
                  <c:v>-4.9527000000000001E-9</c:v>
                </c:pt>
                <c:pt idx="311">
                  <c:v>-4.9464000000000002E-9</c:v>
                </c:pt>
                <c:pt idx="312">
                  <c:v>-4.9402E-9</c:v>
                </c:pt>
                <c:pt idx="313">
                  <c:v>-4.9339000000000001E-9</c:v>
                </c:pt>
                <c:pt idx="314">
                  <c:v>-4.9276999999999998E-9</c:v>
                </c:pt>
                <c:pt idx="315">
                  <c:v>-4.9214E-9</c:v>
                </c:pt>
                <c:pt idx="316">
                  <c:v>-4.9151999999999997E-9</c:v>
                </c:pt>
                <c:pt idx="317">
                  <c:v>-4.9088999999999999E-9</c:v>
                </c:pt>
                <c:pt idx="318">
                  <c:v>-4.9026999999999996E-9</c:v>
                </c:pt>
                <c:pt idx="319">
                  <c:v>-4.8963999999999998E-9</c:v>
                </c:pt>
                <c:pt idx="320">
                  <c:v>-4.8902000000000003E-9</c:v>
                </c:pt>
                <c:pt idx="321">
                  <c:v>-4.8838999999999996E-9</c:v>
                </c:pt>
                <c:pt idx="322">
                  <c:v>-4.8777000000000002E-9</c:v>
                </c:pt>
                <c:pt idx="323">
                  <c:v>-4.8714000000000004E-9</c:v>
                </c:pt>
                <c:pt idx="324">
                  <c:v>-4.8652000000000001E-9</c:v>
                </c:pt>
                <c:pt idx="325">
                  <c:v>-4.8589000000000003E-9</c:v>
                </c:pt>
                <c:pt idx="326">
                  <c:v>-4.8527E-9</c:v>
                </c:pt>
                <c:pt idx="327">
                  <c:v>-4.8464000000000001E-9</c:v>
                </c:pt>
                <c:pt idx="328">
                  <c:v>-4.8401999999999999E-9</c:v>
                </c:pt>
                <c:pt idx="329">
                  <c:v>-4.8339E-9</c:v>
                </c:pt>
                <c:pt idx="330">
                  <c:v>-4.8276999999999998E-9</c:v>
                </c:pt>
                <c:pt idx="331">
                  <c:v>-4.8213999999999999E-9</c:v>
                </c:pt>
                <c:pt idx="332">
                  <c:v>-4.8151999999999997E-9</c:v>
                </c:pt>
                <c:pt idx="333">
                  <c:v>-4.8088999999999998E-9</c:v>
                </c:pt>
                <c:pt idx="334">
                  <c:v>-4.8027000000000004E-9</c:v>
                </c:pt>
                <c:pt idx="335">
                  <c:v>-4.7963999999999997E-9</c:v>
                </c:pt>
                <c:pt idx="336">
                  <c:v>-4.7902000000000003E-9</c:v>
                </c:pt>
                <c:pt idx="337">
                  <c:v>-4.7839000000000004E-9</c:v>
                </c:pt>
                <c:pt idx="338">
                  <c:v>-4.7777000000000002E-9</c:v>
                </c:pt>
                <c:pt idx="339">
                  <c:v>-4.7714000000000003E-9</c:v>
                </c:pt>
                <c:pt idx="340">
                  <c:v>-4.7652E-9</c:v>
                </c:pt>
                <c:pt idx="341">
                  <c:v>-4.7589000000000002E-9</c:v>
                </c:pt>
                <c:pt idx="342">
                  <c:v>-4.7526999999999999E-9</c:v>
                </c:pt>
                <c:pt idx="343">
                  <c:v>-4.7464000000000001E-9</c:v>
                </c:pt>
                <c:pt idx="344">
                  <c:v>-4.7401999999999998E-9</c:v>
                </c:pt>
                <c:pt idx="345">
                  <c:v>-4.7339E-9</c:v>
                </c:pt>
                <c:pt idx="346">
                  <c:v>-4.7276999999999997E-9</c:v>
                </c:pt>
                <c:pt idx="347">
                  <c:v>-4.7213999999999998E-9</c:v>
                </c:pt>
                <c:pt idx="348">
                  <c:v>-4.7151999999999996E-9</c:v>
                </c:pt>
                <c:pt idx="349">
                  <c:v>-4.7088999999999997E-9</c:v>
                </c:pt>
                <c:pt idx="350">
                  <c:v>-4.7027000000000003E-9</c:v>
                </c:pt>
                <c:pt idx="351">
                  <c:v>-4.6963999999999996E-9</c:v>
                </c:pt>
                <c:pt idx="352">
                  <c:v>-4.6902000000000002E-9</c:v>
                </c:pt>
                <c:pt idx="353">
                  <c:v>-4.6839000000000003E-9</c:v>
                </c:pt>
                <c:pt idx="354">
                  <c:v>-4.6777000000000001E-9</c:v>
                </c:pt>
                <c:pt idx="355">
                  <c:v>-4.6714000000000002E-9</c:v>
                </c:pt>
                <c:pt idx="356">
                  <c:v>-4.6652E-9</c:v>
                </c:pt>
                <c:pt idx="357">
                  <c:v>-4.6589000000000001E-9</c:v>
                </c:pt>
                <c:pt idx="358">
                  <c:v>-4.6526999999999999E-9</c:v>
                </c:pt>
                <c:pt idx="359">
                  <c:v>-4.6464E-9</c:v>
                </c:pt>
                <c:pt idx="360">
                  <c:v>-4.6401999999999998E-9</c:v>
                </c:pt>
                <c:pt idx="361">
                  <c:v>-4.6338999999999999E-9</c:v>
                </c:pt>
                <c:pt idx="362">
                  <c:v>-4.6276999999999996E-9</c:v>
                </c:pt>
                <c:pt idx="363">
                  <c:v>-4.6213999999999998E-9</c:v>
                </c:pt>
                <c:pt idx="364">
                  <c:v>-4.6152000000000004E-9</c:v>
                </c:pt>
                <c:pt idx="365">
                  <c:v>-4.6088999999999997E-9</c:v>
                </c:pt>
                <c:pt idx="366">
                  <c:v>-4.6027000000000002E-9</c:v>
                </c:pt>
                <c:pt idx="367">
                  <c:v>-4.5964000000000004E-9</c:v>
                </c:pt>
                <c:pt idx="368">
                  <c:v>-4.5902000000000001E-9</c:v>
                </c:pt>
                <c:pt idx="369">
                  <c:v>-4.5839000000000003E-9</c:v>
                </c:pt>
                <c:pt idx="370">
                  <c:v>-4.5777E-9</c:v>
                </c:pt>
                <c:pt idx="371">
                  <c:v>-4.5714000000000002E-9</c:v>
                </c:pt>
                <c:pt idx="372">
                  <c:v>-4.5651999999999999E-9</c:v>
                </c:pt>
                <c:pt idx="373">
                  <c:v>-4.5589E-9</c:v>
                </c:pt>
                <c:pt idx="374">
                  <c:v>-4.5526999999999998E-9</c:v>
                </c:pt>
                <c:pt idx="375">
                  <c:v>-4.5463999999999999E-9</c:v>
                </c:pt>
                <c:pt idx="376">
                  <c:v>-4.5401999999999997E-9</c:v>
                </c:pt>
                <c:pt idx="377">
                  <c:v>-4.5338999999999998E-9</c:v>
                </c:pt>
                <c:pt idx="378">
                  <c:v>-4.5277000000000004E-9</c:v>
                </c:pt>
                <c:pt idx="379">
                  <c:v>-4.5213999999999997E-9</c:v>
                </c:pt>
                <c:pt idx="380">
                  <c:v>-4.5152000000000003E-9</c:v>
                </c:pt>
                <c:pt idx="381">
                  <c:v>-4.5088999999999996E-9</c:v>
                </c:pt>
                <c:pt idx="382">
                  <c:v>-4.5027000000000002E-9</c:v>
                </c:pt>
                <c:pt idx="383">
                  <c:v>-4.4964000000000003E-9</c:v>
                </c:pt>
                <c:pt idx="384">
                  <c:v>-4.4902000000000001E-9</c:v>
                </c:pt>
                <c:pt idx="385">
                  <c:v>-4.4839000000000002E-9</c:v>
                </c:pt>
                <c:pt idx="386">
                  <c:v>-4.4777E-9</c:v>
                </c:pt>
                <c:pt idx="387">
                  <c:v>-4.4714000000000001E-9</c:v>
                </c:pt>
                <c:pt idx="388">
                  <c:v>-4.4651999999999998E-9</c:v>
                </c:pt>
                <c:pt idx="389">
                  <c:v>-4.4589E-9</c:v>
                </c:pt>
                <c:pt idx="390">
                  <c:v>-4.4526999999999997E-9</c:v>
                </c:pt>
                <c:pt idx="391">
                  <c:v>-4.4463999999999999E-9</c:v>
                </c:pt>
                <c:pt idx="392">
                  <c:v>-4.4401999999999996E-9</c:v>
                </c:pt>
                <c:pt idx="393">
                  <c:v>-4.4338999999999998E-9</c:v>
                </c:pt>
                <c:pt idx="394">
                  <c:v>-4.4277000000000003E-9</c:v>
                </c:pt>
                <c:pt idx="395">
                  <c:v>-4.4213999999999996E-9</c:v>
                </c:pt>
                <c:pt idx="396">
                  <c:v>-4.4152000000000002E-9</c:v>
                </c:pt>
                <c:pt idx="397">
                  <c:v>-4.4089000000000004E-9</c:v>
                </c:pt>
                <c:pt idx="398">
                  <c:v>-4.4027000000000001E-9</c:v>
                </c:pt>
                <c:pt idx="399">
                  <c:v>-4.3964000000000002E-9</c:v>
                </c:pt>
                <c:pt idx="400">
                  <c:v>-4.3902E-9</c:v>
                </c:pt>
                <c:pt idx="401">
                  <c:v>-4.3839000000000001E-9</c:v>
                </c:pt>
                <c:pt idx="402">
                  <c:v>-4.3776999999999999E-9</c:v>
                </c:pt>
                <c:pt idx="403">
                  <c:v>-4.3714E-9</c:v>
                </c:pt>
                <c:pt idx="404">
                  <c:v>-4.3651999999999998E-9</c:v>
                </c:pt>
                <c:pt idx="405">
                  <c:v>-4.3588999999999999E-9</c:v>
                </c:pt>
                <c:pt idx="406">
                  <c:v>-4.3526999999999997E-9</c:v>
                </c:pt>
                <c:pt idx="407">
                  <c:v>-4.3463999999999998E-9</c:v>
                </c:pt>
                <c:pt idx="408">
                  <c:v>-4.3402000000000004E-9</c:v>
                </c:pt>
                <c:pt idx="409">
                  <c:v>-4.3338999999999997E-9</c:v>
                </c:pt>
                <c:pt idx="410">
                  <c:v>-4.3277000000000003E-9</c:v>
                </c:pt>
                <c:pt idx="411">
                  <c:v>-4.3214000000000004E-9</c:v>
                </c:pt>
                <c:pt idx="412">
                  <c:v>-4.3152000000000002E-9</c:v>
                </c:pt>
                <c:pt idx="413">
                  <c:v>-4.3089000000000003E-9</c:v>
                </c:pt>
                <c:pt idx="414">
                  <c:v>-4.3027E-9</c:v>
                </c:pt>
                <c:pt idx="415">
                  <c:v>-4.2964000000000002E-9</c:v>
                </c:pt>
                <c:pt idx="416">
                  <c:v>-4.2901999999999999E-9</c:v>
                </c:pt>
                <c:pt idx="417">
                  <c:v>-4.2839000000000001E-9</c:v>
                </c:pt>
                <c:pt idx="418">
                  <c:v>-4.2776999999999998E-9</c:v>
                </c:pt>
                <c:pt idx="419">
                  <c:v>-4.2714E-9</c:v>
                </c:pt>
                <c:pt idx="420">
                  <c:v>-4.2651999999999997E-9</c:v>
                </c:pt>
                <c:pt idx="421">
                  <c:v>-4.2588999999999998E-9</c:v>
                </c:pt>
                <c:pt idx="422">
                  <c:v>-4.2526999999999996E-9</c:v>
                </c:pt>
                <c:pt idx="423">
                  <c:v>-4.2463999999999997E-9</c:v>
                </c:pt>
                <c:pt idx="424">
                  <c:v>-4.2402000000000003E-9</c:v>
                </c:pt>
                <c:pt idx="425">
                  <c:v>-4.2338999999999996E-9</c:v>
                </c:pt>
                <c:pt idx="426">
                  <c:v>-4.2277000000000002E-9</c:v>
                </c:pt>
                <c:pt idx="427">
                  <c:v>-4.2214000000000003E-9</c:v>
                </c:pt>
                <c:pt idx="428">
                  <c:v>-4.2152000000000001E-9</c:v>
                </c:pt>
                <c:pt idx="429">
                  <c:v>-4.2089000000000002E-9</c:v>
                </c:pt>
                <c:pt idx="430">
                  <c:v>-4.2027E-9</c:v>
                </c:pt>
                <c:pt idx="431">
                  <c:v>-4.1964000000000001E-9</c:v>
                </c:pt>
                <c:pt idx="432">
                  <c:v>-4.1901999999999999E-9</c:v>
                </c:pt>
                <c:pt idx="433">
                  <c:v>-4.1839E-9</c:v>
                </c:pt>
                <c:pt idx="434">
                  <c:v>-4.1776999999999997E-9</c:v>
                </c:pt>
                <c:pt idx="435">
                  <c:v>-4.1713999999999999E-9</c:v>
                </c:pt>
                <c:pt idx="436">
                  <c:v>-4.1651999999999996E-9</c:v>
                </c:pt>
                <c:pt idx="437">
                  <c:v>-4.1588999999999998E-9</c:v>
                </c:pt>
                <c:pt idx="438">
                  <c:v>-4.1527000000000004E-9</c:v>
                </c:pt>
                <c:pt idx="439">
                  <c:v>-4.1463999999999997E-9</c:v>
                </c:pt>
                <c:pt idx="440">
                  <c:v>-4.1402000000000002E-9</c:v>
                </c:pt>
                <c:pt idx="441">
                  <c:v>-4.1339000000000004E-9</c:v>
                </c:pt>
                <c:pt idx="442">
                  <c:v>-4.1277000000000001E-9</c:v>
                </c:pt>
                <c:pt idx="443">
                  <c:v>-4.1214000000000003E-9</c:v>
                </c:pt>
                <c:pt idx="444">
                  <c:v>-4.1152E-9</c:v>
                </c:pt>
                <c:pt idx="445">
                  <c:v>-4.1089000000000002E-9</c:v>
                </c:pt>
                <c:pt idx="446">
                  <c:v>-4.1026999999999999E-9</c:v>
                </c:pt>
                <c:pt idx="447">
                  <c:v>-4.0964E-9</c:v>
                </c:pt>
                <c:pt idx="448">
                  <c:v>-4.0901999999999998E-9</c:v>
                </c:pt>
                <c:pt idx="449">
                  <c:v>-4.0838999999999999E-9</c:v>
                </c:pt>
                <c:pt idx="450">
                  <c:v>-4.0776999999999997E-9</c:v>
                </c:pt>
                <c:pt idx="451">
                  <c:v>-4.0713999999999998E-9</c:v>
                </c:pt>
                <c:pt idx="452">
                  <c:v>-4.0652000000000004E-9</c:v>
                </c:pt>
                <c:pt idx="453">
                  <c:v>-4.0588999999999997E-9</c:v>
                </c:pt>
                <c:pt idx="454">
                  <c:v>-4.0527000000000003E-9</c:v>
                </c:pt>
                <c:pt idx="455">
                  <c:v>-4.0463999999999996E-9</c:v>
                </c:pt>
                <c:pt idx="456">
                  <c:v>-4.0402000000000002E-9</c:v>
                </c:pt>
                <c:pt idx="457">
                  <c:v>-4.0339000000000003E-9</c:v>
                </c:pt>
                <c:pt idx="458">
                  <c:v>-4.0277000000000001E-9</c:v>
                </c:pt>
                <c:pt idx="459">
                  <c:v>-4.0214000000000002E-9</c:v>
                </c:pt>
                <c:pt idx="460">
                  <c:v>-4.0151999999999999E-9</c:v>
                </c:pt>
                <c:pt idx="461">
                  <c:v>-4.0089000000000001E-9</c:v>
                </c:pt>
                <c:pt idx="462">
                  <c:v>-4.0026999999999998E-9</c:v>
                </c:pt>
                <c:pt idx="463">
                  <c:v>-3.9964E-9</c:v>
                </c:pt>
                <c:pt idx="464">
                  <c:v>-3.9901999999999997E-9</c:v>
                </c:pt>
                <c:pt idx="465">
                  <c:v>-3.9838999999999999E-9</c:v>
                </c:pt>
                <c:pt idx="466">
                  <c:v>-3.9776999999999996E-9</c:v>
                </c:pt>
                <c:pt idx="467">
                  <c:v>-3.9713999999999997E-9</c:v>
                </c:pt>
                <c:pt idx="468">
                  <c:v>-3.9652000000000003E-9</c:v>
                </c:pt>
                <c:pt idx="469">
                  <c:v>-3.9588999999999996E-9</c:v>
                </c:pt>
                <c:pt idx="470">
                  <c:v>-3.9527000000000002E-9</c:v>
                </c:pt>
                <c:pt idx="471">
                  <c:v>-3.9464000000000004E-9</c:v>
                </c:pt>
                <c:pt idx="472">
                  <c:v>-3.9402000000000001E-9</c:v>
                </c:pt>
                <c:pt idx="473">
                  <c:v>-3.9339000000000002E-9</c:v>
                </c:pt>
                <c:pt idx="474">
                  <c:v>-3.9277E-9</c:v>
                </c:pt>
                <c:pt idx="475">
                  <c:v>-3.9214000000000001E-9</c:v>
                </c:pt>
                <c:pt idx="476">
                  <c:v>-3.9151999999999999E-9</c:v>
                </c:pt>
                <c:pt idx="477">
                  <c:v>-3.9089E-9</c:v>
                </c:pt>
                <c:pt idx="478">
                  <c:v>-3.9026999999999998E-9</c:v>
                </c:pt>
                <c:pt idx="479">
                  <c:v>-3.8963999999999999E-9</c:v>
                </c:pt>
                <c:pt idx="480">
                  <c:v>-3.8901999999999997E-9</c:v>
                </c:pt>
                <c:pt idx="481">
                  <c:v>-3.8838999999999998E-9</c:v>
                </c:pt>
                <c:pt idx="482">
                  <c:v>-3.8777000000000004E-9</c:v>
                </c:pt>
                <c:pt idx="483">
                  <c:v>-3.8713999999999997E-9</c:v>
                </c:pt>
                <c:pt idx="484">
                  <c:v>-3.8652000000000003E-9</c:v>
                </c:pt>
                <c:pt idx="485">
                  <c:v>-3.8589000000000004E-9</c:v>
                </c:pt>
                <c:pt idx="486">
                  <c:v>-3.8527000000000001E-9</c:v>
                </c:pt>
                <c:pt idx="487">
                  <c:v>-3.8464000000000003E-9</c:v>
                </c:pt>
                <c:pt idx="488">
                  <c:v>-3.8402E-9</c:v>
                </c:pt>
                <c:pt idx="489">
                  <c:v>-3.8339000000000002E-9</c:v>
                </c:pt>
                <c:pt idx="490">
                  <c:v>-3.8276999999999999E-9</c:v>
                </c:pt>
                <c:pt idx="491">
                  <c:v>-3.8214000000000001E-9</c:v>
                </c:pt>
                <c:pt idx="492">
                  <c:v>-3.8151999999999998E-9</c:v>
                </c:pt>
                <c:pt idx="493">
                  <c:v>-3.8088999999999999E-9</c:v>
                </c:pt>
                <c:pt idx="494">
                  <c:v>-3.8026999999999997E-9</c:v>
                </c:pt>
                <c:pt idx="495">
                  <c:v>-3.7963999999999998E-9</c:v>
                </c:pt>
                <c:pt idx="496">
                  <c:v>-3.7901999999999996E-9</c:v>
                </c:pt>
                <c:pt idx="497">
                  <c:v>-3.7838999999999997E-9</c:v>
                </c:pt>
                <c:pt idx="498">
                  <c:v>-3.7777000000000003E-9</c:v>
                </c:pt>
                <c:pt idx="499">
                  <c:v>-3.7713999999999996E-9</c:v>
                </c:pt>
                <c:pt idx="500">
                  <c:v>-3.7652000000000002E-9</c:v>
                </c:pt>
                <c:pt idx="501">
                  <c:v>-3.7589000000000003E-9</c:v>
                </c:pt>
                <c:pt idx="502">
                  <c:v>-3.7527000000000001E-9</c:v>
                </c:pt>
                <c:pt idx="503">
                  <c:v>-3.7464000000000002E-9</c:v>
                </c:pt>
                <c:pt idx="504">
                  <c:v>-3.7402E-9</c:v>
                </c:pt>
                <c:pt idx="505">
                  <c:v>-3.7339000000000001E-9</c:v>
                </c:pt>
                <c:pt idx="506">
                  <c:v>-3.7276999999999999E-9</c:v>
                </c:pt>
                <c:pt idx="507">
                  <c:v>-3.7214E-9</c:v>
                </c:pt>
                <c:pt idx="508">
                  <c:v>-3.7152000000000002E-9</c:v>
                </c:pt>
                <c:pt idx="509">
                  <c:v>-3.7088999999999999E-9</c:v>
                </c:pt>
                <c:pt idx="510">
                  <c:v>-3.7027E-9</c:v>
                </c:pt>
                <c:pt idx="511">
                  <c:v>-3.6964000000000002E-9</c:v>
                </c:pt>
                <c:pt idx="512">
                  <c:v>-3.6901999999999999E-9</c:v>
                </c:pt>
                <c:pt idx="513">
                  <c:v>-3.6839000000000001E-9</c:v>
                </c:pt>
                <c:pt idx="514">
                  <c:v>-3.6776999999999998E-9</c:v>
                </c:pt>
                <c:pt idx="515">
                  <c:v>-3.6714E-9</c:v>
                </c:pt>
                <c:pt idx="516">
                  <c:v>-3.6652000000000001E-9</c:v>
                </c:pt>
                <c:pt idx="517">
                  <c:v>-3.6588999999999998E-9</c:v>
                </c:pt>
                <c:pt idx="518">
                  <c:v>-3.6527E-9</c:v>
                </c:pt>
                <c:pt idx="519">
                  <c:v>-3.6464000000000001E-9</c:v>
                </c:pt>
                <c:pt idx="520">
                  <c:v>-3.6401999999999999E-9</c:v>
                </c:pt>
                <c:pt idx="521">
                  <c:v>-3.6339E-9</c:v>
                </c:pt>
                <c:pt idx="522">
                  <c:v>-3.6277000000000002E-9</c:v>
                </c:pt>
                <c:pt idx="523">
                  <c:v>-3.6213999999999999E-9</c:v>
                </c:pt>
                <c:pt idx="524">
                  <c:v>-3.6152000000000001E-9</c:v>
                </c:pt>
                <c:pt idx="525">
                  <c:v>-3.6088999999999998E-9</c:v>
                </c:pt>
                <c:pt idx="526">
                  <c:v>-3.6027E-9</c:v>
                </c:pt>
                <c:pt idx="527">
                  <c:v>-3.5964000000000001E-9</c:v>
                </c:pt>
                <c:pt idx="528">
                  <c:v>-3.5901999999999999E-9</c:v>
                </c:pt>
                <c:pt idx="529">
                  <c:v>-3.5839E-9</c:v>
                </c:pt>
                <c:pt idx="530">
                  <c:v>-3.5777000000000002E-9</c:v>
                </c:pt>
                <c:pt idx="531">
                  <c:v>-3.5713999999999999E-9</c:v>
                </c:pt>
                <c:pt idx="532">
                  <c:v>-3.5652000000000001E-9</c:v>
                </c:pt>
                <c:pt idx="533">
                  <c:v>-3.5589000000000002E-9</c:v>
                </c:pt>
                <c:pt idx="534">
                  <c:v>-3.5526999999999999E-9</c:v>
                </c:pt>
                <c:pt idx="535">
                  <c:v>-3.5464000000000001E-9</c:v>
                </c:pt>
                <c:pt idx="536">
                  <c:v>-3.5401999999999998E-9</c:v>
                </c:pt>
                <c:pt idx="537">
                  <c:v>-3.5339E-9</c:v>
                </c:pt>
                <c:pt idx="538">
                  <c:v>-3.5277000000000001E-9</c:v>
                </c:pt>
                <c:pt idx="539">
                  <c:v>-3.5213999999999999E-9</c:v>
                </c:pt>
                <c:pt idx="540">
                  <c:v>-3.5152E-9</c:v>
                </c:pt>
                <c:pt idx="541">
                  <c:v>-3.5089000000000002E-9</c:v>
                </c:pt>
                <c:pt idx="542">
                  <c:v>-3.5026999999999999E-9</c:v>
                </c:pt>
                <c:pt idx="543">
                  <c:v>-3.4964E-9</c:v>
                </c:pt>
                <c:pt idx="544">
                  <c:v>-3.4901999999999998E-9</c:v>
                </c:pt>
                <c:pt idx="545">
                  <c:v>-3.4838999999999999E-9</c:v>
                </c:pt>
                <c:pt idx="546">
                  <c:v>-3.4777000000000001E-9</c:v>
                </c:pt>
                <c:pt idx="547">
                  <c:v>-3.4713999999999998E-9</c:v>
                </c:pt>
                <c:pt idx="548">
                  <c:v>-3.4652E-9</c:v>
                </c:pt>
                <c:pt idx="549">
                  <c:v>-3.4589000000000001E-9</c:v>
                </c:pt>
                <c:pt idx="550">
                  <c:v>-3.4526999999999999E-9</c:v>
                </c:pt>
                <c:pt idx="551">
                  <c:v>-3.4464E-9</c:v>
                </c:pt>
                <c:pt idx="552">
                  <c:v>-3.4402000000000002E-9</c:v>
                </c:pt>
                <c:pt idx="553">
                  <c:v>-3.4338999999999999E-9</c:v>
                </c:pt>
                <c:pt idx="554">
                  <c:v>-3.4277000000000001E-9</c:v>
                </c:pt>
                <c:pt idx="555">
                  <c:v>-3.4214000000000002E-9</c:v>
                </c:pt>
                <c:pt idx="556">
                  <c:v>-3.4152E-9</c:v>
                </c:pt>
                <c:pt idx="557">
                  <c:v>-3.4089000000000001E-9</c:v>
                </c:pt>
                <c:pt idx="558">
                  <c:v>-3.4026999999999998E-9</c:v>
                </c:pt>
                <c:pt idx="559">
                  <c:v>-3.3964E-9</c:v>
                </c:pt>
                <c:pt idx="560">
                  <c:v>-3.3902000000000001E-9</c:v>
                </c:pt>
                <c:pt idx="561">
                  <c:v>-3.3838999999999999E-9</c:v>
                </c:pt>
                <c:pt idx="562">
                  <c:v>-3.3777E-9</c:v>
                </c:pt>
                <c:pt idx="563">
                  <c:v>-3.3714000000000002E-9</c:v>
                </c:pt>
                <c:pt idx="564">
                  <c:v>-3.3651999999999999E-9</c:v>
                </c:pt>
                <c:pt idx="565">
                  <c:v>-3.3589000000000001E-9</c:v>
                </c:pt>
                <c:pt idx="566">
                  <c:v>-3.3526999999999998E-9</c:v>
                </c:pt>
                <c:pt idx="567">
                  <c:v>-3.3463999999999999E-9</c:v>
                </c:pt>
                <c:pt idx="568">
                  <c:v>-3.3402000000000001E-9</c:v>
                </c:pt>
                <c:pt idx="569">
                  <c:v>-3.3338999999999998E-9</c:v>
                </c:pt>
                <c:pt idx="570">
                  <c:v>-3.3277E-9</c:v>
                </c:pt>
                <c:pt idx="571">
                  <c:v>-3.3214000000000001E-9</c:v>
                </c:pt>
                <c:pt idx="572">
                  <c:v>-3.3151999999999999E-9</c:v>
                </c:pt>
                <c:pt idx="573">
                  <c:v>-3.3089E-9</c:v>
                </c:pt>
                <c:pt idx="574">
                  <c:v>-3.3027000000000002E-9</c:v>
                </c:pt>
                <c:pt idx="575">
                  <c:v>-3.2963999999999999E-9</c:v>
                </c:pt>
                <c:pt idx="576">
                  <c:v>-3.2902000000000001E-9</c:v>
                </c:pt>
                <c:pt idx="577">
                  <c:v>-3.2838999999999998E-9</c:v>
                </c:pt>
                <c:pt idx="578">
                  <c:v>-3.2777E-9</c:v>
                </c:pt>
                <c:pt idx="579">
                  <c:v>-3.2714000000000001E-9</c:v>
                </c:pt>
                <c:pt idx="580">
                  <c:v>-3.2651999999999999E-9</c:v>
                </c:pt>
                <c:pt idx="581">
                  <c:v>-3.2589E-9</c:v>
                </c:pt>
                <c:pt idx="582">
                  <c:v>-3.2527000000000002E-9</c:v>
                </c:pt>
                <c:pt idx="583">
                  <c:v>-3.2463999999999999E-9</c:v>
                </c:pt>
                <c:pt idx="584">
                  <c:v>-3.2402E-9</c:v>
                </c:pt>
                <c:pt idx="585">
                  <c:v>-3.2339000000000002E-9</c:v>
                </c:pt>
                <c:pt idx="586">
                  <c:v>-3.2276999999999999E-9</c:v>
                </c:pt>
                <c:pt idx="587">
                  <c:v>-3.2214000000000001E-9</c:v>
                </c:pt>
                <c:pt idx="588">
                  <c:v>-3.2151999999999998E-9</c:v>
                </c:pt>
                <c:pt idx="589">
                  <c:v>-3.2089E-9</c:v>
                </c:pt>
                <c:pt idx="590">
                  <c:v>-3.2027000000000001E-9</c:v>
                </c:pt>
                <c:pt idx="591">
                  <c:v>-3.1963999999999998E-9</c:v>
                </c:pt>
                <c:pt idx="592">
                  <c:v>-3.1902E-9</c:v>
                </c:pt>
                <c:pt idx="593">
                  <c:v>-3.1839000000000001E-9</c:v>
                </c:pt>
                <c:pt idx="594">
                  <c:v>-3.1776999999999999E-9</c:v>
                </c:pt>
                <c:pt idx="595">
                  <c:v>-3.1714E-9</c:v>
                </c:pt>
                <c:pt idx="596">
                  <c:v>-3.1652000000000002E-9</c:v>
                </c:pt>
                <c:pt idx="597">
                  <c:v>-3.1588999999999999E-9</c:v>
                </c:pt>
                <c:pt idx="598">
                  <c:v>-3.1527000000000001E-9</c:v>
                </c:pt>
                <c:pt idx="599">
                  <c:v>-3.1463999999999998E-9</c:v>
                </c:pt>
                <c:pt idx="600">
                  <c:v>-3.1402E-9</c:v>
                </c:pt>
                <c:pt idx="601">
                  <c:v>-3.1339000000000001E-9</c:v>
                </c:pt>
                <c:pt idx="602">
                  <c:v>-3.1276999999999999E-9</c:v>
                </c:pt>
                <c:pt idx="603">
                  <c:v>-3.1214E-9</c:v>
                </c:pt>
                <c:pt idx="604">
                  <c:v>-3.1152000000000002E-9</c:v>
                </c:pt>
                <c:pt idx="605">
                  <c:v>-3.1088999999999999E-9</c:v>
                </c:pt>
                <c:pt idx="606">
                  <c:v>-3.1027E-9</c:v>
                </c:pt>
                <c:pt idx="607">
                  <c:v>-3.0964000000000002E-9</c:v>
                </c:pt>
                <c:pt idx="608">
                  <c:v>-3.0901999999999999E-9</c:v>
                </c:pt>
                <c:pt idx="609">
                  <c:v>-3.0839000000000001E-9</c:v>
                </c:pt>
                <c:pt idx="610">
                  <c:v>-3.0776999999999998E-9</c:v>
                </c:pt>
                <c:pt idx="611">
                  <c:v>-3.0714E-9</c:v>
                </c:pt>
                <c:pt idx="612">
                  <c:v>-3.0652000000000001E-9</c:v>
                </c:pt>
                <c:pt idx="613">
                  <c:v>-3.0588999999999998E-9</c:v>
                </c:pt>
                <c:pt idx="614">
                  <c:v>-3.0527E-9</c:v>
                </c:pt>
                <c:pt idx="615">
                  <c:v>-3.0464000000000002E-9</c:v>
                </c:pt>
                <c:pt idx="616">
                  <c:v>-3.0401999999999999E-9</c:v>
                </c:pt>
                <c:pt idx="617">
                  <c:v>-3.0339E-9</c:v>
                </c:pt>
                <c:pt idx="618">
                  <c:v>-3.0277000000000002E-9</c:v>
                </c:pt>
                <c:pt idx="619">
                  <c:v>-3.0213999999999999E-9</c:v>
                </c:pt>
                <c:pt idx="620">
                  <c:v>-3.0152000000000001E-9</c:v>
                </c:pt>
                <c:pt idx="621">
                  <c:v>-3.0088999999999998E-9</c:v>
                </c:pt>
                <c:pt idx="622">
                  <c:v>-3.0027E-9</c:v>
                </c:pt>
                <c:pt idx="623">
                  <c:v>-2.9964000000000001E-9</c:v>
                </c:pt>
                <c:pt idx="624">
                  <c:v>-2.9901999999999999E-9</c:v>
                </c:pt>
                <c:pt idx="625">
                  <c:v>-2.9839E-9</c:v>
                </c:pt>
                <c:pt idx="626">
                  <c:v>-2.9777000000000002E-9</c:v>
                </c:pt>
                <c:pt idx="627">
                  <c:v>-2.9713999999999999E-9</c:v>
                </c:pt>
                <c:pt idx="628">
                  <c:v>-2.9652000000000001E-9</c:v>
                </c:pt>
                <c:pt idx="629">
                  <c:v>-2.9589000000000002E-9</c:v>
                </c:pt>
                <c:pt idx="630">
                  <c:v>-2.9526999999999999E-9</c:v>
                </c:pt>
                <c:pt idx="631">
                  <c:v>-2.9464000000000001E-9</c:v>
                </c:pt>
                <c:pt idx="632">
                  <c:v>-2.9401999999999998E-9</c:v>
                </c:pt>
                <c:pt idx="633">
                  <c:v>-2.9339E-9</c:v>
                </c:pt>
                <c:pt idx="634">
                  <c:v>-2.9277000000000001E-9</c:v>
                </c:pt>
                <c:pt idx="635">
                  <c:v>-2.9213999999999999E-9</c:v>
                </c:pt>
                <c:pt idx="636">
                  <c:v>-2.9152E-9</c:v>
                </c:pt>
                <c:pt idx="637">
                  <c:v>-2.9089000000000002E-9</c:v>
                </c:pt>
                <c:pt idx="638">
                  <c:v>-2.9026999999999999E-9</c:v>
                </c:pt>
                <c:pt idx="639">
                  <c:v>-2.8964E-9</c:v>
                </c:pt>
                <c:pt idx="640">
                  <c:v>-2.8901999999999998E-9</c:v>
                </c:pt>
                <c:pt idx="641">
                  <c:v>-2.8838999999999999E-9</c:v>
                </c:pt>
                <c:pt idx="642">
                  <c:v>-2.8777000000000001E-9</c:v>
                </c:pt>
                <c:pt idx="643">
                  <c:v>-2.8713999999999998E-9</c:v>
                </c:pt>
                <c:pt idx="644">
                  <c:v>-2.8652E-9</c:v>
                </c:pt>
                <c:pt idx="645">
                  <c:v>-2.8589000000000001E-9</c:v>
                </c:pt>
                <c:pt idx="646">
                  <c:v>-2.8526999999999999E-9</c:v>
                </c:pt>
                <c:pt idx="647">
                  <c:v>-2.8464E-9</c:v>
                </c:pt>
                <c:pt idx="648">
                  <c:v>-2.8402000000000002E-9</c:v>
                </c:pt>
                <c:pt idx="649">
                  <c:v>-2.8338999999999999E-9</c:v>
                </c:pt>
                <c:pt idx="650">
                  <c:v>-2.8277000000000001E-9</c:v>
                </c:pt>
                <c:pt idx="651">
                  <c:v>-2.8214000000000002E-9</c:v>
                </c:pt>
                <c:pt idx="652">
                  <c:v>-2.8152E-9</c:v>
                </c:pt>
                <c:pt idx="653">
                  <c:v>-2.8089000000000001E-9</c:v>
                </c:pt>
                <c:pt idx="654">
                  <c:v>-2.8026999999999998E-9</c:v>
                </c:pt>
                <c:pt idx="655">
                  <c:v>-2.7964E-9</c:v>
                </c:pt>
                <c:pt idx="656">
                  <c:v>-2.7902000000000001E-9</c:v>
                </c:pt>
                <c:pt idx="657">
                  <c:v>-2.7838999999999999E-9</c:v>
                </c:pt>
                <c:pt idx="658">
                  <c:v>-2.7777E-9</c:v>
                </c:pt>
                <c:pt idx="659">
                  <c:v>-2.7714000000000002E-9</c:v>
                </c:pt>
                <c:pt idx="660">
                  <c:v>-2.7651999999999999E-9</c:v>
                </c:pt>
                <c:pt idx="661">
                  <c:v>-2.7589000000000001E-9</c:v>
                </c:pt>
                <c:pt idx="662">
                  <c:v>-2.7526999999999998E-9</c:v>
                </c:pt>
                <c:pt idx="663">
                  <c:v>-2.7463999999999999E-9</c:v>
                </c:pt>
                <c:pt idx="664">
                  <c:v>-2.7402000000000001E-9</c:v>
                </c:pt>
                <c:pt idx="665">
                  <c:v>-2.7338999999999998E-9</c:v>
                </c:pt>
                <c:pt idx="666">
                  <c:v>-2.7277E-9</c:v>
                </c:pt>
                <c:pt idx="667">
                  <c:v>-2.7214000000000001E-9</c:v>
                </c:pt>
                <c:pt idx="668">
                  <c:v>-2.7151999999999999E-9</c:v>
                </c:pt>
                <c:pt idx="669">
                  <c:v>-2.7089E-9</c:v>
                </c:pt>
                <c:pt idx="670">
                  <c:v>-2.7027000000000002E-9</c:v>
                </c:pt>
                <c:pt idx="671">
                  <c:v>-2.6963999999999999E-9</c:v>
                </c:pt>
                <c:pt idx="672">
                  <c:v>-2.6902000000000001E-9</c:v>
                </c:pt>
                <c:pt idx="673">
                  <c:v>-2.6838999999999998E-9</c:v>
                </c:pt>
                <c:pt idx="674">
                  <c:v>-2.6777E-9</c:v>
                </c:pt>
                <c:pt idx="675">
                  <c:v>-2.6714000000000001E-9</c:v>
                </c:pt>
                <c:pt idx="676">
                  <c:v>-2.6651999999999999E-9</c:v>
                </c:pt>
                <c:pt idx="677">
                  <c:v>-2.6589E-9</c:v>
                </c:pt>
                <c:pt idx="678">
                  <c:v>-2.6527000000000002E-9</c:v>
                </c:pt>
                <c:pt idx="679">
                  <c:v>-2.6463999999999999E-9</c:v>
                </c:pt>
                <c:pt idx="680">
                  <c:v>-2.6402E-9</c:v>
                </c:pt>
                <c:pt idx="681">
                  <c:v>-2.6339000000000002E-9</c:v>
                </c:pt>
                <c:pt idx="682">
                  <c:v>-2.6276999999999999E-9</c:v>
                </c:pt>
                <c:pt idx="683">
                  <c:v>-2.6214000000000001E-9</c:v>
                </c:pt>
                <c:pt idx="684">
                  <c:v>-2.6151999999999998E-9</c:v>
                </c:pt>
                <c:pt idx="685">
                  <c:v>-2.6089E-9</c:v>
                </c:pt>
                <c:pt idx="686">
                  <c:v>-2.6027000000000001E-9</c:v>
                </c:pt>
                <c:pt idx="687">
                  <c:v>-2.5963999999999998E-9</c:v>
                </c:pt>
                <c:pt idx="688">
                  <c:v>-2.5902E-9</c:v>
                </c:pt>
                <c:pt idx="689">
                  <c:v>-2.5839000000000001E-9</c:v>
                </c:pt>
                <c:pt idx="690">
                  <c:v>-2.5776999999999999E-9</c:v>
                </c:pt>
                <c:pt idx="691">
                  <c:v>-2.5714E-9</c:v>
                </c:pt>
                <c:pt idx="692">
                  <c:v>-2.5652000000000002E-9</c:v>
                </c:pt>
                <c:pt idx="693">
                  <c:v>-2.5588999999999999E-9</c:v>
                </c:pt>
                <c:pt idx="694">
                  <c:v>-2.5527000000000001E-9</c:v>
                </c:pt>
                <c:pt idx="695">
                  <c:v>-2.5463999999999998E-9</c:v>
                </c:pt>
                <c:pt idx="696">
                  <c:v>-2.5402E-9</c:v>
                </c:pt>
                <c:pt idx="697">
                  <c:v>-2.5339000000000001E-9</c:v>
                </c:pt>
                <c:pt idx="698">
                  <c:v>-2.5276999999999999E-9</c:v>
                </c:pt>
                <c:pt idx="699">
                  <c:v>-2.5214E-9</c:v>
                </c:pt>
                <c:pt idx="700">
                  <c:v>-2.5152000000000002E-9</c:v>
                </c:pt>
                <c:pt idx="701">
                  <c:v>-2.5088999999999999E-9</c:v>
                </c:pt>
                <c:pt idx="702">
                  <c:v>-2.5027000000000001E-9</c:v>
                </c:pt>
                <c:pt idx="703">
                  <c:v>-2.4964000000000002E-9</c:v>
                </c:pt>
                <c:pt idx="704">
                  <c:v>-2.4901999999999999E-9</c:v>
                </c:pt>
                <c:pt idx="705">
                  <c:v>-2.4839000000000001E-9</c:v>
                </c:pt>
                <c:pt idx="706">
                  <c:v>-2.4776999999999998E-9</c:v>
                </c:pt>
                <c:pt idx="707">
                  <c:v>-2.4714E-9</c:v>
                </c:pt>
                <c:pt idx="708">
                  <c:v>-2.4652000000000001E-9</c:v>
                </c:pt>
                <c:pt idx="709">
                  <c:v>-2.4588999999999999E-9</c:v>
                </c:pt>
                <c:pt idx="710">
                  <c:v>-2.4527E-9</c:v>
                </c:pt>
                <c:pt idx="711">
                  <c:v>-2.4464000000000002E-9</c:v>
                </c:pt>
                <c:pt idx="712">
                  <c:v>-2.4401999999999999E-9</c:v>
                </c:pt>
                <c:pt idx="713">
                  <c:v>-2.4339E-9</c:v>
                </c:pt>
                <c:pt idx="714">
                  <c:v>-2.4276999999999998E-9</c:v>
                </c:pt>
                <c:pt idx="715">
                  <c:v>-2.4213999999999999E-9</c:v>
                </c:pt>
                <c:pt idx="716">
                  <c:v>-2.4152000000000001E-9</c:v>
                </c:pt>
                <c:pt idx="717">
                  <c:v>-2.4088999999999998E-9</c:v>
                </c:pt>
                <c:pt idx="718">
                  <c:v>-2.4027E-9</c:v>
                </c:pt>
                <c:pt idx="719">
                  <c:v>-2.3964000000000001E-9</c:v>
                </c:pt>
                <c:pt idx="720">
                  <c:v>-2.3901999999999999E-9</c:v>
                </c:pt>
                <c:pt idx="721">
                  <c:v>-2.3839E-9</c:v>
                </c:pt>
                <c:pt idx="722">
                  <c:v>-2.3777000000000002E-9</c:v>
                </c:pt>
                <c:pt idx="723">
                  <c:v>-2.3713999999999999E-9</c:v>
                </c:pt>
                <c:pt idx="724">
                  <c:v>-2.3652000000000001E-9</c:v>
                </c:pt>
                <c:pt idx="725">
                  <c:v>-2.3589000000000002E-9</c:v>
                </c:pt>
                <c:pt idx="726">
                  <c:v>-2.3527E-9</c:v>
                </c:pt>
                <c:pt idx="727">
                  <c:v>-2.3464000000000001E-9</c:v>
                </c:pt>
                <c:pt idx="728">
                  <c:v>-2.3401999999999998E-9</c:v>
                </c:pt>
                <c:pt idx="729">
                  <c:v>-2.3339E-9</c:v>
                </c:pt>
                <c:pt idx="730">
                  <c:v>-2.3277000000000001E-9</c:v>
                </c:pt>
                <c:pt idx="731">
                  <c:v>-2.3213999999999999E-9</c:v>
                </c:pt>
                <c:pt idx="732">
                  <c:v>-2.3152E-9</c:v>
                </c:pt>
                <c:pt idx="733">
                  <c:v>-2.3089000000000002E-9</c:v>
                </c:pt>
                <c:pt idx="734">
                  <c:v>-2.3026999999999999E-9</c:v>
                </c:pt>
                <c:pt idx="735">
                  <c:v>-2.2964000000000001E-9</c:v>
                </c:pt>
                <c:pt idx="736">
                  <c:v>-2.2901999999999998E-9</c:v>
                </c:pt>
                <c:pt idx="737">
                  <c:v>-2.2838999999999999E-9</c:v>
                </c:pt>
                <c:pt idx="738">
                  <c:v>-2.2777000000000001E-9</c:v>
                </c:pt>
                <c:pt idx="739">
                  <c:v>-2.2713999999999998E-9</c:v>
                </c:pt>
                <c:pt idx="740">
                  <c:v>-2.2652E-9</c:v>
                </c:pt>
                <c:pt idx="741">
                  <c:v>-2.2589000000000001E-9</c:v>
                </c:pt>
                <c:pt idx="742">
                  <c:v>-2.2526999999999999E-9</c:v>
                </c:pt>
                <c:pt idx="743">
                  <c:v>-2.2464E-9</c:v>
                </c:pt>
                <c:pt idx="744">
                  <c:v>-2.2402000000000002E-9</c:v>
                </c:pt>
                <c:pt idx="745">
                  <c:v>-2.2338999999999999E-9</c:v>
                </c:pt>
                <c:pt idx="746">
                  <c:v>-2.2277000000000001E-9</c:v>
                </c:pt>
                <c:pt idx="747">
                  <c:v>-2.2213999999999998E-9</c:v>
                </c:pt>
                <c:pt idx="748">
                  <c:v>-2.2152E-9</c:v>
                </c:pt>
                <c:pt idx="749">
                  <c:v>-2.2089000000000001E-9</c:v>
                </c:pt>
                <c:pt idx="750">
                  <c:v>-2.2026999999999998E-9</c:v>
                </c:pt>
                <c:pt idx="751">
                  <c:v>-2.1964E-9</c:v>
                </c:pt>
                <c:pt idx="752">
                  <c:v>-2.1902000000000002E-9</c:v>
                </c:pt>
                <c:pt idx="753">
                  <c:v>-2.1838999999999999E-9</c:v>
                </c:pt>
                <c:pt idx="754">
                  <c:v>-2.1777E-9</c:v>
                </c:pt>
                <c:pt idx="755">
                  <c:v>-2.1714000000000002E-9</c:v>
                </c:pt>
                <c:pt idx="756">
                  <c:v>-2.1651999999999999E-9</c:v>
                </c:pt>
                <c:pt idx="757">
                  <c:v>-2.1589000000000001E-9</c:v>
                </c:pt>
                <c:pt idx="758">
                  <c:v>-2.1526999999999998E-9</c:v>
                </c:pt>
                <c:pt idx="759">
                  <c:v>-2.1463999999999999E-9</c:v>
                </c:pt>
                <c:pt idx="760">
                  <c:v>-2.1402000000000001E-9</c:v>
                </c:pt>
                <c:pt idx="761">
                  <c:v>-2.1338999999999998E-9</c:v>
                </c:pt>
                <c:pt idx="762">
                  <c:v>-2.1277E-9</c:v>
                </c:pt>
                <c:pt idx="763">
                  <c:v>-2.1214000000000001E-9</c:v>
                </c:pt>
                <c:pt idx="764">
                  <c:v>-2.1151999999999999E-9</c:v>
                </c:pt>
                <c:pt idx="765">
                  <c:v>-2.1089E-9</c:v>
                </c:pt>
                <c:pt idx="766">
                  <c:v>-2.1027000000000002E-9</c:v>
                </c:pt>
                <c:pt idx="767">
                  <c:v>-2.0963999999999999E-9</c:v>
                </c:pt>
                <c:pt idx="768">
                  <c:v>-2.0902000000000001E-9</c:v>
                </c:pt>
                <c:pt idx="769">
                  <c:v>-2.0838999999999998E-9</c:v>
                </c:pt>
                <c:pt idx="770">
                  <c:v>-2.0777E-9</c:v>
                </c:pt>
                <c:pt idx="771">
                  <c:v>-2.0714000000000001E-9</c:v>
                </c:pt>
                <c:pt idx="772">
                  <c:v>-2.0651999999999999E-9</c:v>
                </c:pt>
                <c:pt idx="773">
                  <c:v>-2.0589E-9</c:v>
                </c:pt>
                <c:pt idx="774">
                  <c:v>-2.0527000000000002E-9</c:v>
                </c:pt>
                <c:pt idx="775">
                  <c:v>-2.0463999999999999E-9</c:v>
                </c:pt>
                <c:pt idx="776">
                  <c:v>-2.0402E-9</c:v>
                </c:pt>
                <c:pt idx="777">
                  <c:v>-2.0339000000000002E-9</c:v>
                </c:pt>
                <c:pt idx="778">
                  <c:v>-2.0276999999999999E-9</c:v>
                </c:pt>
                <c:pt idx="779">
                  <c:v>-2.0214000000000001E-9</c:v>
                </c:pt>
                <c:pt idx="780">
                  <c:v>-2.0151999999999998E-9</c:v>
                </c:pt>
                <c:pt idx="781">
                  <c:v>-2.0089E-9</c:v>
                </c:pt>
                <c:pt idx="782">
                  <c:v>-2.0027000000000001E-9</c:v>
                </c:pt>
                <c:pt idx="783">
                  <c:v>-1.9963999999999998E-9</c:v>
                </c:pt>
                <c:pt idx="784">
                  <c:v>-1.9902E-9</c:v>
                </c:pt>
                <c:pt idx="785">
                  <c:v>-1.9839000000000001E-9</c:v>
                </c:pt>
                <c:pt idx="786">
                  <c:v>-1.9776999999999999E-9</c:v>
                </c:pt>
                <c:pt idx="787">
                  <c:v>-1.9714E-9</c:v>
                </c:pt>
                <c:pt idx="788">
                  <c:v>-1.9652000000000002E-9</c:v>
                </c:pt>
                <c:pt idx="789">
                  <c:v>-1.9588999999999999E-9</c:v>
                </c:pt>
                <c:pt idx="790">
                  <c:v>-1.9527000000000001E-9</c:v>
                </c:pt>
                <c:pt idx="791">
                  <c:v>-1.9463999999999998E-9</c:v>
                </c:pt>
                <c:pt idx="792">
                  <c:v>-1.9402E-9</c:v>
                </c:pt>
                <c:pt idx="793">
                  <c:v>-1.9339000000000001E-9</c:v>
                </c:pt>
                <c:pt idx="794">
                  <c:v>-1.9276999999999999E-9</c:v>
                </c:pt>
                <c:pt idx="795">
                  <c:v>-1.9214E-9</c:v>
                </c:pt>
                <c:pt idx="796">
                  <c:v>-1.9152000000000002E-9</c:v>
                </c:pt>
                <c:pt idx="797">
                  <c:v>-1.9088999999999999E-9</c:v>
                </c:pt>
                <c:pt idx="798">
                  <c:v>-1.9027000000000001E-9</c:v>
                </c:pt>
                <c:pt idx="799">
                  <c:v>-1.8964000000000002E-9</c:v>
                </c:pt>
                <c:pt idx="800">
                  <c:v>-1.8901999999999999E-9</c:v>
                </c:pt>
                <c:pt idx="801">
                  <c:v>-1.8839000000000001E-9</c:v>
                </c:pt>
                <c:pt idx="802">
                  <c:v>-1.8776999999999998E-9</c:v>
                </c:pt>
                <c:pt idx="803">
                  <c:v>-1.8714E-9</c:v>
                </c:pt>
                <c:pt idx="804">
                  <c:v>-1.8652000000000001E-9</c:v>
                </c:pt>
                <c:pt idx="805">
                  <c:v>-1.8589000000000001E-9</c:v>
                </c:pt>
                <c:pt idx="806">
                  <c:v>-1.8527E-9</c:v>
                </c:pt>
                <c:pt idx="807">
                  <c:v>-1.8464E-9</c:v>
                </c:pt>
                <c:pt idx="808">
                  <c:v>-1.8401999999999999E-9</c:v>
                </c:pt>
                <c:pt idx="809">
                  <c:v>-1.8339E-9</c:v>
                </c:pt>
                <c:pt idx="810">
                  <c:v>-1.8277E-9</c:v>
                </c:pt>
                <c:pt idx="811">
                  <c:v>-1.8213999999999999E-9</c:v>
                </c:pt>
                <c:pt idx="812">
                  <c:v>-1.8152000000000001E-9</c:v>
                </c:pt>
                <c:pt idx="813">
                  <c:v>-1.8089E-9</c:v>
                </c:pt>
                <c:pt idx="814">
                  <c:v>-1.8027E-9</c:v>
                </c:pt>
                <c:pt idx="815">
                  <c:v>-1.7963999999999999E-9</c:v>
                </c:pt>
                <c:pt idx="816">
                  <c:v>-1.7902000000000001E-9</c:v>
                </c:pt>
                <c:pt idx="817">
                  <c:v>-1.7839E-9</c:v>
                </c:pt>
                <c:pt idx="818">
                  <c:v>-1.7777E-9</c:v>
                </c:pt>
                <c:pt idx="819">
                  <c:v>-1.7713999999999999E-9</c:v>
                </c:pt>
                <c:pt idx="820">
                  <c:v>-1.7652000000000001E-9</c:v>
                </c:pt>
                <c:pt idx="821">
                  <c:v>-1.7589E-9</c:v>
                </c:pt>
                <c:pt idx="822">
                  <c:v>-1.7527E-9</c:v>
                </c:pt>
                <c:pt idx="823">
                  <c:v>-1.7464000000000001E-9</c:v>
                </c:pt>
                <c:pt idx="824">
                  <c:v>-1.7402E-9</c:v>
                </c:pt>
                <c:pt idx="825">
                  <c:v>-1.7339E-9</c:v>
                </c:pt>
                <c:pt idx="826">
                  <c:v>-1.7276999999999999E-9</c:v>
                </c:pt>
                <c:pt idx="827">
                  <c:v>-1.7214000000000001E-9</c:v>
                </c:pt>
                <c:pt idx="828">
                  <c:v>-1.7152E-9</c:v>
                </c:pt>
                <c:pt idx="829">
                  <c:v>-1.7089E-9</c:v>
                </c:pt>
                <c:pt idx="830">
                  <c:v>-1.7026999999999999E-9</c:v>
                </c:pt>
                <c:pt idx="831">
                  <c:v>-1.6964000000000001E-9</c:v>
                </c:pt>
                <c:pt idx="832">
                  <c:v>-1.6902E-9</c:v>
                </c:pt>
                <c:pt idx="833">
                  <c:v>-1.6838999999999999E-9</c:v>
                </c:pt>
                <c:pt idx="834">
                  <c:v>-1.6776999999999999E-9</c:v>
                </c:pt>
                <c:pt idx="835">
                  <c:v>-1.6714E-9</c:v>
                </c:pt>
                <c:pt idx="836">
                  <c:v>-1.6652E-9</c:v>
                </c:pt>
                <c:pt idx="837">
                  <c:v>-1.6588999999999999E-9</c:v>
                </c:pt>
                <c:pt idx="838">
                  <c:v>-1.6527000000000001E-9</c:v>
                </c:pt>
                <c:pt idx="839">
                  <c:v>-1.6464E-9</c:v>
                </c:pt>
                <c:pt idx="840">
                  <c:v>-1.6402E-9</c:v>
                </c:pt>
                <c:pt idx="841">
                  <c:v>-1.6338999999999999E-9</c:v>
                </c:pt>
                <c:pt idx="842">
                  <c:v>-1.6277000000000001E-9</c:v>
                </c:pt>
                <c:pt idx="843">
                  <c:v>-1.6214E-9</c:v>
                </c:pt>
                <c:pt idx="844">
                  <c:v>-1.6152E-9</c:v>
                </c:pt>
                <c:pt idx="845">
                  <c:v>-1.6089000000000001E-9</c:v>
                </c:pt>
                <c:pt idx="846">
                  <c:v>-1.6027000000000001E-9</c:v>
                </c:pt>
                <c:pt idx="847">
                  <c:v>-1.5964E-9</c:v>
                </c:pt>
                <c:pt idx="848">
                  <c:v>-1.5901999999999999E-9</c:v>
                </c:pt>
                <c:pt idx="849">
                  <c:v>-1.5839000000000001E-9</c:v>
                </c:pt>
                <c:pt idx="850">
                  <c:v>-1.5777E-9</c:v>
                </c:pt>
                <c:pt idx="851">
                  <c:v>-1.5714E-9</c:v>
                </c:pt>
                <c:pt idx="852">
                  <c:v>-1.5651999999999999E-9</c:v>
                </c:pt>
                <c:pt idx="853">
                  <c:v>-1.5589000000000001E-9</c:v>
                </c:pt>
                <c:pt idx="854">
                  <c:v>-1.5527E-9</c:v>
                </c:pt>
                <c:pt idx="855">
                  <c:v>-1.5464E-9</c:v>
                </c:pt>
                <c:pt idx="856">
                  <c:v>-1.5401999999999999E-9</c:v>
                </c:pt>
                <c:pt idx="857">
                  <c:v>-1.5339E-9</c:v>
                </c:pt>
                <c:pt idx="858">
                  <c:v>-1.5277E-9</c:v>
                </c:pt>
                <c:pt idx="859">
                  <c:v>-1.5213999999999999E-9</c:v>
                </c:pt>
                <c:pt idx="860">
                  <c:v>-1.5152000000000001E-9</c:v>
                </c:pt>
                <c:pt idx="861">
                  <c:v>-1.5089E-9</c:v>
                </c:pt>
                <c:pt idx="862">
                  <c:v>-1.5027E-9</c:v>
                </c:pt>
                <c:pt idx="863">
                  <c:v>-1.4963999999999999E-9</c:v>
                </c:pt>
                <c:pt idx="864">
                  <c:v>-1.4902000000000001E-9</c:v>
                </c:pt>
                <c:pt idx="865">
                  <c:v>-1.4839E-9</c:v>
                </c:pt>
                <c:pt idx="866">
                  <c:v>-1.4777E-9</c:v>
                </c:pt>
                <c:pt idx="867">
                  <c:v>-1.4713999999999999E-9</c:v>
                </c:pt>
                <c:pt idx="868">
                  <c:v>-1.4652000000000001E-9</c:v>
                </c:pt>
                <c:pt idx="869">
                  <c:v>-1.4589E-9</c:v>
                </c:pt>
                <c:pt idx="870">
                  <c:v>-1.4527E-9</c:v>
                </c:pt>
                <c:pt idx="871">
                  <c:v>-1.4464000000000001E-9</c:v>
                </c:pt>
                <c:pt idx="872">
                  <c:v>-1.4402000000000001E-9</c:v>
                </c:pt>
                <c:pt idx="873">
                  <c:v>-1.4339E-9</c:v>
                </c:pt>
                <c:pt idx="874">
                  <c:v>-1.4276999999999999E-9</c:v>
                </c:pt>
                <c:pt idx="875">
                  <c:v>-1.4214000000000001E-9</c:v>
                </c:pt>
                <c:pt idx="876">
                  <c:v>-1.4152E-9</c:v>
                </c:pt>
                <c:pt idx="877">
                  <c:v>-1.4089E-9</c:v>
                </c:pt>
                <c:pt idx="878">
                  <c:v>-1.4026999999999999E-9</c:v>
                </c:pt>
                <c:pt idx="879">
                  <c:v>-1.3964000000000001E-9</c:v>
                </c:pt>
                <c:pt idx="880">
                  <c:v>-1.3902E-9</c:v>
                </c:pt>
                <c:pt idx="881">
                  <c:v>-1.3838999999999999E-9</c:v>
                </c:pt>
                <c:pt idx="882">
                  <c:v>-1.3776999999999999E-9</c:v>
                </c:pt>
                <c:pt idx="883">
                  <c:v>-1.3714E-9</c:v>
                </c:pt>
                <c:pt idx="884">
                  <c:v>-1.3652E-9</c:v>
                </c:pt>
                <c:pt idx="885">
                  <c:v>-1.3588999999999999E-9</c:v>
                </c:pt>
                <c:pt idx="886">
                  <c:v>-1.3527000000000001E-9</c:v>
                </c:pt>
                <c:pt idx="887">
                  <c:v>-1.3464E-9</c:v>
                </c:pt>
                <c:pt idx="888">
                  <c:v>-1.3402E-9</c:v>
                </c:pt>
                <c:pt idx="889">
                  <c:v>-1.3338999999999999E-9</c:v>
                </c:pt>
                <c:pt idx="890">
                  <c:v>-1.3277000000000001E-9</c:v>
                </c:pt>
                <c:pt idx="891">
                  <c:v>-1.3214E-9</c:v>
                </c:pt>
                <c:pt idx="892">
                  <c:v>-1.3152E-9</c:v>
                </c:pt>
                <c:pt idx="893">
                  <c:v>-1.3089000000000001E-9</c:v>
                </c:pt>
                <c:pt idx="894">
                  <c:v>-1.3027000000000001E-9</c:v>
                </c:pt>
                <c:pt idx="895">
                  <c:v>-1.2964E-9</c:v>
                </c:pt>
                <c:pt idx="896">
                  <c:v>-1.2901999999999999E-9</c:v>
                </c:pt>
                <c:pt idx="897">
                  <c:v>-1.2839000000000001E-9</c:v>
                </c:pt>
                <c:pt idx="898">
                  <c:v>-1.2777E-9</c:v>
                </c:pt>
                <c:pt idx="899">
                  <c:v>-1.2714E-9</c:v>
                </c:pt>
                <c:pt idx="900">
                  <c:v>-1.2651999999999999E-9</c:v>
                </c:pt>
                <c:pt idx="901">
                  <c:v>-1.2589000000000001E-9</c:v>
                </c:pt>
                <c:pt idx="902">
                  <c:v>-1.2527E-9</c:v>
                </c:pt>
                <c:pt idx="903">
                  <c:v>-1.2464E-9</c:v>
                </c:pt>
                <c:pt idx="904">
                  <c:v>-1.2401999999999999E-9</c:v>
                </c:pt>
                <c:pt idx="905">
                  <c:v>-1.2339000000000001E-9</c:v>
                </c:pt>
                <c:pt idx="906">
                  <c:v>-1.2277E-9</c:v>
                </c:pt>
                <c:pt idx="907">
                  <c:v>-1.2213999999999999E-9</c:v>
                </c:pt>
                <c:pt idx="908">
                  <c:v>-1.2151999999999999E-9</c:v>
                </c:pt>
                <c:pt idx="909">
                  <c:v>-1.2089E-9</c:v>
                </c:pt>
                <c:pt idx="910">
                  <c:v>-1.2027E-9</c:v>
                </c:pt>
                <c:pt idx="911">
                  <c:v>-1.1963999999999999E-9</c:v>
                </c:pt>
                <c:pt idx="912">
                  <c:v>-1.1902000000000001E-9</c:v>
                </c:pt>
                <c:pt idx="913">
                  <c:v>-1.1839E-9</c:v>
                </c:pt>
                <c:pt idx="914">
                  <c:v>-1.1777E-9</c:v>
                </c:pt>
                <c:pt idx="915">
                  <c:v>-1.1713999999999999E-9</c:v>
                </c:pt>
                <c:pt idx="916">
                  <c:v>-1.1652000000000001E-9</c:v>
                </c:pt>
                <c:pt idx="917">
                  <c:v>-1.1589E-9</c:v>
                </c:pt>
                <c:pt idx="918">
                  <c:v>-1.1527E-9</c:v>
                </c:pt>
                <c:pt idx="919">
                  <c:v>-1.1464000000000001E-9</c:v>
                </c:pt>
                <c:pt idx="920">
                  <c:v>-1.1402000000000001E-9</c:v>
                </c:pt>
                <c:pt idx="921">
                  <c:v>-1.1339E-9</c:v>
                </c:pt>
                <c:pt idx="922">
                  <c:v>-1.1276999999999999E-9</c:v>
                </c:pt>
                <c:pt idx="923">
                  <c:v>-1.1214000000000001E-9</c:v>
                </c:pt>
                <c:pt idx="924">
                  <c:v>-1.1152E-9</c:v>
                </c:pt>
                <c:pt idx="925">
                  <c:v>-1.1089E-9</c:v>
                </c:pt>
                <c:pt idx="926">
                  <c:v>-1.1026999999999999E-9</c:v>
                </c:pt>
                <c:pt idx="927">
                  <c:v>-1.0964000000000001E-9</c:v>
                </c:pt>
                <c:pt idx="928">
                  <c:v>-1.0902E-9</c:v>
                </c:pt>
                <c:pt idx="929">
                  <c:v>-1.0838999999999999E-9</c:v>
                </c:pt>
                <c:pt idx="930">
                  <c:v>-1.0776999999999999E-9</c:v>
                </c:pt>
                <c:pt idx="931">
                  <c:v>-1.0714E-9</c:v>
                </c:pt>
                <c:pt idx="932">
                  <c:v>-1.0652E-9</c:v>
                </c:pt>
                <c:pt idx="933">
                  <c:v>-1.0588999999999999E-9</c:v>
                </c:pt>
                <c:pt idx="934">
                  <c:v>-1.0527000000000001E-9</c:v>
                </c:pt>
                <c:pt idx="935">
                  <c:v>-1.0464E-9</c:v>
                </c:pt>
                <c:pt idx="936">
                  <c:v>-1.0402E-9</c:v>
                </c:pt>
                <c:pt idx="937">
                  <c:v>-1.0338999999999999E-9</c:v>
                </c:pt>
                <c:pt idx="938">
                  <c:v>-1.0277000000000001E-9</c:v>
                </c:pt>
                <c:pt idx="939">
                  <c:v>-1.0214E-9</c:v>
                </c:pt>
                <c:pt idx="940">
                  <c:v>-1.0152E-9</c:v>
                </c:pt>
                <c:pt idx="941">
                  <c:v>-1.0088999999999999E-9</c:v>
                </c:pt>
                <c:pt idx="942">
                  <c:v>-1.0027000000000001E-9</c:v>
                </c:pt>
                <c:pt idx="943">
                  <c:v>-9.9639999999999999E-10</c:v>
                </c:pt>
                <c:pt idx="944">
                  <c:v>-9.9019999999999995E-10</c:v>
                </c:pt>
                <c:pt idx="945">
                  <c:v>-9.8390000000000009E-10</c:v>
                </c:pt>
                <c:pt idx="946">
                  <c:v>-9.7770000000000005E-10</c:v>
                </c:pt>
                <c:pt idx="947">
                  <c:v>-9.7139999999999997E-10</c:v>
                </c:pt>
                <c:pt idx="948">
                  <c:v>-9.6519999999999993E-10</c:v>
                </c:pt>
                <c:pt idx="949">
                  <c:v>-9.5890000000000007E-10</c:v>
                </c:pt>
                <c:pt idx="950">
                  <c:v>-9.5270000000000003E-10</c:v>
                </c:pt>
                <c:pt idx="951">
                  <c:v>-9.4639999999999996E-10</c:v>
                </c:pt>
                <c:pt idx="952">
                  <c:v>-9.4019999999999992E-10</c:v>
                </c:pt>
                <c:pt idx="953">
                  <c:v>-9.3390000000000005E-10</c:v>
                </c:pt>
                <c:pt idx="954">
                  <c:v>-9.2770000000000001E-10</c:v>
                </c:pt>
                <c:pt idx="955">
                  <c:v>-9.2140000000000004E-10</c:v>
                </c:pt>
                <c:pt idx="956">
                  <c:v>-9.152E-10</c:v>
                </c:pt>
                <c:pt idx="957">
                  <c:v>-9.0890000000000004E-10</c:v>
                </c:pt>
                <c:pt idx="958">
                  <c:v>-9.027E-10</c:v>
                </c:pt>
                <c:pt idx="959">
                  <c:v>-8.9640000000000003E-10</c:v>
                </c:pt>
                <c:pt idx="960">
                  <c:v>-8.9019999999999999E-10</c:v>
                </c:pt>
                <c:pt idx="961">
                  <c:v>-8.8390000000000002E-10</c:v>
                </c:pt>
                <c:pt idx="962">
                  <c:v>-8.7769999999999998E-10</c:v>
                </c:pt>
                <c:pt idx="963">
                  <c:v>-8.7140000000000001E-10</c:v>
                </c:pt>
                <c:pt idx="964">
                  <c:v>-8.6519999999999997E-10</c:v>
                </c:pt>
                <c:pt idx="965">
                  <c:v>-8.589E-10</c:v>
                </c:pt>
                <c:pt idx="966">
                  <c:v>-8.5269999999999996E-10</c:v>
                </c:pt>
                <c:pt idx="967">
                  <c:v>-8.4639999999999999E-10</c:v>
                </c:pt>
                <c:pt idx="968">
                  <c:v>-8.4019999999999995E-10</c:v>
                </c:pt>
                <c:pt idx="969">
                  <c:v>-8.3389999999999998E-10</c:v>
                </c:pt>
                <c:pt idx="970">
                  <c:v>-8.2770000000000005E-10</c:v>
                </c:pt>
                <c:pt idx="971">
                  <c:v>-8.2139999999999998E-10</c:v>
                </c:pt>
                <c:pt idx="972">
                  <c:v>-8.1520000000000004E-10</c:v>
                </c:pt>
                <c:pt idx="973">
                  <c:v>-8.0889999999999997E-10</c:v>
                </c:pt>
                <c:pt idx="974">
                  <c:v>-8.0270000000000003E-10</c:v>
                </c:pt>
                <c:pt idx="975">
                  <c:v>-7.9639999999999996E-10</c:v>
                </c:pt>
                <c:pt idx="976">
                  <c:v>-7.9020000000000002E-10</c:v>
                </c:pt>
                <c:pt idx="977">
                  <c:v>-7.8389999999999995E-10</c:v>
                </c:pt>
                <c:pt idx="978">
                  <c:v>-7.7770000000000001E-10</c:v>
                </c:pt>
                <c:pt idx="979">
                  <c:v>-7.7140000000000005E-10</c:v>
                </c:pt>
                <c:pt idx="980">
                  <c:v>-7.652E-10</c:v>
                </c:pt>
                <c:pt idx="981">
                  <c:v>-7.5890000000000004E-10</c:v>
                </c:pt>
                <c:pt idx="982">
                  <c:v>-7.527E-10</c:v>
                </c:pt>
                <c:pt idx="983">
                  <c:v>-7.4640000000000003E-10</c:v>
                </c:pt>
                <c:pt idx="984">
                  <c:v>-7.4019999999999999E-10</c:v>
                </c:pt>
                <c:pt idx="985">
                  <c:v>-7.3390000000000002E-10</c:v>
                </c:pt>
                <c:pt idx="986">
                  <c:v>-7.2769999999999998E-10</c:v>
                </c:pt>
                <c:pt idx="987">
                  <c:v>-7.2140000000000001E-10</c:v>
                </c:pt>
                <c:pt idx="988">
                  <c:v>-7.1519999999999997E-10</c:v>
                </c:pt>
                <c:pt idx="989">
                  <c:v>-7.089E-10</c:v>
                </c:pt>
                <c:pt idx="990">
                  <c:v>-7.0269999999999996E-10</c:v>
                </c:pt>
                <c:pt idx="991">
                  <c:v>-6.9639999999999999E-10</c:v>
                </c:pt>
                <c:pt idx="992">
                  <c:v>-6.9019999999999995E-10</c:v>
                </c:pt>
                <c:pt idx="993">
                  <c:v>-6.8389999999999999E-10</c:v>
                </c:pt>
                <c:pt idx="994">
                  <c:v>-6.7770000000000005E-10</c:v>
                </c:pt>
                <c:pt idx="995">
                  <c:v>-6.7139999999999998E-10</c:v>
                </c:pt>
                <c:pt idx="996">
                  <c:v>-6.6520000000000004E-10</c:v>
                </c:pt>
                <c:pt idx="997">
                  <c:v>-6.5889999999999997E-10</c:v>
                </c:pt>
                <c:pt idx="998">
                  <c:v>-6.5270000000000003E-10</c:v>
                </c:pt>
                <c:pt idx="999">
                  <c:v>-6.4639999999999996E-10</c:v>
                </c:pt>
                <c:pt idx="1000">
                  <c:v>-6.4020000000000002E-10</c:v>
                </c:pt>
                <c:pt idx="1001">
                  <c:v>-6.3389999999999995E-10</c:v>
                </c:pt>
                <c:pt idx="1002">
                  <c:v>-6.2770000000000001E-10</c:v>
                </c:pt>
                <c:pt idx="1003">
                  <c:v>-6.2140000000000005E-10</c:v>
                </c:pt>
                <c:pt idx="1004">
                  <c:v>-6.1520000000000001E-10</c:v>
                </c:pt>
                <c:pt idx="1005">
                  <c:v>-6.0890000000000004E-10</c:v>
                </c:pt>
                <c:pt idx="1006">
                  <c:v>-6.027E-10</c:v>
                </c:pt>
                <c:pt idx="1007">
                  <c:v>-5.9640000000000003E-10</c:v>
                </c:pt>
                <c:pt idx="1008">
                  <c:v>-5.9019999999999999E-10</c:v>
                </c:pt>
                <c:pt idx="1009">
                  <c:v>-5.8390000000000002E-10</c:v>
                </c:pt>
                <c:pt idx="1010">
                  <c:v>-5.7769999999999998E-10</c:v>
                </c:pt>
                <c:pt idx="1011">
                  <c:v>-5.7140000000000001E-10</c:v>
                </c:pt>
                <c:pt idx="1012">
                  <c:v>-5.6519999999999997E-10</c:v>
                </c:pt>
                <c:pt idx="1013">
                  <c:v>-5.589E-10</c:v>
                </c:pt>
                <c:pt idx="1014">
                  <c:v>-5.5269999999999996E-10</c:v>
                </c:pt>
                <c:pt idx="1015">
                  <c:v>-5.4639999999999999E-10</c:v>
                </c:pt>
                <c:pt idx="1016">
                  <c:v>-5.4019999999999995E-10</c:v>
                </c:pt>
                <c:pt idx="1017">
                  <c:v>-5.3389999999999999E-10</c:v>
                </c:pt>
                <c:pt idx="1018">
                  <c:v>-5.2770000000000005E-10</c:v>
                </c:pt>
                <c:pt idx="1019">
                  <c:v>-5.2139999999999998E-10</c:v>
                </c:pt>
                <c:pt idx="1020">
                  <c:v>-5.1520000000000004E-10</c:v>
                </c:pt>
                <c:pt idx="1021">
                  <c:v>-5.0889999999999997E-10</c:v>
                </c:pt>
                <c:pt idx="1022">
                  <c:v>-5.0270000000000003E-10</c:v>
                </c:pt>
                <c:pt idx="1023">
                  <c:v>-4.9639999999999996E-10</c:v>
                </c:pt>
                <c:pt idx="1024">
                  <c:v>-4.9020000000000002E-10</c:v>
                </c:pt>
                <c:pt idx="1025">
                  <c:v>-4.8389999999999995E-10</c:v>
                </c:pt>
                <c:pt idx="1026">
                  <c:v>-4.7770000000000002E-10</c:v>
                </c:pt>
                <c:pt idx="1027">
                  <c:v>-4.7140000000000005E-10</c:v>
                </c:pt>
                <c:pt idx="1028">
                  <c:v>-4.6520000000000001E-10</c:v>
                </c:pt>
                <c:pt idx="1029">
                  <c:v>-4.5889999999999999E-10</c:v>
                </c:pt>
                <c:pt idx="1030">
                  <c:v>-4.527E-10</c:v>
                </c:pt>
                <c:pt idx="1031">
                  <c:v>-4.4639999999999998E-10</c:v>
                </c:pt>
                <c:pt idx="1032">
                  <c:v>-4.4019999999999999E-10</c:v>
                </c:pt>
                <c:pt idx="1033">
                  <c:v>-4.3390000000000002E-10</c:v>
                </c:pt>
                <c:pt idx="1034">
                  <c:v>-4.2769999999999998E-10</c:v>
                </c:pt>
                <c:pt idx="1035">
                  <c:v>-4.2140000000000001E-10</c:v>
                </c:pt>
                <c:pt idx="1036">
                  <c:v>-4.1520000000000002E-10</c:v>
                </c:pt>
                <c:pt idx="1037">
                  <c:v>-4.089E-10</c:v>
                </c:pt>
                <c:pt idx="1038">
                  <c:v>-4.0270000000000002E-10</c:v>
                </c:pt>
                <c:pt idx="1039">
                  <c:v>-3.964E-10</c:v>
                </c:pt>
                <c:pt idx="1040">
                  <c:v>-3.9020000000000001E-10</c:v>
                </c:pt>
                <c:pt idx="1041">
                  <c:v>-3.8389999999999999E-10</c:v>
                </c:pt>
                <c:pt idx="1042">
                  <c:v>-3.777E-10</c:v>
                </c:pt>
                <c:pt idx="1043">
                  <c:v>-3.7139999999999998E-10</c:v>
                </c:pt>
                <c:pt idx="1044">
                  <c:v>-3.6519999999999999E-10</c:v>
                </c:pt>
                <c:pt idx="1045">
                  <c:v>-3.5890000000000002E-10</c:v>
                </c:pt>
                <c:pt idx="1046">
                  <c:v>-3.5269999999999998E-10</c:v>
                </c:pt>
                <c:pt idx="1047">
                  <c:v>-3.4640000000000001E-10</c:v>
                </c:pt>
                <c:pt idx="1048">
                  <c:v>-3.4020000000000002E-10</c:v>
                </c:pt>
                <c:pt idx="1049">
                  <c:v>-3.3390000000000001E-10</c:v>
                </c:pt>
                <c:pt idx="1050">
                  <c:v>-3.2770000000000002E-10</c:v>
                </c:pt>
                <c:pt idx="1051">
                  <c:v>-3.214E-10</c:v>
                </c:pt>
                <c:pt idx="1052">
                  <c:v>-3.1520000000000001E-10</c:v>
                </c:pt>
                <c:pt idx="1053">
                  <c:v>-3.0889999999999999E-10</c:v>
                </c:pt>
                <c:pt idx="1054">
                  <c:v>-3.027E-10</c:v>
                </c:pt>
                <c:pt idx="1055">
                  <c:v>-2.9639999999999998E-10</c:v>
                </c:pt>
                <c:pt idx="1056">
                  <c:v>-2.9019999999999999E-10</c:v>
                </c:pt>
                <c:pt idx="1057">
                  <c:v>-2.8390000000000002E-10</c:v>
                </c:pt>
                <c:pt idx="1058">
                  <c:v>-2.7769999999999998E-10</c:v>
                </c:pt>
                <c:pt idx="1059">
                  <c:v>-2.7140000000000001E-10</c:v>
                </c:pt>
                <c:pt idx="1060">
                  <c:v>-2.6520000000000003E-10</c:v>
                </c:pt>
                <c:pt idx="1061">
                  <c:v>-2.5890000000000001E-10</c:v>
                </c:pt>
                <c:pt idx="1062">
                  <c:v>-2.5270000000000002E-10</c:v>
                </c:pt>
                <c:pt idx="1063">
                  <c:v>-2.464E-10</c:v>
                </c:pt>
                <c:pt idx="1064">
                  <c:v>-2.4020000000000001E-10</c:v>
                </c:pt>
                <c:pt idx="1065">
                  <c:v>-2.3389999999999999E-10</c:v>
                </c:pt>
                <c:pt idx="1066">
                  <c:v>-2.277E-10</c:v>
                </c:pt>
                <c:pt idx="1067">
                  <c:v>-2.2140000000000001E-10</c:v>
                </c:pt>
                <c:pt idx="1068">
                  <c:v>-2.1519999999999999E-10</c:v>
                </c:pt>
                <c:pt idx="1069">
                  <c:v>-2.089E-10</c:v>
                </c:pt>
                <c:pt idx="1070">
                  <c:v>-2.0270000000000001E-10</c:v>
                </c:pt>
                <c:pt idx="1071">
                  <c:v>-1.9639999999999999E-10</c:v>
                </c:pt>
                <c:pt idx="1072">
                  <c:v>-1.902E-10</c:v>
                </c:pt>
                <c:pt idx="1073">
                  <c:v>-1.8390000000000001E-10</c:v>
                </c:pt>
                <c:pt idx="1074">
                  <c:v>-1.7769999999999999E-10</c:v>
                </c:pt>
                <c:pt idx="1075">
                  <c:v>-1.714E-10</c:v>
                </c:pt>
                <c:pt idx="1076">
                  <c:v>-1.6520000000000001E-10</c:v>
                </c:pt>
                <c:pt idx="1077">
                  <c:v>-1.5889999999999999E-10</c:v>
                </c:pt>
                <c:pt idx="1078">
                  <c:v>-1.527E-10</c:v>
                </c:pt>
                <c:pt idx="1079">
                  <c:v>-1.4640000000000001E-10</c:v>
                </c:pt>
                <c:pt idx="1080">
                  <c:v>-1.4019999999999999E-10</c:v>
                </c:pt>
                <c:pt idx="1081">
                  <c:v>-1.339E-10</c:v>
                </c:pt>
                <c:pt idx="1082">
                  <c:v>-1.2770000000000001E-10</c:v>
                </c:pt>
                <c:pt idx="1083">
                  <c:v>-1.2139999999999999E-10</c:v>
                </c:pt>
                <c:pt idx="1084">
                  <c:v>-1.152E-10</c:v>
                </c:pt>
                <c:pt idx="1085">
                  <c:v>-1.0889999999999999E-10</c:v>
                </c:pt>
                <c:pt idx="1086">
                  <c:v>-1.027E-10</c:v>
                </c:pt>
                <c:pt idx="1087">
                  <c:v>-9.6399999999999998E-11</c:v>
                </c:pt>
                <c:pt idx="1088">
                  <c:v>-9.0199999999999996E-11</c:v>
                </c:pt>
                <c:pt idx="1089">
                  <c:v>-8.3900000000000002E-11</c:v>
                </c:pt>
                <c:pt idx="1090">
                  <c:v>-7.7700000000000001E-11</c:v>
                </c:pt>
                <c:pt idx="1091">
                  <c:v>-7.1399999999999994E-11</c:v>
                </c:pt>
                <c:pt idx="1092">
                  <c:v>-6.5200000000000005E-11</c:v>
                </c:pt>
                <c:pt idx="1093">
                  <c:v>-5.8899999999999998E-11</c:v>
                </c:pt>
                <c:pt idx="1094">
                  <c:v>-5.2700000000000003E-11</c:v>
                </c:pt>
                <c:pt idx="1095">
                  <c:v>-4.6400000000000003E-11</c:v>
                </c:pt>
                <c:pt idx="1096">
                  <c:v>-4.0200000000000001E-11</c:v>
                </c:pt>
                <c:pt idx="1097">
                  <c:v>-3.3900000000000001E-11</c:v>
                </c:pt>
                <c:pt idx="1098">
                  <c:v>-2.7699999999999999E-11</c:v>
                </c:pt>
                <c:pt idx="1099">
                  <c:v>-2.1399999999999998E-11</c:v>
                </c:pt>
                <c:pt idx="1100">
                  <c:v>-1.52E-11</c:v>
                </c:pt>
                <c:pt idx="1101">
                  <c:v>-8.8999999999999996E-12</c:v>
                </c:pt>
                <c:pt idx="1102">
                  <c:v>-2.6999999999999998E-12</c:v>
                </c:pt>
                <c:pt idx="1103">
                  <c:v>3.6E-12</c:v>
                </c:pt>
                <c:pt idx="1104">
                  <c:v>9.7999999999999994E-12</c:v>
                </c:pt>
                <c:pt idx="1105">
                  <c:v>1.6100000000000001E-11</c:v>
                </c:pt>
                <c:pt idx="1106">
                  <c:v>2.23E-11</c:v>
                </c:pt>
                <c:pt idx="1107">
                  <c:v>2.86E-11</c:v>
                </c:pt>
                <c:pt idx="1108">
                  <c:v>3.4799999999999999E-11</c:v>
                </c:pt>
                <c:pt idx="1109">
                  <c:v>4.1099999999999999E-11</c:v>
                </c:pt>
                <c:pt idx="1110">
                  <c:v>4.7300000000000001E-11</c:v>
                </c:pt>
                <c:pt idx="1111">
                  <c:v>5.3600000000000001E-11</c:v>
                </c:pt>
                <c:pt idx="1112">
                  <c:v>5.9800000000000003E-11</c:v>
                </c:pt>
                <c:pt idx="1113">
                  <c:v>6.6099999999999997E-11</c:v>
                </c:pt>
                <c:pt idx="1114">
                  <c:v>7.2299999999999998E-11</c:v>
                </c:pt>
                <c:pt idx="1115">
                  <c:v>7.8600000000000005E-11</c:v>
                </c:pt>
                <c:pt idx="1116">
                  <c:v>8.4799999999999994E-11</c:v>
                </c:pt>
                <c:pt idx="1117">
                  <c:v>9.1100000000000001E-11</c:v>
                </c:pt>
                <c:pt idx="1118">
                  <c:v>9.7300000000000003E-11</c:v>
                </c:pt>
                <c:pt idx="1119">
                  <c:v>1.036E-10</c:v>
                </c:pt>
                <c:pt idx="1120">
                  <c:v>1.098E-10</c:v>
                </c:pt>
                <c:pt idx="1121">
                  <c:v>1.161E-10</c:v>
                </c:pt>
                <c:pt idx="1122">
                  <c:v>1.2230000000000001E-10</c:v>
                </c:pt>
                <c:pt idx="1123">
                  <c:v>1.286E-10</c:v>
                </c:pt>
                <c:pt idx="1124">
                  <c:v>1.3479999999999999E-10</c:v>
                </c:pt>
                <c:pt idx="1125">
                  <c:v>1.4110000000000001E-10</c:v>
                </c:pt>
                <c:pt idx="1126">
                  <c:v>1.473E-10</c:v>
                </c:pt>
                <c:pt idx="1127">
                  <c:v>1.5359999999999999E-10</c:v>
                </c:pt>
                <c:pt idx="1128">
                  <c:v>1.5980000000000001E-10</c:v>
                </c:pt>
                <c:pt idx="1129">
                  <c:v>1.661E-10</c:v>
                </c:pt>
                <c:pt idx="1130">
                  <c:v>1.7229999999999999E-10</c:v>
                </c:pt>
                <c:pt idx="1131">
                  <c:v>1.7860000000000001E-10</c:v>
                </c:pt>
                <c:pt idx="1132">
                  <c:v>1.848E-10</c:v>
                </c:pt>
                <c:pt idx="1133">
                  <c:v>1.9109999999999999E-10</c:v>
                </c:pt>
                <c:pt idx="1134">
                  <c:v>1.9730000000000001E-10</c:v>
                </c:pt>
                <c:pt idx="1135">
                  <c:v>2.036E-10</c:v>
                </c:pt>
                <c:pt idx="1136">
                  <c:v>2.0979999999999999E-10</c:v>
                </c:pt>
                <c:pt idx="1137">
                  <c:v>2.1610000000000001E-10</c:v>
                </c:pt>
                <c:pt idx="1138">
                  <c:v>2.223E-10</c:v>
                </c:pt>
                <c:pt idx="1139">
                  <c:v>2.2859999999999999E-10</c:v>
                </c:pt>
                <c:pt idx="1140">
                  <c:v>2.3480000000000001E-10</c:v>
                </c:pt>
                <c:pt idx="1141">
                  <c:v>2.4110000000000003E-10</c:v>
                </c:pt>
                <c:pt idx="1142">
                  <c:v>2.4730000000000001E-10</c:v>
                </c:pt>
                <c:pt idx="1143">
                  <c:v>2.5359999999999998E-10</c:v>
                </c:pt>
                <c:pt idx="1144">
                  <c:v>2.5980000000000002E-10</c:v>
                </c:pt>
                <c:pt idx="1145">
                  <c:v>2.6609999999999999E-10</c:v>
                </c:pt>
                <c:pt idx="1146">
                  <c:v>2.7229999999999998E-10</c:v>
                </c:pt>
                <c:pt idx="1147">
                  <c:v>2.786E-10</c:v>
                </c:pt>
                <c:pt idx="1148">
                  <c:v>2.8479999999999999E-10</c:v>
                </c:pt>
                <c:pt idx="1149">
                  <c:v>2.9110000000000001E-10</c:v>
                </c:pt>
                <c:pt idx="1150">
                  <c:v>2.973E-10</c:v>
                </c:pt>
                <c:pt idx="1151">
                  <c:v>3.0360000000000002E-10</c:v>
                </c:pt>
                <c:pt idx="1152">
                  <c:v>3.0980000000000001E-10</c:v>
                </c:pt>
                <c:pt idx="1153">
                  <c:v>3.1610000000000003E-10</c:v>
                </c:pt>
                <c:pt idx="1154">
                  <c:v>3.2230000000000001E-10</c:v>
                </c:pt>
                <c:pt idx="1155">
                  <c:v>3.2859999999999998E-10</c:v>
                </c:pt>
                <c:pt idx="1156">
                  <c:v>3.3480000000000002E-10</c:v>
                </c:pt>
                <c:pt idx="1157">
                  <c:v>3.4109999999999999E-10</c:v>
                </c:pt>
                <c:pt idx="1158">
                  <c:v>3.4729999999999998E-10</c:v>
                </c:pt>
                <c:pt idx="1159">
                  <c:v>3.536E-10</c:v>
                </c:pt>
                <c:pt idx="1160">
                  <c:v>3.5979999999999999E-10</c:v>
                </c:pt>
                <c:pt idx="1161">
                  <c:v>3.6610000000000001E-10</c:v>
                </c:pt>
                <c:pt idx="1162">
                  <c:v>3.723E-10</c:v>
                </c:pt>
                <c:pt idx="1163">
                  <c:v>3.7860000000000002E-10</c:v>
                </c:pt>
                <c:pt idx="1164">
                  <c:v>3.8480000000000001E-10</c:v>
                </c:pt>
                <c:pt idx="1165">
                  <c:v>3.9110000000000002E-10</c:v>
                </c:pt>
                <c:pt idx="1166">
                  <c:v>3.9730000000000001E-10</c:v>
                </c:pt>
                <c:pt idx="1167">
                  <c:v>4.0359999999999998E-10</c:v>
                </c:pt>
                <c:pt idx="1168">
                  <c:v>4.0980000000000002E-10</c:v>
                </c:pt>
                <c:pt idx="1169">
                  <c:v>4.1609999999999999E-10</c:v>
                </c:pt>
                <c:pt idx="1170">
                  <c:v>4.2229999999999998E-10</c:v>
                </c:pt>
                <c:pt idx="1171">
                  <c:v>4.286E-10</c:v>
                </c:pt>
                <c:pt idx="1172">
                  <c:v>4.3479999999999999E-10</c:v>
                </c:pt>
                <c:pt idx="1173">
                  <c:v>4.4110000000000001E-10</c:v>
                </c:pt>
                <c:pt idx="1174">
                  <c:v>4.473E-10</c:v>
                </c:pt>
                <c:pt idx="1175">
                  <c:v>4.5360000000000002E-10</c:v>
                </c:pt>
                <c:pt idx="1176">
                  <c:v>4.598E-10</c:v>
                </c:pt>
                <c:pt idx="1177">
                  <c:v>4.6609999999999997E-10</c:v>
                </c:pt>
                <c:pt idx="1178">
                  <c:v>4.7230000000000001E-10</c:v>
                </c:pt>
                <c:pt idx="1179">
                  <c:v>4.7859999999999998E-10</c:v>
                </c:pt>
                <c:pt idx="1180">
                  <c:v>4.8480000000000002E-10</c:v>
                </c:pt>
                <c:pt idx="1181">
                  <c:v>4.9109999999999999E-10</c:v>
                </c:pt>
                <c:pt idx="1182">
                  <c:v>4.9730000000000003E-10</c:v>
                </c:pt>
                <c:pt idx="1183">
                  <c:v>5.036E-10</c:v>
                </c:pt>
                <c:pt idx="1184">
                  <c:v>5.0980000000000004E-10</c:v>
                </c:pt>
                <c:pt idx="1185">
                  <c:v>5.1610000000000001E-10</c:v>
                </c:pt>
                <c:pt idx="1186">
                  <c:v>5.2230000000000005E-10</c:v>
                </c:pt>
                <c:pt idx="1187">
                  <c:v>5.2860000000000002E-10</c:v>
                </c:pt>
                <c:pt idx="1188">
                  <c:v>5.3479999999999995E-10</c:v>
                </c:pt>
                <c:pt idx="1189">
                  <c:v>5.4110000000000002E-10</c:v>
                </c:pt>
                <c:pt idx="1190">
                  <c:v>5.4729999999999996E-10</c:v>
                </c:pt>
                <c:pt idx="1191">
                  <c:v>5.5360000000000003E-10</c:v>
                </c:pt>
                <c:pt idx="1192">
                  <c:v>5.5979999999999997E-10</c:v>
                </c:pt>
                <c:pt idx="1193">
                  <c:v>5.6610000000000004E-10</c:v>
                </c:pt>
                <c:pt idx="1194">
                  <c:v>5.7229999999999998E-10</c:v>
                </c:pt>
                <c:pt idx="1195">
                  <c:v>5.7860000000000005E-10</c:v>
                </c:pt>
                <c:pt idx="1196">
                  <c:v>5.8479999999999999E-10</c:v>
                </c:pt>
                <c:pt idx="1197">
                  <c:v>5.9109999999999995E-10</c:v>
                </c:pt>
                <c:pt idx="1198">
                  <c:v>5.9729999999999999E-10</c:v>
                </c:pt>
                <c:pt idx="1199">
                  <c:v>6.0359999999999996E-10</c:v>
                </c:pt>
                <c:pt idx="1200">
                  <c:v>6.098E-10</c:v>
                </c:pt>
                <c:pt idx="1201">
                  <c:v>6.1609999999999997E-10</c:v>
                </c:pt>
                <c:pt idx="1202">
                  <c:v>6.2230000000000001E-10</c:v>
                </c:pt>
                <c:pt idx="1203">
                  <c:v>6.2859999999999998E-10</c:v>
                </c:pt>
                <c:pt idx="1204">
                  <c:v>6.3480000000000002E-10</c:v>
                </c:pt>
                <c:pt idx="1205">
                  <c:v>6.4109999999999999E-10</c:v>
                </c:pt>
                <c:pt idx="1206">
                  <c:v>6.4730000000000003E-10</c:v>
                </c:pt>
                <c:pt idx="1207">
                  <c:v>6.536E-10</c:v>
                </c:pt>
                <c:pt idx="1208">
                  <c:v>6.5980000000000004E-10</c:v>
                </c:pt>
                <c:pt idx="1209">
                  <c:v>6.6610000000000001E-10</c:v>
                </c:pt>
                <c:pt idx="1210">
                  <c:v>6.7230000000000005E-10</c:v>
                </c:pt>
                <c:pt idx="1211">
                  <c:v>6.7860000000000001E-10</c:v>
                </c:pt>
                <c:pt idx="1212">
                  <c:v>6.8479999999999995E-10</c:v>
                </c:pt>
                <c:pt idx="1213">
                  <c:v>6.9110000000000002E-10</c:v>
                </c:pt>
                <c:pt idx="1214">
                  <c:v>6.9729999999999996E-10</c:v>
                </c:pt>
                <c:pt idx="1215">
                  <c:v>7.0360000000000003E-10</c:v>
                </c:pt>
                <c:pt idx="1216">
                  <c:v>7.0979999999999997E-10</c:v>
                </c:pt>
                <c:pt idx="1217">
                  <c:v>7.1610000000000004E-10</c:v>
                </c:pt>
                <c:pt idx="1218">
                  <c:v>7.2229999999999998E-10</c:v>
                </c:pt>
                <c:pt idx="1219">
                  <c:v>7.2860000000000005E-10</c:v>
                </c:pt>
                <c:pt idx="1220">
                  <c:v>7.3479999999999999E-10</c:v>
                </c:pt>
                <c:pt idx="1221">
                  <c:v>7.4109999999999995E-10</c:v>
                </c:pt>
                <c:pt idx="1222">
                  <c:v>7.4729999999999999E-10</c:v>
                </c:pt>
                <c:pt idx="1223">
                  <c:v>7.5359999999999996E-10</c:v>
                </c:pt>
                <c:pt idx="1224">
                  <c:v>7.598E-10</c:v>
                </c:pt>
                <c:pt idx="1225">
                  <c:v>7.6609999999999997E-10</c:v>
                </c:pt>
                <c:pt idx="1226">
                  <c:v>7.7230000000000001E-10</c:v>
                </c:pt>
                <c:pt idx="1227">
                  <c:v>7.7859999999999998E-10</c:v>
                </c:pt>
                <c:pt idx="1228">
                  <c:v>7.8480000000000002E-10</c:v>
                </c:pt>
                <c:pt idx="1229">
                  <c:v>7.9109999999999999E-10</c:v>
                </c:pt>
                <c:pt idx="1230">
                  <c:v>7.9730000000000003E-10</c:v>
                </c:pt>
                <c:pt idx="1231">
                  <c:v>8.036E-10</c:v>
                </c:pt>
                <c:pt idx="1232">
                  <c:v>8.0980000000000004E-10</c:v>
                </c:pt>
                <c:pt idx="1233">
                  <c:v>8.161E-10</c:v>
                </c:pt>
                <c:pt idx="1234">
                  <c:v>8.2230000000000005E-10</c:v>
                </c:pt>
                <c:pt idx="1235">
                  <c:v>8.2860000000000001E-10</c:v>
                </c:pt>
                <c:pt idx="1236">
                  <c:v>8.3479999999999995E-10</c:v>
                </c:pt>
                <c:pt idx="1237">
                  <c:v>8.4110000000000002E-10</c:v>
                </c:pt>
                <c:pt idx="1238">
                  <c:v>8.4729999999999996E-10</c:v>
                </c:pt>
                <c:pt idx="1239">
                  <c:v>8.5360000000000003E-10</c:v>
                </c:pt>
                <c:pt idx="1240">
                  <c:v>8.5979999999999997E-10</c:v>
                </c:pt>
                <c:pt idx="1241">
                  <c:v>8.6610000000000004E-10</c:v>
                </c:pt>
                <c:pt idx="1242">
                  <c:v>8.7229999999999998E-10</c:v>
                </c:pt>
                <c:pt idx="1243">
                  <c:v>8.7860000000000005E-10</c:v>
                </c:pt>
                <c:pt idx="1244">
                  <c:v>8.8479999999999998E-10</c:v>
                </c:pt>
                <c:pt idx="1245">
                  <c:v>8.9109999999999995E-10</c:v>
                </c:pt>
                <c:pt idx="1246">
                  <c:v>8.9729999999999999E-10</c:v>
                </c:pt>
                <c:pt idx="1247">
                  <c:v>9.0359999999999996E-10</c:v>
                </c:pt>
                <c:pt idx="1248">
                  <c:v>9.098E-10</c:v>
                </c:pt>
                <c:pt idx="1249">
                  <c:v>9.1609999999999997E-10</c:v>
                </c:pt>
                <c:pt idx="1250">
                  <c:v>9.2230000000000001E-10</c:v>
                </c:pt>
                <c:pt idx="1251">
                  <c:v>9.2859999999999998E-10</c:v>
                </c:pt>
                <c:pt idx="1252">
                  <c:v>9.3479999999999992E-10</c:v>
                </c:pt>
                <c:pt idx="1253">
                  <c:v>9.4109999999999999E-10</c:v>
                </c:pt>
                <c:pt idx="1254">
                  <c:v>9.4730000000000003E-10</c:v>
                </c:pt>
                <c:pt idx="1255">
                  <c:v>9.536000000000001E-10</c:v>
                </c:pt>
                <c:pt idx="1256">
                  <c:v>9.5979999999999993E-10</c:v>
                </c:pt>
                <c:pt idx="1257">
                  <c:v>9.661E-10</c:v>
                </c:pt>
                <c:pt idx="1258">
                  <c:v>9.7230000000000004E-10</c:v>
                </c:pt>
                <c:pt idx="1259">
                  <c:v>9.7859999999999991E-10</c:v>
                </c:pt>
                <c:pt idx="1260">
                  <c:v>9.8479999999999995E-10</c:v>
                </c:pt>
                <c:pt idx="1261">
                  <c:v>9.9110000000000002E-10</c:v>
                </c:pt>
                <c:pt idx="1262">
                  <c:v>9.9730000000000006E-10</c:v>
                </c:pt>
                <c:pt idx="1263">
                  <c:v>1.0035999999999999E-9</c:v>
                </c:pt>
                <c:pt idx="1264">
                  <c:v>1.0098E-9</c:v>
                </c:pt>
                <c:pt idx="1265">
                  <c:v>1.0161E-9</c:v>
                </c:pt>
                <c:pt idx="1266">
                  <c:v>1.0223000000000001E-9</c:v>
                </c:pt>
                <c:pt idx="1267">
                  <c:v>1.0285999999999999E-9</c:v>
                </c:pt>
                <c:pt idx="1268">
                  <c:v>1.0348E-9</c:v>
                </c:pt>
                <c:pt idx="1269">
                  <c:v>1.0411000000000001E-9</c:v>
                </c:pt>
                <c:pt idx="1270">
                  <c:v>1.0473000000000001E-9</c:v>
                </c:pt>
                <c:pt idx="1271">
                  <c:v>1.0536E-9</c:v>
                </c:pt>
                <c:pt idx="1272">
                  <c:v>1.0598E-9</c:v>
                </c:pt>
                <c:pt idx="1273">
                  <c:v>1.0661000000000001E-9</c:v>
                </c:pt>
                <c:pt idx="1274">
                  <c:v>1.0722999999999999E-9</c:v>
                </c:pt>
                <c:pt idx="1275">
                  <c:v>1.0786E-9</c:v>
                </c:pt>
                <c:pt idx="1276">
                  <c:v>1.0848E-9</c:v>
                </c:pt>
                <c:pt idx="1277">
                  <c:v>1.0911000000000001E-9</c:v>
                </c:pt>
                <c:pt idx="1278">
                  <c:v>1.0972999999999999E-9</c:v>
                </c:pt>
                <c:pt idx="1279">
                  <c:v>1.1036E-9</c:v>
                </c:pt>
                <c:pt idx="1280">
                  <c:v>1.1098E-9</c:v>
                </c:pt>
                <c:pt idx="1281">
                  <c:v>1.1160999999999999E-9</c:v>
                </c:pt>
                <c:pt idx="1282">
                  <c:v>1.1222999999999999E-9</c:v>
                </c:pt>
                <c:pt idx="1283">
                  <c:v>1.1286E-9</c:v>
                </c:pt>
                <c:pt idx="1284">
                  <c:v>1.1348000000000001E-9</c:v>
                </c:pt>
                <c:pt idx="1285">
                  <c:v>1.1410999999999999E-9</c:v>
                </c:pt>
                <c:pt idx="1286">
                  <c:v>1.1473E-9</c:v>
                </c:pt>
                <c:pt idx="1287">
                  <c:v>1.1536E-9</c:v>
                </c:pt>
                <c:pt idx="1288">
                  <c:v>1.1598000000000001E-9</c:v>
                </c:pt>
                <c:pt idx="1289">
                  <c:v>1.1660999999999999E-9</c:v>
                </c:pt>
                <c:pt idx="1290">
                  <c:v>1.1723E-9</c:v>
                </c:pt>
                <c:pt idx="1291">
                  <c:v>1.1786E-9</c:v>
                </c:pt>
                <c:pt idx="1292">
                  <c:v>1.1848000000000001E-9</c:v>
                </c:pt>
                <c:pt idx="1293">
                  <c:v>1.1911E-9</c:v>
                </c:pt>
                <c:pt idx="1294">
                  <c:v>1.1973E-9</c:v>
                </c:pt>
                <c:pt idx="1295">
                  <c:v>1.2036000000000001E-9</c:v>
                </c:pt>
                <c:pt idx="1296">
                  <c:v>1.2098000000000001E-9</c:v>
                </c:pt>
                <c:pt idx="1297">
                  <c:v>1.2161E-9</c:v>
                </c:pt>
                <c:pt idx="1298">
                  <c:v>1.2223E-9</c:v>
                </c:pt>
                <c:pt idx="1299">
                  <c:v>1.2286000000000001E-9</c:v>
                </c:pt>
                <c:pt idx="1300">
                  <c:v>1.2347999999999999E-9</c:v>
                </c:pt>
                <c:pt idx="1301">
                  <c:v>1.2411E-9</c:v>
                </c:pt>
                <c:pt idx="1302">
                  <c:v>1.2473E-9</c:v>
                </c:pt>
                <c:pt idx="1303">
                  <c:v>1.2536000000000001E-9</c:v>
                </c:pt>
                <c:pt idx="1304">
                  <c:v>1.2597999999999999E-9</c:v>
                </c:pt>
                <c:pt idx="1305">
                  <c:v>1.2661E-9</c:v>
                </c:pt>
                <c:pt idx="1306">
                  <c:v>1.2723E-9</c:v>
                </c:pt>
                <c:pt idx="1307">
                  <c:v>1.2785999999999999E-9</c:v>
                </c:pt>
                <c:pt idx="1308">
                  <c:v>1.2847999999999999E-9</c:v>
                </c:pt>
                <c:pt idx="1309">
                  <c:v>1.2911E-9</c:v>
                </c:pt>
                <c:pt idx="1310">
                  <c:v>1.2973000000000001E-9</c:v>
                </c:pt>
                <c:pt idx="1311">
                  <c:v>1.3035999999999999E-9</c:v>
                </c:pt>
                <c:pt idx="1312">
                  <c:v>1.3098E-9</c:v>
                </c:pt>
                <c:pt idx="1313">
                  <c:v>1.3161E-9</c:v>
                </c:pt>
                <c:pt idx="1314">
                  <c:v>1.3223000000000001E-9</c:v>
                </c:pt>
                <c:pt idx="1315">
                  <c:v>1.3285999999999999E-9</c:v>
                </c:pt>
                <c:pt idx="1316">
                  <c:v>1.3348E-9</c:v>
                </c:pt>
                <c:pt idx="1317">
                  <c:v>1.3411000000000001E-9</c:v>
                </c:pt>
                <c:pt idx="1318">
                  <c:v>1.3473000000000001E-9</c:v>
                </c:pt>
                <c:pt idx="1319">
                  <c:v>1.3536E-9</c:v>
                </c:pt>
                <c:pt idx="1320">
                  <c:v>1.3598E-9</c:v>
                </c:pt>
                <c:pt idx="1321">
                  <c:v>1.3661000000000001E-9</c:v>
                </c:pt>
                <c:pt idx="1322">
                  <c:v>1.3722999999999999E-9</c:v>
                </c:pt>
                <c:pt idx="1323">
                  <c:v>1.3786E-9</c:v>
                </c:pt>
                <c:pt idx="1324">
                  <c:v>1.3848E-9</c:v>
                </c:pt>
                <c:pt idx="1325">
                  <c:v>1.3911000000000001E-9</c:v>
                </c:pt>
                <c:pt idx="1326">
                  <c:v>1.3972999999999999E-9</c:v>
                </c:pt>
                <c:pt idx="1327">
                  <c:v>1.4036E-9</c:v>
                </c:pt>
                <c:pt idx="1328">
                  <c:v>1.4098E-9</c:v>
                </c:pt>
                <c:pt idx="1329">
                  <c:v>1.4160999999999999E-9</c:v>
                </c:pt>
                <c:pt idx="1330">
                  <c:v>1.4222999999999999E-9</c:v>
                </c:pt>
                <c:pt idx="1331">
                  <c:v>1.4286E-9</c:v>
                </c:pt>
                <c:pt idx="1332">
                  <c:v>1.4348E-9</c:v>
                </c:pt>
                <c:pt idx="1333">
                  <c:v>1.4410999999999999E-9</c:v>
                </c:pt>
                <c:pt idx="1334">
                  <c:v>1.4473E-9</c:v>
                </c:pt>
                <c:pt idx="1335">
                  <c:v>1.4536E-9</c:v>
                </c:pt>
                <c:pt idx="1336">
                  <c:v>1.4598000000000001E-9</c:v>
                </c:pt>
                <c:pt idx="1337">
                  <c:v>1.4660999999999999E-9</c:v>
                </c:pt>
                <c:pt idx="1338">
                  <c:v>1.4723E-9</c:v>
                </c:pt>
                <c:pt idx="1339">
                  <c:v>1.4786E-9</c:v>
                </c:pt>
                <c:pt idx="1340">
                  <c:v>1.4848000000000001E-9</c:v>
                </c:pt>
                <c:pt idx="1341">
                  <c:v>1.4910999999999999E-9</c:v>
                </c:pt>
                <c:pt idx="1342">
                  <c:v>1.4973E-9</c:v>
                </c:pt>
                <c:pt idx="1343">
                  <c:v>1.5036000000000001E-9</c:v>
                </c:pt>
                <c:pt idx="1344">
                  <c:v>1.5098000000000001E-9</c:v>
                </c:pt>
                <c:pt idx="1345">
                  <c:v>1.5161E-9</c:v>
                </c:pt>
                <c:pt idx="1346">
                  <c:v>1.5223E-9</c:v>
                </c:pt>
                <c:pt idx="1347">
                  <c:v>1.5286000000000001E-9</c:v>
                </c:pt>
                <c:pt idx="1348">
                  <c:v>1.5347999999999999E-9</c:v>
                </c:pt>
                <c:pt idx="1349">
                  <c:v>1.5411E-9</c:v>
                </c:pt>
                <c:pt idx="1350">
                  <c:v>1.5473E-9</c:v>
                </c:pt>
                <c:pt idx="1351">
                  <c:v>1.5536000000000001E-9</c:v>
                </c:pt>
                <c:pt idx="1352">
                  <c:v>1.5597999999999999E-9</c:v>
                </c:pt>
                <c:pt idx="1353">
                  <c:v>1.5661E-9</c:v>
                </c:pt>
                <c:pt idx="1354">
                  <c:v>1.5723E-9</c:v>
                </c:pt>
                <c:pt idx="1355">
                  <c:v>1.5785999999999999E-9</c:v>
                </c:pt>
                <c:pt idx="1356">
                  <c:v>1.5847999999999999E-9</c:v>
                </c:pt>
                <c:pt idx="1357">
                  <c:v>1.5911E-9</c:v>
                </c:pt>
                <c:pt idx="1358">
                  <c:v>1.5973000000000001E-9</c:v>
                </c:pt>
                <c:pt idx="1359">
                  <c:v>1.6035999999999999E-9</c:v>
                </c:pt>
                <c:pt idx="1360">
                  <c:v>1.6098E-9</c:v>
                </c:pt>
                <c:pt idx="1361">
                  <c:v>1.6161E-9</c:v>
                </c:pt>
                <c:pt idx="1362">
                  <c:v>1.6223000000000001E-9</c:v>
                </c:pt>
                <c:pt idx="1363">
                  <c:v>1.6285999999999999E-9</c:v>
                </c:pt>
                <c:pt idx="1364">
                  <c:v>1.6348E-9</c:v>
                </c:pt>
                <c:pt idx="1365">
                  <c:v>1.6411000000000001E-9</c:v>
                </c:pt>
                <c:pt idx="1366">
                  <c:v>1.6473000000000001E-9</c:v>
                </c:pt>
                <c:pt idx="1367">
                  <c:v>1.6536E-9</c:v>
                </c:pt>
                <c:pt idx="1368">
                  <c:v>1.6598E-9</c:v>
                </c:pt>
                <c:pt idx="1369">
                  <c:v>1.6661000000000001E-9</c:v>
                </c:pt>
                <c:pt idx="1370">
                  <c:v>1.6722999999999999E-9</c:v>
                </c:pt>
                <c:pt idx="1371">
                  <c:v>1.6786E-9</c:v>
                </c:pt>
                <c:pt idx="1372">
                  <c:v>1.6848E-9</c:v>
                </c:pt>
                <c:pt idx="1373">
                  <c:v>1.6911000000000001E-9</c:v>
                </c:pt>
                <c:pt idx="1374">
                  <c:v>1.6972999999999999E-9</c:v>
                </c:pt>
                <c:pt idx="1375">
                  <c:v>1.7036E-9</c:v>
                </c:pt>
                <c:pt idx="1376">
                  <c:v>1.7098E-9</c:v>
                </c:pt>
                <c:pt idx="1377">
                  <c:v>1.7161000000000001E-9</c:v>
                </c:pt>
                <c:pt idx="1378">
                  <c:v>1.7222999999999999E-9</c:v>
                </c:pt>
                <c:pt idx="1379">
                  <c:v>1.7286E-9</c:v>
                </c:pt>
                <c:pt idx="1380">
                  <c:v>1.7348E-9</c:v>
                </c:pt>
                <c:pt idx="1381">
                  <c:v>1.7410999999999999E-9</c:v>
                </c:pt>
                <c:pt idx="1382">
                  <c:v>1.7473E-9</c:v>
                </c:pt>
                <c:pt idx="1383">
                  <c:v>1.7536E-9</c:v>
                </c:pt>
                <c:pt idx="1384">
                  <c:v>1.7598000000000001E-9</c:v>
                </c:pt>
                <c:pt idx="1385">
                  <c:v>1.7660999999999999E-9</c:v>
                </c:pt>
                <c:pt idx="1386">
                  <c:v>1.7723E-9</c:v>
                </c:pt>
                <c:pt idx="1387">
                  <c:v>1.7786E-9</c:v>
                </c:pt>
                <c:pt idx="1388">
                  <c:v>1.7848000000000001E-9</c:v>
                </c:pt>
                <c:pt idx="1389">
                  <c:v>1.7910999999999999E-9</c:v>
                </c:pt>
                <c:pt idx="1390">
                  <c:v>1.7973E-9</c:v>
                </c:pt>
                <c:pt idx="1391">
                  <c:v>1.8036000000000001E-9</c:v>
                </c:pt>
                <c:pt idx="1392">
                  <c:v>1.8098000000000001E-9</c:v>
                </c:pt>
                <c:pt idx="1393">
                  <c:v>1.8161E-9</c:v>
                </c:pt>
                <c:pt idx="1394">
                  <c:v>1.8223E-9</c:v>
                </c:pt>
                <c:pt idx="1395">
                  <c:v>1.8286000000000001E-9</c:v>
                </c:pt>
                <c:pt idx="1396">
                  <c:v>1.8347999999999999E-9</c:v>
                </c:pt>
                <c:pt idx="1397">
                  <c:v>1.8411E-9</c:v>
                </c:pt>
                <c:pt idx="1398">
                  <c:v>1.8473E-9</c:v>
                </c:pt>
                <c:pt idx="1399">
                  <c:v>1.8536000000000001E-9</c:v>
                </c:pt>
                <c:pt idx="1400">
                  <c:v>1.8597999999999999E-9</c:v>
                </c:pt>
                <c:pt idx="1401">
                  <c:v>1.8661E-9</c:v>
                </c:pt>
                <c:pt idx="1402">
                  <c:v>1.8722999999999998E-9</c:v>
                </c:pt>
                <c:pt idx="1403">
                  <c:v>1.8786000000000001E-9</c:v>
                </c:pt>
                <c:pt idx="1404">
                  <c:v>1.8847999999999999E-9</c:v>
                </c:pt>
                <c:pt idx="1405">
                  <c:v>1.8910999999999998E-9</c:v>
                </c:pt>
                <c:pt idx="1406">
                  <c:v>1.8973000000000001E-9</c:v>
                </c:pt>
                <c:pt idx="1407">
                  <c:v>1.9035999999999999E-9</c:v>
                </c:pt>
                <c:pt idx="1408">
                  <c:v>1.9098000000000002E-9</c:v>
                </c:pt>
                <c:pt idx="1409">
                  <c:v>1.9161E-9</c:v>
                </c:pt>
                <c:pt idx="1410">
                  <c:v>1.9222999999999999E-9</c:v>
                </c:pt>
                <c:pt idx="1411">
                  <c:v>1.9286000000000001E-9</c:v>
                </c:pt>
                <c:pt idx="1412">
                  <c:v>1.9348E-9</c:v>
                </c:pt>
                <c:pt idx="1413">
                  <c:v>1.9410999999999998E-9</c:v>
                </c:pt>
                <c:pt idx="1414">
                  <c:v>1.9473000000000001E-9</c:v>
                </c:pt>
                <c:pt idx="1415">
                  <c:v>1.9536E-9</c:v>
                </c:pt>
                <c:pt idx="1416">
                  <c:v>1.9598000000000002E-9</c:v>
                </c:pt>
                <c:pt idx="1417">
                  <c:v>1.9661000000000001E-9</c:v>
                </c:pt>
                <c:pt idx="1418">
                  <c:v>1.9722999999999999E-9</c:v>
                </c:pt>
                <c:pt idx="1419">
                  <c:v>1.9786000000000002E-9</c:v>
                </c:pt>
                <c:pt idx="1420">
                  <c:v>1.9848E-9</c:v>
                </c:pt>
                <c:pt idx="1421">
                  <c:v>1.9910999999999999E-9</c:v>
                </c:pt>
                <c:pt idx="1422">
                  <c:v>1.9973000000000001E-9</c:v>
                </c:pt>
                <c:pt idx="1423">
                  <c:v>2.0036E-9</c:v>
                </c:pt>
                <c:pt idx="1424">
                  <c:v>2.0097999999999998E-9</c:v>
                </c:pt>
                <c:pt idx="1425">
                  <c:v>2.0161000000000001E-9</c:v>
                </c:pt>
                <c:pt idx="1426">
                  <c:v>2.0222999999999999E-9</c:v>
                </c:pt>
                <c:pt idx="1427">
                  <c:v>2.0285999999999998E-9</c:v>
                </c:pt>
                <c:pt idx="1428">
                  <c:v>2.0348E-9</c:v>
                </c:pt>
                <c:pt idx="1429">
                  <c:v>2.0410999999999999E-9</c:v>
                </c:pt>
                <c:pt idx="1430">
                  <c:v>2.0473000000000002E-9</c:v>
                </c:pt>
                <c:pt idx="1431">
                  <c:v>2.0536E-9</c:v>
                </c:pt>
                <c:pt idx="1432">
                  <c:v>2.0597999999999999E-9</c:v>
                </c:pt>
                <c:pt idx="1433">
                  <c:v>2.0661000000000001E-9</c:v>
                </c:pt>
                <c:pt idx="1434">
                  <c:v>2.0723E-9</c:v>
                </c:pt>
                <c:pt idx="1435">
                  <c:v>2.0785999999999998E-9</c:v>
                </c:pt>
                <c:pt idx="1436">
                  <c:v>2.0848000000000001E-9</c:v>
                </c:pt>
                <c:pt idx="1437">
                  <c:v>2.0910999999999999E-9</c:v>
                </c:pt>
                <c:pt idx="1438">
                  <c:v>2.0973000000000002E-9</c:v>
                </c:pt>
                <c:pt idx="1439">
                  <c:v>2.1036000000000001E-9</c:v>
                </c:pt>
                <c:pt idx="1440">
                  <c:v>2.1097999999999999E-9</c:v>
                </c:pt>
                <c:pt idx="1441">
                  <c:v>2.1161000000000002E-9</c:v>
                </c:pt>
                <c:pt idx="1442">
                  <c:v>2.1223E-9</c:v>
                </c:pt>
                <c:pt idx="1443">
                  <c:v>2.1285999999999999E-9</c:v>
                </c:pt>
                <c:pt idx="1444">
                  <c:v>2.1348000000000001E-9</c:v>
                </c:pt>
                <c:pt idx="1445">
                  <c:v>2.1411E-9</c:v>
                </c:pt>
                <c:pt idx="1446">
                  <c:v>2.1472999999999998E-9</c:v>
                </c:pt>
                <c:pt idx="1447">
                  <c:v>2.1536000000000001E-9</c:v>
                </c:pt>
                <c:pt idx="1448">
                  <c:v>2.1597999999999999E-9</c:v>
                </c:pt>
                <c:pt idx="1449">
                  <c:v>2.1661000000000002E-9</c:v>
                </c:pt>
                <c:pt idx="1450">
                  <c:v>2.1723E-9</c:v>
                </c:pt>
                <c:pt idx="1451">
                  <c:v>2.1785999999999999E-9</c:v>
                </c:pt>
                <c:pt idx="1452">
                  <c:v>2.1848000000000001E-9</c:v>
                </c:pt>
                <c:pt idx="1453">
                  <c:v>2.1911E-9</c:v>
                </c:pt>
                <c:pt idx="1454">
                  <c:v>2.1972999999999998E-9</c:v>
                </c:pt>
                <c:pt idx="1455">
                  <c:v>2.2036000000000001E-9</c:v>
                </c:pt>
                <c:pt idx="1456">
                  <c:v>2.2098E-9</c:v>
                </c:pt>
                <c:pt idx="1457">
                  <c:v>2.2160999999999998E-9</c:v>
                </c:pt>
                <c:pt idx="1458">
                  <c:v>2.2223000000000001E-9</c:v>
                </c:pt>
                <c:pt idx="1459">
                  <c:v>2.2285999999999999E-9</c:v>
                </c:pt>
                <c:pt idx="1460">
                  <c:v>2.2348000000000002E-9</c:v>
                </c:pt>
                <c:pt idx="1461">
                  <c:v>2.2411E-9</c:v>
                </c:pt>
                <c:pt idx="1462">
                  <c:v>2.2472999999999999E-9</c:v>
                </c:pt>
                <c:pt idx="1463">
                  <c:v>2.2536000000000002E-9</c:v>
                </c:pt>
                <c:pt idx="1464">
                  <c:v>2.2598E-9</c:v>
                </c:pt>
                <c:pt idx="1465">
                  <c:v>2.2660999999999999E-9</c:v>
                </c:pt>
                <c:pt idx="1466">
                  <c:v>2.2723000000000001E-9</c:v>
                </c:pt>
                <c:pt idx="1467">
                  <c:v>2.2786E-9</c:v>
                </c:pt>
                <c:pt idx="1468">
                  <c:v>2.2847999999999998E-9</c:v>
                </c:pt>
                <c:pt idx="1469">
                  <c:v>2.2911000000000001E-9</c:v>
                </c:pt>
                <c:pt idx="1470">
                  <c:v>2.2972999999999999E-9</c:v>
                </c:pt>
                <c:pt idx="1471">
                  <c:v>2.3036000000000002E-9</c:v>
                </c:pt>
                <c:pt idx="1472">
                  <c:v>2.3098E-9</c:v>
                </c:pt>
                <c:pt idx="1473">
                  <c:v>2.3160999999999999E-9</c:v>
                </c:pt>
                <c:pt idx="1474">
                  <c:v>2.3223000000000001E-9</c:v>
                </c:pt>
                <c:pt idx="1475">
                  <c:v>2.3286E-9</c:v>
                </c:pt>
                <c:pt idx="1476">
                  <c:v>2.3347999999999998E-9</c:v>
                </c:pt>
                <c:pt idx="1477">
                  <c:v>2.3411000000000001E-9</c:v>
                </c:pt>
                <c:pt idx="1478">
                  <c:v>2.3472999999999999E-9</c:v>
                </c:pt>
                <c:pt idx="1479">
                  <c:v>2.3535999999999998E-9</c:v>
                </c:pt>
                <c:pt idx="1480">
                  <c:v>2.3598000000000001E-9</c:v>
                </c:pt>
                <c:pt idx="1481">
                  <c:v>2.3660999999999999E-9</c:v>
                </c:pt>
                <c:pt idx="1482">
                  <c:v>2.3723000000000002E-9</c:v>
                </c:pt>
                <c:pt idx="1483">
                  <c:v>2.3786E-9</c:v>
                </c:pt>
                <c:pt idx="1484">
                  <c:v>2.3847999999999999E-9</c:v>
                </c:pt>
                <c:pt idx="1485">
                  <c:v>2.3911000000000001E-9</c:v>
                </c:pt>
                <c:pt idx="1486">
                  <c:v>2.3973E-9</c:v>
                </c:pt>
                <c:pt idx="1487">
                  <c:v>2.4035999999999998E-9</c:v>
                </c:pt>
                <c:pt idx="1488">
                  <c:v>2.4098000000000001E-9</c:v>
                </c:pt>
                <c:pt idx="1489">
                  <c:v>2.4161E-9</c:v>
                </c:pt>
                <c:pt idx="1490">
                  <c:v>2.4222999999999998E-9</c:v>
                </c:pt>
                <c:pt idx="1491">
                  <c:v>2.4286000000000001E-9</c:v>
                </c:pt>
                <c:pt idx="1492">
                  <c:v>2.4347999999999999E-9</c:v>
                </c:pt>
                <c:pt idx="1493">
                  <c:v>2.4411000000000002E-9</c:v>
                </c:pt>
                <c:pt idx="1494">
                  <c:v>2.4473E-9</c:v>
                </c:pt>
                <c:pt idx="1495">
                  <c:v>2.4535999999999999E-9</c:v>
                </c:pt>
                <c:pt idx="1496">
                  <c:v>2.4598000000000001E-9</c:v>
                </c:pt>
                <c:pt idx="1497">
                  <c:v>2.4661E-9</c:v>
                </c:pt>
                <c:pt idx="1498">
                  <c:v>2.4722999999999998E-9</c:v>
                </c:pt>
                <c:pt idx="1499">
                  <c:v>2.4786000000000001E-9</c:v>
                </c:pt>
                <c:pt idx="1500">
                  <c:v>2.4847999999999999E-9</c:v>
                </c:pt>
                <c:pt idx="1501">
                  <c:v>2.4910999999999998E-9</c:v>
                </c:pt>
                <c:pt idx="1502">
                  <c:v>2.4973000000000001E-9</c:v>
                </c:pt>
                <c:pt idx="1503">
                  <c:v>2.5035999999999999E-9</c:v>
                </c:pt>
                <c:pt idx="1504">
                  <c:v>2.5098000000000002E-9</c:v>
                </c:pt>
                <c:pt idx="1505">
                  <c:v>2.5161E-9</c:v>
                </c:pt>
                <c:pt idx="1506">
                  <c:v>2.5222999999999999E-9</c:v>
                </c:pt>
                <c:pt idx="1507">
                  <c:v>2.5286000000000001E-9</c:v>
                </c:pt>
                <c:pt idx="1508">
                  <c:v>2.5348E-9</c:v>
                </c:pt>
                <c:pt idx="1509">
                  <c:v>2.5410999999999998E-9</c:v>
                </c:pt>
                <c:pt idx="1510">
                  <c:v>2.5473000000000001E-9</c:v>
                </c:pt>
                <c:pt idx="1511">
                  <c:v>2.5535999999999999E-9</c:v>
                </c:pt>
                <c:pt idx="1512">
                  <c:v>2.5598000000000002E-9</c:v>
                </c:pt>
                <c:pt idx="1513">
                  <c:v>2.5661000000000001E-9</c:v>
                </c:pt>
                <c:pt idx="1514">
                  <c:v>2.5722999999999999E-9</c:v>
                </c:pt>
                <c:pt idx="1515">
                  <c:v>2.5786000000000002E-9</c:v>
                </c:pt>
                <c:pt idx="1516">
                  <c:v>2.5848E-9</c:v>
                </c:pt>
                <c:pt idx="1517">
                  <c:v>2.5910999999999999E-9</c:v>
                </c:pt>
                <c:pt idx="1518">
                  <c:v>2.5973000000000001E-9</c:v>
                </c:pt>
                <c:pt idx="1519">
                  <c:v>2.6036E-9</c:v>
                </c:pt>
                <c:pt idx="1520">
                  <c:v>2.6097999999999998E-9</c:v>
                </c:pt>
                <c:pt idx="1521">
                  <c:v>2.6161000000000001E-9</c:v>
                </c:pt>
                <c:pt idx="1522">
                  <c:v>2.6222999999999999E-9</c:v>
                </c:pt>
                <c:pt idx="1523">
                  <c:v>2.6285999999999998E-9</c:v>
                </c:pt>
                <c:pt idx="1524">
                  <c:v>2.6348E-9</c:v>
                </c:pt>
                <c:pt idx="1525">
                  <c:v>2.6410999999999999E-9</c:v>
                </c:pt>
                <c:pt idx="1526">
                  <c:v>2.6473000000000002E-9</c:v>
                </c:pt>
                <c:pt idx="1527">
                  <c:v>2.6536E-9</c:v>
                </c:pt>
                <c:pt idx="1528">
                  <c:v>2.6597999999999999E-9</c:v>
                </c:pt>
                <c:pt idx="1529">
                  <c:v>2.6661000000000001E-9</c:v>
                </c:pt>
                <c:pt idx="1530">
                  <c:v>2.6723E-9</c:v>
                </c:pt>
                <c:pt idx="1531">
                  <c:v>2.6785999999999998E-9</c:v>
                </c:pt>
                <c:pt idx="1532">
                  <c:v>2.6848000000000001E-9</c:v>
                </c:pt>
                <c:pt idx="1533">
                  <c:v>2.6910999999999999E-9</c:v>
                </c:pt>
                <c:pt idx="1534">
                  <c:v>2.6973000000000002E-9</c:v>
                </c:pt>
                <c:pt idx="1535">
                  <c:v>2.7036000000000001E-9</c:v>
                </c:pt>
                <c:pt idx="1536">
                  <c:v>2.7097999999999999E-9</c:v>
                </c:pt>
                <c:pt idx="1537">
                  <c:v>2.7161000000000002E-9</c:v>
                </c:pt>
                <c:pt idx="1538">
                  <c:v>2.7223E-9</c:v>
                </c:pt>
                <c:pt idx="1539">
                  <c:v>2.7285999999999999E-9</c:v>
                </c:pt>
                <c:pt idx="1540">
                  <c:v>2.7348000000000001E-9</c:v>
                </c:pt>
                <c:pt idx="1541">
                  <c:v>2.7411E-9</c:v>
                </c:pt>
                <c:pt idx="1542">
                  <c:v>2.7472999999999998E-9</c:v>
                </c:pt>
                <c:pt idx="1543">
                  <c:v>2.7536000000000001E-9</c:v>
                </c:pt>
                <c:pt idx="1544">
                  <c:v>2.7597999999999999E-9</c:v>
                </c:pt>
                <c:pt idx="1545">
                  <c:v>2.7661000000000002E-9</c:v>
                </c:pt>
                <c:pt idx="1546">
                  <c:v>2.7723E-9</c:v>
                </c:pt>
                <c:pt idx="1547">
                  <c:v>2.7785999999999999E-9</c:v>
                </c:pt>
                <c:pt idx="1548">
                  <c:v>2.7848000000000001E-9</c:v>
                </c:pt>
                <c:pt idx="1549">
                  <c:v>2.7911E-9</c:v>
                </c:pt>
                <c:pt idx="1550">
                  <c:v>2.7972999999999998E-9</c:v>
                </c:pt>
                <c:pt idx="1551">
                  <c:v>2.8036000000000001E-9</c:v>
                </c:pt>
                <c:pt idx="1552">
                  <c:v>2.8098E-9</c:v>
                </c:pt>
                <c:pt idx="1553">
                  <c:v>2.8160999999999998E-9</c:v>
                </c:pt>
                <c:pt idx="1554">
                  <c:v>2.8223000000000001E-9</c:v>
                </c:pt>
                <c:pt idx="1555">
                  <c:v>2.8285999999999999E-9</c:v>
                </c:pt>
                <c:pt idx="1556">
                  <c:v>2.8348000000000002E-9</c:v>
                </c:pt>
                <c:pt idx="1557">
                  <c:v>2.8411E-9</c:v>
                </c:pt>
                <c:pt idx="1558">
                  <c:v>2.8472999999999999E-9</c:v>
                </c:pt>
                <c:pt idx="1559">
                  <c:v>2.8536000000000002E-9</c:v>
                </c:pt>
                <c:pt idx="1560">
                  <c:v>2.8598E-9</c:v>
                </c:pt>
                <c:pt idx="1561">
                  <c:v>2.8660999999999999E-9</c:v>
                </c:pt>
                <c:pt idx="1562">
                  <c:v>2.8723000000000001E-9</c:v>
                </c:pt>
                <c:pt idx="1563">
                  <c:v>2.8786E-9</c:v>
                </c:pt>
                <c:pt idx="1564">
                  <c:v>2.8847999999999998E-9</c:v>
                </c:pt>
                <c:pt idx="1565">
                  <c:v>2.8911000000000001E-9</c:v>
                </c:pt>
                <c:pt idx="1566">
                  <c:v>2.8972999999999999E-9</c:v>
                </c:pt>
                <c:pt idx="1567">
                  <c:v>2.9036000000000002E-9</c:v>
                </c:pt>
                <c:pt idx="1568">
                  <c:v>2.9098E-9</c:v>
                </c:pt>
                <c:pt idx="1569">
                  <c:v>2.9160999999999999E-9</c:v>
                </c:pt>
                <c:pt idx="1570">
                  <c:v>2.9223000000000001E-9</c:v>
                </c:pt>
                <c:pt idx="1571">
                  <c:v>2.9286E-9</c:v>
                </c:pt>
                <c:pt idx="1572">
                  <c:v>2.9347999999999998E-9</c:v>
                </c:pt>
                <c:pt idx="1573">
                  <c:v>2.9411000000000001E-9</c:v>
                </c:pt>
                <c:pt idx="1574">
                  <c:v>2.9472999999999999E-9</c:v>
                </c:pt>
                <c:pt idx="1575">
                  <c:v>2.9535999999999998E-9</c:v>
                </c:pt>
                <c:pt idx="1576">
                  <c:v>2.9598000000000001E-9</c:v>
                </c:pt>
                <c:pt idx="1577">
                  <c:v>2.9660999999999999E-9</c:v>
                </c:pt>
                <c:pt idx="1578">
                  <c:v>2.9723000000000002E-9</c:v>
                </c:pt>
                <c:pt idx="1579">
                  <c:v>2.9786E-9</c:v>
                </c:pt>
                <c:pt idx="1580">
                  <c:v>2.9847999999999999E-9</c:v>
                </c:pt>
                <c:pt idx="1581">
                  <c:v>2.9911000000000001E-9</c:v>
                </c:pt>
                <c:pt idx="1582">
                  <c:v>2.9973E-9</c:v>
                </c:pt>
                <c:pt idx="1583">
                  <c:v>3.0035999999999998E-9</c:v>
                </c:pt>
                <c:pt idx="1584">
                  <c:v>3.0098000000000001E-9</c:v>
                </c:pt>
                <c:pt idx="1585">
                  <c:v>3.0161E-9</c:v>
                </c:pt>
                <c:pt idx="1586">
                  <c:v>3.0223000000000002E-9</c:v>
                </c:pt>
                <c:pt idx="1587">
                  <c:v>3.0286000000000001E-9</c:v>
                </c:pt>
                <c:pt idx="1588">
                  <c:v>3.0347999999999999E-9</c:v>
                </c:pt>
                <c:pt idx="1589">
                  <c:v>3.0411000000000002E-9</c:v>
                </c:pt>
                <c:pt idx="1590">
                  <c:v>3.0473E-9</c:v>
                </c:pt>
                <c:pt idx="1591">
                  <c:v>3.0535999999999999E-9</c:v>
                </c:pt>
                <c:pt idx="1592">
                  <c:v>3.0598000000000001E-9</c:v>
                </c:pt>
                <c:pt idx="1593">
                  <c:v>3.0661E-9</c:v>
                </c:pt>
                <c:pt idx="1594">
                  <c:v>3.0722999999999998E-9</c:v>
                </c:pt>
                <c:pt idx="1595">
                  <c:v>3.0786000000000001E-9</c:v>
                </c:pt>
                <c:pt idx="1596">
                  <c:v>3.0847999999999999E-9</c:v>
                </c:pt>
                <c:pt idx="1597">
                  <c:v>3.0910999999999998E-9</c:v>
                </c:pt>
                <c:pt idx="1598">
                  <c:v>3.0973E-9</c:v>
                </c:pt>
                <c:pt idx="1599">
                  <c:v>3.1035999999999999E-9</c:v>
                </c:pt>
                <c:pt idx="1600">
                  <c:v>3.1098000000000002E-9</c:v>
                </c:pt>
                <c:pt idx="1601">
                  <c:v>3.1161E-9</c:v>
                </c:pt>
                <c:pt idx="1602">
                  <c:v>3.1222999999999999E-9</c:v>
                </c:pt>
                <c:pt idx="1603">
                  <c:v>3.1286000000000001E-9</c:v>
                </c:pt>
                <c:pt idx="1604">
                  <c:v>3.1348E-9</c:v>
                </c:pt>
                <c:pt idx="1605">
                  <c:v>3.1410999999999998E-9</c:v>
                </c:pt>
                <c:pt idx="1606">
                  <c:v>3.1473000000000001E-9</c:v>
                </c:pt>
                <c:pt idx="1607">
                  <c:v>3.1535999999999999E-9</c:v>
                </c:pt>
                <c:pt idx="1608">
                  <c:v>3.1598000000000002E-9</c:v>
                </c:pt>
                <c:pt idx="1609">
                  <c:v>3.1661000000000001E-9</c:v>
                </c:pt>
                <c:pt idx="1610">
                  <c:v>3.1722999999999999E-9</c:v>
                </c:pt>
                <c:pt idx="1611">
                  <c:v>3.1786000000000002E-9</c:v>
                </c:pt>
                <c:pt idx="1612">
                  <c:v>3.1848E-9</c:v>
                </c:pt>
                <c:pt idx="1613">
                  <c:v>3.1910999999999999E-9</c:v>
                </c:pt>
                <c:pt idx="1614">
                  <c:v>3.1973000000000001E-9</c:v>
                </c:pt>
                <c:pt idx="1615">
                  <c:v>3.2036E-9</c:v>
                </c:pt>
                <c:pt idx="1616">
                  <c:v>3.2097999999999998E-9</c:v>
                </c:pt>
                <c:pt idx="1617">
                  <c:v>3.2161000000000001E-9</c:v>
                </c:pt>
                <c:pt idx="1618">
                  <c:v>3.2222999999999999E-9</c:v>
                </c:pt>
                <c:pt idx="1619">
                  <c:v>3.2286000000000002E-9</c:v>
                </c:pt>
                <c:pt idx="1620">
                  <c:v>3.2348E-9</c:v>
                </c:pt>
                <c:pt idx="1621">
                  <c:v>3.2410999999999999E-9</c:v>
                </c:pt>
                <c:pt idx="1622">
                  <c:v>3.2473000000000001E-9</c:v>
                </c:pt>
                <c:pt idx="1623">
                  <c:v>3.2536E-9</c:v>
                </c:pt>
                <c:pt idx="1624">
                  <c:v>3.2597999999999998E-9</c:v>
                </c:pt>
                <c:pt idx="1625">
                  <c:v>3.2661000000000001E-9</c:v>
                </c:pt>
                <c:pt idx="1626">
                  <c:v>3.2723E-9</c:v>
                </c:pt>
                <c:pt idx="1627">
                  <c:v>3.2785999999999998E-9</c:v>
                </c:pt>
                <c:pt idx="1628">
                  <c:v>3.2848000000000001E-9</c:v>
                </c:pt>
                <c:pt idx="1629">
                  <c:v>3.2910999999999999E-9</c:v>
                </c:pt>
                <c:pt idx="1630">
                  <c:v>3.2973000000000002E-9</c:v>
                </c:pt>
                <c:pt idx="1631">
                  <c:v>3.3036E-9</c:v>
                </c:pt>
                <c:pt idx="1632">
                  <c:v>3.3097999999999999E-9</c:v>
                </c:pt>
                <c:pt idx="1633">
                  <c:v>3.3161000000000002E-9</c:v>
                </c:pt>
                <c:pt idx="1634">
                  <c:v>3.3223E-9</c:v>
                </c:pt>
                <c:pt idx="1635">
                  <c:v>3.3285999999999999E-9</c:v>
                </c:pt>
                <c:pt idx="1636">
                  <c:v>3.3348000000000001E-9</c:v>
                </c:pt>
                <c:pt idx="1637">
                  <c:v>3.3411E-9</c:v>
                </c:pt>
                <c:pt idx="1638">
                  <c:v>3.3472999999999998E-9</c:v>
                </c:pt>
                <c:pt idx="1639">
                  <c:v>3.3536000000000001E-9</c:v>
                </c:pt>
                <c:pt idx="1640">
                  <c:v>3.3597999999999999E-9</c:v>
                </c:pt>
                <c:pt idx="1641">
                  <c:v>3.3661000000000002E-9</c:v>
                </c:pt>
                <c:pt idx="1642">
                  <c:v>3.3723E-9</c:v>
                </c:pt>
                <c:pt idx="1643">
                  <c:v>3.3785999999999999E-9</c:v>
                </c:pt>
                <c:pt idx="1644">
                  <c:v>3.3848000000000001E-9</c:v>
                </c:pt>
                <c:pt idx="1645">
                  <c:v>3.3911E-9</c:v>
                </c:pt>
                <c:pt idx="1646">
                  <c:v>3.3972999999999998E-9</c:v>
                </c:pt>
                <c:pt idx="1647">
                  <c:v>3.4036000000000001E-9</c:v>
                </c:pt>
                <c:pt idx="1648">
                  <c:v>3.4098E-9</c:v>
                </c:pt>
                <c:pt idx="1649">
                  <c:v>3.4160999999999998E-9</c:v>
                </c:pt>
                <c:pt idx="1650">
                  <c:v>3.4223000000000001E-9</c:v>
                </c:pt>
                <c:pt idx="1651">
                  <c:v>3.4285999999999999E-9</c:v>
                </c:pt>
                <c:pt idx="1652">
                  <c:v>3.4348000000000002E-9</c:v>
                </c:pt>
                <c:pt idx="1653">
                  <c:v>3.4411E-9</c:v>
                </c:pt>
                <c:pt idx="1654">
                  <c:v>3.4472999999999999E-9</c:v>
                </c:pt>
                <c:pt idx="1655">
                  <c:v>3.4536000000000002E-9</c:v>
                </c:pt>
                <c:pt idx="1656">
                  <c:v>3.4598E-9</c:v>
                </c:pt>
                <c:pt idx="1657">
                  <c:v>3.4660999999999998E-9</c:v>
                </c:pt>
                <c:pt idx="1658">
                  <c:v>3.4723000000000001E-9</c:v>
                </c:pt>
                <c:pt idx="1659">
                  <c:v>3.4786E-9</c:v>
                </c:pt>
                <c:pt idx="1660">
                  <c:v>3.4847999999999998E-9</c:v>
                </c:pt>
                <c:pt idx="1661">
                  <c:v>3.4911000000000001E-9</c:v>
                </c:pt>
                <c:pt idx="1662">
                  <c:v>3.4972999999999999E-9</c:v>
                </c:pt>
                <c:pt idx="1663">
                  <c:v>3.5036000000000002E-9</c:v>
                </c:pt>
                <c:pt idx="1664">
                  <c:v>3.5098E-9</c:v>
                </c:pt>
                <c:pt idx="1665">
                  <c:v>3.5160999999999999E-9</c:v>
                </c:pt>
                <c:pt idx="1666">
                  <c:v>3.5223000000000001E-9</c:v>
                </c:pt>
                <c:pt idx="1667">
                  <c:v>3.5286E-9</c:v>
                </c:pt>
                <c:pt idx="1668">
                  <c:v>3.5347999999999998E-9</c:v>
                </c:pt>
                <c:pt idx="1669">
                  <c:v>3.5411000000000001E-9</c:v>
                </c:pt>
                <c:pt idx="1670">
                  <c:v>3.5472999999999999E-9</c:v>
                </c:pt>
                <c:pt idx="1671">
                  <c:v>3.5535999999999998E-9</c:v>
                </c:pt>
                <c:pt idx="1672">
                  <c:v>3.5598000000000001E-9</c:v>
                </c:pt>
                <c:pt idx="1673">
                  <c:v>3.5660999999999999E-9</c:v>
                </c:pt>
                <c:pt idx="1674">
                  <c:v>3.5723000000000002E-9</c:v>
                </c:pt>
                <c:pt idx="1675">
                  <c:v>3.5786E-9</c:v>
                </c:pt>
                <c:pt idx="1676">
                  <c:v>3.5847999999999999E-9</c:v>
                </c:pt>
                <c:pt idx="1677">
                  <c:v>3.5911000000000001E-9</c:v>
                </c:pt>
                <c:pt idx="1678">
                  <c:v>3.5973E-9</c:v>
                </c:pt>
                <c:pt idx="1679">
                  <c:v>3.6035999999999998E-9</c:v>
                </c:pt>
                <c:pt idx="1680">
                  <c:v>3.6098000000000001E-9</c:v>
                </c:pt>
                <c:pt idx="1681">
                  <c:v>3.6161E-9</c:v>
                </c:pt>
                <c:pt idx="1682">
                  <c:v>3.6223000000000002E-9</c:v>
                </c:pt>
                <c:pt idx="1683">
                  <c:v>3.6286000000000001E-9</c:v>
                </c:pt>
                <c:pt idx="1684">
                  <c:v>3.6347999999999999E-9</c:v>
                </c:pt>
                <c:pt idx="1685">
                  <c:v>3.6411000000000002E-9</c:v>
                </c:pt>
                <c:pt idx="1686">
                  <c:v>3.6473E-9</c:v>
                </c:pt>
                <c:pt idx="1687">
                  <c:v>3.6535999999999999E-9</c:v>
                </c:pt>
                <c:pt idx="1688">
                  <c:v>3.6598000000000001E-9</c:v>
                </c:pt>
                <c:pt idx="1689">
                  <c:v>3.6661E-9</c:v>
                </c:pt>
                <c:pt idx="1690">
                  <c:v>3.6722999999999998E-9</c:v>
                </c:pt>
                <c:pt idx="1691">
                  <c:v>3.6786000000000001E-9</c:v>
                </c:pt>
                <c:pt idx="1692">
                  <c:v>3.6847999999999999E-9</c:v>
                </c:pt>
                <c:pt idx="1693">
                  <c:v>3.6910999999999998E-9</c:v>
                </c:pt>
                <c:pt idx="1694">
                  <c:v>3.6973E-9</c:v>
                </c:pt>
                <c:pt idx="1695">
                  <c:v>3.7035999999999999E-9</c:v>
                </c:pt>
                <c:pt idx="1696">
                  <c:v>3.7098000000000002E-9</c:v>
                </c:pt>
                <c:pt idx="1697">
                  <c:v>3.7161E-9</c:v>
                </c:pt>
                <c:pt idx="1698">
                  <c:v>3.7222999999999999E-9</c:v>
                </c:pt>
                <c:pt idx="1699">
                  <c:v>3.7285999999999997E-9</c:v>
                </c:pt>
                <c:pt idx="1700">
                  <c:v>3.7348E-9</c:v>
                </c:pt>
                <c:pt idx="1701">
                  <c:v>3.7410999999999998E-9</c:v>
                </c:pt>
                <c:pt idx="1702">
                  <c:v>3.7473000000000001E-9</c:v>
                </c:pt>
                <c:pt idx="1703">
                  <c:v>3.7535999999999999E-9</c:v>
                </c:pt>
                <c:pt idx="1704">
                  <c:v>3.7598000000000002E-9</c:v>
                </c:pt>
                <c:pt idx="1705">
                  <c:v>3.7661000000000001E-9</c:v>
                </c:pt>
                <c:pt idx="1706">
                  <c:v>3.7723000000000003E-9</c:v>
                </c:pt>
                <c:pt idx="1707">
                  <c:v>3.7786000000000002E-9</c:v>
                </c:pt>
                <c:pt idx="1708">
                  <c:v>3.7848000000000004E-9</c:v>
                </c:pt>
                <c:pt idx="1709">
                  <c:v>3.7911000000000003E-9</c:v>
                </c:pt>
                <c:pt idx="1710">
                  <c:v>3.7972999999999997E-9</c:v>
                </c:pt>
                <c:pt idx="1711">
                  <c:v>3.8036000000000004E-9</c:v>
                </c:pt>
                <c:pt idx="1712">
                  <c:v>3.8097999999999998E-9</c:v>
                </c:pt>
                <c:pt idx="1713">
                  <c:v>3.8160999999999997E-9</c:v>
                </c:pt>
                <c:pt idx="1714">
                  <c:v>3.8222999999999999E-9</c:v>
                </c:pt>
                <c:pt idx="1715">
                  <c:v>3.8285999999999998E-9</c:v>
                </c:pt>
                <c:pt idx="1716">
                  <c:v>3.8348E-9</c:v>
                </c:pt>
                <c:pt idx="1717">
                  <c:v>3.8410999999999999E-9</c:v>
                </c:pt>
                <c:pt idx="1718">
                  <c:v>3.8473000000000001E-9</c:v>
                </c:pt>
                <c:pt idx="1719">
                  <c:v>3.8536E-9</c:v>
                </c:pt>
                <c:pt idx="1720">
                  <c:v>3.8598000000000003E-9</c:v>
                </c:pt>
                <c:pt idx="1721">
                  <c:v>3.8661000000000001E-9</c:v>
                </c:pt>
                <c:pt idx="1722">
                  <c:v>3.8723000000000004E-9</c:v>
                </c:pt>
                <c:pt idx="1723">
                  <c:v>3.8786000000000002E-9</c:v>
                </c:pt>
                <c:pt idx="1724">
                  <c:v>3.8847999999999997E-9</c:v>
                </c:pt>
                <c:pt idx="1725">
                  <c:v>3.8911000000000003E-9</c:v>
                </c:pt>
                <c:pt idx="1726">
                  <c:v>3.8972999999999998E-9</c:v>
                </c:pt>
                <c:pt idx="1727">
                  <c:v>3.9035999999999996E-9</c:v>
                </c:pt>
                <c:pt idx="1728">
                  <c:v>3.9097999999999999E-9</c:v>
                </c:pt>
                <c:pt idx="1729">
                  <c:v>3.9160999999999997E-9</c:v>
                </c:pt>
                <c:pt idx="1730">
                  <c:v>3.9223E-9</c:v>
                </c:pt>
                <c:pt idx="1731">
                  <c:v>3.9285999999999999E-9</c:v>
                </c:pt>
                <c:pt idx="1732">
                  <c:v>3.9348000000000001E-9</c:v>
                </c:pt>
                <c:pt idx="1733">
                  <c:v>3.9411E-9</c:v>
                </c:pt>
                <c:pt idx="1734">
                  <c:v>3.9473000000000002E-9</c:v>
                </c:pt>
                <c:pt idx="1735">
                  <c:v>3.9536000000000001E-9</c:v>
                </c:pt>
                <c:pt idx="1736">
                  <c:v>3.9598000000000003E-9</c:v>
                </c:pt>
                <c:pt idx="1737">
                  <c:v>3.9661000000000002E-9</c:v>
                </c:pt>
                <c:pt idx="1738">
                  <c:v>3.9722999999999996E-9</c:v>
                </c:pt>
                <c:pt idx="1739">
                  <c:v>3.9786000000000003E-9</c:v>
                </c:pt>
                <c:pt idx="1740">
                  <c:v>3.9847999999999997E-9</c:v>
                </c:pt>
                <c:pt idx="1741">
                  <c:v>3.9910999999999996E-9</c:v>
                </c:pt>
                <c:pt idx="1742">
                  <c:v>3.9972999999999998E-9</c:v>
                </c:pt>
                <c:pt idx="1743">
                  <c:v>4.0035999999999997E-9</c:v>
                </c:pt>
                <c:pt idx="1744">
                  <c:v>4.0097999999999999E-9</c:v>
                </c:pt>
                <c:pt idx="1745">
                  <c:v>4.0160999999999998E-9</c:v>
                </c:pt>
                <c:pt idx="1746">
                  <c:v>4.0223000000000001E-9</c:v>
                </c:pt>
                <c:pt idx="1747">
                  <c:v>4.0285999999999999E-9</c:v>
                </c:pt>
                <c:pt idx="1748">
                  <c:v>4.0348000000000002E-9</c:v>
                </c:pt>
                <c:pt idx="1749">
                  <c:v>4.0411E-9</c:v>
                </c:pt>
                <c:pt idx="1750">
                  <c:v>4.0473000000000003E-9</c:v>
                </c:pt>
                <c:pt idx="1751">
                  <c:v>4.0536000000000001E-9</c:v>
                </c:pt>
                <c:pt idx="1752">
                  <c:v>4.0598000000000004E-9</c:v>
                </c:pt>
                <c:pt idx="1753">
                  <c:v>4.0661000000000003E-9</c:v>
                </c:pt>
                <c:pt idx="1754">
                  <c:v>4.0722999999999997E-9</c:v>
                </c:pt>
                <c:pt idx="1755">
                  <c:v>4.0786000000000004E-9</c:v>
                </c:pt>
                <c:pt idx="1756">
                  <c:v>4.0847999999999998E-9</c:v>
                </c:pt>
                <c:pt idx="1757">
                  <c:v>4.0910999999999997E-9</c:v>
                </c:pt>
                <c:pt idx="1758">
                  <c:v>4.0972999999999999E-9</c:v>
                </c:pt>
                <c:pt idx="1759">
                  <c:v>4.1035999999999998E-9</c:v>
                </c:pt>
                <c:pt idx="1760">
                  <c:v>4.1098E-9</c:v>
                </c:pt>
                <c:pt idx="1761">
                  <c:v>4.1160999999999999E-9</c:v>
                </c:pt>
                <c:pt idx="1762">
                  <c:v>4.1223000000000001E-9</c:v>
                </c:pt>
                <c:pt idx="1763">
                  <c:v>4.1286E-9</c:v>
                </c:pt>
                <c:pt idx="1764">
                  <c:v>4.1348000000000002E-9</c:v>
                </c:pt>
                <c:pt idx="1765">
                  <c:v>4.1411000000000001E-9</c:v>
                </c:pt>
                <c:pt idx="1766">
                  <c:v>4.1473000000000004E-9</c:v>
                </c:pt>
                <c:pt idx="1767">
                  <c:v>4.1536000000000002E-9</c:v>
                </c:pt>
                <c:pt idx="1768">
                  <c:v>4.1597999999999996E-9</c:v>
                </c:pt>
                <c:pt idx="1769">
                  <c:v>4.1661000000000003E-9</c:v>
                </c:pt>
                <c:pt idx="1770">
                  <c:v>4.1722999999999997E-9</c:v>
                </c:pt>
                <c:pt idx="1771">
                  <c:v>4.1785999999999996E-9</c:v>
                </c:pt>
                <c:pt idx="1772">
                  <c:v>4.1847999999999999E-9</c:v>
                </c:pt>
                <c:pt idx="1773">
                  <c:v>4.1910999999999997E-9</c:v>
                </c:pt>
                <c:pt idx="1774">
                  <c:v>4.1973E-9</c:v>
                </c:pt>
                <c:pt idx="1775">
                  <c:v>4.2035999999999998E-9</c:v>
                </c:pt>
                <c:pt idx="1776">
                  <c:v>4.2098000000000001E-9</c:v>
                </c:pt>
                <c:pt idx="1777">
                  <c:v>4.2160999999999999E-9</c:v>
                </c:pt>
                <c:pt idx="1778">
                  <c:v>4.2223000000000002E-9</c:v>
                </c:pt>
                <c:pt idx="1779">
                  <c:v>4.2286000000000001E-9</c:v>
                </c:pt>
                <c:pt idx="1780">
                  <c:v>4.2348000000000003E-9</c:v>
                </c:pt>
                <c:pt idx="1781">
                  <c:v>4.2411000000000002E-9</c:v>
                </c:pt>
                <c:pt idx="1782">
                  <c:v>4.2472999999999996E-9</c:v>
                </c:pt>
                <c:pt idx="1783">
                  <c:v>4.2536000000000003E-9</c:v>
                </c:pt>
                <c:pt idx="1784">
                  <c:v>4.2597999999999997E-9</c:v>
                </c:pt>
                <c:pt idx="1785">
                  <c:v>4.2661000000000004E-9</c:v>
                </c:pt>
                <c:pt idx="1786">
                  <c:v>4.2722999999999998E-9</c:v>
                </c:pt>
                <c:pt idx="1787">
                  <c:v>4.2785999999999997E-9</c:v>
                </c:pt>
                <c:pt idx="1788">
                  <c:v>4.2847999999999999E-9</c:v>
                </c:pt>
                <c:pt idx="1789">
                  <c:v>4.2910999999999998E-9</c:v>
                </c:pt>
                <c:pt idx="1790">
                  <c:v>4.2973E-9</c:v>
                </c:pt>
                <c:pt idx="1791">
                  <c:v>4.3035999999999999E-9</c:v>
                </c:pt>
                <c:pt idx="1792">
                  <c:v>4.3098000000000002E-9</c:v>
                </c:pt>
                <c:pt idx="1793">
                  <c:v>4.3161E-9</c:v>
                </c:pt>
                <c:pt idx="1794">
                  <c:v>4.3223000000000003E-9</c:v>
                </c:pt>
                <c:pt idx="1795">
                  <c:v>4.3286000000000001E-9</c:v>
                </c:pt>
                <c:pt idx="1796">
                  <c:v>4.3348000000000004E-9</c:v>
                </c:pt>
                <c:pt idx="1797">
                  <c:v>4.3411000000000002E-9</c:v>
                </c:pt>
                <c:pt idx="1798">
                  <c:v>4.3472999999999997E-9</c:v>
                </c:pt>
                <c:pt idx="1799">
                  <c:v>4.3536000000000004E-9</c:v>
                </c:pt>
                <c:pt idx="1800">
                  <c:v>4.3597999999999998E-9</c:v>
                </c:pt>
                <c:pt idx="1801">
                  <c:v>4.3660999999999996E-9</c:v>
                </c:pt>
                <c:pt idx="1802">
                  <c:v>4.3722999999999999E-9</c:v>
                </c:pt>
                <c:pt idx="1803">
                  <c:v>4.3785999999999997E-9</c:v>
                </c:pt>
                <c:pt idx="1804">
                  <c:v>4.3848E-9</c:v>
                </c:pt>
                <c:pt idx="1805">
                  <c:v>4.3910999999999999E-9</c:v>
                </c:pt>
                <c:pt idx="1806">
                  <c:v>4.3973000000000001E-9</c:v>
                </c:pt>
                <c:pt idx="1807">
                  <c:v>4.4036E-9</c:v>
                </c:pt>
                <c:pt idx="1808">
                  <c:v>4.4098000000000002E-9</c:v>
                </c:pt>
                <c:pt idx="1809">
                  <c:v>4.4161000000000001E-9</c:v>
                </c:pt>
                <c:pt idx="1810">
                  <c:v>4.4223000000000003E-9</c:v>
                </c:pt>
                <c:pt idx="1811">
                  <c:v>4.4286000000000002E-9</c:v>
                </c:pt>
                <c:pt idx="1812">
                  <c:v>4.4347999999999996E-9</c:v>
                </c:pt>
                <c:pt idx="1813">
                  <c:v>4.4411000000000003E-9</c:v>
                </c:pt>
                <c:pt idx="1814">
                  <c:v>4.4472999999999997E-9</c:v>
                </c:pt>
                <c:pt idx="1815">
                  <c:v>4.4535999999999996E-9</c:v>
                </c:pt>
                <c:pt idx="1816">
                  <c:v>4.4597999999999998E-9</c:v>
                </c:pt>
                <c:pt idx="1817">
                  <c:v>4.4660999999999997E-9</c:v>
                </c:pt>
                <c:pt idx="1818">
                  <c:v>4.4723E-9</c:v>
                </c:pt>
                <c:pt idx="1819">
                  <c:v>4.4785999999999998E-9</c:v>
                </c:pt>
                <c:pt idx="1820">
                  <c:v>4.4848000000000001E-9</c:v>
                </c:pt>
                <c:pt idx="1821">
                  <c:v>4.4910999999999999E-9</c:v>
                </c:pt>
                <c:pt idx="1822">
                  <c:v>4.4973000000000002E-9</c:v>
                </c:pt>
                <c:pt idx="1823">
                  <c:v>4.5036E-9</c:v>
                </c:pt>
                <c:pt idx="1824">
                  <c:v>4.5098000000000003E-9</c:v>
                </c:pt>
                <c:pt idx="1825">
                  <c:v>4.5161000000000002E-9</c:v>
                </c:pt>
                <c:pt idx="1826">
                  <c:v>4.5223000000000004E-9</c:v>
                </c:pt>
                <c:pt idx="1827">
                  <c:v>4.5286000000000003E-9</c:v>
                </c:pt>
                <c:pt idx="1828">
                  <c:v>4.5347999999999997E-9</c:v>
                </c:pt>
                <c:pt idx="1829">
                  <c:v>4.5411000000000004E-9</c:v>
                </c:pt>
                <c:pt idx="1830">
                  <c:v>4.5472999999999998E-9</c:v>
                </c:pt>
                <c:pt idx="1831">
                  <c:v>4.5535999999999997E-9</c:v>
                </c:pt>
                <c:pt idx="1832">
                  <c:v>4.5597999999999999E-9</c:v>
                </c:pt>
                <c:pt idx="1833">
                  <c:v>4.5660999999999998E-9</c:v>
                </c:pt>
                <c:pt idx="1834">
                  <c:v>4.5723E-9</c:v>
                </c:pt>
                <c:pt idx="1835">
                  <c:v>4.5785999999999999E-9</c:v>
                </c:pt>
                <c:pt idx="1836">
                  <c:v>4.5848000000000001E-9</c:v>
                </c:pt>
                <c:pt idx="1837">
                  <c:v>4.5911E-9</c:v>
                </c:pt>
                <c:pt idx="1838">
                  <c:v>4.5973000000000002E-9</c:v>
                </c:pt>
                <c:pt idx="1839">
                  <c:v>4.6036000000000001E-9</c:v>
                </c:pt>
                <c:pt idx="1840">
                  <c:v>4.6098000000000004E-9</c:v>
                </c:pt>
                <c:pt idx="1841">
                  <c:v>4.6161000000000002E-9</c:v>
                </c:pt>
                <c:pt idx="1842">
                  <c:v>4.6222999999999996E-9</c:v>
                </c:pt>
                <c:pt idx="1843">
                  <c:v>4.6286000000000003E-9</c:v>
                </c:pt>
                <c:pt idx="1844">
                  <c:v>4.6347999999999998E-9</c:v>
                </c:pt>
                <c:pt idx="1845">
                  <c:v>4.6410999999999996E-9</c:v>
                </c:pt>
                <c:pt idx="1846">
                  <c:v>4.6472999999999999E-9</c:v>
                </c:pt>
                <c:pt idx="1847">
                  <c:v>4.6535999999999997E-9</c:v>
                </c:pt>
                <c:pt idx="1848">
                  <c:v>4.6598E-9</c:v>
                </c:pt>
                <c:pt idx="1849">
                  <c:v>4.6660999999999998E-9</c:v>
                </c:pt>
                <c:pt idx="1850">
                  <c:v>4.6723000000000001E-9</c:v>
                </c:pt>
                <c:pt idx="1851">
                  <c:v>4.6786E-9</c:v>
                </c:pt>
                <c:pt idx="1852">
                  <c:v>4.6848000000000002E-9</c:v>
                </c:pt>
                <c:pt idx="1853">
                  <c:v>4.6911000000000001E-9</c:v>
                </c:pt>
                <c:pt idx="1854">
                  <c:v>4.6973000000000003E-9</c:v>
                </c:pt>
                <c:pt idx="1855">
                  <c:v>4.7036000000000002E-9</c:v>
                </c:pt>
                <c:pt idx="1856">
                  <c:v>4.7097999999999996E-9</c:v>
                </c:pt>
                <c:pt idx="1857">
                  <c:v>4.7161000000000003E-9</c:v>
                </c:pt>
                <c:pt idx="1858">
                  <c:v>4.7222999999999997E-9</c:v>
                </c:pt>
                <c:pt idx="1859">
                  <c:v>4.7286000000000004E-9</c:v>
                </c:pt>
                <c:pt idx="1860">
                  <c:v>4.7347999999999998E-9</c:v>
                </c:pt>
                <c:pt idx="1861">
                  <c:v>4.7410999999999997E-9</c:v>
                </c:pt>
                <c:pt idx="1862">
                  <c:v>4.7472999999999999E-9</c:v>
                </c:pt>
                <c:pt idx="1863">
                  <c:v>4.7535999999999998E-9</c:v>
                </c:pt>
                <c:pt idx="1864">
                  <c:v>4.7598E-9</c:v>
                </c:pt>
                <c:pt idx="1865">
                  <c:v>4.7660999999999999E-9</c:v>
                </c:pt>
                <c:pt idx="1866">
                  <c:v>4.7723000000000002E-9</c:v>
                </c:pt>
                <c:pt idx="1867">
                  <c:v>4.7786E-9</c:v>
                </c:pt>
                <c:pt idx="1868">
                  <c:v>4.7848000000000003E-9</c:v>
                </c:pt>
                <c:pt idx="1869">
                  <c:v>4.7911000000000001E-9</c:v>
                </c:pt>
                <c:pt idx="1870">
                  <c:v>4.7973000000000004E-9</c:v>
                </c:pt>
                <c:pt idx="1871">
                  <c:v>4.8036000000000002E-9</c:v>
                </c:pt>
                <c:pt idx="1872">
                  <c:v>4.8097999999999997E-9</c:v>
                </c:pt>
                <c:pt idx="1873">
                  <c:v>4.8161000000000004E-9</c:v>
                </c:pt>
                <c:pt idx="1874">
                  <c:v>4.8222999999999998E-9</c:v>
                </c:pt>
                <c:pt idx="1875">
                  <c:v>4.8285999999999996E-9</c:v>
                </c:pt>
                <c:pt idx="1876">
                  <c:v>4.8347999999999999E-9</c:v>
                </c:pt>
                <c:pt idx="1877">
                  <c:v>4.8410999999999998E-9</c:v>
                </c:pt>
                <c:pt idx="1878">
                  <c:v>4.8473E-9</c:v>
                </c:pt>
                <c:pt idx="1879">
                  <c:v>4.8535999999999999E-9</c:v>
                </c:pt>
                <c:pt idx="1880">
                  <c:v>4.8598000000000001E-9</c:v>
                </c:pt>
                <c:pt idx="1881">
                  <c:v>4.8661E-9</c:v>
                </c:pt>
                <c:pt idx="1882">
                  <c:v>4.8723000000000002E-9</c:v>
                </c:pt>
                <c:pt idx="1883">
                  <c:v>4.8786000000000001E-9</c:v>
                </c:pt>
                <c:pt idx="1884">
                  <c:v>4.8848000000000003E-9</c:v>
                </c:pt>
                <c:pt idx="1885">
                  <c:v>4.8911000000000002E-9</c:v>
                </c:pt>
                <c:pt idx="1886">
                  <c:v>4.8972999999999996E-9</c:v>
                </c:pt>
                <c:pt idx="1887">
                  <c:v>4.9036000000000003E-9</c:v>
                </c:pt>
                <c:pt idx="1888">
                  <c:v>4.9097999999999997E-9</c:v>
                </c:pt>
                <c:pt idx="1889">
                  <c:v>4.9160999999999996E-9</c:v>
                </c:pt>
                <c:pt idx="1890">
                  <c:v>4.9222999999999998E-9</c:v>
                </c:pt>
                <c:pt idx="1891">
                  <c:v>4.9285999999999997E-9</c:v>
                </c:pt>
                <c:pt idx="1892">
                  <c:v>4.9348E-9</c:v>
                </c:pt>
                <c:pt idx="1893">
                  <c:v>4.9410999999999998E-9</c:v>
                </c:pt>
                <c:pt idx="1894">
                  <c:v>4.9473000000000001E-9</c:v>
                </c:pt>
                <c:pt idx="1895">
                  <c:v>4.9535999999999999E-9</c:v>
                </c:pt>
                <c:pt idx="1896">
                  <c:v>4.9598000000000002E-9</c:v>
                </c:pt>
                <c:pt idx="1897">
                  <c:v>4.9661E-9</c:v>
                </c:pt>
                <c:pt idx="1898">
                  <c:v>4.9723000000000003E-9</c:v>
                </c:pt>
                <c:pt idx="1899">
                  <c:v>4.9786000000000002E-9</c:v>
                </c:pt>
                <c:pt idx="1900">
                  <c:v>4.9848000000000004E-9</c:v>
                </c:pt>
                <c:pt idx="1901">
                  <c:v>4.9911000000000003E-9</c:v>
                </c:pt>
                <c:pt idx="1902">
                  <c:v>4.9972999999999997E-9</c:v>
                </c:pt>
                <c:pt idx="1903">
                  <c:v>5.0036000000000004E-9</c:v>
                </c:pt>
                <c:pt idx="1904">
                  <c:v>5.0097999999999998E-9</c:v>
                </c:pt>
                <c:pt idx="1905">
                  <c:v>5.0160999999999997E-9</c:v>
                </c:pt>
                <c:pt idx="1906">
                  <c:v>5.0222999999999999E-9</c:v>
                </c:pt>
                <c:pt idx="1907">
                  <c:v>5.0285999999999998E-9</c:v>
                </c:pt>
                <c:pt idx="1908">
                  <c:v>5.0348E-9</c:v>
                </c:pt>
                <c:pt idx="1909">
                  <c:v>5.0410999999999999E-9</c:v>
                </c:pt>
                <c:pt idx="1910">
                  <c:v>5.0473000000000001E-9</c:v>
                </c:pt>
                <c:pt idx="1911">
                  <c:v>5.0536E-9</c:v>
                </c:pt>
                <c:pt idx="1912">
                  <c:v>5.0598000000000002E-9</c:v>
                </c:pt>
                <c:pt idx="1913">
                  <c:v>5.0661000000000001E-9</c:v>
                </c:pt>
                <c:pt idx="1914">
                  <c:v>5.0723000000000004E-9</c:v>
                </c:pt>
                <c:pt idx="1915">
                  <c:v>5.0786000000000002E-9</c:v>
                </c:pt>
                <c:pt idx="1916">
                  <c:v>5.0847999999999996E-9</c:v>
                </c:pt>
                <c:pt idx="1917">
                  <c:v>5.0911000000000003E-9</c:v>
                </c:pt>
                <c:pt idx="1918">
                  <c:v>5.0972999999999998E-9</c:v>
                </c:pt>
                <c:pt idx="1919">
                  <c:v>5.1035999999999996E-9</c:v>
                </c:pt>
                <c:pt idx="1920">
                  <c:v>5.1097999999999999E-9</c:v>
                </c:pt>
                <c:pt idx="1921">
                  <c:v>5.1160999999999997E-9</c:v>
                </c:pt>
                <c:pt idx="1922">
                  <c:v>5.1223E-9</c:v>
                </c:pt>
                <c:pt idx="1923">
                  <c:v>5.1285999999999998E-9</c:v>
                </c:pt>
                <c:pt idx="1924">
                  <c:v>5.1348000000000001E-9</c:v>
                </c:pt>
                <c:pt idx="1925">
                  <c:v>5.1411E-9</c:v>
                </c:pt>
                <c:pt idx="1926">
                  <c:v>5.1473000000000002E-9</c:v>
                </c:pt>
                <c:pt idx="1927">
                  <c:v>5.1536000000000001E-9</c:v>
                </c:pt>
                <c:pt idx="1928">
                  <c:v>5.1598000000000003E-9</c:v>
                </c:pt>
                <c:pt idx="1929">
                  <c:v>5.1661000000000002E-9</c:v>
                </c:pt>
                <c:pt idx="1930">
                  <c:v>5.1722999999999996E-9</c:v>
                </c:pt>
                <c:pt idx="1931">
                  <c:v>5.1786000000000003E-9</c:v>
                </c:pt>
                <c:pt idx="1932">
                  <c:v>5.1847999999999997E-9</c:v>
                </c:pt>
                <c:pt idx="1933">
                  <c:v>5.1911000000000004E-9</c:v>
                </c:pt>
                <c:pt idx="1934">
                  <c:v>5.1972999999999998E-9</c:v>
                </c:pt>
                <c:pt idx="1935">
                  <c:v>5.2035999999999997E-9</c:v>
                </c:pt>
                <c:pt idx="1936">
                  <c:v>5.2097999999999999E-9</c:v>
                </c:pt>
                <c:pt idx="1937">
                  <c:v>5.2160999999999998E-9</c:v>
                </c:pt>
                <c:pt idx="1938">
                  <c:v>5.2223000000000001E-9</c:v>
                </c:pt>
                <c:pt idx="1939">
                  <c:v>5.2285999999999999E-9</c:v>
                </c:pt>
                <c:pt idx="1940">
                  <c:v>5.2348000000000002E-9</c:v>
                </c:pt>
                <c:pt idx="1941">
                  <c:v>5.2411E-9</c:v>
                </c:pt>
                <c:pt idx="1942">
                  <c:v>5.2473000000000003E-9</c:v>
                </c:pt>
                <c:pt idx="1943">
                  <c:v>5.2536000000000001E-9</c:v>
                </c:pt>
                <c:pt idx="1944">
                  <c:v>5.2598000000000004E-9</c:v>
                </c:pt>
                <c:pt idx="1945">
                  <c:v>5.2661000000000003E-9</c:v>
                </c:pt>
                <c:pt idx="1946">
                  <c:v>5.2722999999999997E-9</c:v>
                </c:pt>
                <c:pt idx="1947">
                  <c:v>5.2786000000000004E-9</c:v>
                </c:pt>
                <c:pt idx="1948">
                  <c:v>5.2847999999999998E-9</c:v>
                </c:pt>
                <c:pt idx="1949">
                  <c:v>5.2910999999999996E-9</c:v>
                </c:pt>
                <c:pt idx="1950">
                  <c:v>5.2972999999999999E-9</c:v>
                </c:pt>
                <c:pt idx="1951">
                  <c:v>5.3035999999999998E-9</c:v>
                </c:pt>
                <c:pt idx="1952">
                  <c:v>5.3098E-9</c:v>
                </c:pt>
                <c:pt idx="1953">
                  <c:v>5.3160999999999999E-9</c:v>
                </c:pt>
                <c:pt idx="1954">
                  <c:v>5.3223000000000001E-9</c:v>
                </c:pt>
                <c:pt idx="1955">
                  <c:v>5.3286E-9</c:v>
                </c:pt>
                <c:pt idx="1956">
                  <c:v>5.3348000000000002E-9</c:v>
                </c:pt>
                <c:pt idx="1957">
                  <c:v>5.3411000000000001E-9</c:v>
                </c:pt>
                <c:pt idx="1958">
                  <c:v>5.3473000000000003E-9</c:v>
                </c:pt>
                <c:pt idx="1959">
                  <c:v>5.3536000000000002E-9</c:v>
                </c:pt>
                <c:pt idx="1960">
                  <c:v>5.3597999999999996E-9</c:v>
                </c:pt>
                <c:pt idx="1961">
                  <c:v>5.3661000000000003E-9</c:v>
                </c:pt>
                <c:pt idx="1962">
                  <c:v>5.3722999999999997E-9</c:v>
                </c:pt>
                <c:pt idx="1963">
                  <c:v>5.3785999999999996E-9</c:v>
                </c:pt>
                <c:pt idx="1964">
                  <c:v>5.3847999999999999E-9</c:v>
                </c:pt>
                <c:pt idx="1965">
                  <c:v>5.3910999999999997E-9</c:v>
                </c:pt>
                <c:pt idx="1966">
                  <c:v>5.3973E-9</c:v>
                </c:pt>
                <c:pt idx="1967">
                  <c:v>5.4035999999999998E-9</c:v>
                </c:pt>
                <c:pt idx="1968">
                  <c:v>5.4098000000000001E-9</c:v>
                </c:pt>
                <c:pt idx="1969">
                  <c:v>5.4160999999999999E-9</c:v>
                </c:pt>
                <c:pt idx="1970">
                  <c:v>5.4223000000000002E-9</c:v>
                </c:pt>
                <c:pt idx="1971">
                  <c:v>5.4286000000000001E-9</c:v>
                </c:pt>
                <c:pt idx="1972">
                  <c:v>5.4348000000000003E-9</c:v>
                </c:pt>
                <c:pt idx="1973">
                  <c:v>5.4411000000000002E-9</c:v>
                </c:pt>
                <c:pt idx="1974">
                  <c:v>5.4473000000000004E-9</c:v>
                </c:pt>
                <c:pt idx="1975">
                  <c:v>5.4536000000000003E-9</c:v>
                </c:pt>
                <c:pt idx="1976">
                  <c:v>5.4597999999999997E-9</c:v>
                </c:pt>
                <c:pt idx="1977">
                  <c:v>5.4661000000000004E-9</c:v>
                </c:pt>
                <c:pt idx="1978">
                  <c:v>5.4722999999999998E-9</c:v>
                </c:pt>
                <c:pt idx="1979">
                  <c:v>5.4785999999999997E-9</c:v>
                </c:pt>
                <c:pt idx="1980">
                  <c:v>5.4847999999999999E-9</c:v>
                </c:pt>
                <c:pt idx="1981">
                  <c:v>5.4910999999999998E-9</c:v>
                </c:pt>
                <c:pt idx="1982">
                  <c:v>5.4973E-9</c:v>
                </c:pt>
                <c:pt idx="1983">
                  <c:v>5.5035999999999999E-9</c:v>
                </c:pt>
                <c:pt idx="1984">
                  <c:v>5.5098000000000001E-9</c:v>
                </c:pt>
                <c:pt idx="1985">
                  <c:v>5.5161E-9</c:v>
                </c:pt>
                <c:pt idx="1986">
                  <c:v>5.5223000000000003E-9</c:v>
                </c:pt>
                <c:pt idx="1987">
                  <c:v>5.5286000000000001E-9</c:v>
                </c:pt>
                <c:pt idx="1988">
                  <c:v>5.5348000000000004E-9</c:v>
                </c:pt>
                <c:pt idx="1989">
                  <c:v>5.5411000000000002E-9</c:v>
                </c:pt>
                <c:pt idx="1990">
                  <c:v>5.5472999999999997E-9</c:v>
                </c:pt>
                <c:pt idx="1991">
                  <c:v>5.5536000000000003E-9</c:v>
                </c:pt>
                <c:pt idx="1992">
                  <c:v>5.5597999999999998E-9</c:v>
                </c:pt>
                <c:pt idx="1993">
                  <c:v>5.5660999999999996E-9</c:v>
                </c:pt>
                <c:pt idx="1994">
                  <c:v>5.5722999999999999E-9</c:v>
                </c:pt>
                <c:pt idx="1995">
                  <c:v>5.5785999999999997E-9</c:v>
                </c:pt>
                <c:pt idx="1996">
                  <c:v>5.5848E-9</c:v>
                </c:pt>
                <c:pt idx="1997">
                  <c:v>5.5910999999999999E-9</c:v>
                </c:pt>
                <c:pt idx="1998">
                  <c:v>5.5973000000000001E-9</c:v>
                </c:pt>
                <c:pt idx="1999">
                  <c:v>5.6036E-9</c:v>
                </c:pt>
              </c:numCache>
            </c:numRef>
          </c:xVal>
          <c:yVal>
            <c:numRef>
              <c:f>'ATF1319'!$B$501:$B$2500</c:f>
              <c:numCache>
                <c:formatCode>0.00E+00</c:formatCode>
                <c:ptCount val="2000"/>
                <c:pt idx="0">
                  <c:v>-2.7899999999999999E-3</c:v>
                </c:pt>
                <c:pt idx="1">
                  <c:v>-2.7899999999999999E-3</c:v>
                </c:pt>
                <c:pt idx="2">
                  <c:v>-2.7899999999999999E-3</c:v>
                </c:pt>
                <c:pt idx="3">
                  <c:v>-2.7899999999999999E-3</c:v>
                </c:pt>
                <c:pt idx="4">
                  <c:v>-2.5699999999999998E-3</c:v>
                </c:pt>
                <c:pt idx="5">
                  <c:v>-2.14E-3</c:v>
                </c:pt>
                <c:pt idx="6">
                  <c:v>-1.92E-3</c:v>
                </c:pt>
                <c:pt idx="7">
                  <c:v>-2.14E-3</c:v>
                </c:pt>
                <c:pt idx="8">
                  <c:v>-2.14E-3</c:v>
                </c:pt>
                <c:pt idx="9">
                  <c:v>-1.92E-3</c:v>
                </c:pt>
                <c:pt idx="10">
                  <c:v>-1.92E-3</c:v>
                </c:pt>
                <c:pt idx="11">
                  <c:v>-1.2700000000000001E-3</c:v>
                </c:pt>
                <c:pt idx="12">
                  <c:v>-1.6999999999999999E-3</c:v>
                </c:pt>
                <c:pt idx="13">
                  <c:v>-1.6999999999999999E-3</c:v>
                </c:pt>
                <c:pt idx="14">
                  <c:v>-1.2700000000000001E-3</c:v>
                </c:pt>
                <c:pt idx="15">
                  <c:v>-1.2700000000000001E-3</c:v>
                </c:pt>
                <c:pt idx="16">
                  <c:v>-1.0499999999999999E-3</c:v>
                </c:pt>
                <c:pt idx="17">
                  <c:v>-8.3000000000000001E-4</c:v>
                </c:pt>
                <c:pt idx="18">
                  <c:v>-8.3000000000000001E-4</c:v>
                </c:pt>
                <c:pt idx="19">
                  <c:v>-8.3000000000000001E-4</c:v>
                </c:pt>
                <c:pt idx="20">
                  <c:v>-3.8999999999999999E-4</c:v>
                </c:pt>
                <c:pt idx="21">
                  <c:v>-1.8000000000000001E-4</c:v>
                </c:pt>
                <c:pt idx="22">
                  <c:v>-1.8000000000000001E-4</c:v>
                </c:pt>
                <c:pt idx="23">
                  <c:v>4.0000000000000003E-5</c:v>
                </c:pt>
                <c:pt idx="24">
                  <c:v>2.5999999999999998E-4</c:v>
                </c:pt>
                <c:pt idx="25">
                  <c:v>4.8000000000000001E-4</c:v>
                </c:pt>
                <c:pt idx="26">
                  <c:v>4.8000000000000001E-4</c:v>
                </c:pt>
                <c:pt idx="27">
                  <c:v>6.8999999999999997E-4</c:v>
                </c:pt>
                <c:pt idx="28">
                  <c:v>4.8000000000000001E-4</c:v>
                </c:pt>
                <c:pt idx="29">
                  <c:v>1.1299999999999999E-3</c:v>
                </c:pt>
                <c:pt idx="30">
                  <c:v>1.3500000000000001E-3</c:v>
                </c:pt>
                <c:pt idx="31">
                  <c:v>1.57E-3</c:v>
                </c:pt>
                <c:pt idx="32">
                  <c:v>2E-3</c:v>
                </c:pt>
                <c:pt idx="33">
                  <c:v>2E-3</c:v>
                </c:pt>
                <c:pt idx="34">
                  <c:v>2.2200000000000002E-3</c:v>
                </c:pt>
                <c:pt idx="35">
                  <c:v>2.66E-3</c:v>
                </c:pt>
                <c:pt idx="36">
                  <c:v>2.4399999999999999E-3</c:v>
                </c:pt>
                <c:pt idx="37">
                  <c:v>3.0899999999999999E-3</c:v>
                </c:pt>
                <c:pt idx="38">
                  <c:v>3.0899999999999999E-3</c:v>
                </c:pt>
                <c:pt idx="39">
                  <c:v>3.0899999999999999E-3</c:v>
                </c:pt>
                <c:pt idx="40">
                  <c:v>3.31E-3</c:v>
                </c:pt>
                <c:pt idx="41">
                  <c:v>3.7399999999999998E-3</c:v>
                </c:pt>
                <c:pt idx="42">
                  <c:v>3.96E-3</c:v>
                </c:pt>
                <c:pt idx="43">
                  <c:v>3.7399999999999998E-3</c:v>
                </c:pt>
                <c:pt idx="44">
                  <c:v>4.1799999999999997E-3</c:v>
                </c:pt>
                <c:pt idx="45">
                  <c:v>4.62E-3</c:v>
                </c:pt>
                <c:pt idx="46">
                  <c:v>4.62E-3</c:v>
                </c:pt>
                <c:pt idx="47">
                  <c:v>4.8300000000000001E-3</c:v>
                </c:pt>
                <c:pt idx="48">
                  <c:v>5.0499999999999998E-3</c:v>
                </c:pt>
                <c:pt idx="49">
                  <c:v>5.2700000000000004E-3</c:v>
                </c:pt>
                <c:pt idx="50">
                  <c:v>5.2700000000000004E-3</c:v>
                </c:pt>
                <c:pt idx="51">
                  <c:v>6.1399999999999996E-3</c:v>
                </c:pt>
                <c:pt idx="52">
                  <c:v>6.1399999999999996E-3</c:v>
                </c:pt>
                <c:pt idx="53">
                  <c:v>6.1399999999999996E-3</c:v>
                </c:pt>
                <c:pt idx="54">
                  <c:v>6.5799999999999999E-3</c:v>
                </c:pt>
                <c:pt idx="55">
                  <c:v>6.3600000000000002E-3</c:v>
                </c:pt>
                <c:pt idx="56">
                  <c:v>6.79E-3</c:v>
                </c:pt>
                <c:pt idx="57">
                  <c:v>6.79E-3</c:v>
                </c:pt>
                <c:pt idx="58">
                  <c:v>7.0099999999999997E-3</c:v>
                </c:pt>
                <c:pt idx="59">
                  <c:v>7.0099999999999997E-3</c:v>
                </c:pt>
                <c:pt idx="60">
                  <c:v>7.45E-3</c:v>
                </c:pt>
                <c:pt idx="61">
                  <c:v>7.2300000000000003E-3</c:v>
                </c:pt>
                <c:pt idx="62">
                  <c:v>7.45E-3</c:v>
                </c:pt>
                <c:pt idx="63">
                  <c:v>7.6600000000000001E-3</c:v>
                </c:pt>
                <c:pt idx="64">
                  <c:v>7.45E-3</c:v>
                </c:pt>
                <c:pt idx="65">
                  <c:v>7.6600000000000001E-3</c:v>
                </c:pt>
                <c:pt idx="66">
                  <c:v>8.0999999999999996E-3</c:v>
                </c:pt>
                <c:pt idx="67">
                  <c:v>7.8799999999999999E-3</c:v>
                </c:pt>
                <c:pt idx="68">
                  <c:v>7.8799999999999999E-3</c:v>
                </c:pt>
                <c:pt idx="69">
                  <c:v>7.8799999999999999E-3</c:v>
                </c:pt>
                <c:pt idx="70">
                  <c:v>8.0999999999999996E-3</c:v>
                </c:pt>
                <c:pt idx="71">
                  <c:v>7.8799999999999999E-3</c:v>
                </c:pt>
                <c:pt idx="72">
                  <c:v>7.8799999999999999E-3</c:v>
                </c:pt>
                <c:pt idx="73">
                  <c:v>7.8799999999999999E-3</c:v>
                </c:pt>
                <c:pt idx="74">
                  <c:v>7.6600000000000001E-3</c:v>
                </c:pt>
                <c:pt idx="75">
                  <c:v>8.0999999999999996E-3</c:v>
                </c:pt>
                <c:pt idx="76">
                  <c:v>7.6600000000000001E-3</c:v>
                </c:pt>
                <c:pt idx="77">
                  <c:v>7.6600000000000001E-3</c:v>
                </c:pt>
                <c:pt idx="78">
                  <c:v>7.2300000000000003E-3</c:v>
                </c:pt>
                <c:pt idx="79">
                  <c:v>7.6600000000000001E-3</c:v>
                </c:pt>
                <c:pt idx="80">
                  <c:v>7.2300000000000003E-3</c:v>
                </c:pt>
                <c:pt idx="81">
                  <c:v>7.2300000000000003E-3</c:v>
                </c:pt>
                <c:pt idx="82">
                  <c:v>7.2300000000000003E-3</c:v>
                </c:pt>
                <c:pt idx="83">
                  <c:v>6.79E-3</c:v>
                </c:pt>
                <c:pt idx="84">
                  <c:v>6.79E-3</c:v>
                </c:pt>
                <c:pt idx="85">
                  <c:v>6.5799999999999999E-3</c:v>
                </c:pt>
                <c:pt idx="86">
                  <c:v>6.3600000000000002E-3</c:v>
                </c:pt>
                <c:pt idx="87">
                  <c:v>6.1399999999999996E-3</c:v>
                </c:pt>
                <c:pt idx="88">
                  <c:v>5.7000000000000002E-3</c:v>
                </c:pt>
                <c:pt idx="89">
                  <c:v>5.4900000000000001E-3</c:v>
                </c:pt>
                <c:pt idx="90">
                  <c:v>5.4900000000000001E-3</c:v>
                </c:pt>
                <c:pt idx="91">
                  <c:v>5.2700000000000004E-3</c:v>
                </c:pt>
                <c:pt idx="92">
                  <c:v>4.8300000000000001E-3</c:v>
                </c:pt>
                <c:pt idx="93">
                  <c:v>4.8300000000000001E-3</c:v>
                </c:pt>
                <c:pt idx="94">
                  <c:v>4.4000000000000003E-3</c:v>
                </c:pt>
                <c:pt idx="95">
                  <c:v>4.1799999999999997E-3</c:v>
                </c:pt>
                <c:pt idx="96">
                  <c:v>3.96E-3</c:v>
                </c:pt>
                <c:pt idx="97">
                  <c:v>3.5300000000000002E-3</c:v>
                </c:pt>
                <c:pt idx="98">
                  <c:v>3.31E-3</c:v>
                </c:pt>
                <c:pt idx="99">
                  <c:v>3.31E-3</c:v>
                </c:pt>
                <c:pt idx="100">
                  <c:v>2.66E-3</c:v>
                </c:pt>
                <c:pt idx="101">
                  <c:v>2.4399999999999999E-3</c:v>
                </c:pt>
                <c:pt idx="102">
                  <c:v>2.2200000000000002E-3</c:v>
                </c:pt>
                <c:pt idx="103">
                  <c:v>1.7799999999999999E-3</c:v>
                </c:pt>
                <c:pt idx="104">
                  <c:v>1.3500000000000001E-3</c:v>
                </c:pt>
                <c:pt idx="105">
                  <c:v>9.1E-4</c:v>
                </c:pt>
                <c:pt idx="106">
                  <c:v>6.8999999999999997E-4</c:v>
                </c:pt>
                <c:pt idx="107">
                  <c:v>6.8999999999999997E-4</c:v>
                </c:pt>
                <c:pt idx="108">
                  <c:v>2.5999999999999998E-4</c:v>
                </c:pt>
                <c:pt idx="109">
                  <c:v>4.0000000000000003E-5</c:v>
                </c:pt>
                <c:pt idx="110">
                  <c:v>-6.0999999999999997E-4</c:v>
                </c:pt>
                <c:pt idx="111">
                  <c:v>-8.3000000000000001E-4</c:v>
                </c:pt>
                <c:pt idx="112">
                  <c:v>-1.2700000000000001E-3</c:v>
                </c:pt>
                <c:pt idx="113">
                  <c:v>-1.6999999999999999E-3</c:v>
                </c:pt>
                <c:pt idx="114">
                  <c:v>-1.92E-3</c:v>
                </c:pt>
                <c:pt idx="115">
                  <c:v>-2.5699999999999998E-3</c:v>
                </c:pt>
                <c:pt idx="116">
                  <c:v>-2.3500000000000001E-3</c:v>
                </c:pt>
                <c:pt idx="117">
                  <c:v>-2.5699999999999998E-3</c:v>
                </c:pt>
                <c:pt idx="118">
                  <c:v>-3.4399999999999999E-3</c:v>
                </c:pt>
                <c:pt idx="119">
                  <c:v>-3.6600000000000001E-3</c:v>
                </c:pt>
                <c:pt idx="120">
                  <c:v>-4.1000000000000003E-3</c:v>
                </c:pt>
                <c:pt idx="121">
                  <c:v>-4.3099999999999996E-3</c:v>
                </c:pt>
                <c:pt idx="122">
                  <c:v>-4.7499999999999999E-3</c:v>
                </c:pt>
                <c:pt idx="123">
                  <c:v>-5.1900000000000002E-3</c:v>
                </c:pt>
                <c:pt idx="124">
                  <c:v>-5.1900000000000002E-3</c:v>
                </c:pt>
                <c:pt idx="125">
                  <c:v>-5.62E-3</c:v>
                </c:pt>
                <c:pt idx="126">
                  <c:v>-6.0600000000000003E-3</c:v>
                </c:pt>
                <c:pt idx="127">
                  <c:v>-6.0600000000000003E-3</c:v>
                </c:pt>
                <c:pt idx="128">
                  <c:v>-6.9300000000000004E-3</c:v>
                </c:pt>
                <c:pt idx="129">
                  <c:v>-7.1500000000000001E-3</c:v>
                </c:pt>
                <c:pt idx="130">
                  <c:v>-7.5799999999999999E-3</c:v>
                </c:pt>
                <c:pt idx="131">
                  <c:v>-7.7999999999999996E-3</c:v>
                </c:pt>
                <c:pt idx="132">
                  <c:v>-8.0199999999999994E-3</c:v>
                </c:pt>
                <c:pt idx="133">
                  <c:v>-8.2400000000000008E-3</c:v>
                </c:pt>
                <c:pt idx="134">
                  <c:v>-8.6700000000000006E-3</c:v>
                </c:pt>
                <c:pt idx="135">
                  <c:v>-9.11E-3</c:v>
                </c:pt>
                <c:pt idx="136">
                  <c:v>-9.5399999999999999E-3</c:v>
                </c:pt>
                <c:pt idx="137">
                  <c:v>-9.3200000000000002E-3</c:v>
                </c:pt>
                <c:pt idx="138">
                  <c:v>-9.7599999999999996E-3</c:v>
                </c:pt>
                <c:pt idx="139">
                  <c:v>-9.7599999999999996E-3</c:v>
                </c:pt>
                <c:pt idx="140">
                  <c:v>-1.0200000000000001E-2</c:v>
                </c:pt>
                <c:pt idx="141">
                  <c:v>-1.0410000000000001E-2</c:v>
                </c:pt>
                <c:pt idx="142">
                  <c:v>-1.107E-2</c:v>
                </c:pt>
                <c:pt idx="143">
                  <c:v>-1.107E-2</c:v>
                </c:pt>
                <c:pt idx="144">
                  <c:v>-1.107E-2</c:v>
                </c:pt>
                <c:pt idx="145">
                  <c:v>-1.107E-2</c:v>
                </c:pt>
                <c:pt idx="146">
                  <c:v>-1.172E-2</c:v>
                </c:pt>
                <c:pt idx="147">
                  <c:v>-1.172E-2</c:v>
                </c:pt>
                <c:pt idx="148">
                  <c:v>-1.172E-2</c:v>
                </c:pt>
                <c:pt idx="149">
                  <c:v>-1.172E-2</c:v>
                </c:pt>
                <c:pt idx="150">
                  <c:v>-1.172E-2</c:v>
                </c:pt>
                <c:pt idx="151">
                  <c:v>-1.1939999999999999E-2</c:v>
                </c:pt>
                <c:pt idx="152">
                  <c:v>-1.2160000000000001E-2</c:v>
                </c:pt>
                <c:pt idx="153">
                  <c:v>-1.2160000000000001E-2</c:v>
                </c:pt>
                <c:pt idx="154">
                  <c:v>-1.2370000000000001E-2</c:v>
                </c:pt>
                <c:pt idx="155">
                  <c:v>-1.2370000000000001E-2</c:v>
                </c:pt>
                <c:pt idx="156">
                  <c:v>-1.259E-2</c:v>
                </c:pt>
                <c:pt idx="157">
                  <c:v>-1.2370000000000001E-2</c:v>
                </c:pt>
                <c:pt idx="158">
                  <c:v>-1.1939999999999999E-2</c:v>
                </c:pt>
                <c:pt idx="159">
                  <c:v>-1.259E-2</c:v>
                </c:pt>
                <c:pt idx="160">
                  <c:v>-1.2370000000000001E-2</c:v>
                </c:pt>
                <c:pt idx="161">
                  <c:v>-1.2160000000000001E-2</c:v>
                </c:pt>
                <c:pt idx="162">
                  <c:v>-1.2160000000000001E-2</c:v>
                </c:pt>
                <c:pt idx="163">
                  <c:v>-1.1939999999999999E-2</c:v>
                </c:pt>
                <c:pt idx="164">
                  <c:v>-1.172E-2</c:v>
                </c:pt>
                <c:pt idx="165">
                  <c:v>-1.1939999999999999E-2</c:v>
                </c:pt>
                <c:pt idx="166">
                  <c:v>-1.1939999999999999E-2</c:v>
                </c:pt>
                <c:pt idx="167">
                  <c:v>-1.1939999999999999E-2</c:v>
                </c:pt>
                <c:pt idx="168">
                  <c:v>-1.172E-2</c:v>
                </c:pt>
                <c:pt idx="169">
                  <c:v>-1.128E-2</c:v>
                </c:pt>
                <c:pt idx="170">
                  <c:v>-1.107E-2</c:v>
                </c:pt>
                <c:pt idx="171">
                  <c:v>-1.107E-2</c:v>
                </c:pt>
                <c:pt idx="172">
                  <c:v>-1.085E-2</c:v>
                </c:pt>
                <c:pt idx="173">
                  <c:v>-1.0630000000000001E-2</c:v>
                </c:pt>
                <c:pt idx="174">
                  <c:v>-1.0200000000000001E-2</c:v>
                </c:pt>
                <c:pt idx="175">
                  <c:v>-1.0200000000000001E-2</c:v>
                </c:pt>
                <c:pt idx="176">
                  <c:v>-9.9799999999999993E-3</c:v>
                </c:pt>
                <c:pt idx="177">
                  <c:v>-9.7599999999999996E-3</c:v>
                </c:pt>
                <c:pt idx="178">
                  <c:v>-9.5399999999999999E-3</c:v>
                </c:pt>
                <c:pt idx="179">
                  <c:v>-9.5399999999999999E-3</c:v>
                </c:pt>
                <c:pt idx="180">
                  <c:v>-8.8900000000000003E-3</c:v>
                </c:pt>
                <c:pt idx="181">
                  <c:v>-8.2400000000000008E-3</c:v>
                </c:pt>
                <c:pt idx="182">
                  <c:v>-8.0199999999999994E-3</c:v>
                </c:pt>
                <c:pt idx="183">
                  <c:v>-8.0199999999999994E-3</c:v>
                </c:pt>
                <c:pt idx="184">
                  <c:v>-7.5799999999999999E-3</c:v>
                </c:pt>
                <c:pt idx="185">
                  <c:v>-7.5799999999999999E-3</c:v>
                </c:pt>
                <c:pt idx="186">
                  <c:v>-6.9300000000000004E-3</c:v>
                </c:pt>
                <c:pt idx="187">
                  <c:v>-6.7099999999999998E-3</c:v>
                </c:pt>
                <c:pt idx="188">
                  <c:v>-6.4900000000000001E-3</c:v>
                </c:pt>
                <c:pt idx="189">
                  <c:v>-6.28E-3</c:v>
                </c:pt>
                <c:pt idx="190">
                  <c:v>-6.28E-3</c:v>
                </c:pt>
                <c:pt idx="191">
                  <c:v>-5.62E-3</c:v>
                </c:pt>
                <c:pt idx="192">
                  <c:v>-5.1900000000000002E-3</c:v>
                </c:pt>
                <c:pt idx="193">
                  <c:v>-4.7499999999999999E-3</c:v>
                </c:pt>
                <c:pt idx="194">
                  <c:v>-4.5300000000000002E-3</c:v>
                </c:pt>
                <c:pt idx="195">
                  <c:v>-4.1000000000000003E-3</c:v>
                </c:pt>
                <c:pt idx="196">
                  <c:v>-3.6600000000000001E-3</c:v>
                </c:pt>
                <c:pt idx="197">
                  <c:v>-3.4399999999999999E-3</c:v>
                </c:pt>
                <c:pt idx="198">
                  <c:v>-2.5699999999999998E-3</c:v>
                </c:pt>
                <c:pt idx="199">
                  <c:v>-2.5699999999999998E-3</c:v>
                </c:pt>
                <c:pt idx="200">
                  <c:v>-2.14E-3</c:v>
                </c:pt>
                <c:pt idx="201">
                  <c:v>-1.92E-3</c:v>
                </c:pt>
                <c:pt idx="202">
                  <c:v>-1.92E-3</c:v>
                </c:pt>
                <c:pt idx="203">
                  <c:v>-1.2700000000000001E-3</c:v>
                </c:pt>
                <c:pt idx="204">
                  <c:v>-1.2700000000000001E-3</c:v>
                </c:pt>
                <c:pt idx="205">
                  <c:v>-8.3000000000000001E-4</c:v>
                </c:pt>
                <c:pt idx="206">
                  <c:v>4.0000000000000003E-5</c:v>
                </c:pt>
                <c:pt idx="207">
                  <c:v>2.5999999999999998E-4</c:v>
                </c:pt>
                <c:pt idx="208">
                  <c:v>2.5999999999999998E-4</c:v>
                </c:pt>
                <c:pt idx="209">
                  <c:v>9.1E-4</c:v>
                </c:pt>
                <c:pt idx="210">
                  <c:v>1.3500000000000001E-3</c:v>
                </c:pt>
                <c:pt idx="211">
                  <c:v>1.57E-3</c:v>
                </c:pt>
                <c:pt idx="212">
                  <c:v>2E-3</c:v>
                </c:pt>
                <c:pt idx="213">
                  <c:v>2.4399999999999999E-3</c:v>
                </c:pt>
                <c:pt idx="214">
                  <c:v>2.66E-3</c:v>
                </c:pt>
                <c:pt idx="215">
                  <c:v>3.0899999999999999E-3</c:v>
                </c:pt>
                <c:pt idx="216">
                  <c:v>3.0899999999999999E-3</c:v>
                </c:pt>
                <c:pt idx="217">
                  <c:v>3.5300000000000002E-3</c:v>
                </c:pt>
                <c:pt idx="218">
                  <c:v>3.7399999999999998E-3</c:v>
                </c:pt>
                <c:pt idx="219">
                  <c:v>3.5300000000000002E-3</c:v>
                </c:pt>
                <c:pt idx="220">
                  <c:v>3.96E-3</c:v>
                </c:pt>
                <c:pt idx="221">
                  <c:v>4.62E-3</c:v>
                </c:pt>
                <c:pt idx="222">
                  <c:v>4.4000000000000003E-3</c:v>
                </c:pt>
                <c:pt idx="223">
                  <c:v>5.0499999999999998E-3</c:v>
                </c:pt>
                <c:pt idx="224">
                  <c:v>5.0499999999999998E-3</c:v>
                </c:pt>
                <c:pt idx="225">
                  <c:v>5.0499999999999998E-3</c:v>
                </c:pt>
                <c:pt idx="226">
                  <c:v>5.4900000000000001E-3</c:v>
                </c:pt>
                <c:pt idx="227">
                  <c:v>5.7000000000000002E-3</c:v>
                </c:pt>
                <c:pt idx="228">
                  <c:v>6.1399999999999996E-3</c:v>
                </c:pt>
                <c:pt idx="229">
                  <c:v>6.1399999999999996E-3</c:v>
                </c:pt>
                <c:pt idx="230">
                  <c:v>6.3600000000000002E-3</c:v>
                </c:pt>
                <c:pt idx="231">
                  <c:v>6.3600000000000002E-3</c:v>
                </c:pt>
                <c:pt idx="232">
                  <c:v>6.1399999999999996E-3</c:v>
                </c:pt>
                <c:pt idx="233">
                  <c:v>6.5799999999999999E-3</c:v>
                </c:pt>
                <c:pt idx="234">
                  <c:v>6.3600000000000002E-3</c:v>
                </c:pt>
                <c:pt idx="235">
                  <c:v>7.0099999999999997E-3</c:v>
                </c:pt>
                <c:pt idx="236">
                  <c:v>6.5799999999999999E-3</c:v>
                </c:pt>
                <c:pt idx="237">
                  <c:v>6.79E-3</c:v>
                </c:pt>
                <c:pt idx="238">
                  <c:v>6.5799999999999999E-3</c:v>
                </c:pt>
                <c:pt idx="239">
                  <c:v>6.79E-3</c:v>
                </c:pt>
                <c:pt idx="240">
                  <c:v>7.0099999999999997E-3</c:v>
                </c:pt>
                <c:pt idx="241">
                  <c:v>7.0099999999999997E-3</c:v>
                </c:pt>
                <c:pt idx="242">
                  <c:v>7.0099999999999997E-3</c:v>
                </c:pt>
                <c:pt idx="243">
                  <c:v>6.5799999999999999E-3</c:v>
                </c:pt>
                <c:pt idx="244">
                  <c:v>6.79E-3</c:v>
                </c:pt>
                <c:pt idx="245">
                  <c:v>6.5799999999999999E-3</c:v>
                </c:pt>
                <c:pt idx="246">
                  <c:v>6.5799999999999999E-3</c:v>
                </c:pt>
                <c:pt idx="247">
                  <c:v>6.5799999999999999E-3</c:v>
                </c:pt>
                <c:pt idx="248">
                  <c:v>6.3600000000000002E-3</c:v>
                </c:pt>
                <c:pt idx="249">
                  <c:v>6.3600000000000002E-3</c:v>
                </c:pt>
                <c:pt idx="250">
                  <c:v>5.9199999999999999E-3</c:v>
                </c:pt>
                <c:pt idx="251">
                  <c:v>5.9199999999999999E-3</c:v>
                </c:pt>
                <c:pt idx="252">
                  <c:v>5.7000000000000002E-3</c:v>
                </c:pt>
                <c:pt idx="253">
                  <c:v>5.7000000000000002E-3</c:v>
                </c:pt>
                <c:pt idx="254">
                  <c:v>5.2700000000000004E-3</c:v>
                </c:pt>
                <c:pt idx="255">
                  <c:v>4.8300000000000001E-3</c:v>
                </c:pt>
                <c:pt idx="256">
                  <c:v>4.8300000000000001E-3</c:v>
                </c:pt>
                <c:pt idx="257">
                  <c:v>4.62E-3</c:v>
                </c:pt>
                <c:pt idx="258">
                  <c:v>4.1799999999999997E-3</c:v>
                </c:pt>
                <c:pt idx="259">
                  <c:v>3.7399999999999998E-3</c:v>
                </c:pt>
                <c:pt idx="260">
                  <c:v>3.96E-3</c:v>
                </c:pt>
                <c:pt idx="261">
                  <c:v>3.5300000000000002E-3</c:v>
                </c:pt>
                <c:pt idx="262">
                  <c:v>3.31E-3</c:v>
                </c:pt>
                <c:pt idx="263">
                  <c:v>3.0899999999999999E-3</c:v>
                </c:pt>
                <c:pt idx="264">
                  <c:v>2.4399999999999999E-3</c:v>
                </c:pt>
                <c:pt idx="265">
                  <c:v>2.4399999999999999E-3</c:v>
                </c:pt>
                <c:pt idx="266">
                  <c:v>2.2200000000000002E-3</c:v>
                </c:pt>
                <c:pt idx="267">
                  <c:v>1.57E-3</c:v>
                </c:pt>
                <c:pt idx="268">
                  <c:v>1.57E-3</c:v>
                </c:pt>
                <c:pt idx="269">
                  <c:v>1.1299999999999999E-3</c:v>
                </c:pt>
                <c:pt idx="270">
                  <c:v>6.8999999999999997E-4</c:v>
                </c:pt>
                <c:pt idx="271">
                  <c:v>4.0000000000000003E-5</c:v>
                </c:pt>
                <c:pt idx="272">
                  <c:v>4.0000000000000003E-5</c:v>
                </c:pt>
                <c:pt idx="273">
                  <c:v>-1.8000000000000001E-4</c:v>
                </c:pt>
                <c:pt idx="274">
                  <c:v>-1.0499999999999999E-3</c:v>
                </c:pt>
                <c:pt idx="275">
                  <c:v>-1.0499999999999999E-3</c:v>
                </c:pt>
                <c:pt idx="276">
                  <c:v>-1.2700000000000001E-3</c:v>
                </c:pt>
                <c:pt idx="277">
                  <c:v>-1.92E-3</c:v>
                </c:pt>
                <c:pt idx="278">
                  <c:v>-2.3500000000000001E-3</c:v>
                </c:pt>
                <c:pt idx="279">
                  <c:v>-2.5699999999999998E-3</c:v>
                </c:pt>
                <c:pt idx="280">
                  <c:v>-3.0100000000000001E-3</c:v>
                </c:pt>
                <c:pt idx="281">
                  <c:v>-3.2299999999999998E-3</c:v>
                </c:pt>
                <c:pt idx="282">
                  <c:v>-3.6600000000000001E-3</c:v>
                </c:pt>
                <c:pt idx="283">
                  <c:v>-3.8800000000000002E-3</c:v>
                </c:pt>
                <c:pt idx="284">
                  <c:v>-4.3099999999999996E-3</c:v>
                </c:pt>
                <c:pt idx="285">
                  <c:v>-4.7499999999999999E-3</c:v>
                </c:pt>
                <c:pt idx="286">
                  <c:v>-4.9699999999999996E-3</c:v>
                </c:pt>
                <c:pt idx="287">
                  <c:v>-5.8399999999999997E-3</c:v>
                </c:pt>
                <c:pt idx="288">
                  <c:v>-6.0600000000000003E-3</c:v>
                </c:pt>
                <c:pt idx="289">
                  <c:v>-5.8399999999999997E-3</c:v>
                </c:pt>
                <c:pt idx="290">
                  <c:v>-6.0600000000000003E-3</c:v>
                </c:pt>
                <c:pt idx="291">
                  <c:v>-6.4900000000000001E-3</c:v>
                </c:pt>
                <c:pt idx="292">
                  <c:v>-6.9300000000000004E-3</c:v>
                </c:pt>
                <c:pt idx="293">
                  <c:v>-7.1500000000000001E-3</c:v>
                </c:pt>
                <c:pt idx="294">
                  <c:v>-7.5799999999999999E-3</c:v>
                </c:pt>
                <c:pt idx="295">
                  <c:v>-8.2400000000000008E-3</c:v>
                </c:pt>
                <c:pt idx="296">
                  <c:v>-8.2400000000000008E-3</c:v>
                </c:pt>
                <c:pt idx="297">
                  <c:v>-8.2400000000000008E-3</c:v>
                </c:pt>
                <c:pt idx="298">
                  <c:v>-8.8900000000000003E-3</c:v>
                </c:pt>
                <c:pt idx="299">
                  <c:v>-8.8900000000000003E-3</c:v>
                </c:pt>
                <c:pt idx="300">
                  <c:v>-9.11E-3</c:v>
                </c:pt>
                <c:pt idx="301">
                  <c:v>-9.5399999999999999E-3</c:v>
                </c:pt>
                <c:pt idx="302">
                  <c:v>-9.7599999999999996E-3</c:v>
                </c:pt>
                <c:pt idx="303">
                  <c:v>-9.5399999999999999E-3</c:v>
                </c:pt>
                <c:pt idx="304">
                  <c:v>-9.9799999999999993E-3</c:v>
                </c:pt>
                <c:pt idx="305">
                  <c:v>-1.0200000000000001E-2</c:v>
                </c:pt>
                <c:pt idx="306">
                  <c:v>-1.0630000000000001E-2</c:v>
                </c:pt>
                <c:pt idx="307">
                  <c:v>-1.0630000000000001E-2</c:v>
                </c:pt>
                <c:pt idx="308">
                  <c:v>-1.0630000000000001E-2</c:v>
                </c:pt>
                <c:pt idx="309">
                  <c:v>-1.0630000000000001E-2</c:v>
                </c:pt>
                <c:pt idx="310">
                  <c:v>-1.0630000000000001E-2</c:v>
                </c:pt>
                <c:pt idx="311">
                  <c:v>-1.085E-2</c:v>
                </c:pt>
                <c:pt idx="312">
                  <c:v>-1.085E-2</c:v>
                </c:pt>
                <c:pt idx="313">
                  <c:v>-1.107E-2</c:v>
                </c:pt>
                <c:pt idx="314">
                  <c:v>-1.085E-2</c:v>
                </c:pt>
                <c:pt idx="315">
                  <c:v>-1.085E-2</c:v>
                </c:pt>
                <c:pt idx="316">
                  <c:v>-1.085E-2</c:v>
                </c:pt>
                <c:pt idx="317">
                  <c:v>-1.107E-2</c:v>
                </c:pt>
                <c:pt idx="318">
                  <c:v>-1.128E-2</c:v>
                </c:pt>
                <c:pt idx="319">
                  <c:v>-1.107E-2</c:v>
                </c:pt>
                <c:pt idx="320">
                  <c:v>-1.107E-2</c:v>
                </c:pt>
                <c:pt idx="321">
                  <c:v>-1.085E-2</c:v>
                </c:pt>
                <c:pt idx="322">
                  <c:v>-1.107E-2</c:v>
                </c:pt>
                <c:pt idx="323">
                  <c:v>-1.0630000000000001E-2</c:v>
                </c:pt>
                <c:pt idx="324">
                  <c:v>-1.0630000000000001E-2</c:v>
                </c:pt>
                <c:pt idx="325">
                  <c:v>-1.0200000000000001E-2</c:v>
                </c:pt>
                <c:pt idx="326">
                  <c:v>-1.0200000000000001E-2</c:v>
                </c:pt>
                <c:pt idx="327">
                  <c:v>-1.0200000000000001E-2</c:v>
                </c:pt>
                <c:pt idx="328">
                  <c:v>-9.9799999999999993E-3</c:v>
                </c:pt>
                <c:pt idx="329">
                  <c:v>-9.7599999999999996E-3</c:v>
                </c:pt>
                <c:pt idx="330">
                  <c:v>-9.7599999999999996E-3</c:v>
                </c:pt>
                <c:pt idx="331">
                  <c:v>-9.3200000000000002E-3</c:v>
                </c:pt>
                <c:pt idx="332">
                  <c:v>-9.11E-3</c:v>
                </c:pt>
                <c:pt idx="333">
                  <c:v>-8.8900000000000003E-3</c:v>
                </c:pt>
                <c:pt idx="334">
                  <c:v>-8.2400000000000008E-3</c:v>
                </c:pt>
                <c:pt idx="335">
                  <c:v>-8.4499999999999992E-3</c:v>
                </c:pt>
                <c:pt idx="336">
                  <c:v>-8.0199999999999994E-3</c:v>
                </c:pt>
                <c:pt idx="337">
                  <c:v>-7.5799999999999999E-3</c:v>
                </c:pt>
                <c:pt idx="338">
                  <c:v>-7.3600000000000002E-3</c:v>
                </c:pt>
                <c:pt idx="339">
                  <c:v>-7.1500000000000001E-3</c:v>
                </c:pt>
                <c:pt idx="340">
                  <c:v>-6.4900000000000001E-3</c:v>
                </c:pt>
                <c:pt idx="341">
                  <c:v>-6.28E-3</c:v>
                </c:pt>
                <c:pt idx="342">
                  <c:v>-5.8399999999999997E-3</c:v>
                </c:pt>
                <c:pt idx="343">
                  <c:v>-5.4000000000000003E-3</c:v>
                </c:pt>
                <c:pt idx="344">
                  <c:v>-4.9699999999999996E-3</c:v>
                </c:pt>
                <c:pt idx="345">
                  <c:v>-4.7499999999999999E-3</c:v>
                </c:pt>
                <c:pt idx="346">
                  <c:v>-4.3099999999999996E-3</c:v>
                </c:pt>
                <c:pt idx="347">
                  <c:v>-4.3099999999999996E-3</c:v>
                </c:pt>
                <c:pt idx="348">
                  <c:v>-3.8800000000000002E-3</c:v>
                </c:pt>
                <c:pt idx="349">
                  <c:v>-3.0100000000000001E-3</c:v>
                </c:pt>
                <c:pt idx="350">
                  <c:v>-2.7899999999999999E-3</c:v>
                </c:pt>
                <c:pt idx="351">
                  <c:v>-2.5699999999999998E-3</c:v>
                </c:pt>
                <c:pt idx="352">
                  <c:v>-1.92E-3</c:v>
                </c:pt>
                <c:pt idx="353">
                  <c:v>-1.6999999999999999E-3</c:v>
                </c:pt>
                <c:pt idx="354">
                  <c:v>-1.48E-3</c:v>
                </c:pt>
                <c:pt idx="355">
                  <c:v>-8.3000000000000001E-4</c:v>
                </c:pt>
                <c:pt idx="356">
                  <c:v>-3.8999999999999999E-4</c:v>
                </c:pt>
                <c:pt idx="357">
                  <c:v>-1.8000000000000001E-4</c:v>
                </c:pt>
                <c:pt idx="358">
                  <c:v>6.8999999999999997E-4</c:v>
                </c:pt>
                <c:pt idx="359">
                  <c:v>1.1299999999999999E-3</c:v>
                </c:pt>
                <c:pt idx="360">
                  <c:v>1.1299999999999999E-3</c:v>
                </c:pt>
                <c:pt idx="361">
                  <c:v>1.7799999999999999E-3</c:v>
                </c:pt>
                <c:pt idx="362">
                  <c:v>2E-3</c:v>
                </c:pt>
                <c:pt idx="363">
                  <c:v>2.2200000000000002E-3</c:v>
                </c:pt>
                <c:pt idx="364">
                  <c:v>3.0899999999999999E-3</c:v>
                </c:pt>
                <c:pt idx="365">
                  <c:v>3.0899999999999999E-3</c:v>
                </c:pt>
                <c:pt idx="366">
                  <c:v>3.7399999999999998E-3</c:v>
                </c:pt>
                <c:pt idx="367">
                  <c:v>3.96E-3</c:v>
                </c:pt>
                <c:pt idx="368">
                  <c:v>4.4000000000000003E-3</c:v>
                </c:pt>
                <c:pt idx="369">
                  <c:v>4.62E-3</c:v>
                </c:pt>
                <c:pt idx="370">
                  <c:v>5.0499999999999998E-3</c:v>
                </c:pt>
                <c:pt idx="371">
                  <c:v>5.7000000000000002E-3</c:v>
                </c:pt>
                <c:pt idx="372">
                  <c:v>5.9199999999999999E-3</c:v>
                </c:pt>
                <c:pt idx="373">
                  <c:v>6.3600000000000002E-3</c:v>
                </c:pt>
                <c:pt idx="374">
                  <c:v>6.79E-3</c:v>
                </c:pt>
                <c:pt idx="375">
                  <c:v>6.79E-3</c:v>
                </c:pt>
                <c:pt idx="376">
                  <c:v>7.2300000000000003E-3</c:v>
                </c:pt>
                <c:pt idx="377">
                  <c:v>7.45E-3</c:v>
                </c:pt>
                <c:pt idx="378">
                  <c:v>7.45E-3</c:v>
                </c:pt>
                <c:pt idx="379">
                  <c:v>7.6600000000000001E-3</c:v>
                </c:pt>
                <c:pt idx="380">
                  <c:v>8.3199999999999993E-3</c:v>
                </c:pt>
                <c:pt idx="381">
                  <c:v>8.3199999999999993E-3</c:v>
                </c:pt>
                <c:pt idx="382">
                  <c:v>8.3199999999999993E-3</c:v>
                </c:pt>
                <c:pt idx="383">
                  <c:v>8.9700000000000005E-3</c:v>
                </c:pt>
                <c:pt idx="384">
                  <c:v>8.9700000000000005E-3</c:v>
                </c:pt>
                <c:pt idx="385">
                  <c:v>8.9700000000000005E-3</c:v>
                </c:pt>
                <c:pt idx="386">
                  <c:v>9.1900000000000003E-3</c:v>
                </c:pt>
                <c:pt idx="387">
                  <c:v>9.41E-3</c:v>
                </c:pt>
                <c:pt idx="388">
                  <c:v>9.6299999999999997E-3</c:v>
                </c:pt>
                <c:pt idx="389">
                  <c:v>9.8399999999999998E-3</c:v>
                </c:pt>
                <c:pt idx="390">
                  <c:v>9.8399999999999998E-3</c:v>
                </c:pt>
                <c:pt idx="391">
                  <c:v>9.6299999999999997E-3</c:v>
                </c:pt>
                <c:pt idx="392">
                  <c:v>9.8399999999999998E-3</c:v>
                </c:pt>
                <c:pt idx="393">
                  <c:v>9.8399999999999998E-3</c:v>
                </c:pt>
                <c:pt idx="394">
                  <c:v>9.6299999999999997E-3</c:v>
                </c:pt>
                <c:pt idx="395">
                  <c:v>1.0059999999999999E-2</c:v>
                </c:pt>
                <c:pt idx="396">
                  <c:v>9.6299999999999997E-3</c:v>
                </c:pt>
                <c:pt idx="397">
                  <c:v>9.8399999999999998E-3</c:v>
                </c:pt>
                <c:pt idx="398">
                  <c:v>9.41E-3</c:v>
                </c:pt>
                <c:pt idx="399">
                  <c:v>9.6299999999999997E-3</c:v>
                </c:pt>
                <c:pt idx="400">
                  <c:v>9.1900000000000003E-3</c:v>
                </c:pt>
                <c:pt idx="401">
                  <c:v>9.41E-3</c:v>
                </c:pt>
                <c:pt idx="402">
                  <c:v>9.1900000000000003E-3</c:v>
                </c:pt>
                <c:pt idx="403">
                  <c:v>9.1900000000000003E-3</c:v>
                </c:pt>
                <c:pt idx="404">
                  <c:v>8.7500000000000008E-3</c:v>
                </c:pt>
                <c:pt idx="405">
                  <c:v>8.5400000000000007E-3</c:v>
                </c:pt>
                <c:pt idx="406">
                  <c:v>8.5400000000000007E-3</c:v>
                </c:pt>
                <c:pt idx="407">
                  <c:v>7.8799999999999999E-3</c:v>
                </c:pt>
                <c:pt idx="408">
                  <c:v>7.6600000000000001E-3</c:v>
                </c:pt>
                <c:pt idx="409">
                  <c:v>7.45E-3</c:v>
                </c:pt>
                <c:pt idx="410">
                  <c:v>7.0099999999999997E-3</c:v>
                </c:pt>
                <c:pt idx="411">
                  <c:v>7.0099999999999997E-3</c:v>
                </c:pt>
                <c:pt idx="412">
                  <c:v>6.79E-3</c:v>
                </c:pt>
                <c:pt idx="413">
                  <c:v>6.1399999999999996E-3</c:v>
                </c:pt>
                <c:pt idx="414">
                  <c:v>5.9199999999999999E-3</c:v>
                </c:pt>
                <c:pt idx="415">
                  <c:v>5.4900000000000001E-3</c:v>
                </c:pt>
                <c:pt idx="416">
                  <c:v>5.4900000000000001E-3</c:v>
                </c:pt>
                <c:pt idx="417">
                  <c:v>5.0499999999999998E-3</c:v>
                </c:pt>
                <c:pt idx="418">
                  <c:v>4.62E-3</c:v>
                </c:pt>
                <c:pt idx="419">
                  <c:v>4.1799999999999997E-3</c:v>
                </c:pt>
                <c:pt idx="420">
                  <c:v>3.7399999999999998E-3</c:v>
                </c:pt>
                <c:pt idx="421">
                  <c:v>3.5300000000000002E-3</c:v>
                </c:pt>
                <c:pt idx="422">
                  <c:v>2.8700000000000002E-3</c:v>
                </c:pt>
                <c:pt idx="423">
                  <c:v>2.4399999999999999E-3</c:v>
                </c:pt>
                <c:pt idx="424">
                  <c:v>1.7799999999999999E-3</c:v>
                </c:pt>
                <c:pt idx="425">
                  <c:v>1.3500000000000001E-3</c:v>
                </c:pt>
                <c:pt idx="426">
                  <c:v>1.3500000000000001E-3</c:v>
                </c:pt>
                <c:pt idx="427">
                  <c:v>6.8999999999999997E-4</c:v>
                </c:pt>
                <c:pt idx="428">
                  <c:v>-1.8000000000000001E-4</c:v>
                </c:pt>
                <c:pt idx="429">
                  <c:v>-3.8999999999999999E-4</c:v>
                </c:pt>
                <c:pt idx="430">
                  <c:v>-1.0499999999999999E-3</c:v>
                </c:pt>
                <c:pt idx="431">
                  <c:v>-1.48E-3</c:v>
                </c:pt>
                <c:pt idx="432">
                  <c:v>-1.6999999999999999E-3</c:v>
                </c:pt>
                <c:pt idx="433">
                  <c:v>-2.5699999999999998E-3</c:v>
                </c:pt>
                <c:pt idx="434">
                  <c:v>-2.7899999999999999E-3</c:v>
                </c:pt>
                <c:pt idx="435">
                  <c:v>-3.2299999999999998E-3</c:v>
                </c:pt>
                <c:pt idx="436">
                  <c:v>-3.4399999999999999E-3</c:v>
                </c:pt>
                <c:pt idx="437">
                  <c:v>-4.1000000000000003E-3</c:v>
                </c:pt>
                <c:pt idx="438">
                  <c:v>-4.9699999999999996E-3</c:v>
                </c:pt>
                <c:pt idx="439">
                  <c:v>-5.62E-3</c:v>
                </c:pt>
                <c:pt idx="440">
                  <c:v>-5.8399999999999997E-3</c:v>
                </c:pt>
                <c:pt idx="441">
                  <c:v>-6.0600000000000003E-3</c:v>
                </c:pt>
                <c:pt idx="442">
                  <c:v>-6.7099999999999998E-3</c:v>
                </c:pt>
                <c:pt idx="443">
                  <c:v>-7.3600000000000002E-3</c:v>
                </c:pt>
                <c:pt idx="444">
                  <c:v>-7.7999999999999996E-3</c:v>
                </c:pt>
                <c:pt idx="445">
                  <c:v>-8.2400000000000008E-3</c:v>
                </c:pt>
                <c:pt idx="446">
                  <c:v>-8.6700000000000006E-3</c:v>
                </c:pt>
                <c:pt idx="447">
                  <c:v>-9.3200000000000002E-3</c:v>
                </c:pt>
                <c:pt idx="448">
                  <c:v>-9.5399999999999999E-3</c:v>
                </c:pt>
                <c:pt idx="449">
                  <c:v>-9.9799999999999993E-3</c:v>
                </c:pt>
                <c:pt idx="450">
                  <c:v>-1.0200000000000001E-2</c:v>
                </c:pt>
                <c:pt idx="451">
                  <c:v>-1.085E-2</c:v>
                </c:pt>
                <c:pt idx="452">
                  <c:v>-1.107E-2</c:v>
                </c:pt>
                <c:pt idx="453">
                  <c:v>-1.172E-2</c:v>
                </c:pt>
                <c:pt idx="454">
                  <c:v>-1.172E-2</c:v>
                </c:pt>
                <c:pt idx="455">
                  <c:v>-1.2160000000000001E-2</c:v>
                </c:pt>
                <c:pt idx="456">
                  <c:v>-1.2370000000000001E-2</c:v>
                </c:pt>
                <c:pt idx="457">
                  <c:v>-1.281E-2</c:v>
                </c:pt>
                <c:pt idx="458">
                  <c:v>-1.325E-2</c:v>
                </c:pt>
                <c:pt idx="459">
                  <c:v>-1.325E-2</c:v>
                </c:pt>
                <c:pt idx="460">
                  <c:v>-1.3679999999999999E-2</c:v>
                </c:pt>
                <c:pt idx="461">
                  <c:v>-1.3899999999999999E-2</c:v>
                </c:pt>
                <c:pt idx="462">
                  <c:v>-1.4120000000000001E-2</c:v>
                </c:pt>
                <c:pt idx="463">
                  <c:v>-1.4330000000000001E-2</c:v>
                </c:pt>
                <c:pt idx="464">
                  <c:v>-1.477E-2</c:v>
                </c:pt>
                <c:pt idx="465">
                  <c:v>-1.455E-2</c:v>
                </c:pt>
                <c:pt idx="466">
                  <c:v>-1.477E-2</c:v>
                </c:pt>
                <c:pt idx="467">
                  <c:v>-1.521E-2</c:v>
                </c:pt>
                <c:pt idx="468">
                  <c:v>-1.521E-2</c:v>
                </c:pt>
                <c:pt idx="469">
                  <c:v>-1.521E-2</c:v>
                </c:pt>
                <c:pt idx="470">
                  <c:v>-1.521E-2</c:v>
                </c:pt>
                <c:pt idx="471">
                  <c:v>-1.521E-2</c:v>
                </c:pt>
                <c:pt idx="472">
                  <c:v>-1.542E-2</c:v>
                </c:pt>
                <c:pt idx="473">
                  <c:v>-1.499E-2</c:v>
                </c:pt>
                <c:pt idx="474">
                  <c:v>-1.521E-2</c:v>
                </c:pt>
                <c:pt idx="475">
                  <c:v>-1.499E-2</c:v>
                </c:pt>
                <c:pt idx="476">
                  <c:v>-1.521E-2</c:v>
                </c:pt>
                <c:pt idx="477">
                  <c:v>-1.521E-2</c:v>
                </c:pt>
                <c:pt idx="478">
                  <c:v>-1.521E-2</c:v>
                </c:pt>
                <c:pt idx="479">
                  <c:v>-1.521E-2</c:v>
                </c:pt>
                <c:pt idx="480">
                  <c:v>-1.455E-2</c:v>
                </c:pt>
                <c:pt idx="481">
                  <c:v>-1.4330000000000001E-2</c:v>
                </c:pt>
                <c:pt idx="482">
                  <c:v>-1.477E-2</c:v>
                </c:pt>
                <c:pt idx="483">
                  <c:v>-1.4120000000000001E-2</c:v>
                </c:pt>
                <c:pt idx="484">
                  <c:v>-1.3679999999999999E-2</c:v>
                </c:pt>
                <c:pt idx="485">
                  <c:v>-1.3899999999999999E-2</c:v>
                </c:pt>
                <c:pt idx="486">
                  <c:v>-1.346E-2</c:v>
                </c:pt>
                <c:pt idx="487">
                  <c:v>-1.325E-2</c:v>
                </c:pt>
                <c:pt idx="488">
                  <c:v>-1.303E-2</c:v>
                </c:pt>
                <c:pt idx="489">
                  <c:v>-1.2160000000000001E-2</c:v>
                </c:pt>
                <c:pt idx="490">
                  <c:v>-1.2160000000000001E-2</c:v>
                </c:pt>
                <c:pt idx="491">
                  <c:v>-1.172E-2</c:v>
                </c:pt>
                <c:pt idx="492">
                  <c:v>-1.15E-2</c:v>
                </c:pt>
                <c:pt idx="493">
                  <c:v>-1.085E-2</c:v>
                </c:pt>
                <c:pt idx="494">
                  <c:v>-1.0410000000000001E-2</c:v>
                </c:pt>
                <c:pt idx="495">
                  <c:v>-9.7599999999999996E-3</c:v>
                </c:pt>
                <c:pt idx="496">
                  <c:v>-9.5399999999999999E-3</c:v>
                </c:pt>
                <c:pt idx="497">
                  <c:v>-9.11E-3</c:v>
                </c:pt>
                <c:pt idx="498">
                  <c:v>-8.6700000000000006E-3</c:v>
                </c:pt>
                <c:pt idx="499">
                  <c:v>-8.0199999999999994E-3</c:v>
                </c:pt>
                <c:pt idx="500">
                  <c:v>-7.5799999999999999E-3</c:v>
                </c:pt>
                <c:pt idx="501">
                  <c:v>-6.9300000000000004E-3</c:v>
                </c:pt>
                <c:pt idx="502">
                  <c:v>-6.28E-3</c:v>
                </c:pt>
                <c:pt idx="503">
                  <c:v>-5.62E-3</c:v>
                </c:pt>
                <c:pt idx="504">
                  <c:v>-5.4000000000000003E-3</c:v>
                </c:pt>
                <c:pt idx="505">
                  <c:v>-4.7499999999999999E-3</c:v>
                </c:pt>
                <c:pt idx="506">
                  <c:v>-4.3099999999999996E-3</c:v>
                </c:pt>
                <c:pt idx="507">
                  <c:v>-4.1000000000000003E-3</c:v>
                </c:pt>
                <c:pt idx="508">
                  <c:v>-3.0100000000000001E-3</c:v>
                </c:pt>
                <c:pt idx="509">
                  <c:v>-2.7899999999999999E-3</c:v>
                </c:pt>
                <c:pt idx="510">
                  <c:v>-1.6999999999999999E-3</c:v>
                </c:pt>
                <c:pt idx="511">
                  <c:v>-1.48E-3</c:v>
                </c:pt>
                <c:pt idx="512">
                  <c:v>-8.3000000000000001E-4</c:v>
                </c:pt>
                <c:pt idx="513">
                  <c:v>-6.0999999999999997E-4</c:v>
                </c:pt>
                <c:pt idx="514">
                  <c:v>4.0000000000000003E-5</c:v>
                </c:pt>
                <c:pt idx="515">
                  <c:v>9.1E-4</c:v>
                </c:pt>
                <c:pt idx="516">
                  <c:v>1.57E-3</c:v>
                </c:pt>
                <c:pt idx="517">
                  <c:v>2E-3</c:v>
                </c:pt>
                <c:pt idx="518">
                  <c:v>3.0899999999999999E-3</c:v>
                </c:pt>
                <c:pt idx="519">
                  <c:v>3.31E-3</c:v>
                </c:pt>
                <c:pt idx="520">
                  <c:v>3.7399999999999998E-3</c:v>
                </c:pt>
                <c:pt idx="521">
                  <c:v>4.4000000000000003E-3</c:v>
                </c:pt>
                <c:pt idx="522">
                  <c:v>5.2700000000000004E-3</c:v>
                </c:pt>
                <c:pt idx="523">
                  <c:v>5.4900000000000001E-3</c:v>
                </c:pt>
                <c:pt idx="524">
                  <c:v>6.1399999999999996E-3</c:v>
                </c:pt>
                <c:pt idx="525">
                  <c:v>6.5799999999999999E-3</c:v>
                </c:pt>
                <c:pt idx="526">
                  <c:v>7.2300000000000003E-3</c:v>
                </c:pt>
                <c:pt idx="527">
                  <c:v>7.6600000000000001E-3</c:v>
                </c:pt>
                <c:pt idx="528">
                  <c:v>8.0999999999999996E-3</c:v>
                </c:pt>
                <c:pt idx="529">
                  <c:v>8.5400000000000007E-3</c:v>
                </c:pt>
                <c:pt idx="530">
                  <c:v>8.9700000000000005E-3</c:v>
                </c:pt>
                <c:pt idx="531">
                  <c:v>9.6299999999999997E-3</c:v>
                </c:pt>
                <c:pt idx="532">
                  <c:v>1.0279999999999999E-2</c:v>
                </c:pt>
                <c:pt idx="533">
                  <c:v>1.0279999999999999E-2</c:v>
                </c:pt>
                <c:pt idx="534">
                  <c:v>1.115E-2</c:v>
                </c:pt>
                <c:pt idx="535">
                  <c:v>1.137E-2</c:v>
                </c:pt>
                <c:pt idx="536">
                  <c:v>1.137E-2</c:v>
                </c:pt>
                <c:pt idx="537">
                  <c:v>1.2019999999999999E-2</c:v>
                </c:pt>
                <c:pt idx="538">
                  <c:v>1.2019999999999999E-2</c:v>
                </c:pt>
                <c:pt idx="539">
                  <c:v>1.2460000000000001E-2</c:v>
                </c:pt>
                <c:pt idx="540">
                  <c:v>1.2670000000000001E-2</c:v>
                </c:pt>
                <c:pt idx="541">
                  <c:v>1.289E-2</c:v>
                </c:pt>
                <c:pt idx="542">
                  <c:v>1.333E-2</c:v>
                </c:pt>
                <c:pt idx="543">
                  <c:v>1.355E-2</c:v>
                </c:pt>
                <c:pt idx="544">
                  <c:v>1.333E-2</c:v>
                </c:pt>
                <c:pt idx="545">
                  <c:v>1.376E-2</c:v>
                </c:pt>
                <c:pt idx="546">
                  <c:v>1.3979999999999999E-2</c:v>
                </c:pt>
                <c:pt idx="547">
                  <c:v>1.4200000000000001E-2</c:v>
                </c:pt>
                <c:pt idx="548">
                  <c:v>1.4200000000000001E-2</c:v>
                </c:pt>
                <c:pt idx="549">
                  <c:v>1.4420000000000001E-2</c:v>
                </c:pt>
                <c:pt idx="550">
                  <c:v>1.4420000000000001E-2</c:v>
                </c:pt>
                <c:pt idx="551">
                  <c:v>1.3979999999999999E-2</c:v>
                </c:pt>
                <c:pt idx="552">
                  <c:v>1.3979999999999999E-2</c:v>
                </c:pt>
                <c:pt idx="553">
                  <c:v>1.4200000000000001E-2</c:v>
                </c:pt>
                <c:pt idx="554">
                  <c:v>1.3979999999999999E-2</c:v>
                </c:pt>
                <c:pt idx="555">
                  <c:v>1.4200000000000001E-2</c:v>
                </c:pt>
                <c:pt idx="556">
                  <c:v>1.355E-2</c:v>
                </c:pt>
                <c:pt idx="557">
                  <c:v>1.376E-2</c:v>
                </c:pt>
                <c:pt idx="558">
                  <c:v>1.333E-2</c:v>
                </c:pt>
                <c:pt idx="559">
                  <c:v>1.311E-2</c:v>
                </c:pt>
                <c:pt idx="560">
                  <c:v>1.333E-2</c:v>
                </c:pt>
                <c:pt idx="561">
                  <c:v>1.289E-2</c:v>
                </c:pt>
                <c:pt idx="562">
                  <c:v>1.2460000000000001E-2</c:v>
                </c:pt>
                <c:pt idx="563">
                  <c:v>1.2239999999999999E-2</c:v>
                </c:pt>
                <c:pt idx="564">
                  <c:v>1.2019999999999999E-2</c:v>
                </c:pt>
                <c:pt idx="565">
                  <c:v>1.18E-2</c:v>
                </c:pt>
                <c:pt idx="566">
                  <c:v>1.159E-2</c:v>
                </c:pt>
                <c:pt idx="567">
                  <c:v>1.0500000000000001E-2</c:v>
                </c:pt>
                <c:pt idx="568">
                  <c:v>1.0500000000000001E-2</c:v>
                </c:pt>
                <c:pt idx="569">
                  <c:v>9.8399999999999998E-3</c:v>
                </c:pt>
                <c:pt idx="570">
                  <c:v>9.8399999999999998E-3</c:v>
                </c:pt>
                <c:pt idx="571">
                  <c:v>8.9700000000000005E-3</c:v>
                </c:pt>
                <c:pt idx="572">
                  <c:v>8.5400000000000007E-3</c:v>
                </c:pt>
                <c:pt idx="573">
                  <c:v>7.8799999999999999E-3</c:v>
                </c:pt>
                <c:pt idx="574">
                  <c:v>7.45E-3</c:v>
                </c:pt>
                <c:pt idx="575">
                  <c:v>7.2300000000000003E-3</c:v>
                </c:pt>
                <c:pt idx="576">
                  <c:v>6.5799999999999999E-3</c:v>
                </c:pt>
                <c:pt idx="577">
                  <c:v>5.9199999999999999E-3</c:v>
                </c:pt>
                <c:pt idx="578">
                  <c:v>5.0499999999999998E-3</c:v>
                </c:pt>
                <c:pt idx="579">
                  <c:v>4.8300000000000001E-3</c:v>
                </c:pt>
                <c:pt idx="580">
                  <c:v>4.1799999999999997E-3</c:v>
                </c:pt>
                <c:pt idx="581">
                  <c:v>3.5300000000000002E-3</c:v>
                </c:pt>
                <c:pt idx="582">
                  <c:v>2.66E-3</c:v>
                </c:pt>
                <c:pt idx="583">
                  <c:v>2.2200000000000002E-3</c:v>
                </c:pt>
                <c:pt idx="584">
                  <c:v>1.57E-3</c:v>
                </c:pt>
                <c:pt idx="585">
                  <c:v>4.8000000000000001E-4</c:v>
                </c:pt>
                <c:pt idx="586">
                  <c:v>4.0000000000000003E-5</c:v>
                </c:pt>
                <c:pt idx="587">
                  <c:v>-6.0999999999999997E-4</c:v>
                </c:pt>
                <c:pt idx="588">
                  <c:v>-1.0499999999999999E-3</c:v>
                </c:pt>
                <c:pt idx="589">
                  <c:v>-1.92E-3</c:v>
                </c:pt>
                <c:pt idx="590">
                  <c:v>-3.0100000000000001E-3</c:v>
                </c:pt>
                <c:pt idx="591">
                  <c:v>-3.6600000000000001E-3</c:v>
                </c:pt>
                <c:pt idx="592">
                  <c:v>-3.8800000000000002E-3</c:v>
                </c:pt>
                <c:pt idx="593">
                  <c:v>-4.7499999999999999E-3</c:v>
                </c:pt>
                <c:pt idx="594">
                  <c:v>-5.62E-3</c:v>
                </c:pt>
                <c:pt idx="595">
                  <c:v>-6.0600000000000003E-3</c:v>
                </c:pt>
                <c:pt idx="596">
                  <c:v>-6.9300000000000004E-3</c:v>
                </c:pt>
                <c:pt idx="597">
                  <c:v>-7.5799999999999999E-3</c:v>
                </c:pt>
                <c:pt idx="598">
                  <c:v>-8.0199999999999994E-3</c:v>
                </c:pt>
                <c:pt idx="599">
                  <c:v>-8.8900000000000003E-3</c:v>
                </c:pt>
                <c:pt idx="600">
                  <c:v>-9.3200000000000002E-3</c:v>
                </c:pt>
                <c:pt idx="601">
                  <c:v>-1.0410000000000001E-2</c:v>
                </c:pt>
                <c:pt idx="602">
                  <c:v>-1.0630000000000001E-2</c:v>
                </c:pt>
                <c:pt idx="603">
                  <c:v>-1.128E-2</c:v>
                </c:pt>
                <c:pt idx="604">
                  <c:v>-1.1939999999999999E-2</c:v>
                </c:pt>
                <c:pt idx="605">
                  <c:v>-1.259E-2</c:v>
                </c:pt>
                <c:pt idx="606">
                  <c:v>-1.303E-2</c:v>
                </c:pt>
                <c:pt idx="607">
                  <c:v>-1.4120000000000001E-2</c:v>
                </c:pt>
                <c:pt idx="608">
                  <c:v>-1.4330000000000001E-2</c:v>
                </c:pt>
                <c:pt idx="609">
                  <c:v>-1.477E-2</c:v>
                </c:pt>
                <c:pt idx="610">
                  <c:v>-1.542E-2</c:v>
                </c:pt>
                <c:pt idx="611">
                  <c:v>-1.5859999999999999E-2</c:v>
                </c:pt>
                <c:pt idx="612">
                  <c:v>-1.6289999999999999E-2</c:v>
                </c:pt>
                <c:pt idx="613">
                  <c:v>-1.6729999999999998E-2</c:v>
                </c:pt>
                <c:pt idx="614">
                  <c:v>-1.6729999999999998E-2</c:v>
                </c:pt>
                <c:pt idx="615">
                  <c:v>-1.738E-2</c:v>
                </c:pt>
                <c:pt idx="616">
                  <c:v>-1.8259999999999998E-2</c:v>
                </c:pt>
                <c:pt idx="617">
                  <c:v>-1.804E-2</c:v>
                </c:pt>
                <c:pt idx="618">
                  <c:v>-1.847E-2</c:v>
                </c:pt>
                <c:pt idx="619">
                  <c:v>-1.891E-2</c:v>
                </c:pt>
                <c:pt idx="620">
                  <c:v>-1.891E-2</c:v>
                </c:pt>
                <c:pt idx="621">
                  <c:v>-1.9560000000000001E-2</c:v>
                </c:pt>
                <c:pt idx="622">
                  <c:v>-1.9560000000000001E-2</c:v>
                </c:pt>
                <c:pt idx="623">
                  <c:v>-1.9779999999999999E-2</c:v>
                </c:pt>
                <c:pt idx="624">
                  <c:v>-1.9779999999999999E-2</c:v>
                </c:pt>
                <c:pt idx="625">
                  <c:v>-0.02</c:v>
                </c:pt>
                <c:pt idx="626">
                  <c:v>-0.02</c:v>
                </c:pt>
                <c:pt idx="627">
                  <c:v>-0.02</c:v>
                </c:pt>
                <c:pt idx="628">
                  <c:v>-0.02</c:v>
                </c:pt>
                <c:pt idx="629">
                  <c:v>-2.0219999999999998E-2</c:v>
                </c:pt>
                <c:pt idx="630">
                  <c:v>-1.9779999999999999E-2</c:v>
                </c:pt>
                <c:pt idx="631">
                  <c:v>-1.9560000000000001E-2</c:v>
                </c:pt>
                <c:pt idx="632">
                  <c:v>-1.9560000000000001E-2</c:v>
                </c:pt>
                <c:pt idx="633">
                  <c:v>-1.9560000000000001E-2</c:v>
                </c:pt>
                <c:pt idx="634">
                  <c:v>-1.9779999999999999E-2</c:v>
                </c:pt>
                <c:pt idx="635">
                  <c:v>-1.9130000000000001E-2</c:v>
                </c:pt>
                <c:pt idx="636">
                  <c:v>-1.9130000000000001E-2</c:v>
                </c:pt>
                <c:pt idx="637">
                  <c:v>-1.8689999999999998E-2</c:v>
                </c:pt>
                <c:pt idx="638">
                  <c:v>-1.8259999999999998E-2</c:v>
                </c:pt>
                <c:pt idx="639">
                  <c:v>-1.7600000000000001E-2</c:v>
                </c:pt>
                <c:pt idx="640">
                  <c:v>-1.738E-2</c:v>
                </c:pt>
                <c:pt idx="641">
                  <c:v>-1.6729999999999998E-2</c:v>
                </c:pt>
                <c:pt idx="642">
                  <c:v>-1.6729999999999998E-2</c:v>
                </c:pt>
                <c:pt idx="643">
                  <c:v>-1.651E-2</c:v>
                </c:pt>
                <c:pt idx="644">
                  <c:v>-1.5859999999999999E-2</c:v>
                </c:pt>
                <c:pt idx="645">
                  <c:v>-1.5640000000000001E-2</c:v>
                </c:pt>
                <c:pt idx="646">
                  <c:v>-1.455E-2</c:v>
                </c:pt>
                <c:pt idx="647">
                  <c:v>-1.4120000000000001E-2</c:v>
                </c:pt>
                <c:pt idx="648">
                  <c:v>-1.346E-2</c:v>
                </c:pt>
                <c:pt idx="649">
                  <c:v>-1.303E-2</c:v>
                </c:pt>
                <c:pt idx="650">
                  <c:v>-1.2370000000000001E-2</c:v>
                </c:pt>
                <c:pt idx="651">
                  <c:v>-1.15E-2</c:v>
                </c:pt>
                <c:pt idx="652">
                  <c:v>-1.085E-2</c:v>
                </c:pt>
                <c:pt idx="653">
                  <c:v>-1.0200000000000001E-2</c:v>
                </c:pt>
                <c:pt idx="654">
                  <c:v>-9.11E-3</c:v>
                </c:pt>
                <c:pt idx="655">
                  <c:v>-8.6700000000000006E-3</c:v>
                </c:pt>
                <c:pt idx="656">
                  <c:v>-7.5799999999999999E-3</c:v>
                </c:pt>
                <c:pt idx="657">
                  <c:v>-7.1500000000000001E-3</c:v>
                </c:pt>
                <c:pt idx="658">
                  <c:v>-5.8399999999999997E-3</c:v>
                </c:pt>
                <c:pt idx="659">
                  <c:v>-5.62E-3</c:v>
                </c:pt>
                <c:pt idx="660">
                  <c:v>-4.5300000000000002E-3</c:v>
                </c:pt>
                <c:pt idx="661">
                  <c:v>-3.8800000000000002E-3</c:v>
                </c:pt>
                <c:pt idx="662">
                  <c:v>-3.0100000000000001E-3</c:v>
                </c:pt>
                <c:pt idx="663">
                  <c:v>-2.5699999999999998E-3</c:v>
                </c:pt>
                <c:pt idx="664">
                  <c:v>-1.2700000000000001E-3</c:v>
                </c:pt>
                <c:pt idx="665">
                  <c:v>-3.8999999999999999E-4</c:v>
                </c:pt>
                <c:pt idx="666">
                  <c:v>6.8999999999999997E-4</c:v>
                </c:pt>
                <c:pt idx="667">
                  <c:v>1.57E-3</c:v>
                </c:pt>
                <c:pt idx="668">
                  <c:v>2.4399999999999999E-3</c:v>
                </c:pt>
                <c:pt idx="669">
                  <c:v>3.5300000000000002E-3</c:v>
                </c:pt>
                <c:pt idx="670">
                  <c:v>4.4000000000000003E-3</c:v>
                </c:pt>
                <c:pt idx="671">
                  <c:v>5.0499999999999998E-3</c:v>
                </c:pt>
                <c:pt idx="672">
                  <c:v>6.1399999999999996E-3</c:v>
                </c:pt>
                <c:pt idx="673">
                  <c:v>6.5799999999999999E-3</c:v>
                </c:pt>
                <c:pt idx="674">
                  <c:v>8.0999999999999996E-3</c:v>
                </c:pt>
                <c:pt idx="675">
                  <c:v>8.7500000000000008E-3</c:v>
                </c:pt>
                <c:pt idx="676">
                  <c:v>9.8399999999999998E-3</c:v>
                </c:pt>
                <c:pt idx="677">
                  <c:v>1.0279999999999999E-2</c:v>
                </c:pt>
                <c:pt idx="678">
                  <c:v>1.093E-2</c:v>
                </c:pt>
                <c:pt idx="679">
                  <c:v>1.2239999999999999E-2</c:v>
                </c:pt>
                <c:pt idx="680">
                  <c:v>1.289E-2</c:v>
                </c:pt>
                <c:pt idx="681">
                  <c:v>1.376E-2</c:v>
                </c:pt>
                <c:pt idx="682">
                  <c:v>1.4630000000000001E-2</c:v>
                </c:pt>
                <c:pt idx="683">
                  <c:v>1.5509999999999999E-2</c:v>
                </c:pt>
                <c:pt idx="684">
                  <c:v>1.6160000000000001E-2</c:v>
                </c:pt>
                <c:pt idx="685">
                  <c:v>1.703E-2</c:v>
                </c:pt>
                <c:pt idx="686">
                  <c:v>1.7469999999999999E-2</c:v>
                </c:pt>
                <c:pt idx="687">
                  <c:v>1.8120000000000001E-2</c:v>
                </c:pt>
                <c:pt idx="688">
                  <c:v>1.9210000000000001E-2</c:v>
                </c:pt>
                <c:pt idx="689">
                  <c:v>1.9429999999999999E-2</c:v>
                </c:pt>
                <c:pt idx="690">
                  <c:v>2.0080000000000001E-2</c:v>
                </c:pt>
                <c:pt idx="691">
                  <c:v>2.095E-2</c:v>
                </c:pt>
                <c:pt idx="692">
                  <c:v>2.1600000000000001E-2</c:v>
                </c:pt>
                <c:pt idx="693">
                  <c:v>2.2040000000000001E-2</c:v>
                </c:pt>
                <c:pt idx="694">
                  <c:v>2.2689999999999998E-2</c:v>
                </c:pt>
                <c:pt idx="695">
                  <c:v>2.291E-2</c:v>
                </c:pt>
                <c:pt idx="696">
                  <c:v>2.3570000000000001E-2</c:v>
                </c:pt>
                <c:pt idx="697">
                  <c:v>2.3570000000000001E-2</c:v>
                </c:pt>
                <c:pt idx="698">
                  <c:v>2.4E-2</c:v>
                </c:pt>
                <c:pt idx="699">
                  <c:v>2.4219999999999998E-2</c:v>
                </c:pt>
                <c:pt idx="700">
                  <c:v>2.487E-2</c:v>
                </c:pt>
                <c:pt idx="701">
                  <c:v>2.5090000000000001E-2</c:v>
                </c:pt>
                <c:pt idx="702">
                  <c:v>2.5090000000000001E-2</c:v>
                </c:pt>
                <c:pt idx="703">
                  <c:v>2.5309999999999999E-2</c:v>
                </c:pt>
                <c:pt idx="704">
                  <c:v>2.487E-2</c:v>
                </c:pt>
                <c:pt idx="705">
                  <c:v>2.5530000000000001E-2</c:v>
                </c:pt>
                <c:pt idx="706">
                  <c:v>2.5309999999999999E-2</c:v>
                </c:pt>
                <c:pt idx="707">
                  <c:v>2.5530000000000001E-2</c:v>
                </c:pt>
                <c:pt idx="708">
                  <c:v>2.5530000000000001E-2</c:v>
                </c:pt>
                <c:pt idx="709">
                  <c:v>2.5530000000000001E-2</c:v>
                </c:pt>
                <c:pt idx="710">
                  <c:v>2.5090000000000001E-2</c:v>
                </c:pt>
                <c:pt idx="711">
                  <c:v>2.487E-2</c:v>
                </c:pt>
                <c:pt idx="712">
                  <c:v>2.4649999999999998E-2</c:v>
                </c:pt>
                <c:pt idx="713">
                  <c:v>2.4649999999999998E-2</c:v>
                </c:pt>
                <c:pt idx="714">
                  <c:v>2.4219999999999998E-2</c:v>
                </c:pt>
                <c:pt idx="715">
                  <c:v>2.3779999999999999E-2</c:v>
                </c:pt>
                <c:pt idx="716">
                  <c:v>2.3779999999999999E-2</c:v>
                </c:pt>
                <c:pt idx="717">
                  <c:v>2.3130000000000001E-2</c:v>
                </c:pt>
                <c:pt idx="718">
                  <c:v>2.2689999999999998E-2</c:v>
                </c:pt>
                <c:pt idx="719">
                  <c:v>2.2259999999999999E-2</c:v>
                </c:pt>
                <c:pt idx="720">
                  <c:v>2.1600000000000001E-2</c:v>
                </c:pt>
                <c:pt idx="721">
                  <c:v>2.095E-2</c:v>
                </c:pt>
                <c:pt idx="722">
                  <c:v>2.052E-2</c:v>
                </c:pt>
                <c:pt idx="723">
                  <c:v>1.9859999999999999E-2</c:v>
                </c:pt>
                <c:pt idx="724">
                  <c:v>1.9429999999999999E-2</c:v>
                </c:pt>
                <c:pt idx="725">
                  <c:v>1.856E-2</c:v>
                </c:pt>
                <c:pt idx="726">
                  <c:v>1.7680000000000001E-2</c:v>
                </c:pt>
                <c:pt idx="727">
                  <c:v>1.66E-2</c:v>
                </c:pt>
                <c:pt idx="728">
                  <c:v>1.6160000000000001E-2</c:v>
                </c:pt>
                <c:pt idx="729">
                  <c:v>1.507E-2</c:v>
                </c:pt>
                <c:pt idx="730">
                  <c:v>1.4630000000000001E-2</c:v>
                </c:pt>
                <c:pt idx="731">
                  <c:v>1.333E-2</c:v>
                </c:pt>
                <c:pt idx="732">
                  <c:v>1.2239999999999999E-2</c:v>
                </c:pt>
                <c:pt idx="733">
                  <c:v>1.137E-2</c:v>
                </c:pt>
                <c:pt idx="734">
                  <c:v>1.0279999999999999E-2</c:v>
                </c:pt>
                <c:pt idx="735">
                  <c:v>9.41E-3</c:v>
                </c:pt>
                <c:pt idx="736">
                  <c:v>8.3199999999999993E-3</c:v>
                </c:pt>
                <c:pt idx="737">
                  <c:v>7.0099999999999997E-3</c:v>
                </c:pt>
                <c:pt idx="738">
                  <c:v>6.1399999999999996E-3</c:v>
                </c:pt>
                <c:pt idx="739">
                  <c:v>5.0499999999999998E-3</c:v>
                </c:pt>
                <c:pt idx="740">
                  <c:v>3.7399999999999998E-3</c:v>
                </c:pt>
                <c:pt idx="741">
                  <c:v>2.2200000000000002E-3</c:v>
                </c:pt>
                <c:pt idx="742">
                  <c:v>1.3500000000000001E-3</c:v>
                </c:pt>
                <c:pt idx="743">
                  <c:v>4.8000000000000001E-4</c:v>
                </c:pt>
                <c:pt idx="744">
                  <c:v>-8.3000000000000001E-4</c:v>
                </c:pt>
                <c:pt idx="745">
                  <c:v>-1.92E-3</c:v>
                </c:pt>
                <c:pt idx="746">
                  <c:v>-3.2299999999999998E-3</c:v>
                </c:pt>
                <c:pt idx="747">
                  <c:v>-4.3099999999999996E-3</c:v>
                </c:pt>
                <c:pt idx="748">
                  <c:v>-5.62E-3</c:v>
                </c:pt>
                <c:pt idx="749">
                  <c:v>-6.4900000000000001E-3</c:v>
                </c:pt>
                <c:pt idx="750">
                  <c:v>-8.0199999999999994E-3</c:v>
                </c:pt>
                <c:pt idx="751">
                  <c:v>-9.3200000000000002E-3</c:v>
                </c:pt>
                <c:pt idx="752">
                  <c:v>-1.0410000000000001E-2</c:v>
                </c:pt>
                <c:pt idx="753">
                  <c:v>-1.172E-2</c:v>
                </c:pt>
                <c:pt idx="754">
                  <c:v>-1.2370000000000001E-2</c:v>
                </c:pt>
                <c:pt idx="755">
                  <c:v>-1.4120000000000001E-2</c:v>
                </c:pt>
                <c:pt idx="756">
                  <c:v>-1.499E-2</c:v>
                </c:pt>
                <c:pt idx="757">
                  <c:v>-1.651E-2</c:v>
                </c:pt>
                <c:pt idx="758">
                  <c:v>-1.7600000000000001E-2</c:v>
                </c:pt>
                <c:pt idx="759">
                  <c:v>-1.8259999999999998E-2</c:v>
                </c:pt>
                <c:pt idx="760">
                  <c:v>-1.9560000000000001E-2</c:v>
                </c:pt>
                <c:pt idx="761">
                  <c:v>-2.087E-2</c:v>
                </c:pt>
                <c:pt idx="762">
                  <c:v>-2.2179999999999998E-2</c:v>
                </c:pt>
                <c:pt idx="763">
                  <c:v>-2.3259999999999999E-2</c:v>
                </c:pt>
                <c:pt idx="764">
                  <c:v>-2.392E-2</c:v>
                </c:pt>
                <c:pt idx="765">
                  <c:v>-2.479E-2</c:v>
                </c:pt>
                <c:pt idx="766">
                  <c:v>-2.588E-2</c:v>
                </c:pt>
                <c:pt idx="767">
                  <c:v>-2.6749999999999999E-2</c:v>
                </c:pt>
                <c:pt idx="768">
                  <c:v>-2.7619999999999999E-2</c:v>
                </c:pt>
                <c:pt idx="769">
                  <c:v>-2.8490000000000001E-2</c:v>
                </c:pt>
                <c:pt idx="770">
                  <c:v>-2.9360000000000001E-2</c:v>
                </c:pt>
                <c:pt idx="771">
                  <c:v>-3.0020000000000002E-2</c:v>
                </c:pt>
                <c:pt idx="772">
                  <c:v>-3.0669999999999999E-2</c:v>
                </c:pt>
                <c:pt idx="773">
                  <c:v>-3.1320000000000001E-2</c:v>
                </c:pt>
                <c:pt idx="774">
                  <c:v>-3.1980000000000001E-2</c:v>
                </c:pt>
                <c:pt idx="775">
                  <c:v>-3.2849999999999997E-2</c:v>
                </c:pt>
                <c:pt idx="776">
                  <c:v>-3.372E-2</c:v>
                </c:pt>
                <c:pt idx="777">
                  <c:v>-3.4160000000000003E-2</c:v>
                </c:pt>
                <c:pt idx="778">
                  <c:v>-3.4590000000000003E-2</c:v>
                </c:pt>
                <c:pt idx="779">
                  <c:v>-3.5029999999999999E-2</c:v>
                </c:pt>
                <c:pt idx="780">
                  <c:v>-3.5459999999999998E-2</c:v>
                </c:pt>
                <c:pt idx="781">
                  <c:v>-3.524E-2</c:v>
                </c:pt>
                <c:pt idx="782">
                  <c:v>-3.5900000000000001E-2</c:v>
                </c:pt>
                <c:pt idx="783">
                  <c:v>-3.6119999999999999E-2</c:v>
                </c:pt>
                <c:pt idx="784">
                  <c:v>-3.6549999999999999E-2</c:v>
                </c:pt>
                <c:pt idx="785">
                  <c:v>-3.6119999999999999E-2</c:v>
                </c:pt>
                <c:pt idx="786">
                  <c:v>-3.6330000000000001E-2</c:v>
                </c:pt>
                <c:pt idx="787">
                  <c:v>-3.6330000000000001E-2</c:v>
                </c:pt>
                <c:pt idx="788">
                  <c:v>-3.6549999999999999E-2</c:v>
                </c:pt>
                <c:pt idx="789">
                  <c:v>-3.6119999999999999E-2</c:v>
                </c:pt>
                <c:pt idx="790">
                  <c:v>-3.6330000000000001E-2</c:v>
                </c:pt>
                <c:pt idx="791">
                  <c:v>-3.6549999999999999E-2</c:v>
                </c:pt>
                <c:pt idx="792">
                  <c:v>-3.5900000000000001E-2</c:v>
                </c:pt>
                <c:pt idx="793">
                  <c:v>-3.5459999999999998E-2</c:v>
                </c:pt>
                <c:pt idx="794">
                  <c:v>-3.5459999999999998E-2</c:v>
                </c:pt>
                <c:pt idx="795">
                  <c:v>-3.5029999999999999E-2</c:v>
                </c:pt>
                <c:pt idx="796">
                  <c:v>-3.4369999999999998E-2</c:v>
                </c:pt>
                <c:pt idx="797">
                  <c:v>-3.4160000000000003E-2</c:v>
                </c:pt>
                <c:pt idx="798">
                  <c:v>-3.3279999999999997E-2</c:v>
                </c:pt>
                <c:pt idx="799">
                  <c:v>-3.2629999999999999E-2</c:v>
                </c:pt>
                <c:pt idx="800">
                  <c:v>-3.1980000000000001E-2</c:v>
                </c:pt>
                <c:pt idx="801">
                  <c:v>-3.1109999999999999E-2</c:v>
                </c:pt>
                <c:pt idx="802">
                  <c:v>-3.0450000000000001E-2</c:v>
                </c:pt>
                <c:pt idx="803">
                  <c:v>-2.9360000000000001E-2</c:v>
                </c:pt>
                <c:pt idx="804">
                  <c:v>-2.8490000000000001E-2</c:v>
                </c:pt>
                <c:pt idx="805">
                  <c:v>-2.827E-2</c:v>
                </c:pt>
                <c:pt idx="806">
                  <c:v>-2.6970000000000001E-2</c:v>
                </c:pt>
                <c:pt idx="807">
                  <c:v>-2.6100000000000002E-2</c:v>
                </c:pt>
                <c:pt idx="808">
                  <c:v>-2.5440000000000001E-2</c:v>
                </c:pt>
                <c:pt idx="809">
                  <c:v>-2.4140000000000002E-2</c:v>
                </c:pt>
                <c:pt idx="810">
                  <c:v>-2.283E-2</c:v>
                </c:pt>
                <c:pt idx="811">
                  <c:v>-2.1739999999999999E-2</c:v>
                </c:pt>
                <c:pt idx="812">
                  <c:v>-2.043E-2</c:v>
                </c:pt>
                <c:pt idx="813">
                  <c:v>-1.891E-2</c:v>
                </c:pt>
                <c:pt idx="814">
                  <c:v>-1.804E-2</c:v>
                </c:pt>
                <c:pt idx="815">
                  <c:v>-1.6289999999999999E-2</c:v>
                </c:pt>
                <c:pt idx="816">
                  <c:v>-1.499E-2</c:v>
                </c:pt>
                <c:pt idx="817">
                  <c:v>-1.3679999999999999E-2</c:v>
                </c:pt>
                <c:pt idx="818">
                  <c:v>-1.2160000000000001E-2</c:v>
                </c:pt>
                <c:pt idx="819">
                  <c:v>-1.107E-2</c:v>
                </c:pt>
                <c:pt idx="820">
                  <c:v>-9.5399999999999999E-3</c:v>
                </c:pt>
                <c:pt idx="821">
                  <c:v>-8.0199999999999994E-3</c:v>
                </c:pt>
                <c:pt idx="822">
                  <c:v>-6.7099999999999998E-3</c:v>
                </c:pt>
                <c:pt idx="823">
                  <c:v>-4.9699999999999996E-3</c:v>
                </c:pt>
                <c:pt idx="824">
                  <c:v>-3.4399999999999999E-3</c:v>
                </c:pt>
                <c:pt idx="825">
                  <c:v>-2.3500000000000001E-3</c:v>
                </c:pt>
                <c:pt idx="826">
                  <c:v>-6.0999999999999997E-4</c:v>
                </c:pt>
                <c:pt idx="827">
                  <c:v>9.1E-4</c:v>
                </c:pt>
                <c:pt idx="828">
                  <c:v>2.66E-3</c:v>
                </c:pt>
                <c:pt idx="829">
                  <c:v>3.7399999999999998E-3</c:v>
                </c:pt>
                <c:pt idx="830">
                  <c:v>5.7000000000000002E-3</c:v>
                </c:pt>
                <c:pt idx="831">
                  <c:v>7.2300000000000003E-3</c:v>
                </c:pt>
                <c:pt idx="832">
                  <c:v>8.7500000000000008E-3</c:v>
                </c:pt>
                <c:pt idx="833">
                  <c:v>1.0500000000000001E-2</c:v>
                </c:pt>
                <c:pt idx="834">
                  <c:v>1.159E-2</c:v>
                </c:pt>
                <c:pt idx="835">
                  <c:v>1.289E-2</c:v>
                </c:pt>
                <c:pt idx="836">
                  <c:v>1.507E-2</c:v>
                </c:pt>
                <c:pt idx="837">
                  <c:v>1.5939999999999999E-2</c:v>
                </c:pt>
                <c:pt idx="838">
                  <c:v>1.7680000000000001E-2</c:v>
                </c:pt>
                <c:pt idx="839">
                  <c:v>1.8769999999999998E-2</c:v>
                </c:pt>
                <c:pt idx="840">
                  <c:v>2.0080000000000001E-2</c:v>
                </c:pt>
                <c:pt idx="841">
                  <c:v>2.1600000000000001E-2</c:v>
                </c:pt>
                <c:pt idx="842">
                  <c:v>2.2689999999999998E-2</c:v>
                </c:pt>
                <c:pt idx="843">
                  <c:v>2.4219999999999998E-2</c:v>
                </c:pt>
                <c:pt idx="844">
                  <c:v>2.5530000000000001E-2</c:v>
                </c:pt>
                <c:pt idx="845">
                  <c:v>2.6610000000000002E-2</c:v>
                </c:pt>
                <c:pt idx="846">
                  <c:v>2.792E-2</c:v>
                </c:pt>
                <c:pt idx="847">
                  <c:v>2.9010000000000001E-2</c:v>
                </c:pt>
                <c:pt idx="848">
                  <c:v>3.032E-2</c:v>
                </c:pt>
                <c:pt idx="849">
                  <c:v>3.1189999999999999E-2</c:v>
                </c:pt>
                <c:pt idx="850">
                  <c:v>3.2280000000000003E-2</c:v>
                </c:pt>
                <c:pt idx="851">
                  <c:v>3.2930000000000001E-2</c:v>
                </c:pt>
                <c:pt idx="852">
                  <c:v>3.4020000000000002E-2</c:v>
                </c:pt>
                <c:pt idx="853">
                  <c:v>3.5110000000000002E-2</c:v>
                </c:pt>
                <c:pt idx="854">
                  <c:v>3.576E-2</c:v>
                </c:pt>
                <c:pt idx="855">
                  <c:v>3.6200000000000003E-2</c:v>
                </c:pt>
                <c:pt idx="856">
                  <c:v>3.6850000000000001E-2</c:v>
                </c:pt>
                <c:pt idx="857">
                  <c:v>3.7719999999999997E-2</c:v>
                </c:pt>
                <c:pt idx="858">
                  <c:v>3.8159999999999999E-2</c:v>
                </c:pt>
                <c:pt idx="859">
                  <c:v>3.8809999999999997E-2</c:v>
                </c:pt>
                <c:pt idx="860">
                  <c:v>3.9030000000000002E-2</c:v>
                </c:pt>
                <c:pt idx="861">
                  <c:v>3.9469999999999998E-2</c:v>
                </c:pt>
                <c:pt idx="862">
                  <c:v>3.9899999999999998E-2</c:v>
                </c:pt>
                <c:pt idx="863">
                  <c:v>4.0120000000000003E-2</c:v>
                </c:pt>
                <c:pt idx="864">
                  <c:v>4.0120000000000003E-2</c:v>
                </c:pt>
                <c:pt idx="865">
                  <c:v>4.0550000000000003E-2</c:v>
                </c:pt>
                <c:pt idx="866">
                  <c:v>4.0120000000000003E-2</c:v>
                </c:pt>
                <c:pt idx="867">
                  <c:v>3.9899999999999998E-2</c:v>
                </c:pt>
                <c:pt idx="868">
                  <c:v>4.0120000000000003E-2</c:v>
                </c:pt>
                <c:pt idx="869">
                  <c:v>3.9899999999999998E-2</c:v>
                </c:pt>
                <c:pt idx="870">
                  <c:v>3.968E-2</c:v>
                </c:pt>
                <c:pt idx="871">
                  <c:v>3.925E-2</c:v>
                </c:pt>
                <c:pt idx="872">
                  <c:v>3.925E-2</c:v>
                </c:pt>
                <c:pt idx="873">
                  <c:v>3.8589999999999999E-2</c:v>
                </c:pt>
                <c:pt idx="874">
                  <c:v>3.8159999999999999E-2</c:v>
                </c:pt>
                <c:pt idx="875">
                  <c:v>3.7289999999999997E-2</c:v>
                </c:pt>
                <c:pt idx="876">
                  <c:v>3.6420000000000001E-2</c:v>
                </c:pt>
                <c:pt idx="877">
                  <c:v>3.576E-2</c:v>
                </c:pt>
                <c:pt idx="878">
                  <c:v>3.4669999999999999E-2</c:v>
                </c:pt>
                <c:pt idx="879">
                  <c:v>3.4020000000000002E-2</c:v>
                </c:pt>
                <c:pt idx="880">
                  <c:v>3.3149999999999999E-2</c:v>
                </c:pt>
                <c:pt idx="881">
                  <c:v>3.2059999999999998E-2</c:v>
                </c:pt>
                <c:pt idx="882">
                  <c:v>3.075E-2</c:v>
                </c:pt>
                <c:pt idx="883">
                  <c:v>2.9659999999999999E-2</c:v>
                </c:pt>
                <c:pt idx="884">
                  <c:v>2.8570000000000002E-2</c:v>
                </c:pt>
                <c:pt idx="885">
                  <c:v>2.7269999999999999E-2</c:v>
                </c:pt>
                <c:pt idx="886">
                  <c:v>2.64E-2</c:v>
                </c:pt>
                <c:pt idx="887">
                  <c:v>2.4649999999999998E-2</c:v>
                </c:pt>
                <c:pt idx="888">
                  <c:v>2.3349999999999999E-2</c:v>
                </c:pt>
                <c:pt idx="889">
                  <c:v>2.2040000000000001E-2</c:v>
                </c:pt>
                <c:pt idx="890">
                  <c:v>2.052E-2</c:v>
                </c:pt>
                <c:pt idx="891">
                  <c:v>1.8769999999999998E-2</c:v>
                </c:pt>
                <c:pt idx="892">
                  <c:v>1.7250000000000001E-2</c:v>
                </c:pt>
                <c:pt idx="893">
                  <c:v>1.5720000000000001E-2</c:v>
                </c:pt>
                <c:pt idx="894">
                  <c:v>1.376E-2</c:v>
                </c:pt>
                <c:pt idx="895">
                  <c:v>1.2019999999999999E-2</c:v>
                </c:pt>
                <c:pt idx="896">
                  <c:v>9.8399999999999998E-3</c:v>
                </c:pt>
                <c:pt idx="897">
                  <c:v>7.8799999999999999E-3</c:v>
                </c:pt>
                <c:pt idx="898">
                  <c:v>6.1399999999999996E-3</c:v>
                </c:pt>
                <c:pt idx="899">
                  <c:v>4.4000000000000003E-3</c:v>
                </c:pt>
                <c:pt idx="900">
                  <c:v>2.2200000000000002E-3</c:v>
                </c:pt>
                <c:pt idx="901">
                  <c:v>2.5999999999999998E-4</c:v>
                </c:pt>
                <c:pt idx="902">
                  <c:v>-1.48E-3</c:v>
                </c:pt>
                <c:pt idx="903">
                  <c:v>-3.4399999999999999E-3</c:v>
                </c:pt>
                <c:pt idx="904">
                  <c:v>-5.62E-3</c:v>
                </c:pt>
                <c:pt idx="905">
                  <c:v>-7.1500000000000001E-3</c:v>
                </c:pt>
                <c:pt idx="906">
                  <c:v>-9.3200000000000002E-3</c:v>
                </c:pt>
                <c:pt idx="907">
                  <c:v>-1.15E-2</c:v>
                </c:pt>
                <c:pt idx="908">
                  <c:v>-1.3679999999999999E-2</c:v>
                </c:pt>
                <c:pt idx="909">
                  <c:v>-1.5640000000000001E-2</c:v>
                </c:pt>
                <c:pt idx="910">
                  <c:v>-1.7170000000000001E-2</c:v>
                </c:pt>
                <c:pt idx="911">
                  <c:v>-1.9560000000000001E-2</c:v>
                </c:pt>
                <c:pt idx="912">
                  <c:v>-2.196E-2</c:v>
                </c:pt>
                <c:pt idx="913">
                  <c:v>-2.3699999999999999E-2</c:v>
                </c:pt>
                <c:pt idx="914">
                  <c:v>-2.5659999999999999E-2</c:v>
                </c:pt>
                <c:pt idx="915">
                  <c:v>-2.8060000000000002E-2</c:v>
                </c:pt>
                <c:pt idx="916">
                  <c:v>-2.9360000000000001E-2</c:v>
                </c:pt>
                <c:pt idx="917">
                  <c:v>-3.1539999999999999E-2</c:v>
                </c:pt>
                <c:pt idx="918">
                  <c:v>-3.3279999999999997E-2</c:v>
                </c:pt>
                <c:pt idx="919">
                  <c:v>-3.4810000000000001E-2</c:v>
                </c:pt>
                <c:pt idx="920">
                  <c:v>-3.6769999999999997E-2</c:v>
                </c:pt>
                <c:pt idx="921">
                  <c:v>-3.8080000000000003E-2</c:v>
                </c:pt>
                <c:pt idx="922">
                  <c:v>-4.0039999999999999E-2</c:v>
                </c:pt>
                <c:pt idx="923">
                  <c:v>-4.2209999999999998E-2</c:v>
                </c:pt>
                <c:pt idx="924">
                  <c:v>-4.3520000000000003E-2</c:v>
                </c:pt>
                <c:pt idx="925">
                  <c:v>-4.505E-2</c:v>
                </c:pt>
                <c:pt idx="926">
                  <c:v>-4.657E-2</c:v>
                </c:pt>
                <c:pt idx="927">
                  <c:v>-4.7879999999999999E-2</c:v>
                </c:pt>
                <c:pt idx="928">
                  <c:v>-4.9180000000000001E-2</c:v>
                </c:pt>
                <c:pt idx="929">
                  <c:v>-5.1139999999999998E-2</c:v>
                </c:pt>
                <c:pt idx="930">
                  <c:v>-5.2019999999999997E-2</c:v>
                </c:pt>
                <c:pt idx="931">
                  <c:v>-5.289E-2</c:v>
                </c:pt>
                <c:pt idx="932">
                  <c:v>-5.398E-2</c:v>
                </c:pt>
                <c:pt idx="933">
                  <c:v>-5.4850000000000003E-2</c:v>
                </c:pt>
                <c:pt idx="934">
                  <c:v>-5.6149999999999999E-2</c:v>
                </c:pt>
                <c:pt idx="935">
                  <c:v>-5.6590000000000001E-2</c:v>
                </c:pt>
                <c:pt idx="936">
                  <c:v>-5.7459999999999997E-2</c:v>
                </c:pt>
                <c:pt idx="937">
                  <c:v>-5.8110000000000002E-2</c:v>
                </c:pt>
                <c:pt idx="938">
                  <c:v>-5.8770000000000003E-2</c:v>
                </c:pt>
                <c:pt idx="939">
                  <c:v>-5.9200000000000003E-2</c:v>
                </c:pt>
                <c:pt idx="940">
                  <c:v>-5.9420000000000001E-2</c:v>
                </c:pt>
                <c:pt idx="941">
                  <c:v>-5.9859999999999997E-2</c:v>
                </c:pt>
                <c:pt idx="942">
                  <c:v>-5.9859999999999997E-2</c:v>
                </c:pt>
                <c:pt idx="943">
                  <c:v>-6.0080000000000001E-2</c:v>
                </c:pt>
                <c:pt idx="944">
                  <c:v>-6.0080000000000001E-2</c:v>
                </c:pt>
                <c:pt idx="945">
                  <c:v>-6.0080000000000001E-2</c:v>
                </c:pt>
                <c:pt idx="946">
                  <c:v>-5.9859999999999997E-2</c:v>
                </c:pt>
                <c:pt idx="947">
                  <c:v>-5.9859999999999997E-2</c:v>
                </c:pt>
                <c:pt idx="948">
                  <c:v>-5.8990000000000001E-2</c:v>
                </c:pt>
                <c:pt idx="949">
                  <c:v>-5.8770000000000003E-2</c:v>
                </c:pt>
                <c:pt idx="950">
                  <c:v>-5.8110000000000002E-2</c:v>
                </c:pt>
                <c:pt idx="951">
                  <c:v>-5.7459999999999997E-2</c:v>
                </c:pt>
                <c:pt idx="952">
                  <c:v>-5.6809999999999999E-2</c:v>
                </c:pt>
                <c:pt idx="953">
                  <c:v>-5.5939999999999997E-2</c:v>
                </c:pt>
                <c:pt idx="954">
                  <c:v>-5.4850000000000003E-2</c:v>
                </c:pt>
                <c:pt idx="955">
                  <c:v>-5.3760000000000002E-2</c:v>
                </c:pt>
                <c:pt idx="956">
                  <c:v>-5.2449999999999997E-2</c:v>
                </c:pt>
                <c:pt idx="957">
                  <c:v>-5.0930000000000003E-2</c:v>
                </c:pt>
                <c:pt idx="958">
                  <c:v>-4.9619999999999997E-2</c:v>
                </c:pt>
                <c:pt idx="959">
                  <c:v>-4.8099999999999997E-2</c:v>
                </c:pt>
                <c:pt idx="960">
                  <c:v>-4.6350000000000002E-2</c:v>
                </c:pt>
                <c:pt idx="961">
                  <c:v>-4.505E-2</c:v>
                </c:pt>
                <c:pt idx="962">
                  <c:v>-4.265E-2</c:v>
                </c:pt>
                <c:pt idx="963">
                  <c:v>-4.0689999999999997E-2</c:v>
                </c:pt>
                <c:pt idx="964">
                  <c:v>-3.8949999999999999E-2</c:v>
                </c:pt>
                <c:pt idx="965">
                  <c:v>-3.6990000000000002E-2</c:v>
                </c:pt>
                <c:pt idx="966">
                  <c:v>-3.524E-2</c:v>
                </c:pt>
                <c:pt idx="967">
                  <c:v>-3.3070000000000002E-2</c:v>
                </c:pt>
                <c:pt idx="968">
                  <c:v>-3.0450000000000001E-2</c:v>
                </c:pt>
                <c:pt idx="969">
                  <c:v>-2.827E-2</c:v>
                </c:pt>
                <c:pt idx="970">
                  <c:v>-2.588E-2</c:v>
                </c:pt>
                <c:pt idx="971">
                  <c:v>-2.3480000000000001E-2</c:v>
                </c:pt>
                <c:pt idx="972">
                  <c:v>-2.087E-2</c:v>
                </c:pt>
                <c:pt idx="973">
                  <c:v>-1.7819999999999999E-2</c:v>
                </c:pt>
                <c:pt idx="974">
                  <c:v>-1.521E-2</c:v>
                </c:pt>
                <c:pt idx="975">
                  <c:v>-1.1939999999999999E-2</c:v>
                </c:pt>
                <c:pt idx="976">
                  <c:v>-9.3200000000000002E-3</c:v>
                </c:pt>
                <c:pt idx="977">
                  <c:v>-5.8399999999999997E-3</c:v>
                </c:pt>
                <c:pt idx="978">
                  <c:v>-3.0100000000000001E-3</c:v>
                </c:pt>
                <c:pt idx="979">
                  <c:v>2.5999999999999998E-4</c:v>
                </c:pt>
                <c:pt idx="980">
                  <c:v>2.8700000000000002E-3</c:v>
                </c:pt>
                <c:pt idx="981">
                  <c:v>5.4900000000000001E-3</c:v>
                </c:pt>
                <c:pt idx="982">
                  <c:v>8.7500000000000008E-3</c:v>
                </c:pt>
                <c:pt idx="983">
                  <c:v>1.159E-2</c:v>
                </c:pt>
                <c:pt idx="984">
                  <c:v>1.4630000000000001E-2</c:v>
                </c:pt>
                <c:pt idx="985">
                  <c:v>1.7680000000000001E-2</c:v>
                </c:pt>
                <c:pt idx="986">
                  <c:v>2.095E-2</c:v>
                </c:pt>
                <c:pt idx="987">
                  <c:v>2.4649999999999998E-2</c:v>
                </c:pt>
                <c:pt idx="988">
                  <c:v>2.7490000000000001E-2</c:v>
                </c:pt>
                <c:pt idx="989">
                  <c:v>3.075E-2</c:v>
                </c:pt>
                <c:pt idx="990">
                  <c:v>3.4020000000000002E-2</c:v>
                </c:pt>
                <c:pt idx="991">
                  <c:v>3.7940000000000002E-2</c:v>
                </c:pt>
                <c:pt idx="992">
                  <c:v>4.0989999999999999E-2</c:v>
                </c:pt>
                <c:pt idx="993">
                  <c:v>4.4040000000000003E-2</c:v>
                </c:pt>
                <c:pt idx="994">
                  <c:v>4.752E-2</c:v>
                </c:pt>
                <c:pt idx="995">
                  <c:v>5.0139999999999997E-2</c:v>
                </c:pt>
                <c:pt idx="996">
                  <c:v>5.3620000000000001E-2</c:v>
                </c:pt>
                <c:pt idx="997">
                  <c:v>5.602E-2</c:v>
                </c:pt>
                <c:pt idx="998">
                  <c:v>5.8630000000000002E-2</c:v>
                </c:pt>
                <c:pt idx="999">
                  <c:v>6.1460000000000001E-2</c:v>
                </c:pt>
                <c:pt idx="1000">
                  <c:v>6.4299999999999996E-2</c:v>
                </c:pt>
                <c:pt idx="1001">
                  <c:v>6.6470000000000001E-2</c:v>
                </c:pt>
                <c:pt idx="1002">
                  <c:v>6.9309999999999997E-2</c:v>
                </c:pt>
                <c:pt idx="1003">
                  <c:v>7.2359999999999994E-2</c:v>
                </c:pt>
                <c:pt idx="1004">
                  <c:v>7.4969999999999995E-2</c:v>
                </c:pt>
                <c:pt idx="1005">
                  <c:v>7.671E-2</c:v>
                </c:pt>
                <c:pt idx="1006">
                  <c:v>7.9979999999999996E-2</c:v>
                </c:pt>
                <c:pt idx="1007">
                  <c:v>8.2159999999999997E-2</c:v>
                </c:pt>
                <c:pt idx="1008">
                  <c:v>8.4339999999999998E-2</c:v>
                </c:pt>
                <c:pt idx="1009">
                  <c:v>8.6510000000000004E-2</c:v>
                </c:pt>
                <c:pt idx="1010">
                  <c:v>8.8910000000000003E-2</c:v>
                </c:pt>
                <c:pt idx="1011">
                  <c:v>9.0219999999999995E-2</c:v>
                </c:pt>
                <c:pt idx="1012">
                  <c:v>9.2179999999999998E-2</c:v>
                </c:pt>
                <c:pt idx="1013">
                  <c:v>9.3270000000000006E-2</c:v>
                </c:pt>
                <c:pt idx="1014">
                  <c:v>9.4570000000000001E-2</c:v>
                </c:pt>
                <c:pt idx="1015">
                  <c:v>9.5659999999999995E-2</c:v>
                </c:pt>
                <c:pt idx="1016">
                  <c:v>9.6530000000000005E-2</c:v>
                </c:pt>
                <c:pt idx="1017">
                  <c:v>9.7619999999999998E-2</c:v>
                </c:pt>
                <c:pt idx="1018">
                  <c:v>9.8489999999999994E-2</c:v>
                </c:pt>
                <c:pt idx="1019">
                  <c:v>9.9150000000000002E-2</c:v>
                </c:pt>
                <c:pt idx="1020">
                  <c:v>9.98E-2</c:v>
                </c:pt>
                <c:pt idx="1021">
                  <c:v>0.10024</c:v>
                </c:pt>
                <c:pt idx="1022">
                  <c:v>0.10024</c:v>
                </c:pt>
                <c:pt idx="1023">
                  <c:v>0.10045</c:v>
                </c:pt>
                <c:pt idx="1024">
                  <c:v>0.10067</c:v>
                </c:pt>
                <c:pt idx="1025">
                  <c:v>0.10045</c:v>
                </c:pt>
                <c:pt idx="1026">
                  <c:v>9.98E-2</c:v>
                </c:pt>
                <c:pt idx="1027">
                  <c:v>9.9150000000000002E-2</c:v>
                </c:pt>
                <c:pt idx="1028">
                  <c:v>9.8280000000000006E-2</c:v>
                </c:pt>
                <c:pt idx="1029">
                  <c:v>9.74E-2</c:v>
                </c:pt>
                <c:pt idx="1030">
                  <c:v>9.6320000000000003E-2</c:v>
                </c:pt>
                <c:pt idx="1031">
                  <c:v>9.4570000000000001E-2</c:v>
                </c:pt>
                <c:pt idx="1032">
                  <c:v>9.3049999999999994E-2</c:v>
                </c:pt>
                <c:pt idx="1033">
                  <c:v>9.0870000000000006E-2</c:v>
                </c:pt>
                <c:pt idx="1034">
                  <c:v>8.9349999999999999E-2</c:v>
                </c:pt>
                <c:pt idx="1035">
                  <c:v>8.7379999999999999E-2</c:v>
                </c:pt>
                <c:pt idx="1036">
                  <c:v>8.4769999999999998E-2</c:v>
                </c:pt>
                <c:pt idx="1037">
                  <c:v>8.2809999999999995E-2</c:v>
                </c:pt>
                <c:pt idx="1038">
                  <c:v>7.9329999999999998E-2</c:v>
                </c:pt>
                <c:pt idx="1039">
                  <c:v>7.671E-2</c:v>
                </c:pt>
                <c:pt idx="1040">
                  <c:v>7.3440000000000005E-2</c:v>
                </c:pt>
                <c:pt idx="1041">
                  <c:v>7.0610000000000006E-2</c:v>
                </c:pt>
                <c:pt idx="1042">
                  <c:v>6.7559999999999995E-2</c:v>
                </c:pt>
                <c:pt idx="1043">
                  <c:v>6.3640000000000002E-2</c:v>
                </c:pt>
                <c:pt idx="1044">
                  <c:v>5.9499999999999997E-2</c:v>
                </c:pt>
                <c:pt idx="1045">
                  <c:v>5.5579999999999997E-2</c:v>
                </c:pt>
                <c:pt idx="1046">
                  <c:v>5.1880000000000003E-2</c:v>
                </c:pt>
                <c:pt idx="1047">
                  <c:v>4.7309999999999998E-2</c:v>
                </c:pt>
                <c:pt idx="1048">
                  <c:v>4.2729999999999997E-2</c:v>
                </c:pt>
                <c:pt idx="1049">
                  <c:v>3.7940000000000002E-2</c:v>
                </c:pt>
                <c:pt idx="1050">
                  <c:v>3.3149999999999999E-2</c:v>
                </c:pt>
                <c:pt idx="1051">
                  <c:v>2.8139999999999998E-2</c:v>
                </c:pt>
                <c:pt idx="1052">
                  <c:v>2.3349999999999999E-2</c:v>
                </c:pt>
                <c:pt idx="1053">
                  <c:v>1.7680000000000001E-2</c:v>
                </c:pt>
                <c:pt idx="1054">
                  <c:v>1.18E-2</c:v>
                </c:pt>
                <c:pt idx="1055">
                  <c:v>6.3600000000000002E-3</c:v>
                </c:pt>
                <c:pt idx="1056">
                  <c:v>4.8000000000000001E-4</c:v>
                </c:pt>
                <c:pt idx="1057">
                  <c:v>-5.8399999999999997E-3</c:v>
                </c:pt>
                <c:pt idx="1058">
                  <c:v>-1.1939999999999999E-2</c:v>
                </c:pt>
                <c:pt idx="1059">
                  <c:v>-1.7819999999999999E-2</c:v>
                </c:pt>
                <c:pt idx="1060">
                  <c:v>-2.4140000000000002E-2</c:v>
                </c:pt>
                <c:pt idx="1061">
                  <c:v>-3.0669999999999999E-2</c:v>
                </c:pt>
                <c:pt idx="1062">
                  <c:v>-3.7199999999999997E-2</c:v>
                </c:pt>
                <c:pt idx="1063">
                  <c:v>-4.3299999999999998E-2</c:v>
                </c:pt>
                <c:pt idx="1064">
                  <c:v>-5.006E-2</c:v>
                </c:pt>
                <c:pt idx="1065">
                  <c:v>-5.7239999999999999E-2</c:v>
                </c:pt>
                <c:pt idx="1066">
                  <c:v>-6.4210000000000003E-2</c:v>
                </c:pt>
                <c:pt idx="1067">
                  <c:v>-7.1840000000000001E-2</c:v>
                </c:pt>
                <c:pt idx="1068">
                  <c:v>-7.8589999999999993E-2</c:v>
                </c:pt>
                <c:pt idx="1069">
                  <c:v>-8.5779999999999995E-2</c:v>
                </c:pt>
                <c:pt idx="1070">
                  <c:v>-9.3619999999999995E-2</c:v>
                </c:pt>
                <c:pt idx="1071">
                  <c:v>-0.10102</c:v>
                </c:pt>
                <c:pt idx="1072">
                  <c:v>-0.10865</c:v>
                </c:pt>
                <c:pt idx="1073">
                  <c:v>-0.11605</c:v>
                </c:pt>
                <c:pt idx="1074">
                  <c:v>-0.12411</c:v>
                </c:pt>
                <c:pt idx="1075">
                  <c:v>-0.1313</c:v>
                </c:pt>
                <c:pt idx="1076">
                  <c:v>-0.13871</c:v>
                </c:pt>
                <c:pt idx="1077">
                  <c:v>-0.14610999999999999</c:v>
                </c:pt>
                <c:pt idx="1078">
                  <c:v>-0.15265000000000001</c:v>
                </c:pt>
                <c:pt idx="1079">
                  <c:v>-0.16027</c:v>
                </c:pt>
                <c:pt idx="1080">
                  <c:v>-0.16789000000000001</c:v>
                </c:pt>
                <c:pt idx="1081">
                  <c:v>-0.17530000000000001</c:v>
                </c:pt>
                <c:pt idx="1082">
                  <c:v>-0.18292</c:v>
                </c:pt>
                <c:pt idx="1083">
                  <c:v>-0.19055</c:v>
                </c:pt>
                <c:pt idx="1084">
                  <c:v>-0.19794999999999999</c:v>
                </c:pt>
                <c:pt idx="1085">
                  <c:v>-0.20491999999999999</c:v>
                </c:pt>
                <c:pt idx="1086">
                  <c:v>-0.21298</c:v>
                </c:pt>
                <c:pt idx="1087">
                  <c:v>-0.22039</c:v>
                </c:pt>
                <c:pt idx="1088">
                  <c:v>-0.22756999999999999</c:v>
                </c:pt>
                <c:pt idx="1089">
                  <c:v>-0.23519999999999999</c:v>
                </c:pt>
                <c:pt idx="1090">
                  <c:v>-0.24195</c:v>
                </c:pt>
                <c:pt idx="1091">
                  <c:v>-0.24826999999999999</c:v>
                </c:pt>
                <c:pt idx="1092">
                  <c:v>-0.25502000000000002</c:v>
                </c:pt>
                <c:pt idx="1093">
                  <c:v>-0.26177</c:v>
                </c:pt>
                <c:pt idx="1094">
                  <c:v>-0.26765</c:v>
                </c:pt>
                <c:pt idx="1095">
                  <c:v>-0.27353</c:v>
                </c:pt>
                <c:pt idx="1096">
                  <c:v>-0.27984999999999999</c:v>
                </c:pt>
                <c:pt idx="1097">
                  <c:v>-0.28594999999999998</c:v>
                </c:pt>
                <c:pt idx="1098">
                  <c:v>-0.29160999999999998</c:v>
                </c:pt>
                <c:pt idx="1099">
                  <c:v>-0.29705999999999999</c:v>
                </c:pt>
                <c:pt idx="1100">
                  <c:v>-0.30271999999999999</c:v>
                </c:pt>
                <c:pt idx="1101">
                  <c:v>-0.30773</c:v>
                </c:pt>
                <c:pt idx="1102">
                  <c:v>-0.31339</c:v>
                </c:pt>
                <c:pt idx="1103">
                  <c:v>-0.31884000000000001</c:v>
                </c:pt>
                <c:pt idx="1104">
                  <c:v>-0.32362999999999997</c:v>
                </c:pt>
                <c:pt idx="1105">
                  <c:v>-0.32885999999999999</c:v>
                </c:pt>
                <c:pt idx="1106">
                  <c:v>-0.33278000000000002</c:v>
                </c:pt>
                <c:pt idx="1107">
                  <c:v>-0.3367</c:v>
                </c:pt>
                <c:pt idx="1108">
                  <c:v>-0.34039999999999998</c:v>
                </c:pt>
                <c:pt idx="1109">
                  <c:v>-0.34366999999999998</c:v>
                </c:pt>
                <c:pt idx="1110">
                  <c:v>-0.34649999999999997</c:v>
                </c:pt>
                <c:pt idx="1111">
                  <c:v>-0.34955000000000003</c:v>
                </c:pt>
                <c:pt idx="1112">
                  <c:v>-0.35238000000000003</c:v>
                </c:pt>
                <c:pt idx="1113">
                  <c:v>-0.35455999999999999</c:v>
                </c:pt>
                <c:pt idx="1114">
                  <c:v>-0.35674</c:v>
                </c:pt>
                <c:pt idx="1115">
                  <c:v>-0.35892000000000002</c:v>
                </c:pt>
                <c:pt idx="1116">
                  <c:v>-0.36065999999999998</c:v>
                </c:pt>
                <c:pt idx="1117">
                  <c:v>-0.36197000000000001</c:v>
                </c:pt>
                <c:pt idx="1118">
                  <c:v>-0.36326999999999998</c:v>
                </c:pt>
                <c:pt idx="1119">
                  <c:v>-0.36436000000000002</c:v>
                </c:pt>
                <c:pt idx="1120">
                  <c:v>-0.36545</c:v>
                </c:pt>
                <c:pt idx="1121">
                  <c:v>-0.36567</c:v>
                </c:pt>
                <c:pt idx="1122">
                  <c:v>-0.36567</c:v>
                </c:pt>
                <c:pt idx="1123">
                  <c:v>-0.36501</c:v>
                </c:pt>
                <c:pt idx="1124">
                  <c:v>-0.36436000000000002</c:v>
                </c:pt>
                <c:pt idx="1125">
                  <c:v>-0.36326999999999998</c:v>
                </c:pt>
                <c:pt idx="1126">
                  <c:v>-0.36153000000000002</c:v>
                </c:pt>
                <c:pt idx="1127">
                  <c:v>-0.35979</c:v>
                </c:pt>
                <c:pt idx="1128">
                  <c:v>-0.35804000000000002</c:v>
                </c:pt>
                <c:pt idx="1129">
                  <c:v>-0.35565000000000002</c:v>
                </c:pt>
                <c:pt idx="1130">
                  <c:v>-0.35304000000000002</c:v>
                </c:pt>
                <c:pt idx="1131">
                  <c:v>-0.34999000000000002</c:v>
                </c:pt>
                <c:pt idx="1132">
                  <c:v>-0.34671999999999997</c:v>
                </c:pt>
                <c:pt idx="1133">
                  <c:v>-0.34322999999999998</c:v>
                </c:pt>
                <c:pt idx="1134">
                  <c:v>-0.33953</c:v>
                </c:pt>
                <c:pt idx="1135">
                  <c:v>-0.33561000000000002</c:v>
                </c:pt>
                <c:pt idx="1136">
                  <c:v>-0.33146999999999999</c:v>
                </c:pt>
                <c:pt idx="1137">
                  <c:v>-0.32690000000000002</c:v>
                </c:pt>
                <c:pt idx="1138">
                  <c:v>-0.32189000000000001</c:v>
                </c:pt>
                <c:pt idx="1139">
                  <c:v>-0.31622</c:v>
                </c:pt>
                <c:pt idx="1140">
                  <c:v>-0.31078</c:v>
                </c:pt>
                <c:pt idx="1141">
                  <c:v>-0.30424000000000001</c:v>
                </c:pt>
                <c:pt idx="1142">
                  <c:v>-0.29792999999999997</c:v>
                </c:pt>
                <c:pt idx="1143">
                  <c:v>-0.29138999999999998</c:v>
                </c:pt>
                <c:pt idx="1144">
                  <c:v>-0.28421000000000002</c:v>
                </c:pt>
                <c:pt idx="1145">
                  <c:v>-0.27679999999999999</c:v>
                </c:pt>
                <c:pt idx="1146">
                  <c:v>-0.26961000000000002</c:v>
                </c:pt>
                <c:pt idx="1147">
                  <c:v>-0.26177</c:v>
                </c:pt>
                <c:pt idx="1148">
                  <c:v>-0.25370999999999999</c:v>
                </c:pt>
                <c:pt idx="1149">
                  <c:v>-0.24521999999999999</c:v>
                </c:pt>
                <c:pt idx="1150">
                  <c:v>-0.23694000000000001</c:v>
                </c:pt>
                <c:pt idx="1151">
                  <c:v>-0.22800999999999999</c:v>
                </c:pt>
                <c:pt idx="1152">
                  <c:v>-0.21908</c:v>
                </c:pt>
                <c:pt idx="1153">
                  <c:v>-0.21015</c:v>
                </c:pt>
                <c:pt idx="1154">
                  <c:v>-0.20035</c:v>
                </c:pt>
                <c:pt idx="1155">
                  <c:v>-0.19076000000000001</c:v>
                </c:pt>
                <c:pt idx="1156">
                  <c:v>-0.18053</c:v>
                </c:pt>
                <c:pt idx="1157">
                  <c:v>-0.17050999999999999</c:v>
                </c:pt>
                <c:pt idx="1158">
                  <c:v>-0.16005</c:v>
                </c:pt>
                <c:pt idx="1159">
                  <c:v>-0.14938000000000001</c:v>
                </c:pt>
                <c:pt idx="1160">
                  <c:v>-0.13871</c:v>
                </c:pt>
                <c:pt idx="1161">
                  <c:v>-0.12737999999999999</c:v>
                </c:pt>
                <c:pt idx="1162">
                  <c:v>-0.11627</c:v>
                </c:pt>
                <c:pt idx="1163">
                  <c:v>-0.10473</c:v>
                </c:pt>
                <c:pt idx="1164">
                  <c:v>-9.3399999999999997E-2</c:v>
                </c:pt>
                <c:pt idx="1165">
                  <c:v>-8.1640000000000004E-2</c:v>
                </c:pt>
                <c:pt idx="1166">
                  <c:v>-6.9879999999999998E-2</c:v>
                </c:pt>
                <c:pt idx="1167">
                  <c:v>-5.79E-2</c:v>
                </c:pt>
                <c:pt idx="1168">
                  <c:v>-4.5920000000000002E-2</c:v>
                </c:pt>
                <c:pt idx="1169">
                  <c:v>-3.3500000000000002E-2</c:v>
                </c:pt>
                <c:pt idx="1170">
                  <c:v>-2.1299999999999999E-2</c:v>
                </c:pt>
                <c:pt idx="1171">
                  <c:v>-9.3200000000000002E-3</c:v>
                </c:pt>
                <c:pt idx="1172">
                  <c:v>3.0899999999999999E-3</c:v>
                </c:pt>
                <c:pt idx="1173">
                  <c:v>1.5509999999999999E-2</c:v>
                </c:pt>
                <c:pt idx="1174">
                  <c:v>2.836E-2</c:v>
                </c:pt>
                <c:pt idx="1175">
                  <c:v>4.0550000000000003E-2</c:v>
                </c:pt>
                <c:pt idx="1176">
                  <c:v>5.3409999999999999E-2</c:v>
                </c:pt>
                <c:pt idx="1177">
                  <c:v>6.6259999999999999E-2</c:v>
                </c:pt>
                <c:pt idx="1178">
                  <c:v>7.8670000000000004E-2</c:v>
                </c:pt>
                <c:pt idx="1179">
                  <c:v>9.1310000000000002E-2</c:v>
                </c:pt>
                <c:pt idx="1180">
                  <c:v>0.10416</c:v>
                </c:pt>
                <c:pt idx="1181">
                  <c:v>0.11701</c:v>
                </c:pt>
                <c:pt idx="1182">
                  <c:v>0.12964000000000001</c:v>
                </c:pt>
                <c:pt idx="1183">
                  <c:v>0.14227000000000001</c:v>
                </c:pt>
                <c:pt idx="1184">
                  <c:v>0.15490999999999999</c:v>
                </c:pt>
                <c:pt idx="1185">
                  <c:v>0.16753999999999999</c:v>
                </c:pt>
                <c:pt idx="1186">
                  <c:v>0.17996000000000001</c:v>
                </c:pt>
                <c:pt idx="1187">
                  <c:v>0.19237000000000001</c:v>
                </c:pt>
                <c:pt idx="1188">
                  <c:v>0.20457</c:v>
                </c:pt>
                <c:pt idx="1189">
                  <c:v>0.21654999999999999</c:v>
                </c:pt>
                <c:pt idx="1190">
                  <c:v>0.22896</c:v>
                </c:pt>
                <c:pt idx="1191">
                  <c:v>0.24051</c:v>
                </c:pt>
                <c:pt idx="1192">
                  <c:v>0.25248999999999999</c:v>
                </c:pt>
                <c:pt idx="1193">
                  <c:v>0.26380999999999999</c:v>
                </c:pt>
                <c:pt idx="1194">
                  <c:v>0.27578999999999998</c:v>
                </c:pt>
                <c:pt idx="1195">
                  <c:v>0.28667999999999999</c:v>
                </c:pt>
                <c:pt idx="1196">
                  <c:v>0.29801</c:v>
                </c:pt>
                <c:pt idx="1197">
                  <c:v>0.30890000000000001</c:v>
                </c:pt>
                <c:pt idx="1198">
                  <c:v>0.32001000000000002</c:v>
                </c:pt>
                <c:pt idx="1199">
                  <c:v>0.33046999999999999</c:v>
                </c:pt>
                <c:pt idx="1200">
                  <c:v>0.34136</c:v>
                </c:pt>
                <c:pt idx="1201">
                  <c:v>0.35181000000000001</c:v>
                </c:pt>
                <c:pt idx="1202">
                  <c:v>0.36204999999999998</c:v>
                </c:pt>
                <c:pt idx="1203">
                  <c:v>0.37207000000000001</c:v>
                </c:pt>
                <c:pt idx="1204">
                  <c:v>0.38122</c:v>
                </c:pt>
                <c:pt idx="1205">
                  <c:v>0.39035999999999998</c:v>
                </c:pt>
                <c:pt idx="1206">
                  <c:v>0.39950999999999998</c:v>
                </c:pt>
                <c:pt idx="1207">
                  <c:v>0.40822000000000003</c:v>
                </c:pt>
                <c:pt idx="1208">
                  <c:v>0.41715000000000002</c:v>
                </c:pt>
                <c:pt idx="1209">
                  <c:v>0.42542999999999997</c:v>
                </c:pt>
                <c:pt idx="1210">
                  <c:v>0.43326999999999999</c:v>
                </c:pt>
                <c:pt idx="1211">
                  <c:v>0.44090000000000001</c:v>
                </c:pt>
                <c:pt idx="1212">
                  <c:v>0.44764999999999999</c:v>
                </c:pt>
                <c:pt idx="1213">
                  <c:v>0.45505000000000001</c:v>
                </c:pt>
                <c:pt idx="1214">
                  <c:v>0.46201999999999999</c:v>
                </c:pt>
                <c:pt idx="1215">
                  <c:v>0.46833999999999998</c:v>
                </c:pt>
                <c:pt idx="1216">
                  <c:v>0.47488000000000002</c:v>
                </c:pt>
                <c:pt idx="1217">
                  <c:v>0.48097000000000001</c:v>
                </c:pt>
                <c:pt idx="1218">
                  <c:v>0.48664000000000002</c:v>
                </c:pt>
                <c:pt idx="1219">
                  <c:v>0.49208000000000002</c:v>
                </c:pt>
                <c:pt idx="1220">
                  <c:v>0.49686999999999998</c:v>
                </c:pt>
                <c:pt idx="1221">
                  <c:v>0.50144999999999995</c:v>
                </c:pt>
                <c:pt idx="1222">
                  <c:v>0.50646000000000002</c:v>
                </c:pt>
                <c:pt idx="1223">
                  <c:v>0.51015999999999995</c:v>
                </c:pt>
                <c:pt idx="1224">
                  <c:v>0.51385999999999998</c:v>
                </c:pt>
                <c:pt idx="1225">
                  <c:v>0.51712999999999998</c:v>
                </c:pt>
                <c:pt idx="1226">
                  <c:v>0.51975000000000005</c:v>
                </c:pt>
                <c:pt idx="1227">
                  <c:v>0.52171000000000001</c:v>
                </c:pt>
                <c:pt idx="1228">
                  <c:v>0.52410000000000001</c:v>
                </c:pt>
                <c:pt idx="1229">
                  <c:v>0.52605999999999997</c:v>
                </c:pt>
                <c:pt idx="1230">
                  <c:v>0.52780000000000005</c:v>
                </c:pt>
                <c:pt idx="1231">
                  <c:v>0.52888999999999997</c:v>
                </c:pt>
                <c:pt idx="1232">
                  <c:v>0.53042</c:v>
                </c:pt>
                <c:pt idx="1233">
                  <c:v>0.53085000000000004</c:v>
                </c:pt>
                <c:pt idx="1234">
                  <c:v>0.53107000000000004</c:v>
                </c:pt>
                <c:pt idx="1235">
                  <c:v>0.53173000000000004</c:v>
                </c:pt>
                <c:pt idx="1236">
                  <c:v>0.53107000000000004</c:v>
                </c:pt>
                <c:pt idx="1237">
                  <c:v>0.5302</c:v>
                </c:pt>
                <c:pt idx="1238">
                  <c:v>0.52998000000000001</c:v>
                </c:pt>
                <c:pt idx="1239">
                  <c:v>0.52824000000000004</c:v>
                </c:pt>
                <c:pt idx="1240">
                  <c:v>0.52693000000000001</c:v>
                </c:pt>
                <c:pt idx="1241">
                  <c:v>0.52476</c:v>
                </c:pt>
                <c:pt idx="1242">
                  <c:v>0.52192000000000005</c:v>
                </c:pt>
                <c:pt idx="1243">
                  <c:v>0.51887000000000005</c:v>
                </c:pt>
                <c:pt idx="1244">
                  <c:v>0.51561000000000001</c:v>
                </c:pt>
                <c:pt idx="1245">
                  <c:v>0.51234000000000002</c:v>
                </c:pt>
                <c:pt idx="1246">
                  <c:v>0.50885000000000002</c:v>
                </c:pt>
                <c:pt idx="1247">
                  <c:v>0.50492999999999999</c:v>
                </c:pt>
                <c:pt idx="1248">
                  <c:v>0.50122999999999995</c:v>
                </c:pt>
                <c:pt idx="1249">
                  <c:v>0.49686999999999998</c:v>
                </c:pt>
                <c:pt idx="1250">
                  <c:v>0.49230000000000002</c:v>
                </c:pt>
                <c:pt idx="1251">
                  <c:v>0.48751</c:v>
                </c:pt>
                <c:pt idx="1252">
                  <c:v>0.48249999999999998</c:v>
                </c:pt>
                <c:pt idx="1253">
                  <c:v>0.47749000000000003</c:v>
                </c:pt>
                <c:pt idx="1254">
                  <c:v>0.47183000000000003</c:v>
                </c:pt>
                <c:pt idx="1255">
                  <c:v>0.46594999999999998</c:v>
                </c:pt>
                <c:pt idx="1256">
                  <c:v>0.45984999999999998</c:v>
                </c:pt>
                <c:pt idx="1257">
                  <c:v>0.45352999999999999</c:v>
                </c:pt>
                <c:pt idx="1258">
                  <c:v>0.44700000000000001</c:v>
                </c:pt>
                <c:pt idx="1259">
                  <c:v>0.43936999999999998</c:v>
                </c:pt>
                <c:pt idx="1260">
                  <c:v>0.43197000000000002</c:v>
                </c:pt>
                <c:pt idx="1261">
                  <c:v>0.42520999999999998</c:v>
                </c:pt>
                <c:pt idx="1262">
                  <c:v>0.41759000000000002</c:v>
                </c:pt>
                <c:pt idx="1263">
                  <c:v>0.40975</c:v>
                </c:pt>
                <c:pt idx="1264">
                  <c:v>0.40233999999999998</c:v>
                </c:pt>
                <c:pt idx="1265">
                  <c:v>0.39494000000000001</c:v>
                </c:pt>
                <c:pt idx="1266">
                  <c:v>0.38666</c:v>
                </c:pt>
                <c:pt idx="1267">
                  <c:v>0.37859999999999999</c:v>
                </c:pt>
                <c:pt idx="1268">
                  <c:v>0.37010999999999999</c:v>
                </c:pt>
                <c:pt idx="1269">
                  <c:v>0.36204999999999998</c:v>
                </c:pt>
                <c:pt idx="1270">
                  <c:v>0.35376999999999997</c:v>
                </c:pt>
                <c:pt idx="1271">
                  <c:v>0.34527999999999998</c:v>
                </c:pt>
                <c:pt idx="1272">
                  <c:v>0.33656000000000003</c:v>
                </c:pt>
                <c:pt idx="1273">
                  <c:v>0.32762999999999998</c:v>
                </c:pt>
                <c:pt idx="1274">
                  <c:v>0.31869999999999998</c:v>
                </c:pt>
                <c:pt idx="1275">
                  <c:v>0.30890000000000001</c:v>
                </c:pt>
                <c:pt idx="1276">
                  <c:v>0.29953999999999997</c:v>
                </c:pt>
                <c:pt idx="1277">
                  <c:v>0.29038999999999998</c:v>
                </c:pt>
                <c:pt idx="1278">
                  <c:v>0.28145999999999999</c:v>
                </c:pt>
                <c:pt idx="1279">
                  <c:v>0.27231</c:v>
                </c:pt>
                <c:pt idx="1280">
                  <c:v>0.26316000000000001</c:v>
                </c:pt>
                <c:pt idx="1281">
                  <c:v>0.25358000000000003</c:v>
                </c:pt>
                <c:pt idx="1282">
                  <c:v>0.24443000000000001</c:v>
                </c:pt>
                <c:pt idx="1283">
                  <c:v>0.23527999999999999</c:v>
                </c:pt>
                <c:pt idx="1284">
                  <c:v>0.22635</c:v>
                </c:pt>
                <c:pt idx="1285">
                  <c:v>0.21676999999999999</c:v>
                </c:pt>
                <c:pt idx="1286">
                  <c:v>0.20827000000000001</c:v>
                </c:pt>
                <c:pt idx="1287">
                  <c:v>0.19933999999999999</c:v>
                </c:pt>
                <c:pt idx="1288">
                  <c:v>0.19019</c:v>
                </c:pt>
                <c:pt idx="1289">
                  <c:v>0.18104000000000001</c:v>
                </c:pt>
                <c:pt idx="1290">
                  <c:v>0.17211000000000001</c:v>
                </c:pt>
                <c:pt idx="1291">
                  <c:v>0.16253000000000001</c:v>
                </c:pt>
                <c:pt idx="1292">
                  <c:v>0.15359999999999999</c:v>
                </c:pt>
                <c:pt idx="1293">
                  <c:v>0.14510999999999999</c:v>
                </c:pt>
                <c:pt idx="1294">
                  <c:v>0.13639000000000001</c:v>
                </c:pt>
                <c:pt idx="1295">
                  <c:v>0.12745999999999999</c:v>
                </c:pt>
                <c:pt idx="1296">
                  <c:v>0.11919</c:v>
                </c:pt>
                <c:pt idx="1297">
                  <c:v>0.11090999999999999</c:v>
                </c:pt>
                <c:pt idx="1298">
                  <c:v>0.10241</c:v>
                </c:pt>
                <c:pt idx="1299">
                  <c:v>9.4789999999999999E-2</c:v>
                </c:pt>
                <c:pt idx="1300">
                  <c:v>8.6510000000000004E-2</c:v>
                </c:pt>
                <c:pt idx="1301">
                  <c:v>7.8670000000000004E-2</c:v>
                </c:pt>
                <c:pt idx="1302">
                  <c:v>7.1050000000000002E-2</c:v>
                </c:pt>
                <c:pt idx="1303">
                  <c:v>6.343E-2</c:v>
                </c:pt>
                <c:pt idx="1304">
                  <c:v>5.6239999999999998E-2</c:v>
                </c:pt>
                <c:pt idx="1305">
                  <c:v>4.9270000000000001E-2</c:v>
                </c:pt>
                <c:pt idx="1306">
                  <c:v>4.2079999999999999E-2</c:v>
                </c:pt>
                <c:pt idx="1307">
                  <c:v>3.4669999999999999E-2</c:v>
                </c:pt>
                <c:pt idx="1308">
                  <c:v>2.836E-2</c:v>
                </c:pt>
                <c:pt idx="1309">
                  <c:v>2.1389999999999999E-2</c:v>
                </c:pt>
                <c:pt idx="1310">
                  <c:v>1.529E-2</c:v>
                </c:pt>
                <c:pt idx="1311">
                  <c:v>8.9700000000000005E-3</c:v>
                </c:pt>
                <c:pt idx="1312">
                  <c:v>2.8700000000000002E-3</c:v>
                </c:pt>
                <c:pt idx="1313">
                  <c:v>-2.7899999999999999E-3</c:v>
                </c:pt>
                <c:pt idx="1314">
                  <c:v>-8.4499999999999992E-3</c:v>
                </c:pt>
                <c:pt idx="1315">
                  <c:v>-1.4120000000000001E-2</c:v>
                </c:pt>
                <c:pt idx="1316">
                  <c:v>-1.9130000000000001E-2</c:v>
                </c:pt>
                <c:pt idx="1317">
                  <c:v>-2.392E-2</c:v>
                </c:pt>
                <c:pt idx="1318">
                  <c:v>-2.8709999999999999E-2</c:v>
                </c:pt>
                <c:pt idx="1319">
                  <c:v>-3.3500000000000002E-2</c:v>
                </c:pt>
                <c:pt idx="1320">
                  <c:v>-3.8080000000000003E-2</c:v>
                </c:pt>
                <c:pt idx="1321">
                  <c:v>-4.2209999999999998E-2</c:v>
                </c:pt>
                <c:pt idx="1322">
                  <c:v>-4.614E-2</c:v>
                </c:pt>
                <c:pt idx="1323">
                  <c:v>-4.9840000000000002E-2</c:v>
                </c:pt>
                <c:pt idx="1324">
                  <c:v>-5.3109999999999997E-2</c:v>
                </c:pt>
                <c:pt idx="1325">
                  <c:v>-5.6370000000000003E-2</c:v>
                </c:pt>
                <c:pt idx="1326">
                  <c:v>-5.9639999999999999E-2</c:v>
                </c:pt>
                <c:pt idx="1327">
                  <c:v>-6.2469999999999998E-2</c:v>
                </c:pt>
                <c:pt idx="1328">
                  <c:v>-6.4869999999999997E-2</c:v>
                </c:pt>
                <c:pt idx="1329">
                  <c:v>-6.7479999999999998E-2</c:v>
                </c:pt>
                <c:pt idx="1330">
                  <c:v>-6.9879999999999998E-2</c:v>
                </c:pt>
                <c:pt idx="1331">
                  <c:v>-7.2059999999999999E-2</c:v>
                </c:pt>
                <c:pt idx="1332">
                  <c:v>-7.4020000000000002E-2</c:v>
                </c:pt>
                <c:pt idx="1333">
                  <c:v>-7.5539999999999996E-2</c:v>
                </c:pt>
                <c:pt idx="1334">
                  <c:v>-7.7499999999999999E-2</c:v>
                </c:pt>
                <c:pt idx="1335">
                  <c:v>-7.8810000000000005E-2</c:v>
                </c:pt>
                <c:pt idx="1336">
                  <c:v>-7.9899999999999999E-2</c:v>
                </c:pt>
                <c:pt idx="1337">
                  <c:v>-8.0990000000000006E-2</c:v>
                </c:pt>
                <c:pt idx="1338">
                  <c:v>-8.1640000000000004E-2</c:v>
                </c:pt>
                <c:pt idx="1339">
                  <c:v>-8.1640000000000004E-2</c:v>
                </c:pt>
                <c:pt idx="1340">
                  <c:v>-8.1640000000000004E-2</c:v>
                </c:pt>
                <c:pt idx="1341">
                  <c:v>-8.1640000000000004E-2</c:v>
                </c:pt>
                <c:pt idx="1342">
                  <c:v>-8.1860000000000002E-2</c:v>
                </c:pt>
                <c:pt idx="1343">
                  <c:v>-8.1199999999999994E-2</c:v>
                </c:pt>
                <c:pt idx="1344">
                  <c:v>-8.0549999999999997E-2</c:v>
                </c:pt>
                <c:pt idx="1345">
                  <c:v>-7.9899999999999999E-2</c:v>
                </c:pt>
                <c:pt idx="1346">
                  <c:v>-7.9240000000000005E-2</c:v>
                </c:pt>
                <c:pt idx="1347">
                  <c:v>-7.8369999999999995E-2</c:v>
                </c:pt>
                <c:pt idx="1348">
                  <c:v>-7.7499999999999999E-2</c:v>
                </c:pt>
                <c:pt idx="1349">
                  <c:v>-7.7060000000000003E-2</c:v>
                </c:pt>
                <c:pt idx="1350">
                  <c:v>-7.5759999999999994E-2</c:v>
                </c:pt>
                <c:pt idx="1351">
                  <c:v>-7.4230000000000004E-2</c:v>
                </c:pt>
                <c:pt idx="1352">
                  <c:v>-7.2489999999999999E-2</c:v>
                </c:pt>
                <c:pt idx="1353">
                  <c:v>-7.0749999999999993E-2</c:v>
                </c:pt>
                <c:pt idx="1354">
                  <c:v>-6.8790000000000004E-2</c:v>
                </c:pt>
                <c:pt idx="1355">
                  <c:v>-6.6390000000000005E-2</c:v>
                </c:pt>
                <c:pt idx="1356">
                  <c:v>-6.4210000000000003E-2</c:v>
                </c:pt>
                <c:pt idx="1357">
                  <c:v>-6.1600000000000002E-2</c:v>
                </c:pt>
                <c:pt idx="1358">
                  <c:v>-5.9420000000000001E-2</c:v>
                </c:pt>
                <c:pt idx="1359">
                  <c:v>-5.7029999999999997E-2</c:v>
                </c:pt>
                <c:pt idx="1360">
                  <c:v>-5.398E-2</c:v>
                </c:pt>
                <c:pt idx="1361">
                  <c:v>-5.1360000000000003E-2</c:v>
                </c:pt>
                <c:pt idx="1362">
                  <c:v>-4.897E-2</c:v>
                </c:pt>
                <c:pt idx="1363">
                  <c:v>-4.6350000000000002E-2</c:v>
                </c:pt>
                <c:pt idx="1364">
                  <c:v>-4.3740000000000001E-2</c:v>
                </c:pt>
                <c:pt idx="1365">
                  <c:v>-4.113E-2</c:v>
                </c:pt>
                <c:pt idx="1366">
                  <c:v>-3.8510000000000003E-2</c:v>
                </c:pt>
                <c:pt idx="1367">
                  <c:v>-3.5680000000000003E-2</c:v>
                </c:pt>
                <c:pt idx="1368">
                  <c:v>-3.2629999999999999E-2</c:v>
                </c:pt>
                <c:pt idx="1369">
                  <c:v>-2.9360000000000001E-2</c:v>
                </c:pt>
                <c:pt idx="1370">
                  <c:v>-2.6100000000000002E-2</c:v>
                </c:pt>
                <c:pt idx="1371">
                  <c:v>-2.2610000000000002E-2</c:v>
                </c:pt>
                <c:pt idx="1372">
                  <c:v>-1.9130000000000001E-2</c:v>
                </c:pt>
                <c:pt idx="1373">
                  <c:v>-1.6080000000000001E-2</c:v>
                </c:pt>
                <c:pt idx="1374">
                  <c:v>-1.259E-2</c:v>
                </c:pt>
                <c:pt idx="1375">
                  <c:v>-9.11E-3</c:v>
                </c:pt>
                <c:pt idx="1376">
                  <c:v>-6.0600000000000003E-3</c:v>
                </c:pt>
                <c:pt idx="1377">
                  <c:v>-2.3500000000000001E-3</c:v>
                </c:pt>
                <c:pt idx="1378">
                  <c:v>2.5999999999999998E-4</c:v>
                </c:pt>
                <c:pt idx="1379">
                  <c:v>3.5300000000000002E-3</c:v>
                </c:pt>
                <c:pt idx="1380">
                  <c:v>6.3600000000000002E-3</c:v>
                </c:pt>
                <c:pt idx="1381">
                  <c:v>9.41E-3</c:v>
                </c:pt>
                <c:pt idx="1382">
                  <c:v>1.2239999999999999E-2</c:v>
                </c:pt>
                <c:pt idx="1383">
                  <c:v>1.507E-2</c:v>
                </c:pt>
                <c:pt idx="1384">
                  <c:v>1.7899999999999999E-2</c:v>
                </c:pt>
                <c:pt idx="1385">
                  <c:v>2.095E-2</c:v>
                </c:pt>
                <c:pt idx="1386">
                  <c:v>2.444E-2</c:v>
                </c:pt>
                <c:pt idx="1387">
                  <c:v>2.7490000000000001E-2</c:v>
                </c:pt>
                <c:pt idx="1388">
                  <c:v>3.0540000000000001E-2</c:v>
                </c:pt>
                <c:pt idx="1389">
                  <c:v>3.3579999999999999E-2</c:v>
                </c:pt>
                <c:pt idx="1390">
                  <c:v>3.6420000000000001E-2</c:v>
                </c:pt>
                <c:pt idx="1391">
                  <c:v>3.8809999999999997E-2</c:v>
                </c:pt>
                <c:pt idx="1392">
                  <c:v>4.2079999999999999E-2</c:v>
                </c:pt>
                <c:pt idx="1393">
                  <c:v>4.4479999999999999E-2</c:v>
                </c:pt>
                <c:pt idx="1394">
                  <c:v>4.6870000000000002E-2</c:v>
                </c:pt>
                <c:pt idx="1395">
                  <c:v>4.9050000000000003E-2</c:v>
                </c:pt>
                <c:pt idx="1396">
                  <c:v>5.101E-2</c:v>
                </c:pt>
                <c:pt idx="1397">
                  <c:v>5.2749999999999998E-2</c:v>
                </c:pt>
                <c:pt idx="1398">
                  <c:v>5.5149999999999998E-2</c:v>
                </c:pt>
                <c:pt idx="1399">
                  <c:v>5.7329999999999999E-2</c:v>
                </c:pt>
                <c:pt idx="1400">
                  <c:v>5.9069999999999998E-2</c:v>
                </c:pt>
                <c:pt idx="1401">
                  <c:v>6.0589999999999998E-2</c:v>
                </c:pt>
                <c:pt idx="1402">
                  <c:v>6.2549999999999994E-2</c:v>
                </c:pt>
                <c:pt idx="1403">
                  <c:v>6.4299999999999996E-2</c:v>
                </c:pt>
                <c:pt idx="1404">
                  <c:v>6.6259999999999999E-2</c:v>
                </c:pt>
                <c:pt idx="1405">
                  <c:v>6.7780000000000007E-2</c:v>
                </c:pt>
                <c:pt idx="1406">
                  <c:v>6.8870000000000001E-2</c:v>
                </c:pt>
                <c:pt idx="1407">
                  <c:v>7.0400000000000004E-2</c:v>
                </c:pt>
                <c:pt idx="1408">
                  <c:v>7.127E-2</c:v>
                </c:pt>
                <c:pt idx="1409">
                  <c:v>7.2359999999999994E-2</c:v>
                </c:pt>
                <c:pt idx="1410">
                  <c:v>7.3660000000000003E-2</c:v>
                </c:pt>
                <c:pt idx="1411">
                  <c:v>7.4099999999999999E-2</c:v>
                </c:pt>
                <c:pt idx="1412">
                  <c:v>7.4969999999999995E-2</c:v>
                </c:pt>
                <c:pt idx="1413">
                  <c:v>7.5399999999999995E-2</c:v>
                </c:pt>
                <c:pt idx="1414">
                  <c:v>7.5620000000000007E-2</c:v>
                </c:pt>
                <c:pt idx="1415">
                  <c:v>7.6280000000000001E-2</c:v>
                </c:pt>
                <c:pt idx="1416">
                  <c:v>7.6060000000000003E-2</c:v>
                </c:pt>
                <c:pt idx="1417">
                  <c:v>7.6490000000000002E-2</c:v>
                </c:pt>
                <c:pt idx="1418">
                  <c:v>7.6490000000000002E-2</c:v>
                </c:pt>
                <c:pt idx="1419">
                  <c:v>7.671E-2</c:v>
                </c:pt>
                <c:pt idx="1420">
                  <c:v>7.6280000000000001E-2</c:v>
                </c:pt>
                <c:pt idx="1421">
                  <c:v>7.671E-2</c:v>
                </c:pt>
                <c:pt idx="1422">
                  <c:v>7.6060000000000003E-2</c:v>
                </c:pt>
                <c:pt idx="1423">
                  <c:v>7.6060000000000003E-2</c:v>
                </c:pt>
                <c:pt idx="1424">
                  <c:v>7.5190000000000007E-2</c:v>
                </c:pt>
                <c:pt idx="1425">
                  <c:v>7.4529999999999999E-2</c:v>
                </c:pt>
                <c:pt idx="1426">
                  <c:v>7.3880000000000001E-2</c:v>
                </c:pt>
                <c:pt idx="1427">
                  <c:v>7.3010000000000005E-2</c:v>
                </c:pt>
                <c:pt idx="1428">
                  <c:v>7.2359999999999994E-2</c:v>
                </c:pt>
                <c:pt idx="1429">
                  <c:v>7.127E-2</c:v>
                </c:pt>
                <c:pt idx="1430">
                  <c:v>6.9959999999999994E-2</c:v>
                </c:pt>
                <c:pt idx="1431">
                  <c:v>6.9089999999999999E-2</c:v>
                </c:pt>
                <c:pt idx="1432">
                  <c:v>6.7780000000000007E-2</c:v>
                </c:pt>
                <c:pt idx="1433">
                  <c:v>6.6470000000000001E-2</c:v>
                </c:pt>
                <c:pt idx="1434">
                  <c:v>6.5390000000000004E-2</c:v>
                </c:pt>
                <c:pt idx="1435">
                  <c:v>6.3640000000000002E-2</c:v>
                </c:pt>
                <c:pt idx="1436">
                  <c:v>6.2549999999999994E-2</c:v>
                </c:pt>
                <c:pt idx="1437">
                  <c:v>6.0810000000000003E-2</c:v>
                </c:pt>
                <c:pt idx="1438">
                  <c:v>5.9290000000000002E-2</c:v>
                </c:pt>
                <c:pt idx="1439">
                  <c:v>5.7329999999999999E-2</c:v>
                </c:pt>
                <c:pt idx="1440">
                  <c:v>5.5800000000000002E-2</c:v>
                </c:pt>
                <c:pt idx="1441">
                  <c:v>5.4059999999999997E-2</c:v>
                </c:pt>
                <c:pt idx="1442">
                  <c:v>5.21E-2</c:v>
                </c:pt>
                <c:pt idx="1443">
                  <c:v>5.0569999999999997E-2</c:v>
                </c:pt>
                <c:pt idx="1444">
                  <c:v>4.8180000000000001E-2</c:v>
                </c:pt>
                <c:pt idx="1445">
                  <c:v>4.6649999999999997E-2</c:v>
                </c:pt>
                <c:pt idx="1446">
                  <c:v>4.4690000000000001E-2</c:v>
                </c:pt>
                <c:pt idx="1447">
                  <c:v>4.2520000000000002E-2</c:v>
                </c:pt>
                <c:pt idx="1448">
                  <c:v>4.0770000000000001E-2</c:v>
                </c:pt>
                <c:pt idx="1449">
                  <c:v>3.8809999999999997E-2</c:v>
                </c:pt>
                <c:pt idx="1450">
                  <c:v>3.6420000000000001E-2</c:v>
                </c:pt>
                <c:pt idx="1451">
                  <c:v>3.4459999999999998E-2</c:v>
                </c:pt>
                <c:pt idx="1452">
                  <c:v>3.184E-2</c:v>
                </c:pt>
                <c:pt idx="1453">
                  <c:v>2.988E-2</c:v>
                </c:pt>
                <c:pt idx="1454">
                  <c:v>2.7699999999999999E-2</c:v>
                </c:pt>
                <c:pt idx="1455">
                  <c:v>2.5530000000000001E-2</c:v>
                </c:pt>
                <c:pt idx="1456">
                  <c:v>2.3349999999999999E-2</c:v>
                </c:pt>
                <c:pt idx="1457">
                  <c:v>2.1170000000000001E-2</c:v>
                </c:pt>
                <c:pt idx="1458">
                  <c:v>1.8769999999999998E-2</c:v>
                </c:pt>
                <c:pt idx="1459">
                  <c:v>1.6809999999999999E-2</c:v>
                </c:pt>
                <c:pt idx="1460">
                  <c:v>1.529E-2</c:v>
                </c:pt>
                <c:pt idx="1461">
                  <c:v>1.311E-2</c:v>
                </c:pt>
                <c:pt idx="1462">
                  <c:v>1.093E-2</c:v>
                </c:pt>
                <c:pt idx="1463">
                  <c:v>9.1900000000000003E-3</c:v>
                </c:pt>
                <c:pt idx="1464">
                  <c:v>7.0099999999999997E-3</c:v>
                </c:pt>
                <c:pt idx="1465">
                  <c:v>5.0499999999999998E-3</c:v>
                </c:pt>
                <c:pt idx="1466">
                  <c:v>2.8700000000000002E-3</c:v>
                </c:pt>
                <c:pt idx="1467">
                  <c:v>9.1E-4</c:v>
                </c:pt>
                <c:pt idx="1468">
                  <c:v>-1.2700000000000001E-3</c:v>
                </c:pt>
                <c:pt idx="1469">
                  <c:v>-2.7899999999999999E-3</c:v>
                </c:pt>
                <c:pt idx="1470">
                  <c:v>-5.1900000000000002E-3</c:v>
                </c:pt>
                <c:pt idx="1471">
                  <c:v>-6.7099999999999998E-3</c:v>
                </c:pt>
                <c:pt idx="1472">
                  <c:v>-8.4499999999999992E-3</c:v>
                </c:pt>
                <c:pt idx="1473">
                  <c:v>-1.0410000000000001E-2</c:v>
                </c:pt>
                <c:pt idx="1474">
                  <c:v>-1.172E-2</c:v>
                </c:pt>
                <c:pt idx="1475">
                  <c:v>-1.325E-2</c:v>
                </c:pt>
                <c:pt idx="1476">
                  <c:v>-1.499E-2</c:v>
                </c:pt>
                <c:pt idx="1477">
                  <c:v>-1.6289999999999999E-2</c:v>
                </c:pt>
                <c:pt idx="1478">
                  <c:v>-1.7600000000000001E-2</c:v>
                </c:pt>
                <c:pt idx="1479">
                  <c:v>-1.891E-2</c:v>
                </c:pt>
                <c:pt idx="1480">
                  <c:v>-0.02</c:v>
                </c:pt>
                <c:pt idx="1481">
                  <c:v>-2.1299999999999999E-2</c:v>
                </c:pt>
                <c:pt idx="1482">
                  <c:v>-2.2610000000000002E-2</c:v>
                </c:pt>
                <c:pt idx="1483">
                  <c:v>-2.392E-2</c:v>
                </c:pt>
                <c:pt idx="1484">
                  <c:v>-2.479E-2</c:v>
                </c:pt>
                <c:pt idx="1485">
                  <c:v>-2.588E-2</c:v>
                </c:pt>
                <c:pt idx="1486">
                  <c:v>-2.6970000000000001E-2</c:v>
                </c:pt>
                <c:pt idx="1487">
                  <c:v>-2.8060000000000002E-2</c:v>
                </c:pt>
                <c:pt idx="1488">
                  <c:v>-2.827E-2</c:v>
                </c:pt>
                <c:pt idx="1489">
                  <c:v>-2.8709999999999999E-2</c:v>
                </c:pt>
                <c:pt idx="1490">
                  <c:v>-2.98E-2</c:v>
                </c:pt>
                <c:pt idx="1491">
                  <c:v>-3.0450000000000001E-2</c:v>
                </c:pt>
                <c:pt idx="1492">
                  <c:v>-3.0450000000000001E-2</c:v>
                </c:pt>
                <c:pt idx="1493">
                  <c:v>-3.1109999999999999E-2</c:v>
                </c:pt>
                <c:pt idx="1494">
                  <c:v>-3.1320000000000001E-2</c:v>
                </c:pt>
                <c:pt idx="1495">
                  <c:v>-3.1539999999999999E-2</c:v>
                </c:pt>
                <c:pt idx="1496">
                  <c:v>-3.1759999999999997E-2</c:v>
                </c:pt>
                <c:pt idx="1497">
                  <c:v>-3.1980000000000001E-2</c:v>
                </c:pt>
                <c:pt idx="1498">
                  <c:v>-3.1759999999999997E-2</c:v>
                </c:pt>
                <c:pt idx="1499">
                  <c:v>-3.1980000000000001E-2</c:v>
                </c:pt>
                <c:pt idx="1500">
                  <c:v>-3.1980000000000001E-2</c:v>
                </c:pt>
                <c:pt idx="1501">
                  <c:v>-3.1539999999999999E-2</c:v>
                </c:pt>
                <c:pt idx="1502">
                  <c:v>-3.1539999999999999E-2</c:v>
                </c:pt>
                <c:pt idx="1503">
                  <c:v>-3.1539999999999999E-2</c:v>
                </c:pt>
                <c:pt idx="1504">
                  <c:v>-3.0890000000000001E-2</c:v>
                </c:pt>
                <c:pt idx="1505">
                  <c:v>-3.0890000000000001E-2</c:v>
                </c:pt>
                <c:pt idx="1506">
                  <c:v>-3.0020000000000002E-2</c:v>
                </c:pt>
                <c:pt idx="1507">
                  <c:v>-2.9579999999999999E-2</c:v>
                </c:pt>
                <c:pt idx="1508">
                  <c:v>-2.8930000000000001E-2</c:v>
                </c:pt>
                <c:pt idx="1509">
                  <c:v>-2.827E-2</c:v>
                </c:pt>
                <c:pt idx="1510">
                  <c:v>-2.7619999999999999E-2</c:v>
                </c:pt>
                <c:pt idx="1511">
                  <c:v>-2.6749999999999999E-2</c:v>
                </c:pt>
                <c:pt idx="1512">
                  <c:v>-2.631E-2</c:v>
                </c:pt>
                <c:pt idx="1513">
                  <c:v>-2.5440000000000001E-2</c:v>
                </c:pt>
                <c:pt idx="1514">
                  <c:v>-2.435E-2</c:v>
                </c:pt>
                <c:pt idx="1515">
                  <c:v>-2.3480000000000001E-2</c:v>
                </c:pt>
                <c:pt idx="1516">
                  <c:v>-2.2610000000000002E-2</c:v>
                </c:pt>
                <c:pt idx="1517">
                  <c:v>-2.1299999999999999E-2</c:v>
                </c:pt>
                <c:pt idx="1518">
                  <c:v>-0.02</c:v>
                </c:pt>
                <c:pt idx="1519">
                  <c:v>-1.9130000000000001E-2</c:v>
                </c:pt>
                <c:pt idx="1520">
                  <c:v>-1.804E-2</c:v>
                </c:pt>
                <c:pt idx="1521">
                  <c:v>-1.6729999999999998E-2</c:v>
                </c:pt>
                <c:pt idx="1522">
                  <c:v>-1.542E-2</c:v>
                </c:pt>
                <c:pt idx="1523">
                  <c:v>-1.4330000000000001E-2</c:v>
                </c:pt>
                <c:pt idx="1524">
                  <c:v>-1.281E-2</c:v>
                </c:pt>
                <c:pt idx="1525">
                  <c:v>-1.172E-2</c:v>
                </c:pt>
                <c:pt idx="1526">
                  <c:v>-1.0410000000000001E-2</c:v>
                </c:pt>
                <c:pt idx="1527">
                  <c:v>-9.11E-3</c:v>
                </c:pt>
                <c:pt idx="1528">
                  <c:v>-7.5799999999999999E-3</c:v>
                </c:pt>
                <c:pt idx="1529">
                  <c:v>-6.7099999999999998E-3</c:v>
                </c:pt>
                <c:pt idx="1530">
                  <c:v>-5.1900000000000002E-3</c:v>
                </c:pt>
                <c:pt idx="1531">
                  <c:v>-3.6600000000000001E-3</c:v>
                </c:pt>
                <c:pt idx="1532">
                  <c:v>-1.92E-3</c:v>
                </c:pt>
                <c:pt idx="1533">
                  <c:v>-6.0999999999999997E-4</c:v>
                </c:pt>
                <c:pt idx="1534">
                  <c:v>6.8999999999999997E-4</c:v>
                </c:pt>
                <c:pt idx="1535">
                  <c:v>1.7799999999999999E-3</c:v>
                </c:pt>
                <c:pt idx="1536">
                  <c:v>3.7399999999999998E-3</c:v>
                </c:pt>
                <c:pt idx="1537">
                  <c:v>5.0499999999999998E-3</c:v>
                </c:pt>
                <c:pt idx="1538">
                  <c:v>6.5799999999999999E-3</c:v>
                </c:pt>
                <c:pt idx="1539">
                  <c:v>7.6600000000000001E-3</c:v>
                </c:pt>
                <c:pt idx="1540">
                  <c:v>8.9700000000000005E-3</c:v>
                </c:pt>
                <c:pt idx="1541">
                  <c:v>1.0710000000000001E-2</c:v>
                </c:pt>
                <c:pt idx="1542">
                  <c:v>1.18E-2</c:v>
                </c:pt>
                <c:pt idx="1543">
                  <c:v>1.311E-2</c:v>
                </c:pt>
                <c:pt idx="1544">
                  <c:v>1.485E-2</c:v>
                </c:pt>
                <c:pt idx="1545">
                  <c:v>1.5509999999999999E-2</c:v>
                </c:pt>
                <c:pt idx="1546">
                  <c:v>1.703E-2</c:v>
                </c:pt>
                <c:pt idx="1547">
                  <c:v>1.8339999999999999E-2</c:v>
                </c:pt>
                <c:pt idx="1548">
                  <c:v>1.9640000000000001E-2</c:v>
                </c:pt>
                <c:pt idx="1549">
                  <c:v>2.095E-2</c:v>
                </c:pt>
                <c:pt idx="1550">
                  <c:v>2.2259999999999999E-2</c:v>
                </c:pt>
                <c:pt idx="1551">
                  <c:v>2.3130000000000001E-2</c:v>
                </c:pt>
                <c:pt idx="1552">
                  <c:v>2.444E-2</c:v>
                </c:pt>
                <c:pt idx="1553">
                  <c:v>2.5090000000000001E-2</c:v>
                </c:pt>
                <c:pt idx="1554">
                  <c:v>2.596E-2</c:v>
                </c:pt>
                <c:pt idx="1555">
                  <c:v>2.7490000000000001E-2</c:v>
                </c:pt>
                <c:pt idx="1556">
                  <c:v>2.8139999999999998E-2</c:v>
                </c:pt>
                <c:pt idx="1557">
                  <c:v>2.9010000000000001E-2</c:v>
                </c:pt>
                <c:pt idx="1558">
                  <c:v>3.0099999999999998E-2</c:v>
                </c:pt>
                <c:pt idx="1559">
                  <c:v>3.0970000000000001E-2</c:v>
                </c:pt>
                <c:pt idx="1560">
                  <c:v>3.1620000000000002E-2</c:v>
                </c:pt>
                <c:pt idx="1561">
                  <c:v>3.2280000000000003E-2</c:v>
                </c:pt>
                <c:pt idx="1562">
                  <c:v>3.3149999999999999E-2</c:v>
                </c:pt>
                <c:pt idx="1563">
                  <c:v>3.3369999999999997E-2</c:v>
                </c:pt>
                <c:pt idx="1564">
                  <c:v>3.4020000000000002E-2</c:v>
                </c:pt>
                <c:pt idx="1565">
                  <c:v>3.5110000000000002E-2</c:v>
                </c:pt>
                <c:pt idx="1566">
                  <c:v>3.533E-2</c:v>
                </c:pt>
                <c:pt idx="1567">
                  <c:v>3.5540000000000002E-2</c:v>
                </c:pt>
                <c:pt idx="1568">
                  <c:v>3.6200000000000003E-2</c:v>
                </c:pt>
                <c:pt idx="1569">
                  <c:v>3.6420000000000001E-2</c:v>
                </c:pt>
                <c:pt idx="1570">
                  <c:v>3.7289999999999997E-2</c:v>
                </c:pt>
                <c:pt idx="1571">
                  <c:v>3.7510000000000002E-2</c:v>
                </c:pt>
                <c:pt idx="1572">
                  <c:v>3.7289999999999997E-2</c:v>
                </c:pt>
                <c:pt idx="1573">
                  <c:v>3.7510000000000002E-2</c:v>
                </c:pt>
                <c:pt idx="1574">
                  <c:v>3.7719999999999997E-2</c:v>
                </c:pt>
                <c:pt idx="1575">
                  <c:v>3.7510000000000002E-2</c:v>
                </c:pt>
                <c:pt idx="1576">
                  <c:v>3.7289999999999997E-2</c:v>
                </c:pt>
                <c:pt idx="1577">
                  <c:v>3.7289999999999997E-2</c:v>
                </c:pt>
                <c:pt idx="1578">
                  <c:v>3.6850000000000001E-2</c:v>
                </c:pt>
                <c:pt idx="1579">
                  <c:v>3.7069999999999999E-2</c:v>
                </c:pt>
                <c:pt idx="1580">
                  <c:v>3.6630000000000003E-2</c:v>
                </c:pt>
                <c:pt idx="1581">
                  <c:v>3.6420000000000001E-2</c:v>
                </c:pt>
                <c:pt idx="1582">
                  <c:v>3.5979999999999998E-2</c:v>
                </c:pt>
                <c:pt idx="1583">
                  <c:v>3.5979999999999998E-2</c:v>
                </c:pt>
                <c:pt idx="1584">
                  <c:v>3.533E-2</c:v>
                </c:pt>
                <c:pt idx="1585">
                  <c:v>3.533E-2</c:v>
                </c:pt>
                <c:pt idx="1586">
                  <c:v>3.4459999999999998E-2</c:v>
                </c:pt>
                <c:pt idx="1587">
                  <c:v>3.4020000000000002E-2</c:v>
                </c:pt>
                <c:pt idx="1588">
                  <c:v>3.3579999999999999E-2</c:v>
                </c:pt>
                <c:pt idx="1589">
                  <c:v>3.3149999999999999E-2</c:v>
                </c:pt>
                <c:pt idx="1590">
                  <c:v>3.2500000000000001E-2</c:v>
                </c:pt>
                <c:pt idx="1591">
                  <c:v>3.1620000000000002E-2</c:v>
                </c:pt>
                <c:pt idx="1592">
                  <c:v>3.075E-2</c:v>
                </c:pt>
                <c:pt idx="1593">
                  <c:v>2.988E-2</c:v>
                </c:pt>
                <c:pt idx="1594">
                  <c:v>2.945E-2</c:v>
                </c:pt>
                <c:pt idx="1595">
                  <c:v>2.836E-2</c:v>
                </c:pt>
                <c:pt idx="1596">
                  <c:v>2.7699999999999999E-2</c:v>
                </c:pt>
                <c:pt idx="1597">
                  <c:v>2.683E-2</c:v>
                </c:pt>
                <c:pt idx="1598">
                  <c:v>2.6179999999999998E-2</c:v>
                </c:pt>
                <c:pt idx="1599">
                  <c:v>2.5090000000000001E-2</c:v>
                </c:pt>
                <c:pt idx="1600">
                  <c:v>2.4E-2</c:v>
                </c:pt>
                <c:pt idx="1601">
                  <c:v>2.3130000000000001E-2</c:v>
                </c:pt>
                <c:pt idx="1602">
                  <c:v>2.2259999999999999E-2</c:v>
                </c:pt>
                <c:pt idx="1603">
                  <c:v>2.095E-2</c:v>
                </c:pt>
                <c:pt idx="1604">
                  <c:v>2.0299999999999999E-2</c:v>
                </c:pt>
                <c:pt idx="1605">
                  <c:v>1.8769999999999998E-2</c:v>
                </c:pt>
                <c:pt idx="1606">
                  <c:v>1.7899999999999999E-2</c:v>
                </c:pt>
                <c:pt idx="1607">
                  <c:v>1.6379999999999999E-2</c:v>
                </c:pt>
                <c:pt idx="1608">
                  <c:v>1.6160000000000001E-2</c:v>
                </c:pt>
                <c:pt idx="1609">
                  <c:v>1.485E-2</c:v>
                </c:pt>
                <c:pt idx="1610">
                  <c:v>1.333E-2</c:v>
                </c:pt>
                <c:pt idx="1611">
                  <c:v>1.2019999999999999E-2</c:v>
                </c:pt>
                <c:pt idx="1612">
                  <c:v>1.115E-2</c:v>
                </c:pt>
                <c:pt idx="1613">
                  <c:v>1.0279999999999999E-2</c:v>
                </c:pt>
                <c:pt idx="1614">
                  <c:v>9.1900000000000003E-3</c:v>
                </c:pt>
                <c:pt idx="1615">
                  <c:v>7.8799999999999999E-3</c:v>
                </c:pt>
                <c:pt idx="1616">
                  <c:v>7.0099999999999997E-3</c:v>
                </c:pt>
                <c:pt idx="1617">
                  <c:v>5.4900000000000001E-3</c:v>
                </c:pt>
                <c:pt idx="1618">
                  <c:v>4.62E-3</c:v>
                </c:pt>
                <c:pt idx="1619">
                  <c:v>3.7399999999999998E-3</c:v>
                </c:pt>
                <c:pt idx="1620">
                  <c:v>2.4399999999999999E-3</c:v>
                </c:pt>
                <c:pt idx="1621">
                  <c:v>1.57E-3</c:v>
                </c:pt>
                <c:pt idx="1622">
                  <c:v>2.5999999999999998E-4</c:v>
                </c:pt>
                <c:pt idx="1623">
                  <c:v>-3.8999999999999999E-4</c:v>
                </c:pt>
                <c:pt idx="1624">
                  <c:v>-1.48E-3</c:v>
                </c:pt>
                <c:pt idx="1625">
                  <c:v>-2.5699999999999998E-3</c:v>
                </c:pt>
                <c:pt idx="1626">
                  <c:v>-3.4399999999999999E-3</c:v>
                </c:pt>
                <c:pt idx="1627">
                  <c:v>-4.5300000000000002E-3</c:v>
                </c:pt>
                <c:pt idx="1628">
                  <c:v>-5.62E-3</c:v>
                </c:pt>
                <c:pt idx="1629">
                  <c:v>-6.28E-3</c:v>
                </c:pt>
                <c:pt idx="1630">
                  <c:v>-7.1500000000000001E-3</c:v>
                </c:pt>
                <c:pt idx="1631">
                  <c:v>-8.0199999999999994E-3</c:v>
                </c:pt>
                <c:pt idx="1632">
                  <c:v>-8.8900000000000003E-3</c:v>
                </c:pt>
                <c:pt idx="1633">
                  <c:v>-9.9799999999999993E-3</c:v>
                </c:pt>
                <c:pt idx="1634">
                  <c:v>-1.0630000000000001E-2</c:v>
                </c:pt>
                <c:pt idx="1635">
                  <c:v>-1.128E-2</c:v>
                </c:pt>
                <c:pt idx="1636">
                  <c:v>-1.1939999999999999E-2</c:v>
                </c:pt>
                <c:pt idx="1637">
                  <c:v>-1.2370000000000001E-2</c:v>
                </c:pt>
                <c:pt idx="1638">
                  <c:v>-1.303E-2</c:v>
                </c:pt>
                <c:pt idx="1639">
                  <c:v>-1.3679999999999999E-2</c:v>
                </c:pt>
                <c:pt idx="1640">
                  <c:v>-1.4330000000000001E-2</c:v>
                </c:pt>
                <c:pt idx="1641">
                  <c:v>-1.499E-2</c:v>
                </c:pt>
                <c:pt idx="1642">
                  <c:v>-1.521E-2</c:v>
                </c:pt>
                <c:pt idx="1643">
                  <c:v>-1.6080000000000001E-2</c:v>
                </c:pt>
                <c:pt idx="1644">
                  <c:v>-1.6289999999999999E-2</c:v>
                </c:pt>
                <c:pt idx="1645">
                  <c:v>-1.6729999999999998E-2</c:v>
                </c:pt>
                <c:pt idx="1646">
                  <c:v>-1.7170000000000001E-2</c:v>
                </c:pt>
                <c:pt idx="1647">
                  <c:v>-1.7170000000000001E-2</c:v>
                </c:pt>
                <c:pt idx="1648">
                  <c:v>-1.7600000000000001E-2</c:v>
                </c:pt>
                <c:pt idx="1649">
                  <c:v>-1.7819999999999999E-2</c:v>
                </c:pt>
                <c:pt idx="1650">
                  <c:v>-1.7819999999999999E-2</c:v>
                </c:pt>
                <c:pt idx="1651">
                  <c:v>-1.804E-2</c:v>
                </c:pt>
                <c:pt idx="1652">
                  <c:v>-1.804E-2</c:v>
                </c:pt>
                <c:pt idx="1653">
                  <c:v>-1.804E-2</c:v>
                </c:pt>
                <c:pt idx="1654">
                  <c:v>-1.8259999999999998E-2</c:v>
                </c:pt>
                <c:pt idx="1655">
                  <c:v>-1.804E-2</c:v>
                </c:pt>
                <c:pt idx="1656">
                  <c:v>-1.804E-2</c:v>
                </c:pt>
                <c:pt idx="1657">
                  <c:v>-1.804E-2</c:v>
                </c:pt>
                <c:pt idx="1658">
                  <c:v>-1.804E-2</c:v>
                </c:pt>
                <c:pt idx="1659">
                  <c:v>-1.7819999999999999E-2</c:v>
                </c:pt>
                <c:pt idx="1660">
                  <c:v>-1.7600000000000001E-2</c:v>
                </c:pt>
                <c:pt idx="1661">
                  <c:v>-1.738E-2</c:v>
                </c:pt>
                <c:pt idx="1662">
                  <c:v>-1.695E-2</c:v>
                </c:pt>
                <c:pt idx="1663">
                  <c:v>-1.6729999999999998E-2</c:v>
                </c:pt>
                <c:pt idx="1664">
                  <c:v>-1.6289999999999999E-2</c:v>
                </c:pt>
                <c:pt idx="1665">
                  <c:v>-1.6080000000000001E-2</c:v>
                </c:pt>
                <c:pt idx="1666">
                  <c:v>-1.5640000000000001E-2</c:v>
                </c:pt>
                <c:pt idx="1667">
                  <c:v>-1.5640000000000001E-2</c:v>
                </c:pt>
                <c:pt idx="1668">
                  <c:v>-1.4330000000000001E-2</c:v>
                </c:pt>
                <c:pt idx="1669">
                  <c:v>-1.3899999999999999E-2</c:v>
                </c:pt>
                <c:pt idx="1670">
                  <c:v>-1.346E-2</c:v>
                </c:pt>
                <c:pt idx="1671">
                  <c:v>-1.303E-2</c:v>
                </c:pt>
                <c:pt idx="1672">
                  <c:v>-1.2160000000000001E-2</c:v>
                </c:pt>
                <c:pt idx="1673">
                  <c:v>-1.172E-2</c:v>
                </c:pt>
                <c:pt idx="1674">
                  <c:v>-1.128E-2</c:v>
                </c:pt>
                <c:pt idx="1675">
                  <c:v>-1.0200000000000001E-2</c:v>
                </c:pt>
                <c:pt idx="1676">
                  <c:v>-9.9799999999999993E-3</c:v>
                </c:pt>
                <c:pt idx="1677">
                  <c:v>-8.8900000000000003E-3</c:v>
                </c:pt>
                <c:pt idx="1678">
                  <c:v>-8.4499999999999992E-3</c:v>
                </c:pt>
                <c:pt idx="1679">
                  <c:v>-7.5799999999999999E-3</c:v>
                </c:pt>
                <c:pt idx="1680">
                  <c:v>-6.4900000000000001E-3</c:v>
                </c:pt>
                <c:pt idx="1681">
                  <c:v>-5.8399999999999997E-3</c:v>
                </c:pt>
                <c:pt idx="1682">
                  <c:v>-4.9699999999999996E-3</c:v>
                </c:pt>
                <c:pt idx="1683">
                  <c:v>-4.3099999999999996E-3</c:v>
                </c:pt>
                <c:pt idx="1684">
                  <c:v>-3.6600000000000001E-3</c:v>
                </c:pt>
                <c:pt idx="1685">
                  <c:v>-2.7899999999999999E-3</c:v>
                </c:pt>
                <c:pt idx="1686">
                  <c:v>-1.6999999999999999E-3</c:v>
                </c:pt>
                <c:pt idx="1687">
                  <c:v>-1.2700000000000001E-3</c:v>
                </c:pt>
                <c:pt idx="1688">
                  <c:v>-1.8000000000000001E-4</c:v>
                </c:pt>
                <c:pt idx="1689">
                  <c:v>9.1E-4</c:v>
                </c:pt>
                <c:pt idx="1690">
                  <c:v>1.3500000000000001E-3</c:v>
                </c:pt>
                <c:pt idx="1691">
                  <c:v>2.2200000000000002E-3</c:v>
                </c:pt>
                <c:pt idx="1692">
                  <c:v>3.31E-3</c:v>
                </c:pt>
                <c:pt idx="1693">
                  <c:v>3.96E-3</c:v>
                </c:pt>
                <c:pt idx="1694">
                  <c:v>4.62E-3</c:v>
                </c:pt>
                <c:pt idx="1695">
                  <c:v>5.7000000000000002E-3</c:v>
                </c:pt>
                <c:pt idx="1696">
                  <c:v>6.79E-3</c:v>
                </c:pt>
                <c:pt idx="1697">
                  <c:v>7.8799999999999999E-3</c:v>
                </c:pt>
                <c:pt idx="1698">
                  <c:v>8.5400000000000007E-3</c:v>
                </c:pt>
                <c:pt idx="1699">
                  <c:v>9.41E-3</c:v>
                </c:pt>
                <c:pt idx="1700">
                  <c:v>9.8399999999999998E-3</c:v>
                </c:pt>
                <c:pt idx="1701">
                  <c:v>1.0710000000000001E-2</c:v>
                </c:pt>
                <c:pt idx="1702">
                  <c:v>1.115E-2</c:v>
                </c:pt>
                <c:pt idx="1703">
                  <c:v>1.2239999999999999E-2</c:v>
                </c:pt>
                <c:pt idx="1704">
                  <c:v>1.289E-2</c:v>
                </c:pt>
                <c:pt idx="1705">
                  <c:v>1.355E-2</c:v>
                </c:pt>
                <c:pt idx="1706">
                  <c:v>1.4630000000000001E-2</c:v>
                </c:pt>
                <c:pt idx="1707">
                  <c:v>1.507E-2</c:v>
                </c:pt>
                <c:pt idx="1708">
                  <c:v>1.5939999999999999E-2</c:v>
                </c:pt>
                <c:pt idx="1709">
                  <c:v>1.66E-2</c:v>
                </c:pt>
                <c:pt idx="1710">
                  <c:v>1.7250000000000001E-2</c:v>
                </c:pt>
                <c:pt idx="1711">
                  <c:v>1.8120000000000001E-2</c:v>
                </c:pt>
                <c:pt idx="1712">
                  <c:v>1.856E-2</c:v>
                </c:pt>
                <c:pt idx="1713">
                  <c:v>1.9210000000000001E-2</c:v>
                </c:pt>
                <c:pt idx="1714">
                  <c:v>1.9859999999999999E-2</c:v>
                </c:pt>
                <c:pt idx="1715">
                  <c:v>2.0299999999999999E-2</c:v>
                </c:pt>
                <c:pt idx="1716">
                  <c:v>2.052E-2</c:v>
                </c:pt>
                <c:pt idx="1717">
                  <c:v>2.1389999999999999E-2</c:v>
                </c:pt>
                <c:pt idx="1718">
                  <c:v>2.1600000000000001E-2</c:v>
                </c:pt>
                <c:pt idx="1719">
                  <c:v>2.2040000000000001E-2</c:v>
                </c:pt>
                <c:pt idx="1720">
                  <c:v>2.2259999999999999E-2</c:v>
                </c:pt>
                <c:pt idx="1721">
                  <c:v>2.2689999999999998E-2</c:v>
                </c:pt>
                <c:pt idx="1722">
                  <c:v>2.2689999999999998E-2</c:v>
                </c:pt>
                <c:pt idx="1723">
                  <c:v>2.3349999999999999E-2</c:v>
                </c:pt>
                <c:pt idx="1724">
                  <c:v>2.3570000000000001E-2</c:v>
                </c:pt>
                <c:pt idx="1725">
                  <c:v>2.4E-2</c:v>
                </c:pt>
                <c:pt idx="1726">
                  <c:v>2.4219999999999998E-2</c:v>
                </c:pt>
                <c:pt idx="1727">
                  <c:v>2.4219999999999998E-2</c:v>
                </c:pt>
                <c:pt idx="1728">
                  <c:v>2.4219999999999998E-2</c:v>
                </c:pt>
                <c:pt idx="1729">
                  <c:v>2.444E-2</c:v>
                </c:pt>
                <c:pt idx="1730">
                  <c:v>2.4219999999999998E-2</c:v>
                </c:pt>
                <c:pt idx="1731">
                  <c:v>2.444E-2</c:v>
                </c:pt>
                <c:pt idx="1732">
                  <c:v>2.4649999999999998E-2</c:v>
                </c:pt>
                <c:pt idx="1733">
                  <c:v>2.487E-2</c:v>
                </c:pt>
                <c:pt idx="1734">
                  <c:v>2.444E-2</c:v>
                </c:pt>
                <c:pt idx="1735">
                  <c:v>2.444E-2</c:v>
                </c:pt>
                <c:pt idx="1736">
                  <c:v>2.4219999999999998E-2</c:v>
                </c:pt>
                <c:pt idx="1737">
                  <c:v>2.4219999999999998E-2</c:v>
                </c:pt>
                <c:pt idx="1738">
                  <c:v>2.4219999999999998E-2</c:v>
                </c:pt>
                <c:pt idx="1739">
                  <c:v>2.3779999999999999E-2</c:v>
                </c:pt>
                <c:pt idx="1740">
                  <c:v>2.3570000000000001E-2</c:v>
                </c:pt>
                <c:pt idx="1741">
                  <c:v>2.291E-2</c:v>
                </c:pt>
                <c:pt idx="1742">
                  <c:v>2.291E-2</c:v>
                </c:pt>
                <c:pt idx="1743">
                  <c:v>2.2259999999999999E-2</c:v>
                </c:pt>
                <c:pt idx="1744">
                  <c:v>2.2259999999999999E-2</c:v>
                </c:pt>
                <c:pt idx="1745">
                  <c:v>2.2259999999999999E-2</c:v>
                </c:pt>
                <c:pt idx="1746">
                  <c:v>2.1600000000000001E-2</c:v>
                </c:pt>
                <c:pt idx="1747">
                  <c:v>2.095E-2</c:v>
                </c:pt>
                <c:pt idx="1748">
                  <c:v>2.095E-2</c:v>
                </c:pt>
                <c:pt idx="1749">
                  <c:v>2.0080000000000001E-2</c:v>
                </c:pt>
                <c:pt idx="1750">
                  <c:v>1.9859999999999999E-2</c:v>
                </c:pt>
                <c:pt idx="1751">
                  <c:v>1.9210000000000001E-2</c:v>
                </c:pt>
                <c:pt idx="1752">
                  <c:v>1.856E-2</c:v>
                </c:pt>
                <c:pt idx="1753">
                  <c:v>1.8339999999999999E-2</c:v>
                </c:pt>
                <c:pt idx="1754">
                  <c:v>1.7469999999999999E-2</c:v>
                </c:pt>
                <c:pt idx="1755">
                  <c:v>1.6809999999999999E-2</c:v>
                </c:pt>
                <c:pt idx="1756">
                  <c:v>1.66E-2</c:v>
                </c:pt>
                <c:pt idx="1757">
                  <c:v>1.5720000000000001E-2</c:v>
                </c:pt>
                <c:pt idx="1758">
                  <c:v>1.507E-2</c:v>
                </c:pt>
                <c:pt idx="1759">
                  <c:v>1.4630000000000001E-2</c:v>
                </c:pt>
                <c:pt idx="1760">
                  <c:v>1.4200000000000001E-2</c:v>
                </c:pt>
                <c:pt idx="1761">
                  <c:v>1.311E-2</c:v>
                </c:pt>
                <c:pt idx="1762">
                  <c:v>1.2460000000000001E-2</c:v>
                </c:pt>
                <c:pt idx="1763">
                  <c:v>1.2239999999999999E-2</c:v>
                </c:pt>
                <c:pt idx="1764">
                  <c:v>1.159E-2</c:v>
                </c:pt>
                <c:pt idx="1765">
                  <c:v>1.0710000000000001E-2</c:v>
                </c:pt>
                <c:pt idx="1766">
                  <c:v>1.0059999999999999E-2</c:v>
                </c:pt>
                <c:pt idx="1767">
                  <c:v>8.9700000000000005E-3</c:v>
                </c:pt>
                <c:pt idx="1768">
                  <c:v>8.7500000000000008E-3</c:v>
                </c:pt>
                <c:pt idx="1769">
                  <c:v>7.6600000000000001E-3</c:v>
                </c:pt>
                <c:pt idx="1770">
                  <c:v>7.45E-3</c:v>
                </c:pt>
                <c:pt idx="1771">
                  <c:v>6.3600000000000002E-3</c:v>
                </c:pt>
                <c:pt idx="1772">
                  <c:v>5.4900000000000001E-3</c:v>
                </c:pt>
                <c:pt idx="1773">
                  <c:v>4.8300000000000001E-3</c:v>
                </c:pt>
                <c:pt idx="1774">
                  <c:v>4.4000000000000003E-3</c:v>
                </c:pt>
                <c:pt idx="1775">
                  <c:v>3.7399999999999998E-3</c:v>
                </c:pt>
                <c:pt idx="1776">
                  <c:v>3.0899999999999999E-3</c:v>
                </c:pt>
                <c:pt idx="1777">
                  <c:v>2.2200000000000002E-3</c:v>
                </c:pt>
                <c:pt idx="1778">
                  <c:v>2E-3</c:v>
                </c:pt>
                <c:pt idx="1779">
                  <c:v>1.1299999999999999E-3</c:v>
                </c:pt>
                <c:pt idx="1780">
                  <c:v>6.8999999999999997E-4</c:v>
                </c:pt>
                <c:pt idx="1781">
                  <c:v>-6.0999999999999997E-4</c:v>
                </c:pt>
                <c:pt idx="1782">
                  <c:v>-1.0499999999999999E-3</c:v>
                </c:pt>
                <c:pt idx="1783">
                  <c:v>-1.6999999999999999E-3</c:v>
                </c:pt>
                <c:pt idx="1784">
                  <c:v>-1.6999999999999999E-3</c:v>
                </c:pt>
                <c:pt idx="1785">
                  <c:v>-2.7899999999999999E-3</c:v>
                </c:pt>
                <c:pt idx="1786">
                  <c:v>-3.0100000000000001E-3</c:v>
                </c:pt>
                <c:pt idx="1787">
                  <c:v>-3.8800000000000002E-3</c:v>
                </c:pt>
                <c:pt idx="1788">
                  <c:v>-4.3099999999999996E-3</c:v>
                </c:pt>
                <c:pt idx="1789">
                  <c:v>-4.7499999999999999E-3</c:v>
                </c:pt>
                <c:pt idx="1790">
                  <c:v>-5.4000000000000003E-3</c:v>
                </c:pt>
                <c:pt idx="1791">
                  <c:v>-5.62E-3</c:v>
                </c:pt>
                <c:pt idx="1792">
                  <c:v>-6.0600000000000003E-3</c:v>
                </c:pt>
                <c:pt idx="1793">
                  <c:v>-6.7099999999999998E-3</c:v>
                </c:pt>
                <c:pt idx="1794">
                  <c:v>-6.9300000000000004E-3</c:v>
                </c:pt>
                <c:pt idx="1795">
                  <c:v>-7.3600000000000002E-3</c:v>
                </c:pt>
                <c:pt idx="1796">
                  <c:v>-7.5799999999999999E-3</c:v>
                </c:pt>
                <c:pt idx="1797">
                  <c:v>-8.0199999999999994E-3</c:v>
                </c:pt>
                <c:pt idx="1798">
                  <c:v>-8.4499999999999992E-3</c:v>
                </c:pt>
                <c:pt idx="1799">
                  <c:v>-8.6700000000000006E-3</c:v>
                </c:pt>
                <c:pt idx="1800">
                  <c:v>-9.11E-3</c:v>
                </c:pt>
                <c:pt idx="1801">
                  <c:v>-9.5399999999999999E-3</c:v>
                </c:pt>
                <c:pt idx="1802">
                  <c:v>-8.8900000000000003E-3</c:v>
                </c:pt>
                <c:pt idx="1803">
                  <c:v>-9.3200000000000002E-3</c:v>
                </c:pt>
                <c:pt idx="1804">
                  <c:v>-9.7599999999999996E-3</c:v>
                </c:pt>
                <c:pt idx="1805">
                  <c:v>-9.9799999999999993E-3</c:v>
                </c:pt>
                <c:pt idx="1806">
                  <c:v>-1.0200000000000001E-2</c:v>
                </c:pt>
                <c:pt idx="1807">
                  <c:v>-1.0200000000000001E-2</c:v>
                </c:pt>
                <c:pt idx="1808">
                  <c:v>-1.0410000000000001E-2</c:v>
                </c:pt>
                <c:pt idx="1809">
                  <c:v>-9.9799999999999993E-3</c:v>
                </c:pt>
                <c:pt idx="1810">
                  <c:v>-1.0200000000000001E-2</c:v>
                </c:pt>
                <c:pt idx="1811">
                  <c:v>-9.9799999999999993E-3</c:v>
                </c:pt>
                <c:pt idx="1812">
                  <c:v>-1.0200000000000001E-2</c:v>
                </c:pt>
                <c:pt idx="1813">
                  <c:v>-9.9799999999999993E-3</c:v>
                </c:pt>
                <c:pt idx="1814">
                  <c:v>-1.0200000000000001E-2</c:v>
                </c:pt>
                <c:pt idx="1815">
                  <c:v>-9.9799999999999993E-3</c:v>
                </c:pt>
                <c:pt idx="1816">
                  <c:v>-9.7599999999999996E-3</c:v>
                </c:pt>
                <c:pt idx="1817">
                  <c:v>-9.3200000000000002E-3</c:v>
                </c:pt>
                <c:pt idx="1818">
                  <c:v>-9.3200000000000002E-3</c:v>
                </c:pt>
                <c:pt idx="1819">
                  <c:v>-9.3200000000000002E-3</c:v>
                </c:pt>
                <c:pt idx="1820">
                  <c:v>-8.8900000000000003E-3</c:v>
                </c:pt>
                <c:pt idx="1821">
                  <c:v>-8.2400000000000008E-3</c:v>
                </c:pt>
                <c:pt idx="1822">
                  <c:v>-8.2400000000000008E-3</c:v>
                </c:pt>
                <c:pt idx="1823">
                  <c:v>-8.2400000000000008E-3</c:v>
                </c:pt>
                <c:pt idx="1824">
                  <c:v>-7.3600000000000002E-3</c:v>
                </c:pt>
                <c:pt idx="1825">
                  <c:v>-7.5799999999999999E-3</c:v>
                </c:pt>
                <c:pt idx="1826">
                  <c:v>-7.1500000000000001E-3</c:v>
                </c:pt>
                <c:pt idx="1827">
                  <c:v>-6.7099999999999998E-3</c:v>
                </c:pt>
                <c:pt idx="1828">
                  <c:v>-5.8399999999999997E-3</c:v>
                </c:pt>
                <c:pt idx="1829">
                  <c:v>-5.8399999999999997E-3</c:v>
                </c:pt>
                <c:pt idx="1830">
                  <c:v>-5.1900000000000002E-3</c:v>
                </c:pt>
                <c:pt idx="1831">
                  <c:v>-5.1900000000000002E-3</c:v>
                </c:pt>
                <c:pt idx="1832">
                  <c:v>-4.3099999999999996E-3</c:v>
                </c:pt>
                <c:pt idx="1833">
                  <c:v>-4.1000000000000003E-3</c:v>
                </c:pt>
                <c:pt idx="1834">
                  <c:v>-3.4399999999999999E-3</c:v>
                </c:pt>
                <c:pt idx="1835">
                  <c:v>-2.5699999999999998E-3</c:v>
                </c:pt>
                <c:pt idx="1836">
                  <c:v>-2.5699999999999998E-3</c:v>
                </c:pt>
                <c:pt idx="1837">
                  <c:v>-1.6999999999999999E-3</c:v>
                </c:pt>
                <c:pt idx="1838">
                  <c:v>-8.3000000000000001E-4</c:v>
                </c:pt>
                <c:pt idx="1839">
                  <c:v>-8.3000000000000001E-4</c:v>
                </c:pt>
                <c:pt idx="1840">
                  <c:v>4.0000000000000003E-5</c:v>
                </c:pt>
                <c:pt idx="1841">
                  <c:v>4.0000000000000003E-5</c:v>
                </c:pt>
                <c:pt idx="1842">
                  <c:v>9.1E-4</c:v>
                </c:pt>
                <c:pt idx="1843">
                  <c:v>1.7799999999999999E-3</c:v>
                </c:pt>
                <c:pt idx="1844">
                  <c:v>2.2200000000000002E-3</c:v>
                </c:pt>
                <c:pt idx="1845">
                  <c:v>2.4399999999999999E-3</c:v>
                </c:pt>
                <c:pt idx="1846">
                  <c:v>3.31E-3</c:v>
                </c:pt>
                <c:pt idx="1847">
                  <c:v>3.96E-3</c:v>
                </c:pt>
                <c:pt idx="1848">
                  <c:v>4.4000000000000003E-3</c:v>
                </c:pt>
                <c:pt idx="1849">
                  <c:v>5.2700000000000004E-3</c:v>
                </c:pt>
                <c:pt idx="1850">
                  <c:v>5.4900000000000001E-3</c:v>
                </c:pt>
                <c:pt idx="1851">
                  <c:v>5.9199999999999999E-3</c:v>
                </c:pt>
                <c:pt idx="1852">
                  <c:v>6.79E-3</c:v>
                </c:pt>
                <c:pt idx="1853">
                  <c:v>7.2300000000000003E-3</c:v>
                </c:pt>
                <c:pt idx="1854">
                  <c:v>7.8799999999999999E-3</c:v>
                </c:pt>
                <c:pt idx="1855">
                  <c:v>8.7500000000000008E-3</c:v>
                </c:pt>
                <c:pt idx="1856">
                  <c:v>8.9700000000000005E-3</c:v>
                </c:pt>
                <c:pt idx="1857">
                  <c:v>9.41E-3</c:v>
                </c:pt>
                <c:pt idx="1858">
                  <c:v>1.0059999999999999E-2</c:v>
                </c:pt>
                <c:pt idx="1859">
                  <c:v>1.0500000000000001E-2</c:v>
                </c:pt>
                <c:pt idx="1860">
                  <c:v>1.115E-2</c:v>
                </c:pt>
                <c:pt idx="1861">
                  <c:v>1.18E-2</c:v>
                </c:pt>
                <c:pt idx="1862">
                  <c:v>1.2239999999999999E-2</c:v>
                </c:pt>
                <c:pt idx="1863">
                  <c:v>1.2670000000000001E-2</c:v>
                </c:pt>
                <c:pt idx="1864">
                  <c:v>1.311E-2</c:v>
                </c:pt>
                <c:pt idx="1865">
                  <c:v>1.355E-2</c:v>
                </c:pt>
                <c:pt idx="1866">
                  <c:v>1.355E-2</c:v>
                </c:pt>
                <c:pt idx="1867">
                  <c:v>1.4200000000000001E-2</c:v>
                </c:pt>
                <c:pt idx="1868">
                  <c:v>1.485E-2</c:v>
                </c:pt>
                <c:pt idx="1869">
                  <c:v>1.529E-2</c:v>
                </c:pt>
                <c:pt idx="1870">
                  <c:v>1.5939999999999999E-2</c:v>
                </c:pt>
                <c:pt idx="1871">
                  <c:v>1.5939999999999999E-2</c:v>
                </c:pt>
                <c:pt idx="1872">
                  <c:v>1.66E-2</c:v>
                </c:pt>
                <c:pt idx="1873">
                  <c:v>1.6379999999999999E-2</c:v>
                </c:pt>
                <c:pt idx="1874">
                  <c:v>1.703E-2</c:v>
                </c:pt>
                <c:pt idx="1875">
                  <c:v>1.7250000000000001E-2</c:v>
                </c:pt>
                <c:pt idx="1876">
                  <c:v>1.7469999999999999E-2</c:v>
                </c:pt>
                <c:pt idx="1877">
                  <c:v>1.7469999999999999E-2</c:v>
                </c:pt>
                <c:pt idx="1878">
                  <c:v>1.8120000000000001E-2</c:v>
                </c:pt>
                <c:pt idx="1879">
                  <c:v>1.8120000000000001E-2</c:v>
                </c:pt>
                <c:pt idx="1880">
                  <c:v>1.8339999999999999E-2</c:v>
                </c:pt>
                <c:pt idx="1881">
                  <c:v>1.8120000000000001E-2</c:v>
                </c:pt>
                <c:pt idx="1882">
                  <c:v>1.856E-2</c:v>
                </c:pt>
                <c:pt idx="1883">
                  <c:v>1.8769999999999998E-2</c:v>
                </c:pt>
                <c:pt idx="1884">
                  <c:v>1.8769999999999998E-2</c:v>
                </c:pt>
                <c:pt idx="1885">
                  <c:v>1.8769999999999998E-2</c:v>
                </c:pt>
                <c:pt idx="1886">
                  <c:v>1.8769999999999998E-2</c:v>
                </c:pt>
                <c:pt idx="1887">
                  <c:v>1.8769999999999998E-2</c:v>
                </c:pt>
                <c:pt idx="1888">
                  <c:v>1.8769999999999998E-2</c:v>
                </c:pt>
                <c:pt idx="1889">
                  <c:v>1.8769999999999998E-2</c:v>
                </c:pt>
                <c:pt idx="1890">
                  <c:v>1.856E-2</c:v>
                </c:pt>
                <c:pt idx="1891">
                  <c:v>1.856E-2</c:v>
                </c:pt>
                <c:pt idx="1892">
                  <c:v>1.856E-2</c:v>
                </c:pt>
                <c:pt idx="1893">
                  <c:v>1.856E-2</c:v>
                </c:pt>
                <c:pt idx="1894">
                  <c:v>1.856E-2</c:v>
                </c:pt>
                <c:pt idx="1895">
                  <c:v>1.8339999999999999E-2</c:v>
                </c:pt>
                <c:pt idx="1896">
                  <c:v>1.8120000000000001E-2</c:v>
                </c:pt>
                <c:pt idx="1897">
                  <c:v>1.7680000000000001E-2</c:v>
                </c:pt>
                <c:pt idx="1898">
                  <c:v>1.7680000000000001E-2</c:v>
                </c:pt>
                <c:pt idx="1899">
                  <c:v>1.7469999999999999E-2</c:v>
                </c:pt>
                <c:pt idx="1900">
                  <c:v>1.7469999999999999E-2</c:v>
                </c:pt>
                <c:pt idx="1901">
                  <c:v>1.703E-2</c:v>
                </c:pt>
                <c:pt idx="1902">
                  <c:v>1.6809999999999999E-2</c:v>
                </c:pt>
                <c:pt idx="1903">
                  <c:v>1.6379999999999999E-2</c:v>
                </c:pt>
                <c:pt idx="1904">
                  <c:v>1.6160000000000001E-2</c:v>
                </c:pt>
                <c:pt idx="1905">
                  <c:v>1.5939999999999999E-2</c:v>
                </c:pt>
                <c:pt idx="1906">
                  <c:v>1.529E-2</c:v>
                </c:pt>
                <c:pt idx="1907">
                  <c:v>1.507E-2</c:v>
                </c:pt>
                <c:pt idx="1908">
                  <c:v>1.485E-2</c:v>
                </c:pt>
                <c:pt idx="1909">
                  <c:v>1.4200000000000001E-2</c:v>
                </c:pt>
                <c:pt idx="1910">
                  <c:v>1.376E-2</c:v>
                </c:pt>
                <c:pt idx="1911">
                  <c:v>1.311E-2</c:v>
                </c:pt>
                <c:pt idx="1912">
                  <c:v>1.289E-2</c:v>
                </c:pt>
                <c:pt idx="1913">
                  <c:v>1.2460000000000001E-2</c:v>
                </c:pt>
                <c:pt idx="1914">
                  <c:v>1.2239999999999999E-2</c:v>
                </c:pt>
                <c:pt idx="1915">
                  <c:v>1.137E-2</c:v>
                </c:pt>
                <c:pt idx="1916">
                  <c:v>1.137E-2</c:v>
                </c:pt>
                <c:pt idx="1917">
                  <c:v>1.093E-2</c:v>
                </c:pt>
                <c:pt idx="1918">
                  <c:v>1.0279999999999999E-2</c:v>
                </c:pt>
                <c:pt idx="1919">
                  <c:v>9.6299999999999997E-3</c:v>
                </c:pt>
                <c:pt idx="1920">
                  <c:v>9.1900000000000003E-3</c:v>
                </c:pt>
                <c:pt idx="1921">
                  <c:v>8.7500000000000008E-3</c:v>
                </c:pt>
                <c:pt idx="1922">
                  <c:v>8.3199999999999993E-3</c:v>
                </c:pt>
                <c:pt idx="1923">
                  <c:v>7.8799999999999999E-3</c:v>
                </c:pt>
                <c:pt idx="1924">
                  <c:v>7.2300000000000003E-3</c:v>
                </c:pt>
                <c:pt idx="1925">
                  <c:v>6.5799999999999999E-3</c:v>
                </c:pt>
                <c:pt idx="1926">
                  <c:v>6.3600000000000002E-3</c:v>
                </c:pt>
                <c:pt idx="1927">
                  <c:v>5.4900000000000001E-3</c:v>
                </c:pt>
                <c:pt idx="1928">
                  <c:v>5.0499999999999998E-3</c:v>
                </c:pt>
                <c:pt idx="1929">
                  <c:v>4.4000000000000003E-3</c:v>
                </c:pt>
                <c:pt idx="1930">
                  <c:v>4.1799999999999997E-3</c:v>
                </c:pt>
                <c:pt idx="1931">
                  <c:v>3.7399999999999998E-3</c:v>
                </c:pt>
                <c:pt idx="1932">
                  <c:v>3.0899999999999999E-3</c:v>
                </c:pt>
                <c:pt idx="1933">
                  <c:v>2.66E-3</c:v>
                </c:pt>
                <c:pt idx="1934">
                  <c:v>2E-3</c:v>
                </c:pt>
                <c:pt idx="1935">
                  <c:v>1.3500000000000001E-3</c:v>
                </c:pt>
                <c:pt idx="1936">
                  <c:v>9.1E-4</c:v>
                </c:pt>
                <c:pt idx="1937">
                  <c:v>6.8999999999999997E-4</c:v>
                </c:pt>
                <c:pt idx="1938">
                  <c:v>-1.8000000000000001E-4</c:v>
                </c:pt>
                <c:pt idx="1939">
                  <c:v>-3.8999999999999999E-4</c:v>
                </c:pt>
                <c:pt idx="1940">
                  <c:v>-6.0999999999999997E-4</c:v>
                </c:pt>
                <c:pt idx="1941">
                  <c:v>-1.2700000000000001E-3</c:v>
                </c:pt>
                <c:pt idx="1942">
                  <c:v>-1.48E-3</c:v>
                </c:pt>
                <c:pt idx="1943">
                  <c:v>-1.92E-3</c:v>
                </c:pt>
                <c:pt idx="1944">
                  <c:v>-2.3500000000000001E-3</c:v>
                </c:pt>
                <c:pt idx="1945">
                  <c:v>-2.3500000000000001E-3</c:v>
                </c:pt>
                <c:pt idx="1946">
                  <c:v>-2.7899999999999999E-3</c:v>
                </c:pt>
                <c:pt idx="1947">
                  <c:v>-3.4399999999999999E-3</c:v>
                </c:pt>
                <c:pt idx="1948">
                  <c:v>-3.6600000000000001E-3</c:v>
                </c:pt>
                <c:pt idx="1949">
                  <c:v>-4.3099999999999996E-3</c:v>
                </c:pt>
                <c:pt idx="1950">
                  <c:v>-4.3099999999999996E-3</c:v>
                </c:pt>
                <c:pt idx="1951">
                  <c:v>-4.5300000000000002E-3</c:v>
                </c:pt>
                <c:pt idx="1952">
                  <c:v>-4.9699999999999996E-3</c:v>
                </c:pt>
                <c:pt idx="1953">
                  <c:v>-5.4000000000000003E-3</c:v>
                </c:pt>
                <c:pt idx="1954">
                  <c:v>-5.4000000000000003E-3</c:v>
                </c:pt>
                <c:pt idx="1955">
                  <c:v>-5.8399999999999997E-3</c:v>
                </c:pt>
                <c:pt idx="1956">
                  <c:v>-5.62E-3</c:v>
                </c:pt>
                <c:pt idx="1957">
                  <c:v>-6.28E-3</c:v>
                </c:pt>
                <c:pt idx="1958">
                  <c:v>-6.28E-3</c:v>
                </c:pt>
                <c:pt idx="1959">
                  <c:v>-6.7099999999999998E-3</c:v>
                </c:pt>
                <c:pt idx="1960">
                  <c:v>-6.4900000000000001E-3</c:v>
                </c:pt>
                <c:pt idx="1961">
                  <c:v>-6.4900000000000001E-3</c:v>
                </c:pt>
                <c:pt idx="1962">
                  <c:v>-6.7099999999999998E-3</c:v>
                </c:pt>
                <c:pt idx="1963">
                  <c:v>-6.7099999999999998E-3</c:v>
                </c:pt>
                <c:pt idx="1964">
                  <c:v>-6.7099999999999998E-3</c:v>
                </c:pt>
                <c:pt idx="1965">
                  <c:v>-7.1500000000000001E-3</c:v>
                </c:pt>
                <c:pt idx="1966">
                  <c:v>-6.9300000000000004E-3</c:v>
                </c:pt>
                <c:pt idx="1967">
                  <c:v>-6.7099999999999998E-3</c:v>
                </c:pt>
                <c:pt idx="1968">
                  <c:v>-6.9300000000000004E-3</c:v>
                </c:pt>
                <c:pt idx="1969">
                  <c:v>-6.7099999999999998E-3</c:v>
                </c:pt>
                <c:pt idx="1970">
                  <c:v>-6.7099999999999998E-3</c:v>
                </c:pt>
                <c:pt idx="1971">
                  <c:v>-6.7099999999999998E-3</c:v>
                </c:pt>
                <c:pt idx="1972">
                  <c:v>-6.7099999999999998E-3</c:v>
                </c:pt>
                <c:pt idx="1973">
                  <c:v>-6.7099999999999998E-3</c:v>
                </c:pt>
                <c:pt idx="1974">
                  <c:v>-6.7099999999999998E-3</c:v>
                </c:pt>
                <c:pt idx="1975">
                  <c:v>-6.28E-3</c:v>
                </c:pt>
                <c:pt idx="1976">
                  <c:v>-6.28E-3</c:v>
                </c:pt>
                <c:pt idx="1977">
                  <c:v>-6.0600000000000003E-3</c:v>
                </c:pt>
                <c:pt idx="1978">
                  <c:v>-5.8399999999999997E-3</c:v>
                </c:pt>
                <c:pt idx="1979">
                  <c:v>-5.62E-3</c:v>
                </c:pt>
                <c:pt idx="1980">
                  <c:v>-5.4000000000000003E-3</c:v>
                </c:pt>
                <c:pt idx="1981">
                  <c:v>-5.4000000000000003E-3</c:v>
                </c:pt>
                <c:pt idx="1982">
                  <c:v>-4.7499999999999999E-3</c:v>
                </c:pt>
                <c:pt idx="1983">
                  <c:v>-4.5300000000000002E-3</c:v>
                </c:pt>
                <c:pt idx="1984">
                  <c:v>-4.1000000000000003E-3</c:v>
                </c:pt>
                <c:pt idx="1985">
                  <c:v>-3.8800000000000002E-3</c:v>
                </c:pt>
                <c:pt idx="1986">
                  <c:v>-3.4399999999999999E-3</c:v>
                </c:pt>
                <c:pt idx="1987">
                  <c:v>-3.4399999999999999E-3</c:v>
                </c:pt>
                <c:pt idx="1988">
                  <c:v>-3.0100000000000001E-3</c:v>
                </c:pt>
                <c:pt idx="1989">
                  <c:v>-2.3500000000000001E-3</c:v>
                </c:pt>
                <c:pt idx="1990">
                  <c:v>-2.3500000000000001E-3</c:v>
                </c:pt>
                <c:pt idx="1991">
                  <c:v>-1.92E-3</c:v>
                </c:pt>
                <c:pt idx="1992">
                  <c:v>-1.6999999999999999E-3</c:v>
                </c:pt>
                <c:pt idx="1993">
                  <c:v>-1.0499999999999999E-3</c:v>
                </c:pt>
                <c:pt idx="1994">
                  <c:v>-6.0999999999999997E-4</c:v>
                </c:pt>
                <c:pt idx="1995">
                  <c:v>4.0000000000000003E-5</c:v>
                </c:pt>
                <c:pt idx="1996">
                  <c:v>-1.8000000000000001E-4</c:v>
                </c:pt>
                <c:pt idx="1997">
                  <c:v>6.8999999999999997E-4</c:v>
                </c:pt>
                <c:pt idx="1998">
                  <c:v>1.1299999999999999E-3</c:v>
                </c:pt>
                <c:pt idx="1999">
                  <c:v>1.57E-3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706624"/>
        <c:axId val="179705472"/>
      </c:scatterChart>
      <c:valAx>
        <c:axId val="179701440"/>
        <c:scaling>
          <c:orientation val="minMax"/>
          <c:max val="6E-9"/>
          <c:min val="-6E-9"/>
        </c:scaling>
        <c:delete val="0"/>
        <c:axPos val="b"/>
        <c:numFmt formatCode="0.00E+00" sourceLinked="1"/>
        <c:majorTickMark val="out"/>
        <c:minorTickMark val="none"/>
        <c:tickLblPos val="nextTo"/>
        <c:crossAx val="179704896"/>
        <c:crosses val="autoZero"/>
        <c:crossBetween val="midCat"/>
      </c:valAx>
      <c:valAx>
        <c:axId val="179704896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179701440"/>
        <c:crossesAt val="-6E-9"/>
        <c:crossBetween val="midCat"/>
      </c:valAx>
      <c:valAx>
        <c:axId val="179705472"/>
        <c:scaling>
          <c:orientation val="minMax"/>
        </c:scaling>
        <c:delete val="0"/>
        <c:axPos val="r"/>
        <c:numFmt formatCode="0.00E+00" sourceLinked="1"/>
        <c:majorTickMark val="out"/>
        <c:minorTickMark val="none"/>
        <c:tickLblPos val="nextTo"/>
        <c:crossAx val="179706624"/>
        <c:crosses val="max"/>
        <c:crossBetween val="midCat"/>
      </c:valAx>
      <c:valAx>
        <c:axId val="179706624"/>
        <c:scaling>
          <c:orientation val="minMax"/>
        </c:scaling>
        <c:delete val="1"/>
        <c:axPos val="b"/>
        <c:numFmt formatCode="0.00E+00" sourceLinked="1"/>
        <c:majorTickMark val="out"/>
        <c:minorTickMark val="none"/>
        <c:tickLblPos val="nextTo"/>
        <c:crossAx val="17970547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1"/>
          <c:marker>
            <c:symbol val="none"/>
          </c:marker>
          <c:xVal>
            <c:numRef>
              <c:f>'ATF1320'!$A$501:$A$2500</c:f>
              <c:numCache>
                <c:formatCode>0.00E+00</c:formatCode>
                <c:ptCount val="2000"/>
                <c:pt idx="0">
                  <c:v>-6.8878000000000001E-9</c:v>
                </c:pt>
                <c:pt idx="1">
                  <c:v>-6.8815999999999999E-9</c:v>
                </c:pt>
                <c:pt idx="2">
                  <c:v>-6.8753E-9</c:v>
                </c:pt>
                <c:pt idx="3">
                  <c:v>-6.8690999999999998E-9</c:v>
                </c:pt>
                <c:pt idx="4">
                  <c:v>-6.8627999999999999E-9</c:v>
                </c:pt>
                <c:pt idx="5">
                  <c:v>-6.8565999999999997E-9</c:v>
                </c:pt>
                <c:pt idx="6">
                  <c:v>-6.8502999999999998E-9</c:v>
                </c:pt>
                <c:pt idx="7">
                  <c:v>-6.8441000000000004E-9</c:v>
                </c:pt>
                <c:pt idx="8">
                  <c:v>-6.8377999999999997E-9</c:v>
                </c:pt>
                <c:pt idx="9">
                  <c:v>-6.8316000000000003E-9</c:v>
                </c:pt>
                <c:pt idx="10">
                  <c:v>-6.8253000000000004E-9</c:v>
                </c:pt>
                <c:pt idx="11">
                  <c:v>-6.8191000000000002E-9</c:v>
                </c:pt>
                <c:pt idx="12">
                  <c:v>-6.8128000000000003E-9</c:v>
                </c:pt>
                <c:pt idx="13">
                  <c:v>-6.8066E-9</c:v>
                </c:pt>
                <c:pt idx="14">
                  <c:v>-6.8003000000000002E-9</c:v>
                </c:pt>
                <c:pt idx="15">
                  <c:v>-6.7940999999999999E-9</c:v>
                </c:pt>
                <c:pt idx="16">
                  <c:v>-6.7878000000000001E-9</c:v>
                </c:pt>
                <c:pt idx="17">
                  <c:v>-6.7815999999999998E-9</c:v>
                </c:pt>
                <c:pt idx="18">
                  <c:v>-6.7753E-9</c:v>
                </c:pt>
                <c:pt idx="19">
                  <c:v>-6.7690999999999997E-9</c:v>
                </c:pt>
                <c:pt idx="20">
                  <c:v>-6.7627999999999998E-9</c:v>
                </c:pt>
                <c:pt idx="21">
                  <c:v>-6.7565999999999996E-9</c:v>
                </c:pt>
                <c:pt idx="22">
                  <c:v>-6.7502999999999997E-9</c:v>
                </c:pt>
                <c:pt idx="23">
                  <c:v>-6.7441000000000003E-9</c:v>
                </c:pt>
                <c:pt idx="24">
                  <c:v>-6.7377999999999996E-9</c:v>
                </c:pt>
                <c:pt idx="25">
                  <c:v>-6.7316000000000002E-9</c:v>
                </c:pt>
                <c:pt idx="26">
                  <c:v>-6.7253000000000003E-9</c:v>
                </c:pt>
                <c:pt idx="27">
                  <c:v>-6.7191000000000001E-9</c:v>
                </c:pt>
                <c:pt idx="28">
                  <c:v>-6.7128000000000002E-9</c:v>
                </c:pt>
                <c:pt idx="29">
                  <c:v>-6.7066E-9</c:v>
                </c:pt>
                <c:pt idx="30">
                  <c:v>-6.7003000000000001E-9</c:v>
                </c:pt>
                <c:pt idx="31">
                  <c:v>-6.6940999999999999E-9</c:v>
                </c:pt>
                <c:pt idx="32">
                  <c:v>-6.6878E-9</c:v>
                </c:pt>
                <c:pt idx="33">
                  <c:v>-6.6815999999999998E-9</c:v>
                </c:pt>
                <c:pt idx="34">
                  <c:v>-6.6752999999999999E-9</c:v>
                </c:pt>
                <c:pt idx="35">
                  <c:v>-6.6690999999999996E-9</c:v>
                </c:pt>
                <c:pt idx="36">
                  <c:v>-6.6627999999999998E-9</c:v>
                </c:pt>
                <c:pt idx="37">
                  <c:v>-6.6566000000000004E-9</c:v>
                </c:pt>
                <c:pt idx="38">
                  <c:v>-6.6502999999999997E-9</c:v>
                </c:pt>
                <c:pt idx="39">
                  <c:v>-6.6441000000000002E-9</c:v>
                </c:pt>
                <c:pt idx="40">
                  <c:v>-6.6378000000000004E-9</c:v>
                </c:pt>
                <c:pt idx="41">
                  <c:v>-6.6316000000000001E-9</c:v>
                </c:pt>
                <c:pt idx="42">
                  <c:v>-6.6253000000000003E-9</c:v>
                </c:pt>
                <c:pt idx="43">
                  <c:v>-6.6191E-9</c:v>
                </c:pt>
                <c:pt idx="44">
                  <c:v>-6.6128000000000002E-9</c:v>
                </c:pt>
                <c:pt idx="45">
                  <c:v>-6.6065999999999999E-9</c:v>
                </c:pt>
                <c:pt idx="46">
                  <c:v>-6.6003E-9</c:v>
                </c:pt>
                <c:pt idx="47">
                  <c:v>-6.5940999999999998E-9</c:v>
                </c:pt>
                <c:pt idx="48">
                  <c:v>-6.5877999999999999E-9</c:v>
                </c:pt>
                <c:pt idx="49">
                  <c:v>-6.5815999999999997E-9</c:v>
                </c:pt>
                <c:pt idx="50">
                  <c:v>-6.5752999999999998E-9</c:v>
                </c:pt>
                <c:pt idx="51">
                  <c:v>-6.5691000000000004E-9</c:v>
                </c:pt>
                <c:pt idx="52">
                  <c:v>-6.5627999999999997E-9</c:v>
                </c:pt>
                <c:pt idx="53">
                  <c:v>-6.5566000000000003E-9</c:v>
                </c:pt>
                <c:pt idx="54">
                  <c:v>-6.5502999999999996E-9</c:v>
                </c:pt>
                <c:pt idx="55">
                  <c:v>-6.5441000000000002E-9</c:v>
                </c:pt>
                <c:pt idx="56">
                  <c:v>-6.5378000000000003E-9</c:v>
                </c:pt>
                <c:pt idx="57">
                  <c:v>-6.5316000000000001E-9</c:v>
                </c:pt>
                <c:pt idx="58">
                  <c:v>-6.5253000000000002E-9</c:v>
                </c:pt>
                <c:pt idx="59">
                  <c:v>-6.5191E-9</c:v>
                </c:pt>
                <c:pt idx="60">
                  <c:v>-6.5128000000000001E-9</c:v>
                </c:pt>
                <c:pt idx="61">
                  <c:v>-6.5065999999999998E-9</c:v>
                </c:pt>
                <c:pt idx="62">
                  <c:v>-6.5003E-9</c:v>
                </c:pt>
                <c:pt idx="63">
                  <c:v>-6.4940999999999997E-9</c:v>
                </c:pt>
                <c:pt idx="64">
                  <c:v>-6.4877999999999999E-9</c:v>
                </c:pt>
                <c:pt idx="65">
                  <c:v>-6.4815999999999996E-9</c:v>
                </c:pt>
                <c:pt idx="66">
                  <c:v>-6.4752999999999998E-9</c:v>
                </c:pt>
                <c:pt idx="67">
                  <c:v>-6.4691000000000003E-9</c:v>
                </c:pt>
                <c:pt idx="68">
                  <c:v>-6.4627999999999996E-9</c:v>
                </c:pt>
                <c:pt idx="69">
                  <c:v>-6.4566000000000002E-9</c:v>
                </c:pt>
                <c:pt idx="70">
                  <c:v>-6.4503000000000004E-9</c:v>
                </c:pt>
                <c:pt idx="71">
                  <c:v>-6.4441000000000001E-9</c:v>
                </c:pt>
                <c:pt idx="72">
                  <c:v>-6.4378000000000002E-9</c:v>
                </c:pt>
                <c:pt idx="73">
                  <c:v>-6.4316E-9</c:v>
                </c:pt>
                <c:pt idx="74">
                  <c:v>-6.4253000000000001E-9</c:v>
                </c:pt>
                <c:pt idx="75">
                  <c:v>-6.4190999999999999E-9</c:v>
                </c:pt>
                <c:pt idx="76">
                  <c:v>-6.4128E-9</c:v>
                </c:pt>
                <c:pt idx="77">
                  <c:v>-6.4065999999999998E-9</c:v>
                </c:pt>
                <c:pt idx="78">
                  <c:v>-6.4002999999999999E-9</c:v>
                </c:pt>
                <c:pt idx="79">
                  <c:v>-6.3940999999999997E-9</c:v>
                </c:pt>
                <c:pt idx="80">
                  <c:v>-6.3877999999999998E-9</c:v>
                </c:pt>
                <c:pt idx="81">
                  <c:v>-6.3816000000000004E-9</c:v>
                </c:pt>
                <c:pt idx="82">
                  <c:v>-6.3752999999999997E-9</c:v>
                </c:pt>
                <c:pt idx="83">
                  <c:v>-6.3691000000000003E-9</c:v>
                </c:pt>
                <c:pt idx="84">
                  <c:v>-6.3628000000000004E-9</c:v>
                </c:pt>
                <c:pt idx="85">
                  <c:v>-6.3566000000000002E-9</c:v>
                </c:pt>
                <c:pt idx="86">
                  <c:v>-6.3503000000000003E-9</c:v>
                </c:pt>
                <c:pt idx="87">
                  <c:v>-6.3441E-9</c:v>
                </c:pt>
                <c:pt idx="88">
                  <c:v>-6.3378000000000002E-9</c:v>
                </c:pt>
                <c:pt idx="89">
                  <c:v>-6.3315999999999999E-9</c:v>
                </c:pt>
                <c:pt idx="90">
                  <c:v>-6.3253000000000001E-9</c:v>
                </c:pt>
                <c:pt idx="91">
                  <c:v>-6.3190999999999998E-9</c:v>
                </c:pt>
                <c:pt idx="92">
                  <c:v>-6.3128E-9</c:v>
                </c:pt>
                <c:pt idx="93">
                  <c:v>-6.3065999999999997E-9</c:v>
                </c:pt>
                <c:pt idx="94">
                  <c:v>-6.3002999999999998E-9</c:v>
                </c:pt>
                <c:pt idx="95">
                  <c:v>-6.2940999999999996E-9</c:v>
                </c:pt>
                <c:pt idx="96">
                  <c:v>-6.2877999999999997E-9</c:v>
                </c:pt>
                <c:pt idx="97">
                  <c:v>-6.2816000000000003E-9</c:v>
                </c:pt>
                <c:pt idx="98">
                  <c:v>-6.2752999999999996E-9</c:v>
                </c:pt>
                <c:pt idx="99">
                  <c:v>-6.2691000000000002E-9</c:v>
                </c:pt>
                <c:pt idx="100">
                  <c:v>-6.2628000000000003E-9</c:v>
                </c:pt>
                <c:pt idx="101">
                  <c:v>-6.2566000000000001E-9</c:v>
                </c:pt>
                <c:pt idx="102">
                  <c:v>-6.2503000000000002E-9</c:v>
                </c:pt>
                <c:pt idx="103">
                  <c:v>-6.2441E-9</c:v>
                </c:pt>
                <c:pt idx="104">
                  <c:v>-6.2378000000000001E-9</c:v>
                </c:pt>
                <c:pt idx="105">
                  <c:v>-6.2315999999999999E-9</c:v>
                </c:pt>
                <c:pt idx="106">
                  <c:v>-6.2253E-9</c:v>
                </c:pt>
                <c:pt idx="107">
                  <c:v>-6.2190999999999998E-9</c:v>
                </c:pt>
                <c:pt idx="108">
                  <c:v>-6.2127999999999999E-9</c:v>
                </c:pt>
                <c:pt idx="109">
                  <c:v>-6.2065999999999996E-9</c:v>
                </c:pt>
                <c:pt idx="110">
                  <c:v>-6.2002999999999998E-9</c:v>
                </c:pt>
                <c:pt idx="111">
                  <c:v>-6.1941000000000004E-9</c:v>
                </c:pt>
                <c:pt idx="112">
                  <c:v>-6.1877999999999997E-9</c:v>
                </c:pt>
                <c:pt idx="113">
                  <c:v>-6.1816000000000002E-9</c:v>
                </c:pt>
                <c:pt idx="114">
                  <c:v>-6.1753000000000004E-9</c:v>
                </c:pt>
                <c:pt idx="115">
                  <c:v>-6.1691000000000001E-9</c:v>
                </c:pt>
                <c:pt idx="116">
                  <c:v>-6.1628000000000003E-9</c:v>
                </c:pt>
                <c:pt idx="117">
                  <c:v>-6.1566E-9</c:v>
                </c:pt>
                <c:pt idx="118">
                  <c:v>-6.1503000000000002E-9</c:v>
                </c:pt>
                <c:pt idx="119">
                  <c:v>-6.1440999999999999E-9</c:v>
                </c:pt>
                <c:pt idx="120">
                  <c:v>-6.1378E-9</c:v>
                </c:pt>
                <c:pt idx="121">
                  <c:v>-6.1315999999999998E-9</c:v>
                </c:pt>
                <c:pt idx="122">
                  <c:v>-6.1252999999999999E-9</c:v>
                </c:pt>
                <c:pt idx="123">
                  <c:v>-6.1190999999999997E-9</c:v>
                </c:pt>
                <c:pt idx="124">
                  <c:v>-6.1127999999999998E-9</c:v>
                </c:pt>
                <c:pt idx="125">
                  <c:v>-6.1066000000000004E-9</c:v>
                </c:pt>
                <c:pt idx="126">
                  <c:v>-6.1002999999999997E-9</c:v>
                </c:pt>
                <c:pt idx="127">
                  <c:v>-6.0941000000000003E-9</c:v>
                </c:pt>
                <c:pt idx="128">
                  <c:v>-6.0877999999999996E-9</c:v>
                </c:pt>
                <c:pt idx="129">
                  <c:v>-6.0816000000000002E-9</c:v>
                </c:pt>
                <c:pt idx="130">
                  <c:v>-6.0753000000000003E-9</c:v>
                </c:pt>
                <c:pt idx="131">
                  <c:v>-6.0691000000000001E-9</c:v>
                </c:pt>
                <c:pt idx="132">
                  <c:v>-6.0628000000000002E-9</c:v>
                </c:pt>
                <c:pt idx="133">
                  <c:v>-6.0566E-9</c:v>
                </c:pt>
                <c:pt idx="134">
                  <c:v>-6.0503000000000001E-9</c:v>
                </c:pt>
                <c:pt idx="135">
                  <c:v>-6.0440999999999998E-9</c:v>
                </c:pt>
                <c:pt idx="136">
                  <c:v>-6.0378E-9</c:v>
                </c:pt>
                <c:pt idx="137">
                  <c:v>-6.0315999999999997E-9</c:v>
                </c:pt>
                <c:pt idx="138">
                  <c:v>-6.0252999999999999E-9</c:v>
                </c:pt>
                <c:pt idx="139">
                  <c:v>-6.0190999999999996E-9</c:v>
                </c:pt>
                <c:pt idx="140">
                  <c:v>-6.0127999999999998E-9</c:v>
                </c:pt>
                <c:pt idx="141">
                  <c:v>-6.0066000000000003E-9</c:v>
                </c:pt>
                <c:pt idx="142">
                  <c:v>-6.0002999999999996E-9</c:v>
                </c:pt>
                <c:pt idx="143">
                  <c:v>-5.9941000000000002E-9</c:v>
                </c:pt>
                <c:pt idx="144">
                  <c:v>-5.9878000000000004E-9</c:v>
                </c:pt>
                <c:pt idx="145">
                  <c:v>-5.9816000000000001E-9</c:v>
                </c:pt>
                <c:pt idx="146">
                  <c:v>-5.9753000000000002E-9</c:v>
                </c:pt>
                <c:pt idx="147">
                  <c:v>-5.9691E-9</c:v>
                </c:pt>
                <c:pt idx="148">
                  <c:v>-5.9628000000000001E-9</c:v>
                </c:pt>
                <c:pt idx="149">
                  <c:v>-5.9565999999999999E-9</c:v>
                </c:pt>
                <c:pt idx="150">
                  <c:v>-5.9503E-9</c:v>
                </c:pt>
                <c:pt idx="151">
                  <c:v>-5.9440999999999998E-9</c:v>
                </c:pt>
                <c:pt idx="152">
                  <c:v>-5.9377999999999999E-9</c:v>
                </c:pt>
                <c:pt idx="153">
                  <c:v>-5.9315999999999997E-9</c:v>
                </c:pt>
                <c:pt idx="154">
                  <c:v>-5.9252999999999998E-9</c:v>
                </c:pt>
                <c:pt idx="155">
                  <c:v>-5.9191000000000004E-9</c:v>
                </c:pt>
                <c:pt idx="156">
                  <c:v>-5.9127999999999997E-9</c:v>
                </c:pt>
                <c:pt idx="157">
                  <c:v>-5.9066000000000003E-9</c:v>
                </c:pt>
                <c:pt idx="158">
                  <c:v>-5.9003000000000004E-9</c:v>
                </c:pt>
                <c:pt idx="159">
                  <c:v>-5.8941000000000002E-9</c:v>
                </c:pt>
                <c:pt idx="160">
                  <c:v>-5.8878000000000003E-9</c:v>
                </c:pt>
                <c:pt idx="161">
                  <c:v>-5.8816E-9</c:v>
                </c:pt>
                <c:pt idx="162">
                  <c:v>-5.8753000000000002E-9</c:v>
                </c:pt>
                <c:pt idx="163">
                  <c:v>-5.8690999999999999E-9</c:v>
                </c:pt>
                <c:pt idx="164">
                  <c:v>-5.8628000000000001E-9</c:v>
                </c:pt>
                <c:pt idx="165">
                  <c:v>-5.8565999999999998E-9</c:v>
                </c:pt>
                <c:pt idx="166">
                  <c:v>-5.8502999999999999E-9</c:v>
                </c:pt>
                <c:pt idx="167">
                  <c:v>-5.8440999999999997E-9</c:v>
                </c:pt>
                <c:pt idx="168">
                  <c:v>-5.8377999999999998E-9</c:v>
                </c:pt>
                <c:pt idx="169">
                  <c:v>-5.8315999999999996E-9</c:v>
                </c:pt>
                <c:pt idx="170">
                  <c:v>-5.8252999999999997E-9</c:v>
                </c:pt>
                <c:pt idx="171">
                  <c:v>-5.8191000000000003E-9</c:v>
                </c:pt>
                <c:pt idx="172">
                  <c:v>-5.8127999999999996E-9</c:v>
                </c:pt>
                <c:pt idx="173">
                  <c:v>-5.8066000000000002E-9</c:v>
                </c:pt>
                <c:pt idx="174">
                  <c:v>-5.8003000000000003E-9</c:v>
                </c:pt>
                <c:pt idx="175">
                  <c:v>-5.7941000000000001E-9</c:v>
                </c:pt>
                <c:pt idx="176">
                  <c:v>-5.7878000000000002E-9</c:v>
                </c:pt>
                <c:pt idx="177">
                  <c:v>-5.7816E-9</c:v>
                </c:pt>
                <c:pt idx="178">
                  <c:v>-5.7753000000000001E-9</c:v>
                </c:pt>
                <c:pt idx="179">
                  <c:v>-5.7690999999999999E-9</c:v>
                </c:pt>
                <c:pt idx="180">
                  <c:v>-5.7628E-9</c:v>
                </c:pt>
                <c:pt idx="181">
                  <c:v>-5.7565999999999997E-9</c:v>
                </c:pt>
                <c:pt idx="182">
                  <c:v>-5.7502999999999999E-9</c:v>
                </c:pt>
                <c:pt idx="183">
                  <c:v>-5.7440999999999996E-9</c:v>
                </c:pt>
                <c:pt idx="184">
                  <c:v>-5.7377999999999998E-9</c:v>
                </c:pt>
                <c:pt idx="185">
                  <c:v>-5.7316000000000003E-9</c:v>
                </c:pt>
                <c:pt idx="186">
                  <c:v>-5.7252999999999997E-9</c:v>
                </c:pt>
                <c:pt idx="187">
                  <c:v>-5.7191000000000002E-9</c:v>
                </c:pt>
                <c:pt idx="188">
                  <c:v>-5.7128000000000004E-9</c:v>
                </c:pt>
                <c:pt idx="189">
                  <c:v>-5.7066000000000001E-9</c:v>
                </c:pt>
                <c:pt idx="190">
                  <c:v>-5.7003000000000003E-9</c:v>
                </c:pt>
                <c:pt idx="191">
                  <c:v>-5.6941E-9</c:v>
                </c:pt>
                <c:pt idx="192">
                  <c:v>-5.6878000000000001E-9</c:v>
                </c:pt>
                <c:pt idx="193">
                  <c:v>-5.6815999999999999E-9</c:v>
                </c:pt>
                <c:pt idx="194">
                  <c:v>-5.6753E-9</c:v>
                </c:pt>
                <c:pt idx="195">
                  <c:v>-5.6690999999999998E-9</c:v>
                </c:pt>
                <c:pt idx="196">
                  <c:v>-5.6627999999999999E-9</c:v>
                </c:pt>
                <c:pt idx="197">
                  <c:v>-5.6565999999999997E-9</c:v>
                </c:pt>
                <c:pt idx="198">
                  <c:v>-5.6502999999999998E-9</c:v>
                </c:pt>
                <c:pt idx="199">
                  <c:v>-5.6441000000000004E-9</c:v>
                </c:pt>
                <c:pt idx="200">
                  <c:v>-5.6377999999999997E-9</c:v>
                </c:pt>
                <c:pt idx="201">
                  <c:v>-5.6316000000000003E-9</c:v>
                </c:pt>
                <c:pt idx="202">
                  <c:v>-5.6252999999999996E-9</c:v>
                </c:pt>
                <c:pt idx="203">
                  <c:v>-5.6191000000000002E-9</c:v>
                </c:pt>
                <c:pt idx="204">
                  <c:v>-5.6128000000000003E-9</c:v>
                </c:pt>
                <c:pt idx="205">
                  <c:v>-5.6066000000000001E-9</c:v>
                </c:pt>
                <c:pt idx="206">
                  <c:v>-5.6003000000000002E-9</c:v>
                </c:pt>
                <c:pt idx="207">
                  <c:v>-5.5940999999999999E-9</c:v>
                </c:pt>
                <c:pt idx="208">
                  <c:v>-5.5878000000000001E-9</c:v>
                </c:pt>
                <c:pt idx="209">
                  <c:v>-5.5815999999999998E-9</c:v>
                </c:pt>
                <c:pt idx="210">
                  <c:v>-5.5753E-9</c:v>
                </c:pt>
                <c:pt idx="211">
                  <c:v>-5.5690999999999997E-9</c:v>
                </c:pt>
                <c:pt idx="212">
                  <c:v>-5.5627999999999999E-9</c:v>
                </c:pt>
                <c:pt idx="213">
                  <c:v>-5.5565999999999996E-9</c:v>
                </c:pt>
                <c:pt idx="214">
                  <c:v>-5.5502999999999997E-9</c:v>
                </c:pt>
                <c:pt idx="215">
                  <c:v>-5.5441000000000003E-9</c:v>
                </c:pt>
                <c:pt idx="216">
                  <c:v>-5.5377999999999996E-9</c:v>
                </c:pt>
                <c:pt idx="217">
                  <c:v>-5.5316000000000002E-9</c:v>
                </c:pt>
                <c:pt idx="218">
                  <c:v>-5.5253000000000003E-9</c:v>
                </c:pt>
                <c:pt idx="219">
                  <c:v>-5.5191000000000001E-9</c:v>
                </c:pt>
                <c:pt idx="220">
                  <c:v>-5.5128000000000002E-9</c:v>
                </c:pt>
                <c:pt idx="221">
                  <c:v>-5.5066E-9</c:v>
                </c:pt>
                <c:pt idx="222">
                  <c:v>-5.5003000000000001E-9</c:v>
                </c:pt>
                <c:pt idx="223">
                  <c:v>-5.4940999999999999E-9</c:v>
                </c:pt>
                <c:pt idx="224">
                  <c:v>-5.4878E-9</c:v>
                </c:pt>
                <c:pt idx="225">
                  <c:v>-5.4815999999999998E-9</c:v>
                </c:pt>
                <c:pt idx="226">
                  <c:v>-5.4752999999999999E-9</c:v>
                </c:pt>
                <c:pt idx="227">
                  <c:v>-5.4690999999999997E-9</c:v>
                </c:pt>
                <c:pt idx="228">
                  <c:v>-5.4627999999999998E-9</c:v>
                </c:pt>
                <c:pt idx="229">
                  <c:v>-5.4566000000000004E-9</c:v>
                </c:pt>
                <c:pt idx="230">
                  <c:v>-5.4502999999999997E-9</c:v>
                </c:pt>
                <c:pt idx="231">
                  <c:v>-5.4441000000000003E-9</c:v>
                </c:pt>
                <c:pt idx="232">
                  <c:v>-5.4378000000000004E-9</c:v>
                </c:pt>
                <c:pt idx="233">
                  <c:v>-5.4316000000000001E-9</c:v>
                </c:pt>
                <c:pt idx="234">
                  <c:v>-5.4253000000000003E-9</c:v>
                </c:pt>
                <c:pt idx="235">
                  <c:v>-5.4191E-9</c:v>
                </c:pt>
                <c:pt idx="236">
                  <c:v>-5.4128000000000002E-9</c:v>
                </c:pt>
                <c:pt idx="237">
                  <c:v>-5.4065999999999999E-9</c:v>
                </c:pt>
                <c:pt idx="238">
                  <c:v>-5.4003000000000001E-9</c:v>
                </c:pt>
                <c:pt idx="239">
                  <c:v>-5.3940999999999998E-9</c:v>
                </c:pt>
                <c:pt idx="240">
                  <c:v>-5.3877999999999999E-9</c:v>
                </c:pt>
                <c:pt idx="241">
                  <c:v>-5.3815999999999997E-9</c:v>
                </c:pt>
                <c:pt idx="242">
                  <c:v>-5.3752999999999998E-9</c:v>
                </c:pt>
                <c:pt idx="243">
                  <c:v>-5.3691000000000004E-9</c:v>
                </c:pt>
                <c:pt idx="244">
                  <c:v>-5.3627999999999997E-9</c:v>
                </c:pt>
                <c:pt idx="245">
                  <c:v>-5.3566000000000003E-9</c:v>
                </c:pt>
                <c:pt idx="246">
                  <c:v>-5.3502999999999996E-9</c:v>
                </c:pt>
                <c:pt idx="247">
                  <c:v>-5.3441000000000002E-9</c:v>
                </c:pt>
                <c:pt idx="248">
                  <c:v>-5.3378000000000003E-9</c:v>
                </c:pt>
                <c:pt idx="249">
                  <c:v>-5.3316000000000001E-9</c:v>
                </c:pt>
                <c:pt idx="250">
                  <c:v>-5.3253000000000002E-9</c:v>
                </c:pt>
                <c:pt idx="251">
                  <c:v>-5.3191E-9</c:v>
                </c:pt>
                <c:pt idx="252">
                  <c:v>-5.3128000000000001E-9</c:v>
                </c:pt>
                <c:pt idx="253">
                  <c:v>-5.3065999999999999E-9</c:v>
                </c:pt>
                <c:pt idx="254">
                  <c:v>-5.3003E-9</c:v>
                </c:pt>
                <c:pt idx="255">
                  <c:v>-5.2940999999999997E-9</c:v>
                </c:pt>
                <c:pt idx="256">
                  <c:v>-5.2877999999999999E-9</c:v>
                </c:pt>
                <c:pt idx="257">
                  <c:v>-5.2815999999999996E-9</c:v>
                </c:pt>
                <c:pt idx="258">
                  <c:v>-5.2752999999999998E-9</c:v>
                </c:pt>
                <c:pt idx="259">
                  <c:v>-5.2691000000000003E-9</c:v>
                </c:pt>
                <c:pt idx="260">
                  <c:v>-5.2627999999999997E-9</c:v>
                </c:pt>
                <c:pt idx="261">
                  <c:v>-5.2566000000000002E-9</c:v>
                </c:pt>
                <c:pt idx="262">
                  <c:v>-5.2503000000000004E-9</c:v>
                </c:pt>
                <c:pt idx="263">
                  <c:v>-5.2441000000000001E-9</c:v>
                </c:pt>
                <c:pt idx="264">
                  <c:v>-5.2378000000000003E-9</c:v>
                </c:pt>
                <c:pt idx="265">
                  <c:v>-5.2316E-9</c:v>
                </c:pt>
                <c:pt idx="266">
                  <c:v>-5.2253000000000001E-9</c:v>
                </c:pt>
                <c:pt idx="267">
                  <c:v>-5.2190999999999999E-9</c:v>
                </c:pt>
                <c:pt idx="268">
                  <c:v>-5.2128E-9</c:v>
                </c:pt>
                <c:pt idx="269">
                  <c:v>-5.2065999999999998E-9</c:v>
                </c:pt>
                <c:pt idx="270">
                  <c:v>-5.2002999999999999E-9</c:v>
                </c:pt>
                <c:pt idx="271">
                  <c:v>-5.1940999999999997E-9</c:v>
                </c:pt>
                <c:pt idx="272">
                  <c:v>-5.1877999999999998E-9</c:v>
                </c:pt>
                <c:pt idx="273">
                  <c:v>-5.1816000000000004E-9</c:v>
                </c:pt>
                <c:pt idx="274">
                  <c:v>-5.1752999999999997E-9</c:v>
                </c:pt>
                <c:pt idx="275">
                  <c:v>-5.1691000000000003E-9</c:v>
                </c:pt>
                <c:pt idx="276">
                  <c:v>-5.1628000000000004E-9</c:v>
                </c:pt>
                <c:pt idx="277">
                  <c:v>-5.1566000000000002E-9</c:v>
                </c:pt>
                <c:pt idx="278">
                  <c:v>-5.1503000000000003E-9</c:v>
                </c:pt>
                <c:pt idx="279">
                  <c:v>-5.1441000000000001E-9</c:v>
                </c:pt>
                <c:pt idx="280">
                  <c:v>-5.1378000000000002E-9</c:v>
                </c:pt>
                <c:pt idx="281">
                  <c:v>-5.1315999999999999E-9</c:v>
                </c:pt>
                <c:pt idx="282">
                  <c:v>-5.1253000000000001E-9</c:v>
                </c:pt>
                <c:pt idx="283">
                  <c:v>-5.1190999999999998E-9</c:v>
                </c:pt>
                <c:pt idx="284">
                  <c:v>-5.1128E-9</c:v>
                </c:pt>
                <c:pt idx="285">
                  <c:v>-5.1065999999999997E-9</c:v>
                </c:pt>
                <c:pt idx="286">
                  <c:v>-5.1002999999999999E-9</c:v>
                </c:pt>
                <c:pt idx="287">
                  <c:v>-5.0940999999999996E-9</c:v>
                </c:pt>
                <c:pt idx="288">
                  <c:v>-5.0877999999999997E-9</c:v>
                </c:pt>
                <c:pt idx="289">
                  <c:v>-5.0816000000000003E-9</c:v>
                </c:pt>
                <c:pt idx="290">
                  <c:v>-5.0752999999999996E-9</c:v>
                </c:pt>
                <c:pt idx="291">
                  <c:v>-5.0691000000000002E-9</c:v>
                </c:pt>
                <c:pt idx="292">
                  <c:v>-5.0628000000000003E-9</c:v>
                </c:pt>
                <c:pt idx="293">
                  <c:v>-5.0566000000000001E-9</c:v>
                </c:pt>
                <c:pt idx="294">
                  <c:v>-5.0503000000000002E-9</c:v>
                </c:pt>
                <c:pt idx="295">
                  <c:v>-5.0441E-9</c:v>
                </c:pt>
                <c:pt idx="296">
                  <c:v>-5.0378000000000001E-9</c:v>
                </c:pt>
                <c:pt idx="297">
                  <c:v>-5.0315999999999999E-9</c:v>
                </c:pt>
                <c:pt idx="298">
                  <c:v>-5.0253E-9</c:v>
                </c:pt>
                <c:pt idx="299">
                  <c:v>-5.0190999999999998E-9</c:v>
                </c:pt>
                <c:pt idx="300">
                  <c:v>-5.0127999999999999E-9</c:v>
                </c:pt>
                <c:pt idx="301">
                  <c:v>-5.0065999999999996E-9</c:v>
                </c:pt>
                <c:pt idx="302">
                  <c:v>-5.0002999999999998E-9</c:v>
                </c:pt>
                <c:pt idx="303">
                  <c:v>-4.9941000000000004E-9</c:v>
                </c:pt>
                <c:pt idx="304">
                  <c:v>-4.9877999999999997E-9</c:v>
                </c:pt>
                <c:pt idx="305">
                  <c:v>-4.9816000000000003E-9</c:v>
                </c:pt>
                <c:pt idx="306">
                  <c:v>-4.9753000000000004E-9</c:v>
                </c:pt>
                <c:pt idx="307">
                  <c:v>-4.9691000000000001E-9</c:v>
                </c:pt>
                <c:pt idx="308">
                  <c:v>-4.9628000000000003E-9</c:v>
                </c:pt>
                <c:pt idx="309">
                  <c:v>-4.9566E-9</c:v>
                </c:pt>
                <c:pt idx="310">
                  <c:v>-4.9503000000000002E-9</c:v>
                </c:pt>
                <c:pt idx="311">
                  <c:v>-4.9440999999999999E-9</c:v>
                </c:pt>
                <c:pt idx="312">
                  <c:v>-4.9378000000000001E-9</c:v>
                </c:pt>
                <c:pt idx="313">
                  <c:v>-4.9315999999999998E-9</c:v>
                </c:pt>
                <c:pt idx="314">
                  <c:v>-4.9252999999999999E-9</c:v>
                </c:pt>
                <c:pt idx="315">
                  <c:v>-4.9190999999999997E-9</c:v>
                </c:pt>
                <c:pt idx="316">
                  <c:v>-4.9127999999999998E-9</c:v>
                </c:pt>
                <c:pt idx="317">
                  <c:v>-4.9066000000000004E-9</c:v>
                </c:pt>
                <c:pt idx="318">
                  <c:v>-4.9002999999999997E-9</c:v>
                </c:pt>
                <c:pt idx="319">
                  <c:v>-4.8941000000000003E-9</c:v>
                </c:pt>
                <c:pt idx="320">
                  <c:v>-4.8877999999999996E-9</c:v>
                </c:pt>
                <c:pt idx="321">
                  <c:v>-4.8816000000000002E-9</c:v>
                </c:pt>
                <c:pt idx="322">
                  <c:v>-4.8753000000000003E-9</c:v>
                </c:pt>
                <c:pt idx="323">
                  <c:v>-4.8691000000000001E-9</c:v>
                </c:pt>
                <c:pt idx="324">
                  <c:v>-4.8628000000000002E-9</c:v>
                </c:pt>
                <c:pt idx="325">
                  <c:v>-4.8566E-9</c:v>
                </c:pt>
                <c:pt idx="326">
                  <c:v>-4.8503000000000001E-9</c:v>
                </c:pt>
                <c:pt idx="327">
                  <c:v>-4.8440999999999998E-9</c:v>
                </c:pt>
                <c:pt idx="328">
                  <c:v>-4.8378E-9</c:v>
                </c:pt>
                <c:pt idx="329">
                  <c:v>-4.8315999999999997E-9</c:v>
                </c:pt>
                <c:pt idx="330">
                  <c:v>-4.8252999999999999E-9</c:v>
                </c:pt>
                <c:pt idx="331">
                  <c:v>-4.8190999999999996E-9</c:v>
                </c:pt>
                <c:pt idx="332">
                  <c:v>-4.8127999999999998E-9</c:v>
                </c:pt>
                <c:pt idx="333">
                  <c:v>-4.8066000000000003E-9</c:v>
                </c:pt>
                <c:pt idx="334">
                  <c:v>-4.8002999999999996E-9</c:v>
                </c:pt>
                <c:pt idx="335">
                  <c:v>-4.7941000000000002E-9</c:v>
                </c:pt>
                <c:pt idx="336">
                  <c:v>-4.7878000000000004E-9</c:v>
                </c:pt>
                <c:pt idx="337">
                  <c:v>-4.7816000000000001E-9</c:v>
                </c:pt>
                <c:pt idx="338">
                  <c:v>-4.7753000000000002E-9</c:v>
                </c:pt>
                <c:pt idx="339">
                  <c:v>-4.7691E-9</c:v>
                </c:pt>
                <c:pt idx="340">
                  <c:v>-4.7628000000000001E-9</c:v>
                </c:pt>
                <c:pt idx="341">
                  <c:v>-4.7565999999999999E-9</c:v>
                </c:pt>
                <c:pt idx="342">
                  <c:v>-4.7503E-9</c:v>
                </c:pt>
                <c:pt idx="343">
                  <c:v>-4.7440999999999998E-9</c:v>
                </c:pt>
                <c:pt idx="344">
                  <c:v>-4.7377999999999999E-9</c:v>
                </c:pt>
                <c:pt idx="345">
                  <c:v>-4.7315999999999997E-9</c:v>
                </c:pt>
                <c:pt idx="346">
                  <c:v>-4.7252999999999998E-9</c:v>
                </c:pt>
                <c:pt idx="347">
                  <c:v>-4.7191000000000004E-9</c:v>
                </c:pt>
                <c:pt idx="348">
                  <c:v>-4.7127999999999997E-9</c:v>
                </c:pt>
                <c:pt idx="349">
                  <c:v>-4.7066000000000003E-9</c:v>
                </c:pt>
                <c:pt idx="350">
                  <c:v>-4.7003000000000004E-9</c:v>
                </c:pt>
                <c:pt idx="351">
                  <c:v>-4.6941000000000002E-9</c:v>
                </c:pt>
                <c:pt idx="352">
                  <c:v>-4.6878000000000003E-9</c:v>
                </c:pt>
                <c:pt idx="353">
                  <c:v>-4.6816E-9</c:v>
                </c:pt>
                <c:pt idx="354">
                  <c:v>-4.6753000000000002E-9</c:v>
                </c:pt>
                <c:pt idx="355">
                  <c:v>-4.6690999999999999E-9</c:v>
                </c:pt>
                <c:pt idx="356">
                  <c:v>-4.6628000000000001E-9</c:v>
                </c:pt>
                <c:pt idx="357">
                  <c:v>-4.6565999999999998E-9</c:v>
                </c:pt>
                <c:pt idx="358">
                  <c:v>-4.6503E-9</c:v>
                </c:pt>
                <c:pt idx="359">
                  <c:v>-4.6440999999999997E-9</c:v>
                </c:pt>
                <c:pt idx="360">
                  <c:v>-4.6377999999999998E-9</c:v>
                </c:pt>
                <c:pt idx="361">
                  <c:v>-4.6315999999999996E-9</c:v>
                </c:pt>
                <c:pt idx="362">
                  <c:v>-4.6252999999999997E-9</c:v>
                </c:pt>
                <c:pt idx="363">
                  <c:v>-4.6191000000000003E-9</c:v>
                </c:pt>
                <c:pt idx="364">
                  <c:v>-4.6127999999999996E-9</c:v>
                </c:pt>
                <c:pt idx="365">
                  <c:v>-4.6066000000000002E-9</c:v>
                </c:pt>
                <c:pt idx="366">
                  <c:v>-4.6003000000000003E-9</c:v>
                </c:pt>
                <c:pt idx="367">
                  <c:v>-4.5941000000000001E-9</c:v>
                </c:pt>
                <c:pt idx="368">
                  <c:v>-4.5878000000000002E-9</c:v>
                </c:pt>
                <c:pt idx="369">
                  <c:v>-4.5816E-9</c:v>
                </c:pt>
                <c:pt idx="370">
                  <c:v>-4.5753000000000001E-9</c:v>
                </c:pt>
                <c:pt idx="371">
                  <c:v>-4.5690999999999999E-9</c:v>
                </c:pt>
                <c:pt idx="372">
                  <c:v>-4.5628E-9</c:v>
                </c:pt>
                <c:pt idx="373">
                  <c:v>-4.5565999999999998E-9</c:v>
                </c:pt>
                <c:pt idx="374">
                  <c:v>-4.5502999999999999E-9</c:v>
                </c:pt>
                <c:pt idx="375">
                  <c:v>-4.5440999999999996E-9</c:v>
                </c:pt>
                <c:pt idx="376">
                  <c:v>-4.5377999999999998E-9</c:v>
                </c:pt>
                <c:pt idx="377">
                  <c:v>-4.5316000000000004E-9</c:v>
                </c:pt>
                <c:pt idx="378">
                  <c:v>-4.5252999999999997E-9</c:v>
                </c:pt>
                <c:pt idx="379">
                  <c:v>-4.5191000000000002E-9</c:v>
                </c:pt>
                <c:pt idx="380">
                  <c:v>-4.5128000000000004E-9</c:v>
                </c:pt>
                <c:pt idx="381">
                  <c:v>-4.5066000000000001E-9</c:v>
                </c:pt>
                <c:pt idx="382">
                  <c:v>-4.5003000000000003E-9</c:v>
                </c:pt>
                <c:pt idx="383">
                  <c:v>-4.4941E-9</c:v>
                </c:pt>
                <c:pt idx="384">
                  <c:v>-4.4878000000000002E-9</c:v>
                </c:pt>
                <c:pt idx="385">
                  <c:v>-4.4815999999999999E-9</c:v>
                </c:pt>
                <c:pt idx="386">
                  <c:v>-4.4753E-9</c:v>
                </c:pt>
                <c:pt idx="387">
                  <c:v>-4.4690999999999998E-9</c:v>
                </c:pt>
                <c:pt idx="388">
                  <c:v>-4.4627999999999999E-9</c:v>
                </c:pt>
                <c:pt idx="389">
                  <c:v>-4.4565999999999997E-9</c:v>
                </c:pt>
                <c:pt idx="390">
                  <c:v>-4.4502999999999998E-9</c:v>
                </c:pt>
                <c:pt idx="391">
                  <c:v>-4.4441000000000004E-9</c:v>
                </c:pt>
                <c:pt idx="392">
                  <c:v>-4.4377999999999997E-9</c:v>
                </c:pt>
                <c:pt idx="393">
                  <c:v>-4.4316000000000003E-9</c:v>
                </c:pt>
                <c:pt idx="394">
                  <c:v>-4.4252999999999996E-9</c:v>
                </c:pt>
                <c:pt idx="395">
                  <c:v>-4.4191000000000002E-9</c:v>
                </c:pt>
                <c:pt idx="396">
                  <c:v>-4.4128000000000003E-9</c:v>
                </c:pt>
                <c:pt idx="397">
                  <c:v>-4.4066000000000001E-9</c:v>
                </c:pt>
                <c:pt idx="398">
                  <c:v>-4.4003000000000002E-9</c:v>
                </c:pt>
                <c:pt idx="399">
                  <c:v>-4.3941E-9</c:v>
                </c:pt>
                <c:pt idx="400">
                  <c:v>-4.3878000000000001E-9</c:v>
                </c:pt>
                <c:pt idx="401">
                  <c:v>-4.3815999999999998E-9</c:v>
                </c:pt>
                <c:pt idx="402">
                  <c:v>-4.3753E-9</c:v>
                </c:pt>
                <c:pt idx="403">
                  <c:v>-4.3690999999999997E-9</c:v>
                </c:pt>
                <c:pt idx="404">
                  <c:v>-4.3627999999999999E-9</c:v>
                </c:pt>
                <c:pt idx="405">
                  <c:v>-4.3565999999999996E-9</c:v>
                </c:pt>
                <c:pt idx="406">
                  <c:v>-4.3502999999999998E-9</c:v>
                </c:pt>
                <c:pt idx="407">
                  <c:v>-4.3441000000000003E-9</c:v>
                </c:pt>
                <c:pt idx="408">
                  <c:v>-4.3377999999999996E-9</c:v>
                </c:pt>
                <c:pt idx="409">
                  <c:v>-4.3316000000000002E-9</c:v>
                </c:pt>
                <c:pt idx="410">
                  <c:v>-4.3253000000000004E-9</c:v>
                </c:pt>
                <c:pt idx="411">
                  <c:v>-4.3191000000000001E-9</c:v>
                </c:pt>
                <c:pt idx="412">
                  <c:v>-4.3128000000000002E-9</c:v>
                </c:pt>
                <c:pt idx="413">
                  <c:v>-4.3066E-9</c:v>
                </c:pt>
                <c:pt idx="414">
                  <c:v>-4.3003000000000001E-9</c:v>
                </c:pt>
                <c:pt idx="415">
                  <c:v>-4.2940999999999999E-9</c:v>
                </c:pt>
                <c:pt idx="416">
                  <c:v>-4.2878E-9</c:v>
                </c:pt>
                <c:pt idx="417">
                  <c:v>-4.2815999999999998E-9</c:v>
                </c:pt>
                <c:pt idx="418">
                  <c:v>-4.2752999999999999E-9</c:v>
                </c:pt>
                <c:pt idx="419">
                  <c:v>-4.2690999999999997E-9</c:v>
                </c:pt>
                <c:pt idx="420">
                  <c:v>-4.2627999999999998E-9</c:v>
                </c:pt>
                <c:pt idx="421">
                  <c:v>-4.2566000000000004E-9</c:v>
                </c:pt>
                <c:pt idx="422">
                  <c:v>-4.2502999999999997E-9</c:v>
                </c:pt>
                <c:pt idx="423">
                  <c:v>-4.2441000000000003E-9</c:v>
                </c:pt>
                <c:pt idx="424">
                  <c:v>-4.2378000000000004E-9</c:v>
                </c:pt>
                <c:pt idx="425">
                  <c:v>-4.2316000000000002E-9</c:v>
                </c:pt>
                <c:pt idx="426">
                  <c:v>-4.2253000000000003E-9</c:v>
                </c:pt>
                <c:pt idx="427">
                  <c:v>-4.2191E-9</c:v>
                </c:pt>
                <c:pt idx="428">
                  <c:v>-4.2128000000000002E-9</c:v>
                </c:pt>
                <c:pt idx="429">
                  <c:v>-4.2065999999999999E-9</c:v>
                </c:pt>
                <c:pt idx="430">
                  <c:v>-4.2003000000000001E-9</c:v>
                </c:pt>
                <c:pt idx="431">
                  <c:v>-4.1940999999999998E-9</c:v>
                </c:pt>
                <c:pt idx="432">
                  <c:v>-4.1878E-9</c:v>
                </c:pt>
                <c:pt idx="433">
                  <c:v>-4.1815999999999997E-9</c:v>
                </c:pt>
                <c:pt idx="434">
                  <c:v>-4.1752999999999998E-9</c:v>
                </c:pt>
                <c:pt idx="435">
                  <c:v>-4.1690999999999996E-9</c:v>
                </c:pt>
                <c:pt idx="436">
                  <c:v>-4.1627999999999997E-9</c:v>
                </c:pt>
                <c:pt idx="437">
                  <c:v>-4.1566000000000003E-9</c:v>
                </c:pt>
                <c:pt idx="438">
                  <c:v>-4.1502999999999996E-9</c:v>
                </c:pt>
                <c:pt idx="439">
                  <c:v>-4.1441000000000002E-9</c:v>
                </c:pt>
                <c:pt idx="440">
                  <c:v>-4.1378000000000003E-9</c:v>
                </c:pt>
                <c:pt idx="441">
                  <c:v>-4.1316000000000001E-9</c:v>
                </c:pt>
                <c:pt idx="442">
                  <c:v>-4.1253000000000002E-9</c:v>
                </c:pt>
                <c:pt idx="443">
                  <c:v>-4.1191E-9</c:v>
                </c:pt>
                <c:pt idx="444">
                  <c:v>-4.1128000000000001E-9</c:v>
                </c:pt>
                <c:pt idx="445">
                  <c:v>-4.1065999999999999E-9</c:v>
                </c:pt>
                <c:pt idx="446">
                  <c:v>-4.1003E-9</c:v>
                </c:pt>
                <c:pt idx="447">
                  <c:v>-4.0940999999999997E-9</c:v>
                </c:pt>
                <c:pt idx="448">
                  <c:v>-4.0877999999999999E-9</c:v>
                </c:pt>
                <c:pt idx="449">
                  <c:v>-4.0815999999999996E-9</c:v>
                </c:pt>
                <c:pt idx="450">
                  <c:v>-4.0752999999999998E-9</c:v>
                </c:pt>
                <c:pt idx="451">
                  <c:v>-4.0691000000000004E-9</c:v>
                </c:pt>
                <c:pt idx="452">
                  <c:v>-4.0627999999999997E-9</c:v>
                </c:pt>
                <c:pt idx="453">
                  <c:v>-4.0566000000000002E-9</c:v>
                </c:pt>
                <c:pt idx="454">
                  <c:v>-4.0503000000000004E-9</c:v>
                </c:pt>
                <c:pt idx="455">
                  <c:v>-4.0441000000000001E-9</c:v>
                </c:pt>
                <c:pt idx="456">
                  <c:v>-4.0378000000000003E-9</c:v>
                </c:pt>
                <c:pt idx="457">
                  <c:v>-4.0316E-9</c:v>
                </c:pt>
                <c:pt idx="458">
                  <c:v>-4.0253000000000002E-9</c:v>
                </c:pt>
                <c:pt idx="459">
                  <c:v>-4.0190999999999999E-9</c:v>
                </c:pt>
                <c:pt idx="460">
                  <c:v>-4.0128E-9</c:v>
                </c:pt>
                <c:pt idx="461">
                  <c:v>-4.0065999999999998E-9</c:v>
                </c:pt>
                <c:pt idx="462">
                  <c:v>-4.0002999999999999E-9</c:v>
                </c:pt>
                <c:pt idx="463">
                  <c:v>-3.9940999999999997E-9</c:v>
                </c:pt>
                <c:pt idx="464">
                  <c:v>-3.9877999999999998E-9</c:v>
                </c:pt>
                <c:pt idx="465">
                  <c:v>-3.9816000000000004E-9</c:v>
                </c:pt>
                <c:pt idx="466">
                  <c:v>-3.9752999999999997E-9</c:v>
                </c:pt>
                <c:pt idx="467">
                  <c:v>-3.9691000000000003E-9</c:v>
                </c:pt>
                <c:pt idx="468">
                  <c:v>-3.9627999999999996E-9</c:v>
                </c:pt>
                <c:pt idx="469">
                  <c:v>-3.9566000000000002E-9</c:v>
                </c:pt>
                <c:pt idx="470">
                  <c:v>-3.9503000000000003E-9</c:v>
                </c:pt>
                <c:pt idx="471">
                  <c:v>-3.9441000000000001E-9</c:v>
                </c:pt>
                <c:pt idx="472">
                  <c:v>-3.9378000000000002E-9</c:v>
                </c:pt>
                <c:pt idx="473">
                  <c:v>-3.9315999999999999E-9</c:v>
                </c:pt>
                <c:pt idx="474">
                  <c:v>-3.9253000000000001E-9</c:v>
                </c:pt>
                <c:pt idx="475">
                  <c:v>-3.9190999999999998E-9</c:v>
                </c:pt>
                <c:pt idx="476">
                  <c:v>-3.9128E-9</c:v>
                </c:pt>
                <c:pt idx="477">
                  <c:v>-3.9065999999999997E-9</c:v>
                </c:pt>
                <c:pt idx="478">
                  <c:v>-3.9002999999999999E-9</c:v>
                </c:pt>
                <c:pt idx="479">
                  <c:v>-3.8940999999999996E-9</c:v>
                </c:pt>
                <c:pt idx="480">
                  <c:v>-3.8877999999999997E-9</c:v>
                </c:pt>
                <c:pt idx="481">
                  <c:v>-3.8816000000000003E-9</c:v>
                </c:pt>
                <c:pt idx="482">
                  <c:v>-3.8752999999999996E-9</c:v>
                </c:pt>
                <c:pt idx="483">
                  <c:v>-3.8691000000000002E-9</c:v>
                </c:pt>
                <c:pt idx="484">
                  <c:v>-3.8628000000000004E-9</c:v>
                </c:pt>
                <c:pt idx="485">
                  <c:v>-3.8566000000000001E-9</c:v>
                </c:pt>
                <c:pt idx="486">
                  <c:v>-3.8503000000000002E-9</c:v>
                </c:pt>
                <c:pt idx="487">
                  <c:v>-3.8441E-9</c:v>
                </c:pt>
                <c:pt idx="488">
                  <c:v>-3.8378000000000001E-9</c:v>
                </c:pt>
                <c:pt idx="489">
                  <c:v>-3.8315999999999999E-9</c:v>
                </c:pt>
                <c:pt idx="490">
                  <c:v>-3.8253E-9</c:v>
                </c:pt>
                <c:pt idx="491">
                  <c:v>-3.8190999999999998E-9</c:v>
                </c:pt>
                <c:pt idx="492">
                  <c:v>-3.8127999999999999E-9</c:v>
                </c:pt>
                <c:pt idx="493">
                  <c:v>-3.8065999999999997E-9</c:v>
                </c:pt>
                <c:pt idx="494">
                  <c:v>-3.8002999999999998E-9</c:v>
                </c:pt>
                <c:pt idx="495">
                  <c:v>-3.7941000000000004E-9</c:v>
                </c:pt>
                <c:pt idx="496">
                  <c:v>-3.7877999999999997E-9</c:v>
                </c:pt>
                <c:pt idx="497">
                  <c:v>-3.7816000000000003E-9</c:v>
                </c:pt>
                <c:pt idx="498">
                  <c:v>-3.7753000000000004E-9</c:v>
                </c:pt>
                <c:pt idx="499">
                  <c:v>-3.7691000000000001E-9</c:v>
                </c:pt>
                <c:pt idx="500">
                  <c:v>-3.7628000000000003E-9</c:v>
                </c:pt>
                <c:pt idx="501">
                  <c:v>-3.7566E-9</c:v>
                </c:pt>
                <c:pt idx="502">
                  <c:v>-3.7503000000000002E-9</c:v>
                </c:pt>
                <c:pt idx="503">
                  <c:v>-3.7440999999999999E-9</c:v>
                </c:pt>
                <c:pt idx="504">
                  <c:v>-3.7378000000000001E-9</c:v>
                </c:pt>
                <c:pt idx="505">
                  <c:v>-3.7315999999999998E-9</c:v>
                </c:pt>
                <c:pt idx="506">
                  <c:v>-3.7252999999999999E-9</c:v>
                </c:pt>
                <c:pt idx="507">
                  <c:v>-3.7191000000000001E-9</c:v>
                </c:pt>
                <c:pt idx="508">
                  <c:v>-3.7127999999999998E-9</c:v>
                </c:pt>
                <c:pt idx="509">
                  <c:v>-3.7066E-9</c:v>
                </c:pt>
                <c:pt idx="510">
                  <c:v>-3.7003000000000001E-9</c:v>
                </c:pt>
                <c:pt idx="511">
                  <c:v>-3.6940999999999999E-9</c:v>
                </c:pt>
                <c:pt idx="512">
                  <c:v>-3.6878E-9</c:v>
                </c:pt>
                <c:pt idx="513">
                  <c:v>-3.6816000000000002E-9</c:v>
                </c:pt>
                <c:pt idx="514">
                  <c:v>-3.6752999999999999E-9</c:v>
                </c:pt>
                <c:pt idx="515">
                  <c:v>-3.6691000000000001E-9</c:v>
                </c:pt>
                <c:pt idx="516">
                  <c:v>-3.6627999999999998E-9</c:v>
                </c:pt>
                <c:pt idx="517">
                  <c:v>-3.6566E-9</c:v>
                </c:pt>
                <c:pt idx="518">
                  <c:v>-3.6503000000000001E-9</c:v>
                </c:pt>
                <c:pt idx="519">
                  <c:v>-3.6440999999999999E-9</c:v>
                </c:pt>
                <c:pt idx="520">
                  <c:v>-3.6378E-9</c:v>
                </c:pt>
                <c:pt idx="521">
                  <c:v>-3.6316000000000002E-9</c:v>
                </c:pt>
                <c:pt idx="522">
                  <c:v>-3.6252999999999999E-9</c:v>
                </c:pt>
                <c:pt idx="523">
                  <c:v>-3.6191E-9</c:v>
                </c:pt>
                <c:pt idx="524">
                  <c:v>-3.6128000000000002E-9</c:v>
                </c:pt>
                <c:pt idx="525">
                  <c:v>-3.6065999999999999E-9</c:v>
                </c:pt>
                <c:pt idx="526">
                  <c:v>-3.6003000000000001E-9</c:v>
                </c:pt>
                <c:pt idx="527">
                  <c:v>-3.5940999999999998E-9</c:v>
                </c:pt>
                <c:pt idx="528">
                  <c:v>-3.5878E-9</c:v>
                </c:pt>
                <c:pt idx="529">
                  <c:v>-3.5816000000000001E-9</c:v>
                </c:pt>
                <c:pt idx="530">
                  <c:v>-3.5752999999999998E-9</c:v>
                </c:pt>
                <c:pt idx="531">
                  <c:v>-3.5691E-9</c:v>
                </c:pt>
                <c:pt idx="532">
                  <c:v>-3.5628000000000001E-9</c:v>
                </c:pt>
                <c:pt idx="533">
                  <c:v>-3.5565999999999999E-9</c:v>
                </c:pt>
                <c:pt idx="534">
                  <c:v>-3.5503E-9</c:v>
                </c:pt>
                <c:pt idx="535">
                  <c:v>-3.5441000000000002E-9</c:v>
                </c:pt>
                <c:pt idx="536">
                  <c:v>-3.5377999999999999E-9</c:v>
                </c:pt>
                <c:pt idx="537">
                  <c:v>-3.5316000000000001E-9</c:v>
                </c:pt>
                <c:pt idx="538">
                  <c:v>-3.5252999999999998E-9</c:v>
                </c:pt>
                <c:pt idx="539">
                  <c:v>-3.5191E-9</c:v>
                </c:pt>
                <c:pt idx="540">
                  <c:v>-3.5128000000000001E-9</c:v>
                </c:pt>
                <c:pt idx="541">
                  <c:v>-3.5065999999999999E-9</c:v>
                </c:pt>
                <c:pt idx="542">
                  <c:v>-3.5003E-9</c:v>
                </c:pt>
                <c:pt idx="543">
                  <c:v>-3.4941000000000002E-9</c:v>
                </c:pt>
                <c:pt idx="544">
                  <c:v>-3.4877999999999999E-9</c:v>
                </c:pt>
                <c:pt idx="545">
                  <c:v>-3.4816000000000001E-9</c:v>
                </c:pt>
                <c:pt idx="546">
                  <c:v>-3.4753000000000002E-9</c:v>
                </c:pt>
                <c:pt idx="547">
                  <c:v>-3.4690999999999999E-9</c:v>
                </c:pt>
                <c:pt idx="548">
                  <c:v>-3.4628000000000001E-9</c:v>
                </c:pt>
                <c:pt idx="549">
                  <c:v>-3.4565999999999998E-9</c:v>
                </c:pt>
                <c:pt idx="550">
                  <c:v>-3.4503E-9</c:v>
                </c:pt>
                <c:pt idx="551">
                  <c:v>-3.4441000000000001E-9</c:v>
                </c:pt>
                <c:pt idx="552">
                  <c:v>-3.4377999999999999E-9</c:v>
                </c:pt>
                <c:pt idx="553">
                  <c:v>-3.4316E-9</c:v>
                </c:pt>
                <c:pt idx="554">
                  <c:v>-3.4253000000000002E-9</c:v>
                </c:pt>
                <c:pt idx="555">
                  <c:v>-3.4190999999999999E-9</c:v>
                </c:pt>
                <c:pt idx="556">
                  <c:v>-3.4128E-9</c:v>
                </c:pt>
                <c:pt idx="557">
                  <c:v>-3.4065999999999998E-9</c:v>
                </c:pt>
                <c:pt idx="558">
                  <c:v>-3.4002999999999999E-9</c:v>
                </c:pt>
                <c:pt idx="559">
                  <c:v>-3.3941000000000001E-9</c:v>
                </c:pt>
                <c:pt idx="560">
                  <c:v>-3.3877999999999998E-9</c:v>
                </c:pt>
                <c:pt idx="561">
                  <c:v>-3.3816E-9</c:v>
                </c:pt>
                <c:pt idx="562">
                  <c:v>-3.3753000000000001E-9</c:v>
                </c:pt>
                <c:pt idx="563">
                  <c:v>-3.3690999999999999E-9</c:v>
                </c:pt>
                <c:pt idx="564">
                  <c:v>-3.3628E-9</c:v>
                </c:pt>
                <c:pt idx="565">
                  <c:v>-3.3566000000000002E-9</c:v>
                </c:pt>
                <c:pt idx="566">
                  <c:v>-3.3502999999999999E-9</c:v>
                </c:pt>
                <c:pt idx="567">
                  <c:v>-3.3441000000000001E-9</c:v>
                </c:pt>
                <c:pt idx="568">
                  <c:v>-3.3378000000000002E-9</c:v>
                </c:pt>
                <c:pt idx="569">
                  <c:v>-3.3316E-9</c:v>
                </c:pt>
                <c:pt idx="570">
                  <c:v>-3.3253000000000001E-9</c:v>
                </c:pt>
                <c:pt idx="571">
                  <c:v>-3.3190999999999998E-9</c:v>
                </c:pt>
                <c:pt idx="572">
                  <c:v>-3.3128E-9</c:v>
                </c:pt>
                <c:pt idx="573">
                  <c:v>-3.3066000000000001E-9</c:v>
                </c:pt>
                <c:pt idx="574">
                  <c:v>-3.3002999999999999E-9</c:v>
                </c:pt>
                <c:pt idx="575">
                  <c:v>-3.2941E-9</c:v>
                </c:pt>
                <c:pt idx="576">
                  <c:v>-3.2878000000000002E-9</c:v>
                </c:pt>
                <c:pt idx="577">
                  <c:v>-3.2815999999999999E-9</c:v>
                </c:pt>
                <c:pt idx="578">
                  <c:v>-3.2753000000000001E-9</c:v>
                </c:pt>
                <c:pt idx="579">
                  <c:v>-3.2690999999999998E-9</c:v>
                </c:pt>
                <c:pt idx="580">
                  <c:v>-3.2627999999999999E-9</c:v>
                </c:pt>
                <c:pt idx="581">
                  <c:v>-3.2566000000000001E-9</c:v>
                </c:pt>
                <c:pt idx="582">
                  <c:v>-3.2502999999999998E-9</c:v>
                </c:pt>
                <c:pt idx="583">
                  <c:v>-3.2441E-9</c:v>
                </c:pt>
                <c:pt idx="584">
                  <c:v>-3.2378000000000001E-9</c:v>
                </c:pt>
                <c:pt idx="585">
                  <c:v>-3.2315999999999999E-9</c:v>
                </c:pt>
                <c:pt idx="586">
                  <c:v>-3.2253E-9</c:v>
                </c:pt>
                <c:pt idx="587">
                  <c:v>-3.2191000000000002E-9</c:v>
                </c:pt>
                <c:pt idx="588">
                  <c:v>-3.2127999999999999E-9</c:v>
                </c:pt>
                <c:pt idx="589">
                  <c:v>-3.2066000000000001E-9</c:v>
                </c:pt>
                <c:pt idx="590">
                  <c:v>-3.2002999999999998E-9</c:v>
                </c:pt>
                <c:pt idx="591">
                  <c:v>-3.1941E-9</c:v>
                </c:pt>
                <c:pt idx="592">
                  <c:v>-3.1878000000000001E-9</c:v>
                </c:pt>
                <c:pt idx="593">
                  <c:v>-3.1815999999999998E-9</c:v>
                </c:pt>
                <c:pt idx="594">
                  <c:v>-3.1753E-9</c:v>
                </c:pt>
                <c:pt idx="595">
                  <c:v>-3.1691000000000002E-9</c:v>
                </c:pt>
                <c:pt idx="596">
                  <c:v>-3.1627999999999999E-9</c:v>
                </c:pt>
                <c:pt idx="597">
                  <c:v>-3.1566E-9</c:v>
                </c:pt>
                <c:pt idx="598">
                  <c:v>-3.1503000000000002E-9</c:v>
                </c:pt>
                <c:pt idx="599">
                  <c:v>-3.1440999999999999E-9</c:v>
                </c:pt>
                <c:pt idx="600">
                  <c:v>-3.1378000000000001E-9</c:v>
                </c:pt>
                <c:pt idx="601">
                  <c:v>-3.1315999999999998E-9</c:v>
                </c:pt>
                <c:pt idx="602">
                  <c:v>-3.1253E-9</c:v>
                </c:pt>
                <c:pt idx="603">
                  <c:v>-3.1191000000000001E-9</c:v>
                </c:pt>
                <c:pt idx="604">
                  <c:v>-3.1127999999999998E-9</c:v>
                </c:pt>
                <c:pt idx="605">
                  <c:v>-3.1066E-9</c:v>
                </c:pt>
                <c:pt idx="606">
                  <c:v>-3.1003000000000001E-9</c:v>
                </c:pt>
                <c:pt idx="607">
                  <c:v>-3.0940999999999999E-9</c:v>
                </c:pt>
                <c:pt idx="608">
                  <c:v>-3.0878E-9</c:v>
                </c:pt>
                <c:pt idx="609">
                  <c:v>-3.0816000000000002E-9</c:v>
                </c:pt>
                <c:pt idx="610">
                  <c:v>-3.0752999999999999E-9</c:v>
                </c:pt>
                <c:pt idx="611">
                  <c:v>-3.0691000000000001E-9</c:v>
                </c:pt>
                <c:pt idx="612">
                  <c:v>-3.0627999999999998E-9</c:v>
                </c:pt>
                <c:pt idx="613">
                  <c:v>-3.0566E-9</c:v>
                </c:pt>
                <c:pt idx="614">
                  <c:v>-3.0503000000000001E-9</c:v>
                </c:pt>
                <c:pt idx="615">
                  <c:v>-3.0440999999999999E-9</c:v>
                </c:pt>
                <c:pt idx="616">
                  <c:v>-3.0378E-9</c:v>
                </c:pt>
                <c:pt idx="617">
                  <c:v>-3.0316000000000002E-9</c:v>
                </c:pt>
                <c:pt idx="618">
                  <c:v>-3.0252999999999999E-9</c:v>
                </c:pt>
                <c:pt idx="619">
                  <c:v>-3.0191E-9</c:v>
                </c:pt>
                <c:pt idx="620">
                  <c:v>-3.0128000000000002E-9</c:v>
                </c:pt>
                <c:pt idx="621">
                  <c:v>-3.0065999999999999E-9</c:v>
                </c:pt>
                <c:pt idx="622">
                  <c:v>-3.0003000000000001E-9</c:v>
                </c:pt>
                <c:pt idx="623">
                  <c:v>-2.9940999999999998E-9</c:v>
                </c:pt>
                <c:pt idx="624">
                  <c:v>-2.9878E-9</c:v>
                </c:pt>
                <c:pt idx="625">
                  <c:v>-2.9816000000000001E-9</c:v>
                </c:pt>
                <c:pt idx="626">
                  <c:v>-2.9752999999999998E-9</c:v>
                </c:pt>
                <c:pt idx="627">
                  <c:v>-2.9691E-9</c:v>
                </c:pt>
                <c:pt idx="628">
                  <c:v>-2.9628000000000001E-9</c:v>
                </c:pt>
                <c:pt idx="629">
                  <c:v>-2.9565999999999999E-9</c:v>
                </c:pt>
                <c:pt idx="630">
                  <c:v>-2.9503E-9</c:v>
                </c:pt>
                <c:pt idx="631">
                  <c:v>-2.9441000000000002E-9</c:v>
                </c:pt>
                <c:pt idx="632">
                  <c:v>-2.9377999999999999E-9</c:v>
                </c:pt>
                <c:pt idx="633">
                  <c:v>-2.9316000000000001E-9</c:v>
                </c:pt>
                <c:pt idx="634">
                  <c:v>-2.9252999999999998E-9</c:v>
                </c:pt>
                <c:pt idx="635">
                  <c:v>-2.9191E-9</c:v>
                </c:pt>
                <c:pt idx="636">
                  <c:v>-2.9128000000000001E-9</c:v>
                </c:pt>
                <c:pt idx="637">
                  <c:v>-2.9065999999999999E-9</c:v>
                </c:pt>
                <c:pt idx="638">
                  <c:v>-2.9003E-9</c:v>
                </c:pt>
                <c:pt idx="639">
                  <c:v>-2.8941000000000002E-9</c:v>
                </c:pt>
                <c:pt idx="640">
                  <c:v>-2.8877999999999999E-9</c:v>
                </c:pt>
                <c:pt idx="641">
                  <c:v>-2.8816000000000001E-9</c:v>
                </c:pt>
                <c:pt idx="642">
                  <c:v>-2.8753000000000002E-9</c:v>
                </c:pt>
                <c:pt idx="643">
                  <c:v>-2.8690999999999999E-9</c:v>
                </c:pt>
                <c:pt idx="644">
                  <c:v>-2.8628000000000001E-9</c:v>
                </c:pt>
                <c:pt idx="645">
                  <c:v>-2.8565999999999998E-9</c:v>
                </c:pt>
                <c:pt idx="646">
                  <c:v>-2.8503E-9</c:v>
                </c:pt>
                <c:pt idx="647">
                  <c:v>-2.8441000000000001E-9</c:v>
                </c:pt>
                <c:pt idx="648">
                  <c:v>-2.8377999999999999E-9</c:v>
                </c:pt>
                <c:pt idx="649">
                  <c:v>-2.8316E-9</c:v>
                </c:pt>
                <c:pt idx="650">
                  <c:v>-2.8253000000000002E-9</c:v>
                </c:pt>
                <c:pt idx="651">
                  <c:v>-2.8190999999999999E-9</c:v>
                </c:pt>
                <c:pt idx="652">
                  <c:v>-2.8128E-9</c:v>
                </c:pt>
                <c:pt idx="653">
                  <c:v>-2.8065999999999998E-9</c:v>
                </c:pt>
                <c:pt idx="654">
                  <c:v>-2.8002999999999999E-9</c:v>
                </c:pt>
                <c:pt idx="655">
                  <c:v>-2.7941000000000001E-9</c:v>
                </c:pt>
                <c:pt idx="656">
                  <c:v>-2.7877999999999998E-9</c:v>
                </c:pt>
                <c:pt idx="657">
                  <c:v>-2.7816E-9</c:v>
                </c:pt>
                <c:pt idx="658">
                  <c:v>-2.7753000000000001E-9</c:v>
                </c:pt>
                <c:pt idx="659">
                  <c:v>-2.7690999999999999E-9</c:v>
                </c:pt>
                <c:pt idx="660">
                  <c:v>-2.7628E-9</c:v>
                </c:pt>
                <c:pt idx="661">
                  <c:v>-2.7566000000000002E-9</c:v>
                </c:pt>
                <c:pt idx="662">
                  <c:v>-2.7502999999999999E-9</c:v>
                </c:pt>
                <c:pt idx="663">
                  <c:v>-2.7441000000000001E-9</c:v>
                </c:pt>
                <c:pt idx="664">
                  <c:v>-2.7378000000000002E-9</c:v>
                </c:pt>
                <c:pt idx="665">
                  <c:v>-2.7316E-9</c:v>
                </c:pt>
                <c:pt idx="666">
                  <c:v>-2.7253000000000001E-9</c:v>
                </c:pt>
                <c:pt idx="667">
                  <c:v>-2.7190999999999998E-9</c:v>
                </c:pt>
                <c:pt idx="668">
                  <c:v>-2.7128E-9</c:v>
                </c:pt>
                <c:pt idx="669">
                  <c:v>-2.7066000000000001E-9</c:v>
                </c:pt>
                <c:pt idx="670">
                  <c:v>-2.7002999999999999E-9</c:v>
                </c:pt>
                <c:pt idx="671">
                  <c:v>-2.6941E-9</c:v>
                </c:pt>
                <c:pt idx="672">
                  <c:v>-2.6878000000000002E-9</c:v>
                </c:pt>
                <c:pt idx="673">
                  <c:v>-2.6815999999999999E-9</c:v>
                </c:pt>
                <c:pt idx="674">
                  <c:v>-2.6753000000000001E-9</c:v>
                </c:pt>
                <c:pt idx="675">
                  <c:v>-2.6690999999999998E-9</c:v>
                </c:pt>
                <c:pt idx="676">
                  <c:v>-2.6627999999999999E-9</c:v>
                </c:pt>
                <c:pt idx="677">
                  <c:v>-2.6566000000000001E-9</c:v>
                </c:pt>
                <c:pt idx="678">
                  <c:v>-2.6502999999999998E-9</c:v>
                </c:pt>
                <c:pt idx="679">
                  <c:v>-2.6441E-9</c:v>
                </c:pt>
                <c:pt idx="680">
                  <c:v>-2.6378000000000001E-9</c:v>
                </c:pt>
                <c:pt idx="681">
                  <c:v>-2.6315999999999999E-9</c:v>
                </c:pt>
                <c:pt idx="682">
                  <c:v>-2.6253E-9</c:v>
                </c:pt>
                <c:pt idx="683">
                  <c:v>-2.6191000000000002E-9</c:v>
                </c:pt>
                <c:pt idx="684">
                  <c:v>-2.6127999999999999E-9</c:v>
                </c:pt>
                <c:pt idx="685">
                  <c:v>-2.6066000000000001E-9</c:v>
                </c:pt>
                <c:pt idx="686">
                  <c:v>-2.6002999999999998E-9</c:v>
                </c:pt>
                <c:pt idx="687">
                  <c:v>-2.5941E-9</c:v>
                </c:pt>
                <c:pt idx="688">
                  <c:v>-2.5878000000000001E-9</c:v>
                </c:pt>
                <c:pt idx="689">
                  <c:v>-2.5815999999999999E-9</c:v>
                </c:pt>
                <c:pt idx="690">
                  <c:v>-2.5753E-9</c:v>
                </c:pt>
                <c:pt idx="691">
                  <c:v>-2.5691000000000002E-9</c:v>
                </c:pt>
                <c:pt idx="692">
                  <c:v>-2.5627999999999999E-9</c:v>
                </c:pt>
                <c:pt idx="693">
                  <c:v>-2.5566E-9</c:v>
                </c:pt>
                <c:pt idx="694">
                  <c:v>-2.5503000000000002E-9</c:v>
                </c:pt>
                <c:pt idx="695">
                  <c:v>-2.5440999999999999E-9</c:v>
                </c:pt>
                <c:pt idx="696">
                  <c:v>-2.5378000000000001E-9</c:v>
                </c:pt>
                <c:pt idx="697">
                  <c:v>-2.5315999999999998E-9</c:v>
                </c:pt>
                <c:pt idx="698">
                  <c:v>-2.5253E-9</c:v>
                </c:pt>
                <c:pt idx="699">
                  <c:v>-2.5191000000000001E-9</c:v>
                </c:pt>
                <c:pt idx="700">
                  <c:v>-2.5127999999999998E-9</c:v>
                </c:pt>
                <c:pt idx="701">
                  <c:v>-2.5066E-9</c:v>
                </c:pt>
                <c:pt idx="702">
                  <c:v>-2.5003000000000001E-9</c:v>
                </c:pt>
                <c:pt idx="703">
                  <c:v>-2.4940999999999999E-9</c:v>
                </c:pt>
                <c:pt idx="704">
                  <c:v>-2.4878E-9</c:v>
                </c:pt>
                <c:pt idx="705">
                  <c:v>-2.4816000000000002E-9</c:v>
                </c:pt>
                <c:pt idx="706">
                  <c:v>-2.4752999999999999E-9</c:v>
                </c:pt>
                <c:pt idx="707">
                  <c:v>-2.4691000000000001E-9</c:v>
                </c:pt>
                <c:pt idx="708">
                  <c:v>-2.4627999999999998E-9</c:v>
                </c:pt>
                <c:pt idx="709">
                  <c:v>-2.4566E-9</c:v>
                </c:pt>
                <c:pt idx="710">
                  <c:v>-2.4503000000000001E-9</c:v>
                </c:pt>
                <c:pt idx="711">
                  <c:v>-2.4440999999999999E-9</c:v>
                </c:pt>
                <c:pt idx="712">
                  <c:v>-2.4378E-9</c:v>
                </c:pt>
                <c:pt idx="713">
                  <c:v>-2.4316000000000002E-9</c:v>
                </c:pt>
                <c:pt idx="714">
                  <c:v>-2.4252999999999999E-9</c:v>
                </c:pt>
                <c:pt idx="715">
                  <c:v>-2.4191000000000001E-9</c:v>
                </c:pt>
                <c:pt idx="716">
                  <c:v>-2.4128000000000002E-9</c:v>
                </c:pt>
                <c:pt idx="717">
                  <c:v>-2.4065999999999999E-9</c:v>
                </c:pt>
                <c:pt idx="718">
                  <c:v>-2.4003000000000001E-9</c:v>
                </c:pt>
                <c:pt idx="719">
                  <c:v>-2.3940999999999998E-9</c:v>
                </c:pt>
                <c:pt idx="720">
                  <c:v>-2.3878E-9</c:v>
                </c:pt>
                <c:pt idx="721">
                  <c:v>-2.3816000000000001E-9</c:v>
                </c:pt>
                <c:pt idx="722">
                  <c:v>-2.3752999999999999E-9</c:v>
                </c:pt>
                <c:pt idx="723">
                  <c:v>-2.3691E-9</c:v>
                </c:pt>
                <c:pt idx="724">
                  <c:v>-2.3628000000000002E-9</c:v>
                </c:pt>
                <c:pt idx="725">
                  <c:v>-2.3565999999999999E-9</c:v>
                </c:pt>
                <c:pt idx="726">
                  <c:v>-2.3503E-9</c:v>
                </c:pt>
                <c:pt idx="727">
                  <c:v>-2.3440999999999998E-9</c:v>
                </c:pt>
                <c:pt idx="728">
                  <c:v>-2.3377999999999999E-9</c:v>
                </c:pt>
                <c:pt idx="729">
                  <c:v>-2.3316000000000001E-9</c:v>
                </c:pt>
                <c:pt idx="730">
                  <c:v>-2.3252999999999998E-9</c:v>
                </c:pt>
                <c:pt idx="731">
                  <c:v>-2.3191E-9</c:v>
                </c:pt>
                <c:pt idx="732">
                  <c:v>-2.3128000000000001E-9</c:v>
                </c:pt>
                <c:pt idx="733">
                  <c:v>-2.3065999999999999E-9</c:v>
                </c:pt>
                <c:pt idx="734">
                  <c:v>-2.3003E-9</c:v>
                </c:pt>
                <c:pt idx="735">
                  <c:v>-2.2941000000000002E-9</c:v>
                </c:pt>
                <c:pt idx="736">
                  <c:v>-2.2877999999999999E-9</c:v>
                </c:pt>
                <c:pt idx="737">
                  <c:v>-2.2816000000000001E-9</c:v>
                </c:pt>
                <c:pt idx="738">
                  <c:v>-2.2753000000000002E-9</c:v>
                </c:pt>
                <c:pt idx="739">
                  <c:v>-2.2691E-9</c:v>
                </c:pt>
                <c:pt idx="740">
                  <c:v>-2.2628000000000001E-9</c:v>
                </c:pt>
                <c:pt idx="741">
                  <c:v>-2.2565999999999998E-9</c:v>
                </c:pt>
                <c:pt idx="742">
                  <c:v>-2.2503E-9</c:v>
                </c:pt>
                <c:pt idx="743">
                  <c:v>-2.2441000000000001E-9</c:v>
                </c:pt>
                <c:pt idx="744">
                  <c:v>-2.2377999999999999E-9</c:v>
                </c:pt>
                <c:pt idx="745">
                  <c:v>-2.2316E-9</c:v>
                </c:pt>
                <c:pt idx="746">
                  <c:v>-2.2253000000000002E-9</c:v>
                </c:pt>
                <c:pt idx="747">
                  <c:v>-2.2190999999999999E-9</c:v>
                </c:pt>
                <c:pt idx="748">
                  <c:v>-2.2128000000000001E-9</c:v>
                </c:pt>
                <c:pt idx="749">
                  <c:v>-2.2065999999999998E-9</c:v>
                </c:pt>
                <c:pt idx="750">
                  <c:v>-2.2002999999999999E-9</c:v>
                </c:pt>
                <c:pt idx="751">
                  <c:v>-2.1941000000000001E-9</c:v>
                </c:pt>
                <c:pt idx="752">
                  <c:v>-2.1877999999999998E-9</c:v>
                </c:pt>
                <c:pt idx="753">
                  <c:v>-2.1816E-9</c:v>
                </c:pt>
                <c:pt idx="754">
                  <c:v>-2.1753000000000001E-9</c:v>
                </c:pt>
                <c:pt idx="755">
                  <c:v>-2.1690999999999999E-9</c:v>
                </c:pt>
                <c:pt idx="756">
                  <c:v>-2.1628E-9</c:v>
                </c:pt>
                <c:pt idx="757">
                  <c:v>-2.1566000000000002E-9</c:v>
                </c:pt>
                <c:pt idx="758">
                  <c:v>-2.1502999999999999E-9</c:v>
                </c:pt>
                <c:pt idx="759">
                  <c:v>-2.1441000000000001E-9</c:v>
                </c:pt>
                <c:pt idx="760">
                  <c:v>-2.1377999999999998E-9</c:v>
                </c:pt>
                <c:pt idx="761">
                  <c:v>-2.1316E-9</c:v>
                </c:pt>
                <c:pt idx="762">
                  <c:v>-2.1253000000000001E-9</c:v>
                </c:pt>
                <c:pt idx="763">
                  <c:v>-2.1190999999999998E-9</c:v>
                </c:pt>
                <c:pt idx="764">
                  <c:v>-2.1128E-9</c:v>
                </c:pt>
                <c:pt idx="765">
                  <c:v>-2.1066000000000001E-9</c:v>
                </c:pt>
                <c:pt idx="766">
                  <c:v>-2.1002999999999999E-9</c:v>
                </c:pt>
                <c:pt idx="767">
                  <c:v>-2.0941E-9</c:v>
                </c:pt>
                <c:pt idx="768">
                  <c:v>-2.0878000000000002E-9</c:v>
                </c:pt>
                <c:pt idx="769">
                  <c:v>-2.0815999999999999E-9</c:v>
                </c:pt>
                <c:pt idx="770">
                  <c:v>-2.0753000000000001E-9</c:v>
                </c:pt>
                <c:pt idx="771">
                  <c:v>-2.0690999999999998E-9</c:v>
                </c:pt>
                <c:pt idx="772">
                  <c:v>-2.0627999999999999E-9</c:v>
                </c:pt>
                <c:pt idx="773">
                  <c:v>-2.0566000000000001E-9</c:v>
                </c:pt>
                <c:pt idx="774">
                  <c:v>-2.0502999999999998E-9</c:v>
                </c:pt>
                <c:pt idx="775">
                  <c:v>-2.0441E-9</c:v>
                </c:pt>
                <c:pt idx="776">
                  <c:v>-2.0378000000000001E-9</c:v>
                </c:pt>
                <c:pt idx="777">
                  <c:v>-2.0315999999999999E-9</c:v>
                </c:pt>
                <c:pt idx="778">
                  <c:v>-2.0253E-9</c:v>
                </c:pt>
                <c:pt idx="779">
                  <c:v>-2.0191000000000002E-9</c:v>
                </c:pt>
                <c:pt idx="780">
                  <c:v>-2.0127999999999999E-9</c:v>
                </c:pt>
                <c:pt idx="781">
                  <c:v>-2.0066000000000001E-9</c:v>
                </c:pt>
                <c:pt idx="782">
                  <c:v>-2.0002999999999998E-9</c:v>
                </c:pt>
                <c:pt idx="783">
                  <c:v>-1.9941E-9</c:v>
                </c:pt>
                <c:pt idx="784">
                  <c:v>-1.9878000000000001E-9</c:v>
                </c:pt>
                <c:pt idx="785">
                  <c:v>-1.9815999999999999E-9</c:v>
                </c:pt>
                <c:pt idx="786">
                  <c:v>-1.9753E-9</c:v>
                </c:pt>
                <c:pt idx="787">
                  <c:v>-1.9691000000000002E-9</c:v>
                </c:pt>
                <c:pt idx="788">
                  <c:v>-1.9627999999999999E-9</c:v>
                </c:pt>
                <c:pt idx="789">
                  <c:v>-1.9566E-9</c:v>
                </c:pt>
                <c:pt idx="790">
                  <c:v>-1.9503000000000002E-9</c:v>
                </c:pt>
                <c:pt idx="791">
                  <c:v>-1.9440999999999999E-9</c:v>
                </c:pt>
                <c:pt idx="792">
                  <c:v>-1.9378000000000001E-9</c:v>
                </c:pt>
                <c:pt idx="793">
                  <c:v>-1.9315999999999998E-9</c:v>
                </c:pt>
                <c:pt idx="794">
                  <c:v>-1.9253E-9</c:v>
                </c:pt>
                <c:pt idx="795">
                  <c:v>-1.9191000000000001E-9</c:v>
                </c:pt>
                <c:pt idx="796">
                  <c:v>-1.9127999999999998E-9</c:v>
                </c:pt>
                <c:pt idx="797">
                  <c:v>-1.9066E-9</c:v>
                </c:pt>
                <c:pt idx="798">
                  <c:v>-1.9003000000000001E-9</c:v>
                </c:pt>
                <c:pt idx="799">
                  <c:v>-1.8940999999999999E-9</c:v>
                </c:pt>
                <c:pt idx="800">
                  <c:v>-1.8878E-9</c:v>
                </c:pt>
                <c:pt idx="801">
                  <c:v>-1.8816000000000002E-9</c:v>
                </c:pt>
                <c:pt idx="802">
                  <c:v>-1.8752999999999999E-9</c:v>
                </c:pt>
                <c:pt idx="803">
                  <c:v>-1.8691000000000001E-9</c:v>
                </c:pt>
                <c:pt idx="804">
                  <c:v>-1.8627999999999998E-9</c:v>
                </c:pt>
                <c:pt idx="805">
                  <c:v>-1.8566E-9</c:v>
                </c:pt>
                <c:pt idx="806">
                  <c:v>-1.8502999999999999E-9</c:v>
                </c:pt>
                <c:pt idx="807">
                  <c:v>-1.8441000000000001E-9</c:v>
                </c:pt>
                <c:pt idx="808">
                  <c:v>-1.8378E-9</c:v>
                </c:pt>
                <c:pt idx="809">
                  <c:v>-1.8316E-9</c:v>
                </c:pt>
                <c:pt idx="810">
                  <c:v>-1.8253000000000001E-9</c:v>
                </c:pt>
                <c:pt idx="811">
                  <c:v>-1.8191000000000001E-9</c:v>
                </c:pt>
                <c:pt idx="812">
                  <c:v>-1.8128E-9</c:v>
                </c:pt>
                <c:pt idx="813">
                  <c:v>-1.8065999999999999E-9</c:v>
                </c:pt>
                <c:pt idx="814">
                  <c:v>-1.8003000000000001E-9</c:v>
                </c:pt>
                <c:pt idx="815">
                  <c:v>-1.7941E-9</c:v>
                </c:pt>
                <c:pt idx="816">
                  <c:v>-1.7878E-9</c:v>
                </c:pt>
                <c:pt idx="817">
                  <c:v>-1.7815999999999999E-9</c:v>
                </c:pt>
                <c:pt idx="818">
                  <c:v>-1.7753000000000001E-9</c:v>
                </c:pt>
                <c:pt idx="819">
                  <c:v>-1.7691E-9</c:v>
                </c:pt>
                <c:pt idx="820">
                  <c:v>-1.7628E-9</c:v>
                </c:pt>
                <c:pt idx="821">
                  <c:v>-1.7565999999999999E-9</c:v>
                </c:pt>
                <c:pt idx="822">
                  <c:v>-1.7503E-9</c:v>
                </c:pt>
                <c:pt idx="823">
                  <c:v>-1.7441E-9</c:v>
                </c:pt>
                <c:pt idx="824">
                  <c:v>-1.7377999999999999E-9</c:v>
                </c:pt>
                <c:pt idx="825">
                  <c:v>-1.7316000000000001E-9</c:v>
                </c:pt>
                <c:pt idx="826">
                  <c:v>-1.7253E-9</c:v>
                </c:pt>
                <c:pt idx="827">
                  <c:v>-1.7191E-9</c:v>
                </c:pt>
                <c:pt idx="828">
                  <c:v>-1.7127999999999999E-9</c:v>
                </c:pt>
                <c:pt idx="829">
                  <c:v>-1.7066000000000001E-9</c:v>
                </c:pt>
                <c:pt idx="830">
                  <c:v>-1.7003E-9</c:v>
                </c:pt>
                <c:pt idx="831">
                  <c:v>-1.6941E-9</c:v>
                </c:pt>
                <c:pt idx="832">
                  <c:v>-1.6877999999999999E-9</c:v>
                </c:pt>
                <c:pt idx="833">
                  <c:v>-1.6816000000000001E-9</c:v>
                </c:pt>
                <c:pt idx="834">
                  <c:v>-1.6753E-9</c:v>
                </c:pt>
                <c:pt idx="835">
                  <c:v>-1.6691E-9</c:v>
                </c:pt>
                <c:pt idx="836">
                  <c:v>-1.6628000000000001E-9</c:v>
                </c:pt>
                <c:pt idx="837">
                  <c:v>-1.6566E-9</c:v>
                </c:pt>
                <c:pt idx="838">
                  <c:v>-1.6503E-9</c:v>
                </c:pt>
                <c:pt idx="839">
                  <c:v>-1.6440999999999999E-9</c:v>
                </c:pt>
                <c:pt idx="840">
                  <c:v>-1.6378000000000001E-9</c:v>
                </c:pt>
                <c:pt idx="841">
                  <c:v>-1.6316E-9</c:v>
                </c:pt>
                <c:pt idx="842">
                  <c:v>-1.6253E-9</c:v>
                </c:pt>
                <c:pt idx="843">
                  <c:v>-1.6190999999999999E-9</c:v>
                </c:pt>
                <c:pt idx="844">
                  <c:v>-1.6128000000000001E-9</c:v>
                </c:pt>
                <c:pt idx="845">
                  <c:v>-1.6066E-9</c:v>
                </c:pt>
                <c:pt idx="846">
                  <c:v>-1.6002999999999999E-9</c:v>
                </c:pt>
                <c:pt idx="847">
                  <c:v>-1.5940999999999999E-9</c:v>
                </c:pt>
                <c:pt idx="848">
                  <c:v>-1.5878E-9</c:v>
                </c:pt>
                <c:pt idx="849">
                  <c:v>-1.5816E-9</c:v>
                </c:pt>
                <c:pt idx="850">
                  <c:v>-1.5752999999999999E-9</c:v>
                </c:pt>
                <c:pt idx="851">
                  <c:v>-1.5691000000000001E-9</c:v>
                </c:pt>
                <c:pt idx="852">
                  <c:v>-1.5628E-9</c:v>
                </c:pt>
                <c:pt idx="853">
                  <c:v>-1.5566E-9</c:v>
                </c:pt>
                <c:pt idx="854">
                  <c:v>-1.5502999999999999E-9</c:v>
                </c:pt>
                <c:pt idx="855">
                  <c:v>-1.5441000000000001E-9</c:v>
                </c:pt>
                <c:pt idx="856">
                  <c:v>-1.5378E-9</c:v>
                </c:pt>
                <c:pt idx="857">
                  <c:v>-1.5316E-9</c:v>
                </c:pt>
                <c:pt idx="858">
                  <c:v>-1.5253000000000001E-9</c:v>
                </c:pt>
                <c:pt idx="859">
                  <c:v>-1.5191000000000001E-9</c:v>
                </c:pt>
                <c:pt idx="860">
                  <c:v>-1.5128E-9</c:v>
                </c:pt>
                <c:pt idx="861">
                  <c:v>-1.5065999999999999E-9</c:v>
                </c:pt>
                <c:pt idx="862">
                  <c:v>-1.5003000000000001E-9</c:v>
                </c:pt>
                <c:pt idx="863">
                  <c:v>-1.4941E-9</c:v>
                </c:pt>
                <c:pt idx="864">
                  <c:v>-1.4878E-9</c:v>
                </c:pt>
                <c:pt idx="865">
                  <c:v>-1.4815999999999999E-9</c:v>
                </c:pt>
                <c:pt idx="866">
                  <c:v>-1.4753000000000001E-9</c:v>
                </c:pt>
                <c:pt idx="867">
                  <c:v>-1.4691E-9</c:v>
                </c:pt>
                <c:pt idx="868">
                  <c:v>-1.4628E-9</c:v>
                </c:pt>
                <c:pt idx="869">
                  <c:v>-1.4565999999999999E-9</c:v>
                </c:pt>
                <c:pt idx="870">
                  <c:v>-1.4503E-9</c:v>
                </c:pt>
                <c:pt idx="871">
                  <c:v>-1.4441E-9</c:v>
                </c:pt>
                <c:pt idx="872">
                  <c:v>-1.4377999999999999E-9</c:v>
                </c:pt>
                <c:pt idx="873">
                  <c:v>-1.4316000000000001E-9</c:v>
                </c:pt>
                <c:pt idx="874">
                  <c:v>-1.4253E-9</c:v>
                </c:pt>
                <c:pt idx="875">
                  <c:v>-1.4191E-9</c:v>
                </c:pt>
                <c:pt idx="876">
                  <c:v>-1.4127999999999999E-9</c:v>
                </c:pt>
                <c:pt idx="877">
                  <c:v>-1.4066000000000001E-9</c:v>
                </c:pt>
                <c:pt idx="878">
                  <c:v>-1.4003E-9</c:v>
                </c:pt>
                <c:pt idx="879">
                  <c:v>-1.3941E-9</c:v>
                </c:pt>
                <c:pt idx="880">
                  <c:v>-1.3877999999999999E-9</c:v>
                </c:pt>
                <c:pt idx="881">
                  <c:v>-1.3816000000000001E-9</c:v>
                </c:pt>
                <c:pt idx="882">
                  <c:v>-1.3753E-9</c:v>
                </c:pt>
                <c:pt idx="883">
                  <c:v>-1.3691E-9</c:v>
                </c:pt>
                <c:pt idx="884">
                  <c:v>-1.3628000000000001E-9</c:v>
                </c:pt>
                <c:pt idx="885">
                  <c:v>-1.3566000000000001E-9</c:v>
                </c:pt>
                <c:pt idx="886">
                  <c:v>-1.3503E-9</c:v>
                </c:pt>
                <c:pt idx="887">
                  <c:v>-1.3440999999999999E-9</c:v>
                </c:pt>
                <c:pt idx="888">
                  <c:v>-1.3378000000000001E-9</c:v>
                </c:pt>
                <c:pt idx="889">
                  <c:v>-1.3316E-9</c:v>
                </c:pt>
                <c:pt idx="890">
                  <c:v>-1.3253E-9</c:v>
                </c:pt>
                <c:pt idx="891">
                  <c:v>-1.3190999999999999E-9</c:v>
                </c:pt>
                <c:pt idx="892">
                  <c:v>-1.3128000000000001E-9</c:v>
                </c:pt>
                <c:pt idx="893">
                  <c:v>-1.3066E-9</c:v>
                </c:pt>
                <c:pt idx="894">
                  <c:v>-1.3002999999999999E-9</c:v>
                </c:pt>
                <c:pt idx="895">
                  <c:v>-1.2940999999999999E-9</c:v>
                </c:pt>
                <c:pt idx="896">
                  <c:v>-1.2878E-9</c:v>
                </c:pt>
                <c:pt idx="897">
                  <c:v>-1.2816E-9</c:v>
                </c:pt>
                <c:pt idx="898">
                  <c:v>-1.2752999999999999E-9</c:v>
                </c:pt>
                <c:pt idx="899">
                  <c:v>-1.2691000000000001E-9</c:v>
                </c:pt>
                <c:pt idx="900">
                  <c:v>-1.2628E-9</c:v>
                </c:pt>
                <c:pt idx="901">
                  <c:v>-1.2566E-9</c:v>
                </c:pt>
                <c:pt idx="902">
                  <c:v>-1.2502999999999999E-9</c:v>
                </c:pt>
                <c:pt idx="903">
                  <c:v>-1.2441000000000001E-9</c:v>
                </c:pt>
                <c:pt idx="904">
                  <c:v>-1.2378E-9</c:v>
                </c:pt>
                <c:pt idx="905">
                  <c:v>-1.2316E-9</c:v>
                </c:pt>
                <c:pt idx="906">
                  <c:v>-1.2253000000000001E-9</c:v>
                </c:pt>
                <c:pt idx="907">
                  <c:v>-1.2191000000000001E-9</c:v>
                </c:pt>
                <c:pt idx="908">
                  <c:v>-1.2128E-9</c:v>
                </c:pt>
                <c:pt idx="909">
                  <c:v>-1.2065999999999999E-9</c:v>
                </c:pt>
                <c:pt idx="910">
                  <c:v>-1.2003000000000001E-9</c:v>
                </c:pt>
                <c:pt idx="911">
                  <c:v>-1.1941E-9</c:v>
                </c:pt>
                <c:pt idx="912">
                  <c:v>-1.1878E-9</c:v>
                </c:pt>
                <c:pt idx="913">
                  <c:v>-1.1815999999999999E-9</c:v>
                </c:pt>
                <c:pt idx="914">
                  <c:v>-1.1753000000000001E-9</c:v>
                </c:pt>
                <c:pt idx="915">
                  <c:v>-1.1691E-9</c:v>
                </c:pt>
                <c:pt idx="916">
                  <c:v>-1.1628E-9</c:v>
                </c:pt>
                <c:pt idx="917">
                  <c:v>-1.1565999999999999E-9</c:v>
                </c:pt>
                <c:pt idx="918">
                  <c:v>-1.1503E-9</c:v>
                </c:pt>
                <c:pt idx="919">
                  <c:v>-1.1441E-9</c:v>
                </c:pt>
                <c:pt idx="920">
                  <c:v>-1.1377999999999999E-9</c:v>
                </c:pt>
                <c:pt idx="921">
                  <c:v>-1.1315999999999999E-9</c:v>
                </c:pt>
                <c:pt idx="922">
                  <c:v>-1.1253E-9</c:v>
                </c:pt>
                <c:pt idx="923">
                  <c:v>-1.1191E-9</c:v>
                </c:pt>
                <c:pt idx="924">
                  <c:v>-1.1127999999999999E-9</c:v>
                </c:pt>
                <c:pt idx="925">
                  <c:v>-1.1066000000000001E-9</c:v>
                </c:pt>
                <c:pt idx="926">
                  <c:v>-1.1003E-9</c:v>
                </c:pt>
                <c:pt idx="927">
                  <c:v>-1.0941E-9</c:v>
                </c:pt>
                <c:pt idx="928">
                  <c:v>-1.0877999999999999E-9</c:v>
                </c:pt>
                <c:pt idx="929">
                  <c:v>-1.0816000000000001E-9</c:v>
                </c:pt>
                <c:pt idx="930">
                  <c:v>-1.0753E-9</c:v>
                </c:pt>
                <c:pt idx="931">
                  <c:v>-1.0691E-9</c:v>
                </c:pt>
                <c:pt idx="932">
                  <c:v>-1.0628000000000001E-9</c:v>
                </c:pt>
                <c:pt idx="933">
                  <c:v>-1.0566000000000001E-9</c:v>
                </c:pt>
                <c:pt idx="934">
                  <c:v>-1.0503E-9</c:v>
                </c:pt>
                <c:pt idx="935">
                  <c:v>-1.0440999999999999E-9</c:v>
                </c:pt>
                <c:pt idx="936">
                  <c:v>-1.0378000000000001E-9</c:v>
                </c:pt>
                <c:pt idx="937">
                  <c:v>-1.0316E-9</c:v>
                </c:pt>
                <c:pt idx="938">
                  <c:v>-1.0253E-9</c:v>
                </c:pt>
                <c:pt idx="939">
                  <c:v>-1.0190999999999999E-9</c:v>
                </c:pt>
                <c:pt idx="940">
                  <c:v>-1.0128000000000001E-9</c:v>
                </c:pt>
                <c:pt idx="941">
                  <c:v>-1.0066E-9</c:v>
                </c:pt>
                <c:pt idx="942">
                  <c:v>-1.0002999999999999E-9</c:v>
                </c:pt>
                <c:pt idx="943">
                  <c:v>-9.9409999999999991E-10</c:v>
                </c:pt>
                <c:pt idx="944">
                  <c:v>-9.8780000000000004E-10</c:v>
                </c:pt>
                <c:pt idx="945">
                  <c:v>-9.816E-10</c:v>
                </c:pt>
                <c:pt idx="946">
                  <c:v>-9.7529999999999993E-10</c:v>
                </c:pt>
                <c:pt idx="947">
                  <c:v>-9.691000000000001E-10</c:v>
                </c:pt>
                <c:pt idx="948">
                  <c:v>-9.6280000000000003E-10</c:v>
                </c:pt>
                <c:pt idx="949">
                  <c:v>-9.5659999999999998E-10</c:v>
                </c:pt>
                <c:pt idx="950">
                  <c:v>-9.5029999999999991E-10</c:v>
                </c:pt>
                <c:pt idx="951">
                  <c:v>-9.4410000000000008E-10</c:v>
                </c:pt>
                <c:pt idx="952">
                  <c:v>-9.3780000000000001E-10</c:v>
                </c:pt>
                <c:pt idx="953">
                  <c:v>-9.3159999999999997E-10</c:v>
                </c:pt>
                <c:pt idx="954">
                  <c:v>-9.253E-10</c:v>
                </c:pt>
                <c:pt idx="955">
                  <c:v>-9.1909999999999996E-10</c:v>
                </c:pt>
                <c:pt idx="956">
                  <c:v>-9.1279999999999999E-10</c:v>
                </c:pt>
                <c:pt idx="957">
                  <c:v>-9.0659999999999995E-10</c:v>
                </c:pt>
                <c:pt idx="958">
                  <c:v>-9.0029999999999998E-10</c:v>
                </c:pt>
                <c:pt idx="959">
                  <c:v>-8.9410000000000005E-10</c:v>
                </c:pt>
                <c:pt idx="960">
                  <c:v>-8.8779999999999997E-10</c:v>
                </c:pt>
                <c:pt idx="961">
                  <c:v>-8.8160000000000004E-10</c:v>
                </c:pt>
                <c:pt idx="962">
                  <c:v>-8.7529999999999997E-10</c:v>
                </c:pt>
                <c:pt idx="963">
                  <c:v>-8.6910000000000003E-10</c:v>
                </c:pt>
                <c:pt idx="964">
                  <c:v>-8.6279999999999996E-10</c:v>
                </c:pt>
                <c:pt idx="965">
                  <c:v>-8.5660000000000002E-10</c:v>
                </c:pt>
                <c:pt idx="966">
                  <c:v>-8.5029999999999995E-10</c:v>
                </c:pt>
                <c:pt idx="967">
                  <c:v>-8.4410000000000001E-10</c:v>
                </c:pt>
                <c:pt idx="968">
                  <c:v>-8.3780000000000004E-10</c:v>
                </c:pt>
                <c:pt idx="969">
                  <c:v>-8.316E-10</c:v>
                </c:pt>
                <c:pt idx="970">
                  <c:v>-8.2530000000000003E-10</c:v>
                </c:pt>
                <c:pt idx="971">
                  <c:v>-8.1909999999999999E-10</c:v>
                </c:pt>
                <c:pt idx="972">
                  <c:v>-8.1280000000000003E-10</c:v>
                </c:pt>
                <c:pt idx="973">
                  <c:v>-8.0659999999999999E-10</c:v>
                </c:pt>
                <c:pt idx="974">
                  <c:v>-8.0030000000000002E-10</c:v>
                </c:pt>
                <c:pt idx="975">
                  <c:v>-7.9409999999999998E-10</c:v>
                </c:pt>
                <c:pt idx="976">
                  <c:v>-7.8780000000000001E-10</c:v>
                </c:pt>
                <c:pt idx="977">
                  <c:v>-7.8159999999999997E-10</c:v>
                </c:pt>
                <c:pt idx="978">
                  <c:v>-7.753E-10</c:v>
                </c:pt>
                <c:pt idx="979">
                  <c:v>-7.6909999999999996E-10</c:v>
                </c:pt>
                <c:pt idx="980">
                  <c:v>-7.6279999999999999E-10</c:v>
                </c:pt>
                <c:pt idx="981">
                  <c:v>-7.5659999999999995E-10</c:v>
                </c:pt>
                <c:pt idx="982">
                  <c:v>-7.5029999999999998E-10</c:v>
                </c:pt>
                <c:pt idx="983">
                  <c:v>-7.4410000000000005E-10</c:v>
                </c:pt>
                <c:pt idx="984">
                  <c:v>-7.3779999999999998E-10</c:v>
                </c:pt>
                <c:pt idx="985">
                  <c:v>-7.3160000000000004E-10</c:v>
                </c:pt>
                <c:pt idx="986">
                  <c:v>-7.2529999999999997E-10</c:v>
                </c:pt>
                <c:pt idx="987">
                  <c:v>-7.1910000000000003E-10</c:v>
                </c:pt>
                <c:pt idx="988">
                  <c:v>-7.1279999999999996E-10</c:v>
                </c:pt>
                <c:pt idx="989">
                  <c:v>-7.0660000000000002E-10</c:v>
                </c:pt>
                <c:pt idx="990">
                  <c:v>-7.0029999999999995E-10</c:v>
                </c:pt>
                <c:pt idx="991">
                  <c:v>-6.9410000000000001E-10</c:v>
                </c:pt>
                <c:pt idx="992">
                  <c:v>-6.8780000000000004E-10</c:v>
                </c:pt>
                <c:pt idx="993">
                  <c:v>-6.816E-10</c:v>
                </c:pt>
                <c:pt idx="994">
                  <c:v>-6.7530000000000004E-10</c:v>
                </c:pt>
                <c:pt idx="995">
                  <c:v>-6.691E-10</c:v>
                </c:pt>
                <c:pt idx="996">
                  <c:v>-6.6280000000000003E-10</c:v>
                </c:pt>
                <c:pt idx="997">
                  <c:v>-6.5659999999999999E-10</c:v>
                </c:pt>
                <c:pt idx="998">
                  <c:v>-6.5030000000000002E-10</c:v>
                </c:pt>
                <c:pt idx="999">
                  <c:v>-6.4409999999999998E-10</c:v>
                </c:pt>
                <c:pt idx="1000">
                  <c:v>-6.3780000000000001E-10</c:v>
                </c:pt>
                <c:pt idx="1001">
                  <c:v>-6.3159999999999997E-10</c:v>
                </c:pt>
                <c:pt idx="1002">
                  <c:v>-6.253E-10</c:v>
                </c:pt>
                <c:pt idx="1003">
                  <c:v>-6.1909999999999996E-10</c:v>
                </c:pt>
                <c:pt idx="1004">
                  <c:v>-6.1279999999999999E-10</c:v>
                </c:pt>
                <c:pt idx="1005">
                  <c:v>-6.0659999999999995E-10</c:v>
                </c:pt>
                <c:pt idx="1006">
                  <c:v>-6.0029999999999998E-10</c:v>
                </c:pt>
                <c:pt idx="1007">
                  <c:v>-5.9410000000000005E-10</c:v>
                </c:pt>
                <c:pt idx="1008">
                  <c:v>-5.8779999999999998E-10</c:v>
                </c:pt>
                <c:pt idx="1009">
                  <c:v>-5.8160000000000004E-10</c:v>
                </c:pt>
                <c:pt idx="1010">
                  <c:v>-5.7529999999999997E-10</c:v>
                </c:pt>
                <c:pt idx="1011">
                  <c:v>-5.6910000000000003E-10</c:v>
                </c:pt>
                <c:pt idx="1012">
                  <c:v>-5.6279999999999996E-10</c:v>
                </c:pt>
                <c:pt idx="1013">
                  <c:v>-5.5660000000000002E-10</c:v>
                </c:pt>
                <c:pt idx="1014">
                  <c:v>-5.5029999999999995E-10</c:v>
                </c:pt>
                <c:pt idx="1015">
                  <c:v>-5.4410000000000001E-10</c:v>
                </c:pt>
                <c:pt idx="1016">
                  <c:v>-5.3780000000000005E-10</c:v>
                </c:pt>
                <c:pt idx="1017">
                  <c:v>-5.316E-10</c:v>
                </c:pt>
                <c:pt idx="1018">
                  <c:v>-5.2530000000000004E-10</c:v>
                </c:pt>
                <c:pt idx="1019">
                  <c:v>-5.191E-10</c:v>
                </c:pt>
                <c:pt idx="1020">
                  <c:v>-5.1280000000000003E-10</c:v>
                </c:pt>
                <c:pt idx="1021">
                  <c:v>-5.0659999999999999E-10</c:v>
                </c:pt>
                <c:pt idx="1022">
                  <c:v>-5.0030000000000002E-10</c:v>
                </c:pt>
                <c:pt idx="1023">
                  <c:v>-4.9409999999999998E-10</c:v>
                </c:pt>
                <c:pt idx="1024">
                  <c:v>-4.8780000000000001E-10</c:v>
                </c:pt>
                <c:pt idx="1025">
                  <c:v>-4.8159999999999997E-10</c:v>
                </c:pt>
                <c:pt idx="1026">
                  <c:v>-4.753E-10</c:v>
                </c:pt>
                <c:pt idx="1027">
                  <c:v>-4.6909999999999996E-10</c:v>
                </c:pt>
                <c:pt idx="1028">
                  <c:v>-4.6279999999999999E-10</c:v>
                </c:pt>
                <c:pt idx="1029">
                  <c:v>-4.5660000000000001E-10</c:v>
                </c:pt>
                <c:pt idx="1030">
                  <c:v>-4.5029999999999999E-10</c:v>
                </c:pt>
                <c:pt idx="1031">
                  <c:v>-4.441E-10</c:v>
                </c:pt>
                <c:pt idx="1032">
                  <c:v>-4.3779999999999998E-10</c:v>
                </c:pt>
                <c:pt idx="1033">
                  <c:v>-4.3159999999999999E-10</c:v>
                </c:pt>
                <c:pt idx="1034">
                  <c:v>-4.2530000000000002E-10</c:v>
                </c:pt>
                <c:pt idx="1035">
                  <c:v>-4.1909999999999998E-10</c:v>
                </c:pt>
                <c:pt idx="1036">
                  <c:v>-4.1280000000000001E-10</c:v>
                </c:pt>
                <c:pt idx="1037">
                  <c:v>-4.0660000000000002E-10</c:v>
                </c:pt>
                <c:pt idx="1038">
                  <c:v>-4.003E-10</c:v>
                </c:pt>
                <c:pt idx="1039">
                  <c:v>-3.9410000000000001E-10</c:v>
                </c:pt>
                <c:pt idx="1040">
                  <c:v>-3.8779999999999999E-10</c:v>
                </c:pt>
                <c:pt idx="1041">
                  <c:v>-3.8160000000000001E-10</c:v>
                </c:pt>
                <c:pt idx="1042">
                  <c:v>-3.7529999999999999E-10</c:v>
                </c:pt>
                <c:pt idx="1043">
                  <c:v>-3.691E-10</c:v>
                </c:pt>
                <c:pt idx="1044">
                  <c:v>-3.6279999999999998E-10</c:v>
                </c:pt>
                <c:pt idx="1045">
                  <c:v>-3.5659999999999999E-10</c:v>
                </c:pt>
                <c:pt idx="1046">
                  <c:v>-3.5030000000000002E-10</c:v>
                </c:pt>
                <c:pt idx="1047">
                  <c:v>-3.4409999999999998E-10</c:v>
                </c:pt>
                <c:pt idx="1048">
                  <c:v>-3.3780000000000001E-10</c:v>
                </c:pt>
                <c:pt idx="1049">
                  <c:v>-3.3160000000000002E-10</c:v>
                </c:pt>
                <c:pt idx="1050">
                  <c:v>-3.253E-10</c:v>
                </c:pt>
                <c:pt idx="1051">
                  <c:v>-3.1910000000000001E-10</c:v>
                </c:pt>
                <c:pt idx="1052">
                  <c:v>-3.128E-10</c:v>
                </c:pt>
                <c:pt idx="1053">
                  <c:v>-3.0660000000000001E-10</c:v>
                </c:pt>
                <c:pt idx="1054">
                  <c:v>-3.0029999999999999E-10</c:v>
                </c:pt>
                <c:pt idx="1055">
                  <c:v>-2.941E-10</c:v>
                </c:pt>
                <c:pt idx="1056">
                  <c:v>-2.8779999999999998E-10</c:v>
                </c:pt>
                <c:pt idx="1057">
                  <c:v>-2.8159999999999999E-10</c:v>
                </c:pt>
                <c:pt idx="1058">
                  <c:v>-2.7530000000000002E-10</c:v>
                </c:pt>
                <c:pt idx="1059">
                  <c:v>-2.6909999999999998E-10</c:v>
                </c:pt>
                <c:pt idx="1060">
                  <c:v>-2.6280000000000001E-10</c:v>
                </c:pt>
                <c:pt idx="1061">
                  <c:v>-2.5660000000000002E-10</c:v>
                </c:pt>
                <c:pt idx="1062">
                  <c:v>-2.503E-10</c:v>
                </c:pt>
                <c:pt idx="1063">
                  <c:v>-2.4410000000000002E-10</c:v>
                </c:pt>
                <c:pt idx="1064">
                  <c:v>-2.378E-10</c:v>
                </c:pt>
                <c:pt idx="1065">
                  <c:v>-2.3160000000000001E-10</c:v>
                </c:pt>
                <c:pt idx="1066">
                  <c:v>-2.2529999999999999E-10</c:v>
                </c:pt>
                <c:pt idx="1067">
                  <c:v>-2.191E-10</c:v>
                </c:pt>
                <c:pt idx="1068">
                  <c:v>-2.128E-10</c:v>
                </c:pt>
                <c:pt idx="1069">
                  <c:v>-2.0659999999999999E-10</c:v>
                </c:pt>
                <c:pt idx="1070">
                  <c:v>-2.003E-10</c:v>
                </c:pt>
                <c:pt idx="1071">
                  <c:v>-1.9410000000000001E-10</c:v>
                </c:pt>
                <c:pt idx="1072">
                  <c:v>-1.8779999999999999E-10</c:v>
                </c:pt>
                <c:pt idx="1073">
                  <c:v>-1.816E-10</c:v>
                </c:pt>
                <c:pt idx="1074">
                  <c:v>-1.753E-10</c:v>
                </c:pt>
                <c:pt idx="1075">
                  <c:v>-1.6909999999999999E-10</c:v>
                </c:pt>
                <c:pt idx="1076">
                  <c:v>-1.628E-10</c:v>
                </c:pt>
                <c:pt idx="1077">
                  <c:v>-1.5660000000000001E-10</c:v>
                </c:pt>
                <c:pt idx="1078">
                  <c:v>-1.5029999999999999E-10</c:v>
                </c:pt>
                <c:pt idx="1079">
                  <c:v>-1.441E-10</c:v>
                </c:pt>
                <c:pt idx="1080">
                  <c:v>-1.378E-10</c:v>
                </c:pt>
                <c:pt idx="1081">
                  <c:v>-1.3159999999999999E-10</c:v>
                </c:pt>
                <c:pt idx="1082">
                  <c:v>-1.253E-10</c:v>
                </c:pt>
                <c:pt idx="1083">
                  <c:v>-1.1910000000000001E-10</c:v>
                </c:pt>
                <c:pt idx="1084">
                  <c:v>-1.128E-10</c:v>
                </c:pt>
                <c:pt idx="1085">
                  <c:v>-1.066E-10</c:v>
                </c:pt>
                <c:pt idx="1086">
                  <c:v>-1.0030000000000001E-10</c:v>
                </c:pt>
                <c:pt idx="1087">
                  <c:v>-9.4100000000000003E-11</c:v>
                </c:pt>
                <c:pt idx="1088">
                  <c:v>-8.7799999999999997E-11</c:v>
                </c:pt>
                <c:pt idx="1089">
                  <c:v>-8.1599999999999995E-11</c:v>
                </c:pt>
                <c:pt idx="1090">
                  <c:v>-7.5300000000000001E-11</c:v>
                </c:pt>
                <c:pt idx="1091">
                  <c:v>-6.9099999999999999E-11</c:v>
                </c:pt>
                <c:pt idx="1092">
                  <c:v>-6.2800000000000005E-11</c:v>
                </c:pt>
                <c:pt idx="1093">
                  <c:v>-5.6599999999999997E-11</c:v>
                </c:pt>
                <c:pt idx="1094">
                  <c:v>-5.0299999999999997E-11</c:v>
                </c:pt>
                <c:pt idx="1095">
                  <c:v>-4.4100000000000002E-11</c:v>
                </c:pt>
                <c:pt idx="1096">
                  <c:v>-3.7800000000000001E-11</c:v>
                </c:pt>
                <c:pt idx="1097">
                  <c:v>-3.1599999999999999E-11</c:v>
                </c:pt>
                <c:pt idx="1098">
                  <c:v>-2.5299999999999999E-11</c:v>
                </c:pt>
                <c:pt idx="1099">
                  <c:v>-1.9100000000000001E-11</c:v>
                </c:pt>
                <c:pt idx="1100">
                  <c:v>-1.28E-11</c:v>
                </c:pt>
                <c:pt idx="1101">
                  <c:v>-6.6000000000000001E-12</c:v>
                </c:pt>
                <c:pt idx="1102">
                  <c:v>-2.9999999999999998E-13</c:v>
                </c:pt>
                <c:pt idx="1103">
                  <c:v>5.9000000000000003E-12</c:v>
                </c:pt>
                <c:pt idx="1104">
                  <c:v>1.2200000000000001E-11</c:v>
                </c:pt>
                <c:pt idx="1105">
                  <c:v>1.8399999999999999E-11</c:v>
                </c:pt>
                <c:pt idx="1106">
                  <c:v>2.4699999999999999E-11</c:v>
                </c:pt>
                <c:pt idx="1107">
                  <c:v>3.0899999999999998E-11</c:v>
                </c:pt>
                <c:pt idx="1108">
                  <c:v>3.7199999999999998E-11</c:v>
                </c:pt>
                <c:pt idx="1109">
                  <c:v>4.34E-11</c:v>
                </c:pt>
                <c:pt idx="1110">
                  <c:v>4.97E-11</c:v>
                </c:pt>
                <c:pt idx="1111">
                  <c:v>5.5900000000000002E-11</c:v>
                </c:pt>
                <c:pt idx="1112">
                  <c:v>6.2200000000000002E-11</c:v>
                </c:pt>
                <c:pt idx="1113">
                  <c:v>6.8400000000000004E-11</c:v>
                </c:pt>
                <c:pt idx="1114">
                  <c:v>7.4699999999999998E-11</c:v>
                </c:pt>
                <c:pt idx="1115">
                  <c:v>8.09E-11</c:v>
                </c:pt>
                <c:pt idx="1116">
                  <c:v>8.7199999999999994E-11</c:v>
                </c:pt>
                <c:pt idx="1117">
                  <c:v>9.3399999999999995E-11</c:v>
                </c:pt>
                <c:pt idx="1118">
                  <c:v>9.9700000000000002E-11</c:v>
                </c:pt>
                <c:pt idx="1119">
                  <c:v>1.059E-10</c:v>
                </c:pt>
                <c:pt idx="1120">
                  <c:v>1.122E-10</c:v>
                </c:pt>
                <c:pt idx="1121">
                  <c:v>1.184E-10</c:v>
                </c:pt>
                <c:pt idx="1122">
                  <c:v>1.2469999999999999E-10</c:v>
                </c:pt>
                <c:pt idx="1123">
                  <c:v>1.3090000000000001E-10</c:v>
                </c:pt>
                <c:pt idx="1124">
                  <c:v>1.372E-10</c:v>
                </c:pt>
                <c:pt idx="1125">
                  <c:v>1.4339999999999999E-10</c:v>
                </c:pt>
                <c:pt idx="1126">
                  <c:v>1.4970000000000001E-10</c:v>
                </c:pt>
                <c:pt idx="1127">
                  <c:v>1.559E-10</c:v>
                </c:pt>
                <c:pt idx="1128">
                  <c:v>1.6219999999999999E-10</c:v>
                </c:pt>
                <c:pt idx="1129">
                  <c:v>1.6840000000000001E-10</c:v>
                </c:pt>
                <c:pt idx="1130">
                  <c:v>1.747E-10</c:v>
                </c:pt>
                <c:pt idx="1131">
                  <c:v>1.8089999999999999E-10</c:v>
                </c:pt>
                <c:pt idx="1132">
                  <c:v>1.8720000000000001E-10</c:v>
                </c:pt>
                <c:pt idx="1133">
                  <c:v>1.934E-10</c:v>
                </c:pt>
                <c:pt idx="1134">
                  <c:v>1.9969999999999999E-10</c:v>
                </c:pt>
                <c:pt idx="1135">
                  <c:v>2.0590000000000001E-10</c:v>
                </c:pt>
                <c:pt idx="1136">
                  <c:v>2.122E-10</c:v>
                </c:pt>
                <c:pt idx="1137">
                  <c:v>2.1839999999999999E-10</c:v>
                </c:pt>
                <c:pt idx="1138">
                  <c:v>2.2470000000000001E-10</c:v>
                </c:pt>
                <c:pt idx="1139">
                  <c:v>2.309E-10</c:v>
                </c:pt>
                <c:pt idx="1140">
                  <c:v>2.3720000000000002E-10</c:v>
                </c:pt>
                <c:pt idx="1141">
                  <c:v>2.4340000000000001E-10</c:v>
                </c:pt>
                <c:pt idx="1142">
                  <c:v>2.4969999999999998E-10</c:v>
                </c:pt>
                <c:pt idx="1143">
                  <c:v>2.5590000000000002E-10</c:v>
                </c:pt>
                <c:pt idx="1144">
                  <c:v>2.6219999999999998E-10</c:v>
                </c:pt>
                <c:pt idx="1145">
                  <c:v>2.6840000000000002E-10</c:v>
                </c:pt>
                <c:pt idx="1146">
                  <c:v>2.7469999999999999E-10</c:v>
                </c:pt>
                <c:pt idx="1147">
                  <c:v>2.8089999999999998E-10</c:v>
                </c:pt>
                <c:pt idx="1148">
                  <c:v>2.872E-10</c:v>
                </c:pt>
                <c:pt idx="1149">
                  <c:v>2.9339999999999999E-10</c:v>
                </c:pt>
                <c:pt idx="1150">
                  <c:v>2.9970000000000001E-10</c:v>
                </c:pt>
                <c:pt idx="1151">
                  <c:v>3.059E-10</c:v>
                </c:pt>
                <c:pt idx="1152">
                  <c:v>3.1220000000000002E-10</c:v>
                </c:pt>
                <c:pt idx="1153">
                  <c:v>3.1840000000000001E-10</c:v>
                </c:pt>
                <c:pt idx="1154">
                  <c:v>3.2469999999999997E-10</c:v>
                </c:pt>
                <c:pt idx="1155">
                  <c:v>3.3090000000000002E-10</c:v>
                </c:pt>
                <c:pt idx="1156">
                  <c:v>3.3719999999999998E-10</c:v>
                </c:pt>
                <c:pt idx="1157">
                  <c:v>3.4340000000000002E-10</c:v>
                </c:pt>
                <c:pt idx="1158">
                  <c:v>3.4969999999999999E-10</c:v>
                </c:pt>
                <c:pt idx="1159">
                  <c:v>3.5589999999999998E-10</c:v>
                </c:pt>
                <c:pt idx="1160">
                  <c:v>3.622E-10</c:v>
                </c:pt>
                <c:pt idx="1161">
                  <c:v>3.6839999999999999E-10</c:v>
                </c:pt>
                <c:pt idx="1162">
                  <c:v>3.7470000000000001E-10</c:v>
                </c:pt>
                <c:pt idx="1163">
                  <c:v>3.809E-10</c:v>
                </c:pt>
                <c:pt idx="1164">
                  <c:v>3.8720000000000002E-10</c:v>
                </c:pt>
                <c:pt idx="1165">
                  <c:v>3.9340000000000001E-10</c:v>
                </c:pt>
                <c:pt idx="1166">
                  <c:v>3.9969999999999997E-10</c:v>
                </c:pt>
                <c:pt idx="1167">
                  <c:v>4.0590000000000001E-10</c:v>
                </c:pt>
                <c:pt idx="1168">
                  <c:v>4.1219999999999998E-10</c:v>
                </c:pt>
                <c:pt idx="1169">
                  <c:v>4.1840000000000002E-10</c:v>
                </c:pt>
                <c:pt idx="1170">
                  <c:v>4.2469999999999999E-10</c:v>
                </c:pt>
                <c:pt idx="1171">
                  <c:v>4.3089999999999998E-10</c:v>
                </c:pt>
                <c:pt idx="1172">
                  <c:v>4.372E-10</c:v>
                </c:pt>
                <c:pt idx="1173">
                  <c:v>4.4339999999999999E-10</c:v>
                </c:pt>
                <c:pt idx="1174">
                  <c:v>4.4970000000000001E-10</c:v>
                </c:pt>
                <c:pt idx="1175">
                  <c:v>4.559E-10</c:v>
                </c:pt>
                <c:pt idx="1176">
                  <c:v>4.6220000000000002E-10</c:v>
                </c:pt>
                <c:pt idx="1177">
                  <c:v>4.6839999999999995E-10</c:v>
                </c:pt>
                <c:pt idx="1178">
                  <c:v>4.7470000000000003E-10</c:v>
                </c:pt>
                <c:pt idx="1179">
                  <c:v>4.8089999999999996E-10</c:v>
                </c:pt>
                <c:pt idx="1180">
                  <c:v>4.8720000000000003E-10</c:v>
                </c:pt>
                <c:pt idx="1181">
                  <c:v>4.9339999999999997E-10</c:v>
                </c:pt>
                <c:pt idx="1182">
                  <c:v>4.9970000000000004E-10</c:v>
                </c:pt>
                <c:pt idx="1183">
                  <c:v>5.0589999999999998E-10</c:v>
                </c:pt>
                <c:pt idx="1184">
                  <c:v>5.1220000000000005E-10</c:v>
                </c:pt>
                <c:pt idx="1185">
                  <c:v>5.1839999999999999E-10</c:v>
                </c:pt>
                <c:pt idx="1186">
                  <c:v>5.2469999999999996E-10</c:v>
                </c:pt>
                <c:pt idx="1187">
                  <c:v>5.309E-10</c:v>
                </c:pt>
                <c:pt idx="1188">
                  <c:v>5.3719999999999996E-10</c:v>
                </c:pt>
                <c:pt idx="1189">
                  <c:v>5.4340000000000001E-10</c:v>
                </c:pt>
                <c:pt idx="1190">
                  <c:v>5.4969999999999997E-10</c:v>
                </c:pt>
                <c:pt idx="1191">
                  <c:v>5.5590000000000001E-10</c:v>
                </c:pt>
                <c:pt idx="1192">
                  <c:v>5.6219999999999998E-10</c:v>
                </c:pt>
                <c:pt idx="1193">
                  <c:v>5.6840000000000002E-10</c:v>
                </c:pt>
                <c:pt idx="1194">
                  <c:v>5.7469999999999999E-10</c:v>
                </c:pt>
                <c:pt idx="1195">
                  <c:v>5.8090000000000003E-10</c:v>
                </c:pt>
                <c:pt idx="1196">
                  <c:v>5.872E-10</c:v>
                </c:pt>
                <c:pt idx="1197">
                  <c:v>5.9340000000000004E-10</c:v>
                </c:pt>
                <c:pt idx="1198">
                  <c:v>5.9970000000000001E-10</c:v>
                </c:pt>
                <c:pt idx="1199">
                  <c:v>6.0590000000000005E-10</c:v>
                </c:pt>
                <c:pt idx="1200">
                  <c:v>6.1220000000000002E-10</c:v>
                </c:pt>
                <c:pt idx="1201">
                  <c:v>6.1839999999999995E-10</c:v>
                </c:pt>
                <c:pt idx="1202">
                  <c:v>6.2470000000000002E-10</c:v>
                </c:pt>
                <c:pt idx="1203">
                  <c:v>6.3089999999999996E-10</c:v>
                </c:pt>
                <c:pt idx="1204">
                  <c:v>6.3720000000000003E-10</c:v>
                </c:pt>
                <c:pt idx="1205">
                  <c:v>6.4339999999999997E-10</c:v>
                </c:pt>
                <c:pt idx="1206">
                  <c:v>6.4970000000000004E-10</c:v>
                </c:pt>
                <c:pt idx="1207">
                  <c:v>6.5589999999999998E-10</c:v>
                </c:pt>
                <c:pt idx="1208">
                  <c:v>6.6220000000000005E-10</c:v>
                </c:pt>
                <c:pt idx="1209">
                  <c:v>6.6839999999999999E-10</c:v>
                </c:pt>
                <c:pt idx="1210">
                  <c:v>6.7469999999999996E-10</c:v>
                </c:pt>
                <c:pt idx="1211">
                  <c:v>6.809E-10</c:v>
                </c:pt>
                <c:pt idx="1212">
                  <c:v>6.8719999999999996E-10</c:v>
                </c:pt>
                <c:pt idx="1213">
                  <c:v>6.934E-10</c:v>
                </c:pt>
                <c:pt idx="1214">
                  <c:v>6.9969999999999997E-10</c:v>
                </c:pt>
                <c:pt idx="1215">
                  <c:v>7.0590000000000001E-10</c:v>
                </c:pt>
                <c:pt idx="1216">
                  <c:v>7.1219999999999998E-10</c:v>
                </c:pt>
                <c:pt idx="1217">
                  <c:v>7.1840000000000002E-10</c:v>
                </c:pt>
                <c:pt idx="1218">
                  <c:v>7.2469999999999999E-10</c:v>
                </c:pt>
                <c:pt idx="1219">
                  <c:v>7.3090000000000003E-10</c:v>
                </c:pt>
                <c:pt idx="1220">
                  <c:v>7.372E-10</c:v>
                </c:pt>
                <c:pt idx="1221">
                  <c:v>7.4340000000000004E-10</c:v>
                </c:pt>
                <c:pt idx="1222">
                  <c:v>7.4970000000000001E-10</c:v>
                </c:pt>
                <c:pt idx="1223">
                  <c:v>7.5590000000000005E-10</c:v>
                </c:pt>
                <c:pt idx="1224">
                  <c:v>7.6220000000000001E-10</c:v>
                </c:pt>
                <c:pt idx="1225">
                  <c:v>7.6839999999999995E-10</c:v>
                </c:pt>
                <c:pt idx="1226">
                  <c:v>7.7470000000000002E-10</c:v>
                </c:pt>
                <c:pt idx="1227">
                  <c:v>7.8089999999999996E-10</c:v>
                </c:pt>
                <c:pt idx="1228">
                  <c:v>7.8720000000000003E-10</c:v>
                </c:pt>
                <c:pt idx="1229">
                  <c:v>7.9339999999999997E-10</c:v>
                </c:pt>
                <c:pt idx="1230">
                  <c:v>7.9970000000000004E-10</c:v>
                </c:pt>
                <c:pt idx="1231">
                  <c:v>8.0589999999999998E-10</c:v>
                </c:pt>
                <c:pt idx="1232">
                  <c:v>8.1220000000000005E-10</c:v>
                </c:pt>
                <c:pt idx="1233">
                  <c:v>8.1839999999999999E-10</c:v>
                </c:pt>
                <c:pt idx="1234">
                  <c:v>8.2469999999999995E-10</c:v>
                </c:pt>
                <c:pt idx="1235">
                  <c:v>8.3089999999999999E-10</c:v>
                </c:pt>
                <c:pt idx="1236">
                  <c:v>8.3719999999999996E-10</c:v>
                </c:pt>
                <c:pt idx="1237">
                  <c:v>8.434E-10</c:v>
                </c:pt>
                <c:pt idx="1238">
                  <c:v>8.4969999999999997E-10</c:v>
                </c:pt>
                <c:pt idx="1239">
                  <c:v>8.5590000000000001E-10</c:v>
                </c:pt>
                <c:pt idx="1240">
                  <c:v>8.6219999999999998E-10</c:v>
                </c:pt>
                <c:pt idx="1241">
                  <c:v>8.6840000000000002E-10</c:v>
                </c:pt>
                <c:pt idx="1242">
                  <c:v>8.7469999999999999E-10</c:v>
                </c:pt>
                <c:pt idx="1243">
                  <c:v>8.8090000000000003E-10</c:v>
                </c:pt>
                <c:pt idx="1244">
                  <c:v>8.872E-10</c:v>
                </c:pt>
                <c:pt idx="1245">
                  <c:v>8.9340000000000004E-10</c:v>
                </c:pt>
                <c:pt idx="1246">
                  <c:v>8.9970000000000001E-10</c:v>
                </c:pt>
                <c:pt idx="1247">
                  <c:v>9.0590000000000005E-10</c:v>
                </c:pt>
                <c:pt idx="1248">
                  <c:v>9.1220000000000001E-10</c:v>
                </c:pt>
                <c:pt idx="1249">
                  <c:v>9.1839999999999995E-10</c:v>
                </c:pt>
                <c:pt idx="1250">
                  <c:v>9.2470000000000002E-10</c:v>
                </c:pt>
                <c:pt idx="1251">
                  <c:v>9.3089999999999996E-10</c:v>
                </c:pt>
                <c:pt idx="1252">
                  <c:v>9.3720000000000003E-10</c:v>
                </c:pt>
                <c:pt idx="1253">
                  <c:v>9.4340000000000007E-10</c:v>
                </c:pt>
                <c:pt idx="1254">
                  <c:v>9.4969999999999994E-10</c:v>
                </c:pt>
                <c:pt idx="1255">
                  <c:v>9.5589999999999998E-10</c:v>
                </c:pt>
                <c:pt idx="1256">
                  <c:v>9.6220000000000005E-10</c:v>
                </c:pt>
                <c:pt idx="1257">
                  <c:v>9.6840000000000009E-10</c:v>
                </c:pt>
                <c:pt idx="1258">
                  <c:v>9.7469999999999995E-10</c:v>
                </c:pt>
                <c:pt idx="1259">
                  <c:v>9.8089999999999999E-10</c:v>
                </c:pt>
                <c:pt idx="1260">
                  <c:v>9.8720000000000007E-10</c:v>
                </c:pt>
                <c:pt idx="1261">
                  <c:v>9.933999999999999E-10</c:v>
                </c:pt>
                <c:pt idx="1262">
                  <c:v>9.9969999999999997E-10</c:v>
                </c:pt>
                <c:pt idx="1263">
                  <c:v>1.0059E-9</c:v>
                </c:pt>
                <c:pt idx="1264">
                  <c:v>1.0122000000000001E-9</c:v>
                </c:pt>
                <c:pt idx="1265">
                  <c:v>1.0183999999999999E-9</c:v>
                </c:pt>
                <c:pt idx="1266">
                  <c:v>1.0247E-9</c:v>
                </c:pt>
                <c:pt idx="1267">
                  <c:v>1.0309E-9</c:v>
                </c:pt>
                <c:pt idx="1268">
                  <c:v>1.0372000000000001E-9</c:v>
                </c:pt>
                <c:pt idx="1269">
                  <c:v>1.0433999999999999E-9</c:v>
                </c:pt>
                <c:pt idx="1270">
                  <c:v>1.0497E-9</c:v>
                </c:pt>
                <c:pt idx="1271">
                  <c:v>1.0559E-9</c:v>
                </c:pt>
                <c:pt idx="1272">
                  <c:v>1.0621999999999999E-9</c:v>
                </c:pt>
                <c:pt idx="1273">
                  <c:v>1.0684E-9</c:v>
                </c:pt>
                <c:pt idx="1274">
                  <c:v>1.0747E-9</c:v>
                </c:pt>
                <c:pt idx="1275">
                  <c:v>1.0809000000000001E-9</c:v>
                </c:pt>
                <c:pt idx="1276">
                  <c:v>1.0871999999999999E-9</c:v>
                </c:pt>
                <c:pt idx="1277">
                  <c:v>1.0934E-9</c:v>
                </c:pt>
                <c:pt idx="1278">
                  <c:v>1.0997E-9</c:v>
                </c:pt>
                <c:pt idx="1279">
                  <c:v>1.1059000000000001E-9</c:v>
                </c:pt>
                <c:pt idx="1280">
                  <c:v>1.1121999999999999E-9</c:v>
                </c:pt>
                <c:pt idx="1281">
                  <c:v>1.1184E-9</c:v>
                </c:pt>
                <c:pt idx="1282">
                  <c:v>1.1247000000000001E-9</c:v>
                </c:pt>
                <c:pt idx="1283">
                  <c:v>1.1309000000000001E-9</c:v>
                </c:pt>
                <c:pt idx="1284">
                  <c:v>1.1372E-9</c:v>
                </c:pt>
                <c:pt idx="1285">
                  <c:v>1.1434E-9</c:v>
                </c:pt>
                <c:pt idx="1286">
                  <c:v>1.1497000000000001E-9</c:v>
                </c:pt>
                <c:pt idx="1287">
                  <c:v>1.1558999999999999E-9</c:v>
                </c:pt>
                <c:pt idx="1288">
                  <c:v>1.1622E-9</c:v>
                </c:pt>
                <c:pt idx="1289">
                  <c:v>1.1684E-9</c:v>
                </c:pt>
                <c:pt idx="1290">
                  <c:v>1.1747000000000001E-9</c:v>
                </c:pt>
                <c:pt idx="1291">
                  <c:v>1.1808999999999999E-9</c:v>
                </c:pt>
                <c:pt idx="1292">
                  <c:v>1.1872E-9</c:v>
                </c:pt>
                <c:pt idx="1293">
                  <c:v>1.1934E-9</c:v>
                </c:pt>
                <c:pt idx="1294">
                  <c:v>1.1996999999999999E-9</c:v>
                </c:pt>
                <c:pt idx="1295">
                  <c:v>1.2058999999999999E-9</c:v>
                </c:pt>
                <c:pt idx="1296">
                  <c:v>1.2122E-9</c:v>
                </c:pt>
                <c:pt idx="1297">
                  <c:v>1.2184000000000001E-9</c:v>
                </c:pt>
                <c:pt idx="1298">
                  <c:v>1.2246999999999999E-9</c:v>
                </c:pt>
                <c:pt idx="1299">
                  <c:v>1.2309E-9</c:v>
                </c:pt>
                <c:pt idx="1300">
                  <c:v>1.2372E-9</c:v>
                </c:pt>
                <c:pt idx="1301">
                  <c:v>1.2434000000000001E-9</c:v>
                </c:pt>
                <c:pt idx="1302">
                  <c:v>1.2496999999999999E-9</c:v>
                </c:pt>
                <c:pt idx="1303">
                  <c:v>1.2559E-9</c:v>
                </c:pt>
                <c:pt idx="1304">
                  <c:v>1.2622E-9</c:v>
                </c:pt>
                <c:pt idx="1305">
                  <c:v>1.2684000000000001E-9</c:v>
                </c:pt>
                <c:pt idx="1306">
                  <c:v>1.2747E-9</c:v>
                </c:pt>
                <c:pt idx="1307">
                  <c:v>1.2809E-9</c:v>
                </c:pt>
                <c:pt idx="1308">
                  <c:v>1.2872000000000001E-9</c:v>
                </c:pt>
                <c:pt idx="1309">
                  <c:v>1.2933999999999999E-9</c:v>
                </c:pt>
                <c:pt idx="1310">
                  <c:v>1.2997E-9</c:v>
                </c:pt>
                <c:pt idx="1311">
                  <c:v>1.3059E-9</c:v>
                </c:pt>
                <c:pt idx="1312">
                  <c:v>1.3122000000000001E-9</c:v>
                </c:pt>
                <c:pt idx="1313">
                  <c:v>1.3183999999999999E-9</c:v>
                </c:pt>
                <c:pt idx="1314">
                  <c:v>1.3247E-9</c:v>
                </c:pt>
                <c:pt idx="1315">
                  <c:v>1.3309E-9</c:v>
                </c:pt>
                <c:pt idx="1316">
                  <c:v>1.3372000000000001E-9</c:v>
                </c:pt>
                <c:pt idx="1317">
                  <c:v>1.3433999999999999E-9</c:v>
                </c:pt>
                <c:pt idx="1318">
                  <c:v>1.3497E-9</c:v>
                </c:pt>
                <c:pt idx="1319">
                  <c:v>1.3559E-9</c:v>
                </c:pt>
                <c:pt idx="1320">
                  <c:v>1.3621999999999999E-9</c:v>
                </c:pt>
                <c:pt idx="1321">
                  <c:v>1.3683999999999999E-9</c:v>
                </c:pt>
                <c:pt idx="1322">
                  <c:v>1.3747E-9</c:v>
                </c:pt>
                <c:pt idx="1323">
                  <c:v>1.3809000000000001E-9</c:v>
                </c:pt>
                <c:pt idx="1324">
                  <c:v>1.3871999999999999E-9</c:v>
                </c:pt>
                <c:pt idx="1325">
                  <c:v>1.3934E-9</c:v>
                </c:pt>
                <c:pt idx="1326">
                  <c:v>1.3997E-9</c:v>
                </c:pt>
                <c:pt idx="1327">
                  <c:v>1.4059000000000001E-9</c:v>
                </c:pt>
                <c:pt idx="1328">
                  <c:v>1.4121999999999999E-9</c:v>
                </c:pt>
                <c:pt idx="1329">
                  <c:v>1.4184E-9</c:v>
                </c:pt>
                <c:pt idx="1330">
                  <c:v>1.4247000000000001E-9</c:v>
                </c:pt>
                <c:pt idx="1331">
                  <c:v>1.4309000000000001E-9</c:v>
                </c:pt>
                <c:pt idx="1332">
                  <c:v>1.4372E-9</c:v>
                </c:pt>
                <c:pt idx="1333">
                  <c:v>1.4434E-9</c:v>
                </c:pt>
                <c:pt idx="1334">
                  <c:v>1.4497000000000001E-9</c:v>
                </c:pt>
                <c:pt idx="1335">
                  <c:v>1.4558999999999999E-9</c:v>
                </c:pt>
                <c:pt idx="1336">
                  <c:v>1.4622E-9</c:v>
                </c:pt>
                <c:pt idx="1337">
                  <c:v>1.4684E-9</c:v>
                </c:pt>
                <c:pt idx="1338">
                  <c:v>1.4747000000000001E-9</c:v>
                </c:pt>
                <c:pt idx="1339">
                  <c:v>1.4808999999999999E-9</c:v>
                </c:pt>
                <c:pt idx="1340">
                  <c:v>1.4872E-9</c:v>
                </c:pt>
                <c:pt idx="1341">
                  <c:v>1.4934E-9</c:v>
                </c:pt>
                <c:pt idx="1342">
                  <c:v>1.4996999999999999E-9</c:v>
                </c:pt>
                <c:pt idx="1343">
                  <c:v>1.5058999999999999E-9</c:v>
                </c:pt>
                <c:pt idx="1344">
                  <c:v>1.5122E-9</c:v>
                </c:pt>
                <c:pt idx="1345">
                  <c:v>1.5184000000000001E-9</c:v>
                </c:pt>
                <c:pt idx="1346">
                  <c:v>1.5246999999999999E-9</c:v>
                </c:pt>
                <c:pt idx="1347">
                  <c:v>1.5309E-9</c:v>
                </c:pt>
                <c:pt idx="1348">
                  <c:v>1.5372E-9</c:v>
                </c:pt>
                <c:pt idx="1349">
                  <c:v>1.5434000000000001E-9</c:v>
                </c:pt>
                <c:pt idx="1350">
                  <c:v>1.5496999999999999E-9</c:v>
                </c:pt>
                <c:pt idx="1351">
                  <c:v>1.5559E-9</c:v>
                </c:pt>
                <c:pt idx="1352">
                  <c:v>1.5622E-9</c:v>
                </c:pt>
                <c:pt idx="1353">
                  <c:v>1.5684000000000001E-9</c:v>
                </c:pt>
                <c:pt idx="1354">
                  <c:v>1.5746999999999999E-9</c:v>
                </c:pt>
                <c:pt idx="1355">
                  <c:v>1.5809E-9</c:v>
                </c:pt>
                <c:pt idx="1356">
                  <c:v>1.5872000000000001E-9</c:v>
                </c:pt>
                <c:pt idx="1357">
                  <c:v>1.5934000000000001E-9</c:v>
                </c:pt>
                <c:pt idx="1358">
                  <c:v>1.5997E-9</c:v>
                </c:pt>
                <c:pt idx="1359">
                  <c:v>1.6059E-9</c:v>
                </c:pt>
                <c:pt idx="1360">
                  <c:v>1.6122000000000001E-9</c:v>
                </c:pt>
                <c:pt idx="1361">
                  <c:v>1.6183999999999999E-9</c:v>
                </c:pt>
                <c:pt idx="1362">
                  <c:v>1.6247E-9</c:v>
                </c:pt>
                <c:pt idx="1363">
                  <c:v>1.6309E-9</c:v>
                </c:pt>
                <c:pt idx="1364">
                  <c:v>1.6372000000000001E-9</c:v>
                </c:pt>
                <c:pt idx="1365">
                  <c:v>1.6433999999999999E-9</c:v>
                </c:pt>
                <c:pt idx="1366">
                  <c:v>1.6497E-9</c:v>
                </c:pt>
                <c:pt idx="1367">
                  <c:v>1.6559E-9</c:v>
                </c:pt>
                <c:pt idx="1368">
                  <c:v>1.6621999999999999E-9</c:v>
                </c:pt>
                <c:pt idx="1369">
                  <c:v>1.6683999999999999E-9</c:v>
                </c:pt>
                <c:pt idx="1370">
                  <c:v>1.6747E-9</c:v>
                </c:pt>
                <c:pt idx="1371">
                  <c:v>1.6809000000000001E-9</c:v>
                </c:pt>
                <c:pt idx="1372">
                  <c:v>1.6871999999999999E-9</c:v>
                </c:pt>
                <c:pt idx="1373">
                  <c:v>1.6934E-9</c:v>
                </c:pt>
                <c:pt idx="1374">
                  <c:v>1.6997E-9</c:v>
                </c:pt>
                <c:pt idx="1375">
                  <c:v>1.7059000000000001E-9</c:v>
                </c:pt>
                <c:pt idx="1376">
                  <c:v>1.7121999999999999E-9</c:v>
                </c:pt>
                <c:pt idx="1377">
                  <c:v>1.7184E-9</c:v>
                </c:pt>
                <c:pt idx="1378">
                  <c:v>1.7247000000000001E-9</c:v>
                </c:pt>
                <c:pt idx="1379">
                  <c:v>1.7309000000000001E-9</c:v>
                </c:pt>
                <c:pt idx="1380">
                  <c:v>1.7372E-9</c:v>
                </c:pt>
                <c:pt idx="1381">
                  <c:v>1.7434E-9</c:v>
                </c:pt>
                <c:pt idx="1382">
                  <c:v>1.7497000000000001E-9</c:v>
                </c:pt>
                <c:pt idx="1383">
                  <c:v>1.7558999999999999E-9</c:v>
                </c:pt>
                <c:pt idx="1384">
                  <c:v>1.7622E-9</c:v>
                </c:pt>
                <c:pt idx="1385">
                  <c:v>1.7684E-9</c:v>
                </c:pt>
                <c:pt idx="1386">
                  <c:v>1.7747000000000001E-9</c:v>
                </c:pt>
                <c:pt idx="1387">
                  <c:v>1.7808999999999999E-9</c:v>
                </c:pt>
                <c:pt idx="1388">
                  <c:v>1.7872E-9</c:v>
                </c:pt>
                <c:pt idx="1389">
                  <c:v>1.7934E-9</c:v>
                </c:pt>
                <c:pt idx="1390">
                  <c:v>1.7997000000000001E-9</c:v>
                </c:pt>
                <c:pt idx="1391">
                  <c:v>1.8058999999999999E-9</c:v>
                </c:pt>
                <c:pt idx="1392">
                  <c:v>1.8122E-9</c:v>
                </c:pt>
                <c:pt idx="1393">
                  <c:v>1.8184E-9</c:v>
                </c:pt>
                <c:pt idx="1394">
                  <c:v>1.8246999999999999E-9</c:v>
                </c:pt>
                <c:pt idx="1395">
                  <c:v>1.8309E-9</c:v>
                </c:pt>
                <c:pt idx="1396">
                  <c:v>1.8372E-9</c:v>
                </c:pt>
                <c:pt idx="1397">
                  <c:v>1.8434000000000001E-9</c:v>
                </c:pt>
                <c:pt idx="1398">
                  <c:v>1.8496999999999999E-9</c:v>
                </c:pt>
                <c:pt idx="1399">
                  <c:v>1.8559E-9</c:v>
                </c:pt>
                <c:pt idx="1400">
                  <c:v>1.8622E-9</c:v>
                </c:pt>
                <c:pt idx="1401">
                  <c:v>1.8683999999999999E-9</c:v>
                </c:pt>
                <c:pt idx="1402">
                  <c:v>1.8747000000000002E-9</c:v>
                </c:pt>
                <c:pt idx="1403">
                  <c:v>1.8809E-9</c:v>
                </c:pt>
                <c:pt idx="1404">
                  <c:v>1.8871999999999999E-9</c:v>
                </c:pt>
                <c:pt idx="1405">
                  <c:v>1.8934000000000001E-9</c:v>
                </c:pt>
                <c:pt idx="1406">
                  <c:v>1.8997E-9</c:v>
                </c:pt>
                <c:pt idx="1407">
                  <c:v>1.9058999999999998E-9</c:v>
                </c:pt>
                <c:pt idx="1408">
                  <c:v>1.9122000000000001E-9</c:v>
                </c:pt>
                <c:pt idx="1409">
                  <c:v>1.9183999999999999E-9</c:v>
                </c:pt>
                <c:pt idx="1410">
                  <c:v>1.9247000000000002E-9</c:v>
                </c:pt>
                <c:pt idx="1411">
                  <c:v>1.9309E-9</c:v>
                </c:pt>
                <c:pt idx="1412">
                  <c:v>1.9371999999999999E-9</c:v>
                </c:pt>
                <c:pt idx="1413">
                  <c:v>1.9434000000000001E-9</c:v>
                </c:pt>
                <c:pt idx="1414">
                  <c:v>1.9497E-9</c:v>
                </c:pt>
                <c:pt idx="1415">
                  <c:v>1.9558999999999998E-9</c:v>
                </c:pt>
                <c:pt idx="1416">
                  <c:v>1.9622000000000001E-9</c:v>
                </c:pt>
                <c:pt idx="1417">
                  <c:v>1.9683999999999999E-9</c:v>
                </c:pt>
                <c:pt idx="1418">
                  <c:v>1.9746999999999998E-9</c:v>
                </c:pt>
                <c:pt idx="1419">
                  <c:v>1.9809000000000001E-9</c:v>
                </c:pt>
                <c:pt idx="1420">
                  <c:v>1.9871999999999999E-9</c:v>
                </c:pt>
                <c:pt idx="1421">
                  <c:v>1.9934000000000002E-9</c:v>
                </c:pt>
                <c:pt idx="1422">
                  <c:v>1.9997E-9</c:v>
                </c:pt>
                <c:pt idx="1423">
                  <c:v>2.0058999999999999E-9</c:v>
                </c:pt>
                <c:pt idx="1424">
                  <c:v>2.0122000000000001E-9</c:v>
                </c:pt>
                <c:pt idx="1425">
                  <c:v>2.0184E-9</c:v>
                </c:pt>
                <c:pt idx="1426">
                  <c:v>2.0246999999999998E-9</c:v>
                </c:pt>
                <c:pt idx="1427">
                  <c:v>2.0309000000000001E-9</c:v>
                </c:pt>
                <c:pt idx="1428">
                  <c:v>2.0372E-9</c:v>
                </c:pt>
                <c:pt idx="1429">
                  <c:v>2.0434000000000002E-9</c:v>
                </c:pt>
                <c:pt idx="1430">
                  <c:v>2.0497000000000001E-9</c:v>
                </c:pt>
                <c:pt idx="1431">
                  <c:v>2.0558999999999999E-9</c:v>
                </c:pt>
                <c:pt idx="1432">
                  <c:v>2.0622000000000002E-9</c:v>
                </c:pt>
                <c:pt idx="1433">
                  <c:v>2.0684E-9</c:v>
                </c:pt>
                <c:pt idx="1434">
                  <c:v>2.0746999999999999E-9</c:v>
                </c:pt>
                <c:pt idx="1435">
                  <c:v>2.0809000000000001E-9</c:v>
                </c:pt>
                <c:pt idx="1436">
                  <c:v>2.0872E-9</c:v>
                </c:pt>
                <c:pt idx="1437">
                  <c:v>2.0933999999999998E-9</c:v>
                </c:pt>
                <c:pt idx="1438">
                  <c:v>2.0997000000000001E-9</c:v>
                </c:pt>
                <c:pt idx="1439">
                  <c:v>2.1058999999999999E-9</c:v>
                </c:pt>
                <c:pt idx="1440">
                  <c:v>2.1121999999999998E-9</c:v>
                </c:pt>
                <c:pt idx="1441">
                  <c:v>2.1184E-9</c:v>
                </c:pt>
                <c:pt idx="1442">
                  <c:v>2.1246999999999999E-9</c:v>
                </c:pt>
                <c:pt idx="1443">
                  <c:v>2.1309000000000002E-9</c:v>
                </c:pt>
                <c:pt idx="1444">
                  <c:v>2.1372E-9</c:v>
                </c:pt>
                <c:pt idx="1445">
                  <c:v>2.1433999999999999E-9</c:v>
                </c:pt>
                <c:pt idx="1446">
                  <c:v>2.1497000000000001E-9</c:v>
                </c:pt>
                <c:pt idx="1447">
                  <c:v>2.1559E-9</c:v>
                </c:pt>
                <c:pt idx="1448">
                  <c:v>2.1621999999999998E-9</c:v>
                </c:pt>
                <c:pt idx="1449">
                  <c:v>2.1684000000000001E-9</c:v>
                </c:pt>
                <c:pt idx="1450">
                  <c:v>2.1746999999999999E-9</c:v>
                </c:pt>
                <c:pt idx="1451">
                  <c:v>2.1809000000000002E-9</c:v>
                </c:pt>
                <c:pt idx="1452">
                  <c:v>2.1872000000000001E-9</c:v>
                </c:pt>
                <c:pt idx="1453">
                  <c:v>2.1933999999999999E-9</c:v>
                </c:pt>
                <c:pt idx="1454">
                  <c:v>2.1997000000000002E-9</c:v>
                </c:pt>
                <c:pt idx="1455">
                  <c:v>2.2059E-9</c:v>
                </c:pt>
                <c:pt idx="1456">
                  <c:v>2.2121999999999999E-9</c:v>
                </c:pt>
                <c:pt idx="1457">
                  <c:v>2.2184000000000001E-9</c:v>
                </c:pt>
                <c:pt idx="1458">
                  <c:v>2.2247E-9</c:v>
                </c:pt>
                <c:pt idx="1459">
                  <c:v>2.2308999999999998E-9</c:v>
                </c:pt>
                <c:pt idx="1460">
                  <c:v>2.2372000000000001E-9</c:v>
                </c:pt>
                <c:pt idx="1461">
                  <c:v>2.2433999999999999E-9</c:v>
                </c:pt>
                <c:pt idx="1462">
                  <c:v>2.2497000000000002E-9</c:v>
                </c:pt>
                <c:pt idx="1463">
                  <c:v>2.2559E-9</c:v>
                </c:pt>
                <c:pt idx="1464">
                  <c:v>2.2621999999999999E-9</c:v>
                </c:pt>
                <c:pt idx="1465">
                  <c:v>2.2684000000000001E-9</c:v>
                </c:pt>
                <c:pt idx="1466">
                  <c:v>2.2747E-9</c:v>
                </c:pt>
                <c:pt idx="1467">
                  <c:v>2.2808999999999998E-9</c:v>
                </c:pt>
                <c:pt idx="1468">
                  <c:v>2.2872000000000001E-9</c:v>
                </c:pt>
                <c:pt idx="1469">
                  <c:v>2.2934E-9</c:v>
                </c:pt>
                <c:pt idx="1470">
                  <c:v>2.2996999999999998E-9</c:v>
                </c:pt>
                <c:pt idx="1471">
                  <c:v>2.3059000000000001E-9</c:v>
                </c:pt>
                <c:pt idx="1472">
                  <c:v>2.3121999999999999E-9</c:v>
                </c:pt>
                <c:pt idx="1473">
                  <c:v>2.3184000000000002E-9</c:v>
                </c:pt>
                <c:pt idx="1474">
                  <c:v>2.3247E-9</c:v>
                </c:pt>
                <c:pt idx="1475">
                  <c:v>2.3308999999999999E-9</c:v>
                </c:pt>
                <c:pt idx="1476">
                  <c:v>2.3372000000000002E-9</c:v>
                </c:pt>
                <c:pt idx="1477">
                  <c:v>2.3434E-9</c:v>
                </c:pt>
                <c:pt idx="1478">
                  <c:v>2.3496999999999999E-9</c:v>
                </c:pt>
                <c:pt idx="1479">
                  <c:v>2.3559000000000001E-9</c:v>
                </c:pt>
                <c:pt idx="1480">
                  <c:v>2.3622E-9</c:v>
                </c:pt>
                <c:pt idx="1481">
                  <c:v>2.3683999999999998E-9</c:v>
                </c:pt>
                <c:pt idx="1482">
                  <c:v>2.3747000000000001E-9</c:v>
                </c:pt>
                <c:pt idx="1483">
                  <c:v>2.3808999999999999E-9</c:v>
                </c:pt>
                <c:pt idx="1484">
                  <c:v>2.3872000000000002E-9</c:v>
                </c:pt>
                <c:pt idx="1485">
                  <c:v>2.3934E-9</c:v>
                </c:pt>
                <c:pt idx="1486">
                  <c:v>2.3996999999999999E-9</c:v>
                </c:pt>
                <c:pt idx="1487">
                  <c:v>2.4059000000000001E-9</c:v>
                </c:pt>
                <c:pt idx="1488">
                  <c:v>2.4122E-9</c:v>
                </c:pt>
                <c:pt idx="1489">
                  <c:v>2.4183999999999998E-9</c:v>
                </c:pt>
                <c:pt idx="1490">
                  <c:v>2.4247000000000001E-9</c:v>
                </c:pt>
                <c:pt idx="1491">
                  <c:v>2.4308999999999999E-9</c:v>
                </c:pt>
                <c:pt idx="1492">
                  <c:v>2.4371999999999998E-9</c:v>
                </c:pt>
                <c:pt idx="1493">
                  <c:v>2.4434000000000001E-9</c:v>
                </c:pt>
                <c:pt idx="1494">
                  <c:v>2.4496999999999999E-9</c:v>
                </c:pt>
                <c:pt idx="1495">
                  <c:v>2.4559000000000002E-9</c:v>
                </c:pt>
                <c:pt idx="1496">
                  <c:v>2.4622E-9</c:v>
                </c:pt>
                <c:pt idx="1497">
                  <c:v>2.4683999999999999E-9</c:v>
                </c:pt>
                <c:pt idx="1498">
                  <c:v>2.4747000000000002E-9</c:v>
                </c:pt>
                <c:pt idx="1499">
                  <c:v>2.4809E-9</c:v>
                </c:pt>
                <c:pt idx="1500">
                  <c:v>2.4871999999999998E-9</c:v>
                </c:pt>
                <c:pt idx="1501">
                  <c:v>2.4934000000000001E-9</c:v>
                </c:pt>
                <c:pt idx="1502">
                  <c:v>2.4997E-9</c:v>
                </c:pt>
                <c:pt idx="1503">
                  <c:v>2.5058999999999998E-9</c:v>
                </c:pt>
                <c:pt idx="1504">
                  <c:v>2.5122000000000001E-9</c:v>
                </c:pt>
                <c:pt idx="1505">
                  <c:v>2.5183999999999999E-9</c:v>
                </c:pt>
                <c:pt idx="1506">
                  <c:v>2.5247000000000002E-9</c:v>
                </c:pt>
                <c:pt idx="1507">
                  <c:v>2.5309E-9</c:v>
                </c:pt>
                <c:pt idx="1508">
                  <c:v>2.5371999999999999E-9</c:v>
                </c:pt>
                <c:pt idx="1509">
                  <c:v>2.5434000000000001E-9</c:v>
                </c:pt>
                <c:pt idx="1510">
                  <c:v>2.5497E-9</c:v>
                </c:pt>
                <c:pt idx="1511">
                  <c:v>2.5558999999999998E-9</c:v>
                </c:pt>
                <c:pt idx="1512">
                  <c:v>2.5622000000000001E-9</c:v>
                </c:pt>
                <c:pt idx="1513">
                  <c:v>2.5683999999999999E-9</c:v>
                </c:pt>
                <c:pt idx="1514">
                  <c:v>2.5746999999999998E-9</c:v>
                </c:pt>
                <c:pt idx="1515">
                  <c:v>2.5809000000000001E-9</c:v>
                </c:pt>
                <c:pt idx="1516">
                  <c:v>2.5871999999999999E-9</c:v>
                </c:pt>
                <c:pt idx="1517">
                  <c:v>2.5934000000000002E-9</c:v>
                </c:pt>
                <c:pt idx="1518">
                  <c:v>2.5997E-9</c:v>
                </c:pt>
                <c:pt idx="1519">
                  <c:v>2.6058999999999999E-9</c:v>
                </c:pt>
                <c:pt idx="1520">
                  <c:v>2.6122000000000001E-9</c:v>
                </c:pt>
                <c:pt idx="1521">
                  <c:v>2.6184E-9</c:v>
                </c:pt>
                <c:pt idx="1522">
                  <c:v>2.6246999999999998E-9</c:v>
                </c:pt>
                <c:pt idx="1523">
                  <c:v>2.6309000000000001E-9</c:v>
                </c:pt>
                <c:pt idx="1524">
                  <c:v>2.6372E-9</c:v>
                </c:pt>
                <c:pt idx="1525">
                  <c:v>2.6434000000000002E-9</c:v>
                </c:pt>
                <c:pt idx="1526">
                  <c:v>2.6497000000000001E-9</c:v>
                </c:pt>
                <c:pt idx="1527">
                  <c:v>2.6558999999999999E-9</c:v>
                </c:pt>
                <c:pt idx="1528">
                  <c:v>2.6622000000000002E-9</c:v>
                </c:pt>
                <c:pt idx="1529">
                  <c:v>2.6684E-9</c:v>
                </c:pt>
                <c:pt idx="1530">
                  <c:v>2.6746999999999999E-9</c:v>
                </c:pt>
                <c:pt idx="1531">
                  <c:v>2.6809000000000001E-9</c:v>
                </c:pt>
                <c:pt idx="1532">
                  <c:v>2.6872E-9</c:v>
                </c:pt>
                <c:pt idx="1533">
                  <c:v>2.6933999999999998E-9</c:v>
                </c:pt>
                <c:pt idx="1534">
                  <c:v>2.6997000000000001E-9</c:v>
                </c:pt>
                <c:pt idx="1535">
                  <c:v>2.7058999999999999E-9</c:v>
                </c:pt>
                <c:pt idx="1536">
                  <c:v>2.7121999999999998E-9</c:v>
                </c:pt>
                <c:pt idx="1537">
                  <c:v>2.7184E-9</c:v>
                </c:pt>
                <c:pt idx="1538">
                  <c:v>2.7246999999999999E-9</c:v>
                </c:pt>
                <c:pt idx="1539">
                  <c:v>2.7309000000000002E-9</c:v>
                </c:pt>
                <c:pt idx="1540">
                  <c:v>2.7372E-9</c:v>
                </c:pt>
                <c:pt idx="1541">
                  <c:v>2.7433999999999999E-9</c:v>
                </c:pt>
                <c:pt idx="1542">
                  <c:v>2.7497000000000001E-9</c:v>
                </c:pt>
                <c:pt idx="1543">
                  <c:v>2.7559E-9</c:v>
                </c:pt>
                <c:pt idx="1544">
                  <c:v>2.7621999999999998E-9</c:v>
                </c:pt>
                <c:pt idx="1545">
                  <c:v>2.7684000000000001E-9</c:v>
                </c:pt>
                <c:pt idx="1546">
                  <c:v>2.7746999999999999E-9</c:v>
                </c:pt>
                <c:pt idx="1547">
                  <c:v>2.7809000000000002E-9</c:v>
                </c:pt>
                <c:pt idx="1548">
                  <c:v>2.7872000000000001E-9</c:v>
                </c:pt>
                <c:pt idx="1549">
                  <c:v>2.7933999999999999E-9</c:v>
                </c:pt>
                <c:pt idx="1550">
                  <c:v>2.7997000000000002E-9</c:v>
                </c:pt>
                <c:pt idx="1551">
                  <c:v>2.8059E-9</c:v>
                </c:pt>
                <c:pt idx="1552">
                  <c:v>2.8121999999999999E-9</c:v>
                </c:pt>
                <c:pt idx="1553">
                  <c:v>2.8184000000000001E-9</c:v>
                </c:pt>
                <c:pt idx="1554">
                  <c:v>2.8247E-9</c:v>
                </c:pt>
                <c:pt idx="1555">
                  <c:v>2.8308999999999998E-9</c:v>
                </c:pt>
                <c:pt idx="1556">
                  <c:v>2.8372000000000001E-9</c:v>
                </c:pt>
                <c:pt idx="1557">
                  <c:v>2.8433999999999999E-9</c:v>
                </c:pt>
                <c:pt idx="1558">
                  <c:v>2.8497000000000002E-9</c:v>
                </c:pt>
                <c:pt idx="1559">
                  <c:v>2.8559E-9</c:v>
                </c:pt>
                <c:pt idx="1560">
                  <c:v>2.8621999999999999E-9</c:v>
                </c:pt>
                <c:pt idx="1561">
                  <c:v>2.8684000000000001E-9</c:v>
                </c:pt>
                <c:pt idx="1562">
                  <c:v>2.8747E-9</c:v>
                </c:pt>
                <c:pt idx="1563">
                  <c:v>2.8808999999999998E-9</c:v>
                </c:pt>
                <c:pt idx="1564">
                  <c:v>2.8872000000000001E-9</c:v>
                </c:pt>
                <c:pt idx="1565">
                  <c:v>2.8934E-9</c:v>
                </c:pt>
                <c:pt idx="1566">
                  <c:v>2.8996999999999998E-9</c:v>
                </c:pt>
                <c:pt idx="1567">
                  <c:v>2.9059000000000001E-9</c:v>
                </c:pt>
                <c:pt idx="1568">
                  <c:v>2.9121999999999999E-9</c:v>
                </c:pt>
                <c:pt idx="1569">
                  <c:v>2.9184000000000002E-9</c:v>
                </c:pt>
                <c:pt idx="1570">
                  <c:v>2.9247E-9</c:v>
                </c:pt>
                <c:pt idx="1571">
                  <c:v>2.9308999999999999E-9</c:v>
                </c:pt>
                <c:pt idx="1572">
                  <c:v>2.9372000000000002E-9</c:v>
                </c:pt>
                <c:pt idx="1573">
                  <c:v>2.9434E-9</c:v>
                </c:pt>
                <c:pt idx="1574">
                  <c:v>2.9496999999999999E-9</c:v>
                </c:pt>
                <c:pt idx="1575">
                  <c:v>2.9559000000000001E-9</c:v>
                </c:pt>
                <c:pt idx="1576">
                  <c:v>2.9622E-9</c:v>
                </c:pt>
                <c:pt idx="1577">
                  <c:v>2.9683999999999998E-9</c:v>
                </c:pt>
                <c:pt idx="1578">
                  <c:v>2.9747000000000001E-9</c:v>
                </c:pt>
                <c:pt idx="1579">
                  <c:v>2.9808999999999999E-9</c:v>
                </c:pt>
                <c:pt idx="1580">
                  <c:v>2.9872000000000002E-9</c:v>
                </c:pt>
                <c:pt idx="1581">
                  <c:v>2.9934E-9</c:v>
                </c:pt>
                <c:pt idx="1582">
                  <c:v>2.9996999999999999E-9</c:v>
                </c:pt>
                <c:pt idx="1583">
                  <c:v>3.0059000000000001E-9</c:v>
                </c:pt>
                <c:pt idx="1584">
                  <c:v>3.0122E-9</c:v>
                </c:pt>
                <c:pt idx="1585">
                  <c:v>3.0183999999999998E-9</c:v>
                </c:pt>
                <c:pt idx="1586">
                  <c:v>3.0247000000000001E-9</c:v>
                </c:pt>
                <c:pt idx="1587">
                  <c:v>3.0308999999999999E-9</c:v>
                </c:pt>
                <c:pt idx="1588">
                  <c:v>3.0371999999999998E-9</c:v>
                </c:pt>
                <c:pt idx="1589">
                  <c:v>3.0434000000000001E-9</c:v>
                </c:pt>
                <c:pt idx="1590">
                  <c:v>3.0496999999999999E-9</c:v>
                </c:pt>
                <c:pt idx="1591">
                  <c:v>3.0559000000000002E-9</c:v>
                </c:pt>
                <c:pt idx="1592">
                  <c:v>3.0622E-9</c:v>
                </c:pt>
                <c:pt idx="1593">
                  <c:v>3.0683999999999999E-9</c:v>
                </c:pt>
                <c:pt idx="1594">
                  <c:v>3.0747000000000001E-9</c:v>
                </c:pt>
                <c:pt idx="1595">
                  <c:v>3.0809E-9</c:v>
                </c:pt>
                <c:pt idx="1596">
                  <c:v>3.0871999999999998E-9</c:v>
                </c:pt>
                <c:pt idx="1597">
                  <c:v>3.0934000000000001E-9</c:v>
                </c:pt>
                <c:pt idx="1598">
                  <c:v>3.0997E-9</c:v>
                </c:pt>
                <c:pt idx="1599">
                  <c:v>3.1059000000000002E-9</c:v>
                </c:pt>
                <c:pt idx="1600">
                  <c:v>3.1122000000000001E-9</c:v>
                </c:pt>
                <c:pt idx="1601">
                  <c:v>3.1183999999999999E-9</c:v>
                </c:pt>
                <c:pt idx="1602">
                  <c:v>3.1247000000000002E-9</c:v>
                </c:pt>
                <c:pt idx="1603">
                  <c:v>3.1309E-9</c:v>
                </c:pt>
                <c:pt idx="1604">
                  <c:v>3.1371999999999999E-9</c:v>
                </c:pt>
                <c:pt idx="1605">
                  <c:v>3.1434000000000001E-9</c:v>
                </c:pt>
                <c:pt idx="1606">
                  <c:v>3.1497E-9</c:v>
                </c:pt>
                <c:pt idx="1607">
                  <c:v>3.1558999999999998E-9</c:v>
                </c:pt>
                <c:pt idx="1608">
                  <c:v>3.1622000000000001E-9</c:v>
                </c:pt>
                <c:pt idx="1609">
                  <c:v>3.1683999999999999E-9</c:v>
                </c:pt>
                <c:pt idx="1610">
                  <c:v>3.1746999999999998E-9</c:v>
                </c:pt>
                <c:pt idx="1611">
                  <c:v>3.1809E-9</c:v>
                </c:pt>
                <c:pt idx="1612">
                  <c:v>3.1871999999999999E-9</c:v>
                </c:pt>
                <c:pt idx="1613">
                  <c:v>3.1934000000000002E-9</c:v>
                </c:pt>
                <c:pt idx="1614">
                  <c:v>3.1997E-9</c:v>
                </c:pt>
                <c:pt idx="1615">
                  <c:v>3.2058999999999999E-9</c:v>
                </c:pt>
                <c:pt idx="1616">
                  <c:v>3.2122000000000001E-9</c:v>
                </c:pt>
                <c:pt idx="1617">
                  <c:v>3.2184E-9</c:v>
                </c:pt>
                <c:pt idx="1618">
                  <c:v>3.2246999999999998E-9</c:v>
                </c:pt>
                <c:pt idx="1619">
                  <c:v>3.2309000000000001E-9</c:v>
                </c:pt>
                <c:pt idx="1620">
                  <c:v>3.2371999999999999E-9</c:v>
                </c:pt>
                <c:pt idx="1621">
                  <c:v>3.2434000000000002E-9</c:v>
                </c:pt>
                <c:pt idx="1622">
                  <c:v>3.2497000000000001E-9</c:v>
                </c:pt>
                <c:pt idx="1623">
                  <c:v>3.2558999999999999E-9</c:v>
                </c:pt>
                <c:pt idx="1624">
                  <c:v>3.2622000000000002E-9</c:v>
                </c:pt>
                <c:pt idx="1625">
                  <c:v>3.2684E-9</c:v>
                </c:pt>
                <c:pt idx="1626">
                  <c:v>3.2746999999999999E-9</c:v>
                </c:pt>
                <c:pt idx="1627">
                  <c:v>3.2809000000000001E-9</c:v>
                </c:pt>
                <c:pt idx="1628">
                  <c:v>3.2872E-9</c:v>
                </c:pt>
                <c:pt idx="1629">
                  <c:v>3.2933999999999998E-9</c:v>
                </c:pt>
                <c:pt idx="1630">
                  <c:v>3.2997000000000001E-9</c:v>
                </c:pt>
                <c:pt idx="1631">
                  <c:v>3.3058999999999999E-9</c:v>
                </c:pt>
                <c:pt idx="1632">
                  <c:v>3.3122000000000002E-9</c:v>
                </c:pt>
                <c:pt idx="1633">
                  <c:v>3.3184E-9</c:v>
                </c:pt>
                <c:pt idx="1634">
                  <c:v>3.3246999999999999E-9</c:v>
                </c:pt>
                <c:pt idx="1635">
                  <c:v>3.3309000000000002E-9</c:v>
                </c:pt>
                <c:pt idx="1636">
                  <c:v>3.3372E-9</c:v>
                </c:pt>
                <c:pt idx="1637">
                  <c:v>3.3433999999999998E-9</c:v>
                </c:pt>
                <c:pt idx="1638">
                  <c:v>3.3497000000000001E-9</c:v>
                </c:pt>
                <c:pt idx="1639">
                  <c:v>3.3559E-9</c:v>
                </c:pt>
                <c:pt idx="1640">
                  <c:v>3.3621999999999998E-9</c:v>
                </c:pt>
                <c:pt idx="1641">
                  <c:v>3.3684000000000001E-9</c:v>
                </c:pt>
                <c:pt idx="1642">
                  <c:v>3.3746999999999999E-9</c:v>
                </c:pt>
                <c:pt idx="1643">
                  <c:v>3.3809000000000002E-9</c:v>
                </c:pt>
                <c:pt idx="1644">
                  <c:v>3.3872E-9</c:v>
                </c:pt>
                <c:pt idx="1645">
                  <c:v>3.3933999999999999E-9</c:v>
                </c:pt>
                <c:pt idx="1646">
                  <c:v>3.3997000000000002E-9</c:v>
                </c:pt>
                <c:pt idx="1647">
                  <c:v>3.4059E-9</c:v>
                </c:pt>
                <c:pt idx="1648">
                  <c:v>3.4121999999999999E-9</c:v>
                </c:pt>
                <c:pt idx="1649">
                  <c:v>3.4184000000000001E-9</c:v>
                </c:pt>
                <c:pt idx="1650">
                  <c:v>3.4247E-9</c:v>
                </c:pt>
                <c:pt idx="1651">
                  <c:v>3.4308999999999998E-9</c:v>
                </c:pt>
                <c:pt idx="1652">
                  <c:v>3.4372000000000001E-9</c:v>
                </c:pt>
                <c:pt idx="1653">
                  <c:v>3.4433999999999999E-9</c:v>
                </c:pt>
                <c:pt idx="1654">
                  <c:v>3.4497000000000002E-9</c:v>
                </c:pt>
                <c:pt idx="1655">
                  <c:v>3.4559E-9</c:v>
                </c:pt>
                <c:pt idx="1656">
                  <c:v>3.4621999999999999E-9</c:v>
                </c:pt>
                <c:pt idx="1657">
                  <c:v>3.4684000000000001E-9</c:v>
                </c:pt>
                <c:pt idx="1658">
                  <c:v>3.4747E-9</c:v>
                </c:pt>
                <c:pt idx="1659">
                  <c:v>3.4808999999999998E-9</c:v>
                </c:pt>
                <c:pt idx="1660">
                  <c:v>3.4872000000000001E-9</c:v>
                </c:pt>
                <c:pt idx="1661">
                  <c:v>3.4934E-9</c:v>
                </c:pt>
                <c:pt idx="1662">
                  <c:v>3.4996999999999998E-9</c:v>
                </c:pt>
                <c:pt idx="1663">
                  <c:v>3.5059000000000001E-9</c:v>
                </c:pt>
                <c:pt idx="1664">
                  <c:v>3.5121999999999999E-9</c:v>
                </c:pt>
                <c:pt idx="1665">
                  <c:v>3.5184000000000002E-9</c:v>
                </c:pt>
                <c:pt idx="1666">
                  <c:v>3.5247E-9</c:v>
                </c:pt>
                <c:pt idx="1667">
                  <c:v>3.5308999999999999E-9</c:v>
                </c:pt>
                <c:pt idx="1668">
                  <c:v>3.5372000000000002E-9</c:v>
                </c:pt>
                <c:pt idx="1669">
                  <c:v>3.5434E-9</c:v>
                </c:pt>
                <c:pt idx="1670">
                  <c:v>3.5496999999999998E-9</c:v>
                </c:pt>
                <c:pt idx="1671">
                  <c:v>3.5559000000000001E-9</c:v>
                </c:pt>
                <c:pt idx="1672">
                  <c:v>3.5622E-9</c:v>
                </c:pt>
                <c:pt idx="1673">
                  <c:v>3.5683999999999998E-9</c:v>
                </c:pt>
                <c:pt idx="1674">
                  <c:v>3.5747000000000001E-9</c:v>
                </c:pt>
                <c:pt idx="1675">
                  <c:v>3.5808999999999999E-9</c:v>
                </c:pt>
                <c:pt idx="1676">
                  <c:v>3.5872000000000002E-9</c:v>
                </c:pt>
                <c:pt idx="1677">
                  <c:v>3.5934E-9</c:v>
                </c:pt>
                <c:pt idx="1678">
                  <c:v>3.5996999999999999E-9</c:v>
                </c:pt>
                <c:pt idx="1679">
                  <c:v>3.6059000000000001E-9</c:v>
                </c:pt>
                <c:pt idx="1680">
                  <c:v>3.6122E-9</c:v>
                </c:pt>
                <c:pt idx="1681">
                  <c:v>3.6183999999999998E-9</c:v>
                </c:pt>
                <c:pt idx="1682">
                  <c:v>3.6247000000000001E-9</c:v>
                </c:pt>
                <c:pt idx="1683">
                  <c:v>3.6308999999999999E-9</c:v>
                </c:pt>
                <c:pt idx="1684">
                  <c:v>3.6371999999999998E-9</c:v>
                </c:pt>
                <c:pt idx="1685">
                  <c:v>3.6434000000000001E-9</c:v>
                </c:pt>
                <c:pt idx="1686">
                  <c:v>3.6496999999999999E-9</c:v>
                </c:pt>
                <c:pt idx="1687">
                  <c:v>3.6559000000000002E-9</c:v>
                </c:pt>
                <c:pt idx="1688">
                  <c:v>3.6622E-9</c:v>
                </c:pt>
                <c:pt idx="1689">
                  <c:v>3.6683999999999999E-9</c:v>
                </c:pt>
                <c:pt idx="1690">
                  <c:v>3.6747000000000001E-9</c:v>
                </c:pt>
                <c:pt idx="1691">
                  <c:v>3.6809E-9</c:v>
                </c:pt>
                <c:pt idx="1692">
                  <c:v>3.6871999999999998E-9</c:v>
                </c:pt>
                <c:pt idx="1693">
                  <c:v>3.6934000000000001E-9</c:v>
                </c:pt>
                <c:pt idx="1694">
                  <c:v>3.6997E-9</c:v>
                </c:pt>
                <c:pt idx="1695">
                  <c:v>3.7059000000000002E-9</c:v>
                </c:pt>
                <c:pt idx="1696">
                  <c:v>3.7122000000000001E-9</c:v>
                </c:pt>
                <c:pt idx="1697">
                  <c:v>3.7183999999999999E-9</c:v>
                </c:pt>
                <c:pt idx="1698">
                  <c:v>3.7247000000000002E-9</c:v>
                </c:pt>
                <c:pt idx="1699">
                  <c:v>3.7309E-9</c:v>
                </c:pt>
                <c:pt idx="1700">
                  <c:v>3.7371999999999999E-9</c:v>
                </c:pt>
                <c:pt idx="1701">
                  <c:v>3.7434000000000001E-9</c:v>
                </c:pt>
                <c:pt idx="1702">
                  <c:v>3.7497E-9</c:v>
                </c:pt>
                <c:pt idx="1703">
                  <c:v>3.7559000000000002E-9</c:v>
                </c:pt>
                <c:pt idx="1704">
                  <c:v>3.7622000000000001E-9</c:v>
                </c:pt>
                <c:pt idx="1705">
                  <c:v>3.7684000000000003E-9</c:v>
                </c:pt>
                <c:pt idx="1706">
                  <c:v>3.7747000000000002E-9</c:v>
                </c:pt>
                <c:pt idx="1707">
                  <c:v>3.7808999999999996E-9</c:v>
                </c:pt>
                <c:pt idx="1708">
                  <c:v>3.7872000000000003E-9</c:v>
                </c:pt>
                <c:pt idx="1709">
                  <c:v>3.7933999999999997E-9</c:v>
                </c:pt>
                <c:pt idx="1710">
                  <c:v>3.7996999999999996E-9</c:v>
                </c:pt>
                <c:pt idx="1711">
                  <c:v>3.8058999999999999E-9</c:v>
                </c:pt>
                <c:pt idx="1712">
                  <c:v>3.8121999999999997E-9</c:v>
                </c:pt>
                <c:pt idx="1713">
                  <c:v>3.8184E-9</c:v>
                </c:pt>
                <c:pt idx="1714">
                  <c:v>3.8246999999999998E-9</c:v>
                </c:pt>
                <c:pt idx="1715">
                  <c:v>3.8309000000000001E-9</c:v>
                </c:pt>
                <c:pt idx="1716">
                  <c:v>3.8371999999999999E-9</c:v>
                </c:pt>
                <c:pt idx="1717">
                  <c:v>3.8434000000000002E-9</c:v>
                </c:pt>
                <c:pt idx="1718">
                  <c:v>3.8497000000000001E-9</c:v>
                </c:pt>
                <c:pt idx="1719">
                  <c:v>3.8559000000000003E-9</c:v>
                </c:pt>
                <c:pt idx="1720">
                  <c:v>3.8622000000000002E-9</c:v>
                </c:pt>
                <c:pt idx="1721">
                  <c:v>3.8683999999999996E-9</c:v>
                </c:pt>
                <c:pt idx="1722">
                  <c:v>3.8747000000000003E-9</c:v>
                </c:pt>
                <c:pt idx="1723">
                  <c:v>3.8808999999999997E-9</c:v>
                </c:pt>
                <c:pt idx="1724">
                  <c:v>3.8872000000000004E-9</c:v>
                </c:pt>
                <c:pt idx="1725">
                  <c:v>3.8933999999999998E-9</c:v>
                </c:pt>
                <c:pt idx="1726">
                  <c:v>3.8996999999999997E-9</c:v>
                </c:pt>
                <c:pt idx="1727">
                  <c:v>3.9058999999999999E-9</c:v>
                </c:pt>
                <c:pt idx="1728">
                  <c:v>3.9121999999999998E-9</c:v>
                </c:pt>
                <c:pt idx="1729">
                  <c:v>3.9184E-9</c:v>
                </c:pt>
                <c:pt idx="1730">
                  <c:v>3.9246999999999999E-9</c:v>
                </c:pt>
                <c:pt idx="1731">
                  <c:v>3.9309000000000001E-9</c:v>
                </c:pt>
                <c:pt idx="1732">
                  <c:v>3.9372E-9</c:v>
                </c:pt>
                <c:pt idx="1733">
                  <c:v>3.9434000000000003E-9</c:v>
                </c:pt>
                <c:pt idx="1734">
                  <c:v>3.9497000000000001E-9</c:v>
                </c:pt>
                <c:pt idx="1735">
                  <c:v>3.9559000000000004E-9</c:v>
                </c:pt>
                <c:pt idx="1736">
                  <c:v>3.9622000000000002E-9</c:v>
                </c:pt>
                <c:pt idx="1737">
                  <c:v>3.9683999999999997E-9</c:v>
                </c:pt>
                <c:pt idx="1738">
                  <c:v>3.9747000000000003E-9</c:v>
                </c:pt>
                <c:pt idx="1739">
                  <c:v>3.9808999999999998E-9</c:v>
                </c:pt>
                <c:pt idx="1740">
                  <c:v>3.9871999999999996E-9</c:v>
                </c:pt>
                <c:pt idx="1741">
                  <c:v>3.9933999999999999E-9</c:v>
                </c:pt>
                <c:pt idx="1742">
                  <c:v>3.9996999999999997E-9</c:v>
                </c:pt>
                <c:pt idx="1743">
                  <c:v>4.0059E-9</c:v>
                </c:pt>
                <c:pt idx="1744">
                  <c:v>4.0121999999999999E-9</c:v>
                </c:pt>
                <c:pt idx="1745">
                  <c:v>4.0184000000000001E-9</c:v>
                </c:pt>
                <c:pt idx="1746">
                  <c:v>4.0247E-9</c:v>
                </c:pt>
                <c:pt idx="1747">
                  <c:v>4.0309000000000002E-9</c:v>
                </c:pt>
                <c:pt idx="1748">
                  <c:v>4.0372000000000001E-9</c:v>
                </c:pt>
                <c:pt idx="1749">
                  <c:v>4.0434000000000003E-9</c:v>
                </c:pt>
                <c:pt idx="1750">
                  <c:v>4.0497000000000002E-9</c:v>
                </c:pt>
                <c:pt idx="1751">
                  <c:v>4.0558999999999996E-9</c:v>
                </c:pt>
                <c:pt idx="1752">
                  <c:v>4.0622000000000003E-9</c:v>
                </c:pt>
                <c:pt idx="1753">
                  <c:v>4.0683999999999997E-9</c:v>
                </c:pt>
                <c:pt idx="1754">
                  <c:v>4.0746999999999996E-9</c:v>
                </c:pt>
                <c:pt idx="1755">
                  <c:v>4.0808999999999998E-9</c:v>
                </c:pt>
                <c:pt idx="1756">
                  <c:v>4.0871999999999997E-9</c:v>
                </c:pt>
                <c:pt idx="1757">
                  <c:v>4.0933999999999999E-9</c:v>
                </c:pt>
                <c:pt idx="1758">
                  <c:v>4.0996999999999998E-9</c:v>
                </c:pt>
                <c:pt idx="1759">
                  <c:v>4.1059000000000001E-9</c:v>
                </c:pt>
                <c:pt idx="1760">
                  <c:v>4.1121999999999999E-9</c:v>
                </c:pt>
                <c:pt idx="1761">
                  <c:v>4.1184000000000002E-9</c:v>
                </c:pt>
                <c:pt idx="1762">
                  <c:v>4.1247E-9</c:v>
                </c:pt>
                <c:pt idx="1763">
                  <c:v>4.1309000000000003E-9</c:v>
                </c:pt>
                <c:pt idx="1764">
                  <c:v>4.1372000000000001E-9</c:v>
                </c:pt>
                <c:pt idx="1765">
                  <c:v>4.1434000000000004E-9</c:v>
                </c:pt>
                <c:pt idx="1766">
                  <c:v>4.1497000000000003E-9</c:v>
                </c:pt>
                <c:pt idx="1767">
                  <c:v>4.1558999999999997E-9</c:v>
                </c:pt>
                <c:pt idx="1768">
                  <c:v>4.1622000000000004E-9</c:v>
                </c:pt>
                <c:pt idx="1769">
                  <c:v>4.1683999999999998E-9</c:v>
                </c:pt>
                <c:pt idx="1770">
                  <c:v>4.1746999999999997E-9</c:v>
                </c:pt>
                <c:pt idx="1771">
                  <c:v>4.1808999999999999E-9</c:v>
                </c:pt>
                <c:pt idx="1772">
                  <c:v>4.1871999999999998E-9</c:v>
                </c:pt>
                <c:pt idx="1773">
                  <c:v>4.1934E-9</c:v>
                </c:pt>
                <c:pt idx="1774">
                  <c:v>4.1996999999999999E-9</c:v>
                </c:pt>
                <c:pt idx="1775">
                  <c:v>4.2059000000000001E-9</c:v>
                </c:pt>
                <c:pt idx="1776">
                  <c:v>4.2122E-9</c:v>
                </c:pt>
                <c:pt idx="1777">
                  <c:v>4.2184000000000002E-9</c:v>
                </c:pt>
                <c:pt idx="1778">
                  <c:v>4.2247000000000001E-9</c:v>
                </c:pt>
                <c:pt idx="1779">
                  <c:v>4.2309000000000004E-9</c:v>
                </c:pt>
                <c:pt idx="1780">
                  <c:v>4.2372000000000002E-9</c:v>
                </c:pt>
                <c:pt idx="1781">
                  <c:v>4.2433999999999996E-9</c:v>
                </c:pt>
                <c:pt idx="1782">
                  <c:v>4.2497000000000003E-9</c:v>
                </c:pt>
                <c:pt idx="1783">
                  <c:v>4.2558999999999997E-9</c:v>
                </c:pt>
                <c:pt idx="1784">
                  <c:v>4.2621999999999996E-9</c:v>
                </c:pt>
                <c:pt idx="1785">
                  <c:v>4.2683999999999999E-9</c:v>
                </c:pt>
                <c:pt idx="1786">
                  <c:v>4.2746999999999997E-9</c:v>
                </c:pt>
                <c:pt idx="1787">
                  <c:v>4.2809E-9</c:v>
                </c:pt>
                <c:pt idx="1788">
                  <c:v>4.2871999999999998E-9</c:v>
                </c:pt>
                <c:pt idx="1789">
                  <c:v>4.2934000000000001E-9</c:v>
                </c:pt>
                <c:pt idx="1790">
                  <c:v>4.2996999999999999E-9</c:v>
                </c:pt>
                <c:pt idx="1791">
                  <c:v>4.3059000000000002E-9</c:v>
                </c:pt>
                <c:pt idx="1792">
                  <c:v>4.3122000000000001E-9</c:v>
                </c:pt>
                <c:pt idx="1793">
                  <c:v>4.3184000000000003E-9</c:v>
                </c:pt>
                <c:pt idx="1794">
                  <c:v>4.3247000000000002E-9</c:v>
                </c:pt>
                <c:pt idx="1795">
                  <c:v>4.3308999999999996E-9</c:v>
                </c:pt>
                <c:pt idx="1796">
                  <c:v>4.3372000000000003E-9</c:v>
                </c:pt>
                <c:pt idx="1797">
                  <c:v>4.3433999999999997E-9</c:v>
                </c:pt>
                <c:pt idx="1798">
                  <c:v>4.3497000000000004E-9</c:v>
                </c:pt>
                <c:pt idx="1799">
                  <c:v>4.3558999999999998E-9</c:v>
                </c:pt>
                <c:pt idx="1800">
                  <c:v>4.3621999999999997E-9</c:v>
                </c:pt>
                <c:pt idx="1801">
                  <c:v>4.3683999999999999E-9</c:v>
                </c:pt>
                <c:pt idx="1802">
                  <c:v>4.3746999999999998E-9</c:v>
                </c:pt>
                <c:pt idx="1803">
                  <c:v>4.3809E-9</c:v>
                </c:pt>
                <c:pt idx="1804">
                  <c:v>4.3871999999999999E-9</c:v>
                </c:pt>
                <c:pt idx="1805">
                  <c:v>4.3934000000000002E-9</c:v>
                </c:pt>
                <c:pt idx="1806">
                  <c:v>4.3997E-9</c:v>
                </c:pt>
                <c:pt idx="1807">
                  <c:v>4.4059000000000003E-9</c:v>
                </c:pt>
                <c:pt idx="1808">
                  <c:v>4.4122000000000001E-9</c:v>
                </c:pt>
                <c:pt idx="1809">
                  <c:v>4.4184000000000004E-9</c:v>
                </c:pt>
                <c:pt idx="1810">
                  <c:v>4.4247000000000002E-9</c:v>
                </c:pt>
                <c:pt idx="1811">
                  <c:v>4.4308999999999997E-9</c:v>
                </c:pt>
                <c:pt idx="1812">
                  <c:v>4.4372000000000004E-9</c:v>
                </c:pt>
                <c:pt idx="1813">
                  <c:v>4.4433999999999998E-9</c:v>
                </c:pt>
                <c:pt idx="1814">
                  <c:v>4.4496999999999996E-9</c:v>
                </c:pt>
                <c:pt idx="1815">
                  <c:v>4.4558999999999999E-9</c:v>
                </c:pt>
                <c:pt idx="1816">
                  <c:v>4.4621999999999997E-9</c:v>
                </c:pt>
                <c:pt idx="1817">
                  <c:v>4.4684E-9</c:v>
                </c:pt>
                <c:pt idx="1818">
                  <c:v>4.4746999999999999E-9</c:v>
                </c:pt>
                <c:pt idx="1819">
                  <c:v>4.4809000000000001E-9</c:v>
                </c:pt>
                <c:pt idx="1820">
                  <c:v>4.4872E-9</c:v>
                </c:pt>
                <c:pt idx="1821">
                  <c:v>4.4934000000000002E-9</c:v>
                </c:pt>
                <c:pt idx="1822">
                  <c:v>4.4997000000000001E-9</c:v>
                </c:pt>
                <c:pt idx="1823">
                  <c:v>4.5059000000000003E-9</c:v>
                </c:pt>
                <c:pt idx="1824">
                  <c:v>4.5122000000000002E-9</c:v>
                </c:pt>
                <c:pt idx="1825">
                  <c:v>4.5183999999999996E-9</c:v>
                </c:pt>
                <c:pt idx="1826">
                  <c:v>4.5247000000000003E-9</c:v>
                </c:pt>
                <c:pt idx="1827">
                  <c:v>4.5308999999999997E-9</c:v>
                </c:pt>
                <c:pt idx="1828">
                  <c:v>4.5371999999999996E-9</c:v>
                </c:pt>
                <c:pt idx="1829">
                  <c:v>4.5433999999999998E-9</c:v>
                </c:pt>
                <c:pt idx="1830">
                  <c:v>4.5496999999999997E-9</c:v>
                </c:pt>
                <c:pt idx="1831">
                  <c:v>4.5559E-9</c:v>
                </c:pt>
                <c:pt idx="1832">
                  <c:v>4.5621999999999998E-9</c:v>
                </c:pt>
                <c:pt idx="1833">
                  <c:v>4.5684000000000001E-9</c:v>
                </c:pt>
                <c:pt idx="1834">
                  <c:v>4.5746999999999999E-9</c:v>
                </c:pt>
                <c:pt idx="1835">
                  <c:v>4.5809000000000002E-9</c:v>
                </c:pt>
                <c:pt idx="1836">
                  <c:v>4.5872E-9</c:v>
                </c:pt>
                <c:pt idx="1837">
                  <c:v>4.5934000000000003E-9</c:v>
                </c:pt>
                <c:pt idx="1838">
                  <c:v>4.5997000000000002E-9</c:v>
                </c:pt>
                <c:pt idx="1839">
                  <c:v>4.6059000000000004E-9</c:v>
                </c:pt>
                <c:pt idx="1840">
                  <c:v>4.6122000000000003E-9</c:v>
                </c:pt>
                <c:pt idx="1841">
                  <c:v>4.6183999999999997E-9</c:v>
                </c:pt>
                <c:pt idx="1842">
                  <c:v>4.6247000000000004E-9</c:v>
                </c:pt>
                <c:pt idx="1843">
                  <c:v>4.6308999999999998E-9</c:v>
                </c:pt>
                <c:pt idx="1844">
                  <c:v>4.6371999999999997E-9</c:v>
                </c:pt>
                <c:pt idx="1845">
                  <c:v>4.6433999999999999E-9</c:v>
                </c:pt>
                <c:pt idx="1846">
                  <c:v>4.6496999999999998E-9</c:v>
                </c:pt>
                <c:pt idx="1847">
                  <c:v>4.6559E-9</c:v>
                </c:pt>
                <c:pt idx="1848">
                  <c:v>4.6621999999999999E-9</c:v>
                </c:pt>
                <c:pt idx="1849">
                  <c:v>4.6684000000000001E-9</c:v>
                </c:pt>
                <c:pt idx="1850">
                  <c:v>4.6747E-9</c:v>
                </c:pt>
                <c:pt idx="1851">
                  <c:v>4.6809000000000002E-9</c:v>
                </c:pt>
                <c:pt idx="1852">
                  <c:v>4.6872000000000001E-9</c:v>
                </c:pt>
                <c:pt idx="1853">
                  <c:v>4.6934000000000004E-9</c:v>
                </c:pt>
                <c:pt idx="1854">
                  <c:v>4.6997000000000002E-9</c:v>
                </c:pt>
                <c:pt idx="1855">
                  <c:v>4.7058999999999996E-9</c:v>
                </c:pt>
                <c:pt idx="1856">
                  <c:v>4.7122000000000003E-9</c:v>
                </c:pt>
                <c:pt idx="1857">
                  <c:v>4.7183999999999998E-9</c:v>
                </c:pt>
                <c:pt idx="1858">
                  <c:v>4.7246999999999996E-9</c:v>
                </c:pt>
                <c:pt idx="1859">
                  <c:v>4.7308999999999999E-9</c:v>
                </c:pt>
                <c:pt idx="1860">
                  <c:v>4.7371999999999997E-9</c:v>
                </c:pt>
                <c:pt idx="1861">
                  <c:v>4.7434E-9</c:v>
                </c:pt>
                <c:pt idx="1862">
                  <c:v>4.7496999999999998E-9</c:v>
                </c:pt>
                <c:pt idx="1863">
                  <c:v>4.7559000000000001E-9</c:v>
                </c:pt>
                <c:pt idx="1864">
                  <c:v>4.7622E-9</c:v>
                </c:pt>
                <c:pt idx="1865">
                  <c:v>4.7684000000000002E-9</c:v>
                </c:pt>
                <c:pt idx="1866">
                  <c:v>4.7747000000000001E-9</c:v>
                </c:pt>
                <c:pt idx="1867">
                  <c:v>4.7809000000000003E-9</c:v>
                </c:pt>
                <c:pt idx="1868">
                  <c:v>4.7872000000000002E-9</c:v>
                </c:pt>
                <c:pt idx="1869">
                  <c:v>4.7933999999999996E-9</c:v>
                </c:pt>
                <c:pt idx="1870">
                  <c:v>4.7997000000000003E-9</c:v>
                </c:pt>
                <c:pt idx="1871">
                  <c:v>4.8058999999999997E-9</c:v>
                </c:pt>
                <c:pt idx="1872">
                  <c:v>4.8122000000000004E-9</c:v>
                </c:pt>
                <c:pt idx="1873">
                  <c:v>4.8183999999999998E-9</c:v>
                </c:pt>
                <c:pt idx="1874">
                  <c:v>4.8246999999999997E-9</c:v>
                </c:pt>
                <c:pt idx="1875">
                  <c:v>4.8308999999999999E-9</c:v>
                </c:pt>
                <c:pt idx="1876">
                  <c:v>4.8371999999999998E-9</c:v>
                </c:pt>
                <c:pt idx="1877">
                  <c:v>4.8434E-9</c:v>
                </c:pt>
                <c:pt idx="1878">
                  <c:v>4.8496999999999999E-9</c:v>
                </c:pt>
                <c:pt idx="1879">
                  <c:v>4.8559000000000002E-9</c:v>
                </c:pt>
                <c:pt idx="1880">
                  <c:v>4.8622E-9</c:v>
                </c:pt>
                <c:pt idx="1881">
                  <c:v>4.8684000000000003E-9</c:v>
                </c:pt>
                <c:pt idx="1882">
                  <c:v>4.8747000000000001E-9</c:v>
                </c:pt>
                <c:pt idx="1883">
                  <c:v>4.8809000000000004E-9</c:v>
                </c:pt>
                <c:pt idx="1884">
                  <c:v>4.8872000000000002E-9</c:v>
                </c:pt>
                <c:pt idx="1885">
                  <c:v>4.8933999999999997E-9</c:v>
                </c:pt>
                <c:pt idx="1886">
                  <c:v>4.8997000000000004E-9</c:v>
                </c:pt>
                <c:pt idx="1887">
                  <c:v>4.9058999999999998E-9</c:v>
                </c:pt>
                <c:pt idx="1888">
                  <c:v>4.9121999999999996E-9</c:v>
                </c:pt>
                <c:pt idx="1889">
                  <c:v>4.9183999999999999E-9</c:v>
                </c:pt>
                <c:pt idx="1890">
                  <c:v>4.9246999999999998E-9</c:v>
                </c:pt>
                <c:pt idx="1891">
                  <c:v>4.9309E-9</c:v>
                </c:pt>
                <c:pt idx="1892">
                  <c:v>4.9371999999999999E-9</c:v>
                </c:pt>
                <c:pt idx="1893">
                  <c:v>4.9434000000000001E-9</c:v>
                </c:pt>
                <c:pt idx="1894">
                  <c:v>4.9497E-9</c:v>
                </c:pt>
                <c:pt idx="1895">
                  <c:v>4.9559000000000002E-9</c:v>
                </c:pt>
                <c:pt idx="1896">
                  <c:v>4.9622000000000001E-9</c:v>
                </c:pt>
                <c:pt idx="1897">
                  <c:v>4.9684000000000003E-9</c:v>
                </c:pt>
                <c:pt idx="1898">
                  <c:v>4.9747000000000002E-9</c:v>
                </c:pt>
                <c:pt idx="1899">
                  <c:v>4.9808999999999996E-9</c:v>
                </c:pt>
                <c:pt idx="1900">
                  <c:v>4.9872000000000003E-9</c:v>
                </c:pt>
                <c:pt idx="1901">
                  <c:v>4.9933999999999997E-9</c:v>
                </c:pt>
                <c:pt idx="1902">
                  <c:v>4.9996999999999996E-9</c:v>
                </c:pt>
                <c:pt idx="1903">
                  <c:v>5.0058999999999998E-9</c:v>
                </c:pt>
                <c:pt idx="1904">
                  <c:v>5.0121999999999997E-9</c:v>
                </c:pt>
                <c:pt idx="1905">
                  <c:v>5.0184E-9</c:v>
                </c:pt>
                <c:pt idx="1906">
                  <c:v>5.0246999999999998E-9</c:v>
                </c:pt>
                <c:pt idx="1907">
                  <c:v>5.0309000000000001E-9</c:v>
                </c:pt>
                <c:pt idx="1908">
                  <c:v>5.0371999999999999E-9</c:v>
                </c:pt>
                <c:pt idx="1909">
                  <c:v>5.0434000000000002E-9</c:v>
                </c:pt>
                <c:pt idx="1910">
                  <c:v>5.0497E-9</c:v>
                </c:pt>
                <c:pt idx="1911">
                  <c:v>5.0559000000000003E-9</c:v>
                </c:pt>
                <c:pt idx="1912">
                  <c:v>5.0622000000000002E-9</c:v>
                </c:pt>
                <c:pt idx="1913">
                  <c:v>5.0684000000000004E-9</c:v>
                </c:pt>
                <c:pt idx="1914">
                  <c:v>5.0747000000000003E-9</c:v>
                </c:pt>
                <c:pt idx="1915">
                  <c:v>5.0808999999999997E-9</c:v>
                </c:pt>
                <c:pt idx="1916">
                  <c:v>5.0872000000000004E-9</c:v>
                </c:pt>
                <c:pt idx="1917">
                  <c:v>5.0933999999999998E-9</c:v>
                </c:pt>
                <c:pt idx="1918">
                  <c:v>5.0996999999999997E-9</c:v>
                </c:pt>
                <c:pt idx="1919">
                  <c:v>5.1058999999999999E-9</c:v>
                </c:pt>
                <c:pt idx="1920">
                  <c:v>5.1121999999999998E-9</c:v>
                </c:pt>
                <c:pt idx="1921">
                  <c:v>5.1184E-9</c:v>
                </c:pt>
                <c:pt idx="1922">
                  <c:v>5.1246999999999999E-9</c:v>
                </c:pt>
                <c:pt idx="1923">
                  <c:v>5.1309000000000001E-9</c:v>
                </c:pt>
                <c:pt idx="1924">
                  <c:v>5.1372E-9</c:v>
                </c:pt>
                <c:pt idx="1925">
                  <c:v>5.1434000000000003E-9</c:v>
                </c:pt>
                <c:pt idx="1926">
                  <c:v>5.1497000000000001E-9</c:v>
                </c:pt>
                <c:pt idx="1927">
                  <c:v>5.1559000000000004E-9</c:v>
                </c:pt>
                <c:pt idx="1928">
                  <c:v>5.1622000000000002E-9</c:v>
                </c:pt>
                <c:pt idx="1929">
                  <c:v>5.1683999999999996E-9</c:v>
                </c:pt>
                <c:pt idx="1930">
                  <c:v>5.1747000000000003E-9</c:v>
                </c:pt>
                <c:pt idx="1931">
                  <c:v>5.1808999999999998E-9</c:v>
                </c:pt>
                <c:pt idx="1932">
                  <c:v>5.1871999999999996E-9</c:v>
                </c:pt>
                <c:pt idx="1933">
                  <c:v>5.1933999999999999E-9</c:v>
                </c:pt>
                <c:pt idx="1934">
                  <c:v>5.1996999999999997E-9</c:v>
                </c:pt>
                <c:pt idx="1935">
                  <c:v>5.2059E-9</c:v>
                </c:pt>
                <c:pt idx="1936">
                  <c:v>5.2121999999999998E-9</c:v>
                </c:pt>
                <c:pt idx="1937">
                  <c:v>5.2184000000000001E-9</c:v>
                </c:pt>
                <c:pt idx="1938">
                  <c:v>5.2247E-9</c:v>
                </c:pt>
                <c:pt idx="1939">
                  <c:v>5.2309000000000002E-9</c:v>
                </c:pt>
                <c:pt idx="1940">
                  <c:v>5.2372000000000001E-9</c:v>
                </c:pt>
                <c:pt idx="1941">
                  <c:v>5.2434000000000003E-9</c:v>
                </c:pt>
                <c:pt idx="1942">
                  <c:v>5.2497000000000002E-9</c:v>
                </c:pt>
                <c:pt idx="1943">
                  <c:v>5.2558999999999996E-9</c:v>
                </c:pt>
                <c:pt idx="1944">
                  <c:v>5.2622000000000003E-9</c:v>
                </c:pt>
                <c:pt idx="1945">
                  <c:v>5.2683999999999997E-9</c:v>
                </c:pt>
                <c:pt idx="1946">
                  <c:v>5.2747000000000004E-9</c:v>
                </c:pt>
                <c:pt idx="1947">
                  <c:v>5.2808999999999998E-9</c:v>
                </c:pt>
                <c:pt idx="1948">
                  <c:v>5.2871999999999997E-9</c:v>
                </c:pt>
                <c:pt idx="1949">
                  <c:v>5.2933999999999999E-9</c:v>
                </c:pt>
                <c:pt idx="1950">
                  <c:v>5.2996999999999998E-9</c:v>
                </c:pt>
                <c:pt idx="1951">
                  <c:v>5.3059000000000001E-9</c:v>
                </c:pt>
                <c:pt idx="1952">
                  <c:v>5.3121999999999999E-9</c:v>
                </c:pt>
                <c:pt idx="1953">
                  <c:v>5.3184000000000002E-9</c:v>
                </c:pt>
                <c:pt idx="1954">
                  <c:v>5.3247E-9</c:v>
                </c:pt>
                <c:pt idx="1955">
                  <c:v>5.3309000000000003E-9</c:v>
                </c:pt>
                <c:pt idx="1956">
                  <c:v>5.3372000000000001E-9</c:v>
                </c:pt>
                <c:pt idx="1957">
                  <c:v>5.3434000000000004E-9</c:v>
                </c:pt>
                <c:pt idx="1958">
                  <c:v>5.3497000000000003E-9</c:v>
                </c:pt>
                <c:pt idx="1959">
                  <c:v>5.3558999999999997E-9</c:v>
                </c:pt>
                <c:pt idx="1960">
                  <c:v>5.3622000000000004E-9</c:v>
                </c:pt>
                <c:pt idx="1961">
                  <c:v>5.3683999999999998E-9</c:v>
                </c:pt>
                <c:pt idx="1962">
                  <c:v>5.3746999999999996E-9</c:v>
                </c:pt>
                <c:pt idx="1963">
                  <c:v>5.3808999999999999E-9</c:v>
                </c:pt>
                <c:pt idx="1964">
                  <c:v>5.3871999999999998E-9</c:v>
                </c:pt>
                <c:pt idx="1965">
                  <c:v>5.3934E-9</c:v>
                </c:pt>
                <c:pt idx="1966">
                  <c:v>5.3996999999999999E-9</c:v>
                </c:pt>
                <c:pt idx="1967">
                  <c:v>5.4059000000000001E-9</c:v>
                </c:pt>
                <c:pt idx="1968">
                  <c:v>5.4122E-9</c:v>
                </c:pt>
                <c:pt idx="1969">
                  <c:v>5.4184000000000002E-9</c:v>
                </c:pt>
                <c:pt idx="1970">
                  <c:v>5.4247000000000001E-9</c:v>
                </c:pt>
                <c:pt idx="1971">
                  <c:v>5.4309000000000003E-9</c:v>
                </c:pt>
                <c:pt idx="1972">
                  <c:v>5.4372000000000002E-9</c:v>
                </c:pt>
                <c:pt idx="1973">
                  <c:v>5.4433999999999996E-9</c:v>
                </c:pt>
                <c:pt idx="1974">
                  <c:v>5.4497000000000003E-9</c:v>
                </c:pt>
                <c:pt idx="1975">
                  <c:v>5.4558999999999997E-9</c:v>
                </c:pt>
                <c:pt idx="1976">
                  <c:v>5.4621999999999996E-9</c:v>
                </c:pt>
                <c:pt idx="1977">
                  <c:v>5.4683999999999999E-9</c:v>
                </c:pt>
                <c:pt idx="1978">
                  <c:v>5.4746999999999997E-9</c:v>
                </c:pt>
                <c:pt idx="1979">
                  <c:v>5.4809E-9</c:v>
                </c:pt>
                <c:pt idx="1980">
                  <c:v>5.4871999999999998E-9</c:v>
                </c:pt>
                <c:pt idx="1981">
                  <c:v>5.4934000000000001E-9</c:v>
                </c:pt>
                <c:pt idx="1982">
                  <c:v>5.4996999999999999E-9</c:v>
                </c:pt>
                <c:pt idx="1983">
                  <c:v>5.5059000000000002E-9</c:v>
                </c:pt>
                <c:pt idx="1984">
                  <c:v>5.5122000000000001E-9</c:v>
                </c:pt>
                <c:pt idx="1985">
                  <c:v>5.5184000000000003E-9</c:v>
                </c:pt>
                <c:pt idx="1986">
                  <c:v>5.5247000000000002E-9</c:v>
                </c:pt>
                <c:pt idx="1987">
                  <c:v>5.5309000000000004E-9</c:v>
                </c:pt>
                <c:pt idx="1988">
                  <c:v>5.5372000000000003E-9</c:v>
                </c:pt>
                <c:pt idx="1989">
                  <c:v>5.5433999999999997E-9</c:v>
                </c:pt>
                <c:pt idx="1990">
                  <c:v>5.5497000000000004E-9</c:v>
                </c:pt>
                <c:pt idx="1991">
                  <c:v>5.5558999999999998E-9</c:v>
                </c:pt>
                <c:pt idx="1992">
                  <c:v>5.5621999999999997E-9</c:v>
                </c:pt>
                <c:pt idx="1993">
                  <c:v>5.5683999999999999E-9</c:v>
                </c:pt>
                <c:pt idx="1994">
                  <c:v>5.5746999999999998E-9</c:v>
                </c:pt>
                <c:pt idx="1995">
                  <c:v>5.5809E-9</c:v>
                </c:pt>
                <c:pt idx="1996">
                  <c:v>5.5871999999999999E-9</c:v>
                </c:pt>
                <c:pt idx="1997">
                  <c:v>5.5934000000000001E-9</c:v>
                </c:pt>
                <c:pt idx="1998">
                  <c:v>5.5997E-9</c:v>
                </c:pt>
                <c:pt idx="1999">
                  <c:v>5.6059000000000003E-9</c:v>
                </c:pt>
              </c:numCache>
            </c:numRef>
          </c:xVal>
          <c:yVal>
            <c:numRef>
              <c:f>'ATF1320'!$C$501:$C$2500</c:f>
              <c:numCache>
                <c:formatCode>0.00E+00</c:formatCode>
                <c:ptCount val="2000"/>
                <c:pt idx="0">
                  <c:v>-1.7899999999999999E-4</c:v>
                </c:pt>
                <c:pt idx="1">
                  <c:v>-1.7899999999999999E-4</c:v>
                </c:pt>
                <c:pt idx="2">
                  <c:v>-1.7899999999999999E-4</c:v>
                </c:pt>
                <c:pt idx="3">
                  <c:v>-1.7899999999999999E-4</c:v>
                </c:pt>
                <c:pt idx="4">
                  <c:v>-1.7899999999999999E-4</c:v>
                </c:pt>
                <c:pt idx="5">
                  <c:v>-1.7899999999999999E-4</c:v>
                </c:pt>
                <c:pt idx="6">
                  <c:v>-1.56E-4</c:v>
                </c:pt>
                <c:pt idx="7">
                  <c:v>-1.56E-4</c:v>
                </c:pt>
                <c:pt idx="8">
                  <c:v>-1.56E-4</c:v>
                </c:pt>
                <c:pt idx="9">
                  <c:v>-1.56E-4</c:v>
                </c:pt>
                <c:pt idx="10">
                  <c:v>-1.34E-4</c:v>
                </c:pt>
                <c:pt idx="11">
                  <c:v>-1.34E-4</c:v>
                </c:pt>
                <c:pt idx="12">
                  <c:v>-1.12E-4</c:v>
                </c:pt>
                <c:pt idx="13">
                  <c:v>-1.34E-4</c:v>
                </c:pt>
                <c:pt idx="14">
                  <c:v>-1.56E-4</c:v>
                </c:pt>
                <c:pt idx="15">
                  <c:v>-1.12E-4</c:v>
                </c:pt>
                <c:pt idx="16">
                  <c:v>-1.12E-4</c:v>
                </c:pt>
                <c:pt idx="17">
                  <c:v>-1.34E-4</c:v>
                </c:pt>
                <c:pt idx="18">
                  <c:v>-1.12E-4</c:v>
                </c:pt>
                <c:pt idx="19">
                  <c:v>-9.0000000000000006E-5</c:v>
                </c:pt>
                <c:pt idx="20">
                  <c:v>-9.0000000000000006E-5</c:v>
                </c:pt>
                <c:pt idx="21">
                  <c:v>-1.12E-4</c:v>
                </c:pt>
                <c:pt idx="22">
                  <c:v>-6.7000000000000002E-5</c:v>
                </c:pt>
                <c:pt idx="23">
                  <c:v>-9.0000000000000006E-5</c:v>
                </c:pt>
                <c:pt idx="24">
                  <c:v>-9.0000000000000006E-5</c:v>
                </c:pt>
                <c:pt idx="25">
                  <c:v>-9.0000000000000006E-5</c:v>
                </c:pt>
                <c:pt idx="26">
                  <c:v>-6.7000000000000002E-5</c:v>
                </c:pt>
                <c:pt idx="27">
                  <c:v>-4.5000000000000003E-5</c:v>
                </c:pt>
                <c:pt idx="28">
                  <c:v>-4.5000000000000003E-5</c:v>
                </c:pt>
                <c:pt idx="29">
                  <c:v>-4.5000000000000003E-5</c:v>
                </c:pt>
                <c:pt idx="30">
                  <c:v>-4.5000000000000003E-5</c:v>
                </c:pt>
                <c:pt idx="31">
                  <c:v>-4.5000000000000003E-5</c:v>
                </c:pt>
                <c:pt idx="32">
                  <c:v>-4.5000000000000003E-5</c:v>
                </c:pt>
                <c:pt idx="33">
                  <c:v>-4.5000000000000003E-5</c:v>
                </c:pt>
                <c:pt idx="34">
                  <c:v>-4.5000000000000003E-5</c:v>
                </c:pt>
                <c:pt idx="35">
                  <c:v>-4.5000000000000003E-5</c:v>
                </c:pt>
                <c:pt idx="36">
                  <c:v>-4.5000000000000003E-5</c:v>
                </c:pt>
                <c:pt idx="37">
                  <c:v>-2.3E-5</c:v>
                </c:pt>
                <c:pt idx="38">
                  <c:v>-2.3E-5</c:v>
                </c:pt>
                <c:pt idx="39">
                  <c:v>-2.3E-5</c:v>
                </c:pt>
                <c:pt idx="40">
                  <c:v>-4.5000000000000003E-5</c:v>
                </c:pt>
                <c:pt idx="41">
                  <c:v>-2.3E-5</c:v>
                </c:pt>
                <c:pt idx="42">
                  <c:v>-9.9999999999999995E-7</c:v>
                </c:pt>
                <c:pt idx="43">
                  <c:v>2.0999999999999999E-5</c:v>
                </c:pt>
                <c:pt idx="44">
                  <c:v>2.0999999999999999E-5</c:v>
                </c:pt>
                <c:pt idx="45">
                  <c:v>-9.9999999999999995E-7</c:v>
                </c:pt>
                <c:pt idx="46">
                  <c:v>2.0999999999999999E-5</c:v>
                </c:pt>
                <c:pt idx="47">
                  <c:v>-9.9999999999999995E-7</c:v>
                </c:pt>
                <c:pt idx="48">
                  <c:v>-9.9999999999999995E-7</c:v>
                </c:pt>
                <c:pt idx="49">
                  <c:v>2.0999999999999999E-5</c:v>
                </c:pt>
                <c:pt idx="50">
                  <c:v>2.0999999999999999E-5</c:v>
                </c:pt>
                <c:pt idx="51">
                  <c:v>2.0999999999999999E-5</c:v>
                </c:pt>
                <c:pt idx="52">
                  <c:v>2.0999999999999999E-5</c:v>
                </c:pt>
                <c:pt idx="53">
                  <c:v>-9.9999999999999995E-7</c:v>
                </c:pt>
                <c:pt idx="54">
                  <c:v>4.3999999999999999E-5</c:v>
                </c:pt>
                <c:pt idx="55">
                  <c:v>-9.9999999999999995E-7</c:v>
                </c:pt>
                <c:pt idx="56">
                  <c:v>2.0999999999999999E-5</c:v>
                </c:pt>
                <c:pt idx="57">
                  <c:v>2.0999999999999999E-5</c:v>
                </c:pt>
                <c:pt idx="58">
                  <c:v>2.0999999999999999E-5</c:v>
                </c:pt>
                <c:pt idx="59">
                  <c:v>2.0999999999999999E-5</c:v>
                </c:pt>
                <c:pt idx="60">
                  <c:v>4.3999999999999999E-5</c:v>
                </c:pt>
                <c:pt idx="61">
                  <c:v>2.0999999999999999E-5</c:v>
                </c:pt>
                <c:pt idx="62">
                  <c:v>6.6000000000000005E-5</c:v>
                </c:pt>
                <c:pt idx="63">
                  <c:v>2.0999999999999999E-5</c:v>
                </c:pt>
                <c:pt idx="64">
                  <c:v>6.6000000000000005E-5</c:v>
                </c:pt>
                <c:pt idx="65">
                  <c:v>4.3999999999999999E-5</c:v>
                </c:pt>
                <c:pt idx="66">
                  <c:v>2.0999999999999999E-5</c:v>
                </c:pt>
                <c:pt idx="67">
                  <c:v>-9.9999999999999995E-7</c:v>
                </c:pt>
                <c:pt idx="68">
                  <c:v>2.0999999999999999E-5</c:v>
                </c:pt>
                <c:pt idx="69">
                  <c:v>-9.9999999999999995E-7</c:v>
                </c:pt>
                <c:pt idx="70">
                  <c:v>4.3999999999999999E-5</c:v>
                </c:pt>
                <c:pt idx="71">
                  <c:v>-9.9999999999999995E-7</c:v>
                </c:pt>
                <c:pt idx="72">
                  <c:v>2.0999999999999999E-5</c:v>
                </c:pt>
                <c:pt idx="73">
                  <c:v>4.3999999999999999E-5</c:v>
                </c:pt>
                <c:pt idx="74">
                  <c:v>2.0999999999999999E-5</c:v>
                </c:pt>
                <c:pt idx="75">
                  <c:v>4.3999999999999999E-5</c:v>
                </c:pt>
                <c:pt idx="76">
                  <c:v>-9.9999999999999995E-7</c:v>
                </c:pt>
                <c:pt idx="77">
                  <c:v>-9.9999999999999995E-7</c:v>
                </c:pt>
                <c:pt idx="78">
                  <c:v>4.3999999999999999E-5</c:v>
                </c:pt>
                <c:pt idx="79">
                  <c:v>-9.9999999999999995E-7</c:v>
                </c:pt>
                <c:pt idx="80">
                  <c:v>-9.9999999999999995E-7</c:v>
                </c:pt>
                <c:pt idx="81">
                  <c:v>2.0999999999999999E-5</c:v>
                </c:pt>
                <c:pt idx="82">
                  <c:v>-9.9999999999999995E-7</c:v>
                </c:pt>
                <c:pt idx="83">
                  <c:v>-2.3E-5</c:v>
                </c:pt>
                <c:pt idx="84">
                  <c:v>-9.9999999999999995E-7</c:v>
                </c:pt>
                <c:pt idx="85">
                  <c:v>-2.3E-5</c:v>
                </c:pt>
                <c:pt idx="86">
                  <c:v>-2.3E-5</c:v>
                </c:pt>
                <c:pt idx="87">
                  <c:v>-2.3E-5</c:v>
                </c:pt>
                <c:pt idx="88">
                  <c:v>-4.5000000000000003E-5</c:v>
                </c:pt>
                <c:pt idx="89">
                  <c:v>-2.3E-5</c:v>
                </c:pt>
                <c:pt idx="90">
                  <c:v>-2.3E-5</c:v>
                </c:pt>
                <c:pt idx="91">
                  <c:v>-2.3E-5</c:v>
                </c:pt>
                <c:pt idx="92">
                  <c:v>-2.3E-5</c:v>
                </c:pt>
                <c:pt idx="93">
                  <c:v>-9.0000000000000006E-5</c:v>
                </c:pt>
                <c:pt idx="94">
                  <c:v>-4.5000000000000003E-5</c:v>
                </c:pt>
                <c:pt idx="95">
                  <c:v>-6.7000000000000002E-5</c:v>
                </c:pt>
                <c:pt idx="96">
                  <c:v>-4.5000000000000003E-5</c:v>
                </c:pt>
                <c:pt idx="97">
                  <c:v>-6.7000000000000002E-5</c:v>
                </c:pt>
                <c:pt idx="98">
                  <c:v>-9.0000000000000006E-5</c:v>
                </c:pt>
                <c:pt idx="99">
                  <c:v>-9.0000000000000006E-5</c:v>
                </c:pt>
                <c:pt idx="100">
                  <c:v>-6.7000000000000002E-5</c:v>
                </c:pt>
                <c:pt idx="101">
                  <c:v>-9.0000000000000006E-5</c:v>
                </c:pt>
                <c:pt idx="102">
                  <c:v>-1.12E-4</c:v>
                </c:pt>
                <c:pt idx="103">
                  <c:v>-1.34E-4</c:v>
                </c:pt>
                <c:pt idx="104">
                  <c:v>-1.12E-4</c:v>
                </c:pt>
                <c:pt idx="105">
                  <c:v>-1.12E-4</c:v>
                </c:pt>
                <c:pt idx="106">
                  <c:v>-1.12E-4</c:v>
                </c:pt>
                <c:pt idx="107">
                  <c:v>-1.12E-4</c:v>
                </c:pt>
                <c:pt idx="108">
                  <c:v>-1.34E-4</c:v>
                </c:pt>
                <c:pt idx="109">
                  <c:v>-1.56E-4</c:v>
                </c:pt>
                <c:pt idx="110">
                  <c:v>-1.34E-4</c:v>
                </c:pt>
                <c:pt idx="111">
                  <c:v>-1.56E-4</c:v>
                </c:pt>
                <c:pt idx="112">
                  <c:v>-1.7899999999999999E-4</c:v>
                </c:pt>
                <c:pt idx="113">
                  <c:v>-1.56E-4</c:v>
                </c:pt>
                <c:pt idx="114">
                  <c:v>-1.56E-4</c:v>
                </c:pt>
                <c:pt idx="115">
                  <c:v>-1.7899999999999999E-4</c:v>
                </c:pt>
                <c:pt idx="116">
                  <c:v>-2.0100000000000001E-4</c:v>
                </c:pt>
                <c:pt idx="117">
                  <c:v>-2.0100000000000001E-4</c:v>
                </c:pt>
                <c:pt idx="118">
                  <c:v>-2.0100000000000001E-4</c:v>
                </c:pt>
                <c:pt idx="119">
                  <c:v>-2.23E-4</c:v>
                </c:pt>
                <c:pt idx="120">
                  <c:v>-2.4499999999999999E-4</c:v>
                </c:pt>
                <c:pt idx="121">
                  <c:v>-2.23E-4</c:v>
                </c:pt>
                <c:pt idx="122">
                  <c:v>-2.0100000000000001E-4</c:v>
                </c:pt>
                <c:pt idx="123">
                  <c:v>-2.23E-4</c:v>
                </c:pt>
                <c:pt idx="124">
                  <c:v>-2.4499999999999999E-4</c:v>
                </c:pt>
                <c:pt idx="125">
                  <c:v>-2.6699999999999998E-4</c:v>
                </c:pt>
                <c:pt idx="126">
                  <c:v>-2.4499999999999999E-4</c:v>
                </c:pt>
                <c:pt idx="127">
                  <c:v>-2.9E-4</c:v>
                </c:pt>
                <c:pt idx="128">
                  <c:v>-2.9E-4</c:v>
                </c:pt>
                <c:pt idx="129">
                  <c:v>-2.9E-4</c:v>
                </c:pt>
                <c:pt idx="130">
                  <c:v>-2.6699999999999998E-4</c:v>
                </c:pt>
                <c:pt idx="131">
                  <c:v>-2.9E-4</c:v>
                </c:pt>
                <c:pt idx="132">
                  <c:v>-3.1199999999999999E-4</c:v>
                </c:pt>
                <c:pt idx="133">
                  <c:v>-3.1199999999999999E-4</c:v>
                </c:pt>
                <c:pt idx="134">
                  <c:v>-3.1199999999999999E-4</c:v>
                </c:pt>
                <c:pt idx="135">
                  <c:v>-3.5599999999999998E-4</c:v>
                </c:pt>
                <c:pt idx="136">
                  <c:v>-3.3399999999999999E-4</c:v>
                </c:pt>
                <c:pt idx="137">
                  <c:v>-3.5599999999999998E-4</c:v>
                </c:pt>
                <c:pt idx="138">
                  <c:v>-3.3399999999999999E-4</c:v>
                </c:pt>
                <c:pt idx="139">
                  <c:v>-3.3399999999999999E-4</c:v>
                </c:pt>
                <c:pt idx="140">
                  <c:v>-3.5599999999999998E-4</c:v>
                </c:pt>
                <c:pt idx="141">
                  <c:v>-3.79E-4</c:v>
                </c:pt>
                <c:pt idx="142">
                  <c:v>-3.3399999999999999E-4</c:v>
                </c:pt>
                <c:pt idx="143">
                  <c:v>-4.0099999999999999E-4</c:v>
                </c:pt>
                <c:pt idx="144">
                  <c:v>-3.79E-4</c:v>
                </c:pt>
                <c:pt idx="145">
                  <c:v>-3.79E-4</c:v>
                </c:pt>
                <c:pt idx="146">
                  <c:v>-4.0099999999999999E-4</c:v>
                </c:pt>
                <c:pt idx="147">
                  <c:v>-4.0099999999999999E-4</c:v>
                </c:pt>
                <c:pt idx="148">
                  <c:v>-4.0099999999999999E-4</c:v>
                </c:pt>
                <c:pt idx="149">
                  <c:v>-4.0099999999999999E-4</c:v>
                </c:pt>
                <c:pt idx="150">
                  <c:v>-4.2299999999999998E-4</c:v>
                </c:pt>
                <c:pt idx="151">
                  <c:v>-4.2299999999999998E-4</c:v>
                </c:pt>
                <c:pt idx="152">
                  <c:v>-4.2299999999999998E-4</c:v>
                </c:pt>
                <c:pt idx="153">
                  <c:v>-4.2299999999999998E-4</c:v>
                </c:pt>
                <c:pt idx="154">
                  <c:v>-4.2299999999999998E-4</c:v>
                </c:pt>
                <c:pt idx="155">
                  <c:v>-4.0099999999999999E-4</c:v>
                </c:pt>
                <c:pt idx="156">
                  <c:v>-4.4499999999999997E-4</c:v>
                </c:pt>
                <c:pt idx="157">
                  <c:v>-4.6799999999999999E-4</c:v>
                </c:pt>
                <c:pt idx="158">
                  <c:v>-4.4499999999999997E-4</c:v>
                </c:pt>
                <c:pt idx="159">
                  <c:v>-4.4499999999999997E-4</c:v>
                </c:pt>
                <c:pt idx="160">
                  <c:v>-4.4499999999999997E-4</c:v>
                </c:pt>
                <c:pt idx="161">
                  <c:v>-4.6799999999999999E-4</c:v>
                </c:pt>
                <c:pt idx="162">
                  <c:v>-4.6799999999999999E-4</c:v>
                </c:pt>
                <c:pt idx="163">
                  <c:v>-4.6799999999999999E-4</c:v>
                </c:pt>
                <c:pt idx="164">
                  <c:v>-4.6799999999999999E-4</c:v>
                </c:pt>
                <c:pt idx="165">
                  <c:v>-4.6799999999999999E-4</c:v>
                </c:pt>
                <c:pt idx="166">
                  <c:v>-4.8999999999999998E-4</c:v>
                </c:pt>
                <c:pt idx="167">
                  <c:v>-4.8999999999999998E-4</c:v>
                </c:pt>
                <c:pt idx="168">
                  <c:v>-4.8999999999999998E-4</c:v>
                </c:pt>
                <c:pt idx="169">
                  <c:v>-4.6799999999999999E-4</c:v>
                </c:pt>
                <c:pt idx="170">
                  <c:v>-4.6799999999999999E-4</c:v>
                </c:pt>
                <c:pt idx="171">
                  <c:v>-4.4499999999999997E-4</c:v>
                </c:pt>
                <c:pt idx="172">
                  <c:v>-4.4499999999999997E-4</c:v>
                </c:pt>
                <c:pt idx="173">
                  <c:v>-5.1199999999999998E-4</c:v>
                </c:pt>
                <c:pt idx="174">
                  <c:v>-4.6799999999999999E-4</c:v>
                </c:pt>
                <c:pt idx="175">
                  <c:v>-4.8999999999999998E-4</c:v>
                </c:pt>
                <c:pt idx="176">
                  <c:v>-4.8999999999999998E-4</c:v>
                </c:pt>
                <c:pt idx="177">
                  <c:v>-5.1199999999999998E-4</c:v>
                </c:pt>
                <c:pt idx="178">
                  <c:v>-5.1199999999999998E-4</c:v>
                </c:pt>
                <c:pt idx="179">
                  <c:v>-5.1199999999999998E-4</c:v>
                </c:pt>
                <c:pt idx="180">
                  <c:v>-5.1199999999999998E-4</c:v>
                </c:pt>
                <c:pt idx="181">
                  <c:v>-5.1199999999999998E-4</c:v>
                </c:pt>
                <c:pt idx="182">
                  <c:v>-4.8999999999999998E-4</c:v>
                </c:pt>
                <c:pt idx="183">
                  <c:v>-5.1199999999999998E-4</c:v>
                </c:pt>
                <c:pt idx="184">
                  <c:v>-5.1199999999999998E-4</c:v>
                </c:pt>
                <c:pt idx="185">
                  <c:v>-4.8999999999999998E-4</c:v>
                </c:pt>
                <c:pt idx="186">
                  <c:v>-5.1199999999999998E-4</c:v>
                </c:pt>
                <c:pt idx="187">
                  <c:v>-4.6799999999999999E-4</c:v>
                </c:pt>
                <c:pt idx="188">
                  <c:v>-4.6799999999999999E-4</c:v>
                </c:pt>
                <c:pt idx="189">
                  <c:v>-4.8999999999999998E-4</c:v>
                </c:pt>
                <c:pt idx="190">
                  <c:v>-4.8999999999999998E-4</c:v>
                </c:pt>
                <c:pt idx="191">
                  <c:v>-4.8999999999999998E-4</c:v>
                </c:pt>
                <c:pt idx="192">
                  <c:v>-5.1199999999999998E-4</c:v>
                </c:pt>
                <c:pt idx="193">
                  <c:v>-5.1199999999999998E-4</c:v>
                </c:pt>
                <c:pt idx="194">
                  <c:v>-5.1199999999999998E-4</c:v>
                </c:pt>
                <c:pt idx="195">
                  <c:v>-5.1199999999999998E-4</c:v>
                </c:pt>
                <c:pt idx="196">
                  <c:v>-5.1199999999999998E-4</c:v>
                </c:pt>
                <c:pt idx="197">
                  <c:v>-5.1199999999999998E-4</c:v>
                </c:pt>
                <c:pt idx="198">
                  <c:v>-4.8999999999999998E-4</c:v>
                </c:pt>
                <c:pt idx="199">
                  <c:v>-5.1199999999999998E-4</c:v>
                </c:pt>
                <c:pt idx="200">
                  <c:v>-5.1199999999999998E-4</c:v>
                </c:pt>
                <c:pt idx="201">
                  <c:v>-4.8999999999999998E-4</c:v>
                </c:pt>
                <c:pt idx="202">
                  <c:v>-5.1199999999999998E-4</c:v>
                </c:pt>
                <c:pt idx="203">
                  <c:v>-4.8999999999999998E-4</c:v>
                </c:pt>
                <c:pt idx="204">
                  <c:v>-5.1199999999999998E-4</c:v>
                </c:pt>
                <c:pt idx="205">
                  <c:v>-5.1199999999999998E-4</c:v>
                </c:pt>
                <c:pt idx="206">
                  <c:v>-4.8999999999999998E-4</c:v>
                </c:pt>
                <c:pt idx="207">
                  <c:v>-5.1199999999999998E-4</c:v>
                </c:pt>
                <c:pt idx="208">
                  <c:v>-4.8999999999999998E-4</c:v>
                </c:pt>
                <c:pt idx="209">
                  <c:v>-4.8999999999999998E-4</c:v>
                </c:pt>
                <c:pt idx="210">
                  <c:v>-4.8999999999999998E-4</c:v>
                </c:pt>
                <c:pt idx="211">
                  <c:v>-4.8999999999999998E-4</c:v>
                </c:pt>
                <c:pt idx="212">
                  <c:v>-4.8999999999999998E-4</c:v>
                </c:pt>
                <c:pt idx="213">
                  <c:v>-4.8999999999999998E-4</c:v>
                </c:pt>
                <c:pt idx="214">
                  <c:v>-4.6799999999999999E-4</c:v>
                </c:pt>
                <c:pt idx="215">
                  <c:v>-5.1199999999999998E-4</c:v>
                </c:pt>
                <c:pt idx="216">
                  <c:v>-5.1199999999999998E-4</c:v>
                </c:pt>
                <c:pt idx="217">
                  <c:v>-4.8999999999999998E-4</c:v>
                </c:pt>
                <c:pt idx="218">
                  <c:v>-5.1199999999999998E-4</c:v>
                </c:pt>
                <c:pt idx="219">
                  <c:v>-4.8999999999999998E-4</c:v>
                </c:pt>
                <c:pt idx="220">
                  <c:v>-4.8999999999999998E-4</c:v>
                </c:pt>
                <c:pt idx="221">
                  <c:v>-4.8999999999999998E-4</c:v>
                </c:pt>
                <c:pt idx="222">
                  <c:v>-4.6799999999999999E-4</c:v>
                </c:pt>
                <c:pt idx="223">
                  <c:v>-4.8999999999999998E-4</c:v>
                </c:pt>
                <c:pt idx="224">
                  <c:v>-4.6799999999999999E-4</c:v>
                </c:pt>
                <c:pt idx="225">
                  <c:v>-4.6799999999999999E-4</c:v>
                </c:pt>
                <c:pt idx="226">
                  <c:v>-4.8999999999999998E-4</c:v>
                </c:pt>
                <c:pt idx="227">
                  <c:v>-4.6799999999999999E-4</c:v>
                </c:pt>
                <c:pt idx="228">
                  <c:v>-4.6799999999999999E-4</c:v>
                </c:pt>
                <c:pt idx="229">
                  <c:v>-4.6799999999999999E-4</c:v>
                </c:pt>
                <c:pt idx="230">
                  <c:v>-4.2299999999999998E-4</c:v>
                </c:pt>
                <c:pt idx="231">
                  <c:v>-4.6799999999999999E-4</c:v>
                </c:pt>
                <c:pt idx="232">
                  <c:v>-4.6799999999999999E-4</c:v>
                </c:pt>
                <c:pt idx="233">
                  <c:v>-4.6799999999999999E-4</c:v>
                </c:pt>
                <c:pt idx="234">
                  <c:v>-4.6799999999999999E-4</c:v>
                </c:pt>
                <c:pt idx="235">
                  <c:v>-4.4499999999999997E-4</c:v>
                </c:pt>
                <c:pt idx="236">
                  <c:v>-4.6799999999999999E-4</c:v>
                </c:pt>
                <c:pt idx="237">
                  <c:v>-4.6799999999999999E-4</c:v>
                </c:pt>
                <c:pt idx="238">
                  <c:v>-4.6799999999999999E-4</c:v>
                </c:pt>
                <c:pt idx="239">
                  <c:v>-4.6799999999999999E-4</c:v>
                </c:pt>
                <c:pt idx="240">
                  <c:v>-4.4499999999999997E-4</c:v>
                </c:pt>
                <c:pt idx="241">
                  <c:v>-4.2299999999999998E-4</c:v>
                </c:pt>
                <c:pt idx="242">
                  <c:v>-4.6799999999999999E-4</c:v>
                </c:pt>
                <c:pt idx="243">
                  <c:v>-4.4499999999999997E-4</c:v>
                </c:pt>
                <c:pt idx="244">
                  <c:v>-4.4499999999999997E-4</c:v>
                </c:pt>
                <c:pt idx="245">
                  <c:v>-4.4499999999999997E-4</c:v>
                </c:pt>
                <c:pt idx="246">
                  <c:v>-4.2299999999999998E-4</c:v>
                </c:pt>
                <c:pt idx="247">
                  <c:v>-4.2299999999999998E-4</c:v>
                </c:pt>
                <c:pt idx="248">
                  <c:v>-4.4499999999999997E-4</c:v>
                </c:pt>
                <c:pt idx="249">
                  <c:v>-4.4499999999999997E-4</c:v>
                </c:pt>
                <c:pt idx="250">
                  <c:v>-4.4499999999999997E-4</c:v>
                </c:pt>
                <c:pt idx="251">
                  <c:v>-4.2299999999999998E-4</c:v>
                </c:pt>
                <c:pt idx="252">
                  <c:v>-4.4499999999999997E-4</c:v>
                </c:pt>
                <c:pt idx="253">
                  <c:v>-4.4499999999999997E-4</c:v>
                </c:pt>
                <c:pt idx="254">
                  <c:v>-4.4499999999999997E-4</c:v>
                </c:pt>
                <c:pt idx="255">
                  <c:v>-4.4499999999999997E-4</c:v>
                </c:pt>
                <c:pt idx="256">
                  <c:v>-4.4499999999999997E-4</c:v>
                </c:pt>
                <c:pt idx="257">
                  <c:v>-4.0099999999999999E-4</c:v>
                </c:pt>
                <c:pt idx="258">
                  <c:v>-4.2299999999999998E-4</c:v>
                </c:pt>
                <c:pt idx="259">
                  <c:v>-4.4499999999999997E-4</c:v>
                </c:pt>
                <c:pt idx="260">
                  <c:v>-4.2299999999999998E-4</c:v>
                </c:pt>
                <c:pt idx="261">
                  <c:v>-4.2299999999999998E-4</c:v>
                </c:pt>
                <c:pt idx="262">
                  <c:v>-4.4499999999999997E-4</c:v>
                </c:pt>
                <c:pt idx="263">
                  <c:v>-4.2299999999999998E-4</c:v>
                </c:pt>
                <c:pt idx="264">
                  <c:v>-4.2299999999999998E-4</c:v>
                </c:pt>
                <c:pt idx="265">
                  <c:v>-4.4499999999999997E-4</c:v>
                </c:pt>
                <c:pt idx="266">
                  <c:v>-4.2299999999999998E-4</c:v>
                </c:pt>
                <c:pt idx="267">
                  <c:v>-4.4499999999999997E-4</c:v>
                </c:pt>
                <c:pt idx="268">
                  <c:v>-4.0099999999999999E-4</c:v>
                </c:pt>
                <c:pt idx="269">
                  <c:v>-4.2299999999999998E-4</c:v>
                </c:pt>
                <c:pt idx="270">
                  <c:v>-4.4499999999999997E-4</c:v>
                </c:pt>
                <c:pt idx="271">
                  <c:v>-4.4499999999999997E-4</c:v>
                </c:pt>
                <c:pt idx="272">
                  <c:v>-3.79E-4</c:v>
                </c:pt>
                <c:pt idx="273">
                  <c:v>-4.0099999999999999E-4</c:v>
                </c:pt>
                <c:pt idx="274">
                  <c:v>-4.2299999999999998E-4</c:v>
                </c:pt>
                <c:pt idx="275">
                  <c:v>-4.2299999999999998E-4</c:v>
                </c:pt>
                <c:pt idx="276">
                  <c:v>-4.2299999999999998E-4</c:v>
                </c:pt>
                <c:pt idx="277">
                  <c:v>-4.4499999999999997E-4</c:v>
                </c:pt>
                <c:pt idx="278">
                  <c:v>-4.2299999999999998E-4</c:v>
                </c:pt>
                <c:pt idx="279">
                  <c:v>-4.4499999999999997E-4</c:v>
                </c:pt>
                <c:pt idx="280">
                  <c:v>-4.2299999999999998E-4</c:v>
                </c:pt>
                <c:pt idx="281">
                  <c:v>-4.4499999999999997E-4</c:v>
                </c:pt>
                <c:pt idx="282">
                  <c:v>-4.2299999999999998E-4</c:v>
                </c:pt>
                <c:pt idx="283">
                  <c:v>-4.4499999999999997E-4</c:v>
                </c:pt>
                <c:pt idx="284">
                  <c:v>-4.0099999999999999E-4</c:v>
                </c:pt>
                <c:pt idx="285">
                  <c:v>-4.4499999999999997E-4</c:v>
                </c:pt>
                <c:pt idx="286">
                  <c:v>-4.4499999999999997E-4</c:v>
                </c:pt>
                <c:pt idx="287">
                  <c:v>-4.2299999999999998E-4</c:v>
                </c:pt>
                <c:pt idx="288">
                  <c:v>-4.0099999999999999E-4</c:v>
                </c:pt>
                <c:pt idx="289">
                  <c:v>-3.79E-4</c:v>
                </c:pt>
                <c:pt idx="290">
                  <c:v>-4.2299999999999998E-4</c:v>
                </c:pt>
                <c:pt idx="291">
                  <c:v>-4.2299999999999998E-4</c:v>
                </c:pt>
                <c:pt idx="292">
                  <c:v>-4.4499999999999997E-4</c:v>
                </c:pt>
                <c:pt idx="293">
                  <c:v>-4.2299999999999998E-4</c:v>
                </c:pt>
                <c:pt idx="294">
                  <c:v>-4.2299999999999998E-4</c:v>
                </c:pt>
                <c:pt idx="295">
                  <c:v>-4.2299999999999998E-4</c:v>
                </c:pt>
                <c:pt idx="296">
                  <c:v>-4.2299999999999998E-4</c:v>
                </c:pt>
                <c:pt idx="297">
                  <c:v>-4.4499999999999997E-4</c:v>
                </c:pt>
                <c:pt idx="298">
                  <c:v>-4.4499999999999997E-4</c:v>
                </c:pt>
                <c:pt idx="299">
                  <c:v>-4.0099999999999999E-4</c:v>
                </c:pt>
                <c:pt idx="300">
                  <c:v>-4.0099999999999999E-4</c:v>
                </c:pt>
                <c:pt idx="301">
                  <c:v>-4.0099999999999999E-4</c:v>
                </c:pt>
                <c:pt idx="302">
                  <c:v>-4.0099999999999999E-4</c:v>
                </c:pt>
                <c:pt idx="303">
                  <c:v>-4.2299999999999998E-4</c:v>
                </c:pt>
                <c:pt idx="304">
                  <c:v>-4.0099999999999999E-4</c:v>
                </c:pt>
                <c:pt idx="305">
                  <c:v>-4.0099999999999999E-4</c:v>
                </c:pt>
                <c:pt idx="306">
                  <c:v>-4.0099999999999999E-4</c:v>
                </c:pt>
                <c:pt idx="307">
                  <c:v>-4.0099999999999999E-4</c:v>
                </c:pt>
                <c:pt idx="308">
                  <c:v>-4.0099999999999999E-4</c:v>
                </c:pt>
                <c:pt idx="309">
                  <c:v>-4.2299999999999998E-4</c:v>
                </c:pt>
                <c:pt idx="310">
                  <c:v>-4.2299999999999998E-4</c:v>
                </c:pt>
                <c:pt idx="311">
                  <c:v>-4.0099999999999999E-4</c:v>
                </c:pt>
                <c:pt idx="312">
                  <c:v>-4.0099999999999999E-4</c:v>
                </c:pt>
                <c:pt idx="313">
                  <c:v>-4.0099999999999999E-4</c:v>
                </c:pt>
                <c:pt idx="314">
                  <c:v>-4.0099999999999999E-4</c:v>
                </c:pt>
                <c:pt idx="315">
                  <c:v>-3.79E-4</c:v>
                </c:pt>
                <c:pt idx="316">
                  <c:v>-3.79E-4</c:v>
                </c:pt>
                <c:pt idx="317">
                  <c:v>-3.79E-4</c:v>
                </c:pt>
                <c:pt idx="318">
                  <c:v>-3.79E-4</c:v>
                </c:pt>
                <c:pt idx="319">
                  <c:v>-3.5599999999999998E-4</c:v>
                </c:pt>
                <c:pt idx="320">
                  <c:v>-3.5599999999999998E-4</c:v>
                </c:pt>
                <c:pt idx="321">
                  <c:v>-3.5599999999999998E-4</c:v>
                </c:pt>
                <c:pt idx="322">
                  <c:v>-3.79E-4</c:v>
                </c:pt>
                <c:pt idx="323">
                  <c:v>-3.5599999999999998E-4</c:v>
                </c:pt>
                <c:pt idx="324">
                  <c:v>-3.79E-4</c:v>
                </c:pt>
                <c:pt idx="325">
                  <c:v>-3.5599999999999998E-4</c:v>
                </c:pt>
                <c:pt idx="326">
                  <c:v>-3.5599999999999998E-4</c:v>
                </c:pt>
                <c:pt idx="327">
                  <c:v>-3.3399999999999999E-4</c:v>
                </c:pt>
                <c:pt idx="328">
                  <c:v>-3.5599999999999998E-4</c:v>
                </c:pt>
                <c:pt idx="329">
                  <c:v>-3.5599999999999998E-4</c:v>
                </c:pt>
                <c:pt idx="330">
                  <c:v>-3.3399999999999999E-4</c:v>
                </c:pt>
                <c:pt idx="331">
                  <c:v>-3.3399999999999999E-4</c:v>
                </c:pt>
                <c:pt idx="332">
                  <c:v>-3.3399999999999999E-4</c:v>
                </c:pt>
                <c:pt idx="333">
                  <c:v>-3.3399999999999999E-4</c:v>
                </c:pt>
                <c:pt idx="334">
                  <c:v>-3.5599999999999998E-4</c:v>
                </c:pt>
                <c:pt idx="335">
                  <c:v>-2.9E-4</c:v>
                </c:pt>
                <c:pt idx="336">
                  <c:v>-3.1199999999999999E-4</c:v>
                </c:pt>
                <c:pt idx="337">
                  <c:v>-2.6699999999999998E-4</c:v>
                </c:pt>
                <c:pt idx="338">
                  <c:v>-2.6699999999999998E-4</c:v>
                </c:pt>
                <c:pt idx="339">
                  <c:v>-2.9E-4</c:v>
                </c:pt>
                <c:pt idx="340">
                  <c:v>-2.6699999999999998E-4</c:v>
                </c:pt>
                <c:pt idx="341">
                  <c:v>-3.1199999999999999E-4</c:v>
                </c:pt>
                <c:pt idx="342">
                  <c:v>-2.6699999999999998E-4</c:v>
                </c:pt>
                <c:pt idx="343">
                  <c:v>-2.6699999999999998E-4</c:v>
                </c:pt>
                <c:pt idx="344">
                  <c:v>-2.4499999999999999E-4</c:v>
                </c:pt>
                <c:pt idx="345">
                  <c:v>-2.4499999999999999E-4</c:v>
                </c:pt>
                <c:pt idx="346">
                  <c:v>-2.4499999999999999E-4</c:v>
                </c:pt>
                <c:pt idx="347">
                  <c:v>-2.4499999999999999E-4</c:v>
                </c:pt>
                <c:pt idx="348">
                  <c:v>-2.23E-4</c:v>
                </c:pt>
                <c:pt idx="349">
                  <c:v>-2.0100000000000001E-4</c:v>
                </c:pt>
                <c:pt idx="350">
                  <c:v>-2.23E-4</c:v>
                </c:pt>
                <c:pt idx="351">
                  <c:v>-1.7899999999999999E-4</c:v>
                </c:pt>
                <c:pt idx="352">
                  <c:v>-2.23E-4</c:v>
                </c:pt>
                <c:pt idx="353">
                  <c:v>-1.56E-4</c:v>
                </c:pt>
                <c:pt idx="354">
                  <c:v>-2.0100000000000001E-4</c:v>
                </c:pt>
                <c:pt idx="355">
                  <c:v>-1.7899999999999999E-4</c:v>
                </c:pt>
                <c:pt idx="356">
                  <c:v>-1.7899999999999999E-4</c:v>
                </c:pt>
                <c:pt idx="357">
                  <c:v>-1.56E-4</c:v>
                </c:pt>
                <c:pt idx="358">
                  <c:v>-1.34E-4</c:v>
                </c:pt>
                <c:pt idx="359">
                  <c:v>-1.7899999999999999E-4</c:v>
                </c:pt>
                <c:pt idx="360">
                  <c:v>-1.34E-4</c:v>
                </c:pt>
                <c:pt idx="361">
                  <c:v>-1.12E-4</c:v>
                </c:pt>
                <c:pt idx="362">
                  <c:v>-1.34E-4</c:v>
                </c:pt>
                <c:pt idx="363">
                  <c:v>-1.34E-4</c:v>
                </c:pt>
                <c:pt idx="364">
                  <c:v>-1.12E-4</c:v>
                </c:pt>
                <c:pt idx="365">
                  <c:v>-1.12E-4</c:v>
                </c:pt>
                <c:pt idx="366">
                  <c:v>-1.12E-4</c:v>
                </c:pt>
                <c:pt idx="367">
                  <c:v>-9.0000000000000006E-5</c:v>
                </c:pt>
                <c:pt idx="368">
                  <c:v>-6.7000000000000002E-5</c:v>
                </c:pt>
                <c:pt idx="369">
                  <c:v>-6.7000000000000002E-5</c:v>
                </c:pt>
                <c:pt idx="370">
                  <c:v>-6.7000000000000002E-5</c:v>
                </c:pt>
                <c:pt idx="371">
                  <c:v>-4.5000000000000003E-5</c:v>
                </c:pt>
                <c:pt idx="372">
                  <c:v>-6.7000000000000002E-5</c:v>
                </c:pt>
                <c:pt idx="373">
                  <c:v>-2.3E-5</c:v>
                </c:pt>
                <c:pt idx="374">
                  <c:v>-2.3E-5</c:v>
                </c:pt>
                <c:pt idx="375">
                  <c:v>-4.5000000000000003E-5</c:v>
                </c:pt>
                <c:pt idx="376">
                  <c:v>-2.3E-5</c:v>
                </c:pt>
                <c:pt idx="377">
                  <c:v>-9.9999999999999995E-7</c:v>
                </c:pt>
                <c:pt idx="378">
                  <c:v>2.0999999999999999E-5</c:v>
                </c:pt>
                <c:pt idx="379">
                  <c:v>2.0999999999999999E-5</c:v>
                </c:pt>
                <c:pt idx="380">
                  <c:v>2.0999999999999999E-5</c:v>
                </c:pt>
                <c:pt idx="381">
                  <c:v>2.0999999999999999E-5</c:v>
                </c:pt>
                <c:pt idx="382">
                  <c:v>2.0999999999999999E-5</c:v>
                </c:pt>
                <c:pt idx="383">
                  <c:v>6.6000000000000005E-5</c:v>
                </c:pt>
                <c:pt idx="384">
                  <c:v>6.6000000000000005E-5</c:v>
                </c:pt>
                <c:pt idx="385">
                  <c:v>8.7999999999999998E-5</c:v>
                </c:pt>
                <c:pt idx="386">
                  <c:v>6.6000000000000005E-5</c:v>
                </c:pt>
                <c:pt idx="387">
                  <c:v>1.1E-4</c:v>
                </c:pt>
                <c:pt idx="388">
                  <c:v>6.6000000000000005E-5</c:v>
                </c:pt>
                <c:pt idx="389">
                  <c:v>8.7999999999999998E-5</c:v>
                </c:pt>
                <c:pt idx="390">
                  <c:v>1.1E-4</c:v>
                </c:pt>
                <c:pt idx="391">
                  <c:v>1.1E-4</c:v>
                </c:pt>
                <c:pt idx="392">
                  <c:v>1.3300000000000001E-4</c:v>
                </c:pt>
                <c:pt idx="393">
                  <c:v>1.3300000000000001E-4</c:v>
                </c:pt>
                <c:pt idx="394">
                  <c:v>1.3300000000000001E-4</c:v>
                </c:pt>
                <c:pt idx="395">
                  <c:v>1.7699999999999999E-4</c:v>
                </c:pt>
                <c:pt idx="396">
                  <c:v>1.55E-4</c:v>
                </c:pt>
                <c:pt idx="397">
                  <c:v>1.55E-4</c:v>
                </c:pt>
                <c:pt idx="398">
                  <c:v>1.55E-4</c:v>
                </c:pt>
                <c:pt idx="399">
                  <c:v>1.9900000000000001E-4</c:v>
                </c:pt>
                <c:pt idx="400">
                  <c:v>1.9900000000000001E-4</c:v>
                </c:pt>
                <c:pt idx="401">
                  <c:v>2.4399999999999999E-4</c:v>
                </c:pt>
                <c:pt idx="402">
                  <c:v>2.4399999999999999E-4</c:v>
                </c:pt>
                <c:pt idx="403">
                  <c:v>2.4399999999999999E-4</c:v>
                </c:pt>
                <c:pt idx="404">
                  <c:v>2.22E-4</c:v>
                </c:pt>
                <c:pt idx="405">
                  <c:v>2.4399999999999999E-4</c:v>
                </c:pt>
                <c:pt idx="406">
                  <c:v>2.6600000000000001E-4</c:v>
                </c:pt>
                <c:pt idx="407">
                  <c:v>2.6600000000000001E-4</c:v>
                </c:pt>
                <c:pt idx="408">
                  <c:v>2.6600000000000001E-4</c:v>
                </c:pt>
                <c:pt idx="409">
                  <c:v>2.6600000000000001E-4</c:v>
                </c:pt>
                <c:pt idx="410">
                  <c:v>2.4399999999999999E-4</c:v>
                </c:pt>
                <c:pt idx="411">
                  <c:v>2.8800000000000001E-4</c:v>
                </c:pt>
                <c:pt idx="412">
                  <c:v>3.1E-4</c:v>
                </c:pt>
                <c:pt idx="413">
                  <c:v>3.1E-4</c:v>
                </c:pt>
                <c:pt idx="414">
                  <c:v>3.1E-4</c:v>
                </c:pt>
                <c:pt idx="415">
                  <c:v>3.1E-4</c:v>
                </c:pt>
                <c:pt idx="416">
                  <c:v>3.3300000000000002E-4</c:v>
                </c:pt>
                <c:pt idx="417">
                  <c:v>3.5500000000000001E-4</c:v>
                </c:pt>
                <c:pt idx="418">
                  <c:v>3.5500000000000001E-4</c:v>
                </c:pt>
                <c:pt idx="419">
                  <c:v>3.5500000000000001E-4</c:v>
                </c:pt>
                <c:pt idx="420">
                  <c:v>3.3300000000000002E-4</c:v>
                </c:pt>
                <c:pt idx="421">
                  <c:v>3.77E-4</c:v>
                </c:pt>
                <c:pt idx="422">
                  <c:v>3.77E-4</c:v>
                </c:pt>
                <c:pt idx="423">
                  <c:v>3.77E-4</c:v>
                </c:pt>
                <c:pt idx="424">
                  <c:v>3.77E-4</c:v>
                </c:pt>
                <c:pt idx="425">
                  <c:v>3.9899999999999999E-4</c:v>
                </c:pt>
                <c:pt idx="426">
                  <c:v>3.9899999999999999E-4</c:v>
                </c:pt>
                <c:pt idx="427">
                  <c:v>3.9899999999999999E-4</c:v>
                </c:pt>
                <c:pt idx="428">
                  <c:v>4.2200000000000001E-4</c:v>
                </c:pt>
                <c:pt idx="429">
                  <c:v>4.2200000000000001E-4</c:v>
                </c:pt>
                <c:pt idx="430">
                  <c:v>4.2200000000000001E-4</c:v>
                </c:pt>
                <c:pt idx="431">
                  <c:v>3.9899999999999999E-4</c:v>
                </c:pt>
                <c:pt idx="432">
                  <c:v>4.66E-4</c:v>
                </c:pt>
                <c:pt idx="433">
                  <c:v>4.66E-4</c:v>
                </c:pt>
                <c:pt idx="434">
                  <c:v>4.66E-4</c:v>
                </c:pt>
                <c:pt idx="435">
                  <c:v>4.8799999999999999E-4</c:v>
                </c:pt>
                <c:pt idx="436">
                  <c:v>4.44E-4</c:v>
                </c:pt>
                <c:pt idx="437">
                  <c:v>4.66E-4</c:v>
                </c:pt>
                <c:pt idx="438">
                  <c:v>4.8799999999999999E-4</c:v>
                </c:pt>
                <c:pt idx="439">
                  <c:v>4.66E-4</c:v>
                </c:pt>
                <c:pt idx="440">
                  <c:v>4.8799999999999999E-4</c:v>
                </c:pt>
                <c:pt idx="441">
                  <c:v>4.66E-4</c:v>
                </c:pt>
                <c:pt idx="442">
                  <c:v>4.8799999999999999E-4</c:v>
                </c:pt>
                <c:pt idx="443">
                  <c:v>4.8799999999999999E-4</c:v>
                </c:pt>
                <c:pt idx="444">
                  <c:v>4.8799999999999999E-4</c:v>
                </c:pt>
                <c:pt idx="445">
                  <c:v>4.8799999999999999E-4</c:v>
                </c:pt>
                <c:pt idx="446">
                  <c:v>5.1000000000000004E-4</c:v>
                </c:pt>
                <c:pt idx="447">
                  <c:v>5.1000000000000004E-4</c:v>
                </c:pt>
                <c:pt idx="448">
                  <c:v>5.1000000000000004E-4</c:v>
                </c:pt>
                <c:pt idx="449">
                  <c:v>5.3300000000000005E-4</c:v>
                </c:pt>
                <c:pt idx="450">
                  <c:v>5.1000000000000004E-4</c:v>
                </c:pt>
                <c:pt idx="451">
                  <c:v>5.5500000000000005E-4</c:v>
                </c:pt>
                <c:pt idx="452">
                  <c:v>5.1000000000000004E-4</c:v>
                </c:pt>
                <c:pt idx="453">
                  <c:v>5.1000000000000004E-4</c:v>
                </c:pt>
                <c:pt idx="454">
                  <c:v>5.5500000000000005E-4</c:v>
                </c:pt>
                <c:pt idx="455">
                  <c:v>5.1000000000000004E-4</c:v>
                </c:pt>
                <c:pt idx="456">
                  <c:v>5.5500000000000005E-4</c:v>
                </c:pt>
                <c:pt idx="457">
                  <c:v>5.3300000000000005E-4</c:v>
                </c:pt>
                <c:pt idx="458">
                  <c:v>5.7700000000000004E-4</c:v>
                </c:pt>
                <c:pt idx="459">
                  <c:v>5.7700000000000004E-4</c:v>
                </c:pt>
                <c:pt idx="460">
                  <c:v>5.5500000000000005E-4</c:v>
                </c:pt>
                <c:pt idx="461">
                  <c:v>5.5500000000000005E-4</c:v>
                </c:pt>
                <c:pt idx="462">
                  <c:v>5.3300000000000005E-4</c:v>
                </c:pt>
                <c:pt idx="463">
                  <c:v>5.5500000000000005E-4</c:v>
                </c:pt>
                <c:pt idx="464">
                  <c:v>5.7700000000000004E-4</c:v>
                </c:pt>
                <c:pt idx="465">
                  <c:v>5.9900000000000003E-4</c:v>
                </c:pt>
                <c:pt idx="466">
                  <c:v>5.7700000000000004E-4</c:v>
                </c:pt>
                <c:pt idx="467">
                  <c:v>5.9900000000000003E-4</c:v>
                </c:pt>
                <c:pt idx="468">
                  <c:v>5.5500000000000005E-4</c:v>
                </c:pt>
                <c:pt idx="469">
                  <c:v>5.5500000000000005E-4</c:v>
                </c:pt>
                <c:pt idx="470">
                  <c:v>5.7700000000000004E-4</c:v>
                </c:pt>
                <c:pt idx="471">
                  <c:v>5.5500000000000005E-4</c:v>
                </c:pt>
                <c:pt idx="472">
                  <c:v>5.9900000000000003E-4</c:v>
                </c:pt>
                <c:pt idx="473">
                  <c:v>5.5500000000000005E-4</c:v>
                </c:pt>
                <c:pt idx="474">
                  <c:v>5.7700000000000004E-4</c:v>
                </c:pt>
                <c:pt idx="475">
                  <c:v>5.9900000000000003E-4</c:v>
                </c:pt>
                <c:pt idx="476">
                  <c:v>5.7700000000000004E-4</c:v>
                </c:pt>
                <c:pt idx="477">
                  <c:v>5.7700000000000004E-4</c:v>
                </c:pt>
                <c:pt idx="478">
                  <c:v>5.7700000000000004E-4</c:v>
                </c:pt>
                <c:pt idx="479">
                  <c:v>5.7700000000000004E-4</c:v>
                </c:pt>
                <c:pt idx="480">
                  <c:v>5.9900000000000003E-4</c:v>
                </c:pt>
                <c:pt idx="481">
                  <c:v>5.7700000000000004E-4</c:v>
                </c:pt>
                <c:pt idx="482">
                  <c:v>5.9900000000000003E-4</c:v>
                </c:pt>
                <c:pt idx="483">
                  <c:v>5.7700000000000004E-4</c:v>
                </c:pt>
                <c:pt idx="484">
                  <c:v>5.5500000000000005E-4</c:v>
                </c:pt>
                <c:pt idx="485">
                  <c:v>5.5500000000000005E-4</c:v>
                </c:pt>
                <c:pt idx="486">
                  <c:v>6.2200000000000005E-4</c:v>
                </c:pt>
                <c:pt idx="487">
                  <c:v>5.5500000000000005E-4</c:v>
                </c:pt>
                <c:pt idx="488">
                  <c:v>5.9900000000000003E-4</c:v>
                </c:pt>
                <c:pt idx="489">
                  <c:v>5.7700000000000004E-4</c:v>
                </c:pt>
                <c:pt idx="490">
                  <c:v>5.9900000000000003E-4</c:v>
                </c:pt>
                <c:pt idx="491">
                  <c:v>5.9900000000000003E-4</c:v>
                </c:pt>
                <c:pt idx="492">
                  <c:v>5.9900000000000003E-4</c:v>
                </c:pt>
                <c:pt idx="493">
                  <c:v>6.2200000000000005E-4</c:v>
                </c:pt>
                <c:pt idx="494">
                  <c:v>5.7700000000000004E-4</c:v>
                </c:pt>
                <c:pt idx="495">
                  <c:v>5.9900000000000003E-4</c:v>
                </c:pt>
                <c:pt idx="496">
                  <c:v>5.9900000000000003E-4</c:v>
                </c:pt>
                <c:pt idx="497">
                  <c:v>5.9900000000000003E-4</c:v>
                </c:pt>
                <c:pt idx="498">
                  <c:v>5.9900000000000003E-4</c:v>
                </c:pt>
                <c:pt idx="499">
                  <c:v>5.9900000000000003E-4</c:v>
                </c:pt>
                <c:pt idx="500">
                  <c:v>5.9900000000000003E-4</c:v>
                </c:pt>
                <c:pt idx="501">
                  <c:v>5.5500000000000005E-4</c:v>
                </c:pt>
                <c:pt idx="502">
                  <c:v>5.9900000000000003E-4</c:v>
                </c:pt>
                <c:pt idx="503">
                  <c:v>5.5500000000000005E-4</c:v>
                </c:pt>
                <c:pt idx="504">
                  <c:v>5.5500000000000005E-4</c:v>
                </c:pt>
                <c:pt idx="505">
                  <c:v>5.7700000000000004E-4</c:v>
                </c:pt>
                <c:pt idx="506">
                  <c:v>5.7700000000000004E-4</c:v>
                </c:pt>
                <c:pt idx="507">
                  <c:v>5.7700000000000004E-4</c:v>
                </c:pt>
                <c:pt idx="508">
                  <c:v>5.7700000000000004E-4</c:v>
                </c:pt>
                <c:pt idx="509">
                  <c:v>5.7700000000000004E-4</c:v>
                </c:pt>
                <c:pt idx="510">
                  <c:v>5.3300000000000005E-4</c:v>
                </c:pt>
                <c:pt idx="511">
                  <c:v>5.5500000000000005E-4</c:v>
                </c:pt>
                <c:pt idx="512">
                  <c:v>5.5500000000000005E-4</c:v>
                </c:pt>
                <c:pt idx="513">
                  <c:v>5.7700000000000004E-4</c:v>
                </c:pt>
                <c:pt idx="514">
                  <c:v>5.5500000000000005E-4</c:v>
                </c:pt>
                <c:pt idx="515">
                  <c:v>5.5500000000000005E-4</c:v>
                </c:pt>
                <c:pt idx="516">
                  <c:v>5.7700000000000004E-4</c:v>
                </c:pt>
                <c:pt idx="517">
                  <c:v>5.3300000000000005E-4</c:v>
                </c:pt>
                <c:pt idx="518">
                  <c:v>5.5500000000000005E-4</c:v>
                </c:pt>
                <c:pt idx="519">
                  <c:v>5.3300000000000005E-4</c:v>
                </c:pt>
                <c:pt idx="520">
                  <c:v>5.3300000000000005E-4</c:v>
                </c:pt>
                <c:pt idx="521">
                  <c:v>5.7700000000000004E-4</c:v>
                </c:pt>
                <c:pt idx="522">
                  <c:v>5.5500000000000005E-4</c:v>
                </c:pt>
                <c:pt idx="523">
                  <c:v>5.7700000000000004E-4</c:v>
                </c:pt>
                <c:pt idx="524">
                  <c:v>5.5500000000000005E-4</c:v>
                </c:pt>
                <c:pt idx="525">
                  <c:v>5.1000000000000004E-4</c:v>
                </c:pt>
                <c:pt idx="526">
                  <c:v>5.1000000000000004E-4</c:v>
                </c:pt>
                <c:pt idx="527">
                  <c:v>5.5500000000000005E-4</c:v>
                </c:pt>
                <c:pt idx="528">
                  <c:v>5.3300000000000005E-4</c:v>
                </c:pt>
                <c:pt idx="529">
                  <c:v>5.3300000000000005E-4</c:v>
                </c:pt>
                <c:pt idx="530">
                  <c:v>5.3300000000000005E-4</c:v>
                </c:pt>
                <c:pt idx="531">
                  <c:v>5.3300000000000005E-4</c:v>
                </c:pt>
                <c:pt idx="532">
                  <c:v>5.5500000000000005E-4</c:v>
                </c:pt>
                <c:pt idx="533">
                  <c:v>5.1000000000000004E-4</c:v>
                </c:pt>
                <c:pt idx="534">
                  <c:v>5.1000000000000004E-4</c:v>
                </c:pt>
                <c:pt idx="535">
                  <c:v>4.8799999999999999E-4</c:v>
                </c:pt>
                <c:pt idx="536">
                  <c:v>4.8799999999999999E-4</c:v>
                </c:pt>
                <c:pt idx="537">
                  <c:v>5.1000000000000004E-4</c:v>
                </c:pt>
                <c:pt idx="538">
                  <c:v>4.66E-4</c:v>
                </c:pt>
                <c:pt idx="539">
                  <c:v>5.1000000000000004E-4</c:v>
                </c:pt>
                <c:pt idx="540">
                  <c:v>4.8799999999999999E-4</c:v>
                </c:pt>
                <c:pt idx="541">
                  <c:v>4.8799999999999999E-4</c:v>
                </c:pt>
                <c:pt idx="542">
                  <c:v>4.8799999999999999E-4</c:v>
                </c:pt>
                <c:pt idx="543">
                  <c:v>5.1000000000000004E-4</c:v>
                </c:pt>
                <c:pt idx="544">
                  <c:v>4.66E-4</c:v>
                </c:pt>
                <c:pt idx="545">
                  <c:v>4.66E-4</c:v>
                </c:pt>
                <c:pt idx="546">
                  <c:v>4.8799999999999999E-4</c:v>
                </c:pt>
                <c:pt idx="547">
                  <c:v>4.44E-4</c:v>
                </c:pt>
                <c:pt idx="548">
                  <c:v>4.8799999999999999E-4</c:v>
                </c:pt>
                <c:pt idx="549">
                  <c:v>4.44E-4</c:v>
                </c:pt>
                <c:pt idx="550">
                  <c:v>4.66E-4</c:v>
                </c:pt>
                <c:pt idx="551">
                  <c:v>4.44E-4</c:v>
                </c:pt>
                <c:pt idx="552">
                  <c:v>4.2200000000000001E-4</c:v>
                </c:pt>
                <c:pt idx="553">
                  <c:v>4.66E-4</c:v>
                </c:pt>
                <c:pt idx="554">
                  <c:v>3.9899999999999999E-4</c:v>
                </c:pt>
                <c:pt idx="555">
                  <c:v>4.44E-4</c:v>
                </c:pt>
                <c:pt idx="556">
                  <c:v>4.44E-4</c:v>
                </c:pt>
                <c:pt idx="557">
                  <c:v>3.77E-4</c:v>
                </c:pt>
                <c:pt idx="558">
                  <c:v>3.9899999999999999E-4</c:v>
                </c:pt>
                <c:pt idx="559">
                  <c:v>3.77E-4</c:v>
                </c:pt>
                <c:pt idx="560">
                  <c:v>3.77E-4</c:v>
                </c:pt>
                <c:pt idx="561">
                  <c:v>3.9899999999999999E-4</c:v>
                </c:pt>
                <c:pt idx="562">
                  <c:v>3.77E-4</c:v>
                </c:pt>
                <c:pt idx="563">
                  <c:v>3.77E-4</c:v>
                </c:pt>
                <c:pt idx="564">
                  <c:v>3.5500000000000001E-4</c:v>
                </c:pt>
                <c:pt idx="565">
                  <c:v>3.77E-4</c:v>
                </c:pt>
                <c:pt idx="566">
                  <c:v>3.5500000000000001E-4</c:v>
                </c:pt>
                <c:pt idx="567">
                  <c:v>3.5500000000000001E-4</c:v>
                </c:pt>
                <c:pt idx="568">
                  <c:v>3.1E-4</c:v>
                </c:pt>
                <c:pt idx="569">
                  <c:v>3.5500000000000001E-4</c:v>
                </c:pt>
                <c:pt idx="570">
                  <c:v>3.3300000000000002E-4</c:v>
                </c:pt>
                <c:pt idx="571">
                  <c:v>3.77E-4</c:v>
                </c:pt>
                <c:pt idx="572">
                  <c:v>3.3300000000000002E-4</c:v>
                </c:pt>
                <c:pt idx="573">
                  <c:v>3.1E-4</c:v>
                </c:pt>
                <c:pt idx="574">
                  <c:v>3.1E-4</c:v>
                </c:pt>
                <c:pt idx="575">
                  <c:v>3.1E-4</c:v>
                </c:pt>
                <c:pt idx="576">
                  <c:v>3.1E-4</c:v>
                </c:pt>
                <c:pt idx="577">
                  <c:v>2.8800000000000001E-4</c:v>
                </c:pt>
                <c:pt idx="578">
                  <c:v>2.8800000000000001E-4</c:v>
                </c:pt>
                <c:pt idx="579">
                  <c:v>2.6600000000000001E-4</c:v>
                </c:pt>
                <c:pt idx="580">
                  <c:v>2.6600000000000001E-4</c:v>
                </c:pt>
                <c:pt idx="581">
                  <c:v>2.4399999999999999E-4</c:v>
                </c:pt>
                <c:pt idx="582">
                  <c:v>2.6600000000000001E-4</c:v>
                </c:pt>
                <c:pt idx="583">
                  <c:v>2.4399999999999999E-4</c:v>
                </c:pt>
                <c:pt idx="584">
                  <c:v>2.22E-4</c:v>
                </c:pt>
                <c:pt idx="585">
                  <c:v>2.4399999999999999E-4</c:v>
                </c:pt>
                <c:pt idx="586">
                  <c:v>2.4399999999999999E-4</c:v>
                </c:pt>
                <c:pt idx="587">
                  <c:v>2.4399999999999999E-4</c:v>
                </c:pt>
                <c:pt idx="588">
                  <c:v>2.22E-4</c:v>
                </c:pt>
                <c:pt idx="589">
                  <c:v>2.22E-4</c:v>
                </c:pt>
                <c:pt idx="590">
                  <c:v>1.9900000000000001E-4</c:v>
                </c:pt>
                <c:pt idx="591">
                  <c:v>1.7699999999999999E-4</c:v>
                </c:pt>
                <c:pt idx="592">
                  <c:v>1.9900000000000001E-4</c:v>
                </c:pt>
                <c:pt idx="593">
                  <c:v>1.7699999999999999E-4</c:v>
                </c:pt>
                <c:pt idx="594">
                  <c:v>1.3300000000000001E-4</c:v>
                </c:pt>
                <c:pt idx="595">
                  <c:v>1.3300000000000001E-4</c:v>
                </c:pt>
                <c:pt idx="596">
                  <c:v>1.3300000000000001E-4</c:v>
                </c:pt>
                <c:pt idx="597">
                  <c:v>1.3300000000000001E-4</c:v>
                </c:pt>
                <c:pt idx="598">
                  <c:v>1.1E-4</c:v>
                </c:pt>
                <c:pt idx="599">
                  <c:v>1.1E-4</c:v>
                </c:pt>
                <c:pt idx="600">
                  <c:v>8.7999999999999998E-5</c:v>
                </c:pt>
                <c:pt idx="601">
                  <c:v>1.3300000000000001E-4</c:v>
                </c:pt>
                <c:pt idx="602">
                  <c:v>1.1E-4</c:v>
                </c:pt>
                <c:pt idx="603">
                  <c:v>1.1E-4</c:v>
                </c:pt>
                <c:pt idx="604">
                  <c:v>1.1E-4</c:v>
                </c:pt>
                <c:pt idx="605">
                  <c:v>8.7999999999999998E-5</c:v>
                </c:pt>
                <c:pt idx="606">
                  <c:v>4.3999999999999999E-5</c:v>
                </c:pt>
                <c:pt idx="607">
                  <c:v>6.6000000000000005E-5</c:v>
                </c:pt>
                <c:pt idx="608">
                  <c:v>6.6000000000000005E-5</c:v>
                </c:pt>
                <c:pt idx="609">
                  <c:v>6.6000000000000005E-5</c:v>
                </c:pt>
                <c:pt idx="610">
                  <c:v>2.0999999999999999E-5</c:v>
                </c:pt>
                <c:pt idx="611">
                  <c:v>2.0999999999999999E-5</c:v>
                </c:pt>
                <c:pt idx="612">
                  <c:v>4.3999999999999999E-5</c:v>
                </c:pt>
                <c:pt idx="613">
                  <c:v>-9.9999999999999995E-7</c:v>
                </c:pt>
                <c:pt idx="614">
                  <c:v>-9.9999999999999995E-7</c:v>
                </c:pt>
                <c:pt idx="615">
                  <c:v>4.3999999999999999E-5</c:v>
                </c:pt>
                <c:pt idx="616">
                  <c:v>-2.3E-5</c:v>
                </c:pt>
                <c:pt idx="617">
                  <c:v>-9.9999999999999995E-7</c:v>
                </c:pt>
                <c:pt idx="618">
                  <c:v>-2.3E-5</c:v>
                </c:pt>
                <c:pt idx="619">
                  <c:v>-2.3E-5</c:v>
                </c:pt>
                <c:pt idx="620">
                  <c:v>-2.3E-5</c:v>
                </c:pt>
                <c:pt idx="621">
                  <c:v>-4.5000000000000003E-5</c:v>
                </c:pt>
                <c:pt idx="622">
                  <c:v>-9.0000000000000006E-5</c:v>
                </c:pt>
                <c:pt idx="623">
                  <c:v>-4.5000000000000003E-5</c:v>
                </c:pt>
                <c:pt idx="624">
                  <c:v>-4.5000000000000003E-5</c:v>
                </c:pt>
                <c:pt idx="625">
                  <c:v>-9.0000000000000006E-5</c:v>
                </c:pt>
                <c:pt idx="626">
                  <c:v>-1.12E-4</c:v>
                </c:pt>
                <c:pt idx="627">
                  <c:v>-1.12E-4</c:v>
                </c:pt>
                <c:pt idx="628">
                  <c:v>-9.0000000000000006E-5</c:v>
                </c:pt>
                <c:pt idx="629">
                  <c:v>-1.12E-4</c:v>
                </c:pt>
                <c:pt idx="630">
                  <c:v>-9.0000000000000006E-5</c:v>
                </c:pt>
                <c:pt idx="631">
                  <c:v>-1.34E-4</c:v>
                </c:pt>
                <c:pt idx="632">
                  <c:v>-1.12E-4</c:v>
                </c:pt>
                <c:pt idx="633">
                  <c:v>-1.12E-4</c:v>
                </c:pt>
                <c:pt idx="634">
                  <c:v>-1.12E-4</c:v>
                </c:pt>
                <c:pt idx="635">
                  <c:v>-1.12E-4</c:v>
                </c:pt>
                <c:pt idx="636">
                  <c:v>-1.56E-4</c:v>
                </c:pt>
                <c:pt idx="637">
                  <c:v>-1.56E-4</c:v>
                </c:pt>
                <c:pt idx="638">
                  <c:v>-1.7899999999999999E-4</c:v>
                </c:pt>
                <c:pt idx="639">
                  <c:v>-1.7899999999999999E-4</c:v>
                </c:pt>
                <c:pt idx="640">
                  <c:v>-2.0100000000000001E-4</c:v>
                </c:pt>
                <c:pt idx="641">
                  <c:v>-1.56E-4</c:v>
                </c:pt>
                <c:pt idx="642">
                  <c:v>-1.7899999999999999E-4</c:v>
                </c:pt>
                <c:pt idx="643">
                  <c:v>-2.0100000000000001E-4</c:v>
                </c:pt>
                <c:pt idx="644">
                  <c:v>-1.7899999999999999E-4</c:v>
                </c:pt>
                <c:pt idx="645">
                  <c:v>-2.23E-4</c:v>
                </c:pt>
                <c:pt idx="646">
                  <c:v>-2.0100000000000001E-4</c:v>
                </c:pt>
                <c:pt idx="647">
                  <c:v>-2.23E-4</c:v>
                </c:pt>
                <c:pt idx="648">
                  <c:v>-2.23E-4</c:v>
                </c:pt>
                <c:pt idx="649">
                  <c:v>-2.23E-4</c:v>
                </c:pt>
                <c:pt idx="650">
                  <c:v>-2.23E-4</c:v>
                </c:pt>
                <c:pt idx="651">
                  <c:v>-2.23E-4</c:v>
                </c:pt>
                <c:pt idx="652">
                  <c:v>-2.4499999999999999E-4</c:v>
                </c:pt>
                <c:pt idx="653">
                  <c:v>-2.6699999999999998E-4</c:v>
                </c:pt>
                <c:pt idx="654">
                  <c:v>-2.6699999999999998E-4</c:v>
                </c:pt>
                <c:pt idx="655">
                  <c:v>-2.4499999999999999E-4</c:v>
                </c:pt>
                <c:pt idx="656">
                  <c:v>-2.9E-4</c:v>
                </c:pt>
                <c:pt idx="657">
                  <c:v>-2.23E-4</c:v>
                </c:pt>
                <c:pt idx="658">
                  <c:v>-2.4499999999999999E-4</c:v>
                </c:pt>
                <c:pt idx="659">
                  <c:v>-2.6699999999999998E-4</c:v>
                </c:pt>
                <c:pt idx="660">
                  <c:v>-2.4499999999999999E-4</c:v>
                </c:pt>
                <c:pt idx="661">
                  <c:v>-2.9E-4</c:v>
                </c:pt>
                <c:pt idx="662">
                  <c:v>-2.9E-4</c:v>
                </c:pt>
                <c:pt idx="663">
                  <c:v>-3.1199999999999999E-4</c:v>
                </c:pt>
                <c:pt idx="664">
                  <c:v>-2.9E-4</c:v>
                </c:pt>
                <c:pt idx="665">
                  <c:v>-2.6699999999999998E-4</c:v>
                </c:pt>
                <c:pt idx="666">
                  <c:v>-2.6699999999999998E-4</c:v>
                </c:pt>
                <c:pt idx="667">
                  <c:v>-2.6699999999999998E-4</c:v>
                </c:pt>
                <c:pt idx="668">
                  <c:v>-3.1199999999999999E-4</c:v>
                </c:pt>
                <c:pt idx="669">
                  <c:v>-3.1199999999999999E-4</c:v>
                </c:pt>
                <c:pt idx="670">
                  <c:v>-2.9E-4</c:v>
                </c:pt>
                <c:pt idx="671">
                  <c:v>-3.1199999999999999E-4</c:v>
                </c:pt>
                <c:pt idx="672">
                  <c:v>-3.3399999999999999E-4</c:v>
                </c:pt>
                <c:pt idx="673">
                  <c:v>-2.6699999999999998E-4</c:v>
                </c:pt>
                <c:pt idx="674">
                  <c:v>-2.9E-4</c:v>
                </c:pt>
                <c:pt idx="675">
                  <c:v>-2.9E-4</c:v>
                </c:pt>
                <c:pt idx="676">
                  <c:v>-2.6699999999999998E-4</c:v>
                </c:pt>
                <c:pt idx="677">
                  <c:v>-3.3399999999999999E-4</c:v>
                </c:pt>
                <c:pt idx="678">
                  <c:v>-2.9E-4</c:v>
                </c:pt>
                <c:pt idx="679">
                  <c:v>-3.3399999999999999E-4</c:v>
                </c:pt>
                <c:pt idx="680">
                  <c:v>-3.1199999999999999E-4</c:v>
                </c:pt>
                <c:pt idx="681">
                  <c:v>-3.1199999999999999E-4</c:v>
                </c:pt>
                <c:pt idx="682">
                  <c:v>-3.1199999999999999E-4</c:v>
                </c:pt>
                <c:pt idx="683">
                  <c:v>-3.3399999999999999E-4</c:v>
                </c:pt>
                <c:pt idx="684">
                  <c:v>-3.1199999999999999E-4</c:v>
                </c:pt>
                <c:pt idx="685">
                  <c:v>-2.9E-4</c:v>
                </c:pt>
                <c:pt idx="686">
                  <c:v>-3.1199999999999999E-4</c:v>
                </c:pt>
                <c:pt idx="687">
                  <c:v>-3.1199999999999999E-4</c:v>
                </c:pt>
                <c:pt idx="688">
                  <c:v>-3.1199999999999999E-4</c:v>
                </c:pt>
                <c:pt idx="689">
                  <c:v>-2.9E-4</c:v>
                </c:pt>
                <c:pt idx="690">
                  <c:v>-3.3399999999999999E-4</c:v>
                </c:pt>
                <c:pt idx="691">
                  <c:v>-3.1199999999999999E-4</c:v>
                </c:pt>
                <c:pt idx="692">
                  <c:v>-3.1199999999999999E-4</c:v>
                </c:pt>
                <c:pt idx="693">
                  <c:v>-2.9E-4</c:v>
                </c:pt>
                <c:pt idx="694">
                  <c:v>-3.1199999999999999E-4</c:v>
                </c:pt>
                <c:pt idx="695">
                  <c:v>-3.1199999999999999E-4</c:v>
                </c:pt>
                <c:pt idx="696">
                  <c:v>-2.9E-4</c:v>
                </c:pt>
                <c:pt idx="697">
                  <c:v>-2.9E-4</c:v>
                </c:pt>
                <c:pt idx="698">
                  <c:v>-3.1199999999999999E-4</c:v>
                </c:pt>
                <c:pt idx="699">
                  <c:v>-3.1199999999999999E-4</c:v>
                </c:pt>
                <c:pt idx="700">
                  <c:v>-3.1199999999999999E-4</c:v>
                </c:pt>
                <c:pt idx="701">
                  <c:v>-2.9E-4</c:v>
                </c:pt>
                <c:pt idx="702">
                  <c:v>-3.1199999999999999E-4</c:v>
                </c:pt>
                <c:pt idx="703">
                  <c:v>-3.1199999999999999E-4</c:v>
                </c:pt>
                <c:pt idx="704">
                  <c:v>-3.3399999999999999E-4</c:v>
                </c:pt>
                <c:pt idx="705">
                  <c:v>-2.9E-4</c:v>
                </c:pt>
                <c:pt idx="706">
                  <c:v>-3.3399999999999999E-4</c:v>
                </c:pt>
                <c:pt idx="707">
                  <c:v>-3.1199999999999999E-4</c:v>
                </c:pt>
                <c:pt idx="708">
                  <c:v>-3.3399999999999999E-4</c:v>
                </c:pt>
                <c:pt idx="709">
                  <c:v>-3.1199999999999999E-4</c:v>
                </c:pt>
                <c:pt idx="710">
                  <c:v>-3.3399999999999999E-4</c:v>
                </c:pt>
                <c:pt idx="711">
                  <c:v>-3.1199999999999999E-4</c:v>
                </c:pt>
                <c:pt idx="712">
                  <c:v>-2.9E-4</c:v>
                </c:pt>
                <c:pt idx="713">
                  <c:v>-2.9E-4</c:v>
                </c:pt>
                <c:pt idx="714">
                  <c:v>-2.9E-4</c:v>
                </c:pt>
                <c:pt idx="715">
                  <c:v>-3.3399999999999999E-4</c:v>
                </c:pt>
                <c:pt idx="716">
                  <c:v>-3.1199999999999999E-4</c:v>
                </c:pt>
                <c:pt idx="717">
                  <c:v>-3.1199999999999999E-4</c:v>
                </c:pt>
                <c:pt idx="718">
                  <c:v>-3.1199999999999999E-4</c:v>
                </c:pt>
                <c:pt idx="719">
                  <c:v>-2.9E-4</c:v>
                </c:pt>
                <c:pt idx="720">
                  <c:v>-3.1199999999999999E-4</c:v>
                </c:pt>
                <c:pt idx="721">
                  <c:v>-3.1199999999999999E-4</c:v>
                </c:pt>
                <c:pt idx="722">
                  <c:v>-2.9E-4</c:v>
                </c:pt>
                <c:pt idx="723">
                  <c:v>-3.1199999999999999E-4</c:v>
                </c:pt>
                <c:pt idx="724">
                  <c:v>-3.3399999999999999E-4</c:v>
                </c:pt>
                <c:pt idx="725">
                  <c:v>-3.3399999999999999E-4</c:v>
                </c:pt>
                <c:pt idx="726">
                  <c:v>-2.9E-4</c:v>
                </c:pt>
                <c:pt idx="727">
                  <c:v>-3.3399999999999999E-4</c:v>
                </c:pt>
                <c:pt idx="728">
                  <c:v>-2.9E-4</c:v>
                </c:pt>
                <c:pt idx="729">
                  <c:v>-3.1199999999999999E-4</c:v>
                </c:pt>
                <c:pt idx="730">
                  <c:v>-3.1199999999999999E-4</c:v>
                </c:pt>
                <c:pt idx="731">
                  <c:v>-3.3399999999999999E-4</c:v>
                </c:pt>
                <c:pt idx="732">
                  <c:v>-3.1199999999999999E-4</c:v>
                </c:pt>
                <c:pt idx="733">
                  <c:v>-3.3399999999999999E-4</c:v>
                </c:pt>
                <c:pt idx="734">
                  <c:v>-3.5599999999999998E-4</c:v>
                </c:pt>
                <c:pt idx="735">
                  <c:v>-3.1199999999999999E-4</c:v>
                </c:pt>
                <c:pt idx="736">
                  <c:v>-3.3399999999999999E-4</c:v>
                </c:pt>
                <c:pt idx="737">
                  <c:v>-3.3399999999999999E-4</c:v>
                </c:pt>
                <c:pt idx="738">
                  <c:v>-3.5599999999999998E-4</c:v>
                </c:pt>
                <c:pt idx="739">
                  <c:v>-3.5599999999999998E-4</c:v>
                </c:pt>
                <c:pt idx="740">
                  <c:v>-3.5599999999999998E-4</c:v>
                </c:pt>
                <c:pt idx="741">
                  <c:v>-3.5599999999999998E-4</c:v>
                </c:pt>
                <c:pt idx="742">
                  <c:v>-3.3399999999999999E-4</c:v>
                </c:pt>
                <c:pt idx="743">
                  <c:v>-3.79E-4</c:v>
                </c:pt>
                <c:pt idx="744">
                  <c:v>-3.3399999999999999E-4</c:v>
                </c:pt>
                <c:pt idx="745">
                  <c:v>-3.5599999999999998E-4</c:v>
                </c:pt>
                <c:pt idx="746">
                  <c:v>-4.0099999999999999E-4</c:v>
                </c:pt>
                <c:pt idx="747">
                  <c:v>-4.0099999999999999E-4</c:v>
                </c:pt>
                <c:pt idx="748">
                  <c:v>-3.79E-4</c:v>
                </c:pt>
                <c:pt idx="749">
                  <c:v>-3.79E-4</c:v>
                </c:pt>
                <c:pt idx="750">
                  <c:v>-3.79E-4</c:v>
                </c:pt>
                <c:pt idx="751">
                  <c:v>-4.2299999999999998E-4</c:v>
                </c:pt>
                <c:pt idx="752">
                  <c:v>-3.79E-4</c:v>
                </c:pt>
                <c:pt idx="753">
                  <c:v>-3.79E-4</c:v>
                </c:pt>
                <c:pt idx="754">
                  <c:v>-4.2299999999999998E-4</c:v>
                </c:pt>
                <c:pt idx="755">
                  <c:v>-4.4499999999999997E-4</c:v>
                </c:pt>
                <c:pt idx="756">
                  <c:v>-4.6799999999999999E-4</c:v>
                </c:pt>
                <c:pt idx="757">
                  <c:v>-4.4499999999999997E-4</c:v>
                </c:pt>
                <c:pt idx="758">
                  <c:v>-4.6799999999999999E-4</c:v>
                </c:pt>
                <c:pt idx="759">
                  <c:v>-4.2299999999999998E-4</c:v>
                </c:pt>
                <c:pt idx="760">
                  <c:v>-4.6799999999999999E-4</c:v>
                </c:pt>
                <c:pt idx="761">
                  <c:v>-4.6799999999999999E-4</c:v>
                </c:pt>
                <c:pt idx="762">
                  <c:v>-4.8999999999999998E-4</c:v>
                </c:pt>
                <c:pt idx="763">
                  <c:v>-4.6799999999999999E-4</c:v>
                </c:pt>
                <c:pt idx="764">
                  <c:v>-4.8999999999999998E-4</c:v>
                </c:pt>
                <c:pt idx="765">
                  <c:v>-5.3399999999999997E-4</c:v>
                </c:pt>
                <c:pt idx="766">
                  <c:v>-4.8999999999999998E-4</c:v>
                </c:pt>
                <c:pt idx="767">
                  <c:v>-5.3399999999999997E-4</c:v>
                </c:pt>
                <c:pt idx="768">
                  <c:v>-5.3399999999999997E-4</c:v>
                </c:pt>
                <c:pt idx="769">
                  <c:v>-5.3399999999999997E-4</c:v>
                </c:pt>
                <c:pt idx="770">
                  <c:v>-5.5599999999999996E-4</c:v>
                </c:pt>
                <c:pt idx="771">
                  <c:v>-5.7899999999999998E-4</c:v>
                </c:pt>
                <c:pt idx="772">
                  <c:v>-6.0099999999999997E-4</c:v>
                </c:pt>
                <c:pt idx="773">
                  <c:v>-5.5599999999999996E-4</c:v>
                </c:pt>
                <c:pt idx="774">
                  <c:v>-6.0099999999999997E-4</c:v>
                </c:pt>
                <c:pt idx="775">
                  <c:v>-6.2299999999999996E-4</c:v>
                </c:pt>
                <c:pt idx="776">
                  <c:v>-6.4499999999999996E-4</c:v>
                </c:pt>
                <c:pt idx="777">
                  <c:v>-6.4499999999999996E-4</c:v>
                </c:pt>
                <c:pt idx="778">
                  <c:v>-6.4499999999999996E-4</c:v>
                </c:pt>
                <c:pt idx="779">
                  <c:v>-6.6799999999999997E-4</c:v>
                </c:pt>
                <c:pt idx="780">
                  <c:v>-6.6799999999999997E-4</c:v>
                </c:pt>
                <c:pt idx="781">
                  <c:v>-6.8999999999999997E-4</c:v>
                </c:pt>
                <c:pt idx="782">
                  <c:v>-7.3399999999999995E-4</c:v>
                </c:pt>
                <c:pt idx="783">
                  <c:v>-7.3399999999999995E-4</c:v>
                </c:pt>
                <c:pt idx="784">
                  <c:v>-7.3399999999999995E-4</c:v>
                </c:pt>
                <c:pt idx="785">
                  <c:v>-8.0099999999999995E-4</c:v>
                </c:pt>
                <c:pt idx="786">
                  <c:v>-8.2299999999999995E-4</c:v>
                </c:pt>
                <c:pt idx="787">
                  <c:v>-8.2299999999999995E-4</c:v>
                </c:pt>
                <c:pt idx="788">
                  <c:v>-8.2299999999999995E-4</c:v>
                </c:pt>
                <c:pt idx="789">
                  <c:v>-8.4500000000000005E-4</c:v>
                </c:pt>
                <c:pt idx="790">
                  <c:v>-8.4500000000000005E-4</c:v>
                </c:pt>
                <c:pt idx="791">
                  <c:v>-8.4500000000000005E-4</c:v>
                </c:pt>
                <c:pt idx="792">
                  <c:v>-8.8999999999999995E-4</c:v>
                </c:pt>
                <c:pt idx="793">
                  <c:v>-9.3400000000000004E-4</c:v>
                </c:pt>
                <c:pt idx="794">
                  <c:v>-9.1200000000000005E-4</c:v>
                </c:pt>
                <c:pt idx="795">
                  <c:v>-9.5699999999999995E-4</c:v>
                </c:pt>
                <c:pt idx="796">
                  <c:v>-9.3400000000000004E-4</c:v>
                </c:pt>
                <c:pt idx="797">
                  <c:v>-9.7900000000000005E-4</c:v>
                </c:pt>
                <c:pt idx="798">
                  <c:v>-1.0009999999999999E-3</c:v>
                </c:pt>
                <c:pt idx="799">
                  <c:v>-1.0679999999999999E-3</c:v>
                </c:pt>
                <c:pt idx="800">
                  <c:v>-1.0449999999999999E-3</c:v>
                </c:pt>
                <c:pt idx="801">
                  <c:v>-1.0679999999999999E-3</c:v>
                </c:pt>
                <c:pt idx="802">
                  <c:v>-1.134E-3</c:v>
                </c:pt>
                <c:pt idx="803">
                  <c:v>-1.134E-3</c:v>
                </c:pt>
                <c:pt idx="804">
                  <c:v>-1.157E-3</c:v>
                </c:pt>
                <c:pt idx="805">
                  <c:v>-1.157E-3</c:v>
                </c:pt>
                <c:pt idx="806">
                  <c:v>-1.201E-3</c:v>
                </c:pt>
                <c:pt idx="807">
                  <c:v>-1.201E-3</c:v>
                </c:pt>
                <c:pt idx="808">
                  <c:v>-1.245E-3</c:v>
                </c:pt>
                <c:pt idx="809">
                  <c:v>-1.268E-3</c:v>
                </c:pt>
                <c:pt idx="810">
                  <c:v>-1.245E-3</c:v>
                </c:pt>
                <c:pt idx="811">
                  <c:v>-1.2899999999999999E-3</c:v>
                </c:pt>
                <c:pt idx="812">
                  <c:v>-1.312E-3</c:v>
                </c:pt>
                <c:pt idx="813">
                  <c:v>-1.312E-3</c:v>
                </c:pt>
                <c:pt idx="814">
                  <c:v>-1.3569999999999999E-3</c:v>
                </c:pt>
                <c:pt idx="815">
                  <c:v>-1.4009999999999999E-3</c:v>
                </c:pt>
                <c:pt idx="816">
                  <c:v>-1.3569999999999999E-3</c:v>
                </c:pt>
                <c:pt idx="817">
                  <c:v>-1.423E-3</c:v>
                </c:pt>
                <c:pt idx="818">
                  <c:v>-1.4679999999999999E-3</c:v>
                </c:pt>
                <c:pt idx="819">
                  <c:v>-1.49E-3</c:v>
                </c:pt>
                <c:pt idx="820">
                  <c:v>-1.5120000000000001E-3</c:v>
                </c:pt>
                <c:pt idx="821">
                  <c:v>-1.5120000000000001E-3</c:v>
                </c:pt>
                <c:pt idx="822">
                  <c:v>-1.534E-3</c:v>
                </c:pt>
                <c:pt idx="823">
                  <c:v>-1.557E-3</c:v>
                </c:pt>
                <c:pt idx="824">
                  <c:v>-1.5790000000000001E-3</c:v>
                </c:pt>
                <c:pt idx="825">
                  <c:v>-1.601E-3</c:v>
                </c:pt>
                <c:pt idx="826">
                  <c:v>-1.6230000000000001E-3</c:v>
                </c:pt>
                <c:pt idx="827">
                  <c:v>-1.668E-3</c:v>
                </c:pt>
                <c:pt idx="828">
                  <c:v>-1.668E-3</c:v>
                </c:pt>
                <c:pt idx="829">
                  <c:v>-1.6900000000000001E-3</c:v>
                </c:pt>
                <c:pt idx="830">
                  <c:v>-1.712E-3</c:v>
                </c:pt>
                <c:pt idx="831">
                  <c:v>-1.7570000000000001E-3</c:v>
                </c:pt>
                <c:pt idx="832">
                  <c:v>-1.7570000000000001E-3</c:v>
                </c:pt>
                <c:pt idx="833">
                  <c:v>-1.779E-3</c:v>
                </c:pt>
                <c:pt idx="834">
                  <c:v>-1.8680000000000001E-3</c:v>
                </c:pt>
                <c:pt idx="835">
                  <c:v>-1.8680000000000001E-3</c:v>
                </c:pt>
                <c:pt idx="836">
                  <c:v>-1.89E-3</c:v>
                </c:pt>
                <c:pt idx="837">
                  <c:v>-1.8680000000000001E-3</c:v>
                </c:pt>
                <c:pt idx="838">
                  <c:v>-1.9120000000000001E-3</c:v>
                </c:pt>
                <c:pt idx="839">
                  <c:v>-1.9120000000000001E-3</c:v>
                </c:pt>
                <c:pt idx="840">
                  <c:v>-1.934E-3</c:v>
                </c:pt>
                <c:pt idx="841">
                  <c:v>-2.0010000000000002E-3</c:v>
                </c:pt>
                <c:pt idx="842">
                  <c:v>-2.0230000000000001E-3</c:v>
                </c:pt>
                <c:pt idx="843">
                  <c:v>-2.0230000000000001E-3</c:v>
                </c:pt>
                <c:pt idx="844">
                  <c:v>-2.0230000000000001E-3</c:v>
                </c:pt>
                <c:pt idx="845">
                  <c:v>-2.068E-3</c:v>
                </c:pt>
                <c:pt idx="846">
                  <c:v>-2.0899999999999998E-3</c:v>
                </c:pt>
                <c:pt idx="847">
                  <c:v>-2.1350000000000002E-3</c:v>
                </c:pt>
                <c:pt idx="848">
                  <c:v>-2.1350000000000002E-3</c:v>
                </c:pt>
                <c:pt idx="849">
                  <c:v>-2.1570000000000001E-3</c:v>
                </c:pt>
                <c:pt idx="850">
                  <c:v>-2.1789999999999999E-3</c:v>
                </c:pt>
                <c:pt idx="851">
                  <c:v>-2.2230000000000001E-3</c:v>
                </c:pt>
                <c:pt idx="852">
                  <c:v>-2.2460000000000002E-3</c:v>
                </c:pt>
                <c:pt idx="853">
                  <c:v>-2.2460000000000002E-3</c:v>
                </c:pt>
                <c:pt idx="854">
                  <c:v>-2.2460000000000002E-3</c:v>
                </c:pt>
                <c:pt idx="855">
                  <c:v>-2.2460000000000002E-3</c:v>
                </c:pt>
                <c:pt idx="856">
                  <c:v>-2.2899999999999999E-3</c:v>
                </c:pt>
                <c:pt idx="857">
                  <c:v>-2.2899999999999999E-3</c:v>
                </c:pt>
                <c:pt idx="858">
                  <c:v>-2.3570000000000002E-3</c:v>
                </c:pt>
                <c:pt idx="859">
                  <c:v>-2.379E-3</c:v>
                </c:pt>
                <c:pt idx="860">
                  <c:v>-2.3570000000000002E-3</c:v>
                </c:pt>
                <c:pt idx="861">
                  <c:v>-2.4009999999999999E-3</c:v>
                </c:pt>
                <c:pt idx="862">
                  <c:v>-2.3570000000000002E-3</c:v>
                </c:pt>
                <c:pt idx="863">
                  <c:v>-2.4229999999999998E-3</c:v>
                </c:pt>
                <c:pt idx="864">
                  <c:v>-2.4229999999999998E-3</c:v>
                </c:pt>
                <c:pt idx="865">
                  <c:v>-2.4459999999999998E-3</c:v>
                </c:pt>
                <c:pt idx="866">
                  <c:v>-2.4680000000000001E-3</c:v>
                </c:pt>
                <c:pt idx="867">
                  <c:v>-2.49E-3</c:v>
                </c:pt>
                <c:pt idx="868">
                  <c:v>-2.5119999999999999E-3</c:v>
                </c:pt>
                <c:pt idx="869">
                  <c:v>-2.5119999999999999E-3</c:v>
                </c:pt>
                <c:pt idx="870">
                  <c:v>-2.5119999999999999E-3</c:v>
                </c:pt>
                <c:pt idx="871">
                  <c:v>-2.5569999999999998E-3</c:v>
                </c:pt>
                <c:pt idx="872">
                  <c:v>-2.5349999999999999E-3</c:v>
                </c:pt>
                <c:pt idx="873">
                  <c:v>-2.5569999999999998E-3</c:v>
                </c:pt>
                <c:pt idx="874">
                  <c:v>-2.5790000000000001E-3</c:v>
                </c:pt>
                <c:pt idx="875">
                  <c:v>-2.6229999999999999E-3</c:v>
                </c:pt>
                <c:pt idx="876">
                  <c:v>-2.601E-3</c:v>
                </c:pt>
                <c:pt idx="877">
                  <c:v>-2.5790000000000001E-3</c:v>
                </c:pt>
                <c:pt idx="878">
                  <c:v>-2.601E-3</c:v>
                </c:pt>
                <c:pt idx="879">
                  <c:v>-2.6459999999999999E-3</c:v>
                </c:pt>
                <c:pt idx="880">
                  <c:v>-2.6229999999999999E-3</c:v>
                </c:pt>
                <c:pt idx="881">
                  <c:v>-2.6459999999999999E-3</c:v>
                </c:pt>
                <c:pt idx="882">
                  <c:v>-2.6229999999999999E-3</c:v>
                </c:pt>
                <c:pt idx="883">
                  <c:v>-2.6900000000000001E-3</c:v>
                </c:pt>
                <c:pt idx="884">
                  <c:v>-2.6679999999999998E-3</c:v>
                </c:pt>
                <c:pt idx="885">
                  <c:v>-2.6900000000000001E-3</c:v>
                </c:pt>
                <c:pt idx="886">
                  <c:v>-2.6900000000000001E-3</c:v>
                </c:pt>
                <c:pt idx="887">
                  <c:v>-2.6900000000000001E-3</c:v>
                </c:pt>
                <c:pt idx="888">
                  <c:v>-2.6679999999999998E-3</c:v>
                </c:pt>
                <c:pt idx="889">
                  <c:v>-2.712E-3</c:v>
                </c:pt>
                <c:pt idx="890">
                  <c:v>-2.6900000000000001E-3</c:v>
                </c:pt>
                <c:pt idx="891">
                  <c:v>-2.712E-3</c:v>
                </c:pt>
                <c:pt idx="892">
                  <c:v>-2.712E-3</c:v>
                </c:pt>
                <c:pt idx="893">
                  <c:v>-2.712E-3</c:v>
                </c:pt>
                <c:pt idx="894">
                  <c:v>-2.6900000000000001E-3</c:v>
                </c:pt>
                <c:pt idx="895">
                  <c:v>-2.712E-3</c:v>
                </c:pt>
                <c:pt idx="896">
                  <c:v>-2.7569999999999999E-3</c:v>
                </c:pt>
                <c:pt idx="897">
                  <c:v>-2.712E-3</c:v>
                </c:pt>
                <c:pt idx="898">
                  <c:v>-2.735E-3</c:v>
                </c:pt>
                <c:pt idx="899">
                  <c:v>-2.712E-3</c:v>
                </c:pt>
                <c:pt idx="900">
                  <c:v>-2.712E-3</c:v>
                </c:pt>
                <c:pt idx="901">
                  <c:v>-2.735E-3</c:v>
                </c:pt>
                <c:pt idx="902">
                  <c:v>-2.735E-3</c:v>
                </c:pt>
                <c:pt idx="903">
                  <c:v>-2.735E-3</c:v>
                </c:pt>
                <c:pt idx="904">
                  <c:v>-2.6900000000000001E-3</c:v>
                </c:pt>
                <c:pt idx="905">
                  <c:v>-2.735E-3</c:v>
                </c:pt>
                <c:pt idx="906">
                  <c:v>-2.712E-3</c:v>
                </c:pt>
                <c:pt idx="907">
                  <c:v>-2.6679999999999998E-3</c:v>
                </c:pt>
                <c:pt idx="908">
                  <c:v>-2.6900000000000001E-3</c:v>
                </c:pt>
                <c:pt idx="909">
                  <c:v>-2.6679999999999998E-3</c:v>
                </c:pt>
                <c:pt idx="910">
                  <c:v>-2.6900000000000001E-3</c:v>
                </c:pt>
                <c:pt idx="911">
                  <c:v>-2.6679999999999998E-3</c:v>
                </c:pt>
                <c:pt idx="912">
                  <c:v>-2.6679999999999998E-3</c:v>
                </c:pt>
                <c:pt idx="913">
                  <c:v>-2.6900000000000001E-3</c:v>
                </c:pt>
                <c:pt idx="914">
                  <c:v>-2.6459999999999999E-3</c:v>
                </c:pt>
                <c:pt idx="915">
                  <c:v>-2.6229999999999999E-3</c:v>
                </c:pt>
                <c:pt idx="916">
                  <c:v>-2.6229999999999999E-3</c:v>
                </c:pt>
                <c:pt idx="917">
                  <c:v>-2.6229999999999999E-3</c:v>
                </c:pt>
                <c:pt idx="918">
                  <c:v>-2.6229999999999999E-3</c:v>
                </c:pt>
                <c:pt idx="919">
                  <c:v>-2.6229999999999999E-3</c:v>
                </c:pt>
                <c:pt idx="920">
                  <c:v>-2.601E-3</c:v>
                </c:pt>
                <c:pt idx="921">
                  <c:v>-2.5569999999999998E-3</c:v>
                </c:pt>
                <c:pt idx="922">
                  <c:v>-2.5790000000000001E-3</c:v>
                </c:pt>
                <c:pt idx="923">
                  <c:v>-2.5569999999999998E-3</c:v>
                </c:pt>
                <c:pt idx="924">
                  <c:v>-2.5569999999999998E-3</c:v>
                </c:pt>
                <c:pt idx="925">
                  <c:v>-2.5349999999999999E-3</c:v>
                </c:pt>
                <c:pt idx="926">
                  <c:v>-2.5119999999999999E-3</c:v>
                </c:pt>
                <c:pt idx="927">
                  <c:v>-2.5349999999999999E-3</c:v>
                </c:pt>
                <c:pt idx="928">
                  <c:v>-2.49E-3</c:v>
                </c:pt>
                <c:pt idx="929">
                  <c:v>-2.5119999999999999E-3</c:v>
                </c:pt>
                <c:pt idx="930">
                  <c:v>-2.4680000000000001E-3</c:v>
                </c:pt>
                <c:pt idx="931">
                  <c:v>-2.4680000000000001E-3</c:v>
                </c:pt>
                <c:pt idx="932">
                  <c:v>-2.4680000000000001E-3</c:v>
                </c:pt>
                <c:pt idx="933">
                  <c:v>-2.4459999999999998E-3</c:v>
                </c:pt>
                <c:pt idx="934">
                  <c:v>-2.4229999999999998E-3</c:v>
                </c:pt>
                <c:pt idx="935">
                  <c:v>-2.379E-3</c:v>
                </c:pt>
                <c:pt idx="936">
                  <c:v>-2.3570000000000002E-3</c:v>
                </c:pt>
                <c:pt idx="937">
                  <c:v>-2.379E-3</c:v>
                </c:pt>
                <c:pt idx="938">
                  <c:v>-2.3349999999999998E-3</c:v>
                </c:pt>
                <c:pt idx="939">
                  <c:v>-2.3349999999999998E-3</c:v>
                </c:pt>
                <c:pt idx="940">
                  <c:v>-2.3349999999999998E-3</c:v>
                </c:pt>
                <c:pt idx="941">
                  <c:v>-2.3349999999999998E-3</c:v>
                </c:pt>
                <c:pt idx="942">
                  <c:v>-2.2899999999999999E-3</c:v>
                </c:pt>
                <c:pt idx="943">
                  <c:v>-2.2899999999999999E-3</c:v>
                </c:pt>
                <c:pt idx="944">
                  <c:v>-2.2460000000000002E-3</c:v>
                </c:pt>
                <c:pt idx="945">
                  <c:v>-2.2680000000000001E-3</c:v>
                </c:pt>
                <c:pt idx="946">
                  <c:v>-2.2230000000000001E-3</c:v>
                </c:pt>
                <c:pt idx="947">
                  <c:v>-2.1789999999999999E-3</c:v>
                </c:pt>
                <c:pt idx="948">
                  <c:v>-2.1789999999999999E-3</c:v>
                </c:pt>
                <c:pt idx="949">
                  <c:v>-2.1789999999999999E-3</c:v>
                </c:pt>
                <c:pt idx="950">
                  <c:v>-2.1350000000000002E-3</c:v>
                </c:pt>
                <c:pt idx="951">
                  <c:v>-2.0899999999999998E-3</c:v>
                </c:pt>
                <c:pt idx="952">
                  <c:v>-2.0899999999999998E-3</c:v>
                </c:pt>
                <c:pt idx="953">
                  <c:v>-2.1120000000000002E-3</c:v>
                </c:pt>
                <c:pt idx="954">
                  <c:v>-2.0460000000000001E-3</c:v>
                </c:pt>
                <c:pt idx="955">
                  <c:v>-2.0230000000000001E-3</c:v>
                </c:pt>
                <c:pt idx="956">
                  <c:v>-2.0230000000000001E-3</c:v>
                </c:pt>
                <c:pt idx="957">
                  <c:v>-2.0230000000000001E-3</c:v>
                </c:pt>
                <c:pt idx="958">
                  <c:v>-1.957E-3</c:v>
                </c:pt>
                <c:pt idx="959">
                  <c:v>-1.9789999999999999E-3</c:v>
                </c:pt>
                <c:pt idx="960">
                  <c:v>-1.9120000000000001E-3</c:v>
                </c:pt>
                <c:pt idx="961">
                  <c:v>-1.9120000000000001E-3</c:v>
                </c:pt>
                <c:pt idx="962">
                  <c:v>-1.9120000000000001E-3</c:v>
                </c:pt>
                <c:pt idx="963">
                  <c:v>-1.89E-3</c:v>
                </c:pt>
                <c:pt idx="964">
                  <c:v>-1.823E-3</c:v>
                </c:pt>
                <c:pt idx="965">
                  <c:v>-1.823E-3</c:v>
                </c:pt>
                <c:pt idx="966">
                  <c:v>-1.8010000000000001E-3</c:v>
                </c:pt>
                <c:pt idx="967">
                  <c:v>-1.779E-3</c:v>
                </c:pt>
                <c:pt idx="968">
                  <c:v>-1.779E-3</c:v>
                </c:pt>
                <c:pt idx="969">
                  <c:v>-1.779E-3</c:v>
                </c:pt>
                <c:pt idx="970">
                  <c:v>-1.7340000000000001E-3</c:v>
                </c:pt>
                <c:pt idx="971">
                  <c:v>-1.712E-3</c:v>
                </c:pt>
                <c:pt idx="972">
                  <c:v>-1.668E-3</c:v>
                </c:pt>
                <c:pt idx="973">
                  <c:v>-1.668E-3</c:v>
                </c:pt>
                <c:pt idx="974">
                  <c:v>-1.6459999999999999E-3</c:v>
                </c:pt>
                <c:pt idx="975">
                  <c:v>-1.6230000000000001E-3</c:v>
                </c:pt>
                <c:pt idx="976">
                  <c:v>-1.5790000000000001E-3</c:v>
                </c:pt>
                <c:pt idx="977">
                  <c:v>-1.5790000000000001E-3</c:v>
                </c:pt>
                <c:pt idx="978">
                  <c:v>-1.601E-3</c:v>
                </c:pt>
                <c:pt idx="979">
                  <c:v>-1.534E-3</c:v>
                </c:pt>
                <c:pt idx="980">
                  <c:v>-1.534E-3</c:v>
                </c:pt>
                <c:pt idx="981">
                  <c:v>-1.49E-3</c:v>
                </c:pt>
                <c:pt idx="982">
                  <c:v>-1.4679999999999999E-3</c:v>
                </c:pt>
                <c:pt idx="983">
                  <c:v>-1.4679999999999999E-3</c:v>
                </c:pt>
                <c:pt idx="984">
                  <c:v>-1.4450000000000001E-3</c:v>
                </c:pt>
                <c:pt idx="985">
                  <c:v>-1.4450000000000001E-3</c:v>
                </c:pt>
                <c:pt idx="986">
                  <c:v>-1.423E-3</c:v>
                </c:pt>
                <c:pt idx="987">
                  <c:v>-1.379E-3</c:v>
                </c:pt>
                <c:pt idx="988">
                  <c:v>-1.3569999999999999E-3</c:v>
                </c:pt>
                <c:pt idx="989">
                  <c:v>-1.3339999999999999E-3</c:v>
                </c:pt>
                <c:pt idx="990">
                  <c:v>-1.312E-3</c:v>
                </c:pt>
                <c:pt idx="991">
                  <c:v>-1.268E-3</c:v>
                </c:pt>
                <c:pt idx="992">
                  <c:v>-1.2899999999999999E-3</c:v>
                </c:pt>
                <c:pt idx="993">
                  <c:v>-1.268E-3</c:v>
                </c:pt>
                <c:pt idx="994">
                  <c:v>-1.245E-3</c:v>
                </c:pt>
                <c:pt idx="995">
                  <c:v>-1.2229999999999999E-3</c:v>
                </c:pt>
                <c:pt idx="996">
                  <c:v>-1.201E-3</c:v>
                </c:pt>
                <c:pt idx="997">
                  <c:v>-1.201E-3</c:v>
                </c:pt>
                <c:pt idx="998">
                  <c:v>-1.201E-3</c:v>
                </c:pt>
                <c:pt idx="999">
                  <c:v>-1.134E-3</c:v>
                </c:pt>
                <c:pt idx="1000">
                  <c:v>-1.157E-3</c:v>
                </c:pt>
                <c:pt idx="1001">
                  <c:v>-1.1119999999999999E-3</c:v>
                </c:pt>
                <c:pt idx="1002">
                  <c:v>-1.1119999999999999E-3</c:v>
                </c:pt>
                <c:pt idx="1003">
                  <c:v>-1.09E-3</c:v>
                </c:pt>
                <c:pt idx="1004">
                  <c:v>-1.09E-3</c:v>
                </c:pt>
                <c:pt idx="1005">
                  <c:v>-1.0449999999999999E-3</c:v>
                </c:pt>
                <c:pt idx="1006">
                  <c:v>-1.0679999999999999E-3</c:v>
                </c:pt>
                <c:pt idx="1007">
                  <c:v>-1.0009999999999999E-3</c:v>
                </c:pt>
                <c:pt idx="1008">
                  <c:v>-1.0449999999999999E-3</c:v>
                </c:pt>
                <c:pt idx="1009">
                  <c:v>-1.023E-3</c:v>
                </c:pt>
                <c:pt idx="1010">
                  <c:v>-9.5699999999999995E-4</c:v>
                </c:pt>
                <c:pt idx="1011">
                  <c:v>-9.7900000000000005E-4</c:v>
                </c:pt>
                <c:pt idx="1012">
                  <c:v>-9.5699999999999995E-4</c:v>
                </c:pt>
                <c:pt idx="1013">
                  <c:v>-9.3400000000000004E-4</c:v>
                </c:pt>
                <c:pt idx="1014">
                  <c:v>-9.1200000000000005E-4</c:v>
                </c:pt>
                <c:pt idx="1015">
                  <c:v>-9.1200000000000005E-4</c:v>
                </c:pt>
                <c:pt idx="1016">
                  <c:v>-9.3400000000000004E-4</c:v>
                </c:pt>
                <c:pt idx="1017">
                  <c:v>-9.1200000000000005E-4</c:v>
                </c:pt>
                <c:pt idx="1018">
                  <c:v>-9.1200000000000005E-4</c:v>
                </c:pt>
                <c:pt idx="1019">
                  <c:v>-8.6799999999999996E-4</c:v>
                </c:pt>
                <c:pt idx="1020">
                  <c:v>-8.4500000000000005E-4</c:v>
                </c:pt>
                <c:pt idx="1021">
                  <c:v>-8.2299999999999995E-4</c:v>
                </c:pt>
                <c:pt idx="1022">
                  <c:v>-8.2299999999999995E-4</c:v>
                </c:pt>
                <c:pt idx="1023">
                  <c:v>-7.7899999999999996E-4</c:v>
                </c:pt>
                <c:pt idx="1024">
                  <c:v>-8.0099999999999995E-4</c:v>
                </c:pt>
                <c:pt idx="1025">
                  <c:v>-8.0099999999999995E-4</c:v>
                </c:pt>
                <c:pt idx="1026">
                  <c:v>-7.7899999999999996E-4</c:v>
                </c:pt>
                <c:pt idx="1027">
                  <c:v>-7.7899999999999996E-4</c:v>
                </c:pt>
                <c:pt idx="1028">
                  <c:v>-7.5600000000000005E-4</c:v>
                </c:pt>
                <c:pt idx="1029">
                  <c:v>-7.1199999999999996E-4</c:v>
                </c:pt>
                <c:pt idx="1030">
                  <c:v>-7.5600000000000005E-4</c:v>
                </c:pt>
                <c:pt idx="1031">
                  <c:v>-7.1199999999999996E-4</c:v>
                </c:pt>
                <c:pt idx="1032">
                  <c:v>-7.1199999999999996E-4</c:v>
                </c:pt>
                <c:pt idx="1033">
                  <c:v>-7.1199999999999996E-4</c:v>
                </c:pt>
                <c:pt idx="1034">
                  <c:v>-6.8999999999999997E-4</c:v>
                </c:pt>
                <c:pt idx="1035">
                  <c:v>-6.8999999999999997E-4</c:v>
                </c:pt>
                <c:pt idx="1036">
                  <c:v>-6.6799999999999997E-4</c:v>
                </c:pt>
                <c:pt idx="1037">
                  <c:v>-6.4499999999999996E-4</c:v>
                </c:pt>
                <c:pt idx="1038">
                  <c:v>-6.4499999999999996E-4</c:v>
                </c:pt>
                <c:pt idx="1039">
                  <c:v>-6.4499999999999996E-4</c:v>
                </c:pt>
                <c:pt idx="1040">
                  <c:v>-6.0099999999999997E-4</c:v>
                </c:pt>
                <c:pt idx="1041">
                  <c:v>-6.2299999999999996E-4</c:v>
                </c:pt>
                <c:pt idx="1042">
                  <c:v>-5.7899999999999998E-4</c:v>
                </c:pt>
                <c:pt idx="1043">
                  <c:v>-5.7899999999999998E-4</c:v>
                </c:pt>
                <c:pt idx="1044">
                  <c:v>-6.0099999999999997E-4</c:v>
                </c:pt>
                <c:pt idx="1045">
                  <c:v>-5.5599999999999996E-4</c:v>
                </c:pt>
                <c:pt idx="1046">
                  <c:v>-5.5599999999999996E-4</c:v>
                </c:pt>
                <c:pt idx="1047">
                  <c:v>-5.7899999999999998E-4</c:v>
                </c:pt>
                <c:pt idx="1048">
                  <c:v>-5.5599999999999996E-4</c:v>
                </c:pt>
                <c:pt idx="1049">
                  <c:v>-5.5599999999999996E-4</c:v>
                </c:pt>
                <c:pt idx="1050">
                  <c:v>-5.3399999999999997E-4</c:v>
                </c:pt>
                <c:pt idx="1051">
                  <c:v>-5.1199999999999998E-4</c:v>
                </c:pt>
                <c:pt idx="1052">
                  <c:v>-5.3399999999999997E-4</c:v>
                </c:pt>
                <c:pt idx="1053">
                  <c:v>-4.6799999999999999E-4</c:v>
                </c:pt>
                <c:pt idx="1054">
                  <c:v>-5.1199999999999998E-4</c:v>
                </c:pt>
                <c:pt idx="1055">
                  <c:v>-4.6799999999999999E-4</c:v>
                </c:pt>
                <c:pt idx="1056">
                  <c:v>-4.8999999999999998E-4</c:v>
                </c:pt>
                <c:pt idx="1057">
                  <c:v>-4.8999999999999998E-4</c:v>
                </c:pt>
                <c:pt idx="1058">
                  <c:v>-4.6799999999999999E-4</c:v>
                </c:pt>
                <c:pt idx="1059">
                  <c:v>-4.6799999999999999E-4</c:v>
                </c:pt>
                <c:pt idx="1060">
                  <c:v>-4.4499999999999997E-4</c:v>
                </c:pt>
                <c:pt idx="1061">
                  <c:v>-4.2299999999999998E-4</c:v>
                </c:pt>
                <c:pt idx="1062">
                  <c:v>-4.2299999999999998E-4</c:v>
                </c:pt>
                <c:pt idx="1063">
                  <c:v>-4.4499999999999997E-4</c:v>
                </c:pt>
                <c:pt idx="1064">
                  <c:v>-4.2299999999999998E-4</c:v>
                </c:pt>
                <c:pt idx="1065">
                  <c:v>-4.2299999999999998E-4</c:v>
                </c:pt>
                <c:pt idx="1066">
                  <c:v>-3.79E-4</c:v>
                </c:pt>
                <c:pt idx="1067">
                  <c:v>-3.79E-4</c:v>
                </c:pt>
                <c:pt idx="1068">
                  <c:v>-4.2299999999999998E-4</c:v>
                </c:pt>
                <c:pt idx="1069">
                  <c:v>-4.0099999999999999E-4</c:v>
                </c:pt>
                <c:pt idx="1070">
                  <c:v>-3.79E-4</c:v>
                </c:pt>
                <c:pt idx="1071">
                  <c:v>-3.5599999999999998E-4</c:v>
                </c:pt>
                <c:pt idx="1072">
                  <c:v>-3.3399999999999999E-4</c:v>
                </c:pt>
                <c:pt idx="1073">
                  <c:v>-3.5599999999999998E-4</c:v>
                </c:pt>
                <c:pt idx="1074">
                  <c:v>-3.1199999999999999E-4</c:v>
                </c:pt>
                <c:pt idx="1075">
                  <c:v>-3.5599999999999998E-4</c:v>
                </c:pt>
                <c:pt idx="1076">
                  <c:v>-3.1199999999999999E-4</c:v>
                </c:pt>
                <c:pt idx="1077">
                  <c:v>-2.6699999999999998E-4</c:v>
                </c:pt>
                <c:pt idx="1078">
                  <c:v>-3.1199999999999999E-4</c:v>
                </c:pt>
                <c:pt idx="1079">
                  <c:v>-2.9E-4</c:v>
                </c:pt>
                <c:pt idx="1080">
                  <c:v>-2.9E-4</c:v>
                </c:pt>
                <c:pt idx="1081">
                  <c:v>-2.9E-4</c:v>
                </c:pt>
                <c:pt idx="1082">
                  <c:v>-2.9E-4</c:v>
                </c:pt>
                <c:pt idx="1083">
                  <c:v>-2.6699999999999998E-4</c:v>
                </c:pt>
                <c:pt idx="1084">
                  <c:v>-2.4499999999999999E-4</c:v>
                </c:pt>
                <c:pt idx="1085">
                  <c:v>-2.6699999999999998E-4</c:v>
                </c:pt>
                <c:pt idx="1086">
                  <c:v>-2.4499999999999999E-4</c:v>
                </c:pt>
                <c:pt idx="1087">
                  <c:v>-2.4499999999999999E-4</c:v>
                </c:pt>
                <c:pt idx="1088">
                  <c:v>-2.4499999999999999E-4</c:v>
                </c:pt>
                <c:pt idx="1089">
                  <c:v>-2.0100000000000001E-4</c:v>
                </c:pt>
                <c:pt idx="1090">
                  <c:v>-2.0100000000000001E-4</c:v>
                </c:pt>
                <c:pt idx="1091">
                  <c:v>-2.0100000000000001E-4</c:v>
                </c:pt>
                <c:pt idx="1092">
                  <c:v>-1.56E-4</c:v>
                </c:pt>
                <c:pt idx="1093">
                  <c:v>-1.7899999999999999E-4</c:v>
                </c:pt>
                <c:pt idx="1094">
                  <c:v>-1.7899999999999999E-4</c:v>
                </c:pt>
                <c:pt idx="1095">
                  <c:v>-1.56E-4</c:v>
                </c:pt>
                <c:pt idx="1096">
                  <c:v>-1.7899999999999999E-4</c:v>
                </c:pt>
                <c:pt idx="1097">
                  <c:v>-1.56E-4</c:v>
                </c:pt>
                <c:pt idx="1098">
                  <c:v>-1.34E-4</c:v>
                </c:pt>
                <c:pt idx="1099">
                  <c:v>-1.12E-4</c:v>
                </c:pt>
                <c:pt idx="1100">
                  <c:v>-1.12E-4</c:v>
                </c:pt>
                <c:pt idx="1101">
                  <c:v>-1.34E-4</c:v>
                </c:pt>
                <c:pt idx="1102">
                  <c:v>-9.0000000000000006E-5</c:v>
                </c:pt>
                <c:pt idx="1103">
                  <c:v>-9.0000000000000006E-5</c:v>
                </c:pt>
                <c:pt idx="1104">
                  <c:v>-1.12E-4</c:v>
                </c:pt>
                <c:pt idx="1105">
                  <c:v>-9.0000000000000006E-5</c:v>
                </c:pt>
                <c:pt idx="1106">
                  <c:v>-6.7000000000000002E-5</c:v>
                </c:pt>
                <c:pt idx="1107">
                  <c:v>-9.0000000000000006E-5</c:v>
                </c:pt>
                <c:pt idx="1108">
                  <c:v>-6.7000000000000002E-5</c:v>
                </c:pt>
                <c:pt idx="1109">
                  <c:v>-6.7000000000000002E-5</c:v>
                </c:pt>
                <c:pt idx="1110">
                  <c:v>-4.5000000000000003E-5</c:v>
                </c:pt>
                <c:pt idx="1111">
                  <c:v>-4.5000000000000003E-5</c:v>
                </c:pt>
                <c:pt idx="1112">
                  <c:v>-2.3E-5</c:v>
                </c:pt>
                <c:pt idx="1113">
                  <c:v>-2.3E-5</c:v>
                </c:pt>
                <c:pt idx="1114">
                  <c:v>-4.5000000000000003E-5</c:v>
                </c:pt>
                <c:pt idx="1115">
                  <c:v>-2.3E-5</c:v>
                </c:pt>
                <c:pt idx="1116">
                  <c:v>-9.9999999999999995E-7</c:v>
                </c:pt>
                <c:pt idx="1117">
                  <c:v>2.0999999999999999E-5</c:v>
                </c:pt>
                <c:pt idx="1118">
                  <c:v>-9.9999999999999995E-7</c:v>
                </c:pt>
                <c:pt idx="1119">
                  <c:v>4.3999999999999999E-5</c:v>
                </c:pt>
                <c:pt idx="1120">
                  <c:v>-9.9999999999999995E-7</c:v>
                </c:pt>
                <c:pt idx="1121">
                  <c:v>2.0999999999999999E-5</c:v>
                </c:pt>
                <c:pt idx="1122">
                  <c:v>6.6000000000000005E-5</c:v>
                </c:pt>
                <c:pt idx="1123">
                  <c:v>6.6000000000000005E-5</c:v>
                </c:pt>
                <c:pt idx="1124">
                  <c:v>4.3999999999999999E-5</c:v>
                </c:pt>
                <c:pt idx="1125">
                  <c:v>2.0999999999999999E-5</c:v>
                </c:pt>
                <c:pt idx="1126">
                  <c:v>6.6000000000000005E-5</c:v>
                </c:pt>
                <c:pt idx="1127">
                  <c:v>6.6000000000000005E-5</c:v>
                </c:pt>
                <c:pt idx="1128">
                  <c:v>6.6000000000000005E-5</c:v>
                </c:pt>
                <c:pt idx="1129">
                  <c:v>6.6000000000000005E-5</c:v>
                </c:pt>
                <c:pt idx="1130">
                  <c:v>8.7999999999999998E-5</c:v>
                </c:pt>
                <c:pt idx="1131">
                  <c:v>1.3300000000000001E-4</c:v>
                </c:pt>
                <c:pt idx="1132">
                  <c:v>8.7999999999999998E-5</c:v>
                </c:pt>
                <c:pt idx="1133">
                  <c:v>8.7999999999999998E-5</c:v>
                </c:pt>
                <c:pt idx="1134">
                  <c:v>1.1E-4</c:v>
                </c:pt>
                <c:pt idx="1135">
                  <c:v>1.1E-4</c:v>
                </c:pt>
                <c:pt idx="1136">
                  <c:v>1.1E-4</c:v>
                </c:pt>
                <c:pt idx="1137">
                  <c:v>1.3300000000000001E-4</c:v>
                </c:pt>
                <c:pt idx="1138">
                  <c:v>1.3300000000000001E-4</c:v>
                </c:pt>
                <c:pt idx="1139">
                  <c:v>1.3300000000000001E-4</c:v>
                </c:pt>
                <c:pt idx="1140">
                  <c:v>1.3300000000000001E-4</c:v>
                </c:pt>
                <c:pt idx="1141">
                  <c:v>1.3300000000000001E-4</c:v>
                </c:pt>
                <c:pt idx="1142">
                  <c:v>1.7699999999999999E-4</c:v>
                </c:pt>
                <c:pt idx="1143">
                  <c:v>1.1E-4</c:v>
                </c:pt>
                <c:pt idx="1144">
                  <c:v>1.3300000000000001E-4</c:v>
                </c:pt>
                <c:pt idx="1145">
                  <c:v>1.55E-4</c:v>
                </c:pt>
                <c:pt idx="1146">
                  <c:v>1.55E-4</c:v>
                </c:pt>
                <c:pt idx="1147">
                  <c:v>1.7699999999999999E-4</c:v>
                </c:pt>
                <c:pt idx="1148">
                  <c:v>1.55E-4</c:v>
                </c:pt>
                <c:pt idx="1149">
                  <c:v>1.7699999999999999E-4</c:v>
                </c:pt>
                <c:pt idx="1150">
                  <c:v>1.7699999999999999E-4</c:v>
                </c:pt>
                <c:pt idx="1151">
                  <c:v>1.7699999999999999E-4</c:v>
                </c:pt>
                <c:pt idx="1152">
                  <c:v>1.9900000000000001E-4</c:v>
                </c:pt>
                <c:pt idx="1153">
                  <c:v>2.22E-4</c:v>
                </c:pt>
                <c:pt idx="1154">
                  <c:v>1.55E-4</c:v>
                </c:pt>
                <c:pt idx="1155">
                  <c:v>1.9900000000000001E-4</c:v>
                </c:pt>
                <c:pt idx="1156">
                  <c:v>1.7699999999999999E-4</c:v>
                </c:pt>
                <c:pt idx="1157">
                  <c:v>1.9900000000000001E-4</c:v>
                </c:pt>
                <c:pt idx="1158">
                  <c:v>1.9900000000000001E-4</c:v>
                </c:pt>
                <c:pt idx="1159">
                  <c:v>1.9900000000000001E-4</c:v>
                </c:pt>
                <c:pt idx="1160">
                  <c:v>1.7699999999999999E-4</c:v>
                </c:pt>
                <c:pt idx="1161">
                  <c:v>1.9900000000000001E-4</c:v>
                </c:pt>
                <c:pt idx="1162">
                  <c:v>1.9900000000000001E-4</c:v>
                </c:pt>
                <c:pt idx="1163">
                  <c:v>2.22E-4</c:v>
                </c:pt>
                <c:pt idx="1164">
                  <c:v>2.4399999999999999E-4</c:v>
                </c:pt>
                <c:pt idx="1165">
                  <c:v>1.9900000000000001E-4</c:v>
                </c:pt>
                <c:pt idx="1166">
                  <c:v>2.22E-4</c:v>
                </c:pt>
                <c:pt idx="1167">
                  <c:v>1.7699999999999999E-4</c:v>
                </c:pt>
                <c:pt idx="1168">
                  <c:v>1.9900000000000001E-4</c:v>
                </c:pt>
                <c:pt idx="1169">
                  <c:v>2.22E-4</c:v>
                </c:pt>
                <c:pt idx="1170">
                  <c:v>1.9900000000000001E-4</c:v>
                </c:pt>
                <c:pt idx="1171">
                  <c:v>1.9900000000000001E-4</c:v>
                </c:pt>
                <c:pt idx="1172">
                  <c:v>1.9900000000000001E-4</c:v>
                </c:pt>
                <c:pt idx="1173">
                  <c:v>1.9900000000000001E-4</c:v>
                </c:pt>
                <c:pt idx="1174">
                  <c:v>2.22E-4</c:v>
                </c:pt>
                <c:pt idx="1175">
                  <c:v>1.7699999999999999E-4</c:v>
                </c:pt>
                <c:pt idx="1176">
                  <c:v>1.9900000000000001E-4</c:v>
                </c:pt>
                <c:pt idx="1177">
                  <c:v>2.22E-4</c:v>
                </c:pt>
                <c:pt idx="1178">
                  <c:v>1.7699999999999999E-4</c:v>
                </c:pt>
                <c:pt idx="1179">
                  <c:v>2.22E-4</c:v>
                </c:pt>
                <c:pt idx="1180">
                  <c:v>1.9900000000000001E-4</c:v>
                </c:pt>
                <c:pt idx="1181">
                  <c:v>1.9900000000000001E-4</c:v>
                </c:pt>
                <c:pt idx="1182">
                  <c:v>1.9900000000000001E-4</c:v>
                </c:pt>
                <c:pt idx="1183">
                  <c:v>1.7699999999999999E-4</c:v>
                </c:pt>
                <c:pt idx="1184">
                  <c:v>2.22E-4</c:v>
                </c:pt>
                <c:pt idx="1185">
                  <c:v>2.22E-4</c:v>
                </c:pt>
                <c:pt idx="1186">
                  <c:v>1.9900000000000001E-4</c:v>
                </c:pt>
                <c:pt idx="1187">
                  <c:v>1.7699999999999999E-4</c:v>
                </c:pt>
                <c:pt idx="1188">
                  <c:v>1.7699999999999999E-4</c:v>
                </c:pt>
                <c:pt idx="1189">
                  <c:v>1.7699999999999999E-4</c:v>
                </c:pt>
                <c:pt idx="1190">
                  <c:v>1.7699999999999999E-4</c:v>
                </c:pt>
                <c:pt idx="1191">
                  <c:v>1.7699999999999999E-4</c:v>
                </c:pt>
                <c:pt idx="1192">
                  <c:v>1.55E-4</c:v>
                </c:pt>
                <c:pt idx="1193">
                  <c:v>1.7699999999999999E-4</c:v>
                </c:pt>
                <c:pt idx="1194">
                  <c:v>1.3300000000000001E-4</c:v>
                </c:pt>
                <c:pt idx="1195">
                  <c:v>1.7699999999999999E-4</c:v>
                </c:pt>
                <c:pt idx="1196">
                  <c:v>1.7699999999999999E-4</c:v>
                </c:pt>
                <c:pt idx="1197">
                  <c:v>1.7699999999999999E-4</c:v>
                </c:pt>
                <c:pt idx="1198">
                  <c:v>1.3300000000000001E-4</c:v>
                </c:pt>
                <c:pt idx="1199">
                  <c:v>1.3300000000000001E-4</c:v>
                </c:pt>
                <c:pt idx="1200">
                  <c:v>1.1E-4</c:v>
                </c:pt>
                <c:pt idx="1201">
                  <c:v>1.55E-4</c:v>
                </c:pt>
                <c:pt idx="1202">
                  <c:v>1.1E-4</c:v>
                </c:pt>
                <c:pt idx="1203">
                  <c:v>1.3300000000000001E-4</c:v>
                </c:pt>
                <c:pt idx="1204">
                  <c:v>1.3300000000000001E-4</c:v>
                </c:pt>
                <c:pt idx="1205">
                  <c:v>1.1E-4</c:v>
                </c:pt>
                <c:pt idx="1206">
                  <c:v>1.3300000000000001E-4</c:v>
                </c:pt>
                <c:pt idx="1207">
                  <c:v>1.1E-4</c:v>
                </c:pt>
                <c:pt idx="1208">
                  <c:v>1.1E-4</c:v>
                </c:pt>
                <c:pt idx="1209">
                  <c:v>1.3300000000000001E-4</c:v>
                </c:pt>
                <c:pt idx="1210">
                  <c:v>1.3300000000000001E-4</c:v>
                </c:pt>
                <c:pt idx="1211">
                  <c:v>8.7999999999999998E-5</c:v>
                </c:pt>
                <c:pt idx="1212">
                  <c:v>6.6000000000000005E-5</c:v>
                </c:pt>
                <c:pt idx="1213">
                  <c:v>1.1E-4</c:v>
                </c:pt>
                <c:pt idx="1214">
                  <c:v>6.6000000000000005E-5</c:v>
                </c:pt>
                <c:pt idx="1215">
                  <c:v>6.6000000000000005E-5</c:v>
                </c:pt>
                <c:pt idx="1216">
                  <c:v>8.7999999999999998E-5</c:v>
                </c:pt>
                <c:pt idx="1217">
                  <c:v>6.6000000000000005E-5</c:v>
                </c:pt>
                <c:pt idx="1218">
                  <c:v>4.3999999999999999E-5</c:v>
                </c:pt>
                <c:pt idx="1219">
                  <c:v>4.3999999999999999E-5</c:v>
                </c:pt>
                <c:pt idx="1220">
                  <c:v>2.0999999999999999E-5</c:v>
                </c:pt>
                <c:pt idx="1221">
                  <c:v>2.0999999999999999E-5</c:v>
                </c:pt>
                <c:pt idx="1222">
                  <c:v>2.0999999999999999E-5</c:v>
                </c:pt>
                <c:pt idx="1223">
                  <c:v>2.0999999999999999E-5</c:v>
                </c:pt>
                <c:pt idx="1224">
                  <c:v>2.0999999999999999E-5</c:v>
                </c:pt>
                <c:pt idx="1225">
                  <c:v>2.0999999999999999E-5</c:v>
                </c:pt>
                <c:pt idx="1226">
                  <c:v>2.0999999999999999E-5</c:v>
                </c:pt>
                <c:pt idx="1227">
                  <c:v>-2.3E-5</c:v>
                </c:pt>
                <c:pt idx="1228">
                  <c:v>-9.9999999999999995E-7</c:v>
                </c:pt>
                <c:pt idx="1229">
                  <c:v>-9.9999999999999995E-7</c:v>
                </c:pt>
                <c:pt idx="1230">
                  <c:v>-9.9999999999999995E-7</c:v>
                </c:pt>
                <c:pt idx="1231">
                  <c:v>-2.3E-5</c:v>
                </c:pt>
                <c:pt idx="1232">
                  <c:v>-9.9999999999999995E-7</c:v>
                </c:pt>
                <c:pt idx="1233">
                  <c:v>-2.3E-5</c:v>
                </c:pt>
                <c:pt idx="1234">
                  <c:v>-4.5000000000000003E-5</c:v>
                </c:pt>
                <c:pt idx="1235">
                  <c:v>-4.5000000000000003E-5</c:v>
                </c:pt>
                <c:pt idx="1236">
                  <c:v>-6.7000000000000002E-5</c:v>
                </c:pt>
                <c:pt idx="1237">
                  <c:v>-6.7000000000000002E-5</c:v>
                </c:pt>
                <c:pt idx="1238">
                  <c:v>-9.0000000000000006E-5</c:v>
                </c:pt>
                <c:pt idx="1239">
                  <c:v>-6.7000000000000002E-5</c:v>
                </c:pt>
                <c:pt idx="1240">
                  <c:v>-6.7000000000000002E-5</c:v>
                </c:pt>
                <c:pt idx="1241">
                  <c:v>-9.0000000000000006E-5</c:v>
                </c:pt>
                <c:pt idx="1242">
                  <c:v>-1.34E-4</c:v>
                </c:pt>
                <c:pt idx="1243">
                  <c:v>-1.12E-4</c:v>
                </c:pt>
                <c:pt idx="1244">
                  <c:v>-1.12E-4</c:v>
                </c:pt>
                <c:pt idx="1245">
                  <c:v>-1.56E-4</c:v>
                </c:pt>
                <c:pt idx="1246">
                  <c:v>-1.34E-4</c:v>
                </c:pt>
                <c:pt idx="1247">
                  <c:v>-1.56E-4</c:v>
                </c:pt>
                <c:pt idx="1248">
                  <c:v>-1.34E-4</c:v>
                </c:pt>
                <c:pt idx="1249">
                  <c:v>-1.7899999999999999E-4</c:v>
                </c:pt>
                <c:pt idx="1250">
                  <c:v>-2.0100000000000001E-4</c:v>
                </c:pt>
                <c:pt idx="1251">
                  <c:v>-2.0100000000000001E-4</c:v>
                </c:pt>
                <c:pt idx="1252">
                  <c:v>-1.7899999999999999E-4</c:v>
                </c:pt>
                <c:pt idx="1253">
                  <c:v>-2.0100000000000001E-4</c:v>
                </c:pt>
                <c:pt idx="1254">
                  <c:v>-2.0100000000000001E-4</c:v>
                </c:pt>
                <c:pt idx="1255">
                  <c:v>-2.23E-4</c:v>
                </c:pt>
                <c:pt idx="1256">
                  <c:v>-2.0100000000000001E-4</c:v>
                </c:pt>
                <c:pt idx="1257">
                  <c:v>-2.4499999999999999E-4</c:v>
                </c:pt>
                <c:pt idx="1258">
                  <c:v>-2.4499999999999999E-4</c:v>
                </c:pt>
                <c:pt idx="1259">
                  <c:v>-2.4499999999999999E-4</c:v>
                </c:pt>
                <c:pt idx="1260">
                  <c:v>-2.23E-4</c:v>
                </c:pt>
                <c:pt idx="1261">
                  <c:v>-2.6699999999999998E-4</c:v>
                </c:pt>
                <c:pt idx="1262">
                  <c:v>-3.1199999999999999E-4</c:v>
                </c:pt>
                <c:pt idx="1263">
                  <c:v>-2.9E-4</c:v>
                </c:pt>
                <c:pt idx="1264">
                  <c:v>-3.1199999999999999E-4</c:v>
                </c:pt>
                <c:pt idx="1265">
                  <c:v>-2.9E-4</c:v>
                </c:pt>
                <c:pt idx="1266">
                  <c:v>-3.3399999999999999E-4</c:v>
                </c:pt>
                <c:pt idx="1267">
                  <c:v>-3.3399999999999999E-4</c:v>
                </c:pt>
                <c:pt idx="1268">
                  <c:v>-3.3399999999999999E-4</c:v>
                </c:pt>
                <c:pt idx="1269">
                  <c:v>-3.79E-4</c:v>
                </c:pt>
                <c:pt idx="1270">
                  <c:v>-3.3399999999999999E-4</c:v>
                </c:pt>
                <c:pt idx="1271">
                  <c:v>-3.79E-4</c:v>
                </c:pt>
                <c:pt idx="1272">
                  <c:v>-4.0099999999999999E-4</c:v>
                </c:pt>
                <c:pt idx="1273">
                  <c:v>-4.2299999999999998E-4</c:v>
                </c:pt>
                <c:pt idx="1274">
                  <c:v>-4.2299999999999998E-4</c:v>
                </c:pt>
                <c:pt idx="1275">
                  <c:v>-4.6799999999999999E-4</c:v>
                </c:pt>
                <c:pt idx="1276">
                  <c:v>-4.2299999999999998E-4</c:v>
                </c:pt>
                <c:pt idx="1277">
                  <c:v>-4.4499999999999997E-4</c:v>
                </c:pt>
                <c:pt idx="1278">
                  <c:v>-4.6799999999999999E-4</c:v>
                </c:pt>
                <c:pt idx="1279">
                  <c:v>-4.8999999999999998E-4</c:v>
                </c:pt>
                <c:pt idx="1280">
                  <c:v>-4.8999999999999998E-4</c:v>
                </c:pt>
                <c:pt idx="1281">
                  <c:v>-4.6799999999999999E-4</c:v>
                </c:pt>
                <c:pt idx="1282">
                  <c:v>-5.3399999999999997E-4</c:v>
                </c:pt>
                <c:pt idx="1283">
                  <c:v>-5.3399999999999997E-4</c:v>
                </c:pt>
                <c:pt idx="1284">
                  <c:v>-5.3399999999999997E-4</c:v>
                </c:pt>
                <c:pt idx="1285">
                  <c:v>-5.3399999999999997E-4</c:v>
                </c:pt>
                <c:pt idx="1286">
                  <c:v>-5.5599999999999996E-4</c:v>
                </c:pt>
                <c:pt idx="1287">
                  <c:v>-5.7899999999999998E-4</c:v>
                </c:pt>
                <c:pt idx="1288">
                  <c:v>-5.5599999999999996E-4</c:v>
                </c:pt>
                <c:pt idx="1289">
                  <c:v>-5.7899999999999998E-4</c:v>
                </c:pt>
                <c:pt idx="1290">
                  <c:v>-6.2299999999999996E-4</c:v>
                </c:pt>
                <c:pt idx="1291">
                  <c:v>-6.4499999999999996E-4</c:v>
                </c:pt>
                <c:pt idx="1292">
                  <c:v>-6.2299999999999996E-4</c:v>
                </c:pt>
                <c:pt idx="1293">
                  <c:v>-6.4499999999999996E-4</c:v>
                </c:pt>
                <c:pt idx="1294">
                  <c:v>-6.6799999999999997E-4</c:v>
                </c:pt>
                <c:pt idx="1295">
                  <c:v>-6.6799999999999997E-4</c:v>
                </c:pt>
                <c:pt idx="1296">
                  <c:v>-6.8999999999999997E-4</c:v>
                </c:pt>
                <c:pt idx="1297">
                  <c:v>-6.8999999999999997E-4</c:v>
                </c:pt>
                <c:pt idx="1298">
                  <c:v>-7.1199999999999996E-4</c:v>
                </c:pt>
                <c:pt idx="1299">
                  <c:v>-7.3399999999999995E-4</c:v>
                </c:pt>
                <c:pt idx="1300">
                  <c:v>-7.3399999999999995E-4</c:v>
                </c:pt>
                <c:pt idx="1301">
                  <c:v>-7.5600000000000005E-4</c:v>
                </c:pt>
                <c:pt idx="1302">
                  <c:v>-7.5600000000000005E-4</c:v>
                </c:pt>
                <c:pt idx="1303">
                  <c:v>-7.7899999999999996E-4</c:v>
                </c:pt>
                <c:pt idx="1304">
                  <c:v>-7.7899999999999996E-4</c:v>
                </c:pt>
                <c:pt idx="1305">
                  <c:v>-8.0099999999999995E-4</c:v>
                </c:pt>
                <c:pt idx="1306">
                  <c:v>-8.6799999999999996E-4</c:v>
                </c:pt>
                <c:pt idx="1307">
                  <c:v>-8.6799999999999996E-4</c:v>
                </c:pt>
                <c:pt idx="1308">
                  <c:v>-8.8999999999999995E-4</c:v>
                </c:pt>
                <c:pt idx="1309">
                  <c:v>-8.8999999999999995E-4</c:v>
                </c:pt>
                <c:pt idx="1310">
                  <c:v>-8.6799999999999996E-4</c:v>
                </c:pt>
                <c:pt idx="1311">
                  <c:v>-9.1200000000000005E-4</c:v>
                </c:pt>
                <c:pt idx="1312">
                  <c:v>-8.6799999999999996E-4</c:v>
                </c:pt>
                <c:pt idx="1313">
                  <c:v>-9.1200000000000005E-4</c:v>
                </c:pt>
                <c:pt idx="1314">
                  <c:v>-9.5699999999999995E-4</c:v>
                </c:pt>
                <c:pt idx="1315">
                  <c:v>-9.7900000000000005E-4</c:v>
                </c:pt>
                <c:pt idx="1316">
                  <c:v>-9.7900000000000005E-4</c:v>
                </c:pt>
                <c:pt idx="1317">
                  <c:v>-1.0009999999999999E-3</c:v>
                </c:pt>
                <c:pt idx="1318">
                  <c:v>-1.0009999999999999E-3</c:v>
                </c:pt>
                <c:pt idx="1319">
                  <c:v>-1.0449999999999999E-3</c:v>
                </c:pt>
                <c:pt idx="1320">
                  <c:v>-1.0009999999999999E-3</c:v>
                </c:pt>
                <c:pt idx="1321">
                  <c:v>-1.023E-3</c:v>
                </c:pt>
                <c:pt idx="1322">
                  <c:v>-1.0009999999999999E-3</c:v>
                </c:pt>
                <c:pt idx="1323">
                  <c:v>-1.0679999999999999E-3</c:v>
                </c:pt>
                <c:pt idx="1324">
                  <c:v>-1.09E-3</c:v>
                </c:pt>
                <c:pt idx="1325">
                  <c:v>-1.09E-3</c:v>
                </c:pt>
                <c:pt idx="1326">
                  <c:v>-1.1119999999999999E-3</c:v>
                </c:pt>
                <c:pt idx="1327">
                  <c:v>-1.1119999999999999E-3</c:v>
                </c:pt>
                <c:pt idx="1328">
                  <c:v>-1.134E-3</c:v>
                </c:pt>
                <c:pt idx="1329">
                  <c:v>-1.134E-3</c:v>
                </c:pt>
                <c:pt idx="1330">
                  <c:v>-1.157E-3</c:v>
                </c:pt>
                <c:pt idx="1331">
                  <c:v>-1.1789999999999999E-3</c:v>
                </c:pt>
                <c:pt idx="1332">
                  <c:v>-1.1789999999999999E-3</c:v>
                </c:pt>
                <c:pt idx="1333">
                  <c:v>-1.201E-3</c:v>
                </c:pt>
                <c:pt idx="1334">
                  <c:v>-1.1789999999999999E-3</c:v>
                </c:pt>
                <c:pt idx="1335">
                  <c:v>-1.245E-3</c:v>
                </c:pt>
                <c:pt idx="1336">
                  <c:v>-1.2229999999999999E-3</c:v>
                </c:pt>
                <c:pt idx="1337">
                  <c:v>-1.245E-3</c:v>
                </c:pt>
                <c:pt idx="1338">
                  <c:v>-1.245E-3</c:v>
                </c:pt>
                <c:pt idx="1339">
                  <c:v>-1.245E-3</c:v>
                </c:pt>
                <c:pt idx="1340">
                  <c:v>-1.268E-3</c:v>
                </c:pt>
                <c:pt idx="1341">
                  <c:v>-1.245E-3</c:v>
                </c:pt>
                <c:pt idx="1342">
                  <c:v>-1.268E-3</c:v>
                </c:pt>
                <c:pt idx="1343">
                  <c:v>-1.3339999999999999E-3</c:v>
                </c:pt>
                <c:pt idx="1344">
                  <c:v>-1.3339999999999999E-3</c:v>
                </c:pt>
                <c:pt idx="1345">
                  <c:v>-1.3339999999999999E-3</c:v>
                </c:pt>
                <c:pt idx="1346">
                  <c:v>-1.312E-3</c:v>
                </c:pt>
                <c:pt idx="1347">
                  <c:v>-1.3569999999999999E-3</c:v>
                </c:pt>
                <c:pt idx="1348">
                  <c:v>-1.379E-3</c:v>
                </c:pt>
                <c:pt idx="1349">
                  <c:v>-1.379E-3</c:v>
                </c:pt>
                <c:pt idx="1350">
                  <c:v>-1.379E-3</c:v>
                </c:pt>
                <c:pt idx="1351">
                  <c:v>-1.3569999999999999E-3</c:v>
                </c:pt>
                <c:pt idx="1352">
                  <c:v>-1.4009999999999999E-3</c:v>
                </c:pt>
                <c:pt idx="1353">
                  <c:v>-1.423E-3</c:v>
                </c:pt>
                <c:pt idx="1354">
                  <c:v>-1.379E-3</c:v>
                </c:pt>
                <c:pt idx="1355">
                  <c:v>-1.379E-3</c:v>
                </c:pt>
                <c:pt idx="1356">
                  <c:v>-1.423E-3</c:v>
                </c:pt>
                <c:pt idx="1357">
                  <c:v>-1.4009999999999999E-3</c:v>
                </c:pt>
                <c:pt idx="1358">
                  <c:v>-1.4450000000000001E-3</c:v>
                </c:pt>
                <c:pt idx="1359">
                  <c:v>-1.4679999999999999E-3</c:v>
                </c:pt>
                <c:pt idx="1360">
                  <c:v>-1.4450000000000001E-3</c:v>
                </c:pt>
                <c:pt idx="1361">
                  <c:v>-1.4450000000000001E-3</c:v>
                </c:pt>
                <c:pt idx="1362">
                  <c:v>-1.5120000000000001E-3</c:v>
                </c:pt>
                <c:pt idx="1363">
                  <c:v>-1.4679999999999999E-3</c:v>
                </c:pt>
                <c:pt idx="1364">
                  <c:v>-1.49E-3</c:v>
                </c:pt>
                <c:pt idx="1365">
                  <c:v>-1.49E-3</c:v>
                </c:pt>
                <c:pt idx="1366">
                  <c:v>-1.4679999999999999E-3</c:v>
                </c:pt>
                <c:pt idx="1367">
                  <c:v>-1.49E-3</c:v>
                </c:pt>
                <c:pt idx="1368">
                  <c:v>-1.49E-3</c:v>
                </c:pt>
                <c:pt idx="1369">
                  <c:v>-1.49E-3</c:v>
                </c:pt>
                <c:pt idx="1370">
                  <c:v>-1.49E-3</c:v>
                </c:pt>
                <c:pt idx="1371">
                  <c:v>-1.4679999999999999E-3</c:v>
                </c:pt>
                <c:pt idx="1372">
                  <c:v>-1.4679999999999999E-3</c:v>
                </c:pt>
                <c:pt idx="1373">
                  <c:v>-1.5120000000000001E-3</c:v>
                </c:pt>
                <c:pt idx="1374">
                  <c:v>-1.49E-3</c:v>
                </c:pt>
                <c:pt idx="1375">
                  <c:v>-1.534E-3</c:v>
                </c:pt>
                <c:pt idx="1376">
                  <c:v>-1.49E-3</c:v>
                </c:pt>
                <c:pt idx="1377">
                  <c:v>-1.49E-3</c:v>
                </c:pt>
                <c:pt idx="1378">
                  <c:v>-1.534E-3</c:v>
                </c:pt>
                <c:pt idx="1379">
                  <c:v>-1.49E-3</c:v>
                </c:pt>
                <c:pt idx="1380">
                  <c:v>-1.5120000000000001E-3</c:v>
                </c:pt>
                <c:pt idx="1381">
                  <c:v>-1.5120000000000001E-3</c:v>
                </c:pt>
                <c:pt idx="1382">
                  <c:v>-1.49E-3</c:v>
                </c:pt>
                <c:pt idx="1383">
                  <c:v>-1.5120000000000001E-3</c:v>
                </c:pt>
                <c:pt idx="1384">
                  <c:v>-1.49E-3</c:v>
                </c:pt>
                <c:pt idx="1385">
                  <c:v>-1.49E-3</c:v>
                </c:pt>
                <c:pt idx="1386">
                  <c:v>-1.5120000000000001E-3</c:v>
                </c:pt>
                <c:pt idx="1387">
                  <c:v>-1.49E-3</c:v>
                </c:pt>
                <c:pt idx="1388">
                  <c:v>-1.4450000000000001E-3</c:v>
                </c:pt>
                <c:pt idx="1389">
                  <c:v>-1.4679999999999999E-3</c:v>
                </c:pt>
                <c:pt idx="1390">
                  <c:v>-1.49E-3</c:v>
                </c:pt>
                <c:pt idx="1391">
                  <c:v>-1.4450000000000001E-3</c:v>
                </c:pt>
                <c:pt idx="1392">
                  <c:v>-1.49E-3</c:v>
                </c:pt>
                <c:pt idx="1393">
                  <c:v>-1.4450000000000001E-3</c:v>
                </c:pt>
                <c:pt idx="1394">
                  <c:v>-1.4450000000000001E-3</c:v>
                </c:pt>
                <c:pt idx="1395">
                  <c:v>-1.4679999999999999E-3</c:v>
                </c:pt>
                <c:pt idx="1396">
                  <c:v>-1.4679999999999999E-3</c:v>
                </c:pt>
                <c:pt idx="1397">
                  <c:v>-1.423E-3</c:v>
                </c:pt>
                <c:pt idx="1398">
                  <c:v>-1.423E-3</c:v>
                </c:pt>
                <c:pt idx="1399">
                  <c:v>-1.423E-3</c:v>
                </c:pt>
                <c:pt idx="1400">
                  <c:v>-1.4450000000000001E-3</c:v>
                </c:pt>
                <c:pt idx="1401">
                  <c:v>-1.4009999999999999E-3</c:v>
                </c:pt>
                <c:pt idx="1402">
                  <c:v>-1.4009999999999999E-3</c:v>
                </c:pt>
                <c:pt idx="1403">
                  <c:v>-1.379E-3</c:v>
                </c:pt>
                <c:pt idx="1404">
                  <c:v>-1.3569999999999999E-3</c:v>
                </c:pt>
                <c:pt idx="1405">
                  <c:v>-1.4009999999999999E-3</c:v>
                </c:pt>
                <c:pt idx="1406">
                  <c:v>-1.3569999999999999E-3</c:v>
                </c:pt>
                <c:pt idx="1407">
                  <c:v>-1.312E-3</c:v>
                </c:pt>
                <c:pt idx="1408">
                  <c:v>-1.3339999999999999E-3</c:v>
                </c:pt>
                <c:pt idx="1409">
                  <c:v>-1.3339999999999999E-3</c:v>
                </c:pt>
                <c:pt idx="1410">
                  <c:v>-1.312E-3</c:v>
                </c:pt>
                <c:pt idx="1411">
                  <c:v>-1.2899999999999999E-3</c:v>
                </c:pt>
                <c:pt idx="1412">
                  <c:v>-1.312E-3</c:v>
                </c:pt>
                <c:pt idx="1413">
                  <c:v>-1.312E-3</c:v>
                </c:pt>
                <c:pt idx="1414">
                  <c:v>-1.268E-3</c:v>
                </c:pt>
                <c:pt idx="1415">
                  <c:v>-1.2899999999999999E-3</c:v>
                </c:pt>
                <c:pt idx="1416">
                  <c:v>-1.2899999999999999E-3</c:v>
                </c:pt>
                <c:pt idx="1417">
                  <c:v>-1.2229999999999999E-3</c:v>
                </c:pt>
                <c:pt idx="1418">
                  <c:v>-1.2229999999999999E-3</c:v>
                </c:pt>
                <c:pt idx="1419">
                  <c:v>-1.1789999999999999E-3</c:v>
                </c:pt>
                <c:pt idx="1420">
                  <c:v>-1.201E-3</c:v>
                </c:pt>
                <c:pt idx="1421">
                  <c:v>-1.1789999999999999E-3</c:v>
                </c:pt>
                <c:pt idx="1422">
                  <c:v>-1.134E-3</c:v>
                </c:pt>
                <c:pt idx="1423">
                  <c:v>-1.134E-3</c:v>
                </c:pt>
                <c:pt idx="1424">
                  <c:v>-1.134E-3</c:v>
                </c:pt>
                <c:pt idx="1425">
                  <c:v>-1.134E-3</c:v>
                </c:pt>
                <c:pt idx="1426">
                  <c:v>-1.09E-3</c:v>
                </c:pt>
                <c:pt idx="1427">
                  <c:v>-1.0679999999999999E-3</c:v>
                </c:pt>
                <c:pt idx="1428">
                  <c:v>-1.0449999999999999E-3</c:v>
                </c:pt>
                <c:pt idx="1429">
                  <c:v>-1.0679999999999999E-3</c:v>
                </c:pt>
                <c:pt idx="1430">
                  <c:v>-1.023E-3</c:v>
                </c:pt>
                <c:pt idx="1431">
                  <c:v>-1.023E-3</c:v>
                </c:pt>
                <c:pt idx="1432">
                  <c:v>-1.0009999999999999E-3</c:v>
                </c:pt>
                <c:pt idx="1433">
                  <c:v>-1.0009999999999999E-3</c:v>
                </c:pt>
                <c:pt idx="1434">
                  <c:v>-1.0009999999999999E-3</c:v>
                </c:pt>
                <c:pt idx="1435">
                  <c:v>-9.5699999999999995E-4</c:v>
                </c:pt>
                <c:pt idx="1436">
                  <c:v>-9.3400000000000004E-4</c:v>
                </c:pt>
                <c:pt idx="1437">
                  <c:v>-9.3400000000000004E-4</c:v>
                </c:pt>
                <c:pt idx="1438">
                  <c:v>-9.1200000000000005E-4</c:v>
                </c:pt>
                <c:pt idx="1439">
                  <c:v>-8.8999999999999995E-4</c:v>
                </c:pt>
                <c:pt idx="1440">
                  <c:v>-8.6799999999999996E-4</c:v>
                </c:pt>
                <c:pt idx="1441">
                  <c:v>-8.6799999999999996E-4</c:v>
                </c:pt>
                <c:pt idx="1442">
                  <c:v>-8.2299999999999995E-4</c:v>
                </c:pt>
                <c:pt idx="1443">
                  <c:v>-8.4500000000000005E-4</c:v>
                </c:pt>
                <c:pt idx="1444">
                  <c:v>-8.0099999999999995E-4</c:v>
                </c:pt>
                <c:pt idx="1445">
                  <c:v>-8.2299999999999995E-4</c:v>
                </c:pt>
                <c:pt idx="1446">
                  <c:v>-8.0099999999999995E-4</c:v>
                </c:pt>
                <c:pt idx="1447">
                  <c:v>-7.7899999999999996E-4</c:v>
                </c:pt>
                <c:pt idx="1448">
                  <c:v>-7.7899999999999996E-4</c:v>
                </c:pt>
                <c:pt idx="1449">
                  <c:v>-7.5600000000000005E-4</c:v>
                </c:pt>
                <c:pt idx="1450">
                  <c:v>-7.5600000000000005E-4</c:v>
                </c:pt>
                <c:pt idx="1451">
                  <c:v>-6.8999999999999997E-4</c:v>
                </c:pt>
                <c:pt idx="1452">
                  <c:v>-6.8999999999999997E-4</c:v>
                </c:pt>
                <c:pt idx="1453">
                  <c:v>-6.8999999999999997E-4</c:v>
                </c:pt>
                <c:pt idx="1454">
                  <c:v>-6.8999999999999997E-4</c:v>
                </c:pt>
                <c:pt idx="1455">
                  <c:v>-6.6799999999999997E-4</c:v>
                </c:pt>
                <c:pt idx="1456">
                  <c:v>-6.2299999999999996E-4</c:v>
                </c:pt>
                <c:pt idx="1457">
                  <c:v>-6.4499999999999996E-4</c:v>
                </c:pt>
                <c:pt idx="1458">
                  <c:v>-6.0099999999999997E-4</c:v>
                </c:pt>
                <c:pt idx="1459">
                  <c:v>-6.0099999999999997E-4</c:v>
                </c:pt>
                <c:pt idx="1460">
                  <c:v>-5.7899999999999998E-4</c:v>
                </c:pt>
                <c:pt idx="1461">
                  <c:v>-5.5599999999999996E-4</c:v>
                </c:pt>
                <c:pt idx="1462">
                  <c:v>-5.5599999999999996E-4</c:v>
                </c:pt>
                <c:pt idx="1463">
                  <c:v>-5.3399999999999997E-4</c:v>
                </c:pt>
                <c:pt idx="1464">
                  <c:v>-5.5599999999999996E-4</c:v>
                </c:pt>
                <c:pt idx="1465">
                  <c:v>-5.5599999999999996E-4</c:v>
                </c:pt>
                <c:pt idx="1466">
                  <c:v>-5.1199999999999998E-4</c:v>
                </c:pt>
                <c:pt idx="1467">
                  <c:v>-4.8999999999999998E-4</c:v>
                </c:pt>
                <c:pt idx="1468">
                  <c:v>-4.4499999999999997E-4</c:v>
                </c:pt>
                <c:pt idx="1469">
                  <c:v>-4.6799999999999999E-4</c:v>
                </c:pt>
                <c:pt idx="1470">
                  <c:v>-4.4499999999999997E-4</c:v>
                </c:pt>
                <c:pt idx="1471">
                  <c:v>-4.0099999999999999E-4</c:v>
                </c:pt>
                <c:pt idx="1472">
                  <c:v>-4.0099999999999999E-4</c:v>
                </c:pt>
                <c:pt idx="1473">
                  <c:v>-4.0099999999999999E-4</c:v>
                </c:pt>
                <c:pt idx="1474">
                  <c:v>-3.79E-4</c:v>
                </c:pt>
                <c:pt idx="1475">
                  <c:v>-3.79E-4</c:v>
                </c:pt>
                <c:pt idx="1476">
                  <c:v>-3.79E-4</c:v>
                </c:pt>
                <c:pt idx="1477">
                  <c:v>-3.5599999999999998E-4</c:v>
                </c:pt>
                <c:pt idx="1478">
                  <c:v>-3.5599999999999998E-4</c:v>
                </c:pt>
                <c:pt idx="1479">
                  <c:v>-3.3399999999999999E-4</c:v>
                </c:pt>
                <c:pt idx="1480">
                  <c:v>-3.5599999999999998E-4</c:v>
                </c:pt>
                <c:pt idx="1481">
                  <c:v>-3.3399999999999999E-4</c:v>
                </c:pt>
                <c:pt idx="1482">
                  <c:v>-3.3399999999999999E-4</c:v>
                </c:pt>
                <c:pt idx="1483">
                  <c:v>-3.1199999999999999E-4</c:v>
                </c:pt>
                <c:pt idx="1484">
                  <c:v>-3.1199999999999999E-4</c:v>
                </c:pt>
                <c:pt idx="1485">
                  <c:v>-3.1199999999999999E-4</c:v>
                </c:pt>
                <c:pt idx="1486">
                  <c:v>-2.9E-4</c:v>
                </c:pt>
                <c:pt idx="1487">
                  <c:v>-2.6699999999999998E-4</c:v>
                </c:pt>
                <c:pt idx="1488">
                  <c:v>-2.4499999999999999E-4</c:v>
                </c:pt>
                <c:pt idx="1489">
                  <c:v>-2.6699999999999998E-4</c:v>
                </c:pt>
                <c:pt idx="1490">
                  <c:v>-2.6699999999999998E-4</c:v>
                </c:pt>
                <c:pt idx="1491">
                  <c:v>-2.4499999999999999E-4</c:v>
                </c:pt>
                <c:pt idx="1492">
                  <c:v>-2.4499999999999999E-4</c:v>
                </c:pt>
                <c:pt idx="1493">
                  <c:v>-2.4499999999999999E-4</c:v>
                </c:pt>
                <c:pt idx="1494">
                  <c:v>-2.0100000000000001E-4</c:v>
                </c:pt>
                <c:pt idx="1495">
                  <c:v>-2.23E-4</c:v>
                </c:pt>
                <c:pt idx="1496">
                  <c:v>-2.23E-4</c:v>
                </c:pt>
                <c:pt idx="1497">
                  <c:v>-2.23E-4</c:v>
                </c:pt>
                <c:pt idx="1498">
                  <c:v>-2.23E-4</c:v>
                </c:pt>
                <c:pt idx="1499">
                  <c:v>-2.0100000000000001E-4</c:v>
                </c:pt>
                <c:pt idx="1500">
                  <c:v>-1.7899999999999999E-4</c:v>
                </c:pt>
                <c:pt idx="1501">
                  <c:v>-1.7899999999999999E-4</c:v>
                </c:pt>
                <c:pt idx="1502">
                  <c:v>-2.0100000000000001E-4</c:v>
                </c:pt>
                <c:pt idx="1503">
                  <c:v>-2.0100000000000001E-4</c:v>
                </c:pt>
                <c:pt idx="1504">
                  <c:v>-1.7899999999999999E-4</c:v>
                </c:pt>
                <c:pt idx="1505">
                  <c:v>-2.0100000000000001E-4</c:v>
                </c:pt>
                <c:pt idx="1506">
                  <c:v>-1.56E-4</c:v>
                </c:pt>
                <c:pt idx="1507">
                  <c:v>-1.56E-4</c:v>
                </c:pt>
                <c:pt idx="1508">
                  <c:v>-1.56E-4</c:v>
                </c:pt>
                <c:pt idx="1509">
                  <c:v>-1.34E-4</c:v>
                </c:pt>
                <c:pt idx="1510">
                  <c:v>-1.56E-4</c:v>
                </c:pt>
                <c:pt idx="1511">
                  <c:v>-1.56E-4</c:v>
                </c:pt>
                <c:pt idx="1512">
                  <c:v>-1.7899999999999999E-4</c:v>
                </c:pt>
                <c:pt idx="1513">
                  <c:v>-1.56E-4</c:v>
                </c:pt>
                <c:pt idx="1514">
                  <c:v>-1.56E-4</c:v>
                </c:pt>
                <c:pt idx="1515">
                  <c:v>-1.34E-4</c:v>
                </c:pt>
                <c:pt idx="1516">
                  <c:v>-1.34E-4</c:v>
                </c:pt>
                <c:pt idx="1517">
                  <c:v>-1.12E-4</c:v>
                </c:pt>
                <c:pt idx="1518">
                  <c:v>-1.12E-4</c:v>
                </c:pt>
                <c:pt idx="1519">
                  <c:v>-1.12E-4</c:v>
                </c:pt>
                <c:pt idx="1520">
                  <c:v>-1.12E-4</c:v>
                </c:pt>
                <c:pt idx="1521">
                  <c:v>-9.0000000000000006E-5</c:v>
                </c:pt>
                <c:pt idx="1522">
                  <c:v>-1.12E-4</c:v>
                </c:pt>
                <c:pt idx="1523">
                  <c:v>-9.0000000000000006E-5</c:v>
                </c:pt>
                <c:pt idx="1524">
                  <c:v>-9.0000000000000006E-5</c:v>
                </c:pt>
                <c:pt idx="1525">
                  <c:v>-1.34E-4</c:v>
                </c:pt>
                <c:pt idx="1526">
                  <c:v>-9.0000000000000006E-5</c:v>
                </c:pt>
                <c:pt idx="1527">
                  <c:v>-1.12E-4</c:v>
                </c:pt>
                <c:pt idx="1528">
                  <c:v>-1.12E-4</c:v>
                </c:pt>
                <c:pt idx="1529">
                  <c:v>-1.12E-4</c:v>
                </c:pt>
                <c:pt idx="1530">
                  <c:v>-9.0000000000000006E-5</c:v>
                </c:pt>
                <c:pt idx="1531">
                  <c:v>-6.7000000000000002E-5</c:v>
                </c:pt>
                <c:pt idx="1532">
                  <c:v>-1.12E-4</c:v>
                </c:pt>
                <c:pt idx="1533">
                  <c:v>-1.12E-4</c:v>
                </c:pt>
                <c:pt idx="1534">
                  <c:v>-1.34E-4</c:v>
                </c:pt>
                <c:pt idx="1535">
                  <c:v>-6.7000000000000002E-5</c:v>
                </c:pt>
                <c:pt idx="1536">
                  <c:v>-9.0000000000000006E-5</c:v>
                </c:pt>
                <c:pt idx="1537">
                  <c:v>-9.0000000000000006E-5</c:v>
                </c:pt>
                <c:pt idx="1538">
                  <c:v>-1.12E-4</c:v>
                </c:pt>
                <c:pt idx="1539">
                  <c:v>-9.0000000000000006E-5</c:v>
                </c:pt>
                <c:pt idx="1540">
                  <c:v>-1.34E-4</c:v>
                </c:pt>
                <c:pt idx="1541">
                  <c:v>-1.12E-4</c:v>
                </c:pt>
                <c:pt idx="1542">
                  <c:v>-9.0000000000000006E-5</c:v>
                </c:pt>
                <c:pt idx="1543">
                  <c:v>-1.34E-4</c:v>
                </c:pt>
                <c:pt idx="1544">
                  <c:v>-1.12E-4</c:v>
                </c:pt>
                <c:pt idx="1545">
                  <c:v>-1.34E-4</c:v>
                </c:pt>
                <c:pt idx="1546">
                  <c:v>-1.12E-4</c:v>
                </c:pt>
                <c:pt idx="1547">
                  <c:v>-9.0000000000000006E-5</c:v>
                </c:pt>
                <c:pt idx="1548">
                  <c:v>-6.7000000000000002E-5</c:v>
                </c:pt>
                <c:pt idx="1549">
                  <c:v>-9.0000000000000006E-5</c:v>
                </c:pt>
                <c:pt idx="1550">
                  <c:v>-1.12E-4</c:v>
                </c:pt>
                <c:pt idx="1551">
                  <c:v>-6.7000000000000002E-5</c:v>
                </c:pt>
                <c:pt idx="1552">
                  <c:v>-9.0000000000000006E-5</c:v>
                </c:pt>
                <c:pt idx="1553">
                  <c:v>-9.0000000000000006E-5</c:v>
                </c:pt>
                <c:pt idx="1554">
                  <c:v>-1.12E-4</c:v>
                </c:pt>
                <c:pt idx="1555">
                  <c:v>-9.0000000000000006E-5</c:v>
                </c:pt>
                <c:pt idx="1556">
                  <c:v>-1.12E-4</c:v>
                </c:pt>
                <c:pt idx="1557">
                  <c:v>-1.34E-4</c:v>
                </c:pt>
                <c:pt idx="1558">
                  <c:v>-9.0000000000000006E-5</c:v>
                </c:pt>
                <c:pt idx="1559">
                  <c:v>-1.34E-4</c:v>
                </c:pt>
                <c:pt idx="1560">
                  <c:v>-1.12E-4</c:v>
                </c:pt>
                <c:pt idx="1561">
                  <c:v>-1.12E-4</c:v>
                </c:pt>
                <c:pt idx="1562">
                  <c:v>-1.12E-4</c:v>
                </c:pt>
                <c:pt idx="1563">
                  <c:v>-1.34E-4</c:v>
                </c:pt>
                <c:pt idx="1564">
                  <c:v>-6.7000000000000002E-5</c:v>
                </c:pt>
                <c:pt idx="1565">
                  <c:v>-9.0000000000000006E-5</c:v>
                </c:pt>
                <c:pt idx="1566">
                  <c:v>-1.12E-4</c:v>
                </c:pt>
                <c:pt idx="1567">
                  <c:v>-1.12E-4</c:v>
                </c:pt>
                <c:pt idx="1568">
                  <c:v>-9.0000000000000006E-5</c:v>
                </c:pt>
                <c:pt idx="1569">
                  <c:v>-6.7000000000000002E-5</c:v>
                </c:pt>
                <c:pt idx="1570">
                  <c:v>-1.12E-4</c:v>
                </c:pt>
                <c:pt idx="1571">
                  <c:v>-6.7000000000000002E-5</c:v>
                </c:pt>
                <c:pt idx="1572">
                  <c:v>-9.0000000000000006E-5</c:v>
                </c:pt>
                <c:pt idx="1573">
                  <c:v>-1.12E-4</c:v>
                </c:pt>
                <c:pt idx="1574">
                  <c:v>-9.0000000000000006E-5</c:v>
                </c:pt>
                <c:pt idx="1575">
                  <c:v>-1.12E-4</c:v>
                </c:pt>
                <c:pt idx="1576">
                  <c:v>-9.0000000000000006E-5</c:v>
                </c:pt>
                <c:pt idx="1577">
                  <c:v>-9.0000000000000006E-5</c:v>
                </c:pt>
                <c:pt idx="1578">
                  <c:v>-9.0000000000000006E-5</c:v>
                </c:pt>
                <c:pt idx="1579">
                  <c:v>-1.12E-4</c:v>
                </c:pt>
                <c:pt idx="1580">
                  <c:v>-9.0000000000000006E-5</c:v>
                </c:pt>
                <c:pt idx="1581">
                  <c:v>-1.12E-4</c:v>
                </c:pt>
                <c:pt idx="1582">
                  <c:v>-9.0000000000000006E-5</c:v>
                </c:pt>
                <c:pt idx="1583">
                  <c:v>-9.0000000000000006E-5</c:v>
                </c:pt>
                <c:pt idx="1584">
                  <c:v>-6.7000000000000002E-5</c:v>
                </c:pt>
                <c:pt idx="1585">
                  <c:v>-6.7000000000000002E-5</c:v>
                </c:pt>
                <c:pt idx="1586">
                  <c:v>-9.0000000000000006E-5</c:v>
                </c:pt>
                <c:pt idx="1587">
                  <c:v>-4.5000000000000003E-5</c:v>
                </c:pt>
                <c:pt idx="1588">
                  <c:v>-9.0000000000000006E-5</c:v>
                </c:pt>
                <c:pt idx="1589">
                  <c:v>-9.0000000000000006E-5</c:v>
                </c:pt>
                <c:pt idx="1590">
                  <c:v>-6.7000000000000002E-5</c:v>
                </c:pt>
                <c:pt idx="1591">
                  <c:v>-9.0000000000000006E-5</c:v>
                </c:pt>
                <c:pt idx="1592">
                  <c:v>-6.7000000000000002E-5</c:v>
                </c:pt>
                <c:pt idx="1593">
                  <c:v>-6.7000000000000002E-5</c:v>
                </c:pt>
                <c:pt idx="1594">
                  <c:v>-6.7000000000000002E-5</c:v>
                </c:pt>
                <c:pt idx="1595">
                  <c:v>-9.0000000000000006E-5</c:v>
                </c:pt>
                <c:pt idx="1596">
                  <c:v>-4.5000000000000003E-5</c:v>
                </c:pt>
                <c:pt idx="1597">
                  <c:v>-6.7000000000000002E-5</c:v>
                </c:pt>
                <c:pt idx="1598">
                  <c:v>-4.5000000000000003E-5</c:v>
                </c:pt>
                <c:pt idx="1599">
                  <c:v>-6.7000000000000002E-5</c:v>
                </c:pt>
                <c:pt idx="1600">
                  <c:v>-6.7000000000000002E-5</c:v>
                </c:pt>
                <c:pt idx="1601">
                  <c:v>-4.5000000000000003E-5</c:v>
                </c:pt>
                <c:pt idx="1602">
                  <c:v>-6.7000000000000002E-5</c:v>
                </c:pt>
                <c:pt idx="1603">
                  <c:v>-6.7000000000000002E-5</c:v>
                </c:pt>
                <c:pt idx="1604">
                  <c:v>-6.7000000000000002E-5</c:v>
                </c:pt>
                <c:pt idx="1605">
                  <c:v>-6.7000000000000002E-5</c:v>
                </c:pt>
                <c:pt idx="1606">
                  <c:v>-4.5000000000000003E-5</c:v>
                </c:pt>
                <c:pt idx="1607">
                  <c:v>-4.5000000000000003E-5</c:v>
                </c:pt>
                <c:pt idx="1608">
                  <c:v>-4.5000000000000003E-5</c:v>
                </c:pt>
                <c:pt idx="1609">
                  <c:v>-4.5000000000000003E-5</c:v>
                </c:pt>
                <c:pt idx="1610">
                  <c:v>-4.5000000000000003E-5</c:v>
                </c:pt>
                <c:pt idx="1611">
                  <c:v>-2.3E-5</c:v>
                </c:pt>
                <c:pt idx="1612">
                  <c:v>-2.3E-5</c:v>
                </c:pt>
                <c:pt idx="1613">
                  <c:v>-2.3E-5</c:v>
                </c:pt>
                <c:pt idx="1614">
                  <c:v>-4.5000000000000003E-5</c:v>
                </c:pt>
                <c:pt idx="1615">
                  <c:v>-4.5000000000000003E-5</c:v>
                </c:pt>
                <c:pt idx="1616">
                  <c:v>-2.3E-5</c:v>
                </c:pt>
                <c:pt idx="1617">
                  <c:v>-2.3E-5</c:v>
                </c:pt>
                <c:pt idx="1618">
                  <c:v>-2.3E-5</c:v>
                </c:pt>
                <c:pt idx="1619">
                  <c:v>-2.3E-5</c:v>
                </c:pt>
                <c:pt idx="1620">
                  <c:v>-2.3E-5</c:v>
                </c:pt>
                <c:pt idx="1621">
                  <c:v>-2.3E-5</c:v>
                </c:pt>
                <c:pt idx="1622">
                  <c:v>-9.9999999999999995E-7</c:v>
                </c:pt>
                <c:pt idx="1623">
                  <c:v>-2.3E-5</c:v>
                </c:pt>
                <c:pt idx="1624">
                  <c:v>-9.9999999999999995E-7</c:v>
                </c:pt>
                <c:pt idx="1625">
                  <c:v>-9.9999999999999995E-7</c:v>
                </c:pt>
                <c:pt idx="1626">
                  <c:v>-2.3E-5</c:v>
                </c:pt>
                <c:pt idx="1627">
                  <c:v>-2.3E-5</c:v>
                </c:pt>
                <c:pt idx="1628">
                  <c:v>2.0999999999999999E-5</c:v>
                </c:pt>
                <c:pt idx="1629">
                  <c:v>-9.9999999999999995E-7</c:v>
                </c:pt>
                <c:pt idx="1630">
                  <c:v>-9.9999999999999995E-7</c:v>
                </c:pt>
                <c:pt idx="1631">
                  <c:v>-9.9999999999999995E-7</c:v>
                </c:pt>
                <c:pt idx="1632">
                  <c:v>-9.9999999999999995E-7</c:v>
                </c:pt>
                <c:pt idx="1633">
                  <c:v>2.0999999999999999E-5</c:v>
                </c:pt>
                <c:pt idx="1634">
                  <c:v>-9.9999999999999995E-7</c:v>
                </c:pt>
                <c:pt idx="1635">
                  <c:v>2.0999999999999999E-5</c:v>
                </c:pt>
                <c:pt idx="1636">
                  <c:v>2.0999999999999999E-5</c:v>
                </c:pt>
                <c:pt idx="1637">
                  <c:v>-9.9999999999999995E-7</c:v>
                </c:pt>
                <c:pt idx="1638">
                  <c:v>-9.9999999999999995E-7</c:v>
                </c:pt>
                <c:pt idx="1639">
                  <c:v>-9.9999999999999995E-7</c:v>
                </c:pt>
                <c:pt idx="1640">
                  <c:v>2.0999999999999999E-5</c:v>
                </c:pt>
                <c:pt idx="1641">
                  <c:v>2.0999999999999999E-5</c:v>
                </c:pt>
                <c:pt idx="1642">
                  <c:v>2.0999999999999999E-5</c:v>
                </c:pt>
                <c:pt idx="1643">
                  <c:v>2.0999999999999999E-5</c:v>
                </c:pt>
                <c:pt idx="1644">
                  <c:v>4.3999999999999999E-5</c:v>
                </c:pt>
                <c:pt idx="1645">
                  <c:v>-9.9999999999999995E-7</c:v>
                </c:pt>
                <c:pt idx="1646">
                  <c:v>-9.9999999999999995E-7</c:v>
                </c:pt>
                <c:pt idx="1647">
                  <c:v>-9.9999999999999995E-7</c:v>
                </c:pt>
                <c:pt idx="1648">
                  <c:v>2.0999999999999999E-5</c:v>
                </c:pt>
                <c:pt idx="1649">
                  <c:v>2.0999999999999999E-5</c:v>
                </c:pt>
                <c:pt idx="1650">
                  <c:v>4.3999999999999999E-5</c:v>
                </c:pt>
                <c:pt idx="1651">
                  <c:v>2.0999999999999999E-5</c:v>
                </c:pt>
                <c:pt idx="1652">
                  <c:v>-9.9999999999999995E-7</c:v>
                </c:pt>
                <c:pt idx="1653">
                  <c:v>-9.9999999999999995E-7</c:v>
                </c:pt>
                <c:pt idx="1654">
                  <c:v>2.0999999999999999E-5</c:v>
                </c:pt>
                <c:pt idx="1655">
                  <c:v>-9.9999999999999995E-7</c:v>
                </c:pt>
                <c:pt idx="1656">
                  <c:v>-9.9999999999999995E-7</c:v>
                </c:pt>
                <c:pt idx="1657">
                  <c:v>2.0999999999999999E-5</c:v>
                </c:pt>
                <c:pt idx="1658">
                  <c:v>4.3999999999999999E-5</c:v>
                </c:pt>
                <c:pt idx="1659">
                  <c:v>2.0999999999999999E-5</c:v>
                </c:pt>
                <c:pt idx="1660">
                  <c:v>2.0999999999999999E-5</c:v>
                </c:pt>
                <c:pt idx="1661">
                  <c:v>-9.9999999999999995E-7</c:v>
                </c:pt>
                <c:pt idx="1662">
                  <c:v>-9.9999999999999995E-7</c:v>
                </c:pt>
                <c:pt idx="1663">
                  <c:v>-9.9999999999999995E-7</c:v>
                </c:pt>
                <c:pt idx="1664">
                  <c:v>4.3999999999999999E-5</c:v>
                </c:pt>
                <c:pt idx="1665">
                  <c:v>2.0999999999999999E-5</c:v>
                </c:pt>
                <c:pt idx="1666">
                  <c:v>2.0999999999999999E-5</c:v>
                </c:pt>
                <c:pt idx="1667">
                  <c:v>2.0999999999999999E-5</c:v>
                </c:pt>
                <c:pt idx="1668">
                  <c:v>2.0999999999999999E-5</c:v>
                </c:pt>
                <c:pt idx="1669">
                  <c:v>-9.9999999999999995E-7</c:v>
                </c:pt>
                <c:pt idx="1670">
                  <c:v>-9.9999999999999995E-7</c:v>
                </c:pt>
                <c:pt idx="1671">
                  <c:v>-9.9999999999999995E-7</c:v>
                </c:pt>
                <c:pt idx="1672">
                  <c:v>2.0999999999999999E-5</c:v>
                </c:pt>
                <c:pt idx="1673">
                  <c:v>2.0999999999999999E-5</c:v>
                </c:pt>
                <c:pt idx="1674">
                  <c:v>-9.9999999999999995E-7</c:v>
                </c:pt>
                <c:pt idx="1675">
                  <c:v>2.0999999999999999E-5</c:v>
                </c:pt>
                <c:pt idx="1676">
                  <c:v>-9.9999999999999995E-7</c:v>
                </c:pt>
                <c:pt idx="1677">
                  <c:v>-9.9999999999999995E-7</c:v>
                </c:pt>
                <c:pt idx="1678">
                  <c:v>-9.9999999999999995E-7</c:v>
                </c:pt>
                <c:pt idx="1679">
                  <c:v>-9.9999999999999995E-7</c:v>
                </c:pt>
                <c:pt idx="1680">
                  <c:v>2.0999999999999999E-5</c:v>
                </c:pt>
                <c:pt idx="1681">
                  <c:v>-2.3E-5</c:v>
                </c:pt>
                <c:pt idx="1682">
                  <c:v>-2.3E-5</c:v>
                </c:pt>
                <c:pt idx="1683">
                  <c:v>-9.9999999999999995E-7</c:v>
                </c:pt>
                <c:pt idx="1684">
                  <c:v>-9.9999999999999995E-7</c:v>
                </c:pt>
                <c:pt idx="1685">
                  <c:v>-2.3E-5</c:v>
                </c:pt>
                <c:pt idx="1686">
                  <c:v>-9.9999999999999995E-7</c:v>
                </c:pt>
                <c:pt idx="1687">
                  <c:v>-2.3E-5</c:v>
                </c:pt>
                <c:pt idx="1688">
                  <c:v>-2.3E-5</c:v>
                </c:pt>
                <c:pt idx="1689">
                  <c:v>-2.3E-5</c:v>
                </c:pt>
                <c:pt idx="1690">
                  <c:v>-2.3E-5</c:v>
                </c:pt>
                <c:pt idx="1691">
                  <c:v>-2.3E-5</c:v>
                </c:pt>
                <c:pt idx="1692">
                  <c:v>-2.3E-5</c:v>
                </c:pt>
                <c:pt idx="1693">
                  <c:v>-4.5000000000000003E-5</c:v>
                </c:pt>
                <c:pt idx="1694">
                  <c:v>-2.3E-5</c:v>
                </c:pt>
                <c:pt idx="1695">
                  <c:v>-2.3E-5</c:v>
                </c:pt>
                <c:pt idx="1696">
                  <c:v>-9.9999999999999995E-7</c:v>
                </c:pt>
                <c:pt idx="1697">
                  <c:v>-2.3E-5</c:v>
                </c:pt>
                <c:pt idx="1698">
                  <c:v>-2.3E-5</c:v>
                </c:pt>
                <c:pt idx="1699">
                  <c:v>-4.5000000000000003E-5</c:v>
                </c:pt>
                <c:pt idx="1700">
                  <c:v>-4.5000000000000003E-5</c:v>
                </c:pt>
                <c:pt idx="1701">
                  <c:v>-4.5000000000000003E-5</c:v>
                </c:pt>
                <c:pt idx="1702">
                  <c:v>-4.5000000000000003E-5</c:v>
                </c:pt>
                <c:pt idx="1703">
                  <c:v>-4.5000000000000003E-5</c:v>
                </c:pt>
                <c:pt idx="1704">
                  <c:v>-6.7000000000000002E-5</c:v>
                </c:pt>
                <c:pt idx="1705">
                  <c:v>-4.5000000000000003E-5</c:v>
                </c:pt>
                <c:pt idx="1706">
                  <c:v>-9.0000000000000006E-5</c:v>
                </c:pt>
                <c:pt idx="1707">
                  <c:v>-2.3E-5</c:v>
                </c:pt>
                <c:pt idx="1708">
                  <c:v>-6.7000000000000002E-5</c:v>
                </c:pt>
                <c:pt idx="1709">
                  <c:v>-6.7000000000000002E-5</c:v>
                </c:pt>
                <c:pt idx="1710">
                  <c:v>-4.5000000000000003E-5</c:v>
                </c:pt>
                <c:pt idx="1711">
                  <c:v>-6.7000000000000002E-5</c:v>
                </c:pt>
                <c:pt idx="1712">
                  <c:v>-4.5000000000000003E-5</c:v>
                </c:pt>
                <c:pt idx="1713">
                  <c:v>-6.7000000000000002E-5</c:v>
                </c:pt>
                <c:pt idx="1714">
                  <c:v>-6.7000000000000002E-5</c:v>
                </c:pt>
                <c:pt idx="1715">
                  <c:v>-6.7000000000000002E-5</c:v>
                </c:pt>
                <c:pt idx="1716">
                  <c:v>-6.7000000000000002E-5</c:v>
                </c:pt>
                <c:pt idx="1717">
                  <c:v>-9.0000000000000006E-5</c:v>
                </c:pt>
                <c:pt idx="1718">
                  <c:v>-9.0000000000000006E-5</c:v>
                </c:pt>
                <c:pt idx="1719">
                  <c:v>-9.0000000000000006E-5</c:v>
                </c:pt>
                <c:pt idx="1720">
                  <c:v>-9.0000000000000006E-5</c:v>
                </c:pt>
                <c:pt idx="1721">
                  <c:v>-4.5000000000000003E-5</c:v>
                </c:pt>
                <c:pt idx="1722">
                  <c:v>-1.12E-4</c:v>
                </c:pt>
                <c:pt idx="1723">
                  <c:v>-4.5000000000000003E-5</c:v>
                </c:pt>
                <c:pt idx="1724">
                  <c:v>-6.7000000000000002E-5</c:v>
                </c:pt>
                <c:pt idx="1725">
                  <c:v>-1.12E-4</c:v>
                </c:pt>
                <c:pt idx="1726">
                  <c:v>-9.0000000000000006E-5</c:v>
                </c:pt>
                <c:pt idx="1727">
                  <c:v>-9.0000000000000006E-5</c:v>
                </c:pt>
                <c:pt idx="1728">
                  <c:v>-9.0000000000000006E-5</c:v>
                </c:pt>
                <c:pt idx="1729">
                  <c:v>-1.12E-4</c:v>
                </c:pt>
                <c:pt idx="1730">
                  <c:v>-1.12E-4</c:v>
                </c:pt>
                <c:pt idx="1731">
                  <c:v>-1.12E-4</c:v>
                </c:pt>
                <c:pt idx="1732">
                  <c:v>-1.34E-4</c:v>
                </c:pt>
                <c:pt idx="1733">
                  <c:v>-1.12E-4</c:v>
                </c:pt>
                <c:pt idx="1734">
                  <c:v>-9.0000000000000006E-5</c:v>
                </c:pt>
                <c:pt idx="1735">
                  <c:v>-1.12E-4</c:v>
                </c:pt>
                <c:pt idx="1736">
                  <c:v>-1.12E-4</c:v>
                </c:pt>
                <c:pt idx="1737">
                  <c:v>-9.0000000000000006E-5</c:v>
                </c:pt>
                <c:pt idx="1738">
                  <c:v>-1.34E-4</c:v>
                </c:pt>
                <c:pt idx="1739">
                  <c:v>-6.7000000000000002E-5</c:v>
                </c:pt>
                <c:pt idx="1740">
                  <c:v>-1.12E-4</c:v>
                </c:pt>
                <c:pt idx="1741">
                  <c:v>-1.34E-4</c:v>
                </c:pt>
                <c:pt idx="1742">
                  <c:v>-1.12E-4</c:v>
                </c:pt>
                <c:pt idx="1743">
                  <c:v>-1.12E-4</c:v>
                </c:pt>
                <c:pt idx="1744">
                  <c:v>-1.12E-4</c:v>
                </c:pt>
                <c:pt idx="1745">
                  <c:v>-1.34E-4</c:v>
                </c:pt>
                <c:pt idx="1746">
                  <c:v>-1.12E-4</c:v>
                </c:pt>
                <c:pt idx="1747">
                  <c:v>-1.34E-4</c:v>
                </c:pt>
                <c:pt idx="1748">
                  <c:v>-1.56E-4</c:v>
                </c:pt>
                <c:pt idx="1749">
                  <c:v>-1.56E-4</c:v>
                </c:pt>
                <c:pt idx="1750">
                  <c:v>-1.34E-4</c:v>
                </c:pt>
                <c:pt idx="1751">
                  <c:v>-1.34E-4</c:v>
                </c:pt>
                <c:pt idx="1752">
                  <c:v>-1.56E-4</c:v>
                </c:pt>
                <c:pt idx="1753">
                  <c:v>-1.12E-4</c:v>
                </c:pt>
                <c:pt idx="1754">
                  <c:v>-1.7899999999999999E-4</c:v>
                </c:pt>
                <c:pt idx="1755">
                  <c:v>-1.12E-4</c:v>
                </c:pt>
                <c:pt idx="1756">
                  <c:v>-1.34E-4</c:v>
                </c:pt>
                <c:pt idx="1757">
                  <c:v>-1.56E-4</c:v>
                </c:pt>
                <c:pt idx="1758">
                  <c:v>-1.56E-4</c:v>
                </c:pt>
                <c:pt idx="1759">
                  <c:v>-1.56E-4</c:v>
                </c:pt>
                <c:pt idx="1760">
                  <c:v>-1.34E-4</c:v>
                </c:pt>
                <c:pt idx="1761">
                  <c:v>-1.56E-4</c:v>
                </c:pt>
                <c:pt idx="1762">
                  <c:v>-1.56E-4</c:v>
                </c:pt>
                <c:pt idx="1763">
                  <c:v>-1.56E-4</c:v>
                </c:pt>
                <c:pt idx="1764">
                  <c:v>-1.7899999999999999E-4</c:v>
                </c:pt>
                <c:pt idx="1765">
                  <c:v>-2.0100000000000001E-4</c:v>
                </c:pt>
                <c:pt idx="1766">
                  <c:v>-1.56E-4</c:v>
                </c:pt>
                <c:pt idx="1767">
                  <c:v>-2.0100000000000001E-4</c:v>
                </c:pt>
                <c:pt idx="1768">
                  <c:v>-1.7899999999999999E-4</c:v>
                </c:pt>
                <c:pt idx="1769">
                  <c:v>-1.34E-4</c:v>
                </c:pt>
                <c:pt idx="1770">
                  <c:v>-2.23E-4</c:v>
                </c:pt>
                <c:pt idx="1771">
                  <c:v>-1.34E-4</c:v>
                </c:pt>
                <c:pt idx="1772">
                  <c:v>-1.56E-4</c:v>
                </c:pt>
                <c:pt idx="1773">
                  <c:v>-1.56E-4</c:v>
                </c:pt>
                <c:pt idx="1774">
                  <c:v>-1.34E-4</c:v>
                </c:pt>
                <c:pt idx="1775">
                  <c:v>-1.7899999999999999E-4</c:v>
                </c:pt>
                <c:pt idx="1776">
                  <c:v>-1.56E-4</c:v>
                </c:pt>
                <c:pt idx="1777">
                  <c:v>-1.7899999999999999E-4</c:v>
                </c:pt>
                <c:pt idx="1778">
                  <c:v>-1.7899999999999999E-4</c:v>
                </c:pt>
                <c:pt idx="1779">
                  <c:v>-2.0100000000000001E-4</c:v>
                </c:pt>
                <c:pt idx="1780">
                  <c:v>-1.7899999999999999E-4</c:v>
                </c:pt>
                <c:pt idx="1781">
                  <c:v>-2.0100000000000001E-4</c:v>
                </c:pt>
                <c:pt idx="1782">
                  <c:v>-2.0100000000000001E-4</c:v>
                </c:pt>
                <c:pt idx="1783">
                  <c:v>-2.0100000000000001E-4</c:v>
                </c:pt>
                <c:pt idx="1784">
                  <c:v>-2.0100000000000001E-4</c:v>
                </c:pt>
                <c:pt idx="1785">
                  <c:v>-1.7899999999999999E-4</c:v>
                </c:pt>
                <c:pt idx="1786">
                  <c:v>-2.23E-4</c:v>
                </c:pt>
                <c:pt idx="1787">
                  <c:v>-1.34E-4</c:v>
                </c:pt>
                <c:pt idx="1788">
                  <c:v>-2.0100000000000001E-4</c:v>
                </c:pt>
                <c:pt idx="1789">
                  <c:v>-1.7899999999999999E-4</c:v>
                </c:pt>
                <c:pt idx="1790">
                  <c:v>-2.0100000000000001E-4</c:v>
                </c:pt>
                <c:pt idx="1791">
                  <c:v>-2.0100000000000001E-4</c:v>
                </c:pt>
                <c:pt idx="1792">
                  <c:v>-1.7899999999999999E-4</c:v>
                </c:pt>
                <c:pt idx="1793">
                  <c:v>-2.0100000000000001E-4</c:v>
                </c:pt>
                <c:pt idx="1794">
                  <c:v>-2.0100000000000001E-4</c:v>
                </c:pt>
                <c:pt idx="1795">
                  <c:v>-2.23E-4</c:v>
                </c:pt>
                <c:pt idx="1796">
                  <c:v>-1.7899999999999999E-4</c:v>
                </c:pt>
                <c:pt idx="1797">
                  <c:v>-2.23E-4</c:v>
                </c:pt>
                <c:pt idx="1798">
                  <c:v>-2.0100000000000001E-4</c:v>
                </c:pt>
                <c:pt idx="1799">
                  <c:v>-2.23E-4</c:v>
                </c:pt>
                <c:pt idx="1800">
                  <c:v>-2.23E-4</c:v>
                </c:pt>
                <c:pt idx="1801">
                  <c:v>-2.0100000000000001E-4</c:v>
                </c:pt>
                <c:pt idx="1802">
                  <c:v>-2.4499999999999999E-4</c:v>
                </c:pt>
                <c:pt idx="1803">
                  <c:v>-1.7899999999999999E-4</c:v>
                </c:pt>
                <c:pt idx="1804">
                  <c:v>-2.23E-4</c:v>
                </c:pt>
                <c:pt idx="1805">
                  <c:v>-2.23E-4</c:v>
                </c:pt>
                <c:pt idx="1806">
                  <c:v>-2.23E-4</c:v>
                </c:pt>
                <c:pt idx="1807">
                  <c:v>-2.23E-4</c:v>
                </c:pt>
                <c:pt idx="1808">
                  <c:v>-2.0100000000000001E-4</c:v>
                </c:pt>
                <c:pt idx="1809">
                  <c:v>-2.0100000000000001E-4</c:v>
                </c:pt>
                <c:pt idx="1810">
                  <c:v>-2.0100000000000001E-4</c:v>
                </c:pt>
                <c:pt idx="1811">
                  <c:v>-2.23E-4</c:v>
                </c:pt>
                <c:pt idx="1812">
                  <c:v>-2.0100000000000001E-4</c:v>
                </c:pt>
                <c:pt idx="1813">
                  <c:v>-2.23E-4</c:v>
                </c:pt>
                <c:pt idx="1814">
                  <c:v>-2.23E-4</c:v>
                </c:pt>
                <c:pt idx="1815">
                  <c:v>-2.4499999999999999E-4</c:v>
                </c:pt>
                <c:pt idx="1816">
                  <c:v>-2.4499999999999999E-4</c:v>
                </c:pt>
                <c:pt idx="1817">
                  <c:v>-2.0100000000000001E-4</c:v>
                </c:pt>
                <c:pt idx="1818">
                  <c:v>-2.6699999999999998E-4</c:v>
                </c:pt>
                <c:pt idx="1819">
                  <c:v>-2.23E-4</c:v>
                </c:pt>
                <c:pt idx="1820">
                  <c:v>-2.23E-4</c:v>
                </c:pt>
                <c:pt idx="1821">
                  <c:v>-2.4499999999999999E-4</c:v>
                </c:pt>
                <c:pt idx="1822">
                  <c:v>-2.4499999999999999E-4</c:v>
                </c:pt>
                <c:pt idx="1823">
                  <c:v>-2.6699999999999998E-4</c:v>
                </c:pt>
                <c:pt idx="1824">
                  <c:v>-2.4499999999999999E-4</c:v>
                </c:pt>
                <c:pt idx="1825">
                  <c:v>-2.4499999999999999E-4</c:v>
                </c:pt>
                <c:pt idx="1826">
                  <c:v>-2.23E-4</c:v>
                </c:pt>
                <c:pt idx="1827">
                  <c:v>-2.6699999999999998E-4</c:v>
                </c:pt>
                <c:pt idx="1828">
                  <c:v>-2.4499999999999999E-4</c:v>
                </c:pt>
                <c:pt idx="1829">
                  <c:v>-2.6699999999999998E-4</c:v>
                </c:pt>
                <c:pt idx="1830">
                  <c:v>-2.6699999999999998E-4</c:v>
                </c:pt>
                <c:pt idx="1831">
                  <c:v>-2.6699999999999998E-4</c:v>
                </c:pt>
                <c:pt idx="1832">
                  <c:v>-2.6699999999999998E-4</c:v>
                </c:pt>
                <c:pt idx="1833">
                  <c:v>-2.6699999999999998E-4</c:v>
                </c:pt>
                <c:pt idx="1834">
                  <c:v>-2.4499999999999999E-4</c:v>
                </c:pt>
                <c:pt idx="1835">
                  <c:v>-2.6699999999999998E-4</c:v>
                </c:pt>
                <c:pt idx="1836">
                  <c:v>-2.4499999999999999E-4</c:v>
                </c:pt>
                <c:pt idx="1837">
                  <c:v>-2.6699999999999998E-4</c:v>
                </c:pt>
                <c:pt idx="1838">
                  <c:v>-2.6699999999999998E-4</c:v>
                </c:pt>
                <c:pt idx="1839">
                  <c:v>-2.9E-4</c:v>
                </c:pt>
                <c:pt idx="1840">
                  <c:v>-2.9E-4</c:v>
                </c:pt>
                <c:pt idx="1841">
                  <c:v>-2.9E-4</c:v>
                </c:pt>
                <c:pt idx="1842">
                  <c:v>-2.6699999999999998E-4</c:v>
                </c:pt>
                <c:pt idx="1843">
                  <c:v>-2.9E-4</c:v>
                </c:pt>
                <c:pt idx="1844">
                  <c:v>-2.9E-4</c:v>
                </c:pt>
                <c:pt idx="1845">
                  <c:v>-2.9E-4</c:v>
                </c:pt>
                <c:pt idx="1846">
                  <c:v>-2.9E-4</c:v>
                </c:pt>
                <c:pt idx="1847">
                  <c:v>-2.9E-4</c:v>
                </c:pt>
                <c:pt idx="1848">
                  <c:v>-2.9E-4</c:v>
                </c:pt>
                <c:pt idx="1849">
                  <c:v>-2.9E-4</c:v>
                </c:pt>
                <c:pt idx="1850">
                  <c:v>-2.6699999999999998E-4</c:v>
                </c:pt>
                <c:pt idx="1851">
                  <c:v>-2.9E-4</c:v>
                </c:pt>
                <c:pt idx="1852">
                  <c:v>-2.6699999999999998E-4</c:v>
                </c:pt>
                <c:pt idx="1853">
                  <c:v>-2.9E-4</c:v>
                </c:pt>
                <c:pt idx="1854">
                  <c:v>-2.9E-4</c:v>
                </c:pt>
                <c:pt idx="1855">
                  <c:v>-3.1199999999999999E-4</c:v>
                </c:pt>
                <c:pt idx="1856">
                  <c:v>-2.6699999999999998E-4</c:v>
                </c:pt>
                <c:pt idx="1857">
                  <c:v>-2.9E-4</c:v>
                </c:pt>
                <c:pt idx="1858">
                  <c:v>-2.6699999999999998E-4</c:v>
                </c:pt>
                <c:pt idx="1859">
                  <c:v>-2.9E-4</c:v>
                </c:pt>
                <c:pt idx="1860">
                  <c:v>-3.1199999999999999E-4</c:v>
                </c:pt>
                <c:pt idx="1861">
                  <c:v>-3.1199999999999999E-4</c:v>
                </c:pt>
                <c:pt idx="1862">
                  <c:v>-2.6699999999999998E-4</c:v>
                </c:pt>
                <c:pt idx="1863">
                  <c:v>-3.1199999999999999E-4</c:v>
                </c:pt>
                <c:pt idx="1864">
                  <c:v>-3.1199999999999999E-4</c:v>
                </c:pt>
                <c:pt idx="1865">
                  <c:v>-2.9E-4</c:v>
                </c:pt>
                <c:pt idx="1866">
                  <c:v>-2.6699999999999998E-4</c:v>
                </c:pt>
                <c:pt idx="1867">
                  <c:v>-2.9E-4</c:v>
                </c:pt>
                <c:pt idx="1868">
                  <c:v>-2.6699999999999998E-4</c:v>
                </c:pt>
                <c:pt idx="1869">
                  <c:v>-3.1199999999999999E-4</c:v>
                </c:pt>
                <c:pt idx="1870">
                  <c:v>-2.9E-4</c:v>
                </c:pt>
                <c:pt idx="1871">
                  <c:v>-2.9E-4</c:v>
                </c:pt>
                <c:pt idx="1872">
                  <c:v>-2.6699999999999998E-4</c:v>
                </c:pt>
                <c:pt idx="1873">
                  <c:v>-2.9E-4</c:v>
                </c:pt>
                <c:pt idx="1874">
                  <c:v>-2.9E-4</c:v>
                </c:pt>
                <c:pt idx="1875">
                  <c:v>-2.6699999999999998E-4</c:v>
                </c:pt>
                <c:pt idx="1876">
                  <c:v>-2.9E-4</c:v>
                </c:pt>
                <c:pt idx="1877">
                  <c:v>-2.9E-4</c:v>
                </c:pt>
                <c:pt idx="1878">
                  <c:v>-2.9E-4</c:v>
                </c:pt>
                <c:pt idx="1879">
                  <c:v>-2.9E-4</c:v>
                </c:pt>
                <c:pt idx="1880">
                  <c:v>-2.9E-4</c:v>
                </c:pt>
                <c:pt idx="1881">
                  <c:v>-2.9E-4</c:v>
                </c:pt>
                <c:pt idx="1882">
                  <c:v>-2.6699999999999998E-4</c:v>
                </c:pt>
                <c:pt idx="1883">
                  <c:v>-3.1199999999999999E-4</c:v>
                </c:pt>
                <c:pt idx="1884">
                  <c:v>-2.9E-4</c:v>
                </c:pt>
                <c:pt idx="1885">
                  <c:v>-2.6699999999999998E-4</c:v>
                </c:pt>
                <c:pt idx="1886">
                  <c:v>-2.6699999999999998E-4</c:v>
                </c:pt>
                <c:pt idx="1887">
                  <c:v>-2.6699999999999998E-4</c:v>
                </c:pt>
                <c:pt idx="1888">
                  <c:v>-2.4499999999999999E-4</c:v>
                </c:pt>
                <c:pt idx="1889">
                  <c:v>-2.4499999999999999E-4</c:v>
                </c:pt>
                <c:pt idx="1890">
                  <c:v>-3.1199999999999999E-4</c:v>
                </c:pt>
                <c:pt idx="1891">
                  <c:v>-2.4499999999999999E-4</c:v>
                </c:pt>
                <c:pt idx="1892">
                  <c:v>-2.6699999999999998E-4</c:v>
                </c:pt>
                <c:pt idx="1893">
                  <c:v>-2.6699999999999998E-4</c:v>
                </c:pt>
                <c:pt idx="1894">
                  <c:v>-2.6699999999999998E-4</c:v>
                </c:pt>
                <c:pt idx="1895">
                  <c:v>-2.6699999999999998E-4</c:v>
                </c:pt>
                <c:pt idx="1896">
                  <c:v>-2.4499999999999999E-4</c:v>
                </c:pt>
                <c:pt idx="1897">
                  <c:v>-2.6699999999999998E-4</c:v>
                </c:pt>
                <c:pt idx="1898">
                  <c:v>-2.23E-4</c:v>
                </c:pt>
                <c:pt idx="1899">
                  <c:v>-2.4499999999999999E-4</c:v>
                </c:pt>
                <c:pt idx="1900">
                  <c:v>-2.23E-4</c:v>
                </c:pt>
                <c:pt idx="1901">
                  <c:v>-2.4499999999999999E-4</c:v>
                </c:pt>
                <c:pt idx="1902">
                  <c:v>-2.4499999999999999E-4</c:v>
                </c:pt>
                <c:pt idx="1903">
                  <c:v>-2.23E-4</c:v>
                </c:pt>
                <c:pt idx="1904">
                  <c:v>-2.4499999999999999E-4</c:v>
                </c:pt>
                <c:pt idx="1905">
                  <c:v>-1.7899999999999999E-4</c:v>
                </c:pt>
                <c:pt idx="1906">
                  <c:v>-2.6699999999999998E-4</c:v>
                </c:pt>
                <c:pt idx="1907">
                  <c:v>-2.23E-4</c:v>
                </c:pt>
                <c:pt idx="1908">
                  <c:v>-2.4499999999999999E-4</c:v>
                </c:pt>
                <c:pt idx="1909">
                  <c:v>-2.4499999999999999E-4</c:v>
                </c:pt>
                <c:pt idx="1910">
                  <c:v>-2.0100000000000001E-4</c:v>
                </c:pt>
                <c:pt idx="1911">
                  <c:v>-2.4499999999999999E-4</c:v>
                </c:pt>
                <c:pt idx="1912">
                  <c:v>-2.0100000000000001E-4</c:v>
                </c:pt>
                <c:pt idx="1913">
                  <c:v>-2.0100000000000001E-4</c:v>
                </c:pt>
                <c:pt idx="1914">
                  <c:v>-2.0100000000000001E-4</c:v>
                </c:pt>
                <c:pt idx="1915">
                  <c:v>-2.0100000000000001E-4</c:v>
                </c:pt>
                <c:pt idx="1916">
                  <c:v>-1.7899999999999999E-4</c:v>
                </c:pt>
                <c:pt idx="1917">
                  <c:v>-2.0100000000000001E-4</c:v>
                </c:pt>
                <c:pt idx="1918">
                  <c:v>-1.7899999999999999E-4</c:v>
                </c:pt>
                <c:pt idx="1919">
                  <c:v>-2.0100000000000001E-4</c:v>
                </c:pt>
                <c:pt idx="1920">
                  <c:v>-1.7899999999999999E-4</c:v>
                </c:pt>
                <c:pt idx="1921">
                  <c:v>-1.56E-4</c:v>
                </c:pt>
                <c:pt idx="1922">
                  <c:v>-2.23E-4</c:v>
                </c:pt>
                <c:pt idx="1923">
                  <c:v>-1.56E-4</c:v>
                </c:pt>
                <c:pt idx="1924">
                  <c:v>-2.0100000000000001E-4</c:v>
                </c:pt>
                <c:pt idx="1925">
                  <c:v>-2.0100000000000001E-4</c:v>
                </c:pt>
                <c:pt idx="1926">
                  <c:v>-1.7899999999999999E-4</c:v>
                </c:pt>
                <c:pt idx="1927">
                  <c:v>-2.0100000000000001E-4</c:v>
                </c:pt>
                <c:pt idx="1928">
                  <c:v>-1.56E-4</c:v>
                </c:pt>
                <c:pt idx="1929">
                  <c:v>-1.7899999999999999E-4</c:v>
                </c:pt>
                <c:pt idx="1930">
                  <c:v>-1.56E-4</c:v>
                </c:pt>
                <c:pt idx="1931">
                  <c:v>-1.56E-4</c:v>
                </c:pt>
                <c:pt idx="1932">
                  <c:v>-1.34E-4</c:v>
                </c:pt>
                <c:pt idx="1933">
                  <c:v>-1.56E-4</c:v>
                </c:pt>
                <c:pt idx="1934">
                  <c:v>-1.56E-4</c:v>
                </c:pt>
                <c:pt idx="1935">
                  <c:v>-1.56E-4</c:v>
                </c:pt>
                <c:pt idx="1936">
                  <c:v>-1.12E-4</c:v>
                </c:pt>
                <c:pt idx="1937">
                  <c:v>-9.0000000000000006E-5</c:v>
                </c:pt>
                <c:pt idx="1938">
                  <c:v>-1.56E-4</c:v>
                </c:pt>
                <c:pt idx="1939">
                  <c:v>-1.12E-4</c:v>
                </c:pt>
                <c:pt idx="1940">
                  <c:v>-1.34E-4</c:v>
                </c:pt>
                <c:pt idx="1941">
                  <c:v>-1.12E-4</c:v>
                </c:pt>
                <c:pt idx="1942">
                  <c:v>-1.12E-4</c:v>
                </c:pt>
                <c:pt idx="1943">
                  <c:v>-1.34E-4</c:v>
                </c:pt>
                <c:pt idx="1944">
                  <c:v>-1.12E-4</c:v>
                </c:pt>
                <c:pt idx="1945">
                  <c:v>-1.34E-4</c:v>
                </c:pt>
                <c:pt idx="1946">
                  <c:v>-1.12E-4</c:v>
                </c:pt>
                <c:pt idx="1947">
                  <c:v>-9.0000000000000006E-5</c:v>
                </c:pt>
                <c:pt idx="1948">
                  <c:v>-6.7000000000000002E-5</c:v>
                </c:pt>
                <c:pt idx="1949">
                  <c:v>-9.0000000000000006E-5</c:v>
                </c:pt>
                <c:pt idx="1950">
                  <c:v>-9.0000000000000006E-5</c:v>
                </c:pt>
                <c:pt idx="1951">
                  <c:v>-9.0000000000000006E-5</c:v>
                </c:pt>
                <c:pt idx="1952">
                  <c:v>-9.0000000000000006E-5</c:v>
                </c:pt>
                <c:pt idx="1953">
                  <c:v>-4.5000000000000003E-5</c:v>
                </c:pt>
                <c:pt idx="1954">
                  <c:v>-1.12E-4</c:v>
                </c:pt>
                <c:pt idx="1955">
                  <c:v>-4.5000000000000003E-5</c:v>
                </c:pt>
                <c:pt idx="1956">
                  <c:v>-9.0000000000000006E-5</c:v>
                </c:pt>
                <c:pt idx="1957">
                  <c:v>-6.7000000000000002E-5</c:v>
                </c:pt>
                <c:pt idx="1958">
                  <c:v>-6.7000000000000002E-5</c:v>
                </c:pt>
                <c:pt idx="1959">
                  <c:v>-6.7000000000000002E-5</c:v>
                </c:pt>
                <c:pt idx="1960">
                  <c:v>-6.7000000000000002E-5</c:v>
                </c:pt>
                <c:pt idx="1961">
                  <c:v>-6.7000000000000002E-5</c:v>
                </c:pt>
                <c:pt idx="1962">
                  <c:v>-4.5000000000000003E-5</c:v>
                </c:pt>
                <c:pt idx="1963">
                  <c:v>-2.3E-5</c:v>
                </c:pt>
                <c:pt idx="1964">
                  <c:v>-4.5000000000000003E-5</c:v>
                </c:pt>
                <c:pt idx="1965">
                  <c:v>-6.7000000000000002E-5</c:v>
                </c:pt>
                <c:pt idx="1966">
                  <c:v>-2.3E-5</c:v>
                </c:pt>
                <c:pt idx="1967">
                  <c:v>-4.5000000000000003E-5</c:v>
                </c:pt>
                <c:pt idx="1968">
                  <c:v>-4.5000000000000003E-5</c:v>
                </c:pt>
                <c:pt idx="1969">
                  <c:v>-2.3E-5</c:v>
                </c:pt>
                <c:pt idx="1970">
                  <c:v>-4.5000000000000003E-5</c:v>
                </c:pt>
                <c:pt idx="1971">
                  <c:v>-2.3E-5</c:v>
                </c:pt>
                <c:pt idx="1972">
                  <c:v>-2.3E-5</c:v>
                </c:pt>
                <c:pt idx="1973">
                  <c:v>-4.5000000000000003E-5</c:v>
                </c:pt>
                <c:pt idx="1974">
                  <c:v>-9.9999999999999995E-7</c:v>
                </c:pt>
                <c:pt idx="1975">
                  <c:v>-4.5000000000000003E-5</c:v>
                </c:pt>
                <c:pt idx="1976">
                  <c:v>-2.3E-5</c:v>
                </c:pt>
                <c:pt idx="1977">
                  <c:v>-9.9999999999999995E-7</c:v>
                </c:pt>
                <c:pt idx="1978">
                  <c:v>-2.3E-5</c:v>
                </c:pt>
                <c:pt idx="1979">
                  <c:v>-9.9999999999999995E-7</c:v>
                </c:pt>
                <c:pt idx="1980">
                  <c:v>4.3999999999999999E-5</c:v>
                </c:pt>
                <c:pt idx="1981">
                  <c:v>-9.9999999999999995E-7</c:v>
                </c:pt>
                <c:pt idx="1982">
                  <c:v>2.0999999999999999E-5</c:v>
                </c:pt>
                <c:pt idx="1983">
                  <c:v>-9.9999999999999995E-7</c:v>
                </c:pt>
                <c:pt idx="1984">
                  <c:v>-9.9999999999999995E-7</c:v>
                </c:pt>
                <c:pt idx="1985">
                  <c:v>2.0999999999999999E-5</c:v>
                </c:pt>
                <c:pt idx="1986">
                  <c:v>2.0999999999999999E-5</c:v>
                </c:pt>
                <c:pt idx="1987">
                  <c:v>2.0999999999999999E-5</c:v>
                </c:pt>
                <c:pt idx="1988">
                  <c:v>2.0999999999999999E-5</c:v>
                </c:pt>
                <c:pt idx="1989">
                  <c:v>-9.9999999999999995E-7</c:v>
                </c:pt>
                <c:pt idx="1990">
                  <c:v>2.0999999999999999E-5</c:v>
                </c:pt>
                <c:pt idx="1991">
                  <c:v>-9.9999999999999995E-7</c:v>
                </c:pt>
                <c:pt idx="1992">
                  <c:v>2.0999999999999999E-5</c:v>
                </c:pt>
                <c:pt idx="1993">
                  <c:v>2.0999999999999999E-5</c:v>
                </c:pt>
                <c:pt idx="1994">
                  <c:v>-9.9999999999999995E-7</c:v>
                </c:pt>
                <c:pt idx="1995">
                  <c:v>-9.9999999999999995E-7</c:v>
                </c:pt>
                <c:pt idx="1996">
                  <c:v>4.3999999999999999E-5</c:v>
                </c:pt>
                <c:pt idx="1997">
                  <c:v>-9.9999999999999995E-7</c:v>
                </c:pt>
                <c:pt idx="1998">
                  <c:v>4.3999999999999999E-5</c:v>
                </c:pt>
                <c:pt idx="1999">
                  <c:v>2.0999999999999999E-5</c:v>
                </c:pt>
              </c:numCache>
            </c:numRef>
          </c:yVal>
          <c:smooth val="1"/>
        </c:ser>
        <c:ser>
          <c:idx val="2"/>
          <c:order val="2"/>
          <c:marker>
            <c:symbol val="none"/>
          </c:marker>
          <c:xVal>
            <c:numRef>
              <c:f>'ATF1320'!$A$501:$A$2500</c:f>
              <c:numCache>
                <c:formatCode>0.00E+00</c:formatCode>
                <c:ptCount val="2000"/>
                <c:pt idx="0">
                  <c:v>-6.8878000000000001E-9</c:v>
                </c:pt>
                <c:pt idx="1">
                  <c:v>-6.8815999999999999E-9</c:v>
                </c:pt>
                <c:pt idx="2">
                  <c:v>-6.8753E-9</c:v>
                </c:pt>
                <c:pt idx="3">
                  <c:v>-6.8690999999999998E-9</c:v>
                </c:pt>
                <c:pt idx="4">
                  <c:v>-6.8627999999999999E-9</c:v>
                </c:pt>
                <c:pt idx="5">
                  <c:v>-6.8565999999999997E-9</c:v>
                </c:pt>
                <c:pt idx="6">
                  <c:v>-6.8502999999999998E-9</c:v>
                </c:pt>
                <c:pt idx="7">
                  <c:v>-6.8441000000000004E-9</c:v>
                </c:pt>
                <c:pt idx="8">
                  <c:v>-6.8377999999999997E-9</c:v>
                </c:pt>
                <c:pt idx="9">
                  <c:v>-6.8316000000000003E-9</c:v>
                </c:pt>
                <c:pt idx="10">
                  <c:v>-6.8253000000000004E-9</c:v>
                </c:pt>
                <c:pt idx="11">
                  <c:v>-6.8191000000000002E-9</c:v>
                </c:pt>
                <c:pt idx="12">
                  <c:v>-6.8128000000000003E-9</c:v>
                </c:pt>
                <c:pt idx="13">
                  <c:v>-6.8066E-9</c:v>
                </c:pt>
                <c:pt idx="14">
                  <c:v>-6.8003000000000002E-9</c:v>
                </c:pt>
                <c:pt idx="15">
                  <c:v>-6.7940999999999999E-9</c:v>
                </c:pt>
                <c:pt idx="16">
                  <c:v>-6.7878000000000001E-9</c:v>
                </c:pt>
                <c:pt idx="17">
                  <c:v>-6.7815999999999998E-9</c:v>
                </c:pt>
                <c:pt idx="18">
                  <c:v>-6.7753E-9</c:v>
                </c:pt>
                <c:pt idx="19">
                  <c:v>-6.7690999999999997E-9</c:v>
                </c:pt>
                <c:pt idx="20">
                  <c:v>-6.7627999999999998E-9</c:v>
                </c:pt>
                <c:pt idx="21">
                  <c:v>-6.7565999999999996E-9</c:v>
                </c:pt>
                <c:pt idx="22">
                  <c:v>-6.7502999999999997E-9</c:v>
                </c:pt>
                <c:pt idx="23">
                  <c:v>-6.7441000000000003E-9</c:v>
                </c:pt>
                <c:pt idx="24">
                  <c:v>-6.7377999999999996E-9</c:v>
                </c:pt>
                <c:pt idx="25">
                  <c:v>-6.7316000000000002E-9</c:v>
                </c:pt>
                <c:pt idx="26">
                  <c:v>-6.7253000000000003E-9</c:v>
                </c:pt>
                <c:pt idx="27">
                  <c:v>-6.7191000000000001E-9</c:v>
                </c:pt>
                <c:pt idx="28">
                  <c:v>-6.7128000000000002E-9</c:v>
                </c:pt>
                <c:pt idx="29">
                  <c:v>-6.7066E-9</c:v>
                </c:pt>
                <c:pt idx="30">
                  <c:v>-6.7003000000000001E-9</c:v>
                </c:pt>
                <c:pt idx="31">
                  <c:v>-6.6940999999999999E-9</c:v>
                </c:pt>
                <c:pt idx="32">
                  <c:v>-6.6878E-9</c:v>
                </c:pt>
                <c:pt idx="33">
                  <c:v>-6.6815999999999998E-9</c:v>
                </c:pt>
                <c:pt idx="34">
                  <c:v>-6.6752999999999999E-9</c:v>
                </c:pt>
                <c:pt idx="35">
                  <c:v>-6.6690999999999996E-9</c:v>
                </c:pt>
                <c:pt idx="36">
                  <c:v>-6.6627999999999998E-9</c:v>
                </c:pt>
                <c:pt idx="37">
                  <c:v>-6.6566000000000004E-9</c:v>
                </c:pt>
                <c:pt idx="38">
                  <c:v>-6.6502999999999997E-9</c:v>
                </c:pt>
                <c:pt idx="39">
                  <c:v>-6.6441000000000002E-9</c:v>
                </c:pt>
                <c:pt idx="40">
                  <c:v>-6.6378000000000004E-9</c:v>
                </c:pt>
                <c:pt idx="41">
                  <c:v>-6.6316000000000001E-9</c:v>
                </c:pt>
                <c:pt idx="42">
                  <c:v>-6.6253000000000003E-9</c:v>
                </c:pt>
                <c:pt idx="43">
                  <c:v>-6.6191E-9</c:v>
                </c:pt>
                <c:pt idx="44">
                  <c:v>-6.6128000000000002E-9</c:v>
                </c:pt>
                <c:pt idx="45">
                  <c:v>-6.6065999999999999E-9</c:v>
                </c:pt>
                <c:pt idx="46">
                  <c:v>-6.6003E-9</c:v>
                </c:pt>
                <c:pt idx="47">
                  <c:v>-6.5940999999999998E-9</c:v>
                </c:pt>
                <c:pt idx="48">
                  <c:v>-6.5877999999999999E-9</c:v>
                </c:pt>
                <c:pt idx="49">
                  <c:v>-6.5815999999999997E-9</c:v>
                </c:pt>
                <c:pt idx="50">
                  <c:v>-6.5752999999999998E-9</c:v>
                </c:pt>
                <c:pt idx="51">
                  <c:v>-6.5691000000000004E-9</c:v>
                </c:pt>
                <c:pt idx="52">
                  <c:v>-6.5627999999999997E-9</c:v>
                </c:pt>
                <c:pt idx="53">
                  <c:v>-6.5566000000000003E-9</c:v>
                </c:pt>
                <c:pt idx="54">
                  <c:v>-6.5502999999999996E-9</c:v>
                </c:pt>
                <c:pt idx="55">
                  <c:v>-6.5441000000000002E-9</c:v>
                </c:pt>
                <c:pt idx="56">
                  <c:v>-6.5378000000000003E-9</c:v>
                </c:pt>
                <c:pt idx="57">
                  <c:v>-6.5316000000000001E-9</c:v>
                </c:pt>
                <c:pt idx="58">
                  <c:v>-6.5253000000000002E-9</c:v>
                </c:pt>
                <c:pt idx="59">
                  <c:v>-6.5191E-9</c:v>
                </c:pt>
                <c:pt idx="60">
                  <c:v>-6.5128000000000001E-9</c:v>
                </c:pt>
                <c:pt idx="61">
                  <c:v>-6.5065999999999998E-9</c:v>
                </c:pt>
                <c:pt idx="62">
                  <c:v>-6.5003E-9</c:v>
                </c:pt>
                <c:pt idx="63">
                  <c:v>-6.4940999999999997E-9</c:v>
                </c:pt>
                <c:pt idx="64">
                  <c:v>-6.4877999999999999E-9</c:v>
                </c:pt>
                <c:pt idx="65">
                  <c:v>-6.4815999999999996E-9</c:v>
                </c:pt>
                <c:pt idx="66">
                  <c:v>-6.4752999999999998E-9</c:v>
                </c:pt>
                <c:pt idx="67">
                  <c:v>-6.4691000000000003E-9</c:v>
                </c:pt>
                <c:pt idx="68">
                  <c:v>-6.4627999999999996E-9</c:v>
                </c:pt>
                <c:pt idx="69">
                  <c:v>-6.4566000000000002E-9</c:v>
                </c:pt>
                <c:pt idx="70">
                  <c:v>-6.4503000000000004E-9</c:v>
                </c:pt>
                <c:pt idx="71">
                  <c:v>-6.4441000000000001E-9</c:v>
                </c:pt>
                <c:pt idx="72">
                  <c:v>-6.4378000000000002E-9</c:v>
                </c:pt>
                <c:pt idx="73">
                  <c:v>-6.4316E-9</c:v>
                </c:pt>
                <c:pt idx="74">
                  <c:v>-6.4253000000000001E-9</c:v>
                </c:pt>
                <c:pt idx="75">
                  <c:v>-6.4190999999999999E-9</c:v>
                </c:pt>
                <c:pt idx="76">
                  <c:v>-6.4128E-9</c:v>
                </c:pt>
                <c:pt idx="77">
                  <c:v>-6.4065999999999998E-9</c:v>
                </c:pt>
                <c:pt idx="78">
                  <c:v>-6.4002999999999999E-9</c:v>
                </c:pt>
                <c:pt idx="79">
                  <c:v>-6.3940999999999997E-9</c:v>
                </c:pt>
                <c:pt idx="80">
                  <c:v>-6.3877999999999998E-9</c:v>
                </c:pt>
                <c:pt idx="81">
                  <c:v>-6.3816000000000004E-9</c:v>
                </c:pt>
                <c:pt idx="82">
                  <c:v>-6.3752999999999997E-9</c:v>
                </c:pt>
                <c:pt idx="83">
                  <c:v>-6.3691000000000003E-9</c:v>
                </c:pt>
                <c:pt idx="84">
                  <c:v>-6.3628000000000004E-9</c:v>
                </c:pt>
                <c:pt idx="85">
                  <c:v>-6.3566000000000002E-9</c:v>
                </c:pt>
                <c:pt idx="86">
                  <c:v>-6.3503000000000003E-9</c:v>
                </c:pt>
                <c:pt idx="87">
                  <c:v>-6.3441E-9</c:v>
                </c:pt>
                <c:pt idx="88">
                  <c:v>-6.3378000000000002E-9</c:v>
                </c:pt>
                <c:pt idx="89">
                  <c:v>-6.3315999999999999E-9</c:v>
                </c:pt>
                <c:pt idx="90">
                  <c:v>-6.3253000000000001E-9</c:v>
                </c:pt>
                <c:pt idx="91">
                  <c:v>-6.3190999999999998E-9</c:v>
                </c:pt>
                <c:pt idx="92">
                  <c:v>-6.3128E-9</c:v>
                </c:pt>
                <c:pt idx="93">
                  <c:v>-6.3065999999999997E-9</c:v>
                </c:pt>
                <c:pt idx="94">
                  <c:v>-6.3002999999999998E-9</c:v>
                </c:pt>
                <c:pt idx="95">
                  <c:v>-6.2940999999999996E-9</c:v>
                </c:pt>
                <c:pt idx="96">
                  <c:v>-6.2877999999999997E-9</c:v>
                </c:pt>
                <c:pt idx="97">
                  <c:v>-6.2816000000000003E-9</c:v>
                </c:pt>
                <c:pt idx="98">
                  <c:v>-6.2752999999999996E-9</c:v>
                </c:pt>
                <c:pt idx="99">
                  <c:v>-6.2691000000000002E-9</c:v>
                </c:pt>
                <c:pt idx="100">
                  <c:v>-6.2628000000000003E-9</c:v>
                </c:pt>
                <c:pt idx="101">
                  <c:v>-6.2566000000000001E-9</c:v>
                </c:pt>
                <c:pt idx="102">
                  <c:v>-6.2503000000000002E-9</c:v>
                </c:pt>
                <c:pt idx="103">
                  <c:v>-6.2441E-9</c:v>
                </c:pt>
                <c:pt idx="104">
                  <c:v>-6.2378000000000001E-9</c:v>
                </c:pt>
                <c:pt idx="105">
                  <c:v>-6.2315999999999999E-9</c:v>
                </c:pt>
                <c:pt idx="106">
                  <c:v>-6.2253E-9</c:v>
                </c:pt>
                <c:pt idx="107">
                  <c:v>-6.2190999999999998E-9</c:v>
                </c:pt>
                <c:pt idx="108">
                  <c:v>-6.2127999999999999E-9</c:v>
                </c:pt>
                <c:pt idx="109">
                  <c:v>-6.2065999999999996E-9</c:v>
                </c:pt>
                <c:pt idx="110">
                  <c:v>-6.2002999999999998E-9</c:v>
                </c:pt>
                <c:pt idx="111">
                  <c:v>-6.1941000000000004E-9</c:v>
                </c:pt>
                <c:pt idx="112">
                  <c:v>-6.1877999999999997E-9</c:v>
                </c:pt>
                <c:pt idx="113">
                  <c:v>-6.1816000000000002E-9</c:v>
                </c:pt>
                <c:pt idx="114">
                  <c:v>-6.1753000000000004E-9</c:v>
                </c:pt>
                <c:pt idx="115">
                  <c:v>-6.1691000000000001E-9</c:v>
                </c:pt>
                <c:pt idx="116">
                  <c:v>-6.1628000000000003E-9</c:v>
                </c:pt>
                <c:pt idx="117">
                  <c:v>-6.1566E-9</c:v>
                </c:pt>
                <c:pt idx="118">
                  <c:v>-6.1503000000000002E-9</c:v>
                </c:pt>
                <c:pt idx="119">
                  <c:v>-6.1440999999999999E-9</c:v>
                </c:pt>
                <c:pt idx="120">
                  <c:v>-6.1378E-9</c:v>
                </c:pt>
                <c:pt idx="121">
                  <c:v>-6.1315999999999998E-9</c:v>
                </c:pt>
                <c:pt idx="122">
                  <c:v>-6.1252999999999999E-9</c:v>
                </c:pt>
                <c:pt idx="123">
                  <c:v>-6.1190999999999997E-9</c:v>
                </c:pt>
                <c:pt idx="124">
                  <c:v>-6.1127999999999998E-9</c:v>
                </c:pt>
                <c:pt idx="125">
                  <c:v>-6.1066000000000004E-9</c:v>
                </c:pt>
                <c:pt idx="126">
                  <c:v>-6.1002999999999997E-9</c:v>
                </c:pt>
                <c:pt idx="127">
                  <c:v>-6.0941000000000003E-9</c:v>
                </c:pt>
                <c:pt idx="128">
                  <c:v>-6.0877999999999996E-9</c:v>
                </c:pt>
                <c:pt idx="129">
                  <c:v>-6.0816000000000002E-9</c:v>
                </c:pt>
                <c:pt idx="130">
                  <c:v>-6.0753000000000003E-9</c:v>
                </c:pt>
                <c:pt idx="131">
                  <c:v>-6.0691000000000001E-9</c:v>
                </c:pt>
                <c:pt idx="132">
                  <c:v>-6.0628000000000002E-9</c:v>
                </c:pt>
                <c:pt idx="133">
                  <c:v>-6.0566E-9</c:v>
                </c:pt>
                <c:pt idx="134">
                  <c:v>-6.0503000000000001E-9</c:v>
                </c:pt>
                <c:pt idx="135">
                  <c:v>-6.0440999999999998E-9</c:v>
                </c:pt>
                <c:pt idx="136">
                  <c:v>-6.0378E-9</c:v>
                </c:pt>
                <c:pt idx="137">
                  <c:v>-6.0315999999999997E-9</c:v>
                </c:pt>
                <c:pt idx="138">
                  <c:v>-6.0252999999999999E-9</c:v>
                </c:pt>
                <c:pt idx="139">
                  <c:v>-6.0190999999999996E-9</c:v>
                </c:pt>
                <c:pt idx="140">
                  <c:v>-6.0127999999999998E-9</c:v>
                </c:pt>
                <c:pt idx="141">
                  <c:v>-6.0066000000000003E-9</c:v>
                </c:pt>
                <c:pt idx="142">
                  <c:v>-6.0002999999999996E-9</c:v>
                </c:pt>
                <c:pt idx="143">
                  <c:v>-5.9941000000000002E-9</c:v>
                </c:pt>
                <c:pt idx="144">
                  <c:v>-5.9878000000000004E-9</c:v>
                </c:pt>
                <c:pt idx="145">
                  <c:v>-5.9816000000000001E-9</c:v>
                </c:pt>
                <c:pt idx="146">
                  <c:v>-5.9753000000000002E-9</c:v>
                </c:pt>
                <c:pt idx="147">
                  <c:v>-5.9691E-9</c:v>
                </c:pt>
                <c:pt idx="148">
                  <c:v>-5.9628000000000001E-9</c:v>
                </c:pt>
                <c:pt idx="149">
                  <c:v>-5.9565999999999999E-9</c:v>
                </c:pt>
                <c:pt idx="150">
                  <c:v>-5.9503E-9</c:v>
                </c:pt>
                <c:pt idx="151">
                  <c:v>-5.9440999999999998E-9</c:v>
                </c:pt>
                <c:pt idx="152">
                  <c:v>-5.9377999999999999E-9</c:v>
                </c:pt>
                <c:pt idx="153">
                  <c:v>-5.9315999999999997E-9</c:v>
                </c:pt>
                <c:pt idx="154">
                  <c:v>-5.9252999999999998E-9</c:v>
                </c:pt>
                <c:pt idx="155">
                  <c:v>-5.9191000000000004E-9</c:v>
                </c:pt>
                <c:pt idx="156">
                  <c:v>-5.9127999999999997E-9</c:v>
                </c:pt>
                <c:pt idx="157">
                  <c:v>-5.9066000000000003E-9</c:v>
                </c:pt>
                <c:pt idx="158">
                  <c:v>-5.9003000000000004E-9</c:v>
                </c:pt>
                <c:pt idx="159">
                  <c:v>-5.8941000000000002E-9</c:v>
                </c:pt>
                <c:pt idx="160">
                  <c:v>-5.8878000000000003E-9</c:v>
                </c:pt>
                <c:pt idx="161">
                  <c:v>-5.8816E-9</c:v>
                </c:pt>
                <c:pt idx="162">
                  <c:v>-5.8753000000000002E-9</c:v>
                </c:pt>
                <c:pt idx="163">
                  <c:v>-5.8690999999999999E-9</c:v>
                </c:pt>
                <c:pt idx="164">
                  <c:v>-5.8628000000000001E-9</c:v>
                </c:pt>
                <c:pt idx="165">
                  <c:v>-5.8565999999999998E-9</c:v>
                </c:pt>
                <c:pt idx="166">
                  <c:v>-5.8502999999999999E-9</c:v>
                </c:pt>
                <c:pt idx="167">
                  <c:v>-5.8440999999999997E-9</c:v>
                </c:pt>
                <c:pt idx="168">
                  <c:v>-5.8377999999999998E-9</c:v>
                </c:pt>
                <c:pt idx="169">
                  <c:v>-5.8315999999999996E-9</c:v>
                </c:pt>
                <c:pt idx="170">
                  <c:v>-5.8252999999999997E-9</c:v>
                </c:pt>
                <c:pt idx="171">
                  <c:v>-5.8191000000000003E-9</c:v>
                </c:pt>
                <c:pt idx="172">
                  <c:v>-5.8127999999999996E-9</c:v>
                </c:pt>
                <c:pt idx="173">
                  <c:v>-5.8066000000000002E-9</c:v>
                </c:pt>
                <c:pt idx="174">
                  <c:v>-5.8003000000000003E-9</c:v>
                </c:pt>
                <c:pt idx="175">
                  <c:v>-5.7941000000000001E-9</c:v>
                </c:pt>
                <c:pt idx="176">
                  <c:v>-5.7878000000000002E-9</c:v>
                </c:pt>
                <c:pt idx="177">
                  <c:v>-5.7816E-9</c:v>
                </c:pt>
                <c:pt idx="178">
                  <c:v>-5.7753000000000001E-9</c:v>
                </c:pt>
                <c:pt idx="179">
                  <c:v>-5.7690999999999999E-9</c:v>
                </c:pt>
                <c:pt idx="180">
                  <c:v>-5.7628E-9</c:v>
                </c:pt>
                <c:pt idx="181">
                  <c:v>-5.7565999999999997E-9</c:v>
                </c:pt>
                <c:pt idx="182">
                  <c:v>-5.7502999999999999E-9</c:v>
                </c:pt>
                <c:pt idx="183">
                  <c:v>-5.7440999999999996E-9</c:v>
                </c:pt>
                <c:pt idx="184">
                  <c:v>-5.7377999999999998E-9</c:v>
                </c:pt>
                <c:pt idx="185">
                  <c:v>-5.7316000000000003E-9</c:v>
                </c:pt>
                <c:pt idx="186">
                  <c:v>-5.7252999999999997E-9</c:v>
                </c:pt>
                <c:pt idx="187">
                  <c:v>-5.7191000000000002E-9</c:v>
                </c:pt>
                <c:pt idx="188">
                  <c:v>-5.7128000000000004E-9</c:v>
                </c:pt>
                <c:pt idx="189">
                  <c:v>-5.7066000000000001E-9</c:v>
                </c:pt>
                <c:pt idx="190">
                  <c:v>-5.7003000000000003E-9</c:v>
                </c:pt>
                <c:pt idx="191">
                  <c:v>-5.6941E-9</c:v>
                </c:pt>
                <c:pt idx="192">
                  <c:v>-5.6878000000000001E-9</c:v>
                </c:pt>
                <c:pt idx="193">
                  <c:v>-5.6815999999999999E-9</c:v>
                </c:pt>
                <c:pt idx="194">
                  <c:v>-5.6753E-9</c:v>
                </c:pt>
                <c:pt idx="195">
                  <c:v>-5.6690999999999998E-9</c:v>
                </c:pt>
                <c:pt idx="196">
                  <c:v>-5.6627999999999999E-9</c:v>
                </c:pt>
                <c:pt idx="197">
                  <c:v>-5.6565999999999997E-9</c:v>
                </c:pt>
                <c:pt idx="198">
                  <c:v>-5.6502999999999998E-9</c:v>
                </c:pt>
                <c:pt idx="199">
                  <c:v>-5.6441000000000004E-9</c:v>
                </c:pt>
                <c:pt idx="200">
                  <c:v>-5.6377999999999997E-9</c:v>
                </c:pt>
                <c:pt idx="201">
                  <c:v>-5.6316000000000003E-9</c:v>
                </c:pt>
                <c:pt idx="202">
                  <c:v>-5.6252999999999996E-9</c:v>
                </c:pt>
                <c:pt idx="203">
                  <c:v>-5.6191000000000002E-9</c:v>
                </c:pt>
                <c:pt idx="204">
                  <c:v>-5.6128000000000003E-9</c:v>
                </c:pt>
                <c:pt idx="205">
                  <c:v>-5.6066000000000001E-9</c:v>
                </c:pt>
                <c:pt idx="206">
                  <c:v>-5.6003000000000002E-9</c:v>
                </c:pt>
                <c:pt idx="207">
                  <c:v>-5.5940999999999999E-9</c:v>
                </c:pt>
                <c:pt idx="208">
                  <c:v>-5.5878000000000001E-9</c:v>
                </c:pt>
                <c:pt idx="209">
                  <c:v>-5.5815999999999998E-9</c:v>
                </c:pt>
                <c:pt idx="210">
                  <c:v>-5.5753E-9</c:v>
                </c:pt>
                <c:pt idx="211">
                  <c:v>-5.5690999999999997E-9</c:v>
                </c:pt>
                <c:pt idx="212">
                  <c:v>-5.5627999999999999E-9</c:v>
                </c:pt>
                <c:pt idx="213">
                  <c:v>-5.5565999999999996E-9</c:v>
                </c:pt>
                <c:pt idx="214">
                  <c:v>-5.5502999999999997E-9</c:v>
                </c:pt>
                <c:pt idx="215">
                  <c:v>-5.5441000000000003E-9</c:v>
                </c:pt>
                <c:pt idx="216">
                  <c:v>-5.5377999999999996E-9</c:v>
                </c:pt>
                <c:pt idx="217">
                  <c:v>-5.5316000000000002E-9</c:v>
                </c:pt>
                <c:pt idx="218">
                  <c:v>-5.5253000000000003E-9</c:v>
                </c:pt>
                <c:pt idx="219">
                  <c:v>-5.5191000000000001E-9</c:v>
                </c:pt>
                <c:pt idx="220">
                  <c:v>-5.5128000000000002E-9</c:v>
                </c:pt>
                <c:pt idx="221">
                  <c:v>-5.5066E-9</c:v>
                </c:pt>
                <c:pt idx="222">
                  <c:v>-5.5003000000000001E-9</c:v>
                </c:pt>
                <c:pt idx="223">
                  <c:v>-5.4940999999999999E-9</c:v>
                </c:pt>
                <c:pt idx="224">
                  <c:v>-5.4878E-9</c:v>
                </c:pt>
                <c:pt idx="225">
                  <c:v>-5.4815999999999998E-9</c:v>
                </c:pt>
                <c:pt idx="226">
                  <c:v>-5.4752999999999999E-9</c:v>
                </c:pt>
                <c:pt idx="227">
                  <c:v>-5.4690999999999997E-9</c:v>
                </c:pt>
                <c:pt idx="228">
                  <c:v>-5.4627999999999998E-9</c:v>
                </c:pt>
                <c:pt idx="229">
                  <c:v>-5.4566000000000004E-9</c:v>
                </c:pt>
                <c:pt idx="230">
                  <c:v>-5.4502999999999997E-9</c:v>
                </c:pt>
                <c:pt idx="231">
                  <c:v>-5.4441000000000003E-9</c:v>
                </c:pt>
                <c:pt idx="232">
                  <c:v>-5.4378000000000004E-9</c:v>
                </c:pt>
                <c:pt idx="233">
                  <c:v>-5.4316000000000001E-9</c:v>
                </c:pt>
                <c:pt idx="234">
                  <c:v>-5.4253000000000003E-9</c:v>
                </c:pt>
                <c:pt idx="235">
                  <c:v>-5.4191E-9</c:v>
                </c:pt>
                <c:pt idx="236">
                  <c:v>-5.4128000000000002E-9</c:v>
                </c:pt>
                <c:pt idx="237">
                  <c:v>-5.4065999999999999E-9</c:v>
                </c:pt>
                <c:pt idx="238">
                  <c:v>-5.4003000000000001E-9</c:v>
                </c:pt>
                <c:pt idx="239">
                  <c:v>-5.3940999999999998E-9</c:v>
                </c:pt>
                <c:pt idx="240">
                  <c:v>-5.3877999999999999E-9</c:v>
                </c:pt>
                <c:pt idx="241">
                  <c:v>-5.3815999999999997E-9</c:v>
                </c:pt>
                <c:pt idx="242">
                  <c:v>-5.3752999999999998E-9</c:v>
                </c:pt>
                <c:pt idx="243">
                  <c:v>-5.3691000000000004E-9</c:v>
                </c:pt>
                <c:pt idx="244">
                  <c:v>-5.3627999999999997E-9</c:v>
                </c:pt>
                <c:pt idx="245">
                  <c:v>-5.3566000000000003E-9</c:v>
                </c:pt>
                <c:pt idx="246">
                  <c:v>-5.3502999999999996E-9</c:v>
                </c:pt>
                <c:pt idx="247">
                  <c:v>-5.3441000000000002E-9</c:v>
                </c:pt>
                <c:pt idx="248">
                  <c:v>-5.3378000000000003E-9</c:v>
                </c:pt>
                <c:pt idx="249">
                  <c:v>-5.3316000000000001E-9</c:v>
                </c:pt>
                <c:pt idx="250">
                  <c:v>-5.3253000000000002E-9</c:v>
                </c:pt>
                <c:pt idx="251">
                  <c:v>-5.3191E-9</c:v>
                </c:pt>
                <c:pt idx="252">
                  <c:v>-5.3128000000000001E-9</c:v>
                </c:pt>
                <c:pt idx="253">
                  <c:v>-5.3065999999999999E-9</c:v>
                </c:pt>
                <c:pt idx="254">
                  <c:v>-5.3003E-9</c:v>
                </c:pt>
                <c:pt idx="255">
                  <c:v>-5.2940999999999997E-9</c:v>
                </c:pt>
                <c:pt idx="256">
                  <c:v>-5.2877999999999999E-9</c:v>
                </c:pt>
                <c:pt idx="257">
                  <c:v>-5.2815999999999996E-9</c:v>
                </c:pt>
                <c:pt idx="258">
                  <c:v>-5.2752999999999998E-9</c:v>
                </c:pt>
                <c:pt idx="259">
                  <c:v>-5.2691000000000003E-9</c:v>
                </c:pt>
                <c:pt idx="260">
                  <c:v>-5.2627999999999997E-9</c:v>
                </c:pt>
                <c:pt idx="261">
                  <c:v>-5.2566000000000002E-9</c:v>
                </c:pt>
                <c:pt idx="262">
                  <c:v>-5.2503000000000004E-9</c:v>
                </c:pt>
                <c:pt idx="263">
                  <c:v>-5.2441000000000001E-9</c:v>
                </c:pt>
                <c:pt idx="264">
                  <c:v>-5.2378000000000003E-9</c:v>
                </c:pt>
                <c:pt idx="265">
                  <c:v>-5.2316E-9</c:v>
                </c:pt>
                <c:pt idx="266">
                  <c:v>-5.2253000000000001E-9</c:v>
                </c:pt>
                <c:pt idx="267">
                  <c:v>-5.2190999999999999E-9</c:v>
                </c:pt>
                <c:pt idx="268">
                  <c:v>-5.2128E-9</c:v>
                </c:pt>
                <c:pt idx="269">
                  <c:v>-5.2065999999999998E-9</c:v>
                </c:pt>
                <c:pt idx="270">
                  <c:v>-5.2002999999999999E-9</c:v>
                </c:pt>
                <c:pt idx="271">
                  <c:v>-5.1940999999999997E-9</c:v>
                </c:pt>
                <c:pt idx="272">
                  <c:v>-5.1877999999999998E-9</c:v>
                </c:pt>
                <c:pt idx="273">
                  <c:v>-5.1816000000000004E-9</c:v>
                </c:pt>
                <c:pt idx="274">
                  <c:v>-5.1752999999999997E-9</c:v>
                </c:pt>
                <c:pt idx="275">
                  <c:v>-5.1691000000000003E-9</c:v>
                </c:pt>
                <c:pt idx="276">
                  <c:v>-5.1628000000000004E-9</c:v>
                </c:pt>
                <c:pt idx="277">
                  <c:v>-5.1566000000000002E-9</c:v>
                </c:pt>
                <c:pt idx="278">
                  <c:v>-5.1503000000000003E-9</c:v>
                </c:pt>
                <c:pt idx="279">
                  <c:v>-5.1441000000000001E-9</c:v>
                </c:pt>
                <c:pt idx="280">
                  <c:v>-5.1378000000000002E-9</c:v>
                </c:pt>
                <c:pt idx="281">
                  <c:v>-5.1315999999999999E-9</c:v>
                </c:pt>
                <c:pt idx="282">
                  <c:v>-5.1253000000000001E-9</c:v>
                </c:pt>
                <c:pt idx="283">
                  <c:v>-5.1190999999999998E-9</c:v>
                </c:pt>
                <c:pt idx="284">
                  <c:v>-5.1128E-9</c:v>
                </c:pt>
                <c:pt idx="285">
                  <c:v>-5.1065999999999997E-9</c:v>
                </c:pt>
                <c:pt idx="286">
                  <c:v>-5.1002999999999999E-9</c:v>
                </c:pt>
                <c:pt idx="287">
                  <c:v>-5.0940999999999996E-9</c:v>
                </c:pt>
                <c:pt idx="288">
                  <c:v>-5.0877999999999997E-9</c:v>
                </c:pt>
                <c:pt idx="289">
                  <c:v>-5.0816000000000003E-9</c:v>
                </c:pt>
                <c:pt idx="290">
                  <c:v>-5.0752999999999996E-9</c:v>
                </c:pt>
                <c:pt idx="291">
                  <c:v>-5.0691000000000002E-9</c:v>
                </c:pt>
                <c:pt idx="292">
                  <c:v>-5.0628000000000003E-9</c:v>
                </c:pt>
                <c:pt idx="293">
                  <c:v>-5.0566000000000001E-9</c:v>
                </c:pt>
                <c:pt idx="294">
                  <c:v>-5.0503000000000002E-9</c:v>
                </c:pt>
                <c:pt idx="295">
                  <c:v>-5.0441E-9</c:v>
                </c:pt>
                <c:pt idx="296">
                  <c:v>-5.0378000000000001E-9</c:v>
                </c:pt>
                <c:pt idx="297">
                  <c:v>-5.0315999999999999E-9</c:v>
                </c:pt>
                <c:pt idx="298">
                  <c:v>-5.0253E-9</c:v>
                </c:pt>
                <c:pt idx="299">
                  <c:v>-5.0190999999999998E-9</c:v>
                </c:pt>
                <c:pt idx="300">
                  <c:v>-5.0127999999999999E-9</c:v>
                </c:pt>
                <c:pt idx="301">
                  <c:v>-5.0065999999999996E-9</c:v>
                </c:pt>
                <c:pt idx="302">
                  <c:v>-5.0002999999999998E-9</c:v>
                </c:pt>
                <c:pt idx="303">
                  <c:v>-4.9941000000000004E-9</c:v>
                </c:pt>
                <c:pt idx="304">
                  <c:v>-4.9877999999999997E-9</c:v>
                </c:pt>
                <c:pt idx="305">
                  <c:v>-4.9816000000000003E-9</c:v>
                </c:pt>
                <c:pt idx="306">
                  <c:v>-4.9753000000000004E-9</c:v>
                </c:pt>
                <c:pt idx="307">
                  <c:v>-4.9691000000000001E-9</c:v>
                </c:pt>
                <c:pt idx="308">
                  <c:v>-4.9628000000000003E-9</c:v>
                </c:pt>
                <c:pt idx="309">
                  <c:v>-4.9566E-9</c:v>
                </c:pt>
                <c:pt idx="310">
                  <c:v>-4.9503000000000002E-9</c:v>
                </c:pt>
                <c:pt idx="311">
                  <c:v>-4.9440999999999999E-9</c:v>
                </c:pt>
                <c:pt idx="312">
                  <c:v>-4.9378000000000001E-9</c:v>
                </c:pt>
                <c:pt idx="313">
                  <c:v>-4.9315999999999998E-9</c:v>
                </c:pt>
                <c:pt idx="314">
                  <c:v>-4.9252999999999999E-9</c:v>
                </c:pt>
                <c:pt idx="315">
                  <c:v>-4.9190999999999997E-9</c:v>
                </c:pt>
                <c:pt idx="316">
                  <c:v>-4.9127999999999998E-9</c:v>
                </c:pt>
                <c:pt idx="317">
                  <c:v>-4.9066000000000004E-9</c:v>
                </c:pt>
                <c:pt idx="318">
                  <c:v>-4.9002999999999997E-9</c:v>
                </c:pt>
                <c:pt idx="319">
                  <c:v>-4.8941000000000003E-9</c:v>
                </c:pt>
                <c:pt idx="320">
                  <c:v>-4.8877999999999996E-9</c:v>
                </c:pt>
                <c:pt idx="321">
                  <c:v>-4.8816000000000002E-9</c:v>
                </c:pt>
                <c:pt idx="322">
                  <c:v>-4.8753000000000003E-9</c:v>
                </c:pt>
                <c:pt idx="323">
                  <c:v>-4.8691000000000001E-9</c:v>
                </c:pt>
                <c:pt idx="324">
                  <c:v>-4.8628000000000002E-9</c:v>
                </c:pt>
                <c:pt idx="325">
                  <c:v>-4.8566E-9</c:v>
                </c:pt>
                <c:pt idx="326">
                  <c:v>-4.8503000000000001E-9</c:v>
                </c:pt>
                <c:pt idx="327">
                  <c:v>-4.8440999999999998E-9</c:v>
                </c:pt>
                <c:pt idx="328">
                  <c:v>-4.8378E-9</c:v>
                </c:pt>
                <c:pt idx="329">
                  <c:v>-4.8315999999999997E-9</c:v>
                </c:pt>
                <c:pt idx="330">
                  <c:v>-4.8252999999999999E-9</c:v>
                </c:pt>
                <c:pt idx="331">
                  <c:v>-4.8190999999999996E-9</c:v>
                </c:pt>
                <c:pt idx="332">
                  <c:v>-4.8127999999999998E-9</c:v>
                </c:pt>
                <c:pt idx="333">
                  <c:v>-4.8066000000000003E-9</c:v>
                </c:pt>
                <c:pt idx="334">
                  <c:v>-4.8002999999999996E-9</c:v>
                </c:pt>
                <c:pt idx="335">
                  <c:v>-4.7941000000000002E-9</c:v>
                </c:pt>
                <c:pt idx="336">
                  <c:v>-4.7878000000000004E-9</c:v>
                </c:pt>
                <c:pt idx="337">
                  <c:v>-4.7816000000000001E-9</c:v>
                </c:pt>
                <c:pt idx="338">
                  <c:v>-4.7753000000000002E-9</c:v>
                </c:pt>
                <c:pt idx="339">
                  <c:v>-4.7691E-9</c:v>
                </c:pt>
                <c:pt idx="340">
                  <c:v>-4.7628000000000001E-9</c:v>
                </c:pt>
                <c:pt idx="341">
                  <c:v>-4.7565999999999999E-9</c:v>
                </c:pt>
                <c:pt idx="342">
                  <c:v>-4.7503E-9</c:v>
                </c:pt>
                <c:pt idx="343">
                  <c:v>-4.7440999999999998E-9</c:v>
                </c:pt>
                <c:pt idx="344">
                  <c:v>-4.7377999999999999E-9</c:v>
                </c:pt>
                <c:pt idx="345">
                  <c:v>-4.7315999999999997E-9</c:v>
                </c:pt>
                <c:pt idx="346">
                  <c:v>-4.7252999999999998E-9</c:v>
                </c:pt>
                <c:pt idx="347">
                  <c:v>-4.7191000000000004E-9</c:v>
                </c:pt>
                <c:pt idx="348">
                  <c:v>-4.7127999999999997E-9</c:v>
                </c:pt>
                <c:pt idx="349">
                  <c:v>-4.7066000000000003E-9</c:v>
                </c:pt>
                <c:pt idx="350">
                  <c:v>-4.7003000000000004E-9</c:v>
                </c:pt>
                <c:pt idx="351">
                  <c:v>-4.6941000000000002E-9</c:v>
                </c:pt>
                <c:pt idx="352">
                  <c:v>-4.6878000000000003E-9</c:v>
                </c:pt>
                <c:pt idx="353">
                  <c:v>-4.6816E-9</c:v>
                </c:pt>
                <c:pt idx="354">
                  <c:v>-4.6753000000000002E-9</c:v>
                </c:pt>
                <c:pt idx="355">
                  <c:v>-4.6690999999999999E-9</c:v>
                </c:pt>
                <c:pt idx="356">
                  <c:v>-4.6628000000000001E-9</c:v>
                </c:pt>
                <c:pt idx="357">
                  <c:v>-4.6565999999999998E-9</c:v>
                </c:pt>
                <c:pt idx="358">
                  <c:v>-4.6503E-9</c:v>
                </c:pt>
                <c:pt idx="359">
                  <c:v>-4.6440999999999997E-9</c:v>
                </c:pt>
                <c:pt idx="360">
                  <c:v>-4.6377999999999998E-9</c:v>
                </c:pt>
                <c:pt idx="361">
                  <c:v>-4.6315999999999996E-9</c:v>
                </c:pt>
                <c:pt idx="362">
                  <c:v>-4.6252999999999997E-9</c:v>
                </c:pt>
                <c:pt idx="363">
                  <c:v>-4.6191000000000003E-9</c:v>
                </c:pt>
                <c:pt idx="364">
                  <c:v>-4.6127999999999996E-9</c:v>
                </c:pt>
                <c:pt idx="365">
                  <c:v>-4.6066000000000002E-9</c:v>
                </c:pt>
                <c:pt idx="366">
                  <c:v>-4.6003000000000003E-9</c:v>
                </c:pt>
                <c:pt idx="367">
                  <c:v>-4.5941000000000001E-9</c:v>
                </c:pt>
                <c:pt idx="368">
                  <c:v>-4.5878000000000002E-9</c:v>
                </c:pt>
                <c:pt idx="369">
                  <c:v>-4.5816E-9</c:v>
                </c:pt>
                <c:pt idx="370">
                  <c:v>-4.5753000000000001E-9</c:v>
                </c:pt>
                <c:pt idx="371">
                  <c:v>-4.5690999999999999E-9</c:v>
                </c:pt>
                <c:pt idx="372">
                  <c:v>-4.5628E-9</c:v>
                </c:pt>
                <c:pt idx="373">
                  <c:v>-4.5565999999999998E-9</c:v>
                </c:pt>
                <c:pt idx="374">
                  <c:v>-4.5502999999999999E-9</c:v>
                </c:pt>
                <c:pt idx="375">
                  <c:v>-4.5440999999999996E-9</c:v>
                </c:pt>
                <c:pt idx="376">
                  <c:v>-4.5377999999999998E-9</c:v>
                </c:pt>
                <c:pt idx="377">
                  <c:v>-4.5316000000000004E-9</c:v>
                </c:pt>
                <c:pt idx="378">
                  <c:v>-4.5252999999999997E-9</c:v>
                </c:pt>
                <c:pt idx="379">
                  <c:v>-4.5191000000000002E-9</c:v>
                </c:pt>
                <c:pt idx="380">
                  <c:v>-4.5128000000000004E-9</c:v>
                </c:pt>
                <c:pt idx="381">
                  <c:v>-4.5066000000000001E-9</c:v>
                </c:pt>
                <c:pt idx="382">
                  <c:v>-4.5003000000000003E-9</c:v>
                </c:pt>
                <c:pt idx="383">
                  <c:v>-4.4941E-9</c:v>
                </c:pt>
                <c:pt idx="384">
                  <c:v>-4.4878000000000002E-9</c:v>
                </c:pt>
                <c:pt idx="385">
                  <c:v>-4.4815999999999999E-9</c:v>
                </c:pt>
                <c:pt idx="386">
                  <c:v>-4.4753E-9</c:v>
                </c:pt>
                <c:pt idx="387">
                  <c:v>-4.4690999999999998E-9</c:v>
                </c:pt>
                <c:pt idx="388">
                  <c:v>-4.4627999999999999E-9</c:v>
                </c:pt>
                <c:pt idx="389">
                  <c:v>-4.4565999999999997E-9</c:v>
                </c:pt>
                <c:pt idx="390">
                  <c:v>-4.4502999999999998E-9</c:v>
                </c:pt>
                <c:pt idx="391">
                  <c:v>-4.4441000000000004E-9</c:v>
                </c:pt>
                <c:pt idx="392">
                  <c:v>-4.4377999999999997E-9</c:v>
                </c:pt>
                <c:pt idx="393">
                  <c:v>-4.4316000000000003E-9</c:v>
                </c:pt>
                <c:pt idx="394">
                  <c:v>-4.4252999999999996E-9</c:v>
                </c:pt>
                <c:pt idx="395">
                  <c:v>-4.4191000000000002E-9</c:v>
                </c:pt>
                <c:pt idx="396">
                  <c:v>-4.4128000000000003E-9</c:v>
                </c:pt>
                <c:pt idx="397">
                  <c:v>-4.4066000000000001E-9</c:v>
                </c:pt>
                <c:pt idx="398">
                  <c:v>-4.4003000000000002E-9</c:v>
                </c:pt>
                <c:pt idx="399">
                  <c:v>-4.3941E-9</c:v>
                </c:pt>
                <c:pt idx="400">
                  <c:v>-4.3878000000000001E-9</c:v>
                </c:pt>
                <c:pt idx="401">
                  <c:v>-4.3815999999999998E-9</c:v>
                </c:pt>
                <c:pt idx="402">
                  <c:v>-4.3753E-9</c:v>
                </c:pt>
                <c:pt idx="403">
                  <c:v>-4.3690999999999997E-9</c:v>
                </c:pt>
                <c:pt idx="404">
                  <c:v>-4.3627999999999999E-9</c:v>
                </c:pt>
                <c:pt idx="405">
                  <c:v>-4.3565999999999996E-9</c:v>
                </c:pt>
                <c:pt idx="406">
                  <c:v>-4.3502999999999998E-9</c:v>
                </c:pt>
                <c:pt idx="407">
                  <c:v>-4.3441000000000003E-9</c:v>
                </c:pt>
                <c:pt idx="408">
                  <c:v>-4.3377999999999996E-9</c:v>
                </c:pt>
                <c:pt idx="409">
                  <c:v>-4.3316000000000002E-9</c:v>
                </c:pt>
                <c:pt idx="410">
                  <c:v>-4.3253000000000004E-9</c:v>
                </c:pt>
                <c:pt idx="411">
                  <c:v>-4.3191000000000001E-9</c:v>
                </c:pt>
                <c:pt idx="412">
                  <c:v>-4.3128000000000002E-9</c:v>
                </c:pt>
                <c:pt idx="413">
                  <c:v>-4.3066E-9</c:v>
                </c:pt>
                <c:pt idx="414">
                  <c:v>-4.3003000000000001E-9</c:v>
                </c:pt>
                <c:pt idx="415">
                  <c:v>-4.2940999999999999E-9</c:v>
                </c:pt>
                <c:pt idx="416">
                  <c:v>-4.2878E-9</c:v>
                </c:pt>
                <c:pt idx="417">
                  <c:v>-4.2815999999999998E-9</c:v>
                </c:pt>
                <c:pt idx="418">
                  <c:v>-4.2752999999999999E-9</c:v>
                </c:pt>
                <c:pt idx="419">
                  <c:v>-4.2690999999999997E-9</c:v>
                </c:pt>
                <c:pt idx="420">
                  <c:v>-4.2627999999999998E-9</c:v>
                </c:pt>
                <c:pt idx="421">
                  <c:v>-4.2566000000000004E-9</c:v>
                </c:pt>
                <c:pt idx="422">
                  <c:v>-4.2502999999999997E-9</c:v>
                </c:pt>
                <c:pt idx="423">
                  <c:v>-4.2441000000000003E-9</c:v>
                </c:pt>
                <c:pt idx="424">
                  <c:v>-4.2378000000000004E-9</c:v>
                </c:pt>
                <c:pt idx="425">
                  <c:v>-4.2316000000000002E-9</c:v>
                </c:pt>
                <c:pt idx="426">
                  <c:v>-4.2253000000000003E-9</c:v>
                </c:pt>
                <c:pt idx="427">
                  <c:v>-4.2191E-9</c:v>
                </c:pt>
                <c:pt idx="428">
                  <c:v>-4.2128000000000002E-9</c:v>
                </c:pt>
                <c:pt idx="429">
                  <c:v>-4.2065999999999999E-9</c:v>
                </c:pt>
                <c:pt idx="430">
                  <c:v>-4.2003000000000001E-9</c:v>
                </c:pt>
                <c:pt idx="431">
                  <c:v>-4.1940999999999998E-9</c:v>
                </c:pt>
                <c:pt idx="432">
                  <c:v>-4.1878E-9</c:v>
                </c:pt>
                <c:pt idx="433">
                  <c:v>-4.1815999999999997E-9</c:v>
                </c:pt>
                <c:pt idx="434">
                  <c:v>-4.1752999999999998E-9</c:v>
                </c:pt>
                <c:pt idx="435">
                  <c:v>-4.1690999999999996E-9</c:v>
                </c:pt>
                <c:pt idx="436">
                  <c:v>-4.1627999999999997E-9</c:v>
                </c:pt>
                <c:pt idx="437">
                  <c:v>-4.1566000000000003E-9</c:v>
                </c:pt>
                <c:pt idx="438">
                  <c:v>-4.1502999999999996E-9</c:v>
                </c:pt>
                <c:pt idx="439">
                  <c:v>-4.1441000000000002E-9</c:v>
                </c:pt>
                <c:pt idx="440">
                  <c:v>-4.1378000000000003E-9</c:v>
                </c:pt>
                <c:pt idx="441">
                  <c:v>-4.1316000000000001E-9</c:v>
                </c:pt>
                <c:pt idx="442">
                  <c:v>-4.1253000000000002E-9</c:v>
                </c:pt>
                <c:pt idx="443">
                  <c:v>-4.1191E-9</c:v>
                </c:pt>
                <c:pt idx="444">
                  <c:v>-4.1128000000000001E-9</c:v>
                </c:pt>
                <c:pt idx="445">
                  <c:v>-4.1065999999999999E-9</c:v>
                </c:pt>
                <c:pt idx="446">
                  <c:v>-4.1003E-9</c:v>
                </c:pt>
                <c:pt idx="447">
                  <c:v>-4.0940999999999997E-9</c:v>
                </c:pt>
                <c:pt idx="448">
                  <c:v>-4.0877999999999999E-9</c:v>
                </c:pt>
                <c:pt idx="449">
                  <c:v>-4.0815999999999996E-9</c:v>
                </c:pt>
                <c:pt idx="450">
                  <c:v>-4.0752999999999998E-9</c:v>
                </c:pt>
                <c:pt idx="451">
                  <c:v>-4.0691000000000004E-9</c:v>
                </c:pt>
                <c:pt idx="452">
                  <c:v>-4.0627999999999997E-9</c:v>
                </c:pt>
                <c:pt idx="453">
                  <c:v>-4.0566000000000002E-9</c:v>
                </c:pt>
                <c:pt idx="454">
                  <c:v>-4.0503000000000004E-9</c:v>
                </c:pt>
                <c:pt idx="455">
                  <c:v>-4.0441000000000001E-9</c:v>
                </c:pt>
                <c:pt idx="456">
                  <c:v>-4.0378000000000003E-9</c:v>
                </c:pt>
                <c:pt idx="457">
                  <c:v>-4.0316E-9</c:v>
                </c:pt>
                <c:pt idx="458">
                  <c:v>-4.0253000000000002E-9</c:v>
                </c:pt>
                <c:pt idx="459">
                  <c:v>-4.0190999999999999E-9</c:v>
                </c:pt>
                <c:pt idx="460">
                  <c:v>-4.0128E-9</c:v>
                </c:pt>
                <c:pt idx="461">
                  <c:v>-4.0065999999999998E-9</c:v>
                </c:pt>
                <c:pt idx="462">
                  <c:v>-4.0002999999999999E-9</c:v>
                </c:pt>
                <c:pt idx="463">
                  <c:v>-3.9940999999999997E-9</c:v>
                </c:pt>
                <c:pt idx="464">
                  <c:v>-3.9877999999999998E-9</c:v>
                </c:pt>
                <c:pt idx="465">
                  <c:v>-3.9816000000000004E-9</c:v>
                </c:pt>
                <c:pt idx="466">
                  <c:v>-3.9752999999999997E-9</c:v>
                </c:pt>
                <c:pt idx="467">
                  <c:v>-3.9691000000000003E-9</c:v>
                </c:pt>
                <c:pt idx="468">
                  <c:v>-3.9627999999999996E-9</c:v>
                </c:pt>
                <c:pt idx="469">
                  <c:v>-3.9566000000000002E-9</c:v>
                </c:pt>
                <c:pt idx="470">
                  <c:v>-3.9503000000000003E-9</c:v>
                </c:pt>
                <c:pt idx="471">
                  <c:v>-3.9441000000000001E-9</c:v>
                </c:pt>
                <c:pt idx="472">
                  <c:v>-3.9378000000000002E-9</c:v>
                </c:pt>
                <c:pt idx="473">
                  <c:v>-3.9315999999999999E-9</c:v>
                </c:pt>
                <c:pt idx="474">
                  <c:v>-3.9253000000000001E-9</c:v>
                </c:pt>
                <c:pt idx="475">
                  <c:v>-3.9190999999999998E-9</c:v>
                </c:pt>
                <c:pt idx="476">
                  <c:v>-3.9128E-9</c:v>
                </c:pt>
                <c:pt idx="477">
                  <c:v>-3.9065999999999997E-9</c:v>
                </c:pt>
                <c:pt idx="478">
                  <c:v>-3.9002999999999999E-9</c:v>
                </c:pt>
                <c:pt idx="479">
                  <c:v>-3.8940999999999996E-9</c:v>
                </c:pt>
                <c:pt idx="480">
                  <c:v>-3.8877999999999997E-9</c:v>
                </c:pt>
                <c:pt idx="481">
                  <c:v>-3.8816000000000003E-9</c:v>
                </c:pt>
                <c:pt idx="482">
                  <c:v>-3.8752999999999996E-9</c:v>
                </c:pt>
                <c:pt idx="483">
                  <c:v>-3.8691000000000002E-9</c:v>
                </c:pt>
                <c:pt idx="484">
                  <c:v>-3.8628000000000004E-9</c:v>
                </c:pt>
                <c:pt idx="485">
                  <c:v>-3.8566000000000001E-9</c:v>
                </c:pt>
                <c:pt idx="486">
                  <c:v>-3.8503000000000002E-9</c:v>
                </c:pt>
                <c:pt idx="487">
                  <c:v>-3.8441E-9</c:v>
                </c:pt>
                <c:pt idx="488">
                  <c:v>-3.8378000000000001E-9</c:v>
                </c:pt>
                <c:pt idx="489">
                  <c:v>-3.8315999999999999E-9</c:v>
                </c:pt>
                <c:pt idx="490">
                  <c:v>-3.8253E-9</c:v>
                </c:pt>
                <c:pt idx="491">
                  <c:v>-3.8190999999999998E-9</c:v>
                </c:pt>
                <c:pt idx="492">
                  <c:v>-3.8127999999999999E-9</c:v>
                </c:pt>
                <c:pt idx="493">
                  <c:v>-3.8065999999999997E-9</c:v>
                </c:pt>
                <c:pt idx="494">
                  <c:v>-3.8002999999999998E-9</c:v>
                </c:pt>
                <c:pt idx="495">
                  <c:v>-3.7941000000000004E-9</c:v>
                </c:pt>
                <c:pt idx="496">
                  <c:v>-3.7877999999999997E-9</c:v>
                </c:pt>
                <c:pt idx="497">
                  <c:v>-3.7816000000000003E-9</c:v>
                </c:pt>
                <c:pt idx="498">
                  <c:v>-3.7753000000000004E-9</c:v>
                </c:pt>
                <c:pt idx="499">
                  <c:v>-3.7691000000000001E-9</c:v>
                </c:pt>
                <c:pt idx="500">
                  <c:v>-3.7628000000000003E-9</c:v>
                </c:pt>
                <c:pt idx="501">
                  <c:v>-3.7566E-9</c:v>
                </c:pt>
                <c:pt idx="502">
                  <c:v>-3.7503000000000002E-9</c:v>
                </c:pt>
                <c:pt idx="503">
                  <c:v>-3.7440999999999999E-9</c:v>
                </c:pt>
                <c:pt idx="504">
                  <c:v>-3.7378000000000001E-9</c:v>
                </c:pt>
                <c:pt idx="505">
                  <c:v>-3.7315999999999998E-9</c:v>
                </c:pt>
                <c:pt idx="506">
                  <c:v>-3.7252999999999999E-9</c:v>
                </c:pt>
                <c:pt idx="507">
                  <c:v>-3.7191000000000001E-9</c:v>
                </c:pt>
                <c:pt idx="508">
                  <c:v>-3.7127999999999998E-9</c:v>
                </c:pt>
                <c:pt idx="509">
                  <c:v>-3.7066E-9</c:v>
                </c:pt>
                <c:pt idx="510">
                  <c:v>-3.7003000000000001E-9</c:v>
                </c:pt>
                <c:pt idx="511">
                  <c:v>-3.6940999999999999E-9</c:v>
                </c:pt>
                <c:pt idx="512">
                  <c:v>-3.6878E-9</c:v>
                </c:pt>
                <c:pt idx="513">
                  <c:v>-3.6816000000000002E-9</c:v>
                </c:pt>
                <c:pt idx="514">
                  <c:v>-3.6752999999999999E-9</c:v>
                </c:pt>
                <c:pt idx="515">
                  <c:v>-3.6691000000000001E-9</c:v>
                </c:pt>
                <c:pt idx="516">
                  <c:v>-3.6627999999999998E-9</c:v>
                </c:pt>
                <c:pt idx="517">
                  <c:v>-3.6566E-9</c:v>
                </c:pt>
                <c:pt idx="518">
                  <c:v>-3.6503000000000001E-9</c:v>
                </c:pt>
                <c:pt idx="519">
                  <c:v>-3.6440999999999999E-9</c:v>
                </c:pt>
                <c:pt idx="520">
                  <c:v>-3.6378E-9</c:v>
                </c:pt>
                <c:pt idx="521">
                  <c:v>-3.6316000000000002E-9</c:v>
                </c:pt>
                <c:pt idx="522">
                  <c:v>-3.6252999999999999E-9</c:v>
                </c:pt>
                <c:pt idx="523">
                  <c:v>-3.6191E-9</c:v>
                </c:pt>
                <c:pt idx="524">
                  <c:v>-3.6128000000000002E-9</c:v>
                </c:pt>
                <c:pt idx="525">
                  <c:v>-3.6065999999999999E-9</c:v>
                </c:pt>
                <c:pt idx="526">
                  <c:v>-3.6003000000000001E-9</c:v>
                </c:pt>
                <c:pt idx="527">
                  <c:v>-3.5940999999999998E-9</c:v>
                </c:pt>
                <c:pt idx="528">
                  <c:v>-3.5878E-9</c:v>
                </c:pt>
                <c:pt idx="529">
                  <c:v>-3.5816000000000001E-9</c:v>
                </c:pt>
                <c:pt idx="530">
                  <c:v>-3.5752999999999998E-9</c:v>
                </c:pt>
                <c:pt idx="531">
                  <c:v>-3.5691E-9</c:v>
                </c:pt>
                <c:pt idx="532">
                  <c:v>-3.5628000000000001E-9</c:v>
                </c:pt>
                <c:pt idx="533">
                  <c:v>-3.5565999999999999E-9</c:v>
                </c:pt>
                <c:pt idx="534">
                  <c:v>-3.5503E-9</c:v>
                </c:pt>
                <c:pt idx="535">
                  <c:v>-3.5441000000000002E-9</c:v>
                </c:pt>
                <c:pt idx="536">
                  <c:v>-3.5377999999999999E-9</c:v>
                </c:pt>
                <c:pt idx="537">
                  <c:v>-3.5316000000000001E-9</c:v>
                </c:pt>
                <c:pt idx="538">
                  <c:v>-3.5252999999999998E-9</c:v>
                </c:pt>
                <c:pt idx="539">
                  <c:v>-3.5191E-9</c:v>
                </c:pt>
                <c:pt idx="540">
                  <c:v>-3.5128000000000001E-9</c:v>
                </c:pt>
                <c:pt idx="541">
                  <c:v>-3.5065999999999999E-9</c:v>
                </c:pt>
                <c:pt idx="542">
                  <c:v>-3.5003E-9</c:v>
                </c:pt>
                <c:pt idx="543">
                  <c:v>-3.4941000000000002E-9</c:v>
                </c:pt>
                <c:pt idx="544">
                  <c:v>-3.4877999999999999E-9</c:v>
                </c:pt>
                <c:pt idx="545">
                  <c:v>-3.4816000000000001E-9</c:v>
                </c:pt>
                <c:pt idx="546">
                  <c:v>-3.4753000000000002E-9</c:v>
                </c:pt>
                <c:pt idx="547">
                  <c:v>-3.4690999999999999E-9</c:v>
                </c:pt>
                <c:pt idx="548">
                  <c:v>-3.4628000000000001E-9</c:v>
                </c:pt>
                <c:pt idx="549">
                  <c:v>-3.4565999999999998E-9</c:v>
                </c:pt>
                <c:pt idx="550">
                  <c:v>-3.4503E-9</c:v>
                </c:pt>
                <c:pt idx="551">
                  <c:v>-3.4441000000000001E-9</c:v>
                </c:pt>
                <c:pt idx="552">
                  <c:v>-3.4377999999999999E-9</c:v>
                </c:pt>
                <c:pt idx="553">
                  <c:v>-3.4316E-9</c:v>
                </c:pt>
                <c:pt idx="554">
                  <c:v>-3.4253000000000002E-9</c:v>
                </c:pt>
                <c:pt idx="555">
                  <c:v>-3.4190999999999999E-9</c:v>
                </c:pt>
                <c:pt idx="556">
                  <c:v>-3.4128E-9</c:v>
                </c:pt>
                <c:pt idx="557">
                  <c:v>-3.4065999999999998E-9</c:v>
                </c:pt>
                <c:pt idx="558">
                  <c:v>-3.4002999999999999E-9</c:v>
                </c:pt>
                <c:pt idx="559">
                  <c:v>-3.3941000000000001E-9</c:v>
                </c:pt>
                <c:pt idx="560">
                  <c:v>-3.3877999999999998E-9</c:v>
                </c:pt>
                <c:pt idx="561">
                  <c:v>-3.3816E-9</c:v>
                </c:pt>
                <c:pt idx="562">
                  <c:v>-3.3753000000000001E-9</c:v>
                </c:pt>
                <c:pt idx="563">
                  <c:v>-3.3690999999999999E-9</c:v>
                </c:pt>
                <c:pt idx="564">
                  <c:v>-3.3628E-9</c:v>
                </c:pt>
                <c:pt idx="565">
                  <c:v>-3.3566000000000002E-9</c:v>
                </c:pt>
                <c:pt idx="566">
                  <c:v>-3.3502999999999999E-9</c:v>
                </c:pt>
                <c:pt idx="567">
                  <c:v>-3.3441000000000001E-9</c:v>
                </c:pt>
                <c:pt idx="568">
                  <c:v>-3.3378000000000002E-9</c:v>
                </c:pt>
                <c:pt idx="569">
                  <c:v>-3.3316E-9</c:v>
                </c:pt>
                <c:pt idx="570">
                  <c:v>-3.3253000000000001E-9</c:v>
                </c:pt>
                <c:pt idx="571">
                  <c:v>-3.3190999999999998E-9</c:v>
                </c:pt>
                <c:pt idx="572">
                  <c:v>-3.3128E-9</c:v>
                </c:pt>
                <c:pt idx="573">
                  <c:v>-3.3066000000000001E-9</c:v>
                </c:pt>
                <c:pt idx="574">
                  <c:v>-3.3002999999999999E-9</c:v>
                </c:pt>
                <c:pt idx="575">
                  <c:v>-3.2941E-9</c:v>
                </c:pt>
                <c:pt idx="576">
                  <c:v>-3.2878000000000002E-9</c:v>
                </c:pt>
                <c:pt idx="577">
                  <c:v>-3.2815999999999999E-9</c:v>
                </c:pt>
                <c:pt idx="578">
                  <c:v>-3.2753000000000001E-9</c:v>
                </c:pt>
                <c:pt idx="579">
                  <c:v>-3.2690999999999998E-9</c:v>
                </c:pt>
                <c:pt idx="580">
                  <c:v>-3.2627999999999999E-9</c:v>
                </c:pt>
                <c:pt idx="581">
                  <c:v>-3.2566000000000001E-9</c:v>
                </c:pt>
                <c:pt idx="582">
                  <c:v>-3.2502999999999998E-9</c:v>
                </c:pt>
                <c:pt idx="583">
                  <c:v>-3.2441E-9</c:v>
                </c:pt>
                <c:pt idx="584">
                  <c:v>-3.2378000000000001E-9</c:v>
                </c:pt>
                <c:pt idx="585">
                  <c:v>-3.2315999999999999E-9</c:v>
                </c:pt>
                <c:pt idx="586">
                  <c:v>-3.2253E-9</c:v>
                </c:pt>
                <c:pt idx="587">
                  <c:v>-3.2191000000000002E-9</c:v>
                </c:pt>
                <c:pt idx="588">
                  <c:v>-3.2127999999999999E-9</c:v>
                </c:pt>
                <c:pt idx="589">
                  <c:v>-3.2066000000000001E-9</c:v>
                </c:pt>
                <c:pt idx="590">
                  <c:v>-3.2002999999999998E-9</c:v>
                </c:pt>
                <c:pt idx="591">
                  <c:v>-3.1941E-9</c:v>
                </c:pt>
                <c:pt idx="592">
                  <c:v>-3.1878000000000001E-9</c:v>
                </c:pt>
                <c:pt idx="593">
                  <c:v>-3.1815999999999998E-9</c:v>
                </c:pt>
                <c:pt idx="594">
                  <c:v>-3.1753E-9</c:v>
                </c:pt>
                <c:pt idx="595">
                  <c:v>-3.1691000000000002E-9</c:v>
                </c:pt>
                <c:pt idx="596">
                  <c:v>-3.1627999999999999E-9</c:v>
                </c:pt>
                <c:pt idx="597">
                  <c:v>-3.1566E-9</c:v>
                </c:pt>
                <c:pt idx="598">
                  <c:v>-3.1503000000000002E-9</c:v>
                </c:pt>
                <c:pt idx="599">
                  <c:v>-3.1440999999999999E-9</c:v>
                </c:pt>
                <c:pt idx="600">
                  <c:v>-3.1378000000000001E-9</c:v>
                </c:pt>
                <c:pt idx="601">
                  <c:v>-3.1315999999999998E-9</c:v>
                </c:pt>
                <c:pt idx="602">
                  <c:v>-3.1253E-9</c:v>
                </c:pt>
                <c:pt idx="603">
                  <c:v>-3.1191000000000001E-9</c:v>
                </c:pt>
                <c:pt idx="604">
                  <c:v>-3.1127999999999998E-9</c:v>
                </c:pt>
                <c:pt idx="605">
                  <c:v>-3.1066E-9</c:v>
                </c:pt>
                <c:pt idx="606">
                  <c:v>-3.1003000000000001E-9</c:v>
                </c:pt>
                <c:pt idx="607">
                  <c:v>-3.0940999999999999E-9</c:v>
                </c:pt>
                <c:pt idx="608">
                  <c:v>-3.0878E-9</c:v>
                </c:pt>
                <c:pt idx="609">
                  <c:v>-3.0816000000000002E-9</c:v>
                </c:pt>
                <c:pt idx="610">
                  <c:v>-3.0752999999999999E-9</c:v>
                </c:pt>
                <c:pt idx="611">
                  <c:v>-3.0691000000000001E-9</c:v>
                </c:pt>
                <c:pt idx="612">
                  <c:v>-3.0627999999999998E-9</c:v>
                </c:pt>
                <c:pt idx="613">
                  <c:v>-3.0566E-9</c:v>
                </c:pt>
                <c:pt idx="614">
                  <c:v>-3.0503000000000001E-9</c:v>
                </c:pt>
                <c:pt idx="615">
                  <c:v>-3.0440999999999999E-9</c:v>
                </c:pt>
                <c:pt idx="616">
                  <c:v>-3.0378E-9</c:v>
                </c:pt>
                <c:pt idx="617">
                  <c:v>-3.0316000000000002E-9</c:v>
                </c:pt>
                <c:pt idx="618">
                  <c:v>-3.0252999999999999E-9</c:v>
                </c:pt>
                <c:pt idx="619">
                  <c:v>-3.0191E-9</c:v>
                </c:pt>
                <c:pt idx="620">
                  <c:v>-3.0128000000000002E-9</c:v>
                </c:pt>
                <c:pt idx="621">
                  <c:v>-3.0065999999999999E-9</c:v>
                </c:pt>
                <c:pt idx="622">
                  <c:v>-3.0003000000000001E-9</c:v>
                </c:pt>
                <c:pt idx="623">
                  <c:v>-2.9940999999999998E-9</c:v>
                </c:pt>
                <c:pt idx="624">
                  <c:v>-2.9878E-9</c:v>
                </c:pt>
                <c:pt idx="625">
                  <c:v>-2.9816000000000001E-9</c:v>
                </c:pt>
                <c:pt idx="626">
                  <c:v>-2.9752999999999998E-9</c:v>
                </c:pt>
                <c:pt idx="627">
                  <c:v>-2.9691E-9</c:v>
                </c:pt>
                <c:pt idx="628">
                  <c:v>-2.9628000000000001E-9</c:v>
                </c:pt>
                <c:pt idx="629">
                  <c:v>-2.9565999999999999E-9</c:v>
                </c:pt>
                <c:pt idx="630">
                  <c:v>-2.9503E-9</c:v>
                </c:pt>
                <c:pt idx="631">
                  <c:v>-2.9441000000000002E-9</c:v>
                </c:pt>
                <c:pt idx="632">
                  <c:v>-2.9377999999999999E-9</c:v>
                </c:pt>
                <c:pt idx="633">
                  <c:v>-2.9316000000000001E-9</c:v>
                </c:pt>
                <c:pt idx="634">
                  <c:v>-2.9252999999999998E-9</c:v>
                </c:pt>
                <c:pt idx="635">
                  <c:v>-2.9191E-9</c:v>
                </c:pt>
                <c:pt idx="636">
                  <c:v>-2.9128000000000001E-9</c:v>
                </c:pt>
                <c:pt idx="637">
                  <c:v>-2.9065999999999999E-9</c:v>
                </c:pt>
                <c:pt idx="638">
                  <c:v>-2.9003E-9</c:v>
                </c:pt>
                <c:pt idx="639">
                  <c:v>-2.8941000000000002E-9</c:v>
                </c:pt>
                <c:pt idx="640">
                  <c:v>-2.8877999999999999E-9</c:v>
                </c:pt>
                <c:pt idx="641">
                  <c:v>-2.8816000000000001E-9</c:v>
                </c:pt>
                <c:pt idx="642">
                  <c:v>-2.8753000000000002E-9</c:v>
                </c:pt>
                <c:pt idx="643">
                  <c:v>-2.8690999999999999E-9</c:v>
                </c:pt>
                <c:pt idx="644">
                  <c:v>-2.8628000000000001E-9</c:v>
                </c:pt>
                <c:pt idx="645">
                  <c:v>-2.8565999999999998E-9</c:v>
                </c:pt>
                <c:pt idx="646">
                  <c:v>-2.8503E-9</c:v>
                </c:pt>
                <c:pt idx="647">
                  <c:v>-2.8441000000000001E-9</c:v>
                </c:pt>
                <c:pt idx="648">
                  <c:v>-2.8377999999999999E-9</c:v>
                </c:pt>
                <c:pt idx="649">
                  <c:v>-2.8316E-9</c:v>
                </c:pt>
                <c:pt idx="650">
                  <c:v>-2.8253000000000002E-9</c:v>
                </c:pt>
                <c:pt idx="651">
                  <c:v>-2.8190999999999999E-9</c:v>
                </c:pt>
                <c:pt idx="652">
                  <c:v>-2.8128E-9</c:v>
                </c:pt>
                <c:pt idx="653">
                  <c:v>-2.8065999999999998E-9</c:v>
                </c:pt>
                <c:pt idx="654">
                  <c:v>-2.8002999999999999E-9</c:v>
                </c:pt>
                <c:pt idx="655">
                  <c:v>-2.7941000000000001E-9</c:v>
                </c:pt>
                <c:pt idx="656">
                  <c:v>-2.7877999999999998E-9</c:v>
                </c:pt>
                <c:pt idx="657">
                  <c:v>-2.7816E-9</c:v>
                </c:pt>
                <c:pt idx="658">
                  <c:v>-2.7753000000000001E-9</c:v>
                </c:pt>
                <c:pt idx="659">
                  <c:v>-2.7690999999999999E-9</c:v>
                </c:pt>
                <c:pt idx="660">
                  <c:v>-2.7628E-9</c:v>
                </c:pt>
                <c:pt idx="661">
                  <c:v>-2.7566000000000002E-9</c:v>
                </c:pt>
                <c:pt idx="662">
                  <c:v>-2.7502999999999999E-9</c:v>
                </c:pt>
                <c:pt idx="663">
                  <c:v>-2.7441000000000001E-9</c:v>
                </c:pt>
                <c:pt idx="664">
                  <c:v>-2.7378000000000002E-9</c:v>
                </c:pt>
                <c:pt idx="665">
                  <c:v>-2.7316E-9</c:v>
                </c:pt>
                <c:pt idx="666">
                  <c:v>-2.7253000000000001E-9</c:v>
                </c:pt>
                <c:pt idx="667">
                  <c:v>-2.7190999999999998E-9</c:v>
                </c:pt>
                <c:pt idx="668">
                  <c:v>-2.7128E-9</c:v>
                </c:pt>
                <c:pt idx="669">
                  <c:v>-2.7066000000000001E-9</c:v>
                </c:pt>
                <c:pt idx="670">
                  <c:v>-2.7002999999999999E-9</c:v>
                </c:pt>
                <c:pt idx="671">
                  <c:v>-2.6941E-9</c:v>
                </c:pt>
                <c:pt idx="672">
                  <c:v>-2.6878000000000002E-9</c:v>
                </c:pt>
                <c:pt idx="673">
                  <c:v>-2.6815999999999999E-9</c:v>
                </c:pt>
                <c:pt idx="674">
                  <c:v>-2.6753000000000001E-9</c:v>
                </c:pt>
                <c:pt idx="675">
                  <c:v>-2.6690999999999998E-9</c:v>
                </c:pt>
                <c:pt idx="676">
                  <c:v>-2.6627999999999999E-9</c:v>
                </c:pt>
                <c:pt idx="677">
                  <c:v>-2.6566000000000001E-9</c:v>
                </c:pt>
                <c:pt idx="678">
                  <c:v>-2.6502999999999998E-9</c:v>
                </c:pt>
                <c:pt idx="679">
                  <c:v>-2.6441E-9</c:v>
                </c:pt>
                <c:pt idx="680">
                  <c:v>-2.6378000000000001E-9</c:v>
                </c:pt>
                <c:pt idx="681">
                  <c:v>-2.6315999999999999E-9</c:v>
                </c:pt>
                <c:pt idx="682">
                  <c:v>-2.6253E-9</c:v>
                </c:pt>
                <c:pt idx="683">
                  <c:v>-2.6191000000000002E-9</c:v>
                </c:pt>
                <c:pt idx="684">
                  <c:v>-2.6127999999999999E-9</c:v>
                </c:pt>
                <c:pt idx="685">
                  <c:v>-2.6066000000000001E-9</c:v>
                </c:pt>
                <c:pt idx="686">
                  <c:v>-2.6002999999999998E-9</c:v>
                </c:pt>
                <c:pt idx="687">
                  <c:v>-2.5941E-9</c:v>
                </c:pt>
                <c:pt idx="688">
                  <c:v>-2.5878000000000001E-9</c:v>
                </c:pt>
                <c:pt idx="689">
                  <c:v>-2.5815999999999999E-9</c:v>
                </c:pt>
                <c:pt idx="690">
                  <c:v>-2.5753E-9</c:v>
                </c:pt>
                <c:pt idx="691">
                  <c:v>-2.5691000000000002E-9</c:v>
                </c:pt>
                <c:pt idx="692">
                  <c:v>-2.5627999999999999E-9</c:v>
                </c:pt>
                <c:pt idx="693">
                  <c:v>-2.5566E-9</c:v>
                </c:pt>
                <c:pt idx="694">
                  <c:v>-2.5503000000000002E-9</c:v>
                </c:pt>
                <c:pt idx="695">
                  <c:v>-2.5440999999999999E-9</c:v>
                </c:pt>
                <c:pt idx="696">
                  <c:v>-2.5378000000000001E-9</c:v>
                </c:pt>
                <c:pt idx="697">
                  <c:v>-2.5315999999999998E-9</c:v>
                </c:pt>
                <c:pt idx="698">
                  <c:v>-2.5253E-9</c:v>
                </c:pt>
                <c:pt idx="699">
                  <c:v>-2.5191000000000001E-9</c:v>
                </c:pt>
                <c:pt idx="700">
                  <c:v>-2.5127999999999998E-9</c:v>
                </c:pt>
                <c:pt idx="701">
                  <c:v>-2.5066E-9</c:v>
                </c:pt>
                <c:pt idx="702">
                  <c:v>-2.5003000000000001E-9</c:v>
                </c:pt>
                <c:pt idx="703">
                  <c:v>-2.4940999999999999E-9</c:v>
                </c:pt>
                <c:pt idx="704">
                  <c:v>-2.4878E-9</c:v>
                </c:pt>
                <c:pt idx="705">
                  <c:v>-2.4816000000000002E-9</c:v>
                </c:pt>
                <c:pt idx="706">
                  <c:v>-2.4752999999999999E-9</c:v>
                </c:pt>
                <c:pt idx="707">
                  <c:v>-2.4691000000000001E-9</c:v>
                </c:pt>
                <c:pt idx="708">
                  <c:v>-2.4627999999999998E-9</c:v>
                </c:pt>
                <c:pt idx="709">
                  <c:v>-2.4566E-9</c:v>
                </c:pt>
                <c:pt idx="710">
                  <c:v>-2.4503000000000001E-9</c:v>
                </c:pt>
                <c:pt idx="711">
                  <c:v>-2.4440999999999999E-9</c:v>
                </c:pt>
                <c:pt idx="712">
                  <c:v>-2.4378E-9</c:v>
                </c:pt>
                <c:pt idx="713">
                  <c:v>-2.4316000000000002E-9</c:v>
                </c:pt>
                <c:pt idx="714">
                  <c:v>-2.4252999999999999E-9</c:v>
                </c:pt>
                <c:pt idx="715">
                  <c:v>-2.4191000000000001E-9</c:v>
                </c:pt>
                <c:pt idx="716">
                  <c:v>-2.4128000000000002E-9</c:v>
                </c:pt>
                <c:pt idx="717">
                  <c:v>-2.4065999999999999E-9</c:v>
                </c:pt>
                <c:pt idx="718">
                  <c:v>-2.4003000000000001E-9</c:v>
                </c:pt>
                <c:pt idx="719">
                  <c:v>-2.3940999999999998E-9</c:v>
                </c:pt>
                <c:pt idx="720">
                  <c:v>-2.3878E-9</c:v>
                </c:pt>
                <c:pt idx="721">
                  <c:v>-2.3816000000000001E-9</c:v>
                </c:pt>
                <c:pt idx="722">
                  <c:v>-2.3752999999999999E-9</c:v>
                </c:pt>
                <c:pt idx="723">
                  <c:v>-2.3691E-9</c:v>
                </c:pt>
                <c:pt idx="724">
                  <c:v>-2.3628000000000002E-9</c:v>
                </c:pt>
                <c:pt idx="725">
                  <c:v>-2.3565999999999999E-9</c:v>
                </c:pt>
                <c:pt idx="726">
                  <c:v>-2.3503E-9</c:v>
                </c:pt>
                <c:pt idx="727">
                  <c:v>-2.3440999999999998E-9</c:v>
                </c:pt>
                <c:pt idx="728">
                  <c:v>-2.3377999999999999E-9</c:v>
                </c:pt>
                <c:pt idx="729">
                  <c:v>-2.3316000000000001E-9</c:v>
                </c:pt>
                <c:pt idx="730">
                  <c:v>-2.3252999999999998E-9</c:v>
                </c:pt>
                <c:pt idx="731">
                  <c:v>-2.3191E-9</c:v>
                </c:pt>
                <c:pt idx="732">
                  <c:v>-2.3128000000000001E-9</c:v>
                </c:pt>
                <c:pt idx="733">
                  <c:v>-2.3065999999999999E-9</c:v>
                </c:pt>
                <c:pt idx="734">
                  <c:v>-2.3003E-9</c:v>
                </c:pt>
                <c:pt idx="735">
                  <c:v>-2.2941000000000002E-9</c:v>
                </c:pt>
                <c:pt idx="736">
                  <c:v>-2.2877999999999999E-9</c:v>
                </c:pt>
                <c:pt idx="737">
                  <c:v>-2.2816000000000001E-9</c:v>
                </c:pt>
                <c:pt idx="738">
                  <c:v>-2.2753000000000002E-9</c:v>
                </c:pt>
                <c:pt idx="739">
                  <c:v>-2.2691E-9</c:v>
                </c:pt>
                <c:pt idx="740">
                  <c:v>-2.2628000000000001E-9</c:v>
                </c:pt>
                <c:pt idx="741">
                  <c:v>-2.2565999999999998E-9</c:v>
                </c:pt>
                <c:pt idx="742">
                  <c:v>-2.2503E-9</c:v>
                </c:pt>
                <c:pt idx="743">
                  <c:v>-2.2441000000000001E-9</c:v>
                </c:pt>
                <c:pt idx="744">
                  <c:v>-2.2377999999999999E-9</c:v>
                </c:pt>
                <c:pt idx="745">
                  <c:v>-2.2316E-9</c:v>
                </c:pt>
                <c:pt idx="746">
                  <c:v>-2.2253000000000002E-9</c:v>
                </c:pt>
                <c:pt idx="747">
                  <c:v>-2.2190999999999999E-9</c:v>
                </c:pt>
                <c:pt idx="748">
                  <c:v>-2.2128000000000001E-9</c:v>
                </c:pt>
                <c:pt idx="749">
                  <c:v>-2.2065999999999998E-9</c:v>
                </c:pt>
                <c:pt idx="750">
                  <c:v>-2.2002999999999999E-9</c:v>
                </c:pt>
                <c:pt idx="751">
                  <c:v>-2.1941000000000001E-9</c:v>
                </c:pt>
                <c:pt idx="752">
                  <c:v>-2.1877999999999998E-9</c:v>
                </c:pt>
                <c:pt idx="753">
                  <c:v>-2.1816E-9</c:v>
                </c:pt>
                <c:pt idx="754">
                  <c:v>-2.1753000000000001E-9</c:v>
                </c:pt>
                <c:pt idx="755">
                  <c:v>-2.1690999999999999E-9</c:v>
                </c:pt>
                <c:pt idx="756">
                  <c:v>-2.1628E-9</c:v>
                </c:pt>
                <c:pt idx="757">
                  <c:v>-2.1566000000000002E-9</c:v>
                </c:pt>
                <c:pt idx="758">
                  <c:v>-2.1502999999999999E-9</c:v>
                </c:pt>
                <c:pt idx="759">
                  <c:v>-2.1441000000000001E-9</c:v>
                </c:pt>
                <c:pt idx="760">
                  <c:v>-2.1377999999999998E-9</c:v>
                </c:pt>
                <c:pt idx="761">
                  <c:v>-2.1316E-9</c:v>
                </c:pt>
                <c:pt idx="762">
                  <c:v>-2.1253000000000001E-9</c:v>
                </c:pt>
                <c:pt idx="763">
                  <c:v>-2.1190999999999998E-9</c:v>
                </c:pt>
                <c:pt idx="764">
                  <c:v>-2.1128E-9</c:v>
                </c:pt>
                <c:pt idx="765">
                  <c:v>-2.1066000000000001E-9</c:v>
                </c:pt>
                <c:pt idx="766">
                  <c:v>-2.1002999999999999E-9</c:v>
                </c:pt>
                <c:pt idx="767">
                  <c:v>-2.0941E-9</c:v>
                </c:pt>
                <c:pt idx="768">
                  <c:v>-2.0878000000000002E-9</c:v>
                </c:pt>
                <c:pt idx="769">
                  <c:v>-2.0815999999999999E-9</c:v>
                </c:pt>
                <c:pt idx="770">
                  <c:v>-2.0753000000000001E-9</c:v>
                </c:pt>
                <c:pt idx="771">
                  <c:v>-2.0690999999999998E-9</c:v>
                </c:pt>
                <c:pt idx="772">
                  <c:v>-2.0627999999999999E-9</c:v>
                </c:pt>
                <c:pt idx="773">
                  <c:v>-2.0566000000000001E-9</c:v>
                </c:pt>
                <c:pt idx="774">
                  <c:v>-2.0502999999999998E-9</c:v>
                </c:pt>
                <c:pt idx="775">
                  <c:v>-2.0441E-9</c:v>
                </c:pt>
                <c:pt idx="776">
                  <c:v>-2.0378000000000001E-9</c:v>
                </c:pt>
                <c:pt idx="777">
                  <c:v>-2.0315999999999999E-9</c:v>
                </c:pt>
                <c:pt idx="778">
                  <c:v>-2.0253E-9</c:v>
                </c:pt>
                <c:pt idx="779">
                  <c:v>-2.0191000000000002E-9</c:v>
                </c:pt>
                <c:pt idx="780">
                  <c:v>-2.0127999999999999E-9</c:v>
                </c:pt>
                <c:pt idx="781">
                  <c:v>-2.0066000000000001E-9</c:v>
                </c:pt>
                <c:pt idx="782">
                  <c:v>-2.0002999999999998E-9</c:v>
                </c:pt>
                <c:pt idx="783">
                  <c:v>-1.9941E-9</c:v>
                </c:pt>
                <c:pt idx="784">
                  <c:v>-1.9878000000000001E-9</c:v>
                </c:pt>
                <c:pt idx="785">
                  <c:v>-1.9815999999999999E-9</c:v>
                </c:pt>
                <c:pt idx="786">
                  <c:v>-1.9753E-9</c:v>
                </c:pt>
                <c:pt idx="787">
                  <c:v>-1.9691000000000002E-9</c:v>
                </c:pt>
                <c:pt idx="788">
                  <c:v>-1.9627999999999999E-9</c:v>
                </c:pt>
                <c:pt idx="789">
                  <c:v>-1.9566E-9</c:v>
                </c:pt>
                <c:pt idx="790">
                  <c:v>-1.9503000000000002E-9</c:v>
                </c:pt>
                <c:pt idx="791">
                  <c:v>-1.9440999999999999E-9</c:v>
                </c:pt>
                <c:pt idx="792">
                  <c:v>-1.9378000000000001E-9</c:v>
                </c:pt>
                <c:pt idx="793">
                  <c:v>-1.9315999999999998E-9</c:v>
                </c:pt>
                <c:pt idx="794">
                  <c:v>-1.9253E-9</c:v>
                </c:pt>
                <c:pt idx="795">
                  <c:v>-1.9191000000000001E-9</c:v>
                </c:pt>
                <c:pt idx="796">
                  <c:v>-1.9127999999999998E-9</c:v>
                </c:pt>
                <c:pt idx="797">
                  <c:v>-1.9066E-9</c:v>
                </c:pt>
                <c:pt idx="798">
                  <c:v>-1.9003000000000001E-9</c:v>
                </c:pt>
                <c:pt idx="799">
                  <c:v>-1.8940999999999999E-9</c:v>
                </c:pt>
                <c:pt idx="800">
                  <c:v>-1.8878E-9</c:v>
                </c:pt>
                <c:pt idx="801">
                  <c:v>-1.8816000000000002E-9</c:v>
                </c:pt>
                <c:pt idx="802">
                  <c:v>-1.8752999999999999E-9</c:v>
                </c:pt>
                <c:pt idx="803">
                  <c:v>-1.8691000000000001E-9</c:v>
                </c:pt>
                <c:pt idx="804">
                  <c:v>-1.8627999999999998E-9</c:v>
                </c:pt>
                <c:pt idx="805">
                  <c:v>-1.8566E-9</c:v>
                </c:pt>
                <c:pt idx="806">
                  <c:v>-1.8502999999999999E-9</c:v>
                </c:pt>
                <c:pt idx="807">
                  <c:v>-1.8441000000000001E-9</c:v>
                </c:pt>
                <c:pt idx="808">
                  <c:v>-1.8378E-9</c:v>
                </c:pt>
                <c:pt idx="809">
                  <c:v>-1.8316E-9</c:v>
                </c:pt>
                <c:pt idx="810">
                  <c:v>-1.8253000000000001E-9</c:v>
                </c:pt>
                <c:pt idx="811">
                  <c:v>-1.8191000000000001E-9</c:v>
                </c:pt>
                <c:pt idx="812">
                  <c:v>-1.8128E-9</c:v>
                </c:pt>
                <c:pt idx="813">
                  <c:v>-1.8065999999999999E-9</c:v>
                </c:pt>
                <c:pt idx="814">
                  <c:v>-1.8003000000000001E-9</c:v>
                </c:pt>
                <c:pt idx="815">
                  <c:v>-1.7941E-9</c:v>
                </c:pt>
                <c:pt idx="816">
                  <c:v>-1.7878E-9</c:v>
                </c:pt>
                <c:pt idx="817">
                  <c:v>-1.7815999999999999E-9</c:v>
                </c:pt>
                <c:pt idx="818">
                  <c:v>-1.7753000000000001E-9</c:v>
                </c:pt>
                <c:pt idx="819">
                  <c:v>-1.7691E-9</c:v>
                </c:pt>
                <c:pt idx="820">
                  <c:v>-1.7628E-9</c:v>
                </c:pt>
                <c:pt idx="821">
                  <c:v>-1.7565999999999999E-9</c:v>
                </c:pt>
                <c:pt idx="822">
                  <c:v>-1.7503E-9</c:v>
                </c:pt>
                <c:pt idx="823">
                  <c:v>-1.7441E-9</c:v>
                </c:pt>
                <c:pt idx="824">
                  <c:v>-1.7377999999999999E-9</c:v>
                </c:pt>
                <c:pt idx="825">
                  <c:v>-1.7316000000000001E-9</c:v>
                </c:pt>
                <c:pt idx="826">
                  <c:v>-1.7253E-9</c:v>
                </c:pt>
                <c:pt idx="827">
                  <c:v>-1.7191E-9</c:v>
                </c:pt>
                <c:pt idx="828">
                  <c:v>-1.7127999999999999E-9</c:v>
                </c:pt>
                <c:pt idx="829">
                  <c:v>-1.7066000000000001E-9</c:v>
                </c:pt>
                <c:pt idx="830">
                  <c:v>-1.7003E-9</c:v>
                </c:pt>
                <c:pt idx="831">
                  <c:v>-1.6941E-9</c:v>
                </c:pt>
                <c:pt idx="832">
                  <c:v>-1.6877999999999999E-9</c:v>
                </c:pt>
                <c:pt idx="833">
                  <c:v>-1.6816000000000001E-9</c:v>
                </c:pt>
                <c:pt idx="834">
                  <c:v>-1.6753E-9</c:v>
                </c:pt>
                <c:pt idx="835">
                  <c:v>-1.6691E-9</c:v>
                </c:pt>
                <c:pt idx="836">
                  <c:v>-1.6628000000000001E-9</c:v>
                </c:pt>
                <c:pt idx="837">
                  <c:v>-1.6566E-9</c:v>
                </c:pt>
                <c:pt idx="838">
                  <c:v>-1.6503E-9</c:v>
                </c:pt>
                <c:pt idx="839">
                  <c:v>-1.6440999999999999E-9</c:v>
                </c:pt>
                <c:pt idx="840">
                  <c:v>-1.6378000000000001E-9</c:v>
                </c:pt>
                <c:pt idx="841">
                  <c:v>-1.6316E-9</c:v>
                </c:pt>
                <c:pt idx="842">
                  <c:v>-1.6253E-9</c:v>
                </c:pt>
                <c:pt idx="843">
                  <c:v>-1.6190999999999999E-9</c:v>
                </c:pt>
                <c:pt idx="844">
                  <c:v>-1.6128000000000001E-9</c:v>
                </c:pt>
                <c:pt idx="845">
                  <c:v>-1.6066E-9</c:v>
                </c:pt>
                <c:pt idx="846">
                  <c:v>-1.6002999999999999E-9</c:v>
                </c:pt>
                <c:pt idx="847">
                  <c:v>-1.5940999999999999E-9</c:v>
                </c:pt>
                <c:pt idx="848">
                  <c:v>-1.5878E-9</c:v>
                </c:pt>
                <c:pt idx="849">
                  <c:v>-1.5816E-9</c:v>
                </c:pt>
                <c:pt idx="850">
                  <c:v>-1.5752999999999999E-9</c:v>
                </c:pt>
                <c:pt idx="851">
                  <c:v>-1.5691000000000001E-9</c:v>
                </c:pt>
                <c:pt idx="852">
                  <c:v>-1.5628E-9</c:v>
                </c:pt>
                <c:pt idx="853">
                  <c:v>-1.5566E-9</c:v>
                </c:pt>
                <c:pt idx="854">
                  <c:v>-1.5502999999999999E-9</c:v>
                </c:pt>
                <c:pt idx="855">
                  <c:v>-1.5441000000000001E-9</c:v>
                </c:pt>
                <c:pt idx="856">
                  <c:v>-1.5378E-9</c:v>
                </c:pt>
                <c:pt idx="857">
                  <c:v>-1.5316E-9</c:v>
                </c:pt>
                <c:pt idx="858">
                  <c:v>-1.5253000000000001E-9</c:v>
                </c:pt>
                <c:pt idx="859">
                  <c:v>-1.5191000000000001E-9</c:v>
                </c:pt>
                <c:pt idx="860">
                  <c:v>-1.5128E-9</c:v>
                </c:pt>
                <c:pt idx="861">
                  <c:v>-1.5065999999999999E-9</c:v>
                </c:pt>
                <c:pt idx="862">
                  <c:v>-1.5003000000000001E-9</c:v>
                </c:pt>
                <c:pt idx="863">
                  <c:v>-1.4941E-9</c:v>
                </c:pt>
                <c:pt idx="864">
                  <c:v>-1.4878E-9</c:v>
                </c:pt>
                <c:pt idx="865">
                  <c:v>-1.4815999999999999E-9</c:v>
                </c:pt>
                <c:pt idx="866">
                  <c:v>-1.4753000000000001E-9</c:v>
                </c:pt>
                <c:pt idx="867">
                  <c:v>-1.4691E-9</c:v>
                </c:pt>
                <c:pt idx="868">
                  <c:v>-1.4628E-9</c:v>
                </c:pt>
                <c:pt idx="869">
                  <c:v>-1.4565999999999999E-9</c:v>
                </c:pt>
                <c:pt idx="870">
                  <c:v>-1.4503E-9</c:v>
                </c:pt>
                <c:pt idx="871">
                  <c:v>-1.4441E-9</c:v>
                </c:pt>
                <c:pt idx="872">
                  <c:v>-1.4377999999999999E-9</c:v>
                </c:pt>
                <c:pt idx="873">
                  <c:v>-1.4316000000000001E-9</c:v>
                </c:pt>
                <c:pt idx="874">
                  <c:v>-1.4253E-9</c:v>
                </c:pt>
                <c:pt idx="875">
                  <c:v>-1.4191E-9</c:v>
                </c:pt>
                <c:pt idx="876">
                  <c:v>-1.4127999999999999E-9</c:v>
                </c:pt>
                <c:pt idx="877">
                  <c:v>-1.4066000000000001E-9</c:v>
                </c:pt>
                <c:pt idx="878">
                  <c:v>-1.4003E-9</c:v>
                </c:pt>
                <c:pt idx="879">
                  <c:v>-1.3941E-9</c:v>
                </c:pt>
                <c:pt idx="880">
                  <c:v>-1.3877999999999999E-9</c:v>
                </c:pt>
                <c:pt idx="881">
                  <c:v>-1.3816000000000001E-9</c:v>
                </c:pt>
                <c:pt idx="882">
                  <c:v>-1.3753E-9</c:v>
                </c:pt>
                <c:pt idx="883">
                  <c:v>-1.3691E-9</c:v>
                </c:pt>
                <c:pt idx="884">
                  <c:v>-1.3628000000000001E-9</c:v>
                </c:pt>
                <c:pt idx="885">
                  <c:v>-1.3566000000000001E-9</c:v>
                </c:pt>
                <c:pt idx="886">
                  <c:v>-1.3503E-9</c:v>
                </c:pt>
                <c:pt idx="887">
                  <c:v>-1.3440999999999999E-9</c:v>
                </c:pt>
                <c:pt idx="888">
                  <c:v>-1.3378000000000001E-9</c:v>
                </c:pt>
                <c:pt idx="889">
                  <c:v>-1.3316E-9</c:v>
                </c:pt>
                <c:pt idx="890">
                  <c:v>-1.3253E-9</c:v>
                </c:pt>
                <c:pt idx="891">
                  <c:v>-1.3190999999999999E-9</c:v>
                </c:pt>
                <c:pt idx="892">
                  <c:v>-1.3128000000000001E-9</c:v>
                </c:pt>
                <c:pt idx="893">
                  <c:v>-1.3066E-9</c:v>
                </c:pt>
                <c:pt idx="894">
                  <c:v>-1.3002999999999999E-9</c:v>
                </c:pt>
                <c:pt idx="895">
                  <c:v>-1.2940999999999999E-9</c:v>
                </c:pt>
                <c:pt idx="896">
                  <c:v>-1.2878E-9</c:v>
                </c:pt>
                <c:pt idx="897">
                  <c:v>-1.2816E-9</c:v>
                </c:pt>
                <c:pt idx="898">
                  <c:v>-1.2752999999999999E-9</c:v>
                </c:pt>
                <c:pt idx="899">
                  <c:v>-1.2691000000000001E-9</c:v>
                </c:pt>
                <c:pt idx="900">
                  <c:v>-1.2628E-9</c:v>
                </c:pt>
                <c:pt idx="901">
                  <c:v>-1.2566E-9</c:v>
                </c:pt>
                <c:pt idx="902">
                  <c:v>-1.2502999999999999E-9</c:v>
                </c:pt>
                <c:pt idx="903">
                  <c:v>-1.2441000000000001E-9</c:v>
                </c:pt>
                <c:pt idx="904">
                  <c:v>-1.2378E-9</c:v>
                </c:pt>
                <c:pt idx="905">
                  <c:v>-1.2316E-9</c:v>
                </c:pt>
                <c:pt idx="906">
                  <c:v>-1.2253000000000001E-9</c:v>
                </c:pt>
                <c:pt idx="907">
                  <c:v>-1.2191000000000001E-9</c:v>
                </c:pt>
                <c:pt idx="908">
                  <c:v>-1.2128E-9</c:v>
                </c:pt>
                <c:pt idx="909">
                  <c:v>-1.2065999999999999E-9</c:v>
                </c:pt>
                <c:pt idx="910">
                  <c:v>-1.2003000000000001E-9</c:v>
                </c:pt>
                <c:pt idx="911">
                  <c:v>-1.1941E-9</c:v>
                </c:pt>
                <c:pt idx="912">
                  <c:v>-1.1878E-9</c:v>
                </c:pt>
                <c:pt idx="913">
                  <c:v>-1.1815999999999999E-9</c:v>
                </c:pt>
                <c:pt idx="914">
                  <c:v>-1.1753000000000001E-9</c:v>
                </c:pt>
                <c:pt idx="915">
                  <c:v>-1.1691E-9</c:v>
                </c:pt>
                <c:pt idx="916">
                  <c:v>-1.1628E-9</c:v>
                </c:pt>
                <c:pt idx="917">
                  <c:v>-1.1565999999999999E-9</c:v>
                </c:pt>
                <c:pt idx="918">
                  <c:v>-1.1503E-9</c:v>
                </c:pt>
                <c:pt idx="919">
                  <c:v>-1.1441E-9</c:v>
                </c:pt>
                <c:pt idx="920">
                  <c:v>-1.1377999999999999E-9</c:v>
                </c:pt>
                <c:pt idx="921">
                  <c:v>-1.1315999999999999E-9</c:v>
                </c:pt>
                <c:pt idx="922">
                  <c:v>-1.1253E-9</c:v>
                </c:pt>
                <c:pt idx="923">
                  <c:v>-1.1191E-9</c:v>
                </c:pt>
                <c:pt idx="924">
                  <c:v>-1.1127999999999999E-9</c:v>
                </c:pt>
                <c:pt idx="925">
                  <c:v>-1.1066000000000001E-9</c:v>
                </c:pt>
                <c:pt idx="926">
                  <c:v>-1.1003E-9</c:v>
                </c:pt>
                <c:pt idx="927">
                  <c:v>-1.0941E-9</c:v>
                </c:pt>
                <c:pt idx="928">
                  <c:v>-1.0877999999999999E-9</c:v>
                </c:pt>
                <c:pt idx="929">
                  <c:v>-1.0816000000000001E-9</c:v>
                </c:pt>
                <c:pt idx="930">
                  <c:v>-1.0753E-9</c:v>
                </c:pt>
                <c:pt idx="931">
                  <c:v>-1.0691E-9</c:v>
                </c:pt>
                <c:pt idx="932">
                  <c:v>-1.0628000000000001E-9</c:v>
                </c:pt>
                <c:pt idx="933">
                  <c:v>-1.0566000000000001E-9</c:v>
                </c:pt>
                <c:pt idx="934">
                  <c:v>-1.0503E-9</c:v>
                </c:pt>
                <c:pt idx="935">
                  <c:v>-1.0440999999999999E-9</c:v>
                </c:pt>
                <c:pt idx="936">
                  <c:v>-1.0378000000000001E-9</c:v>
                </c:pt>
                <c:pt idx="937">
                  <c:v>-1.0316E-9</c:v>
                </c:pt>
                <c:pt idx="938">
                  <c:v>-1.0253E-9</c:v>
                </c:pt>
                <c:pt idx="939">
                  <c:v>-1.0190999999999999E-9</c:v>
                </c:pt>
                <c:pt idx="940">
                  <c:v>-1.0128000000000001E-9</c:v>
                </c:pt>
                <c:pt idx="941">
                  <c:v>-1.0066E-9</c:v>
                </c:pt>
                <c:pt idx="942">
                  <c:v>-1.0002999999999999E-9</c:v>
                </c:pt>
                <c:pt idx="943">
                  <c:v>-9.9409999999999991E-10</c:v>
                </c:pt>
                <c:pt idx="944">
                  <c:v>-9.8780000000000004E-10</c:v>
                </c:pt>
                <c:pt idx="945">
                  <c:v>-9.816E-10</c:v>
                </c:pt>
                <c:pt idx="946">
                  <c:v>-9.7529999999999993E-10</c:v>
                </c:pt>
                <c:pt idx="947">
                  <c:v>-9.691000000000001E-10</c:v>
                </c:pt>
                <c:pt idx="948">
                  <c:v>-9.6280000000000003E-10</c:v>
                </c:pt>
                <c:pt idx="949">
                  <c:v>-9.5659999999999998E-10</c:v>
                </c:pt>
                <c:pt idx="950">
                  <c:v>-9.5029999999999991E-10</c:v>
                </c:pt>
                <c:pt idx="951">
                  <c:v>-9.4410000000000008E-10</c:v>
                </c:pt>
                <c:pt idx="952">
                  <c:v>-9.3780000000000001E-10</c:v>
                </c:pt>
                <c:pt idx="953">
                  <c:v>-9.3159999999999997E-10</c:v>
                </c:pt>
                <c:pt idx="954">
                  <c:v>-9.253E-10</c:v>
                </c:pt>
                <c:pt idx="955">
                  <c:v>-9.1909999999999996E-10</c:v>
                </c:pt>
                <c:pt idx="956">
                  <c:v>-9.1279999999999999E-10</c:v>
                </c:pt>
                <c:pt idx="957">
                  <c:v>-9.0659999999999995E-10</c:v>
                </c:pt>
                <c:pt idx="958">
                  <c:v>-9.0029999999999998E-10</c:v>
                </c:pt>
                <c:pt idx="959">
                  <c:v>-8.9410000000000005E-10</c:v>
                </c:pt>
                <c:pt idx="960">
                  <c:v>-8.8779999999999997E-10</c:v>
                </c:pt>
                <c:pt idx="961">
                  <c:v>-8.8160000000000004E-10</c:v>
                </c:pt>
                <c:pt idx="962">
                  <c:v>-8.7529999999999997E-10</c:v>
                </c:pt>
                <c:pt idx="963">
                  <c:v>-8.6910000000000003E-10</c:v>
                </c:pt>
                <c:pt idx="964">
                  <c:v>-8.6279999999999996E-10</c:v>
                </c:pt>
                <c:pt idx="965">
                  <c:v>-8.5660000000000002E-10</c:v>
                </c:pt>
                <c:pt idx="966">
                  <c:v>-8.5029999999999995E-10</c:v>
                </c:pt>
                <c:pt idx="967">
                  <c:v>-8.4410000000000001E-10</c:v>
                </c:pt>
                <c:pt idx="968">
                  <c:v>-8.3780000000000004E-10</c:v>
                </c:pt>
                <c:pt idx="969">
                  <c:v>-8.316E-10</c:v>
                </c:pt>
                <c:pt idx="970">
                  <c:v>-8.2530000000000003E-10</c:v>
                </c:pt>
                <c:pt idx="971">
                  <c:v>-8.1909999999999999E-10</c:v>
                </c:pt>
                <c:pt idx="972">
                  <c:v>-8.1280000000000003E-10</c:v>
                </c:pt>
                <c:pt idx="973">
                  <c:v>-8.0659999999999999E-10</c:v>
                </c:pt>
                <c:pt idx="974">
                  <c:v>-8.0030000000000002E-10</c:v>
                </c:pt>
                <c:pt idx="975">
                  <c:v>-7.9409999999999998E-10</c:v>
                </c:pt>
                <c:pt idx="976">
                  <c:v>-7.8780000000000001E-10</c:v>
                </c:pt>
                <c:pt idx="977">
                  <c:v>-7.8159999999999997E-10</c:v>
                </c:pt>
                <c:pt idx="978">
                  <c:v>-7.753E-10</c:v>
                </c:pt>
                <c:pt idx="979">
                  <c:v>-7.6909999999999996E-10</c:v>
                </c:pt>
                <c:pt idx="980">
                  <c:v>-7.6279999999999999E-10</c:v>
                </c:pt>
                <c:pt idx="981">
                  <c:v>-7.5659999999999995E-10</c:v>
                </c:pt>
                <c:pt idx="982">
                  <c:v>-7.5029999999999998E-10</c:v>
                </c:pt>
                <c:pt idx="983">
                  <c:v>-7.4410000000000005E-10</c:v>
                </c:pt>
                <c:pt idx="984">
                  <c:v>-7.3779999999999998E-10</c:v>
                </c:pt>
                <c:pt idx="985">
                  <c:v>-7.3160000000000004E-10</c:v>
                </c:pt>
                <c:pt idx="986">
                  <c:v>-7.2529999999999997E-10</c:v>
                </c:pt>
                <c:pt idx="987">
                  <c:v>-7.1910000000000003E-10</c:v>
                </c:pt>
                <c:pt idx="988">
                  <c:v>-7.1279999999999996E-10</c:v>
                </c:pt>
                <c:pt idx="989">
                  <c:v>-7.0660000000000002E-10</c:v>
                </c:pt>
                <c:pt idx="990">
                  <c:v>-7.0029999999999995E-10</c:v>
                </c:pt>
                <c:pt idx="991">
                  <c:v>-6.9410000000000001E-10</c:v>
                </c:pt>
                <c:pt idx="992">
                  <c:v>-6.8780000000000004E-10</c:v>
                </c:pt>
                <c:pt idx="993">
                  <c:v>-6.816E-10</c:v>
                </c:pt>
                <c:pt idx="994">
                  <c:v>-6.7530000000000004E-10</c:v>
                </c:pt>
                <c:pt idx="995">
                  <c:v>-6.691E-10</c:v>
                </c:pt>
                <c:pt idx="996">
                  <c:v>-6.6280000000000003E-10</c:v>
                </c:pt>
                <c:pt idx="997">
                  <c:v>-6.5659999999999999E-10</c:v>
                </c:pt>
                <c:pt idx="998">
                  <c:v>-6.5030000000000002E-10</c:v>
                </c:pt>
                <c:pt idx="999">
                  <c:v>-6.4409999999999998E-10</c:v>
                </c:pt>
                <c:pt idx="1000">
                  <c:v>-6.3780000000000001E-10</c:v>
                </c:pt>
                <c:pt idx="1001">
                  <c:v>-6.3159999999999997E-10</c:v>
                </c:pt>
                <c:pt idx="1002">
                  <c:v>-6.253E-10</c:v>
                </c:pt>
                <c:pt idx="1003">
                  <c:v>-6.1909999999999996E-10</c:v>
                </c:pt>
                <c:pt idx="1004">
                  <c:v>-6.1279999999999999E-10</c:v>
                </c:pt>
                <c:pt idx="1005">
                  <c:v>-6.0659999999999995E-10</c:v>
                </c:pt>
                <c:pt idx="1006">
                  <c:v>-6.0029999999999998E-10</c:v>
                </c:pt>
                <c:pt idx="1007">
                  <c:v>-5.9410000000000005E-10</c:v>
                </c:pt>
                <c:pt idx="1008">
                  <c:v>-5.8779999999999998E-10</c:v>
                </c:pt>
                <c:pt idx="1009">
                  <c:v>-5.8160000000000004E-10</c:v>
                </c:pt>
                <c:pt idx="1010">
                  <c:v>-5.7529999999999997E-10</c:v>
                </c:pt>
                <c:pt idx="1011">
                  <c:v>-5.6910000000000003E-10</c:v>
                </c:pt>
                <c:pt idx="1012">
                  <c:v>-5.6279999999999996E-10</c:v>
                </c:pt>
                <c:pt idx="1013">
                  <c:v>-5.5660000000000002E-10</c:v>
                </c:pt>
                <c:pt idx="1014">
                  <c:v>-5.5029999999999995E-10</c:v>
                </c:pt>
                <c:pt idx="1015">
                  <c:v>-5.4410000000000001E-10</c:v>
                </c:pt>
                <c:pt idx="1016">
                  <c:v>-5.3780000000000005E-10</c:v>
                </c:pt>
                <c:pt idx="1017">
                  <c:v>-5.316E-10</c:v>
                </c:pt>
                <c:pt idx="1018">
                  <c:v>-5.2530000000000004E-10</c:v>
                </c:pt>
                <c:pt idx="1019">
                  <c:v>-5.191E-10</c:v>
                </c:pt>
                <c:pt idx="1020">
                  <c:v>-5.1280000000000003E-10</c:v>
                </c:pt>
                <c:pt idx="1021">
                  <c:v>-5.0659999999999999E-10</c:v>
                </c:pt>
                <c:pt idx="1022">
                  <c:v>-5.0030000000000002E-10</c:v>
                </c:pt>
                <c:pt idx="1023">
                  <c:v>-4.9409999999999998E-10</c:v>
                </c:pt>
                <c:pt idx="1024">
                  <c:v>-4.8780000000000001E-10</c:v>
                </c:pt>
                <c:pt idx="1025">
                  <c:v>-4.8159999999999997E-10</c:v>
                </c:pt>
                <c:pt idx="1026">
                  <c:v>-4.753E-10</c:v>
                </c:pt>
                <c:pt idx="1027">
                  <c:v>-4.6909999999999996E-10</c:v>
                </c:pt>
                <c:pt idx="1028">
                  <c:v>-4.6279999999999999E-10</c:v>
                </c:pt>
                <c:pt idx="1029">
                  <c:v>-4.5660000000000001E-10</c:v>
                </c:pt>
                <c:pt idx="1030">
                  <c:v>-4.5029999999999999E-10</c:v>
                </c:pt>
                <c:pt idx="1031">
                  <c:v>-4.441E-10</c:v>
                </c:pt>
                <c:pt idx="1032">
                  <c:v>-4.3779999999999998E-10</c:v>
                </c:pt>
                <c:pt idx="1033">
                  <c:v>-4.3159999999999999E-10</c:v>
                </c:pt>
                <c:pt idx="1034">
                  <c:v>-4.2530000000000002E-10</c:v>
                </c:pt>
                <c:pt idx="1035">
                  <c:v>-4.1909999999999998E-10</c:v>
                </c:pt>
                <c:pt idx="1036">
                  <c:v>-4.1280000000000001E-10</c:v>
                </c:pt>
                <c:pt idx="1037">
                  <c:v>-4.0660000000000002E-10</c:v>
                </c:pt>
                <c:pt idx="1038">
                  <c:v>-4.003E-10</c:v>
                </c:pt>
                <c:pt idx="1039">
                  <c:v>-3.9410000000000001E-10</c:v>
                </c:pt>
                <c:pt idx="1040">
                  <c:v>-3.8779999999999999E-10</c:v>
                </c:pt>
                <c:pt idx="1041">
                  <c:v>-3.8160000000000001E-10</c:v>
                </c:pt>
                <c:pt idx="1042">
                  <c:v>-3.7529999999999999E-10</c:v>
                </c:pt>
                <c:pt idx="1043">
                  <c:v>-3.691E-10</c:v>
                </c:pt>
                <c:pt idx="1044">
                  <c:v>-3.6279999999999998E-10</c:v>
                </c:pt>
                <c:pt idx="1045">
                  <c:v>-3.5659999999999999E-10</c:v>
                </c:pt>
                <c:pt idx="1046">
                  <c:v>-3.5030000000000002E-10</c:v>
                </c:pt>
                <c:pt idx="1047">
                  <c:v>-3.4409999999999998E-10</c:v>
                </c:pt>
                <c:pt idx="1048">
                  <c:v>-3.3780000000000001E-10</c:v>
                </c:pt>
                <c:pt idx="1049">
                  <c:v>-3.3160000000000002E-10</c:v>
                </c:pt>
                <c:pt idx="1050">
                  <c:v>-3.253E-10</c:v>
                </c:pt>
                <c:pt idx="1051">
                  <c:v>-3.1910000000000001E-10</c:v>
                </c:pt>
                <c:pt idx="1052">
                  <c:v>-3.128E-10</c:v>
                </c:pt>
                <c:pt idx="1053">
                  <c:v>-3.0660000000000001E-10</c:v>
                </c:pt>
                <c:pt idx="1054">
                  <c:v>-3.0029999999999999E-10</c:v>
                </c:pt>
                <c:pt idx="1055">
                  <c:v>-2.941E-10</c:v>
                </c:pt>
                <c:pt idx="1056">
                  <c:v>-2.8779999999999998E-10</c:v>
                </c:pt>
                <c:pt idx="1057">
                  <c:v>-2.8159999999999999E-10</c:v>
                </c:pt>
                <c:pt idx="1058">
                  <c:v>-2.7530000000000002E-10</c:v>
                </c:pt>
                <c:pt idx="1059">
                  <c:v>-2.6909999999999998E-10</c:v>
                </c:pt>
                <c:pt idx="1060">
                  <c:v>-2.6280000000000001E-10</c:v>
                </c:pt>
                <c:pt idx="1061">
                  <c:v>-2.5660000000000002E-10</c:v>
                </c:pt>
                <c:pt idx="1062">
                  <c:v>-2.503E-10</c:v>
                </c:pt>
                <c:pt idx="1063">
                  <c:v>-2.4410000000000002E-10</c:v>
                </c:pt>
                <c:pt idx="1064">
                  <c:v>-2.378E-10</c:v>
                </c:pt>
                <c:pt idx="1065">
                  <c:v>-2.3160000000000001E-10</c:v>
                </c:pt>
                <c:pt idx="1066">
                  <c:v>-2.2529999999999999E-10</c:v>
                </c:pt>
                <c:pt idx="1067">
                  <c:v>-2.191E-10</c:v>
                </c:pt>
                <c:pt idx="1068">
                  <c:v>-2.128E-10</c:v>
                </c:pt>
                <c:pt idx="1069">
                  <c:v>-2.0659999999999999E-10</c:v>
                </c:pt>
                <c:pt idx="1070">
                  <c:v>-2.003E-10</c:v>
                </c:pt>
                <c:pt idx="1071">
                  <c:v>-1.9410000000000001E-10</c:v>
                </c:pt>
                <c:pt idx="1072">
                  <c:v>-1.8779999999999999E-10</c:v>
                </c:pt>
                <c:pt idx="1073">
                  <c:v>-1.816E-10</c:v>
                </c:pt>
                <c:pt idx="1074">
                  <c:v>-1.753E-10</c:v>
                </c:pt>
                <c:pt idx="1075">
                  <c:v>-1.6909999999999999E-10</c:v>
                </c:pt>
                <c:pt idx="1076">
                  <c:v>-1.628E-10</c:v>
                </c:pt>
                <c:pt idx="1077">
                  <c:v>-1.5660000000000001E-10</c:v>
                </c:pt>
                <c:pt idx="1078">
                  <c:v>-1.5029999999999999E-10</c:v>
                </c:pt>
                <c:pt idx="1079">
                  <c:v>-1.441E-10</c:v>
                </c:pt>
                <c:pt idx="1080">
                  <c:v>-1.378E-10</c:v>
                </c:pt>
                <c:pt idx="1081">
                  <c:v>-1.3159999999999999E-10</c:v>
                </c:pt>
                <c:pt idx="1082">
                  <c:v>-1.253E-10</c:v>
                </c:pt>
                <c:pt idx="1083">
                  <c:v>-1.1910000000000001E-10</c:v>
                </c:pt>
                <c:pt idx="1084">
                  <c:v>-1.128E-10</c:v>
                </c:pt>
                <c:pt idx="1085">
                  <c:v>-1.066E-10</c:v>
                </c:pt>
                <c:pt idx="1086">
                  <c:v>-1.0030000000000001E-10</c:v>
                </c:pt>
                <c:pt idx="1087">
                  <c:v>-9.4100000000000003E-11</c:v>
                </c:pt>
                <c:pt idx="1088">
                  <c:v>-8.7799999999999997E-11</c:v>
                </c:pt>
                <c:pt idx="1089">
                  <c:v>-8.1599999999999995E-11</c:v>
                </c:pt>
                <c:pt idx="1090">
                  <c:v>-7.5300000000000001E-11</c:v>
                </c:pt>
                <c:pt idx="1091">
                  <c:v>-6.9099999999999999E-11</c:v>
                </c:pt>
                <c:pt idx="1092">
                  <c:v>-6.2800000000000005E-11</c:v>
                </c:pt>
                <c:pt idx="1093">
                  <c:v>-5.6599999999999997E-11</c:v>
                </c:pt>
                <c:pt idx="1094">
                  <c:v>-5.0299999999999997E-11</c:v>
                </c:pt>
                <c:pt idx="1095">
                  <c:v>-4.4100000000000002E-11</c:v>
                </c:pt>
                <c:pt idx="1096">
                  <c:v>-3.7800000000000001E-11</c:v>
                </c:pt>
                <c:pt idx="1097">
                  <c:v>-3.1599999999999999E-11</c:v>
                </c:pt>
                <c:pt idx="1098">
                  <c:v>-2.5299999999999999E-11</c:v>
                </c:pt>
                <c:pt idx="1099">
                  <c:v>-1.9100000000000001E-11</c:v>
                </c:pt>
                <c:pt idx="1100">
                  <c:v>-1.28E-11</c:v>
                </c:pt>
                <c:pt idx="1101">
                  <c:v>-6.6000000000000001E-12</c:v>
                </c:pt>
                <c:pt idx="1102">
                  <c:v>-2.9999999999999998E-13</c:v>
                </c:pt>
                <c:pt idx="1103">
                  <c:v>5.9000000000000003E-12</c:v>
                </c:pt>
                <c:pt idx="1104">
                  <c:v>1.2200000000000001E-11</c:v>
                </c:pt>
                <c:pt idx="1105">
                  <c:v>1.8399999999999999E-11</c:v>
                </c:pt>
                <c:pt idx="1106">
                  <c:v>2.4699999999999999E-11</c:v>
                </c:pt>
                <c:pt idx="1107">
                  <c:v>3.0899999999999998E-11</c:v>
                </c:pt>
                <c:pt idx="1108">
                  <c:v>3.7199999999999998E-11</c:v>
                </c:pt>
                <c:pt idx="1109">
                  <c:v>4.34E-11</c:v>
                </c:pt>
                <c:pt idx="1110">
                  <c:v>4.97E-11</c:v>
                </c:pt>
                <c:pt idx="1111">
                  <c:v>5.5900000000000002E-11</c:v>
                </c:pt>
                <c:pt idx="1112">
                  <c:v>6.2200000000000002E-11</c:v>
                </c:pt>
                <c:pt idx="1113">
                  <c:v>6.8400000000000004E-11</c:v>
                </c:pt>
                <c:pt idx="1114">
                  <c:v>7.4699999999999998E-11</c:v>
                </c:pt>
                <c:pt idx="1115">
                  <c:v>8.09E-11</c:v>
                </c:pt>
                <c:pt idx="1116">
                  <c:v>8.7199999999999994E-11</c:v>
                </c:pt>
                <c:pt idx="1117">
                  <c:v>9.3399999999999995E-11</c:v>
                </c:pt>
                <c:pt idx="1118">
                  <c:v>9.9700000000000002E-11</c:v>
                </c:pt>
                <c:pt idx="1119">
                  <c:v>1.059E-10</c:v>
                </c:pt>
                <c:pt idx="1120">
                  <c:v>1.122E-10</c:v>
                </c:pt>
                <c:pt idx="1121">
                  <c:v>1.184E-10</c:v>
                </c:pt>
                <c:pt idx="1122">
                  <c:v>1.2469999999999999E-10</c:v>
                </c:pt>
                <c:pt idx="1123">
                  <c:v>1.3090000000000001E-10</c:v>
                </c:pt>
                <c:pt idx="1124">
                  <c:v>1.372E-10</c:v>
                </c:pt>
                <c:pt idx="1125">
                  <c:v>1.4339999999999999E-10</c:v>
                </c:pt>
                <c:pt idx="1126">
                  <c:v>1.4970000000000001E-10</c:v>
                </c:pt>
                <c:pt idx="1127">
                  <c:v>1.559E-10</c:v>
                </c:pt>
                <c:pt idx="1128">
                  <c:v>1.6219999999999999E-10</c:v>
                </c:pt>
                <c:pt idx="1129">
                  <c:v>1.6840000000000001E-10</c:v>
                </c:pt>
                <c:pt idx="1130">
                  <c:v>1.747E-10</c:v>
                </c:pt>
                <c:pt idx="1131">
                  <c:v>1.8089999999999999E-10</c:v>
                </c:pt>
                <c:pt idx="1132">
                  <c:v>1.8720000000000001E-10</c:v>
                </c:pt>
                <c:pt idx="1133">
                  <c:v>1.934E-10</c:v>
                </c:pt>
                <c:pt idx="1134">
                  <c:v>1.9969999999999999E-10</c:v>
                </c:pt>
                <c:pt idx="1135">
                  <c:v>2.0590000000000001E-10</c:v>
                </c:pt>
                <c:pt idx="1136">
                  <c:v>2.122E-10</c:v>
                </c:pt>
                <c:pt idx="1137">
                  <c:v>2.1839999999999999E-10</c:v>
                </c:pt>
                <c:pt idx="1138">
                  <c:v>2.2470000000000001E-10</c:v>
                </c:pt>
                <c:pt idx="1139">
                  <c:v>2.309E-10</c:v>
                </c:pt>
                <c:pt idx="1140">
                  <c:v>2.3720000000000002E-10</c:v>
                </c:pt>
                <c:pt idx="1141">
                  <c:v>2.4340000000000001E-10</c:v>
                </c:pt>
                <c:pt idx="1142">
                  <c:v>2.4969999999999998E-10</c:v>
                </c:pt>
                <c:pt idx="1143">
                  <c:v>2.5590000000000002E-10</c:v>
                </c:pt>
                <c:pt idx="1144">
                  <c:v>2.6219999999999998E-10</c:v>
                </c:pt>
                <c:pt idx="1145">
                  <c:v>2.6840000000000002E-10</c:v>
                </c:pt>
                <c:pt idx="1146">
                  <c:v>2.7469999999999999E-10</c:v>
                </c:pt>
                <c:pt idx="1147">
                  <c:v>2.8089999999999998E-10</c:v>
                </c:pt>
                <c:pt idx="1148">
                  <c:v>2.872E-10</c:v>
                </c:pt>
                <c:pt idx="1149">
                  <c:v>2.9339999999999999E-10</c:v>
                </c:pt>
                <c:pt idx="1150">
                  <c:v>2.9970000000000001E-10</c:v>
                </c:pt>
                <c:pt idx="1151">
                  <c:v>3.059E-10</c:v>
                </c:pt>
                <c:pt idx="1152">
                  <c:v>3.1220000000000002E-10</c:v>
                </c:pt>
                <c:pt idx="1153">
                  <c:v>3.1840000000000001E-10</c:v>
                </c:pt>
                <c:pt idx="1154">
                  <c:v>3.2469999999999997E-10</c:v>
                </c:pt>
                <c:pt idx="1155">
                  <c:v>3.3090000000000002E-10</c:v>
                </c:pt>
                <c:pt idx="1156">
                  <c:v>3.3719999999999998E-10</c:v>
                </c:pt>
                <c:pt idx="1157">
                  <c:v>3.4340000000000002E-10</c:v>
                </c:pt>
                <c:pt idx="1158">
                  <c:v>3.4969999999999999E-10</c:v>
                </c:pt>
                <c:pt idx="1159">
                  <c:v>3.5589999999999998E-10</c:v>
                </c:pt>
                <c:pt idx="1160">
                  <c:v>3.622E-10</c:v>
                </c:pt>
                <c:pt idx="1161">
                  <c:v>3.6839999999999999E-10</c:v>
                </c:pt>
                <c:pt idx="1162">
                  <c:v>3.7470000000000001E-10</c:v>
                </c:pt>
                <c:pt idx="1163">
                  <c:v>3.809E-10</c:v>
                </c:pt>
                <c:pt idx="1164">
                  <c:v>3.8720000000000002E-10</c:v>
                </c:pt>
                <c:pt idx="1165">
                  <c:v>3.9340000000000001E-10</c:v>
                </c:pt>
                <c:pt idx="1166">
                  <c:v>3.9969999999999997E-10</c:v>
                </c:pt>
                <c:pt idx="1167">
                  <c:v>4.0590000000000001E-10</c:v>
                </c:pt>
                <c:pt idx="1168">
                  <c:v>4.1219999999999998E-10</c:v>
                </c:pt>
                <c:pt idx="1169">
                  <c:v>4.1840000000000002E-10</c:v>
                </c:pt>
                <c:pt idx="1170">
                  <c:v>4.2469999999999999E-10</c:v>
                </c:pt>
                <c:pt idx="1171">
                  <c:v>4.3089999999999998E-10</c:v>
                </c:pt>
                <c:pt idx="1172">
                  <c:v>4.372E-10</c:v>
                </c:pt>
                <c:pt idx="1173">
                  <c:v>4.4339999999999999E-10</c:v>
                </c:pt>
                <c:pt idx="1174">
                  <c:v>4.4970000000000001E-10</c:v>
                </c:pt>
                <c:pt idx="1175">
                  <c:v>4.559E-10</c:v>
                </c:pt>
                <c:pt idx="1176">
                  <c:v>4.6220000000000002E-10</c:v>
                </c:pt>
                <c:pt idx="1177">
                  <c:v>4.6839999999999995E-10</c:v>
                </c:pt>
                <c:pt idx="1178">
                  <c:v>4.7470000000000003E-10</c:v>
                </c:pt>
                <c:pt idx="1179">
                  <c:v>4.8089999999999996E-10</c:v>
                </c:pt>
                <c:pt idx="1180">
                  <c:v>4.8720000000000003E-10</c:v>
                </c:pt>
                <c:pt idx="1181">
                  <c:v>4.9339999999999997E-10</c:v>
                </c:pt>
                <c:pt idx="1182">
                  <c:v>4.9970000000000004E-10</c:v>
                </c:pt>
                <c:pt idx="1183">
                  <c:v>5.0589999999999998E-10</c:v>
                </c:pt>
                <c:pt idx="1184">
                  <c:v>5.1220000000000005E-10</c:v>
                </c:pt>
                <c:pt idx="1185">
                  <c:v>5.1839999999999999E-10</c:v>
                </c:pt>
                <c:pt idx="1186">
                  <c:v>5.2469999999999996E-10</c:v>
                </c:pt>
                <c:pt idx="1187">
                  <c:v>5.309E-10</c:v>
                </c:pt>
                <c:pt idx="1188">
                  <c:v>5.3719999999999996E-10</c:v>
                </c:pt>
                <c:pt idx="1189">
                  <c:v>5.4340000000000001E-10</c:v>
                </c:pt>
                <c:pt idx="1190">
                  <c:v>5.4969999999999997E-10</c:v>
                </c:pt>
                <c:pt idx="1191">
                  <c:v>5.5590000000000001E-10</c:v>
                </c:pt>
                <c:pt idx="1192">
                  <c:v>5.6219999999999998E-10</c:v>
                </c:pt>
                <c:pt idx="1193">
                  <c:v>5.6840000000000002E-10</c:v>
                </c:pt>
                <c:pt idx="1194">
                  <c:v>5.7469999999999999E-10</c:v>
                </c:pt>
                <c:pt idx="1195">
                  <c:v>5.8090000000000003E-10</c:v>
                </c:pt>
                <c:pt idx="1196">
                  <c:v>5.872E-10</c:v>
                </c:pt>
                <c:pt idx="1197">
                  <c:v>5.9340000000000004E-10</c:v>
                </c:pt>
                <c:pt idx="1198">
                  <c:v>5.9970000000000001E-10</c:v>
                </c:pt>
                <c:pt idx="1199">
                  <c:v>6.0590000000000005E-10</c:v>
                </c:pt>
                <c:pt idx="1200">
                  <c:v>6.1220000000000002E-10</c:v>
                </c:pt>
                <c:pt idx="1201">
                  <c:v>6.1839999999999995E-10</c:v>
                </c:pt>
                <c:pt idx="1202">
                  <c:v>6.2470000000000002E-10</c:v>
                </c:pt>
                <c:pt idx="1203">
                  <c:v>6.3089999999999996E-10</c:v>
                </c:pt>
                <c:pt idx="1204">
                  <c:v>6.3720000000000003E-10</c:v>
                </c:pt>
                <c:pt idx="1205">
                  <c:v>6.4339999999999997E-10</c:v>
                </c:pt>
                <c:pt idx="1206">
                  <c:v>6.4970000000000004E-10</c:v>
                </c:pt>
                <c:pt idx="1207">
                  <c:v>6.5589999999999998E-10</c:v>
                </c:pt>
                <c:pt idx="1208">
                  <c:v>6.6220000000000005E-10</c:v>
                </c:pt>
                <c:pt idx="1209">
                  <c:v>6.6839999999999999E-10</c:v>
                </c:pt>
                <c:pt idx="1210">
                  <c:v>6.7469999999999996E-10</c:v>
                </c:pt>
                <c:pt idx="1211">
                  <c:v>6.809E-10</c:v>
                </c:pt>
                <c:pt idx="1212">
                  <c:v>6.8719999999999996E-10</c:v>
                </c:pt>
                <c:pt idx="1213">
                  <c:v>6.934E-10</c:v>
                </c:pt>
                <c:pt idx="1214">
                  <c:v>6.9969999999999997E-10</c:v>
                </c:pt>
                <c:pt idx="1215">
                  <c:v>7.0590000000000001E-10</c:v>
                </c:pt>
                <c:pt idx="1216">
                  <c:v>7.1219999999999998E-10</c:v>
                </c:pt>
                <c:pt idx="1217">
                  <c:v>7.1840000000000002E-10</c:v>
                </c:pt>
                <c:pt idx="1218">
                  <c:v>7.2469999999999999E-10</c:v>
                </c:pt>
                <c:pt idx="1219">
                  <c:v>7.3090000000000003E-10</c:v>
                </c:pt>
                <c:pt idx="1220">
                  <c:v>7.372E-10</c:v>
                </c:pt>
                <c:pt idx="1221">
                  <c:v>7.4340000000000004E-10</c:v>
                </c:pt>
                <c:pt idx="1222">
                  <c:v>7.4970000000000001E-10</c:v>
                </c:pt>
                <c:pt idx="1223">
                  <c:v>7.5590000000000005E-10</c:v>
                </c:pt>
                <c:pt idx="1224">
                  <c:v>7.6220000000000001E-10</c:v>
                </c:pt>
                <c:pt idx="1225">
                  <c:v>7.6839999999999995E-10</c:v>
                </c:pt>
                <c:pt idx="1226">
                  <c:v>7.7470000000000002E-10</c:v>
                </c:pt>
                <c:pt idx="1227">
                  <c:v>7.8089999999999996E-10</c:v>
                </c:pt>
                <c:pt idx="1228">
                  <c:v>7.8720000000000003E-10</c:v>
                </c:pt>
                <c:pt idx="1229">
                  <c:v>7.9339999999999997E-10</c:v>
                </c:pt>
                <c:pt idx="1230">
                  <c:v>7.9970000000000004E-10</c:v>
                </c:pt>
                <c:pt idx="1231">
                  <c:v>8.0589999999999998E-10</c:v>
                </c:pt>
                <c:pt idx="1232">
                  <c:v>8.1220000000000005E-10</c:v>
                </c:pt>
                <c:pt idx="1233">
                  <c:v>8.1839999999999999E-10</c:v>
                </c:pt>
                <c:pt idx="1234">
                  <c:v>8.2469999999999995E-10</c:v>
                </c:pt>
                <c:pt idx="1235">
                  <c:v>8.3089999999999999E-10</c:v>
                </c:pt>
                <c:pt idx="1236">
                  <c:v>8.3719999999999996E-10</c:v>
                </c:pt>
                <c:pt idx="1237">
                  <c:v>8.434E-10</c:v>
                </c:pt>
                <c:pt idx="1238">
                  <c:v>8.4969999999999997E-10</c:v>
                </c:pt>
                <c:pt idx="1239">
                  <c:v>8.5590000000000001E-10</c:v>
                </c:pt>
                <c:pt idx="1240">
                  <c:v>8.6219999999999998E-10</c:v>
                </c:pt>
                <c:pt idx="1241">
                  <c:v>8.6840000000000002E-10</c:v>
                </c:pt>
                <c:pt idx="1242">
                  <c:v>8.7469999999999999E-10</c:v>
                </c:pt>
                <c:pt idx="1243">
                  <c:v>8.8090000000000003E-10</c:v>
                </c:pt>
                <c:pt idx="1244">
                  <c:v>8.872E-10</c:v>
                </c:pt>
                <c:pt idx="1245">
                  <c:v>8.9340000000000004E-10</c:v>
                </c:pt>
                <c:pt idx="1246">
                  <c:v>8.9970000000000001E-10</c:v>
                </c:pt>
                <c:pt idx="1247">
                  <c:v>9.0590000000000005E-10</c:v>
                </c:pt>
                <c:pt idx="1248">
                  <c:v>9.1220000000000001E-10</c:v>
                </c:pt>
                <c:pt idx="1249">
                  <c:v>9.1839999999999995E-10</c:v>
                </c:pt>
                <c:pt idx="1250">
                  <c:v>9.2470000000000002E-10</c:v>
                </c:pt>
                <c:pt idx="1251">
                  <c:v>9.3089999999999996E-10</c:v>
                </c:pt>
                <c:pt idx="1252">
                  <c:v>9.3720000000000003E-10</c:v>
                </c:pt>
                <c:pt idx="1253">
                  <c:v>9.4340000000000007E-10</c:v>
                </c:pt>
                <c:pt idx="1254">
                  <c:v>9.4969999999999994E-10</c:v>
                </c:pt>
                <c:pt idx="1255">
                  <c:v>9.5589999999999998E-10</c:v>
                </c:pt>
                <c:pt idx="1256">
                  <c:v>9.6220000000000005E-10</c:v>
                </c:pt>
                <c:pt idx="1257">
                  <c:v>9.6840000000000009E-10</c:v>
                </c:pt>
                <c:pt idx="1258">
                  <c:v>9.7469999999999995E-10</c:v>
                </c:pt>
                <c:pt idx="1259">
                  <c:v>9.8089999999999999E-10</c:v>
                </c:pt>
                <c:pt idx="1260">
                  <c:v>9.8720000000000007E-10</c:v>
                </c:pt>
                <c:pt idx="1261">
                  <c:v>9.933999999999999E-10</c:v>
                </c:pt>
                <c:pt idx="1262">
                  <c:v>9.9969999999999997E-10</c:v>
                </c:pt>
                <c:pt idx="1263">
                  <c:v>1.0059E-9</c:v>
                </c:pt>
                <c:pt idx="1264">
                  <c:v>1.0122000000000001E-9</c:v>
                </c:pt>
                <c:pt idx="1265">
                  <c:v>1.0183999999999999E-9</c:v>
                </c:pt>
                <c:pt idx="1266">
                  <c:v>1.0247E-9</c:v>
                </c:pt>
                <c:pt idx="1267">
                  <c:v>1.0309E-9</c:v>
                </c:pt>
                <c:pt idx="1268">
                  <c:v>1.0372000000000001E-9</c:v>
                </c:pt>
                <c:pt idx="1269">
                  <c:v>1.0433999999999999E-9</c:v>
                </c:pt>
                <c:pt idx="1270">
                  <c:v>1.0497E-9</c:v>
                </c:pt>
                <c:pt idx="1271">
                  <c:v>1.0559E-9</c:v>
                </c:pt>
                <c:pt idx="1272">
                  <c:v>1.0621999999999999E-9</c:v>
                </c:pt>
                <c:pt idx="1273">
                  <c:v>1.0684E-9</c:v>
                </c:pt>
                <c:pt idx="1274">
                  <c:v>1.0747E-9</c:v>
                </c:pt>
                <c:pt idx="1275">
                  <c:v>1.0809000000000001E-9</c:v>
                </c:pt>
                <c:pt idx="1276">
                  <c:v>1.0871999999999999E-9</c:v>
                </c:pt>
                <c:pt idx="1277">
                  <c:v>1.0934E-9</c:v>
                </c:pt>
                <c:pt idx="1278">
                  <c:v>1.0997E-9</c:v>
                </c:pt>
                <c:pt idx="1279">
                  <c:v>1.1059000000000001E-9</c:v>
                </c:pt>
                <c:pt idx="1280">
                  <c:v>1.1121999999999999E-9</c:v>
                </c:pt>
                <c:pt idx="1281">
                  <c:v>1.1184E-9</c:v>
                </c:pt>
                <c:pt idx="1282">
                  <c:v>1.1247000000000001E-9</c:v>
                </c:pt>
                <c:pt idx="1283">
                  <c:v>1.1309000000000001E-9</c:v>
                </c:pt>
                <c:pt idx="1284">
                  <c:v>1.1372E-9</c:v>
                </c:pt>
                <c:pt idx="1285">
                  <c:v>1.1434E-9</c:v>
                </c:pt>
                <c:pt idx="1286">
                  <c:v>1.1497000000000001E-9</c:v>
                </c:pt>
                <c:pt idx="1287">
                  <c:v>1.1558999999999999E-9</c:v>
                </c:pt>
                <c:pt idx="1288">
                  <c:v>1.1622E-9</c:v>
                </c:pt>
                <c:pt idx="1289">
                  <c:v>1.1684E-9</c:v>
                </c:pt>
                <c:pt idx="1290">
                  <c:v>1.1747000000000001E-9</c:v>
                </c:pt>
                <c:pt idx="1291">
                  <c:v>1.1808999999999999E-9</c:v>
                </c:pt>
                <c:pt idx="1292">
                  <c:v>1.1872E-9</c:v>
                </c:pt>
                <c:pt idx="1293">
                  <c:v>1.1934E-9</c:v>
                </c:pt>
                <c:pt idx="1294">
                  <c:v>1.1996999999999999E-9</c:v>
                </c:pt>
                <c:pt idx="1295">
                  <c:v>1.2058999999999999E-9</c:v>
                </c:pt>
                <c:pt idx="1296">
                  <c:v>1.2122E-9</c:v>
                </c:pt>
                <c:pt idx="1297">
                  <c:v>1.2184000000000001E-9</c:v>
                </c:pt>
                <c:pt idx="1298">
                  <c:v>1.2246999999999999E-9</c:v>
                </c:pt>
                <c:pt idx="1299">
                  <c:v>1.2309E-9</c:v>
                </c:pt>
                <c:pt idx="1300">
                  <c:v>1.2372E-9</c:v>
                </c:pt>
                <c:pt idx="1301">
                  <c:v>1.2434000000000001E-9</c:v>
                </c:pt>
                <c:pt idx="1302">
                  <c:v>1.2496999999999999E-9</c:v>
                </c:pt>
                <c:pt idx="1303">
                  <c:v>1.2559E-9</c:v>
                </c:pt>
                <c:pt idx="1304">
                  <c:v>1.2622E-9</c:v>
                </c:pt>
                <c:pt idx="1305">
                  <c:v>1.2684000000000001E-9</c:v>
                </c:pt>
                <c:pt idx="1306">
                  <c:v>1.2747E-9</c:v>
                </c:pt>
                <c:pt idx="1307">
                  <c:v>1.2809E-9</c:v>
                </c:pt>
                <c:pt idx="1308">
                  <c:v>1.2872000000000001E-9</c:v>
                </c:pt>
                <c:pt idx="1309">
                  <c:v>1.2933999999999999E-9</c:v>
                </c:pt>
                <c:pt idx="1310">
                  <c:v>1.2997E-9</c:v>
                </c:pt>
                <c:pt idx="1311">
                  <c:v>1.3059E-9</c:v>
                </c:pt>
                <c:pt idx="1312">
                  <c:v>1.3122000000000001E-9</c:v>
                </c:pt>
                <c:pt idx="1313">
                  <c:v>1.3183999999999999E-9</c:v>
                </c:pt>
                <c:pt idx="1314">
                  <c:v>1.3247E-9</c:v>
                </c:pt>
                <c:pt idx="1315">
                  <c:v>1.3309E-9</c:v>
                </c:pt>
                <c:pt idx="1316">
                  <c:v>1.3372000000000001E-9</c:v>
                </c:pt>
                <c:pt idx="1317">
                  <c:v>1.3433999999999999E-9</c:v>
                </c:pt>
                <c:pt idx="1318">
                  <c:v>1.3497E-9</c:v>
                </c:pt>
                <c:pt idx="1319">
                  <c:v>1.3559E-9</c:v>
                </c:pt>
                <c:pt idx="1320">
                  <c:v>1.3621999999999999E-9</c:v>
                </c:pt>
                <c:pt idx="1321">
                  <c:v>1.3683999999999999E-9</c:v>
                </c:pt>
                <c:pt idx="1322">
                  <c:v>1.3747E-9</c:v>
                </c:pt>
                <c:pt idx="1323">
                  <c:v>1.3809000000000001E-9</c:v>
                </c:pt>
                <c:pt idx="1324">
                  <c:v>1.3871999999999999E-9</c:v>
                </c:pt>
                <c:pt idx="1325">
                  <c:v>1.3934E-9</c:v>
                </c:pt>
                <c:pt idx="1326">
                  <c:v>1.3997E-9</c:v>
                </c:pt>
                <c:pt idx="1327">
                  <c:v>1.4059000000000001E-9</c:v>
                </c:pt>
                <c:pt idx="1328">
                  <c:v>1.4121999999999999E-9</c:v>
                </c:pt>
                <c:pt idx="1329">
                  <c:v>1.4184E-9</c:v>
                </c:pt>
                <c:pt idx="1330">
                  <c:v>1.4247000000000001E-9</c:v>
                </c:pt>
                <c:pt idx="1331">
                  <c:v>1.4309000000000001E-9</c:v>
                </c:pt>
                <c:pt idx="1332">
                  <c:v>1.4372E-9</c:v>
                </c:pt>
                <c:pt idx="1333">
                  <c:v>1.4434E-9</c:v>
                </c:pt>
                <c:pt idx="1334">
                  <c:v>1.4497000000000001E-9</c:v>
                </c:pt>
                <c:pt idx="1335">
                  <c:v>1.4558999999999999E-9</c:v>
                </c:pt>
                <c:pt idx="1336">
                  <c:v>1.4622E-9</c:v>
                </c:pt>
                <c:pt idx="1337">
                  <c:v>1.4684E-9</c:v>
                </c:pt>
                <c:pt idx="1338">
                  <c:v>1.4747000000000001E-9</c:v>
                </c:pt>
                <c:pt idx="1339">
                  <c:v>1.4808999999999999E-9</c:v>
                </c:pt>
                <c:pt idx="1340">
                  <c:v>1.4872E-9</c:v>
                </c:pt>
                <c:pt idx="1341">
                  <c:v>1.4934E-9</c:v>
                </c:pt>
                <c:pt idx="1342">
                  <c:v>1.4996999999999999E-9</c:v>
                </c:pt>
                <c:pt idx="1343">
                  <c:v>1.5058999999999999E-9</c:v>
                </c:pt>
                <c:pt idx="1344">
                  <c:v>1.5122E-9</c:v>
                </c:pt>
                <c:pt idx="1345">
                  <c:v>1.5184000000000001E-9</c:v>
                </c:pt>
                <c:pt idx="1346">
                  <c:v>1.5246999999999999E-9</c:v>
                </c:pt>
                <c:pt idx="1347">
                  <c:v>1.5309E-9</c:v>
                </c:pt>
                <c:pt idx="1348">
                  <c:v>1.5372E-9</c:v>
                </c:pt>
                <c:pt idx="1349">
                  <c:v>1.5434000000000001E-9</c:v>
                </c:pt>
                <c:pt idx="1350">
                  <c:v>1.5496999999999999E-9</c:v>
                </c:pt>
                <c:pt idx="1351">
                  <c:v>1.5559E-9</c:v>
                </c:pt>
                <c:pt idx="1352">
                  <c:v>1.5622E-9</c:v>
                </c:pt>
                <c:pt idx="1353">
                  <c:v>1.5684000000000001E-9</c:v>
                </c:pt>
                <c:pt idx="1354">
                  <c:v>1.5746999999999999E-9</c:v>
                </c:pt>
                <c:pt idx="1355">
                  <c:v>1.5809E-9</c:v>
                </c:pt>
                <c:pt idx="1356">
                  <c:v>1.5872000000000001E-9</c:v>
                </c:pt>
                <c:pt idx="1357">
                  <c:v>1.5934000000000001E-9</c:v>
                </c:pt>
                <c:pt idx="1358">
                  <c:v>1.5997E-9</c:v>
                </c:pt>
                <c:pt idx="1359">
                  <c:v>1.6059E-9</c:v>
                </c:pt>
                <c:pt idx="1360">
                  <c:v>1.6122000000000001E-9</c:v>
                </c:pt>
                <c:pt idx="1361">
                  <c:v>1.6183999999999999E-9</c:v>
                </c:pt>
                <c:pt idx="1362">
                  <c:v>1.6247E-9</c:v>
                </c:pt>
                <c:pt idx="1363">
                  <c:v>1.6309E-9</c:v>
                </c:pt>
                <c:pt idx="1364">
                  <c:v>1.6372000000000001E-9</c:v>
                </c:pt>
                <c:pt idx="1365">
                  <c:v>1.6433999999999999E-9</c:v>
                </c:pt>
                <c:pt idx="1366">
                  <c:v>1.6497E-9</c:v>
                </c:pt>
                <c:pt idx="1367">
                  <c:v>1.6559E-9</c:v>
                </c:pt>
                <c:pt idx="1368">
                  <c:v>1.6621999999999999E-9</c:v>
                </c:pt>
                <c:pt idx="1369">
                  <c:v>1.6683999999999999E-9</c:v>
                </c:pt>
                <c:pt idx="1370">
                  <c:v>1.6747E-9</c:v>
                </c:pt>
                <c:pt idx="1371">
                  <c:v>1.6809000000000001E-9</c:v>
                </c:pt>
                <c:pt idx="1372">
                  <c:v>1.6871999999999999E-9</c:v>
                </c:pt>
                <c:pt idx="1373">
                  <c:v>1.6934E-9</c:v>
                </c:pt>
                <c:pt idx="1374">
                  <c:v>1.6997E-9</c:v>
                </c:pt>
                <c:pt idx="1375">
                  <c:v>1.7059000000000001E-9</c:v>
                </c:pt>
                <c:pt idx="1376">
                  <c:v>1.7121999999999999E-9</c:v>
                </c:pt>
                <c:pt idx="1377">
                  <c:v>1.7184E-9</c:v>
                </c:pt>
                <c:pt idx="1378">
                  <c:v>1.7247000000000001E-9</c:v>
                </c:pt>
                <c:pt idx="1379">
                  <c:v>1.7309000000000001E-9</c:v>
                </c:pt>
                <c:pt idx="1380">
                  <c:v>1.7372E-9</c:v>
                </c:pt>
                <c:pt idx="1381">
                  <c:v>1.7434E-9</c:v>
                </c:pt>
                <c:pt idx="1382">
                  <c:v>1.7497000000000001E-9</c:v>
                </c:pt>
                <c:pt idx="1383">
                  <c:v>1.7558999999999999E-9</c:v>
                </c:pt>
                <c:pt idx="1384">
                  <c:v>1.7622E-9</c:v>
                </c:pt>
                <c:pt idx="1385">
                  <c:v>1.7684E-9</c:v>
                </c:pt>
                <c:pt idx="1386">
                  <c:v>1.7747000000000001E-9</c:v>
                </c:pt>
                <c:pt idx="1387">
                  <c:v>1.7808999999999999E-9</c:v>
                </c:pt>
                <c:pt idx="1388">
                  <c:v>1.7872E-9</c:v>
                </c:pt>
                <c:pt idx="1389">
                  <c:v>1.7934E-9</c:v>
                </c:pt>
                <c:pt idx="1390">
                  <c:v>1.7997000000000001E-9</c:v>
                </c:pt>
                <c:pt idx="1391">
                  <c:v>1.8058999999999999E-9</c:v>
                </c:pt>
                <c:pt idx="1392">
                  <c:v>1.8122E-9</c:v>
                </c:pt>
                <c:pt idx="1393">
                  <c:v>1.8184E-9</c:v>
                </c:pt>
                <c:pt idx="1394">
                  <c:v>1.8246999999999999E-9</c:v>
                </c:pt>
                <c:pt idx="1395">
                  <c:v>1.8309E-9</c:v>
                </c:pt>
                <c:pt idx="1396">
                  <c:v>1.8372E-9</c:v>
                </c:pt>
                <c:pt idx="1397">
                  <c:v>1.8434000000000001E-9</c:v>
                </c:pt>
                <c:pt idx="1398">
                  <c:v>1.8496999999999999E-9</c:v>
                </c:pt>
                <c:pt idx="1399">
                  <c:v>1.8559E-9</c:v>
                </c:pt>
                <c:pt idx="1400">
                  <c:v>1.8622E-9</c:v>
                </c:pt>
                <c:pt idx="1401">
                  <c:v>1.8683999999999999E-9</c:v>
                </c:pt>
                <c:pt idx="1402">
                  <c:v>1.8747000000000002E-9</c:v>
                </c:pt>
                <c:pt idx="1403">
                  <c:v>1.8809E-9</c:v>
                </c:pt>
                <c:pt idx="1404">
                  <c:v>1.8871999999999999E-9</c:v>
                </c:pt>
                <c:pt idx="1405">
                  <c:v>1.8934000000000001E-9</c:v>
                </c:pt>
                <c:pt idx="1406">
                  <c:v>1.8997E-9</c:v>
                </c:pt>
                <c:pt idx="1407">
                  <c:v>1.9058999999999998E-9</c:v>
                </c:pt>
                <c:pt idx="1408">
                  <c:v>1.9122000000000001E-9</c:v>
                </c:pt>
                <c:pt idx="1409">
                  <c:v>1.9183999999999999E-9</c:v>
                </c:pt>
                <c:pt idx="1410">
                  <c:v>1.9247000000000002E-9</c:v>
                </c:pt>
                <c:pt idx="1411">
                  <c:v>1.9309E-9</c:v>
                </c:pt>
                <c:pt idx="1412">
                  <c:v>1.9371999999999999E-9</c:v>
                </c:pt>
                <c:pt idx="1413">
                  <c:v>1.9434000000000001E-9</c:v>
                </c:pt>
                <c:pt idx="1414">
                  <c:v>1.9497E-9</c:v>
                </c:pt>
                <c:pt idx="1415">
                  <c:v>1.9558999999999998E-9</c:v>
                </c:pt>
                <c:pt idx="1416">
                  <c:v>1.9622000000000001E-9</c:v>
                </c:pt>
                <c:pt idx="1417">
                  <c:v>1.9683999999999999E-9</c:v>
                </c:pt>
                <c:pt idx="1418">
                  <c:v>1.9746999999999998E-9</c:v>
                </c:pt>
                <c:pt idx="1419">
                  <c:v>1.9809000000000001E-9</c:v>
                </c:pt>
                <c:pt idx="1420">
                  <c:v>1.9871999999999999E-9</c:v>
                </c:pt>
                <c:pt idx="1421">
                  <c:v>1.9934000000000002E-9</c:v>
                </c:pt>
                <c:pt idx="1422">
                  <c:v>1.9997E-9</c:v>
                </c:pt>
                <c:pt idx="1423">
                  <c:v>2.0058999999999999E-9</c:v>
                </c:pt>
                <c:pt idx="1424">
                  <c:v>2.0122000000000001E-9</c:v>
                </c:pt>
                <c:pt idx="1425">
                  <c:v>2.0184E-9</c:v>
                </c:pt>
                <c:pt idx="1426">
                  <c:v>2.0246999999999998E-9</c:v>
                </c:pt>
                <c:pt idx="1427">
                  <c:v>2.0309000000000001E-9</c:v>
                </c:pt>
                <c:pt idx="1428">
                  <c:v>2.0372E-9</c:v>
                </c:pt>
                <c:pt idx="1429">
                  <c:v>2.0434000000000002E-9</c:v>
                </c:pt>
                <c:pt idx="1430">
                  <c:v>2.0497000000000001E-9</c:v>
                </c:pt>
                <c:pt idx="1431">
                  <c:v>2.0558999999999999E-9</c:v>
                </c:pt>
                <c:pt idx="1432">
                  <c:v>2.0622000000000002E-9</c:v>
                </c:pt>
                <c:pt idx="1433">
                  <c:v>2.0684E-9</c:v>
                </c:pt>
                <c:pt idx="1434">
                  <c:v>2.0746999999999999E-9</c:v>
                </c:pt>
                <c:pt idx="1435">
                  <c:v>2.0809000000000001E-9</c:v>
                </c:pt>
                <c:pt idx="1436">
                  <c:v>2.0872E-9</c:v>
                </c:pt>
                <c:pt idx="1437">
                  <c:v>2.0933999999999998E-9</c:v>
                </c:pt>
                <c:pt idx="1438">
                  <c:v>2.0997000000000001E-9</c:v>
                </c:pt>
                <c:pt idx="1439">
                  <c:v>2.1058999999999999E-9</c:v>
                </c:pt>
                <c:pt idx="1440">
                  <c:v>2.1121999999999998E-9</c:v>
                </c:pt>
                <c:pt idx="1441">
                  <c:v>2.1184E-9</c:v>
                </c:pt>
                <c:pt idx="1442">
                  <c:v>2.1246999999999999E-9</c:v>
                </c:pt>
                <c:pt idx="1443">
                  <c:v>2.1309000000000002E-9</c:v>
                </c:pt>
                <c:pt idx="1444">
                  <c:v>2.1372E-9</c:v>
                </c:pt>
                <c:pt idx="1445">
                  <c:v>2.1433999999999999E-9</c:v>
                </c:pt>
                <c:pt idx="1446">
                  <c:v>2.1497000000000001E-9</c:v>
                </c:pt>
                <c:pt idx="1447">
                  <c:v>2.1559E-9</c:v>
                </c:pt>
                <c:pt idx="1448">
                  <c:v>2.1621999999999998E-9</c:v>
                </c:pt>
                <c:pt idx="1449">
                  <c:v>2.1684000000000001E-9</c:v>
                </c:pt>
                <c:pt idx="1450">
                  <c:v>2.1746999999999999E-9</c:v>
                </c:pt>
                <c:pt idx="1451">
                  <c:v>2.1809000000000002E-9</c:v>
                </c:pt>
                <c:pt idx="1452">
                  <c:v>2.1872000000000001E-9</c:v>
                </c:pt>
                <c:pt idx="1453">
                  <c:v>2.1933999999999999E-9</c:v>
                </c:pt>
                <c:pt idx="1454">
                  <c:v>2.1997000000000002E-9</c:v>
                </c:pt>
                <c:pt idx="1455">
                  <c:v>2.2059E-9</c:v>
                </c:pt>
                <c:pt idx="1456">
                  <c:v>2.2121999999999999E-9</c:v>
                </c:pt>
                <c:pt idx="1457">
                  <c:v>2.2184000000000001E-9</c:v>
                </c:pt>
                <c:pt idx="1458">
                  <c:v>2.2247E-9</c:v>
                </c:pt>
                <c:pt idx="1459">
                  <c:v>2.2308999999999998E-9</c:v>
                </c:pt>
                <c:pt idx="1460">
                  <c:v>2.2372000000000001E-9</c:v>
                </c:pt>
                <c:pt idx="1461">
                  <c:v>2.2433999999999999E-9</c:v>
                </c:pt>
                <c:pt idx="1462">
                  <c:v>2.2497000000000002E-9</c:v>
                </c:pt>
                <c:pt idx="1463">
                  <c:v>2.2559E-9</c:v>
                </c:pt>
                <c:pt idx="1464">
                  <c:v>2.2621999999999999E-9</c:v>
                </c:pt>
                <c:pt idx="1465">
                  <c:v>2.2684000000000001E-9</c:v>
                </c:pt>
                <c:pt idx="1466">
                  <c:v>2.2747E-9</c:v>
                </c:pt>
                <c:pt idx="1467">
                  <c:v>2.2808999999999998E-9</c:v>
                </c:pt>
                <c:pt idx="1468">
                  <c:v>2.2872000000000001E-9</c:v>
                </c:pt>
                <c:pt idx="1469">
                  <c:v>2.2934E-9</c:v>
                </c:pt>
                <c:pt idx="1470">
                  <c:v>2.2996999999999998E-9</c:v>
                </c:pt>
                <c:pt idx="1471">
                  <c:v>2.3059000000000001E-9</c:v>
                </c:pt>
                <c:pt idx="1472">
                  <c:v>2.3121999999999999E-9</c:v>
                </c:pt>
                <c:pt idx="1473">
                  <c:v>2.3184000000000002E-9</c:v>
                </c:pt>
                <c:pt idx="1474">
                  <c:v>2.3247E-9</c:v>
                </c:pt>
                <c:pt idx="1475">
                  <c:v>2.3308999999999999E-9</c:v>
                </c:pt>
                <c:pt idx="1476">
                  <c:v>2.3372000000000002E-9</c:v>
                </c:pt>
                <c:pt idx="1477">
                  <c:v>2.3434E-9</c:v>
                </c:pt>
                <c:pt idx="1478">
                  <c:v>2.3496999999999999E-9</c:v>
                </c:pt>
                <c:pt idx="1479">
                  <c:v>2.3559000000000001E-9</c:v>
                </c:pt>
                <c:pt idx="1480">
                  <c:v>2.3622E-9</c:v>
                </c:pt>
                <c:pt idx="1481">
                  <c:v>2.3683999999999998E-9</c:v>
                </c:pt>
                <c:pt idx="1482">
                  <c:v>2.3747000000000001E-9</c:v>
                </c:pt>
                <c:pt idx="1483">
                  <c:v>2.3808999999999999E-9</c:v>
                </c:pt>
                <c:pt idx="1484">
                  <c:v>2.3872000000000002E-9</c:v>
                </c:pt>
                <c:pt idx="1485">
                  <c:v>2.3934E-9</c:v>
                </c:pt>
                <c:pt idx="1486">
                  <c:v>2.3996999999999999E-9</c:v>
                </c:pt>
                <c:pt idx="1487">
                  <c:v>2.4059000000000001E-9</c:v>
                </c:pt>
                <c:pt idx="1488">
                  <c:v>2.4122E-9</c:v>
                </c:pt>
                <c:pt idx="1489">
                  <c:v>2.4183999999999998E-9</c:v>
                </c:pt>
                <c:pt idx="1490">
                  <c:v>2.4247000000000001E-9</c:v>
                </c:pt>
                <c:pt idx="1491">
                  <c:v>2.4308999999999999E-9</c:v>
                </c:pt>
                <c:pt idx="1492">
                  <c:v>2.4371999999999998E-9</c:v>
                </c:pt>
                <c:pt idx="1493">
                  <c:v>2.4434000000000001E-9</c:v>
                </c:pt>
                <c:pt idx="1494">
                  <c:v>2.4496999999999999E-9</c:v>
                </c:pt>
                <c:pt idx="1495">
                  <c:v>2.4559000000000002E-9</c:v>
                </c:pt>
                <c:pt idx="1496">
                  <c:v>2.4622E-9</c:v>
                </c:pt>
                <c:pt idx="1497">
                  <c:v>2.4683999999999999E-9</c:v>
                </c:pt>
                <c:pt idx="1498">
                  <c:v>2.4747000000000002E-9</c:v>
                </c:pt>
                <c:pt idx="1499">
                  <c:v>2.4809E-9</c:v>
                </c:pt>
                <c:pt idx="1500">
                  <c:v>2.4871999999999998E-9</c:v>
                </c:pt>
                <c:pt idx="1501">
                  <c:v>2.4934000000000001E-9</c:v>
                </c:pt>
                <c:pt idx="1502">
                  <c:v>2.4997E-9</c:v>
                </c:pt>
                <c:pt idx="1503">
                  <c:v>2.5058999999999998E-9</c:v>
                </c:pt>
                <c:pt idx="1504">
                  <c:v>2.5122000000000001E-9</c:v>
                </c:pt>
                <c:pt idx="1505">
                  <c:v>2.5183999999999999E-9</c:v>
                </c:pt>
                <c:pt idx="1506">
                  <c:v>2.5247000000000002E-9</c:v>
                </c:pt>
                <c:pt idx="1507">
                  <c:v>2.5309E-9</c:v>
                </c:pt>
                <c:pt idx="1508">
                  <c:v>2.5371999999999999E-9</c:v>
                </c:pt>
                <c:pt idx="1509">
                  <c:v>2.5434000000000001E-9</c:v>
                </c:pt>
                <c:pt idx="1510">
                  <c:v>2.5497E-9</c:v>
                </c:pt>
                <c:pt idx="1511">
                  <c:v>2.5558999999999998E-9</c:v>
                </c:pt>
                <c:pt idx="1512">
                  <c:v>2.5622000000000001E-9</c:v>
                </c:pt>
                <c:pt idx="1513">
                  <c:v>2.5683999999999999E-9</c:v>
                </c:pt>
                <c:pt idx="1514">
                  <c:v>2.5746999999999998E-9</c:v>
                </c:pt>
                <c:pt idx="1515">
                  <c:v>2.5809000000000001E-9</c:v>
                </c:pt>
                <c:pt idx="1516">
                  <c:v>2.5871999999999999E-9</c:v>
                </c:pt>
                <c:pt idx="1517">
                  <c:v>2.5934000000000002E-9</c:v>
                </c:pt>
                <c:pt idx="1518">
                  <c:v>2.5997E-9</c:v>
                </c:pt>
                <c:pt idx="1519">
                  <c:v>2.6058999999999999E-9</c:v>
                </c:pt>
                <c:pt idx="1520">
                  <c:v>2.6122000000000001E-9</c:v>
                </c:pt>
                <c:pt idx="1521">
                  <c:v>2.6184E-9</c:v>
                </c:pt>
                <c:pt idx="1522">
                  <c:v>2.6246999999999998E-9</c:v>
                </c:pt>
                <c:pt idx="1523">
                  <c:v>2.6309000000000001E-9</c:v>
                </c:pt>
                <c:pt idx="1524">
                  <c:v>2.6372E-9</c:v>
                </c:pt>
                <c:pt idx="1525">
                  <c:v>2.6434000000000002E-9</c:v>
                </c:pt>
                <c:pt idx="1526">
                  <c:v>2.6497000000000001E-9</c:v>
                </c:pt>
                <c:pt idx="1527">
                  <c:v>2.6558999999999999E-9</c:v>
                </c:pt>
                <c:pt idx="1528">
                  <c:v>2.6622000000000002E-9</c:v>
                </c:pt>
                <c:pt idx="1529">
                  <c:v>2.6684E-9</c:v>
                </c:pt>
                <c:pt idx="1530">
                  <c:v>2.6746999999999999E-9</c:v>
                </c:pt>
                <c:pt idx="1531">
                  <c:v>2.6809000000000001E-9</c:v>
                </c:pt>
                <c:pt idx="1532">
                  <c:v>2.6872E-9</c:v>
                </c:pt>
                <c:pt idx="1533">
                  <c:v>2.6933999999999998E-9</c:v>
                </c:pt>
                <c:pt idx="1534">
                  <c:v>2.6997000000000001E-9</c:v>
                </c:pt>
                <c:pt idx="1535">
                  <c:v>2.7058999999999999E-9</c:v>
                </c:pt>
                <c:pt idx="1536">
                  <c:v>2.7121999999999998E-9</c:v>
                </c:pt>
                <c:pt idx="1537">
                  <c:v>2.7184E-9</c:v>
                </c:pt>
                <c:pt idx="1538">
                  <c:v>2.7246999999999999E-9</c:v>
                </c:pt>
                <c:pt idx="1539">
                  <c:v>2.7309000000000002E-9</c:v>
                </c:pt>
                <c:pt idx="1540">
                  <c:v>2.7372E-9</c:v>
                </c:pt>
                <c:pt idx="1541">
                  <c:v>2.7433999999999999E-9</c:v>
                </c:pt>
                <c:pt idx="1542">
                  <c:v>2.7497000000000001E-9</c:v>
                </c:pt>
                <c:pt idx="1543">
                  <c:v>2.7559E-9</c:v>
                </c:pt>
                <c:pt idx="1544">
                  <c:v>2.7621999999999998E-9</c:v>
                </c:pt>
                <c:pt idx="1545">
                  <c:v>2.7684000000000001E-9</c:v>
                </c:pt>
                <c:pt idx="1546">
                  <c:v>2.7746999999999999E-9</c:v>
                </c:pt>
                <c:pt idx="1547">
                  <c:v>2.7809000000000002E-9</c:v>
                </c:pt>
                <c:pt idx="1548">
                  <c:v>2.7872000000000001E-9</c:v>
                </c:pt>
                <c:pt idx="1549">
                  <c:v>2.7933999999999999E-9</c:v>
                </c:pt>
                <c:pt idx="1550">
                  <c:v>2.7997000000000002E-9</c:v>
                </c:pt>
                <c:pt idx="1551">
                  <c:v>2.8059E-9</c:v>
                </c:pt>
                <c:pt idx="1552">
                  <c:v>2.8121999999999999E-9</c:v>
                </c:pt>
                <c:pt idx="1553">
                  <c:v>2.8184000000000001E-9</c:v>
                </c:pt>
                <c:pt idx="1554">
                  <c:v>2.8247E-9</c:v>
                </c:pt>
                <c:pt idx="1555">
                  <c:v>2.8308999999999998E-9</c:v>
                </c:pt>
                <c:pt idx="1556">
                  <c:v>2.8372000000000001E-9</c:v>
                </c:pt>
                <c:pt idx="1557">
                  <c:v>2.8433999999999999E-9</c:v>
                </c:pt>
                <c:pt idx="1558">
                  <c:v>2.8497000000000002E-9</c:v>
                </c:pt>
                <c:pt idx="1559">
                  <c:v>2.8559E-9</c:v>
                </c:pt>
                <c:pt idx="1560">
                  <c:v>2.8621999999999999E-9</c:v>
                </c:pt>
                <c:pt idx="1561">
                  <c:v>2.8684000000000001E-9</c:v>
                </c:pt>
                <c:pt idx="1562">
                  <c:v>2.8747E-9</c:v>
                </c:pt>
                <c:pt idx="1563">
                  <c:v>2.8808999999999998E-9</c:v>
                </c:pt>
                <c:pt idx="1564">
                  <c:v>2.8872000000000001E-9</c:v>
                </c:pt>
                <c:pt idx="1565">
                  <c:v>2.8934E-9</c:v>
                </c:pt>
                <c:pt idx="1566">
                  <c:v>2.8996999999999998E-9</c:v>
                </c:pt>
                <c:pt idx="1567">
                  <c:v>2.9059000000000001E-9</c:v>
                </c:pt>
                <c:pt idx="1568">
                  <c:v>2.9121999999999999E-9</c:v>
                </c:pt>
                <c:pt idx="1569">
                  <c:v>2.9184000000000002E-9</c:v>
                </c:pt>
                <c:pt idx="1570">
                  <c:v>2.9247E-9</c:v>
                </c:pt>
                <c:pt idx="1571">
                  <c:v>2.9308999999999999E-9</c:v>
                </c:pt>
                <c:pt idx="1572">
                  <c:v>2.9372000000000002E-9</c:v>
                </c:pt>
                <c:pt idx="1573">
                  <c:v>2.9434E-9</c:v>
                </c:pt>
                <c:pt idx="1574">
                  <c:v>2.9496999999999999E-9</c:v>
                </c:pt>
                <c:pt idx="1575">
                  <c:v>2.9559000000000001E-9</c:v>
                </c:pt>
                <c:pt idx="1576">
                  <c:v>2.9622E-9</c:v>
                </c:pt>
                <c:pt idx="1577">
                  <c:v>2.9683999999999998E-9</c:v>
                </c:pt>
                <c:pt idx="1578">
                  <c:v>2.9747000000000001E-9</c:v>
                </c:pt>
                <c:pt idx="1579">
                  <c:v>2.9808999999999999E-9</c:v>
                </c:pt>
                <c:pt idx="1580">
                  <c:v>2.9872000000000002E-9</c:v>
                </c:pt>
                <c:pt idx="1581">
                  <c:v>2.9934E-9</c:v>
                </c:pt>
                <c:pt idx="1582">
                  <c:v>2.9996999999999999E-9</c:v>
                </c:pt>
                <c:pt idx="1583">
                  <c:v>3.0059000000000001E-9</c:v>
                </c:pt>
                <c:pt idx="1584">
                  <c:v>3.0122E-9</c:v>
                </c:pt>
                <c:pt idx="1585">
                  <c:v>3.0183999999999998E-9</c:v>
                </c:pt>
                <c:pt idx="1586">
                  <c:v>3.0247000000000001E-9</c:v>
                </c:pt>
                <c:pt idx="1587">
                  <c:v>3.0308999999999999E-9</c:v>
                </c:pt>
                <c:pt idx="1588">
                  <c:v>3.0371999999999998E-9</c:v>
                </c:pt>
                <c:pt idx="1589">
                  <c:v>3.0434000000000001E-9</c:v>
                </c:pt>
                <c:pt idx="1590">
                  <c:v>3.0496999999999999E-9</c:v>
                </c:pt>
                <c:pt idx="1591">
                  <c:v>3.0559000000000002E-9</c:v>
                </c:pt>
                <c:pt idx="1592">
                  <c:v>3.0622E-9</c:v>
                </c:pt>
                <c:pt idx="1593">
                  <c:v>3.0683999999999999E-9</c:v>
                </c:pt>
                <c:pt idx="1594">
                  <c:v>3.0747000000000001E-9</c:v>
                </c:pt>
                <c:pt idx="1595">
                  <c:v>3.0809E-9</c:v>
                </c:pt>
                <c:pt idx="1596">
                  <c:v>3.0871999999999998E-9</c:v>
                </c:pt>
                <c:pt idx="1597">
                  <c:v>3.0934000000000001E-9</c:v>
                </c:pt>
                <c:pt idx="1598">
                  <c:v>3.0997E-9</c:v>
                </c:pt>
                <c:pt idx="1599">
                  <c:v>3.1059000000000002E-9</c:v>
                </c:pt>
                <c:pt idx="1600">
                  <c:v>3.1122000000000001E-9</c:v>
                </c:pt>
                <c:pt idx="1601">
                  <c:v>3.1183999999999999E-9</c:v>
                </c:pt>
                <c:pt idx="1602">
                  <c:v>3.1247000000000002E-9</c:v>
                </c:pt>
                <c:pt idx="1603">
                  <c:v>3.1309E-9</c:v>
                </c:pt>
                <c:pt idx="1604">
                  <c:v>3.1371999999999999E-9</c:v>
                </c:pt>
                <c:pt idx="1605">
                  <c:v>3.1434000000000001E-9</c:v>
                </c:pt>
                <c:pt idx="1606">
                  <c:v>3.1497E-9</c:v>
                </c:pt>
                <c:pt idx="1607">
                  <c:v>3.1558999999999998E-9</c:v>
                </c:pt>
                <c:pt idx="1608">
                  <c:v>3.1622000000000001E-9</c:v>
                </c:pt>
                <c:pt idx="1609">
                  <c:v>3.1683999999999999E-9</c:v>
                </c:pt>
                <c:pt idx="1610">
                  <c:v>3.1746999999999998E-9</c:v>
                </c:pt>
                <c:pt idx="1611">
                  <c:v>3.1809E-9</c:v>
                </c:pt>
                <c:pt idx="1612">
                  <c:v>3.1871999999999999E-9</c:v>
                </c:pt>
                <c:pt idx="1613">
                  <c:v>3.1934000000000002E-9</c:v>
                </c:pt>
                <c:pt idx="1614">
                  <c:v>3.1997E-9</c:v>
                </c:pt>
                <c:pt idx="1615">
                  <c:v>3.2058999999999999E-9</c:v>
                </c:pt>
                <c:pt idx="1616">
                  <c:v>3.2122000000000001E-9</c:v>
                </c:pt>
                <c:pt idx="1617">
                  <c:v>3.2184E-9</c:v>
                </c:pt>
                <c:pt idx="1618">
                  <c:v>3.2246999999999998E-9</c:v>
                </c:pt>
                <c:pt idx="1619">
                  <c:v>3.2309000000000001E-9</c:v>
                </c:pt>
                <c:pt idx="1620">
                  <c:v>3.2371999999999999E-9</c:v>
                </c:pt>
                <c:pt idx="1621">
                  <c:v>3.2434000000000002E-9</c:v>
                </c:pt>
                <c:pt idx="1622">
                  <c:v>3.2497000000000001E-9</c:v>
                </c:pt>
                <c:pt idx="1623">
                  <c:v>3.2558999999999999E-9</c:v>
                </c:pt>
                <c:pt idx="1624">
                  <c:v>3.2622000000000002E-9</c:v>
                </c:pt>
                <c:pt idx="1625">
                  <c:v>3.2684E-9</c:v>
                </c:pt>
                <c:pt idx="1626">
                  <c:v>3.2746999999999999E-9</c:v>
                </c:pt>
                <c:pt idx="1627">
                  <c:v>3.2809000000000001E-9</c:v>
                </c:pt>
                <c:pt idx="1628">
                  <c:v>3.2872E-9</c:v>
                </c:pt>
                <c:pt idx="1629">
                  <c:v>3.2933999999999998E-9</c:v>
                </c:pt>
                <c:pt idx="1630">
                  <c:v>3.2997000000000001E-9</c:v>
                </c:pt>
                <c:pt idx="1631">
                  <c:v>3.3058999999999999E-9</c:v>
                </c:pt>
                <c:pt idx="1632">
                  <c:v>3.3122000000000002E-9</c:v>
                </c:pt>
                <c:pt idx="1633">
                  <c:v>3.3184E-9</c:v>
                </c:pt>
                <c:pt idx="1634">
                  <c:v>3.3246999999999999E-9</c:v>
                </c:pt>
                <c:pt idx="1635">
                  <c:v>3.3309000000000002E-9</c:v>
                </c:pt>
                <c:pt idx="1636">
                  <c:v>3.3372E-9</c:v>
                </c:pt>
                <c:pt idx="1637">
                  <c:v>3.3433999999999998E-9</c:v>
                </c:pt>
                <c:pt idx="1638">
                  <c:v>3.3497000000000001E-9</c:v>
                </c:pt>
                <c:pt idx="1639">
                  <c:v>3.3559E-9</c:v>
                </c:pt>
                <c:pt idx="1640">
                  <c:v>3.3621999999999998E-9</c:v>
                </c:pt>
                <c:pt idx="1641">
                  <c:v>3.3684000000000001E-9</c:v>
                </c:pt>
                <c:pt idx="1642">
                  <c:v>3.3746999999999999E-9</c:v>
                </c:pt>
                <c:pt idx="1643">
                  <c:v>3.3809000000000002E-9</c:v>
                </c:pt>
                <c:pt idx="1644">
                  <c:v>3.3872E-9</c:v>
                </c:pt>
                <c:pt idx="1645">
                  <c:v>3.3933999999999999E-9</c:v>
                </c:pt>
                <c:pt idx="1646">
                  <c:v>3.3997000000000002E-9</c:v>
                </c:pt>
                <c:pt idx="1647">
                  <c:v>3.4059E-9</c:v>
                </c:pt>
                <c:pt idx="1648">
                  <c:v>3.4121999999999999E-9</c:v>
                </c:pt>
                <c:pt idx="1649">
                  <c:v>3.4184000000000001E-9</c:v>
                </c:pt>
                <c:pt idx="1650">
                  <c:v>3.4247E-9</c:v>
                </c:pt>
                <c:pt idx="1651">
                  <c:v>3.4308999999999998E-9</c:v>
                </c:pt>
                <c:pt idx="1652">
                  <c:v>3.4372000000000001E-9</c:v>
                </c:pt>
                <c:pt idx="1653">
                  <c:v>3.4433999999999999E-9</c:v>
                </c:pt>
                <c:pt idx="1654">
                  <c:v>3.4497000000000002E-9</c:v>
                </c:pt>
                <c:pt idx="1655">
                  <c:v>3.4559E-9</c:v>
                </c:pt>
                <c:pt idx="1656">
                  <c:v>3.4621999999999999E-9</c:v>
                </c:pt>
                <c:pt idx="1657">
                  <c:v>3.4684000000000001E-9</c:v>
                </c:pt>
                <c:pt idx="1658">
                  <c:v>3.4747E-9</c:v>
                </c:pt>
                <c:pt idx="1659">
                  <c:v>3.4808999999999998E-9</c:v>
                </c:pt>
                <c:pt idx="1660">
                  <c:v>3.4872000000000001E-9</c:v>
                </c:pt>
                <c:pt idx="1661">
                  <c:v>3.4934E-9</c:v>
                </c:pt>
                <c:pt idx="1662">
                  <c:v>3.4996999999999998E-9</c:v>
                </c:pt>
                <c:pt idx="1663">
                  <c:v>3.5059000000000001E-9</c:v>
                </c:pt>
                <c:pt idx="1664">
                  <c:v>3.5121999999999999E-9</c:v>
                </c:pt>
                <c:pt idx="1665">
                  <c:v>3.5184000000000002E-9</c:v>
                </c:pt>
                <c:pt idx="1666">
                  <c:v>3.5247E-9</c:v>
                </c:pt>
                <c:pt idx="1667">
                  <c:v>3.5308999999999999E-9</c:v>
                </c:pt>
                <c:pt idx="1668">
                  <c:v>3.5372000000000002E-9</c:v>
                </c:pt>
                <c:pt idx="1669">
                  <c:v>3.5434E-9</c:v>
                </c:pt>
                <c:pt idx="1670">
                  <c:v>3.5496999999999998E-9</c:v>
                </c:pt>
                <c:pt idx="1671">
                  <c:v>3.5559000000000001E-9</c:v>
                </c:pt>
                <c:pt idx="1672">
                  <c:v>3.5622E-9</c:v>
                </c:pt>
                <c:pt idx="1673">
                  <c:v>3.5683999999999998E-9</c:v>
                </c:pt>
                <c:pt idx="1674">
                  <c:v>3.5747000000000001E-9</c:v>
                </c:pt>
                <c:pt idx="1675">
                  <c:v>3.5808999999999999E-9</c:v>
                </c:pt>
                <c:pt idx="1676">
                  <c:v>3.5872000000000002E-9</c:v>
                </c:pt>
                <c:pt idx="1677">
                  <c:v>3.5934E-9</c:v>
                </c:pt>
                <c:pt idx="1678">
                  <c:v>3.5996999999999999E-9</c:v>
                </c:pt>
                <c:pt idx="1679">
                  <c:v>3.6059000000000001E-9</c:v>
                </c:pt>
                <c:pt idx="1680">
                  <c:v>3.6122E-9</c:v>
                </c:pt>
                <c:pt idx="1681">
                  <c:v>3.6183999999999998E-9</c:v>
                </c:pt>
                <c:pt idx="1682">
                  <c:v>3.6247000000000001E-9</c:v>
                </c:pt>
                <c:pt idx="1683">
                  <c:v>3.6308999999999999E-9</c:v>
                </c:pt>
                <c:pt idx="1684">
                  <c:v>3.6371999999999998E-9</c:v>
                </c:pt>
                <c:pt idx="1685">
                  <c:v>3.6434000000000001E-9</c:v>
                </c:pt>
                <c:pt idx="1686">
                  <c:v>3.6496999999999999E-9</c:v>
                </c:pt>
                <c:pt idx="1687">
                  <c:v>3.6559000000000002E-9</c:v>
                </c:pt>
                <c:pt idx="1688">
                  <c:v>3.6622E-9</c:v>
                </c:pt>
                <c:pt idx="1689">
                  <c:v>3.6683999999999999E-9</c:v>
                </c:pt>
                <c:pt idx="1690">
                  <c:v>3.6747000000000001E-9</c:v>
                </c:pt>
                <c:pt idx="1691">
                  <c:v>3.6809E-9</c:v>
                </c:pt>
                <c:pt idx="1692">
                  <c:v>3.6871999999999998E-9</c:v>
                </c:pt>
                <c:pt idx="1693">
                  <c:v>3.6934000000000001E-9</c:v>
                </c:pt>
                <c:pt idx="1694">
                  <c:v>3.6997E-9</c:v>
                </c:pt>
                <c:pt idx="1695">
                  <c:v>3.7059000000000002E-9</c:v>
                </c:pt>
                <c:pt idx="1696">
                  <c:v>3.7122000000000001E-9</c:v>
                </c:pt>
                <c:pt idx="1697">
                  <c:v>3.7183999999999999E-9</c:v>
                </c:pt>
                <c:pt idx="1698">
                  <c:v>3.7247000000000002E-9</c:v>
                </c:pt>
                <c:pt idx="1699">
                  <c:v>3.7309E-9</c:v>
                </c:pt>
                <c:pt idx="1700">
                  <c:v>3.7371999999999999E-9</c:v>
                </c:pt>
                <c:pt idx="1701">
                  <c:v>3.7434000000000001E-9</c:v>
                </c:pt>
                <c:pt idx="1702">
                  <c:v>3.7497E-9</c:v>
                </c:pt>
                <c:pt idx="1703">
                  <c:v>3.7559000000000002E-9</c:v>
                </c:pt>
                <c:pt idx="1704">
                  <c:v>3.7622000000000001E-9</c:v>
                </c:pt>
                <c:pt idx="1705">
                  <c:v>3.7684000000000003E-9</c:v>
                </c:pt>
                <c:pt idx="1706">
                  <c:v>3.7747000000000002E-9</c:v>
                </c:pt>
                <c:pt idx="1707">
                  <c:v>3.7808999999999996E-9</c:v>
                </c:pt>
                <c:pt idx="1708">
                  <c:v>3.7872000000000003E-9</c:v>
                </c:pt>
                <c:pt idx="1709">
                  <c:v>3.7933999999999997E-9</c:v>
                </c:pt>
                <c:pt idx="1710">
                  <c:v>3.7996999999999996E-9</c:v>
                </c:pt>
                <c:pt idx="1711">
                  <c:v>3.8058999999999999E-9</c:v>
                </c:pt>
                <c:pt idx="1712">
                  <c:v>3.8121999999999997E-9</c:v>
                </c:pt>
                <c:pt idx="1713">
                  <c:v>3.8184E-9</c:v>
                </c:pt>
                <c:pt idx="1714">
                  <c:v>3.8246999999999998E-9</c:v>
                </c:pt>
                <c:pt idx="1715">
                  <c:v>3.8309000000000001E-9</c:v>
                </c:pt>
                <c:pt idx="1716">
                  <c:v>3.8371999999999999E-9</c:v>
                </c:pt>
                <c:pt idx="1717">
                  <c:v>3.8434000000000002E-9</c:v>
                </c:pt>
                <c:pt idx="1718">
                  <c:v>3.8497000000000001E-9</c:v>
                </c:pt>
                <c:pt idx="1719">
                  <c:v>3.8559000000000003E-9</c:v>
                </c:pt>
                <c:pt idx="1720">
                  <c:v>3.8622000000000002E-9</c:v>
                </c:pt>
                <c:pt idx="1721">
                  <c:v>3.8683999999999996E-9</c:v>
                </c:pt>
                <c:pt idx="1722">
                  <c:v>3.8747000000000003E-9</c:v>
                </c:pt>
                <c:pt idx="1723">
                  <c:v>3.8808999999999997E-9</c:v>
                </c:pt>
                <c:pt idx="1724">
                  <c:v>3.8872000000000004E-9</c:v>
                </c:pt>
                <c:pt idx="1725">
                  <c:v>3.8933999999999998E-9</c:v>
                </c:pt>
                <c:pt idx="1726">
                  <c:v>3.8996999999999997E-9</c:v>
                </c:pt>
                <c:pt idx="1727">
                  <c:v>3.9058999999999999E-9</c:v>
                </c:pt>
                <c:pt idx="1728">
                  <c:v>3.9121999999999998E-9</c:v>
                </c:pt>
                <c:pt idx="1729">
                  <c:v>3.9184E-9</c:v>
                </c:pt>
                <c:pt idx="1730">
                  <c:v>3.9246999999999999E-9</c:v>
                </c:pt>
                <c:pt idx="1731">
                  <c:v>3.9309000000000001E-9</c:v>
                </c:pt>
                <c:pt idx="1732">
                  <c:v>3.9372E-9</c:v>
                </c:pt>
                <c:pt idx="1733">
                  <c:v>3.9434000000000003E-9</c:v>
                </c:pt>
                <c:pt idx="1734">
                  <c:v>3.9497000000000001E-9</c:v>
                </c:pt>
                <c:pt idx="1735">
                  <c:v>3.9559000000000004E-9</c:v>
                </c:pt>
                <c:pt idx="1736">
                  <c:v>3.9622000000000002E-9</c:v>
                </c:pt>
                <c:pt idx="1737">
                  <c:v>3.9683999999999997E-9</c:v>
                </c:pt>
                <c:pt idx="1738">
                  <c:v>3.9747000000000003E-9</c:v>
                </c:pt>
                <c:pt idx="1739">
                  <c:v>3.9808999999999998E-9</c:v>
                </c:pt>
                <c:pt idx="1740">
                  <c:v>3.9871999999999996E-9</c:v>
                </c:pt>
                <c:pt idx="1741">
                  <c:v>3.9933999999999999E-9</c:v>
                </c:pt>
                <c:pt idx="1742">
                  <c:v>3.9996999999999997E-9</c:v>
                </c:pt>
                <c:pt idx="1743">
                  <c:v>4.0059E-9</c:v>
                </c:pt>
                <c:pt idx="1744">
                  <c:v>4.0121999999999999E-9</c:v>
                </c:pt>
                <c:pt idx="1745">
                  <c:v>4.0184000000000001E-9</c:v>
                </c:pt>
                <c:pt idx="1746">
                  <c:v>4.0247E-9</c:v>
                </c:pt>
                <c:pt idx="1747">
                  <c:v>4.0309000000000002E-9</c:v>
                </c:pt>
                <c:pt idx="1748">
                  <c:v>4.0372000000000001E-9</c:v>
                </c:pt>
                <c:pt idx="1749">
                  <c:v>4.0434000000000003E-9</c:v>
                </c:pt>
                <c:pt idx="1750">
                  <c:v>4.0497000000000002E-9</c:v>
                </c:pt>
                <c:pt idx="1751">
                  <c:v>4.0558999999999996E-9</c:v>
                </c:pt>
                <c:pt idx="1752">
                  <c:v>4.0622000000000003E-9</c:v>
                </c:pt>
                <c:pt idx="1753">
                  <c:v>4.0683999999999997E-9</c:v>
                </c:pt>
                <c:pt idx="1754">
                  <c:v>4.0746999999999996E-9</c:v>
                </c:pt>
                <c:pt idx="1755">
                  <c:v>4.0808999999999998E-9</c:v>
                </c:pt>
                <c:pt idx="1756">
                  <c:v>4.0871999999999997E-9</c:v>
                </c:pt>
                <c:pt idx="1757">
                  <c:v>4.0933999999999999E-9</c:v>
                </c:pt>
                <c:pt idx="1758">
                  <c:v>4.0996999999999998E-9</c:v>
                </c:pt>
                <c:pt idx="1759">
                  <c:v>4.1059000000000001E-9</c:v>
                </c:pt>
                <c:pt idx="1760">
                  <c:v>4.1121999999999999E-9</c:v>
                </c:pt>
                <c:pt idx="1761">
                  <c:v>4.1184000000000002E-9</c:v>
                </c:pt>
                <c:pt idx="1762">
                  <c:v>4.1247E-9</c:v>
                </c:pt>
                <c:pt idx="1763">
                  <c:v>4.1309000000000003E-9</c:v>
                </c:pt>
                <c:pt idx="1764">
                  <c:v>4.1372000000000001E-9</c:v>
                </c:pt>
                <c:pt idx="1765">
                  <c:v>4.1434000000000004E-9</c:v>
                </c:pt>
                <c:pt idx="1766">
                  <c:v>4.1497000000000003E-9</c:v>
                </c:pt>
                <c:pt idx="1767">
                  <c:v>4.1558999999999997E-9</c:v>
                </c:pt>
                <c:pt idx="1768">
                  <c:v>4.1622000000000004E-9</c:v>
                </c:pt>
                <c:pt idx="1769">
                  <c:v>4.1683999999999998E-9</c:v>
                </c:pt>
                <c:pt idx="1770">
                  <c:v>4.1746999999999997E-9</c:v>
                </c:pt>
                <c:pt idx="1771">
                  <c:v>4.1808999999999999E-9</c:v>
                </c:pt>
                <c:pt idx="1772">
                  <c:v>4.1871999999999998E-9</c:v>
                </c:pt>
                <c:pt idx="1773">
                  <c:v>4.1934E-9</c:v>
                </c:pt>
                <c:pt idx="1774">
                  <c:v>4.1996999999999999E-9</c:v>
                </c:pt>
                <c:pt idx="1775">
                  <c:v>4.2059000000000001E-9</c:v>
                </c:pt>
                <c:pt idx="1776">
                  <c:v>4.2122E-9</c:v>
                </c:pt>
                <c:pt idx="1777">
                  <c:v>4.2184000000000002E-9</c:v>
                </c:pt>
                <c:pt idx="1778">
                  <c:v>4.2247000000000001E-9</c:v>
                </c:pt>
                <c:pt idx="1779">
                  <c:v>4.2309000000000004E-9</c:v>
                </c:pt>
                <c:pt idx="1780">
                  <c:v>4.2372000000000002E-9</c:v>
                </c:pt>
                <c:pt idx="1781">
                  <c:v>4.2433999999999996E-9</c:v>
                </c:pt>
                <c:pt idx="1782">
                  <c:v>4.2497000000000003E-9</c:v>
                </c:pt>
                <c:pt idx="1783">
                  <c:v>4.2558999999999997E-9</c:v>
                </c:pt>
                <c:pt idx="1784">
                  <c:v>4.2621999999999996E-9</c:v>
                </c:pt>
                <c:pt idx="1785">
                  <c:v>4.2683999999999999E-9</c:v>
                </c:pt>
                <c:pt idx="1786">
                  <c:v>4.2746999999999997E-9</c:v>
                </c:pt>
                <c:pt idx="1787">
                  <c:v>4.2809E-9</c:v>
                </c:pt>
                <c:pt idx="1788">
                  <c:v>4.2871999999999998E-9</c:v>
                </c:pt>
                <c:pt idx="1789">
                  <c:v>4.2934000000000001E-9</c:v>
                </c:pt>
                <c:pt idx="1790">
                  <c:v>4.2996999999999999E-9</c:v>
                </c:pt>
                <c:pt idx="1791">
                  <c:v>4.3059000000000002E-9</c:v>
                </c:pt>
                <c:pt idx="1792">
                  <c:v>4.3122000000000001E-9</c:v>
                </c:pt>
                <c:pt idx="1793">
                  <c:v>4.3184000000000003E-9</c:v>
                </c:pt>
                <c:pt idx="1794">
                  <c:v>4.3247000000000002E-9</c:v>
                </c:pt>
                <c:pt idx="1795">
                  <c:v>4.3308999999999996E-9</c:v>
                </c:pt>
                <c:pt idx="1796">
                  <c:v>4.3372000000000003E-9</c:v>
                </c:pt>
                <c:pt idx="1797">
                  <c:v>4.3433999999999997E-9</c:v>
                </c:pt>
                <c:pt idx="1798">
                  <c:v>4.3497000000000004E-9</c:v>
                </c:pt>
                <c:pt idx="1799">
                  <c:v>4.3558999999999998E-9</c:v>
                </c:pt>
                <c:pt idx="1800">
                  <c:v>4.3621999999999997E-9</c:v>
                </c:pt>
                <c:pt idx="1801">
                  <c:v>4.3683999999999999E-9</c:v>
                </c:pt>
                <c:pt idx="1802">
                  <c:v>4.3746999999999998E-9</c:v>
                </c:pt>
                <c:pt idx="1803">
                  <c:v>4.3809E-9</c:v>
                </c:pt>
                <c:pt idx="1804">
                  <c:v>4.3871999999999999E-9</c:v>
                </c:pt>
                <c:pt idx="1805">
                  <c:v>4.3934000000000002E-9</c:v>
                </c:pt>
                <c:pt idx="1806">
                  <c:v>4.3997E-9</c:v>
                </c:pt>
                <c:pt idx="1807">
                  <c:v>4.4059000000000003E-9</c:v>
                </c:pt>
                <c:pt idx="1808">
                  <c:v>4.4122000000000001E-9</c:v>
                </c:pt>
                <c:pt idx="1809">
                  <c:v>4.4184000000000004E-9</c:v>
                </c:pt>
                <c:pt idx="1810">
                  <c:v>4.4247000000000002E-9</c:v>
                </c:pt>
                <c:pt idx="1811">
                  <c:v>4.4308999999999997E-9</c:v>
                </c:pt>
                <c:pt idx="1812">
                  <c:v>4.4372000000000004E-9</c:v>
                </c:pt>
                <c:pt idx="1813">
                  <c:v>4.4433999999999998E-9</c:v>
                </c:pt>
                <c:pt idx="1814">
                  <c:v>4.4496999999999996E-9</c:v>
                </c:pt>
                <c:pt idx="1815">
                  <c:v>4.4558999999999999E-9</c:v>
                </c:pt>
                <c:pt idx="1816">
                  <c:v>4.4621999999999997E-9</c:v>
                </c:pt>
                <c:pt idx="1817">
                  <c:v>4.4684E-9</c:v>
                </c:pt>
                <c:pt idx="1818">
                  <c:v>4.4746999999999999E-9</c:v>
                </c:pt>
                <c:pt idx="1819">
                  <c:v>4.4809000000000001E-9</c:v>
                </c:pt>
                <c:pt idx="1820">
                  <c:v>4.4872E-9</c:v>
                </c:pt>
                <c:pt idx="1821">
                  <c:v>4.4934000000000002E-9</c:v>
                </c:pt>
                <c:pt idx="1822">
                  <c:v>4.4997000000000001E-9</c:v>
                </c:pt>
                <c:pt idx="1823">
                  <c:v>4.5059000000000003E-9</c:v>
                </c:pt>
                <c:pt idx="1824">
                  <c:v>4.5122000000000002E-9</c:v>
                </c:pt>
                <c:pt idx="1825">
                  <c:v>4.5183999999999996E-9</c:v>
                </c:pt>
                <c:pt idx="1826">
                  <c:v>4.5247000000000003E-9</c:v>
                </c:pt>
                <c:pt idx="1827">
                  <c:v>4.5308999999999997E-9</c:v>
                </c:pt>
                <c:pt idx="1828">
                  <c:v>4.5371999999999996E-9</c:v>
                </c:pt>
                <c:pt idx="1829">
                  <c:v>4.5433999999999998E-9</c:v>
                </c:pt>
                <c:pt idx="1830">
                  <c:v>4.5496999999999997E-9</c:v>
                </c:pt>
                <c:pt idx="1831">
                  <c:v>4.5559E-9</c:v>
                </c:pt>
                <c:pt idx="1832">
                  <c:v>4.5621999999999998E-9</c:v>
                </c:pt>
                <c:pt idx="1833">
                  <c:v>4.5684000000000001E-9</c:v>
                </c:pt>
                <c:pt idx="1834">
                  <c:v>4.5746999999999999E-9</c:v>
                </c:pt>
                <c:pt idx="1835">
                  <c:v>4.5809000000000002E-9</c:v>
                </c:pt>
                <c:pt idx="1836">
                  <c:v>4.5872E-9</c:v>
                </c:pt>
                <c:pt idx="1837">
                  <c:v>4.5934000000000003E-9</c:v>
                </c:pt>
                <c:pt idx="1838">
                  <c:v>4.5997000000000002E-9</c:v>
                </c:pt>
                <c:pt idx="1839">
                  <c:v>4.6059000000000004E-9</c:v>
                </c:pt>
                <c:pt idx="1840">
                  <c:v>4.6122000000000003E-9</c:v>
                </c:pt>
                <c:pt idx="1841">
                  <c:v>4.6183999999999997E-9</c:v>
                </c:pt>
                <c:pt idx="1842">
                  <c:v>4.6247000000000004E-9</c:v>
                </c:pt>
                <c:pt idx="1843">
                  <c:v>4.6308999999999998E-9</c:v>
                </c:pt>
                <c:pt idx="1844">
                  <c:v>4.6371999999999997E-9</c:v>
                </c:pt>
                <c:pt idx="1845">
                  <c:v>4.6433999999999999E-9</c:v>
                </c:pt>
                <c:pt idx="1846">
                  <c:v>4.6496999999999998E-9</c:v>
                </c:pt>
                <c:pt idx="1847">
                  <c:v>4.6559E-9</c:v>
                </c:pt>
                <c:pt idx="1848">
                  <c:v>4.6621999999999999E-9</c:v>
                </c:pt>
                <c:pt idx="1849">
                  <c:v>4.6684000000000001E-9</c:v>
                </c:pt>
                <c:pt idx="1850">
                  <c:v>4.6747E-9</c:v>
                </c:pt>
                <c:pt idx="1851">
                  <c:v>4.6809000000000002E-9</c:v>
                </c:pt>
                <c:pt idx="1852">
                  <c:v>4.6872000000000001E-9</c:v>
                </c:pt>
                <c:pt idx="1853">
                  <c:v>4.6934000000000004E-9</c:v>
                </c:pt>
                <c:pt idx="1854">
                  <c:v>4.6997000000000002E-9</c:v>
                </c:pt>
                <c:pt idx="1855">
                  <c:v>4.7058999999999996E-9</c:v>
                </c:pt>
                <c:pt idx="1856">
                  <c:v>4.7122000000000003E-9</c:v>
                </c:pt>
                <c:pt idx="1857">
                  <c:v>4.7183999999999998E-9</c:v>
                </c:pt>
                <c:pt idx="1858">
                  <c:v>4.7246999999999996E-9</c:v>
                </c:pt>
                <c:pt idx="1859">
                  <c:v>4.7308999999999999E-9</c:v>
                </c:pt>
                <c:pt idx="1860">
                  <c:v>4.7371999999999997E-9</c:v>
                </c:pt>
                <c:pt idx="1861">
                  <c:v>4.7434E-9</c:v>
                </c:pt>
                <c:pt idx="1862">
                  <c:v>4.7496999999999998E-9</c:v>
                </c:pt>
                <c:pt idx="1863">
                  <c:v>4.7559000000000001E-9</c:v>
                </c:pt>
                <c:pt idx="1864">
                  <c:v>4.7622E-9</c:v>
                </c:pt>
                <c:pt idx="1865">
                  <c:v>4.7684000000000002E-9</c:v>
                </c:pt>
                <c:pt idx="1866">
                  <c:v>4.7747000000000001E-9</c:v>
                </c:pt>
                <c:pt idx="1867">
                  <c:v>4.7809000000000003E-9</c:v>
                </c:pt>
                <c:pt idx="1868">
                  <c:v>4.7872000000000002E-9</c:v>
                </c:pt>
                <c:pt idx="1869">
                  <c:v>4.7933999999999996E-9</c:v>
                </c:pt>
                <c:pt idx="1870">
                  <c:v>4.7997000000000003E-9</c:v>
                </c:pt>
                <c:pt idx="1871">
                  <c:v>4.8058999999999997E-9</c:v>
                </c:pt>
                <c:pt idx="1872">
                  <c:v>4.8122000000000004E-9</c:v>
                </c:pt>
                <c:pt idx="1873">
                  <c:v>4.8183999999999998E-9</c:v>
                </c:pt>
                <c:pt idx="1874">
                  <c:v>4.8246999999999997E-9</c:v>
                </c:pt>
                <c:pt idx="1875">
                  <c:v>4.8308999999999999E-9</c:v>
                </c:pt>
                <c:pt idx="1876">
                  <c:v>4.8371999999999998E-9</c:v>
                </c:pt>
                <c:pt idx="1877">
                  <c:v>4.8434E-9</c:v>
                </c:pt>
                <c:pt idx="1878">
                  <c:v>4.8496999999999999E-9</c:v>
                </c:pt>
                <c:pt idx="1879">
                  <c:v>4.8559000000000002E-9</c:v>
                </c:pt>
                <c:pt idx="1880">
                  <c:v>4.8622E-9</c:v>
                </c:pt>
                <c:pt idx="1881">
                  <c:v>4.8684000000000003E-9</c:v>
                </c:pt>
                <c:pt idx="1882">
                  <c:v>4.8747000000000001E-9</c:v>
                </c:pt>
                <c:pt idx="1883">
                  <c:v>4.8809000000000004E-9</c:v>
                </c:pt>
                <c:pt idx="1884">
                  <c:v>4.8872000000000002E-9</c:v>
                </c:pt>
                <c:pt idx="1885">
                  <c:v>4.8933999999999997E-9</c:v>
                </c:pt>
                <c:pt idx="1886">
                  <c:v>4.8997000000000004E-9</c:v>
                </c:pt>
                <c:pt idx="1887">
                  <c:v>4.9058999999999998E-9</c:v>
                </c:pt>
                <c:pt idx="1888">
                  <c:v>4.9121999999999996E-9</c:v>
                </c:pt>
                <c:pt idx="1889">
                  <c:v>4.9183999999999999E-9</c:v>
                </c:pt>
                <c:pt idx="1890">
                  <c:v>4.9246999999999998E-9</c:v>
                </c:pt>
                <c:pt idx="1891">
                  <c:v>4.9309E-9</c:v>
                </c:pt>
                <c:pt idx="1892">
                  <c:v>4.9371999999999999E-9</c:v>
                </c:pt>
                <c:pt idx="1893">
                  <c:v>4.9434000000000001E-9</c:v>
                </c:pt>
                <c:pt idx="1894">
                  <c:v>4.9497E-9</c:v>
                </c:pt>
                <c:pt idx="1895">
                  <c:v>4.9559000000000002E-9</c:v>
                </c:pt>
                <c:pt idx="1896">
                  <c:v>4.9622000000000001E-9</c:v>
                </c:pt>
                <c:pt idx="1897">
                  <c:v>4.9684000000000003E-9</c:v>
                </c:pt>
                <c:pt idx="1898">
                  <c:v>4.9747000000000002E-9</c:v>
                </c:pt>
                <c:pt idx="1899">
                  <c:v>4.9808999999999996E-9</c:v>
                </c:pt>
                <c:pt idx="1900">
                  <c:v>4.9872000000000003E-9</c:v>
                </c:pt>
                <c:pt idx="1901">
                  <c:v>4.9933999999999997E-9</c:v>
                </c:pt>
                <c:pt idx="1902">
                  <c:v>4.9996999999999996E-9</c:v>
                </c:pt>
                <c:pt idx="1903">
                  <c:v>5.0058999999999998E-9</c:v>
                </c:pt>
                <c:pt idx="1904">
                  <c:v>5.0121999999999997E-9</c:v>
                </c:pt>
                <c:pt idx="1905">
                  <c:v>5.0184E-9</c:v>
                </c:pt>
                <c:pt idx="1906">
                  <c:v>5.0246999999999998E-9</c:v>
                </c:pt>
                <c:pt idx="1907">
                  <c:v>5.0309000000000001E-9</c:v>
                </c:pt>
                <c:pt idx="1908">
                  <c:v>5.0371999999999999E-9</c:v>
                </c:pt>
                <c:pt idx="1909">
                  <c:v>5.0434000000000002E-9</c:v>
                </c:pt>
                <c:pt idx="1910">
                  <c:v>5.0497E-9</c:v>
                </c:pt>
                <c:pt idx="1911">
                  <c:v>5.0559000000000003E-9</c:v>
                </c:pt>
                <c:pt idx="1912">
                  <c:v>5.0622000000000002E-9</c:v>
                </c:pt>
                <c:pt idx="1913">
                  <c:v>5.0684000000000004E-9</c:v>
                </c:pt>
                <c:pt idx="1914">
                  <c:v>5.0747000000000003E-9</c:v>
                </c:pt>
                <c:pt idx="1915">
                  <c:v>5.0808999999999997E-9</c:v>
                </c:pt>
                <c:pt idx="1916">
                  <c:v>5.0872000000000004E-9</c:v>
                </c:pt>
                <c:pt idx="1917">
                  <c:v>5.0933999999999998E-9</c:v>
                </c:pt>
                <c:pt idx="1918">
                  <c:v>5.0996999999999997E-9</c:v>
                </c:pt>
                <c:pt idx="1919">
                  <c:v>5.1058999999999999E-9</c:v>
                </c:pt>
                <c:pt idx="1920">
                  <c:v>5.1121999999999998E-9</c:v>
                </c:pt>
                <c:pt idx="1921">
                  <c:v>5.1184E-9</c:v>
                </c:pt>
                <c:pt idx="1922">
                  <c:v>5.1246999999999999E-9</c:v>
                </c:pt>
                <c:pt idx="1923">
                  <c:v>5.1309000000000001E-9</c:v>
                </c:pt>
                <c:pt idx="1924">
                  <c:v>5.1372E-9</c:v>
                </c:pt>
                <c:pt idx="1925">
                  <c:v>5.1434000000000003E-9</c:v>
                </c:pt>
                <c:pt idx="1926">
                  <c:v>5.1497000000000001E-9</c:v>
                </c:pt>
                <c:pt idx="1927">
                  <c:v>5.1559000000000004E-9</c:v>
                </c:pt>
                <c:pt idx="1928">
                  <c:v>5.1622000000000002E-9</c:v>
                </c:pt>
                <c:pt idx="1929">
                  <c:v>5.1683999999999996E-9</c:v>
                </c:pt>
                <c:pt idx="1930">
                  <c:v>5.1747000000000003E-9</c:v>
                </c:pt>
                <c:pt idx="1931">
                  <c:v>5.1808999999999998E-9</c:v>
                </c:pt>
                <c:pt idx="1932">
                  <c:v>5.1871999999999996E-9</c:v>
                </c:pt>
                <c:pt idx="1933">
                  <c:v>5.1933999999999999E-9</c:v>
                </c:pt>
                <c:pt idx="1934">
                  <c:v>5.1996999999999997E-9</c:v>
                </c:pt>
                <c:pt idx="1935">
                  <c:v>5.2059E-9</c:v>
                </c:pt>
                <c:pt idx="1936">
                  <c:v>5.2121999999999998E-9</c:v>
                </c:pt>
                <c:pt idx="1937">
                  <c:v>5.2184000000000001E-9</c:v>
                </c:pt>
                <c:pt idx="1938">
                  <c:v>5.2247E-9</c:v>
                </c:pt>
                <c:pt idx="1939">
                  <c:v>5.2309000000000002E-9</c:v>
                </c:pt>
                <c:pt idx="1940">
                  <c:v>5.2372000000000001E-9</c:v>
                </c:pt>
                <c:pt idx="1941">
                  <c:v>5.2434000000000003E-9</c:v>
                </c:pt>
                <c:pt idx="1942">
                  <c:v>5.2497000000000002E-9</c:v>
                </c:pt>
                <c:pt idx="1943">
                  <c:v>5.2558999999999996E-9</c:v>
                </c:pt>
                <c:pt idx="1944">
                  <c:v>5.2622000000000003E-9</c:v>
                </c:pt>
                <c:pt idx="1945">
                  <c:v>5.2683999999999997E-9</c:v>
                </c:pt>
                <c:pt idx="1946">
                  <c:v>5.2747000000000004E-9</c:v>
                </c:pt>
                <c:pt idx="1947">
                  <c:v>5.2808999999999998E-9</c:v>
                </c:pt>
                <c:pt idx="1948">
                  <c:v>5.2871999999999997E-9</c:v>
                </c:pt>
                <c:pt idx="1949">
                  <c:v>5.2933999999999999E-9</c:v>
                </c:pt>
                <c:pt idx="1950">
                  <c:v>5.2996999999999998E-9</c:v>
                </c:pt>
                <c:pt idx="1951">
                  <c:v>5.3059000000000001E-9</c:v>
                </c:pt>
                <c:pt idx="1952">
                  <c:v>5.3121999999999999E-9</c:v>
                </c:pt>
                <c:pt idx="1953">
                  <c:v>5.3184000000000002E-9</c:v>
                </c:pt>
                <c:pt idx="1954">
                  <c:v>5.3247E-9</c:v>
                </c:pt>
                <c:pt idx="1955">
                  <c:v>5.3309000000000003E-9</c:v>
                </c:pt>
                <c:pt idx="1956">
                  <c:v>5.3372000000000001E-9</c:v>
                </c:pt>
                <c:pt idx="1957">
                  <c:v>5.3434000000000004E-9</c:v>
                </c:pt>
                <c:pt idx="1958">
                  <c:v>5.3497000000000003E-9</c:v>
                </c:pt>
                <c:pt idx="1959">
                  <c:v>5.3558999999999997E-9</c:v>
                </c:pt>
                <c:pt idx="1960">
                  <c:v>5.3622000000000004E-9</c:v>
                </c:pt>
                <c:pt idx="1961">
                  <c:v>5.3683999999999998E-9</c:v>
                </c:pt>
                <c:pt idx="1962">
                  <c:v>5.3746999999999996E-9</c:v>
                </c:pt>
                <c:pt idx="1963">
                  <c:v>5.3808999999999999E-9</c:v>
                </c:pt>
                <c:pt idx="1964">
                  <c:v>5.3871999999999998E-9</c:v>
                </c:pt>
                <c:pt idx="1965">
                  <c:v>5.3934E-9</c:v>
                </c:pt>
                <c:pt idx="1966">
                  <c:v>5.3996999999999999E-9</c:v>
                </c:pt>
                <c:pt idx="1967">
                  <c:v>5.4059000000000001E-9</c:v>
                </c:pt>
                <c:pt idx="1968">
                  <c:v>5.4122E-9</c:v>
                </c:pt>
                <c:pt idx="1969">
                  <c:v>5.4184000000000002E-9</c:v>
                </c:pt>
                <c:pt idx="1970">
                  <c:v>5.4247000000000001E-9</c:v>
                </c:pt>
                <c:pt idx="1971">
                  <c:v>5.4309000000000003E-9</c:v>
                </c:pt>
                <c:pt idx="1972">
                  <c:v>5.4372000000000002E-9</c:v>
                </c:pt>
                <c:pt idx="1973">
                  <c:v>5.4433999999999996E-9</c:v>
                </c:pt>
                <c:pt idx="1974">
                  <c:v>5.4497000000000003E-9</c:v>
                </c:pt>
                <c:pt idx="1975">
                  <c:v>5.4558999999999997E-9</c:v>
                </c:pt>
                <c:pt idx="1976">
                  <c:v>5.4621999999999996E-9</c:v>
                </c:pt>
                <c:pt idx="1977">
                  <c:v>5.4683999999999999E-9</c:v>
                </c:pt>
                <c:pt idx="1978">
                  <c:v>5.4746999999999997E-9</c:v>
                </c:pt>
                <c:pt idx="1979">
                  <c:v>5.4809E-9</c:v>
                </c:pt>
                <c:pt idx="1980">
                  <c:v>5.4871999999999998E-9</c:v>
                </c:pt>
                <c:pt idx="1981">
                  <c:v>5.4934000000000001E-9</c:v>
                </c:pt>
                <c:pt idx="1982">
                  <c:v>5.4996999999999999E-9</c:v>
                </c:pt>
                <c:pt idx="1983">
                  <c:v>5.5059000000000002E-9</c:v>
                </c:pt>
                <c:pt idx="1984">
                  <c:v>5.5122000000000001E-9</c:v>
                </c:pt>
                <c:pt idx="1985">
                  <c:v>5.5184000000000003E-9</c:v>
                </c:pt>
                <c:pt idx="1986">
                  <c:v>5.5247000000000002E-9</c:v>
                </c:pt>
                <c:pt idx="1987">
                  <c:v>5.5309000000000004E-9</c:v>
                </c:pt>
                <c:pt idx="1988">
                  <c:v>5.5372000000000003E-9</c:v>
                </c:pt>
                <c:pt idx="1989">
                  <c:v>5.5433999999999997E-9</c:v>
                </c:pt>
                <c:pt idx="1990">
                  <c:v>5.5497000000000004E-9</c:v>
                </c:pt>
                <c:pt idx="1991">
                  <c:v>5.5558999999999998E-9</c:v>
                </c:pt>
                <c:pt idx="1992">
                  <c:v>5.5621999999999997E-9</c:v>
                </c:pt>
                <c:pt idx="1993">
                  <c:v>5.5683999999999999E-9</c:v>
                </c:pt>
                <c:pt idx="1994">
                  <c:v>5.5746999999999998E-9</c:v>
                </c:pt>
                <c:pt idx="1995">
                  <c:v>5.5809E-9</c:v>
                </c:pt>
                <c:pt idx="1996">
                  <c:v>5.5871999999999999E-9</c:v>
                </c:pt>
                <c:pt idx="1997">
                  <c:v>5.5934000000000001E-9</c:v>
                </c:pt>
                <c:pt idx="1998">
                  <c:v>5.5997E-9</c:v>
                </c:pt>
                <c:pt idx="1999">
                  <c:v>5.6059000000000003E-9</c:v>
                </c:pt>
              </c:numCache>
            </c:numRef>
          </c:xVal>
          <c:yVal>
            <c:numRef>
              <c:f>'ATF1320'!$D$501:$D$2500</c:f>
              <c:numCache>
                <c:formatCode>0.00E+00</c:formatCode>
                <c:ptCount val="2000"/>
                <c:pt idx="0">
                  <c:v>1.6100000000000001E-4</c:v>
                </c:pt>
                <c:pt idx="1">
                  <c:v>1.6100000000000001E-4</c:v>
                </c:pt>
                <c:pt idx="2">
                  <c:v>1.17E-4</c:v>
                </c:pt>
                <c:pt idx="3">
                  <c:v>1.3899999999999999E-4</c:v>
                </c:pt>
                <c:pt idx="4">
                  <c:v>1.17E-4</c:v>
                </c:pt>
                <c:pt idx="5">
                  <c:v>9.3999999999999994E-5</c:v>
                </c:pt>
                <c:pt idx="6">
                  <c:v>7.2000000000000002E-5</c:v>
                </c:pt>
                <c:pt idx="7">
                  <c:v>5.0000000000000002E-5</c:v>
                </c:pt>
                <c:pt idx="8">
                  <c:v>7.2000000000000002E-5</c:v>
                </c:pt>
                <c:pt idx="9">
                  <c:v>2.8E-5</c:v>
                </c:pt>
                <c:pt idx="10">
                  <c:v>6.0000000000000002E-6</c:v>
                </c:pt>
                <c:pt idx="11">
                  <c:v>2.8E-5</c:v>
                </c:pt>
                <c:pt idx="12">
                  <c:v>-1.7E-5</c:v>
                </c:pt>
                <c:pt idx="13">
                  <c:v>-3.8999999999999999E-5</c:v>
                </c:pt>
                <c:pt idx="14">
                  <c:v>-1.7E-5</c:v>
                </c:pt>
                <c:pt idx="15">
                  <c:v>-8.2999999999999998E-5</c:v>
                </c:pt>
                <c:pt idx="16">
                  <c:v>-8.2999999999999998E-5</c:v>
                </c:pt>
                <c:pt idx="17">
                  <c:v>-6.0999999999999999E-5</c:v>
                </c:pt>
                <c:pt idx="18">
                  <c:v>-6.0999999999999999E-5</c:v>
                </c:pt>
                <c:pt idx="19">
                  <c:v>-1.06E-4</c:v>
                </c:pt>
                <c:pt idx="20">
                  <c:v>-1.06E-4</c:v>
                </c:pt>
                <c:pt idx="21">
                  <c:v>-1.2799999999999999E-4</c:v>
                </c:pt>
                <c:pt idx="22">
                  <c:v>-1.4999999999999999E-4</c:v>
                </c:pt>
                <c:pt idx="23">
                  <c:v>-1.4999999999999999E-4</c:v>
                </c:pt>
                <c:pt idx="24">
                  <c:v>-1.4999999999999999E-4</c:v>
                </c:pt>
                <c:pt idx="25">
                  <c:v>-1.4999999999999999E-4</c:v>
                </c:pt>
                <c:pt idx="26">
                  <c:v>-1.2799999999999999E-4</c:v>
                </c:pt>
                <c:pt idx="27">
                  <c:v>-1.7200000000000001E-4</c:v>
                </c:pt>
                <c:pt idx="28">
                  <c:v>-1.4999999999999999E-4</c:v>
                </c:pt>
                <c:pt idx="29">
                  <c:v>-1.7200000000000001E-4</c:v>
                </c:pt>
                <c:pt idx="30">
                  <c:v>-1.4999999999999999E-4</c:v>
                </c:pt>
                <c:pt idx="31">
                  <c:v>-1.94E-4</c:v>
                </c:pt>
                <c:pt idx="32">
                  <c:v>-1.7200000000000001E-4</c:v>
                </c:pt>
                <c:pt idx="33">
                  <c:v>-1.7200000000000001E-4</c:v>
                </c:pt>
                <c:pt idx="34">
                  <c:v>-1.7200000000000001E-4</c:v>
                </c:pt>
                <c:pt idx="35">
                  <c:v>-1.94E-4</c:v>
                </c:pt>
                <c:pt idx="36">
                  <c:v>-1.7200000000000001E-4</c:v>
                </c:pt>
                <c:pt idx="37">
                  <c:v>-1.94E-4</c:v>
                </c:pt>
                <c:pt idx="38">
                  <c:v>-2.1699999999999999E-4</c:v>
                </c:pt>
                <c:pt idx="39">
                  <c:v>-1.94E-4</c:v>
                </c:pt>
                <c:pt idx="40">
                  <c:v>-1.7200000000000001E-4</c:v>
                </c:pt>
                <c:pt idx="41">
                  <c:v>-1.7200000000000001E-4</c:v>
                </c:pt>
                <c:pt idx="42">
                  <c:v>-1.7200000000000001E-4</c:v>
                </c:pt>
                <c:pt idx="43">
                  <c:v>-1.4999999999999999E-4</c:v>
                </c:pt>
                <c:pt idx="44">
                  <c:v>-1.7200000000000001E-4</c:v>
                </c:pt>
                <c:pt idx="45">
                  <c:v>-1.7200000000000001E-4</c:v>
                </c:pt>
                <c:pt idx="46">
                  <c:v>-1.4999999999999999E-4</c:v>
                </c:pt>
                <c:pt idx="47">
                  <c:v>-1.7200000000000001E-4</c:v>
                </c:pt>
                <c:pt idx="48">
                  <c:v>-1.7200000000000001E-4</c:v>
                </c:pt>
                <c:pt idx="49">
                  <c:v>-1.7200000000000001E-4</c:v>
                </c:pt>
                <c:pt idx="50">
                  <c:v>-1.2799999999999999E-4</c:v>
                </c:pt>
                <c:pt idx="51">
                  <c:v>-1.2799999999999999E-4</c:v>
                </c:pt>
                <c:pt idx="52">
                  <c:v>-1.4999999999999999E-4</c:v>
                </c:pt>
                <c:pt idx="53">
                  <c:v>-1.2799999999999999E-4</c:v>
                </c:pt>
                <c:pt idx="54">
                  <c:v>-1.4999999999999999E-4</c:v>
                </c:pt>
                <c:pt idx="55">
                  <c:v>-8.2999999999999998E-5</c:v>
                </c:pt>
                <c:pt idx="56">
                  <c:v>-8.2999999999999998E-5</c:v>
                </c:pt>
                <c:pt idx="57">
                  <c:v>-1.06E-4</c:v>
                </c:pt>
                <c:pt idx="58">
                  <c:v>-6.0999999999999999E-5</c:v>
                </c:pt>
                <c:pt idx="59">
                  <c:v>-3.8999999999999999E-5</c:v>
                </c:pt>
                <c:pt idx="60">
                  <c:v>-6.0999999999999999E-5</c:v>
                </c:pt>
                <c:pt idx="61">
                  <c:v>-6.0999999999999999E-5</c:v>
                </c:pt>
                <c:pt idx="62">
                  <c:v>6.0000000000000002E-6</c:v>
                </c:pt>
                <c:pt idx="63">
                  <c:v>-1.7E-5</c:v>
                </c:pt>
                <c:pt idx="64">
                  <c:v>6.0000000000000002E-6</c:v>
                </c:pt>
                <c:pt idx="65">
                  <c:v>2.8E-5</c:v>
                </c:pt>
                <c:pt idx="66">
                  <c:v>2.8E-5</c:v>
                </c:pt>
                <c:pt idx="67">
                  <c:v>5.0000000000000002E-5</c:v>
                </c:pt>
                <c:pt idx="68">
                  <c:v>9.3999999999999994E-5</c:v>
                </c:pt>
                <c:pt idx="69">
                  <c:v>7.2000000000000002E-5</c:v>
                </c:pt>
                <c:pt idx="70">
                  <c:v>9.3999999999999994E-5</c:v>
                </c:pt>
                <c:pt idx="71">
                  <c:v>1.17E-4</c:v>
                </c:pt>
                <c:pt idx="72">
                  <c:v>1.3899999999999999E-4</c:v>
                </c:pt>
                <c:pt idx="73">
                  <c:v>1.6100000000000001E-4</c:v>
                </c:pt>
                <c:pt idx="74">
                  <c:v>1.3899999999999999E-4</c:v>
                </c:pt>
                <c:pt idx="75">
                  <c:v>1.83E-4</c:v>
                </c:pt>
                <c:pt idx="76">
                  <c:v>1.83E-4</c:v>
                </c:pt>
                <c:pt idx="77">
                  <c:v>2.2800000000000001E-4</c:v>
                </c:pt>
                <c:pt idx="78">
                  <c:v>2.0599999999999999E-4</c:v>
                </c:pt>
                <c:pt idx="79">
                  <c:v>2.2800000000000001E-4</c:v>
                </c:pt>
                <c:pt idx="80">
                  <c:v>2.72E-4</c:v>
                </c:pt>
                <c:pt idx="81">
                  <c:v>2.9399999999999999E-4</c:v>
                </c:pt>
                <c:pt idx="82">
                  <c:v>2.9399999999999999E-4</c:v>
                </c:pt>
                <c:pt idx="83">
                  <c:v>3.1700000000000001E-4</c:v>
                </c:pt>
                <c:pt idx="84">
                  <c:v>3.39E-4</c:v>
                </c:pt>
                <c:pt idx="85">
                  <c:v>3.6099999999999999E-4</c:v>
                </c:pt>
                <c:pt idx="86">
                  <c:v>3.8299999999999999E-4</c:v>
                </c:pt>
                <c:pt idx="87">
                  <c:v>3.8299999999999999E-4</c:v>
                </c:pt>
                <c:pt idx="88">
                  <c:v>4.4999999999999999E-4</c:v>
                </c:pt>
                <c:pt idx="89">
                  <c:v>4.28E-4</c:v>
                </c:pt>
                <c:pt idx="90">
                  <c:v>4.4999999999999999E-4</c:v>
                </c:pt>
                <c:pt idx="91">
                  <c:v>5.1699999999999999E-4</c:v>
                </c:pt>
                <c:pt idx="92">
                  <c:v>5.1699999999999999E-4</c:v>
                </c:pt>
                <c:pt idx="93">
                  <c:v>5.1699999999999999E-4</c:v>
                </c:pt>
                <c:pt idx="94">
                  <c:v>5.1699999999999999E-4</c:v>
                </c:pt>
                <c:pt idx="95">
                  <c:v>5.3899999999999998E-4</c:v>
                </c:pt>
                <c:pt idx="96">
                  <c:v>5.8299999999999997E-4</c:v>
                </c:pt>
                <c:pt idx="97">
                  <c:v>5.6099999999999998E-4</c:v>
                </c:pt>
                <c:pt idx="98">
                  <c:v>5.8299999999999997E-4</c:v>
                </c:pt>
                <c:pt idx="99">
                  <c:v>6.4999999999999997E-4</c:v>
                </c:pt>
                <c:pt idx="100">
                  <c:v>6.4999999999999997E-4</c:v>
                </c:pt>
                <c:pt idx="101">
                  <c:v>6.7199999999999996E-4</c:v>
                </c:pt>
                <c:pt idx="102">
                  <c:v>6.9499999999999998E-4</c:v>
                </c:pt>
                <c:pt idx="103">
                  <c:v>6.9499999999999998E-4</c:v>
                </c:pt>
                <c:pt idx="104">
                  <c:v>7.1699999999999997E-4</c:v>
                </c:pt>
                <c:pt idx="105">
                  <c:v>7.1699999999999997E-4</c:v>
                </c:pt>
                <c:pt idx="106">
                  <c:v>7.6099999999999996E-4</c:v>
                </c:pt>
                <c:pt idx="107">
                  <c:v>8.0599999999999997E-4</c:v>
                </c:pt>
                <c:pt idx="108">
                  <c:v>8.0599999999999997E-4</c:v>
                </c:pt>
                <c:pt idx="109">
                  <c:v>8.0599999999999997E-4</c:v>
                </c:pt>
                <c:pt idx="110">
                  <c:v>8.4999999999999995E-4</c:v>
                </c:pt>
                <c:pt idx="111">
                  <c:v>8.7200000000000005E-4</c:v>
                </c:pt>
                <c:pt idx="112">
                  <c:v>8.9499999999999996E-4</c:v>
                </c:pt>
                <c:pt idx="113">
                  <c:v>8.4999999999999995E-4</c:v>
                </c:pt>
                <c:pt idx="114">
                  <c:v>8.7200000000000005E-4</c:v>
                </c:pt>
                <c:pt idx="115">
                  <c:v>8.7200000000000005E-4</c:v>
                </c:pt>
                <c:pt idx="116">
                  <c:v>9.1699999999999995E-4</c:v>
                </c:pt>
                <c:pt idx="117">
                  <c:v>9.1699999999999995E-4</c:v>
                </c:pt>
                <c:pt idx="118">
                  <c:v>9.3899999999999995E-4</c:v>
                </c:pt>
                <c:pt idx="119">
                  <c:v>9.3899999999999995E-4</c:v>
                </c:pt>
                <c:pt idx="120">
                  <c:v>9.8400000000000007E-4</c:v>
                </c:pt>
                <c:pt idx="121">
                  <c:v>1.0059999999999999E-3</c:v>
                </c:pt>
                <c:pt idx="122">
                  <c:v>1.0059999999999999E-3</c:v>
                </c:pt>
                <c:pt idx="123">
                  <c:v>9.8400000000000007E-4</c:v>
                </c:pt>
                <c:pt idx="124">
                  <c:v>1.0059999999999999E-3</c:v>
                </c:pt>
                <c:pt idx="125">
                  <c:v>1.0280000000000001E-3</c:v>
                </c:pt>
                <c:pt idx="126">
                  <c:v>1.0280000000000001E-3</c:v>
                </c:pt>
                <c:pt idx="127">
                  <c:v>1.072E-3</c:v>
                </c:pt>
                <c:pt idx="128">
                  <c:v>1.0950000000000001E-3</c:v>
                </c:pt>
                <c:pt idx="129">
                  <c:v>1.0499999999999999E-3</c:v>
                </c:pt>
                <c:pt idx="130">
                  <c:v>1.0950000000000001E-3</c:v>
                </c:pt>
                <c:pt idx="131">
                  <c:v>1.139E-3</c:v>
                </c:pt>
                <c:pt idx="132">
                  <c:v>1.0950000000000001E-3</c:v>
                </c:pt>
                <c:pt idx="133">
                  <c:v>1.0950000000000001E-3</c:v>
                </c:pt>
                <c:pt idx="134">
                  <c:v>1.139E-3</c:v>
                </c:pt>
                <c:pt idx="135">
                  <c:v>1.1169999999999999E-3</c:v>
                </c:pt>
                <c:pt idx="136">
                  <c:v>1.139E-3</c:v>
                </c:pt>
                <c:pt idx="137">
                  <c:v>1.139E-3</c:v>
                </c:pt>
                <c:pt idx="138">
                  <c:v>1.139E-3</c:v>
                </c:pt>
                <c:pt idx="139">
                  <c:v>1.1609999999999999E-3</c:v>
                </c:pt>
                <c:pt idx="140">
                  <c:v>1.1609999999999999E-3</c:v>
                </c:pt>
                <c:pt idx="141">
                  <c:v>1.1609999999999999E-3</c:v>
                </c:pt>
                <c:pt idx="142">
                  <c:v>1.1839999999999999E-3</c:v>
                </c:pt>
                <c:pt idx="143">
                  <c:v>1.1839999999999999E-3</c:v>
                </c:pt>
                <c:pt idx="144">
                  <c:v>1.206E-3</c:v>
                </c:pt>
                <c:pt idx="145">
                  <c:v>1.1609999999999999E-3</c:v>
                </c:pt>
                <c:pt idx="146">
                  <c:v>1.1839999999999999E-3</c:v>
                </c:pt>
                <c:pt idx="147">
                  <c:v>1.206E-3</c:v>
                </c:pt>
                <c:pt idx="148">
                  <c:v>1.139E-3</c:v>
                </c:pt>
                <c:pt idx="149">
                  <c:v>1.1609999999999999E-3</c:v>
                </c:pt>
                <c:pt idx="150">
                  <c:v>1.1839999999999999E-3</c:v>
                </c:pt>
                <c:pt idx="151">
                  <c:v>1.1839999999999999E-3</c:v>
                </c:pt>
                <c:pt idx="152">
                  <c:v>1.1839999999999999E-3</c:v>
                </c:pt>
                <c:pt idx="153">
                  <c:v>1.1839999999999999E-3</c:v>
                </c:pt>
                <c:pt idx="154">
                  <c:v>1.1839999999999999E-3</c:v>
                </c:pt>
                <c:pt idx="155">
                  <c:v>1.206E-3</c:v>
                </c:pt>
                <c:pt idx="156">
                  <c:v>1.206E-3</c:v>
                </c:pt>
                <c:pt idx="157">
                  <c:v>1.139E-3</c:v>
                </c:pt>
                <c:pt idx="158">
                  <c:v>1.1839999999999999E-3</c:v>
                </c:pt>
                <c:pt idx="159">
                  <c:v>1.1609999999999999E-3</c:v>
                </c:pt>
                <c:pt idx="160">
                  <c:v>1.1609999999999999E-3</c:v>
                </c:pt>
                <c:pt idx="161">
                  <c:v>1.139E-3</c:v>
                </c:pt>
                <c:pt idx="162">
                  <c:v>1.139E-3</c:v>
                </c:pt>
                <c:pt idx="163">
                  <c:v>1.1609999999999999E-3</c:v>
                </c:pt>
                <c:pt idx="164">
                  <c:v>1.1169999999999999E-3</c:v>
                </c:pt>
                <c:pt idx="165">
                  <c:v>1.1169999999999999E-3</c:v>
                </c:pt>
                <c:pt idx="166">
                  <c:v>1.139E-3</c:v>
                </c:pt>
                <c:pt idx="167">
                  <c:v>1.0950000000000001E-3</c:v>
                </c:pt>
                <c:pt idx="168">
                  <c:v>1.1169999999999999E-3</c:v>
                </c:pt>
                <c:pt idx="169">
                  <c:v>1.1169999999999999E-3</c:v>
                </c:pt>
                <c:pt idx="170">
                  <c:v>1.1169999999999999E-3</c:v>
                </c:pt>
                <c:pt idx="171">
                  <c:v>1.1169999999999999E-3</c:v>
                </c:pt>
                <c:pt idx="172">
                  <c:v>1.1169999999999999E-3</c:v>
                </c:pt>
                <c:pt idx="173">
                  <c:v>1.072E-3</c:v>
                </c:pt>
                <c:pt idx="174">
                  <c:v>1.0499999999999999E-3</c:v>
                </c:pt>
                <c:pt idx="175">
                  <c:v>1.0950000000000001E-3</c:v>
                </c:pt>
                <c:pt idx="176">
                  <c:v>1.072E-3</c:v>
                </c:pt>
                <c:pt idx="177">
                  <c:v>1.0280000000000001E-3</c:v>
                </c:pt>
                <c:pt idx="178">
                  <c:v>1.0280000000000001E-3</c:v>
                </c:pt>
                <c:pt idx="179">
                  <c:v>1.0280000000000001E-3</c:v>
                </c:pt>
                <c:pt idx="180">
                  <c:v>1.0280000000000001E-3</c:v>
                </c:pt>
                <c:pt idx="181">
                  <c:v>1.0059999999999999E-3</c:v>
                </c:pt>
                <c:pt idx="182">
                  <c:v>1.0280000000000001E-3</c:v>
                </c:pt>
                <c:pt idx="183">
                  <c:v>1.0059999999999999E-3</c:v>
                </c:pt>
                <c:pt idx="184">
                  <c:v>1.0059999999999999E-3</c:v>
                </c:pt>
                <c:pt idx="185">
                  <c:v>9.8400000000000007E-4</c:v>
                </c:pt>
                <c:pt idx="186">
                  <c:v>1.0059999999999999E-3</c:v>
                </c:pt>
                <c:pt idx="187">
                  <c:v>9.8400000000000007E-4</c:v>
                </c:pt>
                <c:pt idx="188">
                  <c:v>9.6100000000000005E-4</c:v>
                </c:pt>
                <c:pt idx="189">
                  <c:v>9.3899999999999995E-4</c:v>
                </c:pt>
                <c:pt idx="190">
                  <c:v>9.6100000000000005E-4</c:v>
                </c:pt>
                <c:pt idx="191">
                  <c:v>9.6100000000000005E-4</c:v>
                </c:pt>
                <c:pt idx="192">
                  <c:v>9.3899999999999995E-4</c:v>
                </c:pt>
                <c:pt idx="193">
                  <c:v>8.9499999999999996E-4</c:v>
                </c:pt>
                <c:pt idx="194">
                  <c:v>9.1699999999999995E-4</c:v>
                </c:pt>
                <c:pt idx="195">
                  <c:v>8.9499999999999996E-4</c:v>
                </c:pt>
                <c:pt idx="196">
                  <c:v>8.9499999999999996E-4</c:v>
                </c:pt>
                <c:pt idx="197">
                  <c:v>8.4999999999999995E-4</c:v>
                </c:pt>
                <c:pt idx="198">
                  <c:v>8.9499999999999996E-4</c:v>
                </c:pt>
                <c:pt idx="199">
                  <c:v>8.7200000000000005E-4</c:v>
                </c:pt>
                <c:pt idx="200">
                  <c:v>8.7200000000000005E-4</c:v>
                </c:pt>
                <c:pt idx="201">
                  <c:v>8.4999999999999995E-4</c:v>
                </c:pt>
                <c:pt idx="202">
                  <c:v>8.4999999999999995E-4</c:v>
                </c:pt>
                <c:pt idx="203">
                  <c:v>8.2799999999999996E-4</c:v>
                </c:pt>
                <c:pt idx="204">
                  <c:v>8.0599999999999997E-4</c:v>
                </c:pt>
                <c:pt idx="205">
                  <c:v>8.0599999999999997E-4</c:v>
                </c:pt>
                <c:pt idx="206">
                  <c:v>8.0599999999999997E-4</c:v>
                </c:pt>
                <c:pt idx="207">
                  <c:v>7.8299999999999995E-4</c:v>
                </c:pt>
                <c:pt idx="208">
                  <c:v>8.0599999999999997E-4</c:v>
                </c:pt>
                <c:pt idx="209">
                  <c:v>7.8299999999999995E-4</c:v>
                </c:pt>
                <c:pt idx="210">
                  <c:v>8.0599999999999997E-4</c:v>
                </c:pt>
                <c:pt idx="211">
                  <c:v>7.8299999999999995E-4</c:v>
                </c:pt>
                <c:pt idx="212">
                  <c:v>7.8299999999999995E-4</c:v>
                </c:pt>
                <c:pt idx="213">
                  <c:v>7.6099999999999996E-4</c:v>
                </c:pt>
                <c:pt idx="214">
                  <c:v>7.8299999999999995E-4</c:v>
                </c:pt>
                <c:pt idx="215">
                  <c:v>7.3899999999999997E-4</c:v>
                </c:pt>
                <c:pt idx="216">
                  <c:v>7.8299999999999995E-4</c:v>
                </c:pt>
                <c:pt idx="217">
                  <c:v>7.3899999999999997E-4</c:v>
                </c:pt>
                <c:pt idx="218">
                  <c:v>7.3899999999999997E-4</c:v>
                </c:pt>
                <c:pt idx="219">
                  <c:v>7.3899999999999997E-4</c:v>
                </c:pt>
                <c:pt idx="220">
                  <c:v>7.3899999999999997E-4</c:v>
                </c:pt>
                <c:pt idx="221">
                  <c:v>7.1699999999999997E-4</c:v>
                </c:pt>
                <c:pt idx="222">
                  <c:v>7.3899999999999997E-4</c:v>
                </c:pt>
                <c:pt idx="223">
                  <c:v>7.1699999999999997E-4</c:v>
                </c:pt>
                <c:pt idx="224">
                  <c:v>7.3899999999999997E-4</c:v>
                </c:pt>
                <c:pt idx="225">
                  <c:v>7.3899999999999997E-4</c:v>
                </c:pt>
                <c:pt idx="226">
                  <c:v>7.1699999999999997E-4</c:v>
                </c:pt>
                <c:pt idx="227">
                  <c:v>6.9499999999999998E-4</c:v>
                </c:pt>
                <c:pt idx="228">
                  <c:v>6.9499999999999998E-4</c:v>
                </c:pt>
                <c:pt idx="229">
                  <c:v>7.1699999999999997E-4</c:v>
                </c:pt>
                <c:pt idx="230">
                  <c:v>6.9499999999999998E-4</c:v>
                </c:pt>
                <c:pt idx="231">
                  <c:v>6.9499999999999998E-4</c:v>
                </c:pt>
                <c:pt idx="232">
                  <c:v>6.9499999999999998E-4</c:v>
                </c:pt>
                <c:pt idx="233">
                  <c:v>7.3899999999999997E-4</c:v>
                </c:pt>
                <c:pt idx="234">
                  <c:v>7.1699999999999997E-4</c:v>
                </c:pt>
                <c:pt idx="235">
                  <c:v>6.7199999999999996E-4</c:v>
                </c:pt>
                <c:pt idx="236">
                  <c:v>7.1699999999999997E-4</c:v>
                </c:pt>
                <c:pt idx="237">
                  <c:v>7.1699999999999997E-4</c:v>
                </c:pt>
                <c:pt idx="238">
                  <c:v>6.7199999999999996E-4</c:v>
                </c:pt>
                <c:pt idx="239">
                  <c:v>6.9499999999999998E-4</c:v>
                </c:pt>
                <c:pt idx="240">
                  <c:v>7.3899999999999997E-4</c:v>
                </c:pt>
                <c:pt idx="241">
                  <c:v>7.1699999999999997E-4</c:v>
                </c:pt>
                <c:pt idx="242">
                  <c:v>7.3899999999999997E-4</c:v>
                </c:pt>
                <c:pt idx="243">
                  <c:v>7.1699999999999997E-4</c:v>
                </c:pt>
                <c:pt idx="244">
                  <c:v>7.1699999999999997E-4</c:v>
                </c:pt>
                <c:pt idx="245">
                  <c:v>7.3899999999999997E-4</c:v>
                </c:pt>
                <c:pt idx="246">
                  <c:v>7.1699999999999997E-4</c:v>
                </c:pt>
                <c:pt idx="247">
                  <c:v>7.1699999999999997E-4</c:v>
                </c:pt>
                <c:pt idx="248">
                  <c:v>7.3899999999999997E-4</c:v>
                </c:pt>
                <c:pt idx="249">
                  <c:v>7.6099999999999996E-4</c:v>
                </c:pt>
                <c:pt idx="250">
                  <c:v>7.1699999999999997E-4</c:v>
                </c:pt>
                <c:pt idx="251">
                  <c:v>7.3899999999999997E-4</c:v>
                </c:pt>
                <c:pt idx="252">
                  <c:v>7.3899999999999997E-4</c:v>
                </c:pt>
                <c:pt idx="253">
                  <c:v>7.8299999999999995E-4</c:v>
                </c:pt>
                <c:pt idx="254">
                  <c:v>7.8299999999999995E-4</c:v>
                </c:pt>
                <c:pt idx="255">
                  <c:v>7.3899999999999997E-4</c:v>
                </c:pt>
                <c:pt idx="256">
                  <c:v>7.6099999999999996E-4</c:v>
                </c:pt>
                <c:pt idx="257">
                  <c:v>7.8299999999999995E-4</c:v>
                </c:pt>
                <c:pt idx="258">
                  <c:v>7.8299999999999995E-4</c:v>
                </c:pt>
                <c:pt idx="259">
                  <c:v>7.6099999999999996E-4</c:v>
                </c:pt>
                <c:pt idx="260">
                  <c:v>7.8299999999999995E-4</c:v>
                </c:pt>
                <c:pt idx="261">
                  <c:v>7.8299999999999995E-4</c:v>
                </c:pt>
                <c:pt idx="262">
                  <c:v>8.0599999999999997E-4</c:v>
                </c:pt>
                <c:pt idx="263">
                  <c:v>8.0599999999999997E-4</c:v>
                </c:pt>
                <c:pt idx="264">
                  <c:v>8.0599999999999997E-4</c:v>
                </c:pt>
                <c:pt idx="265">
                  <c:v>8.4999999999999995E-4</c:v>
                </c:pt>
                <c:pt idx="266">
                  <c:v>8.2799999999999996E-4</c:v>
                </c:pt>
                <c:pt idx="267">
                  <c:v>8.0599999999999997E-4</c:v>
                </c:pt>
                <c:pt idx="268">
                  <c:v>8.0599999999999997E-4</c:v>
                </c:pt>
                <c:pt idx="269">
                  <c:v>8.7200000000000005E-4</c:v>
                </c:pt>
                <c:pt idx="270">
                  <c:v>8.4999999999999995E-4</c:v>
                </c:pt>
                <c:pt idx="271">
                  <c:v>8.4999999999999995E-4</c:v>
                </c:pt>
                <c:pt idx="272">
                  <c:v>8.4999999999999995E-4</c:v>
                </c:pt>
                <c:pt idx="273">
                  <c:v>8.4999999999999995E-4</c:v>
                </c:pt>
                <c:pt idx="274">
                  <c:v>8.7200000000000005E-4</c:v>
                </c:pt>
                <c:pt idx="275">
                  <c:v>8.7200000000000005E-4</c:v>
                </c:pt>
                <c:pt idx="276">
                  <c:v>8.7200000000000005E-4</c:v>
                </c:pt>
                <c:pt idx="277">
                  <c:v>8.7200000000000005E-4</c:v>
                </c:pt>
                <c:pt idx="278">
                  <c:v>8.7200000000000005E-4</c:v>
                </c:pt>
                <c:pt idx="279">
                  <c:v>8.4999999999999995E-4</c:v>
                </c:pt>
                <c:pt idx="280">
                  <c:v>9.1699999999999995E-4</c:v>
                </c:pt>
                <c:pt idx="281">
                  <c:v>9.1699999999999995E-4</c:v>
                </c:pt>
                <c:pt idx="282">
                  <c:v>9.1699999999999995E-4</c:v>
                </c:pt>
                <c:pt idx="283">
                  <c:v>8.9499999999999996E-4</c:v>
                </c:pt>
                <c:pt idx="284">
                  <c:v>8.7200000000000005E-4</c:v>
                </c:pt>
                <c:pt idx="285">
                  <c:v>9.1699999999999995E-4</c:v>
                </c:pt>
                <c:pt idx="286">
                  <c:v>9.3899999999999995E-4</c:v>
                </c:pt>
                <c:pt idx="287">
                  <c:v>9.3899999999999995E-4</c:v>
                </c:pt>
                <c:pt idx="288">
                  <c:v>9.1699999999999995E-4</c:v>
                </c:pt>
                <c:pt idx="289">
                  <c:v>9.6100000000000005E-4</c:v>
                </c:pt>
                <c:pt idx="290">
                  <c:v>9.3899999999999995E-4</c:v>
                </c:pt>
                <c:pt idx="291">
                  <c:v>9.1699999999999995E-4</c:v>
                </c:pt>
                <c:pt idx="292">
                  <c:v>9.6100000000000005E-4</c:v>
                </c:pt>
                <c:pt idx="293">
                  <c:v>9.1699999999999995E-4</c:v>
                </c:pt>
                <c:pt idx="294">
                  <c:v>9.6100000000000005E-4</c:v>
                </c:pt>
                <c:pt idx="295">
                  <c:v>9.3899999999999995E-4</c:v>
                </c:pt>
                <c:pt idx="296">
                  <c:v>9.1699999999999995E-4</c:v>
                </c:pt>
                <c:pt idx="297">
                  <c:v>9.6100000000000005E-4</c:v>
                </c:pt>
                <c:pt idx="298">
                  <c:v>8.9499999999999996E-4</c:v>
                </c:pt>
                <c:pt idx="299">
                  <c:v>9.3899999999999995E-4</c:v>
                </c:pt>
                <c:pt idx="300">
                  <c:v>9.6100000000000005E-4</c:v>
                </c:pt>
                <c:pt idx="301">
                  <c:v>9.1699999999999995E-4</c:v>
                </c:pt>
                <c:pt idx="302">
                  <c:v>9.3899999999999995E-4</c:v>
                </c:pt>
                <c:pt idx="303">
                  <c:v>9.1699999999999995E-4</c:v>
                </c:pt>
                <c:pt idx="304">
                  <c:v>9.6100000000000005E-4</c:v>
                </c:pt>
                <c:pt idx="305">
                  <c:v>9.3899999999999995E-4</c:v>
                </c:pt>
                <c:pt idx="306">
                  <c:v>9.3899999999999995E-4</c:v>
                </c:pt>
                <c:pt idx="307">
                  <c:v>9.3899999999999995E-4</c:v>
                </c:pt>
                <c:pt idx="308">
                  <c:v>9.3899999999999995E-4</c:v>
                </c:pt>
                <c:pt idx="309">
                  <c:v>9.3899999999999995E-4</c:v>
                </c:pt>
                <c:pt idx="310">
                  <c:v>9.3899999999999995E-4</c:v>
                </c:pt>
                <c:pt idx="311">
                  <c:v>8.9499999999999996E-4</c:v>
                </c:pt>
                <c:pt idx="312">
                  <c:v>8.9499999999999996E-4</c:v>
                </c:pt>
                <c:pt idx="313">
                  <c:v>9.1699999999999995E-4</c:v>
                </c:pt>
                <c:pt idx="314">
                  <c:v>8.7200000000000005E-4</c:v>
                </c:pt>
                <c:pt idx="315">
                  <c:v>9.1699999999999995E-4</c:v>
                </c:pt>
                <c:pt idx="316">
                  <c:v>8.7200000000000005E-4</c:v>
                </c:pt>
                <c:pt idx="317">
                  <c:v>9.1699999999999995E-4</c:v>
                </c:pt>
                <c:pt idx="318">
                  <c:v>8.7200000000000005E-4</c:v>
                </c:pt>
                <c:pt idx="319">
                  <c:v>8.4999999999999995E-4</c:v>
                </c:pt>
                <c:pt idx="320">
                  <c:v>8.7200000000000005E-4</c:v>
                </c:pt>
                <c:pt idx="321">
                  <c:v>8.4999999999999995E-4</c:v>
                </c:pt>
                <c:pt idx="322">
                  <c:v>8.9499999999999996E-4</c:v>
                </c:pt>
                <c:pt idx="323">
                  <c:v>8.7200000000000005E-4</c:v>
                </c:pt>
                <c:pt idx="324">
                  <c:v>8.4999999999999995E-4</c:v>
                </c:pt>
                <c:pt idx="325">
                  <c:v>8.4999999999999995E-4</c:v>
                </c:pt>
                <c:pt idx="326">
                  <c:v>8.4999999999999995E-4</c:v>
                </c:pt>
                <c:pt idx="327">
                  <c:v>7.8299999999999995E-4</c:v>
                </c:pt>
                <c:pt idx="328">
                  <c:v>8.0599999999999997E-4</c:v>
                </c:pt>
                <c:pt idx="329">
                  <c:v>8.0599999999999997E-4</c:v>
                </c:pt>
                <c:pt idx="330">
                  <c:v>7.8299999999999995E-4</c:v>
                </c:pt>
                <c:pt idx="331">
                  <c:v>7.8299999999999995E-4</c:v>
                </c:pt>
                <c:pt idx="332">
                  <c:v>7.6099999999999996E-4</c:v>
                </c:pt>
                <c:pt idx="333">
                  <c:v>7.8299999999999995E-4</c:v>
                </c:pt>
                <c:pt idx="334">
                  <c:v>7.3899999999999997E-4</c:v>
                </c:pt>
                <c:pt idx="335">
                  <c:v>7.1699999999999997E-4</c:v>
                </c:pt>
                <c:pt idx="336">
                  <c:v>7.3899999999999997E-4</c:v>
                </c:pt>
                <c:pt idx="337">
                  <c:v>7.6099999999999996E-4</c:v>
                </c:pt>
                <c:pt idx="338">
                  <c:v>7.1699999999999997E-4</c:v>
                </c:pt>
                <c:pt idx="339">
                  <c:v>6.9499999999999998E-4</c:v>
                </c:pt>
                <c:pt idx="340">
                  <c:v>6.9499999999999998E-4</c:v>
                </c:pt>
                <c:pt idx="341">
                  <c:v>6.4999999999999997E-4</c:v>
                </c:pt>
                <c:pt idx="342">
                  <c:v>6.7199999999999996E-4</c:v>
                </c:pt>
                <c:pt idx="343">
                  <c:v>6.2799999999999998E-4</c:v>
                </c:pt>
                <c:pt idx="344">
                  <c:v>6.2799999999999998E-4</c:v>
                </c:pt>
                <c:pt idx="345">
                  <c:v>6.4999999999999997E-4</c:v>
                </c:pt>
                <c:pt idx="346">
                  <c:v>6.4999999999999997E-4</c:v>
                </c:pt>
                <c:pt idx="347">
                  <c:v>6.2799999999999998E-4</c:v>
                </c:pt>
                <c:pt idx="348">
                  <c:v>6.0599999999999998E-4</c:v>
                </c:pt>
                <c:pt idx="349">
                  <c:v>6.2799999999999998E-4</c:v>
                </c:pt>
                <c:pt idx="350">
                  <c:v>5.6099999999999998E-4</c:v>
                </c:pt>
                <c:pt idx="351">
                  <c:v>5.6099999999999998E-4</c:v>
                </c:pt>
                <c:pt idx="352">
                  <c:v>5.8299999999999997E-4</c:v>
                </c:pt>
                <c:pt idx="353">
                  <c:v>5.6099999999999998E-4</c:v>
                </c:pt>
                <c:pt idx="354">
                  <c:v>5.6099999999999998E-4</c:v>
                </c:pt>
                <c:pt idx="355">
                  <c:v>5.3899999999999998E-4</c:v>
                </c:pt>
                <c:pt idx="356">
                  <c:v>5.1699999999999999E-4</c:v>
                </c:pt>
                <c:pt idx="357">
                  <c:v>4.95E-4</c:v>
                </c:pt>
                <c:pt idx="358">
                  <c:v>5.1699999999999999E-4</c:v>
                </c:pt>
                <c:pt idx="359">
                  <c:v>4.7199999999999998E-4</c:v>
                </c:pt>
                <c:pt idx="360">
                  <c:v>4.95E-4</c:v>
                </c:pt>
                <c:pt idx="361">
                  <c:v>4.95E-4</c:v>
                </c:pt>
                <c:pt idx="362">
                  <c:v>4.4999999999999999E-4</c:v>
                </c:pt>
                <c:pt idx="363">
                  <c:v>4.4999999999999999E-4</c:v>
                </c:pt>
                <c:pt idx="364">
                  <c:v>4.28E-4</c:v>
                </c:pt>
                <c:pt idx="365">
                  <c:v>4.7199999999999998E-4</c:v>
                </c:pt>
                <c:pt idx="366">
                  <c:v>4.28E-4</c:v>
                </c:pt>
                <c:pt idx="367">
                  <c:v>4.06E-4</c:v>
                </c:pt>
                <c:pt idx="368">
                  <c:v>4.28E-4</c:v>
                </c:pt>
                <c:pt idx="369">
                  <c:v>4.06E-4</c:v>
                </c:pt>
                <c:pt idx="370">
                  <c:v>3.8299999999999999E-4</c:v>
                </c:pt>
                <c:pt idx="371">
                  <c:v>3.8299999999999999E-4</c:v>
                </c:pt>
                <c:pt idx="372">
                  <c:v>4.06E-4</c:v>
                </c:pt>
                <c:pt idx="373">
                  <c:v>3.8299999999999999E-4</c:v>
                </c:pt>
                <c:pt idx="374">
                  <c:v>3.8299999999999999E-4</c:v>
                </c:pt>
                <c:pt idx="375">
                  <c:v>3.1700000000000001E-4</c:v>
                </c:pt>
                <c:pt idx="376">
                  <c:v>3.39E-4</c:v>
                </c:pt>
                <c:pt idx="377">
                  <c:v>3.6099999999999999E-4</c:v>
                </c:pt>
                <c:pt idx="378">
                  <c:v>3.39E-4</c:v>
                </c:pt>
                <c:pt idx="379">
                  <c:v>3.39E-4</c:v>
                </c:pt>
                <c:pt idx="380">
                  <c:v>2.9399999999999999E-4</c:v>
                </c:pt>
                <c:pt idx="381">
                  <c:v>3.6099999999999999E-4</c:v>
                </c:pt>
                <c:pt idx="382">
                  <c:v>2.9399999999999999E-4</c:v>
                </c:pt>
                <c:pt idx="383">
                  <c:v>2.72E-4</c:v>
                </c:pt>
                <c:pt idx="384">
                  <c:v>3.39E-4</c:v>
                </c:pt>
                <c:pt idx="385">
                  <c:v>3.1700000000000001E-4</c:v>
                </c:pt>
                <c:pt idx="386">
                  <c:v>3.1700000000000001E-4</c:v>
                </c:pt>
                <c:pt idx="387">
                  <c:v>2.9399999999999999E-4</c:v>
                </c:pt>
                <c:pt idx="388">
                  <c:v>2.9399999999999999E-4</c:v>
                </c:pt>
                <c:pt idx="389">
                  <c:v>2.9399999999999999E-4</c:v>
                </c:pt>
                <c:pt idx="390">
                  <c:v>2.9399999999999999E-4</c:v>
                </c:pt>
                <c:pt idx="391">
                  <c:v>2.9399999999999999E-4</c:v>
                </c:pt>
                <c:pt idx="392">
                  <c:v>2.5000000000000001E-4</c:v>
                </c:pt>
                <c:pt idx="393">
                  <c:v>3.1700000000000001E-4</c:v>
                </c:pt>
                <c:pt idx="394">
                  <c:v>2.5000000000000001E-4</c:v>
                </c:pt>
                <c:pt idx="395">
                  <c:v>2.9399999999999999E-4</c:v>
                </c:pt>
                <c:pt idx="396">
                  <c:v>3.1700000000000001E-4</c:v>
                </c:pt>
                <c:pt idx="397">
                  <c:v>2.9399999999999999E-4</c:v>
                </c:pt>
                <c:pt idx="398">
                  <c:v>3.1700000000000001E-4</c:v>
                </c:pt>
                <c:pt idx="399">
                  <c:v>2.9399999999999999E-4</c:v>
                </c:pt>
                <c:pt idx="400">
                  <c:v>2.9399999999999999E-4</c:v>
                </c:pt>
                <c:pt idx="401">
                  <c:v>3.1700000000000001E-4</c:v>
                </c:pt>
                <c:pt idx="402">
                  <c:v>3.1700000000000001E-4</c:v>
                </c:pt>
                <c:pt idx="403">
                  <c:v>2.9399999999999999E-4</c:v>
                </c:pt>
                <c:pt idx="404">
                  <c:v>3.1700000000000001E-4</c:v>
                </c:pt>
                <c:pt idx="405">
                  <c:v>3.1700000000000001E-4</c:v>
                </c:pt>
                <c:pt idx="406">
                  <c:v>3.39E-4</c:v>
                </c:pt>
                <c:pt idx="407">
                  <c:v>3.1700000000000001E-4</c:v>
                </c:pt>
                <c:pt idx="408">
                  <c:v>3.1700000000000001E-4</c:v>
                </c:pt>
                <c:pt idx="409">
                  <c:v>3.1700000000000001E-4</c:v>
                </c:pt>
                <c:pt idx="410">
                  <c:v>3.6099999999999999E-4</c:v>
                </c:pt>
                <c:pt idx="411">
                  <c:v>3.39E-4</c:v>
                </c:pt>
                <c:pt idx="412">
                  <c:v>3.6099999999999999E-4</c:v>
                </c:pt>
                <c:pt idx="413">
                  <c:v>3.39E-4</c:v>
                </c:pt>
                <c:pt idx="414">
                  <c:v>4.06E-4</c:v>
                </c:pt>
                <c:pt idx="415">
                  <c:v>3.6099999999999999E-4</c:v>
                </c:pt>
                <c:pt idx="416">
                  <c:v>3.8299999999999999E-4</c:v>
                </c:pt>
                <c:pt idx="417">
                  <c:v>4.06E-4</c:v>
                </c:pt>
                <c:pt idx="418">
                  <c:v>3.8299999999999999E-4</c:v>
                </c:pt>
                <c:pt idx="419">
                  <c:v>3.8299999999999999E-4</c:v>
                </c:pt>
                <c:pt idx="420">
                  <c:v>4.06E-4</c:v>
                </c:pt>
                <c:pt idx="421">
                  <c:v>3.8299999999999999E-4</c:v>
                </c:pt>
                <c:pt idx="422">
                  <c:v>3.8299999999999999E-4</c:v>
                </c:pt>
                <c:pt idx="423">
                  <c:v>3.8299999999999999E-4</c:v>
                </c:pt>
                <c:pt idx="424">
                  <c:v>3.8299999999999999E-4</c:v>
                </c:pt>
                <c:pt idx="425">
                  <c:v>4.28E-4</c:v>
                </c:pt>
                <c:pt idx="426">
                  <c:v>4.4999999999999999E-4</c:v>
                </c:pt>
                <c:pt idx="427">
                  <c:v>4.06E-4</c:v>
                </c:pt>
                <c:pt idx="428">
                  <c:v>4.28E-4</c:v>
                </c:pt>
                <c:pt idx="429">
                  <c:v>4.4999999999999999E-4</c:v>
                </c:pt>
                <c:pt idx="430">
                  <c:v>4.7199999999999998E-4</c:v>
                </c:pt>
                <c:pt idx="431">
                  <c:v>4.7199999999999998E-4</c:v>
                </c:pt>
                <c:pt idx="432">
                  <c:v>4.7199999999999998E-4</c:v>
                </c:pt>
                <c:pt idx="433">
                  <c:v>4.7199999999999998E-4</c:v>
                </c:pt>
                <c:pt idx="434">
                  <c:v>4.7199999999999998E-4</c:v>
                </c:pt>
                <c:pt idx="435">
                  <c:v>4.7199999999999998E-4</c:v>
                </c:pt>
                <c:pt idx="436">
                  <c:v>5.1699999999999999E-4</c:v>
                </c:pt>
                <c:pt idx="437">
                  <c:v>4.95E-4</c:v>
                </c:pt>
                <c:pt idx="438">
                  <c:v>5.1699999999999999E-4</c:v>
                </c:pt>
                <c:pt idx="439">
                  <c:v>4.95E-4</c:v>
                </c:pt>
                <c:pt idx="440">
                  <c:v>4.95E-4</c:v>
                </c:pt>
                <c:pt idx="441">
                  <c:v>4.95E-4</c:v>
                </c:pt>
                <c:pt idx="442">
                  <c:v>4.95E-4</c:v>
                </c:pt>
                <c:pt idx="443">
                  <c:v>4.95E-4</c:v>
                </c:pt>
                <c:pt idx="444">
                  <c:v>5.3899999999999998E-4</c:v>
                </c:pt>
                <c:pt idx="445">
                  <c:v>5.1699999999999999E-4</c:v>
                </c:pt>
                <c:pt idx="446">
                  <c:v>4.95E-4</c:v>
                </c:pt>
                <c:pt idx="447">
                  <c:v>4.95E-4</c:v>
                </c:pt>
                <c:pt idx="448">
                  <c:v>5.3899999999999998E-4</c:v>
                </c:pt>
                <c:pt idx="449">
                  <c:v>5.1699999999999999E-4</c:v>
                </c:pt>
                <c:pt idx="450">
                  <c:v>5.3899999999999998E-4</c:v>
                </c:pt>
                <c:pt idx="451">
                  <c:v>5.1699999999999999E-4</c:v>
                </c:pt>
                <c:pt idx="452">
                  <c:v>5.1699999999999999E-4</c:v>
                </c:pt>
                <c:pt idx="453">
                  <c:v>5.1699999999999999E-4</c:v>
                </c:pt>
                <c:pt idx="454">
                  <c:v>5.1699999999999999E-4</c:v>
                </c:pt>
                <c:pt idx="455">
                  <c:v>4.95E-4</c:v>
                </c:pt>
                <c:pt idx="456">
                  <c:v>5.1699999999999999E-4</c:v>
                </c:pt>
                <c:pt idx="457">
                  <c:v>4.95E-4</c:v>
                </c:pt>
                <c:pt idx="458">
                  <c:v>4.7199999999999998E-4</c:v>
                </c:pt>
                <c:pt idx="459">
                  <c:v>5.3899999999999998E-4</c:v>
                </c:pt>
                <c:pt idx="460">
                  <c:v>5.1699999999999999E-4</c:v>
                </c:pt>
                <c:pt idx="461">
                  <c:v>4.95E-4</c:v>
                </c:pt>
                <c:pt idx="462">
                  <c:v>4.7199999999999998E-4</c:v>
                </c:pt>
                <c:pt idx="463">
                  <c:v>4.7199999999999998E-4</c:v>
                </c:pt>
                <c:pt idx="464">
                  <c:v>4.95E-4</c:v>
                </c:pt>
                <c:pt idx="465">
                  <c:v>4.4999999999999999E-4</c:v>
                </c:pt>
                <c:pt idx="466">
                  <c:v>4.4999999999999999E-4</c:v>
                </c:pt>
                <c:pt idx="467">
                  <c:v>4.4999999999999999E-4</c:v>
                </c:pt>
                <c:pt idx="468">
                  <c:v>4.4999999999999999E-4</c:v>
                </c:pt>
                <c:pt idx="469">
                  <c:v>4.06E-4</c:v>
                </c:pt>
                <c:pt idx="470">
                  <c:v>4.06E-4</c:v>
                </c:pt>
                <c:pt idx="471">
                  <c:v>3.8299999999999999E-4</c:v>
                </c:pt>
                <c:pt idx="472">
                  <c:v>3.8299999999999999E-4</c:v>
                </c:pt>
                <c:pt idx="473">
                  <c:v>3.39E-4</c:v>
                </c:pt>
                <c:pt idx="474">
                  <c:v>3.39E-4</c:v>
                </c:pt>
                <c:pt idx="475">
                  <c:v>3.39E-4</c:v>
                </c:pt>
                <c:pt idx="476">
                  <c:v>3.6099999999999999E-4</c:v>
                </c:pt>
                <c:pt idx="477">
                  <c:v>3.39E-4</c:v>
                </c:pt>
                <c:pt idx="478">
                  <c:v>3.39E-4</c:v>
                </c:pt>
                <c:pt idx="479">
                  <c:v>2.72E-4</c:v>
                </c:pt>
                <c:pt idx="480">
                  <c:v>2.9399999999999999E-4</c:v>
                </c:pt>
                <c:pt idx="481">
                  <c:v>2.5000000000000001E-4</c:v>
                </c:pt>
                <c:pt idx="482">
                  <c:v>2.5000000000000001E-4</c:v>
                </c:pt>
                <c:pt idx="483">
                  <c:v>2.0599999999999999E-4</c:v>
                </c:pt>
                <c:pt idx="484">
                  <c:v>1.83E-4</c:v>
                </c:pt>
                <c:pt idx="485">
                  <c:v>1.83E-4</c:v>
                </c:pt>
                <c:pt idx="486">
                  <c:v>1.3899999999999999E-4</c:v>
                </c:pt>
                <c:pt idx="487">
                  <c:v>1.3899999999999999E-4</c:v>
                </c:pt>
                <c:pt idx="488">
                  <c:v>1.3899999999999999E-4</c:v>
                </c:pt>
                <c:pt idx="489">
                  <c:v>7.2000000000000002E-5</c:v>
                </c:pt>
                <c:pt idx="490">
                  <c:v>9.3999999999999994E-5</c:v>
                </c:pt>
                <c:pt idx="491">
                  <c:v>2.8E-5</c:v>
                </c:pt>
                <c:pt idx="492">
                  <c:v>2.8E-5</c:v>
                </c:pt>
                <c:pt idx="493">
                  <c:v>2.8E-5</c:v>
                </c:pt>
                <c:pt idx="494">
                  <c:v>-3.8999999999999999E-5</c:v>
                </c:pt>
                <c:pt idx="495">
                  <c:v>6.0000000000000002E-6</c:v>
                </c:pt>
                <c:pt idx="496">
                  <c:v>-6.0999999999999999E-5</c:v>
                </c:pt>
                <c:pt idx="497">
                  <c:v>-1.06E-4</c:v>
                </c:pt>
                <c:pt idx="498">
                  <c:v>-1.06E-4</c:v>
                </c:pt>
                <c:pt idx="499">
                  <c:v>-1.2799999999999999E-4</c:v>
                </c:pt>
                <c:pt idx="500">
                  <c:v>-1.4999999999999999E-4</c:v>
                </c:pt>
                <c:pt idx="501">
                  <c:v>-1.94E-4</c:v>
                </c:pt>
                <c:pt idx="502">
                  <c:v>-2.3900000000000001E-4</c:v>
                </c:pt>
                <c:pt idx="503">
                  <c:v>-2.3900000000000001E-4</c:v>
                </c:pt>
                <c:pt idx="504">
                  <c:v>-2.8299999999999999E-4</c:v>
                </c:pt>
                <c:pt idx="505">
                  <c:v>-2.8299999999999999E-4</c:v>
                </c:pt>
                <c:pt idx="506">
                  <c:v>-3.28E-4</c:v>
                </c:pt>
                <c:pt idx="507">
                  <c:v>-3.28E-4</c:v>
                </c:pt>
                <c:pt idx="508">
                  <c:v>-3.7199999999999999E-4</c:v>
                </c:pt>
                <c:pt idx="509">
                  <c:v>-3.7199999999999999E-4</c:v>
                </c:pt>
                <c:pt idx="510">
                  <c:v>-4.17E-4</c:v>
                </c:pt>
                <c:pt idx="511">
                  <c:v>-4.3899999999999999E-4</c:v>
                </c:pt>
                <c:pt idx="512">
                  <c:v>-4.6099999999999998E-4</c:v>
                </c:pt>
                <c:pt idx="513">
                  <c:v>-5.0600000000000005E-4</c:v>
                </c:pt>
                <c:pt idx="514">
                  <c:v>-5.2800000000000004E-4</c:v>
                </c:pt>
                <c:pt idx="515">
                  <c:v>-5.5000000000000003E-4</c:v>
                </c:pt>
                <c:pt idx="516">
                  <c:v>-5.5000000000000003E-4</c:v>
                </c:pt>
                <c:pt idx="517">
                  <c:v>-6.1700000000000004E-4</c:v>
                </c:pt>
                <c:pt idx="518">
                  <c:v>-6.1700000000000004E-4</c:v>
                </c:pt>
                <c:pt idx="519">
                  <c:v>-6.3900000000000003E-4</c:v>
                </c:pt>
                <c:pt idx="520">
                  <c:v>-6.6100000000000002E-4</c:v>
                </c:pt>
                <c:pt idx="521">
                  <c:v>-6.8300000000000001E-4</c:v>
                </c:pt>
                <c:pt idx="522">
                  <c:v>-7.0600000000000003E-4</c:v>
                </c:pt>
                <c:pt idx="523">
                  <c:v>-7.2800000000000002E-4</c:v>
                </c:pt>
                <c:pt idx="524">
                  <c:v>-7.7200000000000001E-4</c:v>
                </c:pt>
                <c:pt idx="525">
                  <c:v>-7.7200000000000001E-4</c:v>
                </c:pt>
                <c:pt idx="526">
                  <c:v>-7.7200000000000001E-4</c:v>
                </c:pt>
                <c:pt idx="527">
                  <c:v>-8.1700000000000002E-4</c:v>
                </c:pt>
                <c:pt idx="528">
                  <c:v>-8.61E-4</c:v>
                </c:pt>
                <c:pt idx="529">
                  <c:v>-8.3900000000000001E-4</c:v>
                </c:pt>
                <c:pt idx="530">
                  <c:v>-8.8400000000000002E-4</c:v>
                </c:pt>
                <c:pt idx="531">
                  <c:v>-8.8400000000000002E-4</c:v>
                </c:pt>
                <c:pt idx="532">
                  <c:v>-8.8400000000000002E-4</c:v>
                </c:pt>
                <c:pt idx="533">
                  <c:v>-9.0600000000000001E-4</c:v>
                </c:pt>
                <c:pt idx="534">
                  <c:v>-9.2800000000000001E-4</c:v>
                </c:pt>
                <c:pt idx="535">
                  <c:v>-9.7199999999999999E-4</c:v>
                </c:pt>
                <c:pt idx="536">
                  <c:v>-9.7199999999999999E-4</c:v>
                </c:pt>
                <c:pt idx="537">
                  <c:v>-9.9500000000000001E-4</c:v>
                </c:pt>
                <c:pt idx="538">
                  <c:v>-9.5E-4</c:v>
                </c:pt>
                <c:pt idx="539">
                  <c:v>-1.0169999999999999E-3</c:v>
                </c:pt>
                <c:pt idx="540">
                  <c:v>-1.0169999999999999E-3</c:v>
                </c:pt>
                <c:pt idx="541">
                  <c:v>-1.0169999999999999E-3</c:v>
                </c:pt>
                <c:pt idx="542">
                  <c:v>-1.0169999999999999E-3</c:v>
                </c:pt>
                <c:pt idx="543">
                  <c:v>-1.0169999999999999E-3</c:v>
                </c:pt>
                <c:pt idx="544">
                  <c:v>-1.0169999999999999E-3</c:v>
                </c:pt>
                <c:pt idx="545">
                  <c:v>-1.0169999999999999E-3</c:v>
                </c:pt>
                <c:pt idx="546">
                  <c:v>-1.0610000000000001E-3</c:v>
                </c:pt>
                <c:pt idx="547">
                  <c:v>-1.039E-3</c:v>
                </c:pt>
                <c:pt idx="548">
                  <c:v>-1.039E-3</c:v>
                </c:pt>
                <c:pt idx="549">
                  <c:v>-1.0610000000000001E-3</c:v>
                </c:pt>
                <c:pt idx="550">
                  <c:v>-1.039E-3</c:v>
                </c:pt>
                <c:pt idx="551">
                  <c:v>-1.039E-3</c:v>
                </c:pt>
                <c:pt idx="552">
                  <c:v>-1.0610000000000001E-3</c:v>
                </c:pt>
                <c:pt idx="553">
                  <c:v>-1.039E-3</c:v>
                </c:pt>
                <c:pt idx="554">
                  <c:v>-1.039E-3</c:v>
                </c:pt>
                <c:pt idx="555">
                  <c:v>-1.039E-3</c:v>
                </c:pt>
                <c:pt idx="556">
                  <c:v>-1.0169999999999999E-3</c:v>
                </c:pt>
                <c:pt idx="557">
                  <c:v>-9.9500000000000001E-4</c:v>
                </c:pt>
                <c:pt idx="558">
                  <c:v>-1.0169999999999999E-3</c:v>
                </c:pt>
                <c:pt idx="559">
                  <c:v>-9.7199999999999999E-4</c:v>
                </c:pt>
                <c:pt idx="560">
                  <c:v>-9.2800000000000001E-4</c:v>
                </c:pt>
                <c:pt idx="561">
                  <c:v>-9.0600000000000001E-4</c:v>
                </c:pt>
                <c:pt idx="562">
                  <c:v>-9.0600000000000001E-4</c:v>
                </c:pt>
                <c:pt idx="563">
                  <c:v>-9.0600000000000001E-4</c:v>
                </c:pt>
                <c:pt idx="564">
                  <c:v>-8.61E-4</c:v>
                </c:pt>
                <c:pt idx="565">
                  <c:v>-8.8400000000000002E-4</c:v>
                </c:pt>
                <c:pt idx="566">
                  <c:v>-8.1700000000000002E-4</c:v>
                </c:pt>
                <c:pt idx="567">
                  <c:v>-8.3900000000000001E-4</c:v>
                </c:pt>
                <c:pt idx="568">
                  <c:v>-8.3900000000000001E-4</c:v>
                </c:pt>
                <c:pt idx="569">
                  <c:v>-8.1700000000000002E-4</c:v>
                </c:pt>
                <c:pt idx="570">
                  <c:v>-7.5000000000000002E-4</c:v>
                </c:pt>
                <c:pt idx="571">
                  <c:v>-7.7200000000000001E-4</c:v>
                </c:pt>
                <c:pt idx="572">
                  <c:v>-6.8300000000000001E-4</c:v>
                </c:pt>
                <c:pt idx="573">
                  <c:v>-6.6100000000000002E-4</c:v>
                </c:pt>
                <c:pt idx="574">
                  <c:v>-6.3900000000000003E-4</c:v>
                </c:pt>
                <c:pt idx="575">
                  <c:v>-5.9500000000000004E-4</c:v>
                </c:pt>
                <c:pt idx="576">
                  <c:v>-5.7200000000000003E-4</c:v>
                </c:pt>
                <c:pt idx="577">
                  <c:v>-5.5000000000000003E-4</c:v>
                </c:pt>
                <c:pt idx="578">
                  <c:v>-5.0600000000000005E-4</c:v>
                </c:pt>
                <c:pt idx="579">
                  <c:v>-4.17E-4</c:v>
                </c:pt>
                <c:pt idx="580">
                  <c:v>-4.6099999999999998E-4</c:v>
                </c:pt>
                <c:pt idx="581">
                  <c:v>-3.7199999999999999E-4</c:v>
                </c:pt>
                <c:pt idx="582">
                  <c:v>-3.9500000000000001E-4</c:v>
                </c:pt>
                <c:pt idx="583">
                  <c:v>-3.5E-4</c:v>
                </c:pt>
                <c:pt idx="584">
                  <c:v>-3.0600000000000001E-4</c:v>
                </c:pt>
                <c:pt idx="585">
                  <c:v>-2.8299999999999999E-4</c:v>
                </c:pt>
                <c:pt idx="586">
                  <c:v>-2.8299999999999999E-4</c:v>
                </c:pt>
                <c:pt idx="587">
                  <c:v>-2.1699999999999999E-4</c:v>
                </c:pt>
                <c:pt idx="588">
                  <c:v>-1.7200000000000001E-4</c:v>
                </c:pt>
                <c:pt idx="589">
                  <c:v>-1.4999999999999999E-4</c:v>
                </c:pt>
                <c:pt idx="590">
                  <c:v>-1.06E-4</c:v>
                </c:pt>
                <c:pt idx="591">
                  <c:v>-6.0999999999999999E-5</c:v>
                </c:pt>
                <c:pt idx="592">
                  <c:v>-1.7E-5</c:v>
                </c:pt>
                <c:pt idx="593">
                  <c:v>2.8E-5</c:v>
                </c:pt>
                <c:pt idx="594">
                  <c:v>2.8E-5</c:v>
                </c:pt>
                <c:pt idx="595">
                  <c:v>1.3899999999999999E-4</c:v>
                </c:pt>
                <c:pt idx="596">
                  <c:v>1.17E-4</c:v>
                </c:pt>
                <c:pt idx="597">
                  <c:v>1.3899999999999999E-4</c:v>
                </c:pt>
                <c:pt idx="598">
                  <c:v>1.83E-4</c:v>
                </c:pt>
                <c:pt idx="599">
                  <c:v>2.0599999999999999E-4</c:v>
                </c:pt>
                <c:pt idx="600">
                  <c:v>2.5000000000000001E-4</c:v>
                </c:pt>
                <c:pt idx="601">
                  <c:v>2.5000000000000001E-4</c:v>
                </c:pt>
                <c:pt idx="602">
                  <c:v>3.1700000000000001E-4</c:v>
                </c:pt>
                <c:pt idx="603">
                  <c:v>2.9399999999999999E-4</c:v>
                </c:pt>
                <c:pt idx="604">
                  <c:v>3.8299999999999999E-4</c:v>
                </c:pt>
                <c:pt idx="605">
                  <c:v>3.8299999999999999E-4</c:v>
                </c:pt>
                <c:pt idx="606">
                  <c:v>4.4999999999999999E-4</c:v>
                </c:pt>
                <c:pt idx="607">
                  <c:v>4.4999999999999999E-4</c:v>
                </c:pt>
                <c:pt idx="608">
                  <c:v>5.1699999999999999E-4</c:v>
                </c:pt>
                <c:pt idx="609">
                  <c:v>5.1699999999999999E-4</c:v>
                </c:pt>
                <c:pt idx="610">
                  <c:v>5.6099999999999998E-4</c:v>
                </c:pt>
                <c:pt idx="611">
                  <c:v>6.0599999999999998E-4</c:v>
                </c:pt>
                <c:pt idx="612">
                  <c:v>6.2799999999999998E-4</c:v>
                </c:pt>
                <c:pt idx="613">
                  <c:v>5.8299999999999997E-4</c:v>
                </c:pt>
                <c:pt idx="614">
                  <c:v>6.2799999999999998E-4</c:v>
                </c:pt>
                <c:pt idx="615">
                  <c:v>6.4999999999999997E-4</c:v>
                </c:pt>
                <c:pt idx="616">
                  <c:v>6.0599999999999998E-4</c:v>
                </c:pt>
                <c:pt idx="617">
                  <c:v>6.2799999999999998E-4</c:v>
                </c:pt>
                <c:pt idx="618">
                  <c:v>6.2799999999999998E-4</c:v>
                </c:pt>
                <c:pt idx="619">
                  <c:v>6.2799999999999998E-4</c:v>
                </c:pt>
                <c:pt idx="620">
                  <c:v>6.2799999999999998E-4</c:v>
                </c:pt>
                <c:pt idx="621">
                  <c:v>6.2799999999999998E-4</c:v>
                </c:pt>
                <c:pt idx="622">
                  <c:v>6.4999999999999997E-4</c:v>
                </c:pt>
                <c:pt idx="623">
                  <c:v>6.2799999999999998E-4</c:v>
                </c:pt>
                <c:pt idx="624">
                  <c:v>6.7199999999999996E-4</c:v>
                </c:pt>
                <c:pt idx="625">
                  <c:v>6.7199999999999996E-4</c:v>
                </c:pt>
                <c:pt idx="626">
                  <c:v>6.7199999999999996E-4</c:v>
                </c:pt>
                <c:pt idx="627">
                  <c:v>6.4999999999999997E-4</c:v>
                </c:pt>
                <c:pt idx="628">
                  <c:v>6.0599999999999998E-4</c:v>
                </c:pt>
                <c:pt idx="629">
                  <c:v>5.6099999999999998E-4</c:v>
                </c:pt>
                <c:pt idx="630">
                  <c:v>4.95E-4</c:v>
                </c:pt>
                <c:pt idx="631">
                  <c:v>4.95E-4</c:v>
                </c:pt>
                <c:pt idx="632">
                  <c:v>4.28E-4</c:v>
                </c:pt>
                <c:pt idx="633">
                  <c:v>3.6099999999999999E-4</c:v>
                </c:pt>
                <c:pt idx="634">
                  <c:v>3.6099999999999999E-4</c:v>
                </c:pt>
                <c:pt idx="635">
                  <c:v>2.9399999999999999E-4</c:v>
                </c:pt>
                <c:pt idx="636">
                  <c:v>2.0599999999999999E-4</c:v>
                </c:pt>
                <c:pt idx="637">
                  <c:v>1.83E-4</c:v>
                </c:pt>
                <c:pt idx="638">
                  <c:v>1.3899999999999999E-4</c:v>
                </c:pt>
                <c:pt idx="639">
                  <c:v>1.17E-4</c:v>
                </c:pt>
                <c:pt idx="640">
                  <c:v>6.0000000000000002E-6</c:v>
                </c:pt>
                <c:pt idx="641">
                  <c:v>6.0000000000000002E-6</c:v>
                </c:pt>
                <c:pt idx="642">
                  <c:v>-8.2999999999999998E-5</c:v>
                </c:pt>
                <c:pt idx="643">
                  <c:v>-1.2799999999999999E-4</c:v>
                </c:pt>
                <c:pt idx="644">
                  <c:v>-2.3900000000000001E-4</c:v>
                </c:pt>
                <c:pt idx="645">
                  <c:v>-3.5E-4</c:v>
                </c:pt>
                <c:pt idx="646">
                  <c:v>-4.8299999999999998E-4</c:v>
                </c:pt>
                <c:pt idx="647">
                  <c:v>-5.7200000000000003E-4</c:v>
                </c:pt>
                <c:pt idx="648">
                  <c:v>-7.0600000000000003E-4</c:v>
                </c:pt>
                <c:pt idx="649">
                  <c:v>-8.3900000000000001E-4</c:v>
                </c:pt>
                <c:pt idx="650">
                  <c:v>-9.9500000000000001E-4</c:v>
                </c:pt>
                <c:pt idx="651">
                  <c:v>-1.0610000000000001E-3</c:v>
                </c:pt>
                <c:pt idx="652">
                  <c:v>-1.1950000000000001E-3</c:v>
                </c:pt>
                <c:pt idx="653">
                  <c:v>-1.328E-3</c:v>
                </c:pt>
                <c:pt idx="654">
                  <c:v>-1.4610000000000001E-3</c:v>
                </c:pt>
                <c:pt idx="655">
                  <c:v>-1.5950000000000001E-3</c:v>
                </c:pt>
                <c:pt idx="656">
                  <c:v>-1.75E-3</c:v>
                </c:pt>
                <c:pt idx="657">
                  <c:v>-1.8389999999999999E-3</c:v>
                </c:pt>
                <c:pt idx="658">
                  <c:v>-2.039E-3</c:v>
                </c:pt>
                <c:pt idx="659">
                  <c:v>-2.173E-3</c:v>
                </c:pt>
                <c:pt idx="660">
                  <c:v>-2.3280000000000002E-3</c:v>
                </c:pt>
                <c:pt idx="661">
                  <c:v>-2.5509999999999999E-3</c:v>
                </c:pt>
                <c:pt idx="662">
                  <c:v>-2.751E-3</c:v>
                </c:pt>
                <c:pt idx="663">
                  <c:v>-2.9510000000000001E-3</c:v>
                </c:pt>
                <c:pt idx="664">
                  <c:v>-3.1949999999999999E-3</c:v>
                </c:pt>
                <c:pt idx="665">
                  <c:v>-3.395E-3</c:v>
                </c:pt>
                <c:pt idx="666">
                  <c:v>-3.5950000000000001E-3</c:v>
                </c:pt>
                <c:pt idx="667">
                  <c:v>-3.8400000000000001E-3</c:v>
                </c:pt>
                <c:pt idx="668">
                  <c:v>-4.0169999999999997E-3</c:v>
                </c:pt>
                <c:pt idx="669">
                  <c:v>-4.2170000000000003E-3</c:v>
                </c:pt>
                <c:pt idx="670">
                  <c:v>-4.4619999999999998E-3</c:v>
                </c:pt>
                <c:pt idx="671">
                  <c:v>-4.6839999999999998E-3</c:v>
                </c:pt>
                <c:pt idx="672">
                  <c:v>-4.9509999999999997E-3</c:v>
                </c:pt>
                <c:pt idx="673">
                  <c:v>-5.1289999999999999E-3</c:v>
                </c:pt>
                <c:pt idx="674">
                  <c:v>-5.3959999999999998E-3</c:v>
                </c:pt>
                <c:pt idx="675">
                  <c:v>-5.6620000000000004E-3</c:v>
                </c:pt>
                <c:pt idx="676">
                  <c:v>-5.9069999999999999E-3</c:v>
                </c:pt>
                <c:pt idx="677">
                  <c:v>-6.2179999999999996E-3</c:v>
                </c:pt>
                <c:pt idx="678">
                  <c:v>-6.5290000000000001E-3</c:v>
                </c:pt>
                <c:pt idx="679">
                  <c:v>-6.8180000000000003E-3</c:v>
                </c:pt>
                <c:pt idx="680">
                  <c:v>-7.1069999999999996E-3</c:v>
                </c:pt>
                <c:pt idx="681">
                  <c:v>-7.4180000000000001E-3</c:v>
                </c:pt>
                <c:pt idx="682">
                  <c:v>-7.7520000000000002E-3</c:v>
                </c:pt>
                <c:pt idx="683">
                  <c:v>-8.0850000000000002E-3</c:v>
                </c:pt>
                <c:pt idx="684">
                  <c:v>-8.3739999999999995E-3</c:v>
                </c:pt>
                <c:pt idx="685">
                  <c:v>-8.685E-3</c:v>
                </c:pt>
                <c:pt idx="686">
                  <c:v>-8.9960000000000005E-3</c:v>
                </c:pt>
                <c:pt idx="687">
                  <c:v>-9.3299999999999998E-3</c:v>
                </c:pt>
                <c:pt idx="688">
                  <c:v>-9.6629999999999997E-3</c:v>
                </c:pt>
                <c:pt idx="689">
                  <c:v>-9.9299999999999996E-3</c:v>
                </c:pt>
                <c:pt idx="690">
                  <c:v>-1.0263E-2</c:v>
                </c:pt>
                <c:pt idx="691">
                  <c:v>-1.0640999999999999E-2</c:v>
                </c:pt>
                <c:pt idx="692">
                  <c:v>-1.0997E-2</c:v>
                </c:pt>
                <c:pt idx="693">
                  <c:v>-1.1374E-2</c:v>
                </c:pt>
                <c:pt idx="694">
                  <c:v>-1.1730000000000001E-2</c:v>
                </c:pt>
                <c:pt idx="695">
                  <c:v>-1.2152E-2</c:v>
                </c:pt>
                <c:pt idx="696">
                  <c:v>-1.2529999999999999E-2</c:v>
                </c:pt>
                <c:pt idx="697">
                  <c:v>-1.2907999999999999E-2</c:v>
                </c:pt>
                <c:pt idx="698">
                  <c:v>-1.333E-2</c:v>
                </c:pt>
                <c:pt idx="699">
                  <c:v>-1.3708E-2</c:v>
                </c:pt>
                <c:pt idx="700">
                  <c:v>-1.4130999999999999E-2</c:v>
                </c:pt>
                <c:pt idx="701">
                  <c:v>-1.4486000000000001E-2</c:v>
                </c:pt>
                <c:pt idx="702">
                  <c:v>-1.4907999999999999E-2</c:v>
                </c:pt>
                <c:pt idx="703">
                  <c:v>-1.5264E-2</c:v>
                </c:pt>
                <c:pt idx="704">
                  <c:v>-1.5685999999999999E-2</c:v>
                </c:pt>
                <c:pt idx="705">
                  <c:v>-1.6086E-2</c:v>
                </c:pt>
                <c:pt idx="706">
                  <c:v>-1.6508999999999999E-2</c:v>
                </c:pt>
                <c:pt idx="707">
                  <c:v>-1.6909E-2</c:v>
                </c:pt>
                <c:pt idx="708">
                  <c:v>-1.7330999999999999E-2</c:v>
                </c:pt>
                <c:pt idx="709">
                  <c:v>-1.7776E-2</c:v>
                </c:pt>
                <c:pt idx="710">
                  <c:v>-1.8242000000000001E-2</c:v>
                </c:pt>
                <c:pt idx="711">
                  <c:v>-1.8665000000000001E-2</c:v>
                </c:pt>
                <c:pt idx="712">
                  <c:v>-1.9154000000000001E-2</c:v>
                </c:pt>
                <c:pt idx="713">
                  <c:v>-1.9621E-2</c:v>
                </c:pt>
                <c:pt idx="714">
                  <c:v>-2.0042999999999998E-2</c:v>
                </c:pt>
                <c:pt idx="715">
                  <c:v>-2.051E-2</c:v>
                </c:pt>
                <c:pt idx="716">
                  <c:v>-2.0931999999999999E-2</c:v>
                </c:pt>
                <c:pt idx="717">
                  <c:v>-2.1375999999999999E-2</c:v>
                </c:pt>
                <c:pt idx="718">
                  <c:v>-2.1821E-2</c:v>
                </c:pt>
                <c:pt idx="719">
                  <c:v>-2.2265E-2</c:v>
                </c:pt>
                <c:pt idx="720">
                  <c:v>-2.2688E-2</c:v>
                </c:pt>
                <c:pt idx="721">
                  <c:v>-2.3177E-2</c:v>
                </c:pt>
                <c:pt idx="722">
                  <c:v>-2.3598999999999998E-2</c:v>
                </c:pt>
                <c:pt idx="723">
                  <c:v>-2.4066000000000001E-2</c:v>
                </c:pt>
                <c:pt idx="724">
                  <c:v>-2.4555E-2</c:v>
                </c:pt>
                <c:pt idx="725">
                  <c:v>-2.5044E-2</c:v>
                </c:pt>
                <c:pt idx="726">
                  <c:v>-2.5488E-2</c:v>
                </c:pt>
                <c:pt idx="727">
                  <c:v>-2.5977E-2</c:v>
                </c:pt>
                <c:pt idx="728">
                  <c:v>-2.6466E-2</c:v>
                </c:pt>
                <c:pt idx="729">
                  <c:v>-2.6932999999999999E-2</c:v>
                </c:pt>
                <c:pt idx="730">
                  <c:v>-2.7378E-2</c:v>
                </c:pt>
                <c:pt idx="731">
                  <c:v>-2.7866999999999999E-2</c:v>
                </c:pt>
                <c:pt idx="732">
                  <c:v>-2.8289000000000002E-2</c:v>
                </c:pt>
                <c:pt idx="733">
                  <c:v>-2.8733000000000002E-2</c:v>
                </c:pt>
                <c:pt idx="734">
                  <c:v>-2.9222000000000001E-2</c:v>
                </c:pt>
                <c:pt idx="735">
                  <c:v>-2.9689E-2</c:v>
                </c:pt>
                <c:pt idx="736">
                  <c:v>-3.0110999999999999E-2</c:v>
                </c:pt>
                <c:pt idx="737">
                  <c:v>-3.0599999999999999E-2</c:v>
                </c:pt>
                <c:pt idx="738">
                  <c:v>-3.1022999999999998E-2</c:v>
                </c:pt>
                <c:pt idx="739">
                  <c:v>-3.1511999999999998E-2</c:v>
                </c:pt>
                <c:pt idx="740">
                  <c:v>-3.1977999999999999E-2</c:v>
                </c:pt>
                <c:pt idx="741">
                  <c:v>-3.2445000000000002E-2</c:v>
                </c:pt>
                <c:pt idx="742">
                  <c:v>-3.2911999999999997E-2</c:v>
                </c:pt>
                <c:pt idx="743">
                  <c:v>-3.3401E-2</c:v>
                </c:pt>
                <c:pt idx="744">
                  <c:v>-3.3868000000000002E-2</c:v>
                </c:pt>
                <c:pt idx="745">
                  <c:v>-3.4290000000000001E-2</c:v>
                </c:pt>
                <c:pt idx="746">
                  <c:v>-3.4712E-2</c:v>
                </c:pt>
                <c:pt idx="747">
                  <c:v>-3.5157000000000001E-2</c:v>
                </c:pt>
                <c:pt idx="748">
                  <c:v>-3.5556999999999998E-2</c:v>
                </c:pt>
                <c:pt idx="749">
                  <c:v>-3.5978999999999997E-2</c:v>
                </c:pt>
                <c:pt idx="750">
                  <c:v>-3.6423999999999998E-2</c:v>
                </c:pt>
                <c:pt idx="751">
                  <c:v>-3.6867999999999998E-2</c:v>
                </c:pt>
                <c:pt idx="752">
                  <c:v>-3.7290999999999998E-2</c:v>
                </c:pt>
                <c:pt idx="753">
                  <c:v>-3.7691000000000002E-2</c:v>
                </c:pt>
                <c:pt idx="754">
                  <c:v>-3.8113000000000001E-2</c:v>
                </c:pt>
                <c:pt idx="755">
                  <c:v>-3.8512999999999999E-2</c:v>
                </c:pt>
                <c:pt idx="756">
                  <c:v>-3.8958E-2</c:v>
                </c:pt>
                <c:pt idx="757">
                  <c:v>-3.9313000000000001E-2</c:v>
                </c:pt>
                <c:pt idx="758">
                  <c:v>-3.9712999999999998E-2</c:v>
                </c:pt>
                <c:pt idx="759">
                  <c:v>-4.0135999999999998E-2</c:v>
                </c:pt>
                <c:pt idx="760">
                  <c:v>-4.0536000000000003E-2</c:v>
                </c:pt>
                <c:pt idx="761">
                  <c:v>-4.0958000000000001E-2</c:v>
                </c:pt>
                <c:pt idx="762">
                  <c:v>-4.1291000000000001E-2</c:v>
                </c:pt>
                <c:pt idx="763">
                  <c:v>-4.1647000000000003E-2</c:v>
                </c:pt>
                <c:pt idx="764">
                  <c:v>-4.2025E-2</c:v>
                </c:pt>
                <c:pt idx="765">
                  <c:v>-4.2381000000000002E-2</c:v>
                </c:pt>
                <c:pt idx="766">
                  <c:v>-4.2692000000000001E-2</c:v>
                </c:pt>
                <c:pt idx="767">
                  <c:v>-4.3025000000000001E-2</c:v>
                </c:pt>
                <c:pt idx="768">
                  <c:v>-4.3381000000000003E-2</c:v>
                </c:pt>
                <c:pt idx="769">
                  <c:v>-4.3735999999999997E-2</c:v>
                </c:pt>
                <c:pt idx="770">
                  <c:v>-4.4069999999999998E-2</c:v>
                </c:pt>
                <c:pt idx="771">
                  <c:v>-4.4380999999999997E-2</c:v>
                </c:pt>
                <c:pt idx="772">
                  <c:v>-4.4692000000000003E-2</c:v>
                </c:pt>
                <c:pt idx="773">
                  <c:v>-4.5003000000000001E-2</c:v>
                </c:pt>
                <c:pt idx="774">
                  <c:v>-4.5358999999999997E-2</c:v>
                </c:pt>
                <c:pt idx="775">
                  <c:v>-4.5670000000000002E-2</c:v>
                </c:pt>
                <c:pt idx="776">
                  <c:v>-4.5914999999999997E-2</c:v>
                </c:pt>
                <c:pt idx="777">
                  <c:v>-4.6247999999999997E-2</c:v>
                </c:pt>
                <c:pt idx="778">
                  <c:v>-4.6469999999999997E-2</c:v>
                </c:pt>
                <c:pt idx="779">
                  <c:v>-4.6737000000000001E-2</c:v>
                </c:pt>
                <c:pt idx="780">
                  <c:v>-4.6981000000000002E-2</c:v>
                </c:pt>
                <c:pt idx="781">
                  <c:v>-4.7247999999999998E-2</c:v>
                </c:pt>
                <c:pt idx="782">
                  <c:v>-4.7469999999999998E-2</c:v>
                </c:pt>
                <c:pt idx="783">
                  <c:v>-4.7692999999999999E-2</c:v>
                </c:pt>
                <c:pt idx="784">
                  <c:v>-4.7914999999999999E-2</c:v>
                </c:pt>
                <c:pt idx="785">
                  <c:v>-4.8182000000000003E-2</c:v>
                </c:pt>
                <c:pt idx="786">
                  <c:v>-4.8404000000000003E-2</c:v>
                </c:pt>
                <c:pt idx="787">
                  <c:v>-4.8536999999999997E-2</c:v>
                </c:pt>
                <c:pt idx="788">
                  <c:v>-4.8781999999999999E-2</c:v>
                </c:pt>
                <c:pt idx="789">
                  <c:v>-4.8937000000000001E-2</c:v>
                </c:pt>
                <c:pt idx="790">
                  <c:v>-4.9160000000000002E-2</c:v>
                </c:pt>
                <c:pt idx="791">
                  <c:v>-4.9336999999999999E-2</c:v>
                </c:pt>
                <c:pt idx="792">
                  <c:v>-4.9536999999999998E-2</c:v>
                </c:pt>
                <c:pt idx="793">
                  <c:v>-4.9693000000000001E-2</c:v>
                </c:pt>
                <c:pt idx="794">
                  <c:v>-4.9804000000000001E-2</c:v>
                </c:pt>
                <c:pt idx="795">
                  <c:v>-4.9938000000000003E-2</c:v>
                </c:pt>
                <c:pt idx="796">
                  <c:v>-5.0049000000000003E-2</c:v>
                </c:pt>
                <c:pt idx="797">
                  <c:v>-5.0138000000000002E-2</c:v>
                </c:pt>
                <c:pt idx="798">
                  <c:v>-5.0249000000000002E-2</c:v>
                </c:pt>
                <c:pt idx="799">
                  <c:v>-5.0382000000000003E-2</c:v>
                </c:pt>
                <c:pt idx="800">
                  <c:v>-5.0449000000000001E-2</c:v>
                </c:pt>
                <c:pt idx="801">
                  <c:v>-5.0560000000000001E-2</c:v>
                </c:pt>
                <c:pt idx="802">
                  <c:v>-5.0649E-2</c:v>
                </c:pt>
                <c:pt idx="803">
                  <c:v>-5.0715000000000003E-2</c:v>
                </c:pt>
                <c:pt idx="804">
                  <c:v>-5.076E-2</c:v>
                </c:pt>
                <c:pt idx="805">
                  <c:v>-5.0848999999999998E-2</c:v>
                </c:pt>
                <c:pt idx="806">
                  <c:v>-5.0916000000000003E-2</c:v>
                </c:pt>
                <c:pt idx="807">
                  <c:v>-5.0937999999999997E-2</c:v>
                </c:pt>
                <c:pt idx="808">
                  <c:v>-5.0959999999999998E-2</c:v>
                </c:pt>
                <c:pt idx="809">
                  <c:v>-5.0982E-2</c:v>
                </c:pt>
                <c:pt idx="810">
                  <c:v>-5.1004000000000001E-2</c:v>
                </c:pt>
                <c:pt idx="811">
                  <c:v>-5.0959999999999998E-2</c:v>
                </c:pt>
                <c:pt idx="812">
                  <c:v>-5.0959999999999998E-2</c:v>
                </c:pt>
                <c:pt idx="813">
                  <c:v>-5.0916000000000003E-2</c:v>
                </c:pt>
                <c:pt idx="814">
                  <c:v>-5.0893000000000001E-2</c:v>
                </c:pt>
                <c:pt idx="815">
                  <c:v>-5.0893000000000001E-2</c:v>
                </c:pt>
                <c:pt idx="816">
                  <c:v>-5.0848999999999998E-2</c:v>
                </c:pt>
                <c:pt idx="817">
                  <c:v>-5.0826999999999997E-2</c:v>
                </c:pt>
                <c:pt idx="818">
                  <c:v>-5.0737999999999998E-2</c:v>
                </c:pt>
                <c:pt idx="819">
                  <c:v>-5.0693000000000002E-2</c:v>
                </c:pt>
                <c:pt idx="820">
                  <c:v>-5.0626999999999998E-2</c:v>
                </c:pt>
                <c:pt idx="821">
                  <c:v>-5.0560000000000001E-2</c:v>
                </c:pt>
                <c:pt idx="822">
                  <c:v>-5.0493000000000003E-2</c:v>
                </c:pt>
                <c:pt idx="823">
                  <c:v>-5.0403999999999997E-2</c:v>
                </c:pt>
                <c:pt idx="824">
                  <c:v>-5.0314999999999999E-2</c:v>
                </c:pt>
                <c:pt idx="825">
                  <c:v>-5.0181999999999997E-2</c:v>
                </c:pt>
                <c:pt idx="826">
                  <c:v>-5.0070999999999997E-2</c:v>
                </c:pt>
                <c:pt idx="827">
                  <c:v>-4.9915000000000001E-2</c:v>
                </c:pt>
                <c:pt idx="828">
                  <c:v>-4.9782E-2</c:v>
                </c:pt>
                <c:pt idx="829">
                  <c:v>-4.9626000000000003E-2</c:v>
                </c:pt>
                <c:pt idx="830">
                  <c:v>-4.9493000000000002E-2</c:v>
                </c:pt>
                <c:pt idx="831">
                  <c:v>-4.9336999999999999E-2</c:v>
                </c:pt>
                <c:pt idx="832">
                  <c:v>-4.9203999999999998E-2</c:v>
                </c:pt>
                <c:pt idx="833">
                  <c:v>-4.9092999999999998E-2</c:v>
                </c:pt>
                <c:pt idx="834">
                  <c:v>-4.8892999999999999E-2</c:v>
                </c:pt>
                <c:pt idx="835">
                  <c:v>-4.8693E-2</c:v>
                </c:pt>
                <c:pt idx="836">
                  <c:v>-4.8536999999999997E-2</c:v>
                </c:pt>
                <c:pt idx="837">
                  <c:v>-4.8336999999999998E-2</c:v>
                </c:pt>
                <c:pt idx="838">
                  <c:v>-4.8136999999999999E-2</c:v>
                </c:pt>
                <c:pt idx="839">
                  <c:v>-4.7959000000000002E-2</c:v>
                </c:pt>
                <c:pt idx="840">
                  <c:v>-4.7737000000000002E-2</c:v>
                </c:pt>
                <c:pt idx="841">
                  <c:v>-4.7515000000000002E-2</c:v>
                </c:pt>
                <c:pt idx="842">
                  <c:v>-4.7315000000000003E-2</c:v>
                </c:pt>
                <c:pt idx="843">
                  <c:v>-4.7048E-2</c:v>
                </c:pt>
                <c:pt idx="844">
                  <c:v>-4.6826E-2</c:v>
                </c:pt>
                <c:pt idx="845">
                  <c:v>-4.6604E-2</c:v>
                </c:pt>
                <c:pt idx="846">
                  <c:v>-4.6337000000000003E-2</c:v>
                </c:pt>
                <c:pt idx="847">
                  <c:v>-4.6115000000000003E-2</c:v>
                </c:pt>
                <c:pt idx="848">
                  <c:v>-4.5848E-2</c:v>
                </c:pt>
                <c:pt idx="849">
                  <c:v>-4.5581000000000003E-2</c:v>
                </c:pt>
                <c:pt idx="850">
                  <c:v>-4.5358999999999997E-2</c:v>
                </c:pt>
                <c:pt idx="851">
                  <c:v>-4.5136999999999997E-2</c:v>
                </c:pt>
                <c:pt idx="852">
                  <c:v>-4.4847999999999999E-2</c:v>
                </c:pt>
                <c:pt idx="853">
                  <c:v>-4.4559000000000001E-2</c:v>
                </c:pt>
                <c:pt idx="854">
                  <c:v>-4.4269999999999997E-2</c:v>
                </c:pt>
                <c:pt idx="855">
                  <c:v>-4.4003E-2</c:v>
                </c:pt>
                <c:pt idx="856">
                  <c:v>-4.3714000000000003E-2</c:v>
                </c:pt>
                <c:pt idx="857">
                  <c:v>-4.3447E-2</c:v>
                </c:pt>
                <c:pt idx="858">
                  <c:v>-4.3136000000000001E-2</c:v>
                </c:pt>
                <c:pt idx="859">
                  <c:v>-4.2825000000000002E-2</c:v>
                </c:pt>
                <c:pt idx="860">
                  <c:v>-4.2557999999999999E-2</c:v>
                </c:pt>
                <c:pt idx="861">
                  <c:v>-4.2269000000000001E-2</c:v>
                </c:pt>
                <c:pt idx="862">
                  <c:v>-4.1914E-2</c:v>
                </c:pt>
                <c:pt idx="863">
                  <c:v>-4.1668999999999998E-2</c:v>
                </c:pt>
                <c:pt idx="864">
                  <c:v>-4.1313999999999997E-2</c:v>
                </c:pt>
                <c:pt idx="865">
                  <c:v>-4.1069000000000001E-2</c:v>
                </c:pt>
                <c:pt idx="866">
                  <c:v>-4.0736000000000001E-2</c:v>
                </c:pt>
                <c:pt idx="867">
                  <c:v>-4.0425000000000003E-2</c:v>
                </c:pt>
                <c:pt idx="868">
                  <c:v>-4.0135999999999998E-2</c:v>
                </c:pt>
                <c:pt idx="869">
                  <c:v>-3.9847E-2</c:v>
                </c:pt>
                <c:pt idx="870">
                  <c:v>-3.9490999999999998E-2</c:v>
                </c:pt>
                <c:pt idx="871">
                  <c:v>-3.9157999999999998E-2</c:v>
                </c:pt>
                <c:pt idx="872">
                  <c:v>-3.8823999999999997E-2</c:v>
                </c:pt>
                <c:pt idx="873">
                  <c:v>-3.8469000000000003E-2</c:v>
                </c:pt>
                <c:pt idx="874">
                  <c:v>-3.8157000000000003E-2</c:v>
                </c:pt>
                <c:pt idx="875">
                  <c:v>-3.7845999999999998E-2</c:v>
                </c:pt>
                <c:pt idx="876">
                  <c:v>-3.7512999999999998E-2</c:v>
                </c:pt>
                <c:pt idx="877">
                  <c:v>-3.7201999999999999E-2</c:v>
                </c:pt>
                <c:pt idx="878">
                  <c:v>-3.6891E-2</c:v>
                </c:pt>
                <c:pt idx="879">
                  <c:v>-3.6556999999999999E-2</c:v>
                </c:pt>
                <c:pt idx="880">
                  <c:v>-3.6201999999999998E-2</c:v>
                </c:pt>
                <c:pt idx="881">
                  <c:v>-3.5935000000000002E-2</c:v>
                </c:pt>
                <c:pt idx="882">
                  <c:v>-3.5624000000000003E-2</c:v>
                </c:pt>
                <c:pt idx="883">
                  <c:v>-3.5290000000000002E-2</c:v>
                </c:pt>
                <c:pt idx="884">
                  <c:v>-3.4957000000000002E-2</c:v>
                </c:pt>
                <c:pt idx="885">
                  <c:v>-3.4646000000000003E-2</c:v>
                </c:pt>
                <c:pt idx="886">
                  <c:v>-3.4268E-2</c:v>
                </c:pt>
                <c:pt idx="887">
                  <c:v>-3.3933999999999999E-2</c:v>
                </c:pt>
                <c:pt idx="888">
                  <c:v>-3.3623E-2</c:v>
                </c:pt>
                <c:pt idx="889">
                  <c:v>-3.3312000000000001E-2</c:v>
                </c:pt>
                <c:pt idx="890">
                  <c:v>-3.2955999999999999E-2</c:v>
                </c:pt>
                <c:pt idx="891">
                  <c:v>-3.2622999999999999E-2</c:v>
                </c:pt>
                <c:pt idx="892">
                  <c:v>-3.2312E-2</c:v>
                </c:pt>
                <c:pt idx="893">
                  <c:v>-3.1977999999999999E-2</c:v>
                </c:pt>
                <c:pt idx="894">
                  <c:v>-3.1690000000000003E-2</c:v>
                </c:pt>
                <c:pt idx="895">
                  <c:v>-3.1378000000000003E-2</c:v>
                </c:pt>
                <c:pt idx="896">
                  <c:v>-3.1067000000000001E-2</c:v>
                </c:pt>
                <c:pt idx="897">
                  <c:v>-3.0800000000000001E-2</c:v>
                </c:pt>
                <c:pt idx="898">
                  <c:v>-3.0488999999999999E-2</c:v>
                </c:pt>
                <c:pt idx="899">
                  <c:v>-3.0200000000000001E-2</c:v>
                </c:pt>
                <c:pt idx="900">
                  <c:v>-2.9867000000000001E-2</c:v>
                </c:pt>
                <c:pt idx="901">
                  <c:v>-2.9534000000000001E-2</c:v>
                </c:pt>
                <c:pt idx="902">
                  <c:v>-2.9245E-2</c:v>
                </c:pt>
                <c:pt idx="903">
                  <c:v>-2.8889000000000001E-2</c:v>
                </c:pt>
                <c:pt idx="904">
                  <c:v>-2.8622000000000002E-2</c:v>
                </c:pt>
                <c:pt idx="905">
                  <c:v>-2.8289000000000002E-2</c:v>
                </c:pt>
                <c:pt idx="906">
                  <c:v>-2.8000000000000001E-2</c:v>
                </c:pt>
                <c:pt idx="907">
                  <c:v>-2.7711E-2</c:v>
                </c:pt>
                <c:pt idx="908">
                  <c:v>-2.7421999999999998E-2</c:v>
                </c:pt>
                <c:pt idx="909">
                  <c:v>-2.7154999999999999E-2</c:v>
                </c:pt>
                <c:pt idx="910">
                  <c:v>-2.6889E-2</c:v>
                </c:pt>
                <c:pt idx="911">
                  <c:v>-2.6622E-2</c:v>
                </c:pt>
                <c:pt idx="912">
                  <c:v>-2.6355E-2</c:v>
                </c:pt>
                <c:pt idx="913">
                  <c:v>-2.6088E-2</c:v>
                </c:pt>
                <c:pt idx="914">
                  <c:v>-2.5843999999999999E-2</c:v>
                </c:pt>
                <c:pt idx="915">
                  <c:v>-2.5555000000000001E-2</c:v>
                </c:pt>
                <c:pt idx="916">
                  <c:v>-2.5266E-2</c:v>
                </c:pt>
                <c:pt idx="917">
                  <c:v>-2.5021999999999999E-2</c:v>
                </c:pt>
                <c:pt idx="918">
                  <c:v>-2.4709999999999999E-2</c:v>
                </c:pt>
                <c:pt idx="919">
                  <c:v>-2.4466000000000002E-2</c:v>
                </c:pt>
                <c:pt idx="920">
                  <c:v>-2.4177000000000001E-2</c:v>
                </c:pt>
                <c:pt idx="921">
                  <c:v>-2.3931999999999998E-2</c:v>
                </c:pt>
                <c:pt idx="922">
                  <c:v>-2.3666E-2</c:v>
                </c:pt>
                <c:pt idx="923">
                  <c:v>-2.3442999999999999E-2</c:v>
                </c:pt>
                <c:pt idx="924">
                  <c:v>-2.3199000000000001E-2</c:v>
                </c:pt>
                <c:pt idx="925">
                  <c:v>-2.2977000000000001E-2</c:v>
                </c:pt>
                <c:pt idx="926">
                  <c:v>-2.2754E-2</c:v>
                </c:pt>
                <c:pt idx="927">
                  <c:v>-2.2554000000000001E-2</c:v>
                </c:pt>
                <c:pt idx="928">
                  <c:v>-2.2332000000000001E-2</c:v>
                </c:pt>
                <c:pt idx="929">
                  <c:v>-2.2110000000000001E-2</c:v>
                </c:pt>
                <c:pt idx="930">
                  <c:v>-2.1864999999999999E-2</c:v>
                </c:pt>
                <c:pt idx="931">
                  <c:v>-2.171E-2</c:v>
                </c:pt>
                <c:pt idx="932">
                  <c:v>-2.1443E-2</c:v>
                </c:pt>
                <c:pt idx="933">
                  <c:v>-2.1198999999999999E-2</c:v>
                </c:pt>
                <c:pt idx="934">
                  <c:v>-2.0976000000000002E-2</c:v>
                </c:pt>
                <c:pt idx="935">
                  <c:v>-2.0775999999999999E-2</c:v>
                </c:pt>
                <c:pt idx="936">
                  <c:v>-2.0553999999999999E-2</c:v>
                </c:pt>
                <c:pt idx="937">
                  <c:v>-2.0331999999999999E-2</c:v>
                </c:pt>
                <c:pt idx="938">
                  <c:v>-2.0153999999999998E-2</c:v>
                </c:pt>
                <c:pt idx="939">
                  <c:v>-1.9976000000000001E-2</c:v>
                </c:pt>
                <c:pt idx="940">
                  <c:v>-1.9798E-2</c:v>
                </c:pt>
                <c:pt idx="941">
                  <c:v>-1.9598000000000001E-2</c:v>
                </c:pt>
                <c:pt idx="942">
                  <c:v>-1.942E-2</c:v>
                </c:pt>
                <c:pt idx="943">
                  <c:v>-1.9265000000000001E-2</c:v>
                </c:pt>
                <c:pt idx="944">
                  <c:v>-1.9087E-2</c:v>
                </c:pt>
                <c:pt idx="945">
                  <c:v>-1.8953999999999999E-2</c:v>
                </c:pt>
                <c:pt idx="946">
                  <c:v>-1.8797999999999999E-2</c:v>
                </c:pt>
                <c:pt idx="947">
                  <c:v>-1.8598E-2</c:v>
                </c:pt>
                <c:pt idx="948">
                  <c:v>-1.8419999999999999E-2</c:v>
                </c:pt>
                <c:pt idx="949">
                  <c:v>-1.8242000000000001E-2</c:v>
                </c:pt>
                <c:pt idx="950">
                  <c:v>-1.8065000000000001E-2</c:v>
                </c:pt>
                <c:pt idx="951">
                  <c:v>-1.7909000000000001E-2</c:v>
                </c:pt>
                <c:pt idx="952">
                  <c:v>-1.7708999999999999E-2</c:v>
                </c:pt>
                <c:pt idx="953">
                  <c:v>-1.7509E-2</c:v>
                </c:pt>
                <c:pt idx="954">
                  <c:v>-1.7375999999999999E-2</c:v>
                </c:pt>
                <c:pt idx="955">
                  <c:v>-1.7264000000000002E-2</c:v>
                </c:pt>
                <c:pt idx="956">
                  <c:v>-1.7108999999999999E-2</c:v>
                </c:pt>
                <c:pt idx="957">
                  <c:v>-1.6976000000000002E-2</c:v>
                </c:pt>
                <c:pt idx="958">
                  <c:v>-1.6841999999999999E-2</c:v>
                </c:pt>
                <c:pt idx="959">
                  <c:v>-1.6709000000000002E-2</c:v>
                </c:pt>
                <c:pt idx="960">
                  <c:v>-1.6574999999999999E-2</c:v>
                </c:pt>
                <c:pt idx="961">
                  <c:v>-1.6508999999999999E-2</c:v>
                </c:pt>
                <c:pt idx="962">
                  <c:v>-1.6352999999999999E-2</c:v>
                </c:pt>
                <c:pt idx="963">
                  <c:v>-1.6241999999999999E-2</c:v>
                </c:pt>
                <c:pt idx="964">
                  <c:v>-1.6042000000000001E-2</c:v>
                </c:pt>
                <c:pt idx="965">
                  <c:v>-1.5931000000000001E-2</c:v>
                </c:pt>
                <c:pt idx="966">
                  <c:v>-1.5753E-2</c:v>
                </c:pt>
                <c:pt idx="967">
                  <c:v>-1.562E-2</c:v>
                </c:pt>
                <c:pt idx="968">
                  <c:v>-1.5464E-2</c:v>
                </c:pt>
                <c:pt idx="969">
                  <c:v>-1.5353E-2</c:v>
                </c:pt>
                <c:pt idx="970">
                  <c:v>-1.5219999999999999E-2</c:v>
                </c:pt>
                <c:pt idx="971">
                  <c:v>-1.5131E-2</c:v>
                </c:pt>
                <c:pt idx="972">
                  <c:v>-1.502E-2</c:v>
                </c:pt>
                <c:pt idx="973">
                  <c:v>-1.4907999999999999E-2</c:v>
                </c:pt>
                <c:pt idx="974">
                  <c:v>-1.4841999999999999E-2</c:v>
                </c:pt>
                <c:pt idx="975">
                  <c:v>-1.4730999999999999E-2</c:v>
                </c:pt>
                <c:pt idx="976">
                  <c:v>-1.4597000000000001E-2</c:v>
                </c:pt>
                <c:pt idx="977">
                  <c:v>-1.4508E-2</c:v>
                </c:pt>
                <c:pt idx="978">
                  <c:v>-1.4397E-2</c:v>
                </c:pt>
                <c:pt idx="979">
                  <c:v>-1.4286E-2</c:v>
                </c:pt>
                <c:pt idx="980">
                  <c:v>-1.4175E-2</c:v>
                </c:pt>
                <c:pt idx="981">
                  <c:v>-1.4064E-2</c:v>
                </c:pt>
                <c:pt idx="982">
                  <c:v>-1.3908E-2</c:v>
                </c:pt>
                <c:pt idx="983">
                  <c:v>-1.3775000000000001E-2</c:v>
                </c:pt>
                <c:pt idx="984">
                  <c:v>-1.3642E-2</c:v>
                </c:pt>
                <c:pt idx="985">
                  <c:v>-1.353E-2</c:v>
                </c:pt>
                <c:pt idx="986">
                  <c:v>-1.3464E-2</c:v>
                </c:pt>
                <c:pt idx="987">
                  <c:v>-1.333E-2</c:v>
                </c:pt>
                <c:pt idx="988">
                  <c:v>-1.3240999999999999E-2</c:v>
                </c:pt>
                <c:pt idx="989">
                  <c:v>-1.3153E-2</c:v>
                </c:pt>
                <c:pt idx="990">
                  <c:v>-1.3063999999999999E-2</c:v>
                </c:pt>
                <c:pt idx="991">
                  <c:v>-1.2975E-2</c:v>
                </c:pt>
                <c:pt idx="992">
                  <c:v>-1.2841E-2</c:v>
                </c:pt>
                <c:pt idx="993">
                  <c:v>-1.2751999999999999E-2</c:v>
                </c:pt>
                <c:pt idx="994">
                  <c:v>-1.2664E-2</c:v>
                </c:pt>
                <c:pt idx="995">
                  <c:v>-1.2574999999999999E-2</c:v>
                </c:pt>
                <c:pt idx="996">
                  <c:v>-1.2397E-2</c:v>
                </c:pt>
                <c:pt idx="997">
                  <c:v>-1.2286E-2</c:v>
                </c:pt>
                <c:pt idx="998">
                  <c:v>-1.2152E-2</c:v>
                </c:pt>
                <c:pt idx="999">
                  <c:v>-1.2041E-2</c:v>
                </c:pt>
                <c:pt idx="1000">
                  <c:v>-1.1908E-2</c:v>
                </c:pt>
                <c:pt idx="1001">
                  <c:v>-1.1752E-2</c:v>
                </c:pt>
                <c:pt idx="1002">
                  <c:v>-1.1619000000000001E-2</c:v>
                </c:pt>
                <c:pt idx="1003">
                  <c:v>-1.153E-2</c:v>
                </c:pt>
                <c:pt idx="1004">
                  <c:v>-1.1441E-2</c:v>
                </c:pt>
                <c:pt idx="1005">
                  <c:v>-1.1308E-2</c:v>
                </c:pt>
                <c:pt idx="1006">
                  <c:v>-1.1197E-2</c:v>
                </c:pt>
                <c:pt idx="1007">
                  <c:v>-1.1108E-2</c:v>
                </c:pt>
                <c:pt idx="1008">
                  <c:v>-1.1018999999999999E-2</c:v>
                </c:pt>
                <c:pt idx="1009">
                  <c:v>-1.0907999999999999E-2</c:v>
                </c:pt>
                <c:pt idx="1010">
                  <c:v>-1.0796999999999999E-2</c:v>
                </c:pt>
                <c:pt idx="1011">
                  <c:v>-1.0619E-2</c:v>
                </c:pt>
                <c:pt idx="1012">
                  <c:v>-1.0508E-2</c:v>
                </c:pt>
                <c:pt idx="1013">
                  <c:v>-1.0330000000000001E-2</c:v>
                </c:pt>
                <c:pt idx="1014">
                  <c:v>-1.0219000000000001E-2</c:v>
                </c:pt>
                <c:pt idx="1015">
                  <c:v>-1.0041E-2</c:v>
                </c:pt>
                <c:pt idx="1016">
                  <c:v>-9.9069999999999991E-3</c:v>
                </c:pt>
                <c:pt idx="1017">
                  <c:v>-9.7959999999999992E-3</c:v>
                </c:pt>
                <c:pt idx="1018">
                  <c:v>-9.6629999999999997E-3</c:v>
                </c:pt>
                <c:pt idx="1019">
                  <c:v>-9.5069999999999998E-3</c:v>
                </c:pt>
                <c:pt idx="1020">
                  <c:v>-9.3740000000000004E-3</c:v>
                </c:pt>
                <c:pt idx="1021">
                  <c:v>-9.2630000000000004E-3</c:v>
                </c:pt>
                <c:pt idx="1022">
                  <c:v>-9.1299999999999992E-3</c:v>
                </c:pt>
                <c:pt idx="1023">
                  <c:v>-8.9960000000000005E-3</c:v>
                </c:pt>
                <c:pt idx="1024">
                  <c:v>-8.8179999999999994E-3</c:v>
                </c:pt>
                <c:pt idx="1025">
                  <c:v>-8.7069999999999995E-3</c:v>
                </c:pt>
                <c:pt idx="1026">
                  <c:v>-8.5290000000000001E-3</c:v>
                </c:pt>
                <c:pt idx="1027">
                  <c:v>-8.3739999999999995E-3</c:v>
                </c:pt>
                <c:pt idx="1028">
                  <c:v>-8.2410000000000001E-3</c:v>
                </c:pt>
                <c:pt idx="1029">
                  <c:v>-8.0630000000000007E-3</c:v>
                </c:pt>
                <c:pt idx="1030">
                  <c:v>-7.8849999999999996E-3</c:v>
                </c:pt>
                <c:pt idx="1031">
                  <c:v>-7.685E-3</c:v>
                </c:pt>
                <c:pt idx="1032">
                  <c:v>-7.4850000000000003E-3</c:v>
                </c:pt>
                <c:pt idx="1033">
                  <c:v>-7.3509999999999999E-3</c:v>
                </c:pt>
                <c:pt idx="1034">
                  <c:v>-7.1510000000000002E-3</c:v>
                </c:pt>
                <c:pt idx="1035">
                  <c:v>-7.0179999999999999E-3</c:v>
                </c:pt>
                <c:pt idx="1036">
                  <c:v>-6.862E-3</c:v>
                </c:pt>
                <c:pt idx="1037">
                  <c:v>-6.685E-3</c:v>
                </c:pt>
                <c:pt idx="1038">
                  <c:v>-6.5290000000000001E-3</c:v>
                </c:pt>
                <c:pt idx="1039">
                  <c:v>-6.3509999999999999E-3</c:v>
                </c:pt>
                <c:pt idx="1040">
                  <c:v>-6.1510000000000002E-3</c:v>
                </c:pt>
                <c:pt idx="1041">
                  <c:v>-5.9959999999999996E-3</c:v>
                </c:pt>
                <c:pt idx="1042">
                  <c:v>-5.8399999999999997E-3</c:v>
                </c:pt>
                <c:pt idx="1043">
                  <c:v>-5.6179999999999997E-3</c:v>
                </c:pt>
                <c:pt idx="1044">
                  <c:v>-5.4619999999999998E-3</c:v>
                </c:pt>
                <c:pt idx="1045">
                  <c:v>-5.2399999999999999E-3</c:v>
                </c:pt>
                <c:pt idx="1046">
                  <c:v>-5.0619999999999997E-3</c:v>
                </c:pt>
                <c:pt idx="1047">
                  <c:v>-4.862E-3</c:v>
                </c:pt>
                <c:pt idx="1048">
                  <c:v>-4.64E-3</c:v>
                </c:pt>
                <c:pt idx="1049">
                  <c:v>-4.4400000000000004E-3</c:v>
                </c:pt>
                <c:pt idx="1050">
                  <c:v>-4.2399999999999998E-3</c:v>
                </c:pt>
                <c:pt idx="1051">
                  <c:v>-4.0619999999999996E-3</c:v>
                </c:pt>
                <c:pt idx="1052">
                  <c:v>-3.7950000000000002E-3</c:v>
                </c:pt>
                <c:pt idx="1053">
                  <c:v>-3.64E-3</c:v>
                </c:pt>
                <c:pt idx="1054">
                  <c:v>-3.4399999999999999E-3</c:v>
                </c:pt>
                <c:pt idx="1055">
                  <c:v>-3.2399999999999998E-3</c:v>
                </c:pt>
                <c:pt idx="1056">
                  <c:v>-3.0170000000000002E-3</c:v>
                </c:pt>
                <c:pt idx="1057">
                  <c:v>-2.862E-3</c:v>
                </c:pt>
                <c:pt idx="1058">
                  <c:v>-2.617E-3</c:v>
                </c:pt>
                <c:pt idx="1059">
                  <c:v>-2.395E-3</c:v>
                </c:pt>
                <c:pt idx="1060">
                  <c:v>-2.173E-3</c:v>
                </c:pt>
                <c:pt idx="1061">
                  <c:v>-1.9949999999999998E-3</c:v>
                </c:pt>
                <c:pt idx="1062">
                  <c:v>-1.7730000000000001E-3</c:v>
                </c:pt>
                <c:pt idx="1063">
                  <c:v>-1.506E-3</c:v>
                </c:pt>
                <c:pt idx="1064">
                  <c:v>-1.284E-3</c:v>
                </c:pt>
                <c:pt idx="1065">
                  <c:v>-1.0839999999999999E-3</c:v>
                </c:pt>
                <c:pt idx="1066">
                  <c:v>-8.1700000000000002E-4</c:v>
                </c:pt>
                <c:pt idx="1067">
                  <c:v>-6.3900000000000003E-4</c:v>
                </c:pt>
                <c:pt idx="1068">
                  <c:v>-3.9500000000000001E-4</c:v>
                </c:pt>
                <c:pt idx="1069">
                  <c:v>-2.1699999999999999E-4</c:v>
                </c:pt>
                <c:pt idx="1070">
                  <c:v>6.0000000000000002E-6</c:v>
                </c:pt>
                <c:pt idx="1071">
                  <c:v>2.2800000000000001E-4</c:v>
                </c:pt>
                <c:pt idx="1072">
                  <c:v>4.7199999999999998E-4</c:v>
                </c:pt>
                <c:pt idx="1073">
                  <c:v>6.7199999999999996E-4</c:v>
                </c:pt>
                <c:pt idx="1074">
                  <c:v>8.9499999999999996E-4</c:v>
                </c:pt>
                <c:pt idx="1075">
                  <c:v>1.139E-3</c:v>
                </c:pt>
                <c:pt idx="1076">
                  <c:v>1.3389999999999999E-3</c:v>
                </c:pt>
                <c:pt idx="1077">
                  <c:v>1.5610000000000001E-3</c:v>
                </c:pt>
                <c:pt idx="1078">
                  <c:v>1.828E-3</c:v>
                </c:pt>
                <c:pt idx="1079">
                  <c:v>2.0279999999999999E-3</c:v>
                </c:pt>
                <c:pt idx="1080">
                  <c:v>2.2729999999999998E-3</c:v>
                </c:pt>
                <c:pt idx="1081">
                  <c:v>2.539E-3</c:v>
                </c:pt>
                <c:pt idx="1082">
                  <c:v>2.7390000000000001E-3</c:v>
                </c:pt>
                <c:pt idx="1083">
                  <c:v>2.9390000000000002E-3</c:v>
                </c:pt>
                <c:pt idx="1084">
                  <c:v>3.1840000000000002E-3</c:v>
                </c:pt>
                <c:pt idx="1085">
                  <c:v>3.4280000000000001E-3</c:v>
                </c:pt>
                <c:pt idx="1086">
                  <c:v>3.6059999999999998E-3</c:v>
                </c:pt>
                <c:pt idx="1087">
                  <c:v>3.8289999999999999E-3</c:v>
                </c:pt>
                <c:pt idx="1088">
                  <c:v>4.0730000000000002E-3</c:v>
                </c:pt>
                <c:pt idx="1089">
                  <c:v>4.2729999999999999E-3</c:v>
                </c:pt>
                <c:pt idx="1090">
                  <c:v>4.4730000000000004E-3</c:v>
                </c:pt>
                <c:pt idx="1091">
                  <c:v>4.718E-3</c:v>
                </c:pt>
                <c:pt idx="1092">
                  <c:v>4.9399999999999999E-3</c:v>
                </c:pt>
                <c:pt idx="1093">
                  <c:v>5.1399999999999996E-3</c:v>
                </c:pt>
                <c:pt idx="1094">
                  <c:v>5.3619999999999996E-3</c:v>
                </c:pt>
                <c:pt idx="1095">
                  <c:v>5.607E-3</c:v>
                </c:pt>
                <c:pt idx="1096">
                  <c:v>5.7840000000000001E-3</c:v>
                </c:pt>
                <c:pt idx="1097">
                  <c:v>5.9849999999999999E-3</c:v>
                </c:pt>
                <c:pt idx="1098">
                  <c:v>6.2069999999999998E-3</c:v>
                </c:pt>
                <c:pt idx="1099">
                  <c:v>6.4070000000000004E-3</c:v>
                </c:pt>
                <c:pt idx="1100">
                  <c:v>6.607E-3</c:v>
                </c:pt>
                <c:pt idx="1101">
                  <c:v>6.8069999999999997E-3</c:v>
                </c:pt>
                <c:pt idx="1102">
                  <c:v>6.9849999999999999E-3</c:v>
                </c:pt>
                <c:pt idx="1103">
                  <c:v>7.1630000000000001E-3</c:v>
                </c:pt>
                <c:pt idx="1104">
                  <c:v>7.3400000000000002E-3</c:v>
                </c:pt>
                <c:pt idx="1105">
                  <c:v>7.5849999999999997E-3</c:v>
                </c:pt>
                <c:pt idx="1106">
                  <c:v>7.7629999999999999E-3</c:v>
                </c:pt>
                <c:pt idx="1107">
                  <c:v>7.9629999999999996E-3</c:v>
                </c:pt>
                <c:pt idx="1108">
                  <c:v>8.1399999999999997E-3</c:v>
                </c:pt>
                <c:pt idx="1109">
                  <c:v>8.2740000000000001E-3</c:v>
                </c:pt>
                <c:pt idx="1110">
                  <c:v>8.4960000000000001E-3</c:v>
                </c:pt>
                <c:pt idx="1111">
                  <c:v>8.652E-3</c:v>
                </c:pt>
                <c:pt idx="1112">
                  <c:v>8.8520000000000005E-3</c:v>
                </c:pt>
                <c:pt idx="1113">
                  <c:v>9.0069999999999994E-3</c:v>
                </c:pt>
                <c:pt idx="1114">
                  <c:v>9.1629999999999993E-3</c:v>
                </c:pt>
                <c:pt idx="1115">
                  <c:v>9.2960000000000004E-3</c:v>
                </c:pt>
                <c:pt idx="1116">
                  <c:v>9.4520000000000003E-3</c:v>
                </c:pt>
                <c:pt idx="1117">
                  <c:v>9.5849999999999998E-3</c:v>
                </c:pt>
                <c:pt idx="1118">
                  <c:v>9.7409999999999997E-3</c:v>
                </c:pt>
                <c:pt idx="1119">
                  <c:v>9.9190000000000007E-3</c:v>
                </c:pt>
                <c:pt idx="1120">
                  <c:v>1.0052E-2</c:v>
                </c:pt>
                <c:pt idx="1121">
                  <c:v>1.0185E-2</c:v>
                </c:pt>
                <c:pt idx="1122">
                  <c:v>1.0340999999999999E-2</c:v>
                </c:pt>
                <c:pt idx="1123">
                  <c:v>1.0474000000000001E-2</c:v>
                </c:pt>
                <c:pt idx="1124">
                  <c:v>1.0585000000000001E-2</c:v>
                </c:pt>
                <c:pt idx="1125">
                  <c:v>1.0718999999999999E-2</c:v>
                </c:pt>
                <c:pt idx="1126">
                  <c:v>1.0852000000000001E-2</c:v>
                </c:pt>
                <c:pt idx="1127">
                  <c:v>1.0963000000000001E-2</c:v>
                </c:pt>
                <c:pt idx="1128">
                  <c:v>1.1074000000000001E-2</c:v>
                </c:pt>
                <c:pt idx="1129">
                  <c:v>1.1186E-2</c:v>
                </c:pt>
                <c:pt idx="1130">
                  <c:v>1.123E-2</c:v>
                </c:pt>
                <c:pt idx="1131">
                  <c:v>1.1341E-2</c:v>
                </c:pt>
                <c:pt idx="1132">
                  <c:v>1.1386E-2</c:v>
                </c:pt>
                <c:pt idx="1133">
                  <c:v>1.1519E-2</c:v>
                </c:pt>
                <c:pt idx="1134">
                  <c:v>1.1586000000000001E-2</c:v>
                </c:pt>
                <c:pt idx="1135">
                  <c:v>1.1675E-2</c:v>
                </c:pt>
                <c:pt idx="1136">
                  <c:v>1.1762999999999999E-2</c:v>
                </c:pt>
                <c:pt idx="1137">
                  <c:v>1.1852E-2</c:v>
                </c:pt>
                <c:pt idx="1138">
                  <c:v>1.1897E-2</c:v>
                </c:pt>
                <c:pt idx="1139">
                  <c:v>1.1941E-2</c:v>
                </c:pt>
                <c:pt idx="1140">
                  <c:v>1.2030000000000001E-2</c:v>
                </c:pt>
                <c:pt idx="1141">
                  <c:v>1.2075000000000001E-2</c:v>
                </c:pt>
                <c:pt idx="1142">
                  <c:v>1.2097E-2</c:v>
                </c:pt>
                <c:pt idx="1143">
                  <c:v>1.2141000000000001E-2</c:v>
                </c:pt>
                <c:pt idx="1144">
                  <c:v>1.2119E-2</c:v>
                </c:pt>
                <c:pt idx="1145">
                  <c:v>1.2163E-2</c:v>
                </c:pt>
                <c:pt idx="1146">
                  <c:v>1.2163E-2</c:v>
                </c:pt>
                <c:pt idx="1147">
                  <c:v>1.223E-2</c:v>
                </c:pt>
                <c:pt idx="1148">
                  <c:v>1.2186000000000001E-2</c:v>
                </c:pt>
                <c:pt idx="1149">
                  <c:v>1.2163E-2</c:v>
                </c:pt>
                <c:pt idx="1150">
                  <c:v>1.2186000000000001E-2</c:v>
                </c:pt>
                <c:pt idx="1151">
                  <c:v>1.2163E-2</c:v>
                </c:pt>
                <c:pt idx="1152">
                  <c:v>1.2163E-2</c:v>
                </c:pt>
                <c:pt idx="1153">
                  <c:v>1.2163E-2</c:v>
                </c:pt>
                <c:pt idx="1154">
                  <c:v>1.2141000000000001E-2</c:v>
                </c:pt>
                <c:pt idx="1155">
                  <c:v>1.2075000000000001E-2</c:v>
                </c:pt>
                <c:pt idx="1156">
                  <c:v>1.2097E-2</c:v>
                </c:pt>
                <c:pt idx="1157">
                  <c:v>1.2052E-2</c:v>
                </c:pt>
                <c:pt idx="1158">
                  <c:v>1.1941E-2</c:v>
                </c:pt>
                <c:pt idx="1159">
                  <c:v>1.1897E-2</c:v>
                </c:pt>
                <c:pt idx="1160">
                  <c:v>1.183E-2</c:v>
                </c:pt>
                <c:pt idx="1161">
                  <c:v>1.1808000000000001E-2</c:v>
                </c:pt>
                <c:pt idx="1162">
                  <c:v>1.1741E-2</c:v>
                </c:pt>
                <c:pt idx="1163">
                  <c:v>1.163E-2</c:v>
                </c:pt>
                <c:pt idx="1164">
                  <c:v>1.1519E-2</c:v>
                </c:pt>
                <c:pt idx="1165">
                  <c:v>1.1452E-2</c:v>
                </c:pt>
                <c:pt idx="1166">
                  <c:v>1.1363E-2</c:v>
                </c:pt>
                <c:pt idx="1167">
                  <c:v>1.1252E-2</c:v>
                </c:pt>
                <c:pt idx="1168">
                  <c:v>1.1162999999999999E-2</c:v>
                </c:pt>
                <c:pt idx="1169">
                  <c:v>1.1051999999999999E-2</c:v>
                </c:pt>
                <c:pt idx="1170">
                  <c:v>1.0985E-2</c:v>
                </c:pt>
                <c:pt idx="1171">
                  <c:v>1.0829999999999999E-2</c:v>
                </c:pt>
                <c:pt idx="1172">
                  <c:v>1.0718999999999999E-2</c:v>
                </c:pt>
                <c:pt idx="1173">
                  <c:v>1.0607999999999999E-2</c:v>
                </c:pt>
                <c:pt idx="1174">
                  <c:v>1.0408000000000001E-2</c:v>
                </c:pt>
                <c:pt idx="1175">
                  <c:v>1.0319E-2</c:v>
                </c:pt>
                <c:pt idx="1176">
                  <c:v>1.0163E-2</c:v>
                </c:pt>
                <c:pt idx="1177">
                  <c:v>1.0008E-2</c:v>
                </c:pt>
                <c:pt idx="1178">
                  <c:v>9.8519999999999996E-3</c:v>
                </c:pt>
                <c:pt idx="1179">
                  <c:v>9.6740000000000003E-3</c:v>
                </c:pt>
                <c:pt idx="1180">
                  <c:v>9.5189999999999997E-3</c:v>
                </c:pt>
                <c:pt idx="1181">
                  <c:v>9.3629999999999998E-3</c:v>
                </c:pt>
                <c:pt idx="1182">
                  <c:v>9.1409999999999998E-3</c:v>
                </c:pt>
                <c:pt idx="1183">
                  <c:v>8.9849999999999999E-3</c:v>
                </c:pt>
                <c:pt idx="1184">
                  <c:v>8.8070000000000006E-3</c:v>
                </c:pt>
                <c:pt idx="1185">
                  <c:v>8.6289999999999995E-3</c:v>
                </c:pt>
                <c:pt idx="1186">
                  <c:v>8.4519999999999994E-3</c:v>
                </c:pt>
                <c:pt idx="1187">
                  <c:v>8.2740000000000001E-3</c:v>
                </c:pt>
                <c:pt idx="1188">
                  <c:v>8.0520000000000001E-3</c:v>
                </c:pt>
                <c:pt idx="1189">
                  <c:v>7.8069999999999997E-3</c:v>
                </c:pt>
                <c:pt idx="1190">
                  <c:v>7.607E-3</c:v>
                </c:pt>
                <c:pt idx="1191">
                  <c:v>7.3850000000000001E-3</c:v>
                </c:pt>
                <c:pt idx="1192">
                  <c:v>7.1180000000000002E-3</c:v>
                </c:pt>
                <c:pt idx="1193">
                  <c:v>6.8739999999999999E-3</c:v>
                </c:pt>
                <c:pt idx="1194">
                  <c:v>6.6509999999999998E-3</c:v>
                </c:pt>
                <c:pt idx="1195">
                  <c:v>6.4729999999999996E-3</c:v>
                </c:pt>
                <c:pt idx="1196">
                  <c:v>6.2290000000000002E-3</c:v>
                </c:pt>
                <c:pt idx="1197">
                  <c:v>5.9849999999999999E-3</c:v>
                </c:pt>
                <c:pt idx="1198">
                  <c:v>5.7400000000000003E-3</c:v>
                </c:pt>
                <c:pt idx="1199">
                  <c:v>5.4730000000000004E-3</c:v>
                </c:pt>
                <c:pt idx="1200">
                  <c:v>5.2509999999999996E-3</c:v>
                </c:pt>
                <c:pt idx="1201">
                  <c:v>4.9839999999999997E-3</c:v>
                </c:pt>
                <c:pt idx="1202">
                  <c:v>4.7619999999999997E-3</c:v>
                </c:pt>
                <c:pt idx="1203">
                  <c:v>4.4730000000000004E-3</c:v>
                </c:pt>
                <c:pt idx="1204">
                  <c:v>4.2059999999999997E-3</c:v>
                </c:pt>
                <c:pt idx="1205">
                  <c:v>3.9620000000000002E-3</c:v>
                </c:pt>
                <c:pt idx="1206">
                  <c:v>3.6510000000000002E-3</c:v>
                </c:pt>
                <c:pt idx="1207">
                  <c:v>3.4060000000000002E-3</c:v>
                </c:pt>
                <c:pt idx="1208">
                  <c:v>3.117E-3</c:v>
                </c:pt>
                <c:pt idx="1209">
                  <c:v>2.8279999999999998E-3</c:v>
                </c:pt>
                <c:pt idx="1210">
                  <c:v>2.5170000000000001E-3</c:v>
                </c:pt>
                <c:pt idx="1211">
                  <c:v>2.2499999999999998E-3</c:v>
                </c:pt>
                <c:pt idx="1212">
                  <c:v>1.9840000000000001E-3</c:v>
                </c:pt>
                <c:pt idx="1213">
                  <c:v>1.673E-3</c:v>
                </c:pt>
                <c:pt idx="1214">
                  <c:v>1.361E-3</c:v>
                </c:pt>
                <c:pt idx="1215">
                  <c:v>1.072E-3</c:v>
                </c:pt>
                <c:pt idx="1216">
                  <c:v>8.0599999999999997E-4</c:v>
                </c:pt>
                <c:pt idx="1217">
                  <c:v>5.3899999999999998E-4</c:v>
                </c:pt>
                <c:pt idx="1218">
                  <c:v>2.2800000000000001E-4</c:v>
                </c:pt>
                <c:pt idx="1219">
                  <c:v>-3.8999999999999999E-5</c:v>
                </c:pt>
                <c:pt idx="1220">
                  <c:v>-3.7199999999999999E-4</c:v>
                </c:pt>
                <c:pt idx="1221">
                  <c:v>-6.6100000000000002E-4</c:v>
                </c:pt>
                <c:pt idx="1222">
                  <c:v>-9.7199999999999999E-4</c:v>
                </c:pt>
                <c:pt idx="1223">
                  <c:v>-1.261E-3</c:v>
                </c:pt>
                <c:pt idx="1224">
                  <c:v>-1.5950000000000001E-3</c:v>
                </c:pt>
                <c:pt idx="1225">
                  <c:v>-1.928E-3</c:v>
                </c:pt>
                <c:pt idx="1226">
                  <c:v>-2.2169999999999998E-3</c:v>
                </c:pt>
                <c:pt idx="1227">
                  <c:v>-2.5279999999999999E-3</c:v>
                </c:pt>
                <c:pt idx="1228">
                  <c:v>-2.7950000000000002E-3</c:v>
                </c:pt>
                <c:pt idx="1229">
                  <c:v>-3.1280000000000001E-3</c:v>
                </c:pt>
                <c:pt idx="1230">
                  <c:v>-3.395E-3</c:v>
                </c:pt>
                <c:pt idx="1231">
                  <c:v>-3.6840000000000002E-3</c:v>
                </c:pt>
                <c:pt idx="1232">
                  <c:v>-4.0400000000000002E-3</c:v>
                </c:pt>
                <c:pt idx="1233">
                  <c:v>-4.3059999999999999E-3</c:v>
                </c:pt>
                <c:pt idx="1234">
                  <c:v>-4.64E-3</c:v>
                </c:pt>
                <c:pt idx="1235">
                  <c:v>-4.9509999999999997E-3</c:v>
                </c:pt>
                <c:pt idx="1236">
                  <c:v>-5.2180000000000004E-3</c:v>
                </c:pt>
                <c:pt idx="1237">
                  <c:v>-5.5290000000000001E-3</c:v>
                </c:pt>
                <c:pt idx="1238">
                  <c:v>-5.8399999999999997E-3</c:v>
                </c:pt>
                <c:pt idx="1239">
                  <c:v>-6.1960000000000001E-3</c:v>
                </c:pt>
                <c:pt idx="1240">
                  <c:v>-6.4619999999999999E-3</c:v>
                </c:pt>
                <c:pt idx="1241">
                  <c:v>-6.7739999999999996E-3</c:v>
                </c:pt>
                <c:pt idx="1242">
                  <c:v>-7.0850000000000002E-3</c:v>
                </c:pt>
                <c:pt idx="1243">
                  <c:v>-7.3740000000000003E-3</c:v>
                </c:pt>
                <c:pt idx="1244">
                  <c:v>-7.685E-3</c:v>
                </c:pt>
                <c:pt idx="1245">
                  <c:v>-7.9290000000000003E-3</c:v>
                </c:pt>
                <c:pt idx="1246">
                  <c:v>-8.2410000000000001E-3</c:v>
                </c:pt>
                <c:pt idx="1247">
                  <c:v>-8.5070000000000007E-3</c:v>
                </c:pt>
                <c:pt idx="1248">
                  <c:v>-8.8179999999999994E-3</c:v>
                </c:pt>
                <c:pt idx="1249">
                  <c:v>-9.1299999999999992E-3</c:v>
                </c:pt>
                <c:pt idx="1250">
                  <c:v>-9.3740000000000004E-3</c:v>
                </c:pt>
                <c:pt idx="1251">
                  <c:v>-9.6629999999999997E-3</c:v>
                </c:pt>
                <c:pt idx="1252">
                  <c:v>-9.9520000000000008E-3</c:v>
                </c:pt>
                <c:pt idx="1253">
                  <c:v>-1.0219000000000001E-2</c:v>
                </c:pt>
                <c:pt idx="1254">
                  <c:v>-1.0485E-2</c:v>
                </c:pt>
                <c:pt idx="1255">
                  <c:v>-1.0796999999999999E-2</c:v>
                </c:pt>
                <c:pt idx="1256">
                  <c:v>-1.1108E-2</c:v>
                </c:pt>
                <c:pt idx="1257">
                  <c:v>-1.133E-2</c:v>
                </c:pt>
                <c:pt idx="1258">
                  <c:v>-1.1619000000000001E-2</c:v>
                </c:pt>
                <c:pt idx="1259">
                  <c:v>-1.1863E-2</c:v>
                </c:pt>
                <c:pt idx="1260">
                  <c:v>-1.2063000000000001E-2</c:v>
                </c:pt>
                <c:pt idx="1261">
                  <c:v>-1.2375000000000001E-2</c:v>
                </c:pt>
                <c:pt idx="1262">
                  <c:v>-1.2574999999999999E-2</c:v>
                </c:pt>
                <c:pt idx="1263">
                  <c:v>-1.2819000000000001E-2</c:v>
                </c:pt>
                <c:pt idx="1264">
                  <c:v>-1.3063999999999999E-2</c:v>
                </c:pt>
                <c:pt idx="1265">
                  <c:v>-1.3353E-2</c:v>
                </c:pt>
                <c:pt idx="1266">
                  <c:v>-1.3553000000000001E-2</c:v>
                </c:pt>
                <c:pt idx="1267">
                  <c:v>-1.3797E-2</c:v>
                </c:pt>
                <c:pt idx="1268">
                  <c:v>-1.4019E-2</c:v>
                </c:pt>
                <c:pt idx="1269">
                  <c:v>-1.4264000000000001E-2</c:v>
                </c:pt>
                <c:pt idx="1270">
                  <c:v>-1.4463999999999999E-2</c:v>
                </c:pt>
                <c:pt idx="1271">
                  <c:v>-1.4730999999999999E-2</c:v>
                </c:pt>
                <c:pt idx="1272">
                  <c:v>-1.4952999999999999E-2</c:v>
                </c:pt>
                <c:pt idx="1273">
                  <c:v>-1.5131E-2</c:v>
                </c:pt>
                <c:pt idx="1274">
                  <c:v>-1.5330999999999999E-2</c:v>
                </c:pt>
                <c:pt idx="1275">
                  <c:v>-1.5553000000000001E-2</c:v>
                </c:pt>
                <c:pt idx="1276">
                  <c:v>-1.5730999999999998E-2</c:v>
                </c:pt>
                <c:pt idx="1277">
                  <c:v>-1.5931000000000001E-2</c:v>
                </c:pt>
                <c:pt idx="1278">
                  <c:v>-1.6108999999999998E-2</c:v>
                </c:pt>
                <c:pt idx="1279">
                  <c:v>-1.6309000000000001E-2</c:v>
                </c:pt>
                <c:pt idx="1280">
                  <c:v>-1.6441999999999998E-2</c:v>
                </c:pt>
                <c:pt idx="1281">
                  <c:v>-1.6664000000000002E-2</c:v>
                </c:pt>
                <c:pt idx="1282">
                  <c:v>-1.6820000000000002E-2</c:v>
                </c:pt>
                <c:pt idx="1283">
                  <c:v>-1.702E-2</c:v>
                </c:pt>
                <c:pt idx="1284">
                  <c:v>-1.7153000000000002E-2</c:v>
                </c:pt>
                <c:pt idx="1285">
                  <c:v>-1.7309000000000001E-2</c:v>
                </c:pt>
                <c:pt idx="1286">
                  <c:v>-1.7465000000000001E-2</c:v>
                </c:pt>
                <c:pt idx="1287">
                  <c:v>-1.762E-2</c:v>
                </c:pt>
                <c:pt idx="1288">
                  <c:v>-1.7776E-2</c:v>
                </c:pt>
                <c:pt idx="1289">
                  <c:v>-1.7887E-2</c:v>
                </c:pt>
                <c:pt idx="1290">
                  <c:v>-1.8041999999999999E-2</c:v>
                </c:pt>
                <c:pt idx="1291">
                  <c:v>-1.8154E-2</c:v>
                </c:pt>
                <c:pt idx="1292">
                  <c:v>-1.8242000000000001E-2</c:v>
                </c:pt>
                <c:pt idx="1293">
                  <c:v>-1.8353999999999999E-2</c:v>
                </c:pt>
                <c:pt idx="1294">
                  <c:v>-1.8464999999999999E-2</c:v>
                </c:pt>
                <c:pt idx="1295">
                  <c:v>-1.8575999999999999E-2</c:v>
                </c:pt>
                <c:pt idx="1296">
                  <c:v>-1.8665000000000001E-2</c:v>
                </c:pt>
                <c:pt idx="1297">
                  <c:v>-1.8797999999999999E-2</c:v>
                </c:pt>
                <c:pt idx="1298">
                  <c:v>-1.8865E-2</c:v>
                </c:pt>
                <c:pt idx="1299">
                  <c:v>-1.8953999999999999E-2</c:v>
                </c:pt>
                <c:pt idx="1300">
                  <c:v>-1.9043000000000001E-2</c:v>
                </c:pt>
                <c:pt idx="1301">
                  <c:v>-1.9132E-2</c:v>
                </c:pt>
                <c:pt idx="1302">
                  <c:v>-1.9175999999999999E-2</c:v>
                </c:pt>
                <c:pt idx="1303">
                  <c:v>-1.9286999999999999E-2</c:v>
                </c:pt>
                <c:pt idx="1304">
                  <c:v>-1.9309E-2</c:v>
                </c:pt>
                <c:pt idx="1305">
                  <c:v>-1.9354E-2</c:v>
                </c:pt>
                <c:pt idx="1306">
                  <c:v>-1.9397999999999999E-2</c:v>
                </c:pt>
                <c:pt idx="1307">
                  <c:v>-1.9442999999999998E-2</c:v>
                </c:pt>
                <c:pt idx="1308">
                  <c:v>-1.9487000000000001E-2</c:v>
                </c:pt>
                <c:pt idx="1309">
                  <c:v>-1.9508999999999999E-2</c:v>
                </c:pt>
                <c:pt idx="1310">
                  <c:v>-1.9532000000000001E-2</c:v>
                </c:pt>
                <c:pt idx="1311">
                  <c:v>-1.9553999999999998E-2</c:v>
                </c:pt>
                <c:pt idx="1312">
                  <c:v>-1.9576E-2</c:v>
                </c:pt>
                <c:pt idx="1313">
                  <c:v>-1.9576E-2</c:v>
                </c:pt>
                <c:pt idx="1314">
                  <c:v>-1.9643000000000001E-2</c:v>
                </c:pt>
                <c:pt idx="1315">
                  <c:v>-1.9643000000000001E-2</c:v>
                </c:pt>
                <c:pt idx="1316">
                  <c:v>-1.9598000000000001E-2</c:v>
                </c:pt>
                <c:pt idx="1317">
                  <c:v>-1.9553999999999998E-2</c:v>
                </c:pt>
                <c:pt idx="1318">
                  <c:v>-1.9576E-2</c:v>
                </c:pt>
                <c:pt idx="1319">
                  <c:v>-1.9576E-2</c:v>
                </c:pt>
                <c:pt idx="1320">
                  <c:v>-1.9576E-2</c:v>
                </c:pt>
                <c:pt idx="1321">
                  <c:v>-1.9532000000000001E-2</c:v>
                </c:pt>
                <c:pt idx="1322">
                  <c:v>-1.9487000000000001E-2</c:v>
                </c:pt>
                <c:pt idx="1323">
                  <c:v>-1.942E-2</c:v>
                </c:pt>
                <c:pt idx="1324">
                  <c:v>-1.9397999999999999E-2</c:v>
                </c:pt>
                <c:pt idx="1325">
                  <c:v>-1.9354E-2</c:v>
                </c:pt>
                <c:pt idx="1326">
                  <c:v>-1.9265000000000001E-2</c:v>
                </c:pt>
                <c:pt idx="1327">
                  <c:v>-1.9220000000000001E-2</c:v>
                </c:pt>
                <c:pt idx="1328">
                  <c:v>-1.9175999999999999E-2</c:v>
                </c:pt>
                <c:pt idx="1329">
                  <c:v>-1.9109000000000001E-2</c:v>
                </c:pt>
                <c:pt idx="1330">
                  <c:v>-1.9043000000000001E-2</c:v>
                </c:pt>
                <c:pt idx="1331">
                  <c:v>-1.8953999999999999E-2</c:v>
                </c:pt>
                <c:pt idx="1332">
                  <c:v>-1.8931E-2</c:v>
                </c:pt>
                <c:pt idx="1333">
                  <c:v>-1.882E-2</c:v>
                </c:pt>
                <c:pt idx="1334">
                  <c:v>-1.8731000000000001E-2</c:v>
                </c:pt>
                <c:pt idx="1335">
                  <c:v>-1.8598E-2</c:v>
                </c:pt>
                <c:pt idx="1336">
                  <c:v>-1.8530999999999999E-2</c:v>
                </c:pt>
                <c:pt idx="1337">
                  <c:v>-1.8443000000000001E-2</c:v>
                </c:pt>
                <c:pt idx="1338">
                  <c:v>-1.8353999999999999E-2</c:v>
                </c:pt>
                <c:pt idx="1339">
                  <c:v>-1.8197999999999999E-2</c:v>
                </c:pt>
                <c:pt idx="1340">
                  <c:v>-1.8086999999999999E-2</c:v>
                </c:pt>
                <c:pt idx="1341">
                  <c:v>-1.7975999999999999E-2</c:v>
                </c:pt>
                <c:pt idx="1342">
                  <c:v>-1.7842E-2</c:v>
                </c:pt>
                <c:pt idx="1343">
                  <c:v>-1.7708999999999999E-2</c:v>
                </c:pt>
                <c:pt idx="1344">
                  <c:v>-1.7576000000000001E-2</c:v>
                </c:pt>
                <c:pt idx="1345">
                  <c:v>-1.7465000000000001E-2</c:v>
                </c:pt>
                <c:pt idx="1346">
                  <c:v>-1.7330999999999999E-2</c:v>
                </c:pt>
                <c:pt idx="1347">
                  <c:v>-1.7198000000000001E-2</c:v>
                </c:pt>
                <c:pt idx="1348">
                  <c:v>-1.7042000000000002E-2</c:v>
                </c:pt>
                <c:pt idx="1349">
                  <c:v>-1.6909E-2</c:v>
                </c:pt>
                <c:pt idx="1350">
                  <c:v>-1.6709000000000002E-2</c:v>
                </c:pt>
                <c:pt idx="1351">
                  <c:v>-1.6574999999999999E-2</c:v>
                </c:pt>
                <c:pt idx="1352">
                  <c:v>-1.6375000000000001E-2</c:v>
                </c:pt>
                <c:pt idx="1353">
                  <c:v>-1.6241999999999999E-2</c:v>
                </c:pt>
                <c:pt idx="1354">
                  <c:v>-1.6042000000000001E-2</c:v>
                </c:pt>
                <c:pt idx="1355">
                  <c:v>-1.5864E-2</c:v>
                </c:pt>
                <c:pt idx="1356">
                  <c:v>-1.5685999999999999E-2</c:v>
                </c:pt>
                <c:pt idx="1357">
                  <c:v>-1.5509E-2</c:v>
                </c:pt>
                <c:pt idx="1358">
                  <c:v>-1.5330999999999999E-2</c:v>
                </c:pt>
                <c:pt idx="1359">
                  <c:v>-1.5131E-2</c:v>
                </c:pt>
                <c:pt idx="1360">
                  <c:v>-1.4975E-2</c:v>
                </c:pt>
                <c:pt idx="1361">
                  <c:v>-1.482E-2</c:v>
                </c:pt>
                <c:pt idx="1362">
                  <c:v>-1.4619999999999999E-2</c:v>
                </c:pt>
                <c:pt idx="1363">
                  <c:v>-1.4442E-2</c:v>
                </c:pt>
                <c:pt idx="1364">
                  <c:v>-1.4197E-2</c:v>
                </c:pt>
                <c:pt idx="1365">
                  <c:v>-1.3975E-2</c:v>
                </c:pt>
                <c:pt idx="1366">
                  <c:v>-1.3819E-2</c:v>
                </c:pt>
                <c:pt idx="1367">
                  <c:v>-1.3597E-2</c:v>
                </c:pt>
                <c:pt idx="1368">
                  <c:v>-1.3375E-2</c:v>
                </c:pt>
                <c:pt idx="1369">
                  <c:v>-1.3174999999999999E-2</c:v>
                </c:pt>
                <c:pt idx="1370">
                  <c:v>-1.2952999999999999E-2</c:v>
                </c:pt>
                <c:pt idx="1371">
                  <c:v>-1.273E-2</c:v>
                </c:pt>
                <c:pt idx="1372">
                  <c:v>-1.2486000000000001E-2</c:v>
                </c:pt>
                <c:pt idx="1373">
                  <c:v>-1.2307999999999999E-2</c:v>
                </c:pt>
                <c:pt idx="1374">
                  <c:v>-1.2086E-2</c:v>
                </c:pt>
                <c:pt idx="1375">
                  <c:v>-1.1841000000000001E-2</c:v>
                </c:pt>
                <c:pt idx="1376">
                  <c:v>-1.1641E-2</c:v>
                </c:pt>
                <c:pt idx="1377">
                  <c:v>-1.1419E-2</c:v>
                </c:pt>
                <c:pt idx="1378">
                  <c:v>-1.1197E-2</c:v>
                </c:pt>
                <c:pt idx="1379">
                  <c:v>-1.0997E-2</c:v>
                </c:pt>
                <c:pt idx="1380">
                  <c:v>-1.073E-2</c:v>
                </c:pt>
                <c:pt idx="1381">
                  <c:v>-1.0485E-2</c:v>
                </c:pt>
                <c:pt idx="1382">
                  <c:v>-1.0263E-2</c:v>
                </c:pt>
                <c:pt idx="1383">
                  <c:v>-1.0041E-2</c:v>
                </c:pt>
                <c:pt idx="1384">
                  <c:v>-9.7959999999999992E-3</c:v>
                </c:pt>
                <c:pt idx="1385">
                  <c:v>-9.5069999999999998E-3</c:v>
                </c:pt>
                <c:pt idx="1386">
                  <c:v>-9.3069999999999993E-3</c:v>
                </c:pt>
                <c:pt idx="1387">
                  <c:v>-9.0629999999999999E-3</c:v>
                </c:pt>
                <c:pt idx="1388">
                  <c:v>-8.8179999999999994E-3</c:v>
                </c:pt>
                <c:pt idx="1389">
                  <c:v>-8.5959999999999995E-3</c:v>
                </c:pt>
                <c:pt idx="1390">
                  <c:v>-8.3289999999999996E-3</c:v>
                </c:pt>
                <c:pt idx="1391">
                  <c:v>-8.0630000000000007E-3</c:v>
                </c:pt>
                <c:pt idx="1392">
                  <c:v>-7.8399999999999997E-3</c:v>
                </c:pt>
                <c:pt idx="1393">
                  <c:v>-7.6179999999999998E-3</c:v>
                </c:pt>
                <c:pt idx="1394">
                  <c:v>-7.3959999999999998E-3</c:v>
                </c:pt>
                <c:pt idx="1395">
                  <c:v>-7.1289999999999999E-3</c:v>
                </c:pt>
                <c:pt idx="1396">
                  <c:v>-6.8849999999999996E-3</c:v>
                </c:pt>
                <c:pt idx="1397">
                  <c:v>-6.6179999999999998E-3</c:v>
                </c:pt>
                <c:pt idx="1398">
                  <c:v>-6.3509999999999999E-3</c:v>
                </c:pt>
                <c:pt idx="1399">
                  <c:v>-6.0850000000000001E-3</c:v>
                </c:pt>
                <c:pt idx="1400">
                  <c:v>-5.8399999999999997E-3</c:v>
                </c:pt>
                <c:pt idx="1401">
                  <c:v>-5.6179999999999997E-3</c:v>
                </c:pt>
                <c:pt idx="1402">
                  <c:v>-5.3509999999999999E-3</c:v>
                </c:pt>
                <c:pt idx="1403">
                  <c:v>-5.084E-3</c:v>
                </c:pt>
                <c:pt idx="1404">
                  <c:v>-4.7949999999999998E-3</c:v>
                </c:pt>
                <c:pt idx="1405">
                  <c:v>-4.5950000000000001E-3</c:v>
                </c:pt>
                <c:pt idx="1406">
                  <c:v>-4.3509999999999998E-3</c:v>
                </c:pt>
                <c:pt idx="1407">
                  <c:v>-4.1289999999999999E-3</c:v>
                </c:pt>
                <c:pt idx="1408">
                  <c:v>-3.8400000000000001E-3</c:v>
                </c:pt>
                <c:pt idx="1409">
                  <c:v>-3.617E-3</c:v>
                </c:pt>
                <c:pt idx="1410">
                  <c:v>-3.3509999999999998E-3</c:v>
                </c:pt>
                <c:pt idx="1411">
                  <c:v>-3.1280000000000001E-3</c:v>
                </c:pt>
                <c:pt idx="1412">
                  <c:v>-2.8839999999999998E-3</c:v>
                </c:pt>
                <c:pt idx="1413">
                  <c:v>-2.6389999999999999E-3</c:v>
                </c:pt>
                <c:pt idx="1414">
                  <c:v>-2.3500000000000001E-3</c:v>
                </c:pt>
                <c:pt idx="1415">
                  <c:v>-2.1280000000000001E-3</c:v>
                </c:pt>
                <c:pt idx="1416">
                  <c:v>-1.817E-3</c:v>
                </c:pt>
                <c:pt idx="1417">
                  <c:v>-1.573E-3</c:v>
                </c:pt>
                <c:pt idx="1418">
                  <c:v>-1.3500000000000001E-3</c:v>
                </c:pt>
                <c:pt idx="1419">
                  <c:v>-1.0610000000000001E-3</c:v>
                </c:pt>
                <c:pt idx="1420">
                  <c:v>-8.61E-4</c:v>
                </c:pt>
                <c:pt idx="1421">
                  <c:v>-6.3900000000000003E-4</c:v>
                </c:pt>
                <c:pt idx="1422">
                  <c:v>-3.9500000000000001E-4</c:v>
                </c:pt>
                <c:pt idx="1423">
                  <c:v>-1.4999999999999999E-4</c:v>
                </c:pt>
                <c:pt idx="1424">
                  <c:v>9.3999999999999994E-5</c:v>
                </c:pt>
                <c:pt idx="1425">
                  <c:v>3.39E-4</c:v>
                </c:pt>
                <c:pt idx="1426">
                  <c:v>5.3899999999999998E-4</c:v>
                </c:pt>
                <c:pt idx="1427">
                  <c:v>7.8299999999999995E-4</c:v>
                </c:pt>
                <c:pt idx="1428">
                  <c:v>1.0280000000000001E-3</c:v>
                </c:pt>
                <c:pt idx="1429">
                  <c:v>1.25E-3</c:v>
                </c:pt>
                <c:pt idx="1430">
                  <c:v>1.539E-3</c:v>
                </c:pt>
                <c:pt idx="1431">
                  <c:v>1.761E-3</c:v>
                </c:pt>
                <c:pt idx="1432">
                  <c:v>2.006E-3</c:v>
                </c:pt>
                <c:pt idx="1433">
                  <c:v>2.2499999999999998E-3</c:v>
                </c:pt>
                <c:pt idx="1434">
                  <c:v>2.4729999999999999E-3</c:v>
                </c:pt>
                <c:pt idx="1435">
                  <c:v>2.6949999999999999E-3</c:v>
                </c:pt>
                <c:pt idx="1436">
                  <c:v>2.895E-3</c:v>
                </c:pt>
                <c:pt idx="1437">
                  <c:v>3.117E-3</c:v>
                </c:pt>
                <c:pt idx="1438">
                  <c:v>3.3170000000000001E-3</c:v>
                </c:pt>
                <c:pt idx="1439">
                  <c:v>3.5620000000000001E-3</c:v>
                </c:pt>
                <c:pt idx="1440">
                  <c:v>3.7399999999999998E-3</c:v>
                </c:pt>
                <c:pt idx="1441">
                  <c:v>3.9620000000000002E-3</c:v>
                </c:pt>
                <c:pt idx="1442">
                  <c:v>4.1840000000000002E-3</c:v>
                </c:pt>
                <c:pt idx="1443">
                  <c:v>4.4060000000000002E-3</c:v>
                </c:pt>
                <c:pt idx="1444">
                  <c:v>4.6059999999999999E-3</c:v>
                </c:pt>
                <c:pt idx="1445">
                  <c:v>4.8510000000000003E-3</c:v>
                </c:pt>
                <c:pt idx="1446">
                  <c:v>5.0289999999999996E-3</c:v>
                </c:pt>
                <c:pt idx="1447">
                  <c:v>5.2729999999999999E-3</c:v>
                </c:pt>
                <c:pt idx="1448">
                  <c:v>5.4730000000000004E-3</c:v>
                </c:pt>
                <c:pt idx="1449">
                  <c:v>5.6730000000000001E-3</c:v>
                </c:pt>
                <c:pt idx="1450">
                  <c:v>5.8960000000000002E-3</c:v>
                </c:pt>
                <c:pt idx="1451">
                  <c:v>6.051E-3</c:v>
                </c:pt>
                <c:pt idx="1452">
                  <c:v>6.2729999999999999E-3</c:v>
                </c:pt>
                <c:pt idx="1453">
                  <c:v>6.4289999999999998E-3</c:v>
                </c:pt>
                <c:pt idx="1454">
                  <c:v>6.607E-3</c:v>
                </c:pt>
                <c:pt idx="1455">
                  <c:v>6.7850000000000002E-3</c:v>
                </c:pt>
                <c:pt idx="1456">
                  <c:v>7.0070000000000002E-3</c:v>
                </c:pt>
                <c:pt idx="1457">
                  <c:v>7.1850000000000004E-3</c:v>
                </c:pt>
                <c:pt idx="1458">
                  <c:v>7.3400000000000002E-3</c:v>
                </c:pt>
                <c:pt idx="1459">
                  <c:v>7.5180000000000004E-3</c:v>
                </c:pt>
                <c:pt idx="1460">
                  <c:v>7.7400000000000004E-3</c:v>
                </c:pt>
                <c:pt idx="1461">
                  <c:v>7.8960000000000002E-3</c:v>
                </c:pt>
                <c:pt idx="1462">
                  <c:v>8.0520000000000001E-3</c:v>
                </c:pt>
                <c:pt idx="1463">
                  <c:v>8.2290000000000002E-3</c:v>
                </c:pt>
                <c:pt idx="1464">
                  <c:v>8.4290000000000007E-3</c:v>
                </c:pt>
                <c:pt idx="1465">
                  <c:v>8.5629999999999994E-3</c:v>
                </c:pt>
                <c:pt idx="1466">
                  <c:v>8.7180000000000001E-3</c:v>
                </c:pt>
                <c:pt idx="1467">
                  <c:v>8.8959999999999994E-3</c:v>
                </c:pt>
                <c:pt idx="1468">
                  <c:v>9.0519999999999993E-3</c:v>
                </c:pt>
                <c:pt idx="1469">
                  <c:v>9.1409999999999998E-3</c:v>
                </c:pt>
                <c:pt idx="1470">
                  <c:v>9.3410000000000003E-3</c:v>
                </c:pt>
                <c:pt idx="1471">
                  <c:v>9.4739999999999998E-3</c:v>
                </c:pt>
                <c:pt idx="1472">
                  <c:v>9.6069999999999992E-3</c:v>
                </c:pt>
                <c:pt idx="1473">
                  <c:v>9.7409999999999997E-3</c:v>
                </c:pt>
                <c:pt idx="1474">
                  <c:v>9.8960000000000003E-3</c:v>
                </c:pt>
                <c:pt idx="1475">
                  <c:v>1.0052E-2</c:v>
                </c:pt>
                <c:pt idx="1476">
                  <c:v>1.0185E-2</c:v>
                </c:pt>
                <c:pt idx="1477">
                  <c:v>1.0296E-2</c:v>
                </c:pt>
                <c:pt idx="1478">
                  <c:v>1.043E-2</c:v>
                </c:pt>
                <c:pt idx="1479">
                  <c:v>1.0585000000000001E-2</c:v>
                </c:pt>
                <c:pt idx="1480">
                  <c:v>1.0697E-2</c:v>
                </c:pt>
                <c:pt idx="1481">
                  <c:v>1.0784999999999999E-2</c:v>
                </c:pt>
                <c:pt idx="1482">
                  <c:v>1.0963000000000001E-2</c:v>
                </c:pt>
                <c:pt idx="1483">
                  <c:v>1.103E-2</c:v>
                </c:pt>
                <c:pt idx="1484">
                  <c:v>1.1141E-2</c:v>
                </c:pt>
                <c:pt idx="1485">
                  <c:v>1.1207999999999999E-2</c:v>
                </c:pt>
                <c:pt idx="1486">
                  <c:v>1.1297E-2</c:v>
                </c:pt>
                <c:pt idx="1487">
                  <c:v>1.1408E-2</c:v>
                </c:pt>
                <c:pt idx="1488">
                  <c:v>1.1519E-2</c:v>
                </c:pt>
                <c:pt idx="1489">
                  <c:v>1.1608E-2</c:v>
                </c:pt>
                <c:pt idx="1490">
                  <c:v>1.1741E-2</c:v>
                </c:pt>
                <c:pt idx="1491">
                  <c:v>1.1786E-2</c:v>
                </c:pt>
                <c:pt idx="1492">
                  <c:v>1.1919000000000001E-2</c:v>
                </c:pt>
                <c:pt idx="1493">
                  <c:v>1.1986E-2</c:v>
                </c:pt>
                <c:pt idx="1494">
                  <c:v>1.2052E-2</c:v>
                </c:pt>
                <c:pt idx="1495">
                  <c:v>1.2141000000000001E-2</c:v>
                </c:pt>
                <c:pt idx="1496">
                  <c:v>1.2208E-2</c:v>
                </c:pt>
                <c:pt idx="1497">
                  <c:v>1.2274999999999999E-2</c:v>
                </c:pt>
                <c:pt idx="1498">
                  <c:v>1.2341E-2</c:v>
                </c:pt>
                <c:pt idx="1499">
                  <c:v>1.2385999999999999E-2</c:v>
                </c:pt>
                <c:pt idx="1500">
                  <c:v>1.2408000000000001E-2</c:v>
                </c:pt>
                <c:pt idx="1501">
                  <c:v>1.2452E-2</c:v>
                </c:pt>
                <c:pt idx="1502">
                  <c:v>1.2541E-2</c:v>
                </c:pt>
                <c:pt idx="1503">
                  <c:v>1.2564000000000001E-2</c:v>
                </c:pt>
                <c:pt idx="1504">
                  <c:v>1.2630000000000001E-2</c:v>
                </c:pt>
                <c:pt idx="1505">
                  <c:v>1.2697E-2</c:v>
                </c:pt>
                <c:pt idx="1506">
                  <c:v>1.2697E-2</c:v>
                </c:pt>
                <c:pt idx="1507">
                  <c:v>1.2741000000000001E-2</c:v>
                </c:pt>
                <c:pt idx="1508">
                  <c:v>1.2808E-2</c:v>
                </c:pt>
                <c:pt idx="1509">
                  <c:v>1.2808E-2</c:v>
                </c:pt>
                <c:pt idx="1510">
                  <c:v>1.2853E-2</c:v>
                </c:pt>
                <c:pt idx="1511">
                  <c:v>1.2874999999999999E-2</c:v>
                </c:pt>
                <c:pt idx="1512">
                  <c:v>1.2940999999999999E-2</c:v>
                </c:pt>
                <c:pt idx="1513">
                  <c:v>1.2897E-2</c:v>
                </c:pt>
                <c:pt idx="1514">
                  <c:v>1.2940999999999999E-2</c:v>
                </c:pt>
                <c:pt idx="1515">
                  <c:v>1.2919E-2</c:v>
                </c:pt>
                <c:pt idx="1516">
                  <c:v>1.2919E-2</c:v>
                </c:pt>
                <c:pt idx="1517">
                  <c:v>1.2919E-2</c:v>
                </c:pt>
                <c:pt idx="1518">
                  <c:v>1.2940999999999999E-2</c:v>
                </c:pt>
                <c:pt idx="1519">
                  <c:v>1.2919E-2</c:v>
                </c:pt>
                <c:pt idx="1520">
                  <c:v>1.2940999999999999E-2</c:v>
                </c:pt>
                <c:pt idx="1521">
                  <c:v>1.2897E-2</c:v>
                </c:pt>
                <c:pt idx="1522">
                  <c:v>1.2874999999999999E-2</c:v>
                </c:pt>
                <c:pt idx="1523">
                  <c:v>1.2897E-2</c:v>
                </c:pt>
                <c:pt idx="1524">
                  <c:v>1.2853E-2</c:v>
                </c:pt>
                <c:pt idx="1525">
                  <c:v>1.2808E-2</c:v>
                </c:pt>
                <c:pt idx="1526">
                  <c:v>1.2829999999999999E-2</c:v>
                </c:pt>
                <c:pt idx="1527">
                  <c:v>1.2786E-2</c:v>
                </c:pt>
                <c:pt idx="1528">
                  <c:v>1.2718999999999999E-2</c:v>
                </c:pt>
                <c:pt idx="1529">
                  <c:v>1.2697E-2</c:v>
                </c:pt>
                <c:pt idx="1530">
                  <c:v>1.2697E-2</c:v>
                </c:pt>
                <c:pt idx="1531">
                  <c:v>1.2630000000000001E-2</c:v>
                </c:pt>
                <c:pt idx="1532">
                  <c:v>1.2564000000000001E-2</c:v>
                </c:pt>
                <c:pt idx="1533">
                  <c:v>1.2541E-2</c:v>
                </c:pt>
                <c:pt idx="1534">
                  <c:v>1.2496999999999999E-2</c:v>
                </c:pt>
                <c:pt idx="1535">
                  <c:v>1.2408000000000001E-2</c:v>
                </c:pt>
                <c:pt idx="1536">
                  <c:v>1.2364E-2</c:v>
                </c:pt>
                <c:pt idx="1537">
                  <c:v>1.2319E-2</c:v>
                </c:pt>
                <c:pt idx="1538">
                  <c:v>1.2252000000000001E-2</c:v>
                </c:pt>
                <c:pt idx="1539">
                  <c:v>1.2186000000000001E-2</c:v>
                </c:pt>
                <c:pt idx="1540">
                  <c:v>1.2163E-2</c:v>
                </c:pt>
                <c:pt idx="1541">
                  <c:v>1.2030000000000001E-2</c:v>
                </c:pt>
                <c:pt idx="1542">
                  <c:v>1.1986E-2</c:v>
                </c:pt>
                <c:pt idx="1543">
                  <c:v>1.1897E-2</c:v>
                </c:pt>
                <c:pt idx="1544">
                  <c:v>1.1786E-2</c:v>
                </c:pt>
                <c:pt idx="1545">
                  <c:v>1.1719E-2</c:v>
                </c:pt>
                <c:pt idx="1546">
                  <c:v>1.1651999999999999E-2</c:v>
                </c:pt>
                <c:pt idx="1547">
                  <c:v>1.1540999999999999E-2</c:v>
                </c:pt>
                <c:pt idx="1548">
                  <c:v>1.1497E-2</c:v>
                </c:pt>
                <c:pt idx="1549">
                  <c:v>1.1386E-2</c:v>
                </c:pt>
                <c:pt idx="1550">
                  <c:v>1.1252E-2</c:v>
                </c:pt>
                <c:pt idx="1551">
                  <c:v>1.1162999999999999E-2</c:v>
                </c:pt>
                <c:pt idx="1552">
                  <c:v>1.1096999999999999E-2</c:v>
                </c:pt>
                <c:pt idx="1553">
                  <c:v>1.0985E-2</c:v>
                </c:pt>
                <c:pt idx="1554">
                  <c:v>1.0897E-2</c:v>
                </c:pt>
                <c:pt idx="1555">
                  <c:v>1.0741000000000001E-2</c:v>
                </c:pt>
                <c:pt idx="1556">
                  <c:v>1.0652E-2</c:v>
                </c:pt>
                <c:pt idx="1557">
                  <c:v>1.0519000000000001E-2</c:v>
                </c:pt>
                <c:pt idx="1558">
                  <c:v>1.043E-2</c:v>
                </c:pt>
                <c:pt idx="1559">
                  <c:v>1.0274E-2</c:v>
                </c:pt>
                <c:pt idx="1560">
                  <c:v>1.0185E-2</c:v>
                </c:pt>
                <c:pt idx="1561">
                  <c:v>1.0052E-2</c:v>
                </c:pt>
                <c:pt idx="1562">
                  <c:v>9.9190000000000007E-3</c:v>
                </c:pt>
                <c:pt idx="1563">
                  <c:v>9.8069999999999997E-3</c:v>
                </c:pt>
                <c:pt idx="1564">
                  <c:v>9.6520000000000009E-3</c:v>
                </c:pt>
                <c:pt idx="1565">
                  <c:v>9.5189999999999997E-3</c:v>
                </c:pt>
                <c:pt idx="1566">
                  <c:v>9.4070000000000004E-3</c:v>
                </c:pt>
                <c:pt idx="1567">
                  <c:v>9.2739999999999993E-3</c:v>
                </c:pt>
                <c:pt idx="1568">
                  <c:v>9.1409999999999998E-3</c:v>
                </c:pt>
                <c:pt idx="1569">
                  <c:v>9.0069999999999994E-3</c:v>
                </c:pt>
                <c:pt idx="1570">
                  <c:v>8.8739999999999999E-3</c:v>
                </c:pt>
                <c:pt idx="1571">
                  <c:v>8.6960000000000006E-3</c:v>
                </c:pt>
                <c:pt idx="1572">
                  <c:v>8.5629999999999994E-3</c:v>
                </c:pt>
                <c:pt idx="1573">
                  <c:v>8.4290000000000007E-3</c:v>
                </c:pt>
                <c:pt idx="1574">
                  <c:v>8.2740000000000001E-3</c:v>
                </c:pt>
                <c:pt idx="1575">
                  <c:v>8.1399999999999997E-3</c:v>
                </c:pt>
                <c:pt idx="1576">
                  <c:v>7.9629999999999996E-3</c:v>
                </c:pt>
                <c:pt idx="1577">
                  <c:v>7.8069999999999997E-3</c:v>
                </c:pt>
                <c:pt idx="1578">
                  <c:v>7.6740000000000003E-3</c:v>
                </c:pt>
                <c:pt idx="1579">
                  <c:v>7.5399999999999998E-3</c:v>
                </c:pt>
                <c:pt idx="1580">
                  <c:v>7.3629999999999998E-3</c:v>
                </c:pt>
                <c:pt idx="1581">
                  <c:v>7.1630000000000001E-3</c:v>
                </c:pt>
                <c:pt idx="1582">
                  <c:v>7.051E-3</c:v>
                </c:pt>
                <c:pt idx="1583">
                  <c:v>6.8960000000000002E-3</c:v>
                </c:pt>
                <c:pt idx="1584">
                  <c:v>6.7400000000000003E-3</c:v>
                </c:pt>
                <c:pt idx="1585">
                  <c:v>6.5849999999999997E-3</c:v>
                </c:pt>
                <c:pt idx="1586">
                  <c:v>6.4070000000000004E-3</c:v>
                </c:pt>
                <c:pt idx="1587">
                  <c:v>6.2729999999999999E-3</c:v>
                </c:pt>
                <c:pt idx="1588">
                  <c:v>6.0959999999999999E-3</c:v>
                </c:pt>
                <c:pt idx="1589">
                  <c:v>5.9179999999999996E-3</c:v>
                </c:pt>
                <c:pt idx="1590">
                  <c:v>5.718E-3</c:v>
                </c:pt>
                <c:pt idx="1591">
                  <c:v>5.5399999999999998E-3</c:v>
                </c:pt>
                <c:pt idx="1592">
                  <c:v>5.3839999999999999E-3</c:v>
                </c:pt>
                <c:pt idx="1593">
                  <c:v>5.2290000000000001E-3</c:v>
                </c:pt>
                <c:pt idx="1594">
                  <c:v>5.0289999999999996E-3</c:v>
                </c:pt>
                <c:pt idx="1595">
                  <c:v>4.8510000000000003E-3</c:v>
                </c:pt>
                <c:pt idx="1596">
                  <c:v>4.718E-3</c:v>
                </c:pt>
                <c:pt idx="1597">
                  <c:v>4.5399999999999998E-3</c:v>
                </c:pt>
                <c:pt idx="1598">
                  <c:v>4.3620000000000004E-3</c:v>
                </c:pt>
                <c:pt idx="1599">
                  <c:v>4.1840000000000002E-3</c:v>
                </c:pt>
                <c:pt idx="1600">
                  <c:v>4.0289999999999996E-3</c:v>
                </c:pt>
                <c:pt idx="1601">
                  <c:v>3.8509999999999998E-3</c:v>
                </c:pt>
                <c:pt idx="1602">
                  <c:v>3.6949999999999999E-3</c:v>
                </c:pt>
                <c:pt idx="1603">
                  <c:v>3.5170000000000002E-3</c:v>
                </c:pt>
                <c:pt idx="1604">
                  <c:v>3.3400000000000001E-3</c:v>
                </c:pt>
                <c:pt idx="1605">
                  <c:v>3.1619999999999999E-3</c:v>
                </c:pt>
                <c:pt idx="1606">
                  <c:v>2.9840000000000001E-3</c:v>
                </c:pt>
                <c:pt idx="1607">
                  <c:v>2.8279999999999998E-3</c:v>
                </c:pt>
                <c:pt idx="1608">
                  <c:v>2.6280000000000001E-3</c:v>
                </c:pt>
                <c:pt idx="1609">
                  <c:v>2.428E-3</c:v>
                </c:pt>
                <c:pt idx="1610">
                  <c:v>2.2499999999999998E-3</c:v>
                </c:pt>
                <c:pt idx="1611">
                  <c:v>2.0500000000000002E-3</c:v>
                </c:pt>
                <c:pt idx="1612">
                  <c:v>1.939E-3</c:v>
                </c:pt>
                <c:pt idx="1613">
                  <c:v>1.717E-3</c:v>
                </c:pt>
                <c:pt idx="1614">
                  <c:v>1.5839999999999999E-3</c:v>
                </c:pt>
                <c:pt idx="1615">
                  <c:v>1.428E-3</c:v>
                </c:pt>
                <c:pt idx="1616">
                  <c:v>1.25E-3</c:v>
                </c:pt>
                <c:pt idx="1617">
                  <c:v>1.072E-3</c:v>
                </c:pt>
                <c:pt idx="1618">
                  <c:v>9.1699999999999995E-4</c:v>
                </c:pt>
                <c:pt idx="1619">
                  <c:v>7.6099999999999996E-4</c:v>
                </c:pt>
                <c:pt idx="1620">
                  <c:v>5.6099999999999998E-4</c:v>
                </c:pt>
                <c:pt idx="1621">
                  <c:v>3.8299999999999999E-4</c:v>
                </c:pt>
                <c:pt idx="1622">
                  <c:v>2.2800000000000001E-4</c:v>
                </c:pt>
                <c:pt idx="1623">
                  <c:v>2.8E-5</c:v>
                </c:pt>
                <c:pt idx="1624">
                  <c:v>-1.4999999999999999E-4</c:v>
                </c:pt>
                <c:pt idx="1625">
                  <c:v>-3.0600000000000001E-4</c:v>
                </c:pt>
                <c:pt idx="1626">
                  <c:v>-4.8299999999999998E-4</c:v>
                </c:pt>
                <c:pt idx="1627">
                  <c:v>-6.3900000000000003E-4</c:v>
                </c:pt>
                <c:pt idx="1628">
                  <c:v>-7.7200000000000001E-4</c:v>
                </c:pt>
                <c:pt idx="1629">
                  <c:v>-9.2800000000000001E-4</c:v>
                </c:pt>
                <c:pt idx="1630">
                  <c:v>-1.106E-3</c:v>
                </c:pt>
                <c:pt idx="1631">
                  <c:v>-1.261E-3</c:v>
                </c:pt>
                <c:pt idx="1632">
                  <c:v>-1.395E-3</c:v>
                </c:pt>
                <c:pt idx="1633">
                  <c:v>-1.573E-3</c:v>
                </c:pt>
                <c:pt idx="1634">
                  <c:v>-1.7060000000000001E-3</c:v>
                </c:pt>
                <c:pt idx="1635">
                  <c:v>-1.884E-3</c:v>
                </c:pt>
                <c:pt idx="1636">
                  <c:v>-2.062E-3</c:v>
                </c:pt>
                <c:pt idx="1637">
                  <c:v>-2.1949999999999999E-3</c:v>
                </c:pt>
                <c:pt idx="1638">
                  <c:v>-2.3280000000000002E-3</c:v>
                </c:pt>
                <c:pt idx="1639">
                  <c:v>-2.5279999999999999E-3</c:v>
                </c:pt>
                <c:pt idx="1640">
                  <c:v>-2.6619999999999999E-3</c:v>
                </c:pt>
                <c:pt idx="1641">
                  <c:v>-2.7950000000000002E-3</c:v>
                </c:pt>
                <c:pt idx="1642">
                  <c:v>-2.9510000000000001E-3</c:v>
                </c:pt>
                <c:pt idx="1643">
                  <c:v>-3.0839999999999999E-3</c:v>
                </c:pt>
                <c:pt idx="1644">
                  <c:v>-3.2620000000000001E-3</c:v>
                </c:pt>
                <c:pt idx="1645">
                  <c:v>-3.3730000000000001E-3</c:v>
                </c:pt>
                <c:pt idx="1646">
                  <c:v>-3.506E-3</c:v>
                </c:pt>
                <c:pt idx="1647">
                  <c:v>-3.64E-3</c:v>
                </c:pt>
                <c:pt idx="1648">
                  <c:v>-3.7950000000000002E-3</c:v>
                </c:pt>
                <c:pt idx="1649">
                  <c:v>-3.9060000000000002E-3</c:v>
                </c:pt>
                <c:pt idx="1650">
                  <c:v>-4.0169999999999997E-3</c:v>
                </c:pt>
                <c:pt idx="1651">
                  <c:v>-4.1510000000000002E-3</c:v>
                </c:pt>
                <c:pt idx="1652">
                  <c:v>-4.3290000000000004E-3</c:v>
                </c:pt>
                <c:pt idx="1653">
                  <c:v>-4.4400000000000004E-3</c:v>
                </c:pt>
                <c:pt idx="1654">
                  <c:v>-4.5729999999999998E-3</c:v>
                </c:pt>
                <c:pt idx="1655">
                  <c:v>-4.7060000000000001E-3</c:v>
                </c:pt>
                <c:pt idx="1656">
                  <c:v>-4.8399999999999997E-3</c:v>
                </c:pt>
                <c:pt idx="1657">
                  <c:v>-4.9509999999999997E-3</c:v>
                </c:pt>
                <c:pt idx="1658">
                  <c:v>-5.0619999999999997E-3</c:v>
                </c:pt>
                <c:pt idx="1659">
                  <c:v>-5.1729999999999996E-3</c:v>
                </c:pt>
                <c:pt idx="1660">
                  <c:v>-5.2839999999999996E-3</c:v>
                </c:pt>
                <c:pt idx="1661">
                  <c:v>-5.3730000000000002E-3</c:v>
                </c:pt>
                <c:pt idx="1662">
                  <c:v>-5.5290000000000001E-3</c:v>
                </c:pt>
                <c:pt idx="1663">
                  <c:v>-5.6179999999999997E-3</c:v>
                </c:pt>
                <c:pt idx="1664">
                  <c:v>-5.7289999999999997E-3</c:v>
                </c:pt>
                <c:pt idx="1665">
                  <c:v>-5.862E-3</c:v>
                </c:pt>
                <c:pt idx="1666">
                  <c:v>-5.9069999999999999E-3</c:v>
                </c:pt>
                <c:pt idx="1667">
                  <c:v>-6.0619999999999997E-3</c:v>
                </c:pt>
                <c:pt idx="1668">
                  <c:v>-6.1510000000000002E-3</c:v>
                </c:pt>
                <c:pt idx="1669">
                  <c:v>-6.2399999999999999E-3</c:v>
                </c:pt>
                <c:pt idx="1670">
                  <c:v>-6.3509999999999999E-3</c:v>
                </c:pt>
                <c:pt idx="1671">
                  <c:v>-6.4619999999999999E-3</c:v>
                </c:pt>
                <c:pt idx="1672">
                  <c:v>-6.5510000000000004E-3</c:v>
                </c:pt>
                <c:pt idx="1673">
                  <c:v>-6.6400000000000001E-3</c:v>
                </c:pt>
                <c:pt idx="1674">
                  <c:v>-6.7070000000000003E-3</c:v>
                </c:pt>
                <c:pt idx="1675">
                  <c:v>-6.796E-3</c:v>
                </c:pt>
                <c:pt idx="1676">
                  <c:v>-6.8180000000000003E-3</c:v>
                </c:pt>
                <c:pt idx="1677">
                  <c:v>-6.9069999999999999E-3</c:v>
                </c:pt>
                <c:pt idx="1678">
                  <c:v>-6.9959999999999996E-3</c:v>
                </c:pt>
                <c:pt idx="1679">
                  <c:v>-7.0850000000000002E-3</c:v>
                </c:pt>
                <c:pt idx="1680">
                  <c:v>-7.1510000000000002E-3</c:v>
                </c:pt>
                <c:pt idx="1681">
                  <c:v>-7.1960000000000001E-3</c:v>
                </c:pt>
                <c:pt idx="1682">
                  <c:v>-7.2849999999999998E-3</c:v>
                </c:pt>
                <c:pt idx="1683">
                  <c:v>-7.3740000000000003E-3</c:v>
                </c:pt>
                <c:pt idx="1684">
                  <c:v>-7.4180000000000001E-3</c:v>
                </c:pt>
                <c:pt idx="1685">
                  <c:v>-7.463E-3</c:v>
                </c:pt>
                <c:pt idx="1686">
                  <c:v>-7.5510000000000004E-3</c:v>
                </c:pt>
                <c:pt idx="1687">
                  <c:v>-7.6179999999999998E-3</c:v>
                </c:pt>
                <c:pt idx="1688">
                  <c:v>-7.685E-3</c:v>
                </c:pt>
                <c:pt idx="1689">
                  <c:v>-7.7520000000000002E-3</c:v>
                </c:pt>
                <c:pt idx="1690">
                  <c:v>-7.7520000000000002E-3</c:v>
                </c:pt>
                <c:pt idx="1691">
                  <c:v>-7.8399999999999997E-3</c:v>
                </c:pt>
                <c:pt idx="1692">
                  <c:v>-7.8180000000000003E-3</c:v>
                </c:pt>
                <c:pt idx="1693">
                  <c:v>-7.8849999999999996E-3</c:v>
                </c:pt>
                <c:pt idx="1694">
                  <c:v>-7.9740000000000002E-3</c:v>
                </c:pt>
                <c:pt idx="1695">
                  <c:v>-8.0180000000000008E-3</c:v>
                </c:pt>
                <c:pt idx="1696">
                  <c:v>-8.0180000000000008E-3</c:v>
                </c:pt>
                <c:pt idx="1697">
                  <c:v>-8.0400000000000003E-3</c:v>
                </c:pt>
                <c:pt idx="1698">
                  <c:v>-8.0630000000000007E-3</c:v>
                </c:pt>
                <c:pt idx="1699">
                  <c:v>-8.1290000000000008E-3</c:v>
                </c:pt>
                <c:pt idx="1700">
                  <c:v>-8.1519999999999995E-3</c:v>
                </c:pt>
                <c:pt idx="1701">
                  <c:v>-8.1740000000000007E-3</c:v>
                </c:pt>
                <c:pt idx="1702">
                  <c:v>-8.1960000000000002E-3</c:v>
                </c:pt>
                <c:pt idx="1703">
                  <c:v>-8.2179999999999996E-3</c:v>
                </c:pt>
                <c:pt idx="1704">
                  <c:v>-8.2410000000000001E-3</c:v>
                </c:pt>
                <c:pt idx="1705">
                  <c:v>-8.2629999999999995E-3</c:v>
                </c:pt>
                <c:pt idx="1706">
                  <c:v>-8.2629999999999995E-3</c:v>
                </c:pt>
                <c:pt idx="1707">
                  <c:v>-8.2850000000000007E-3</c:v>
                </c:pt>
                <c:pt idx="1708">
                  <c:v>-8.3289999999999996E-3</c:v>
                </c:pt>
                <c:pt idx="1709">
                  <c:v>-8.3289999999999996E-3</c:v>
                </c:pt>
                <c:pt idx="1710">
                  <c:v>-8.3289999999999996E-3</c:v>
                </c:pt>
                <c:pt idx="1711">
                  <c:v>-8.3070000000000001E-3</c:v>
                </c:pt>
                <c:pt idx="1712">
                  <c:v>-8.352E-3</c:v>
                </c:pt>
                <c:pt idx="1713">
                  <c:v>-8.3289999999999996E-3</c:v>
                </c:pt>
                <c:pt idx="1714">
                  <c:v>-8.352E-3</c:v>
                </c:pt>
                <c:pt idx="1715">
                  <c:v>-8.3070000000000001E-3</c:v>
                </c:pt>
                <c:pt idx="1716">
                  <c:v>-8.3289999999999996E-3</c:v>
                </c:pt>
                <c:pt idx="1717">
                  <c:v>-8.3070000000000001E-3</c:v>
                </c:pt>
                <c:pt idx="1718">
                  <c:v>-8.3070000000000001E-3</c:v>
                </c:pt>
                <c:pt idx="1719">
                  <c:v>-8.3070000000000001E-3</c:v>
                </c:pt>
                <c:pt idx="1720">
                  <c:v>-8.3289999999999996E-3</c:v>
                </c:pt>
                <c:pt idx="1721">
                  <c:v>-8.2850000000000007E-3</c:v>
                </c:pt>
                <c:pt idx="1722">
                  <c:v>-8.3070000000000001E-3</c:v>
                </c:pt>
                <c:pt idx="1723">
                  <c:v>-8.2410000000000001E-3</c:v>
                </c:pt>
                <c:pt idx="1724">
                  <c:v>-8.2410000000000001E-3</c:v>
                </c:pt>
                <c:pt idx="1725">
                  <c:v>-8.1740000000000007E-3</c:v>
                </c:pt>
                <c:pt idx="1726">
                  <c:v>-8.1960000000000002E-3</c:v>
                </c:pt>
                <c:pt idx="1727">
                  <c:v>-8.1519999999999995E-3</c:v>
                </c:pt>
                <c:pt idx="1728">
                  <c:v>-8.1519999999999995E-3</c:v>
                </c:pt>
                <c:pt idx="1729">
                  <c:v>-8.0850000000000002E-3</c:v>
                </c:pt>
                <c:pt idx="1730">
                  <c:v>-8.0850000000000002E-3</c:v>
                </c:pt>
                <c:pt idx="1731">
                  <c:v>-8.0630000000000007E-3</c:v>
                </c:pt>
                <c:pt idx="1732">
                  <c:v>-8.0400000000000003E-3</c:v>
                </c:pt>
                <c:pt idx="1733">
                  <c:v>-7.9959999999999996E-3</c:v>
                </c:pt>
                <c:pt idx="1734">
                  <c:v>-7.9290000000000003E-3</c:v>
                </c:pt>
                <c:pt idx="1735">
                  <c:v>-7.9290000000000003E-3</c:v>
                </c:pt>
                <c:pt idx="1736">
                  <c:v>-7.8849999999999996E-3</c:v>
                </c:pt>
                <c:pt idx="1737">
                  <c:v>-7.8630000000000002E-3</c:v>
                </c:pt>
                <c:pt idx="1738">
                  <c:v>-7.796E-3</c:v>
                </c:pt>
                <c:pt idx="1739">
                  <c:v>-7.7520000000000002E-3</c:v>
                </c:pt>
                <c:pt idx="1740">
                  <c:v>-7.7070000000000003E-3</c:v>
                </c:pt>
                <c:pt idx="1741">
                  <c:v>-7.685E-3</c:v>
                </c:pt>
                <c:pt idx="1742">
                  <c:v>-7.6400000000000001E-3</c:v>
                </c:pt>
                <c:pt idx="1743">
                  <c:v>-7.5510000000000004E-3</c:v>
                </c:pt>
                <c:pt idx="1744">
                  <c:v>-7.5290000000000001E-3</c:v>
                </c:pt>
                <c:pt idx="1745">
                  <c:v>-7.5069999999999998E-3</c:v>
                </c:pt>
                <c:pt idx="1746">
                  <c:v>-7.4180000000000001E-3</c:v>
                </c:pt>
                <c:pt idx="1747">
                  <c:v>-7.3740000000000003E-3</c:v>
                </c:pt>
                <c:pt idx="1748">
                  <c:v>-7.3289999999999996E-3</c:v>
                </c:pt>
                <c:pt idx="1749">
                  <c:v>-7.2849999999999998E-3</c:v>
                </c:pt>
                <c:pt idx="1750">
                  <c:v>-7.1960000000000001E-3</c:v>
                </c:pt>
                <c:pt idx="1751">
                  <c:v>-7.1510000000000002E-3</c:v>
                </c:pt>
                <c:pt idx="1752">
                  <c:v>-7.0850000000000002E-3</c:v>
                </c:pt>
                <c:pt idx="1753">
                  <c:v>-7.0400000000000003E-3</c:v>
                </c:pt>
                <c:pt idx="1754">
                  <c:v>-6.9740000000000002E-3</c:v>
                </c:pt>
                <c:pt idx="1755">
                  <c:v>-6.9290000000000003E-3</c:v>
                </c:pt>
                <c:pt idx="1756">
                  <c:v>-6.862E-3</c:v>
                </c:pt>
                <c:pt idx="1757">
                  <c:v>-6.8180000000000003E-3</c:v>
                </c:pt>
                <c:pt idx="1758">
                  <c:v>-6.7070000000000003E-3</c:v>
                </c:pt>
                <c:pt idx="1759">
                  <c:v>-6.6400000000000001E-3</c:v>
                </c:pt>
                <c:pt idx="1760">
                  <c:v>-6.574E-3</c:v>
                </c:pt>
                <c:pt idx="1761">
                  <c:v>-6.5290000000000001E-3</c:v>
                </c:pt>
                <c:pt idx="1762">
                  <c:v>-6.4619999999999999E-3</c:v>
                </c:pt>
                <c:pt idx="1763">
                  <c:v>-6.4180000000000001E-3</c:v>
                </c:pt>
                <c:pt idx="1764">
                  <c:v>-6.3290000000000004E-3</c:v>
                </c:pt>
                <c:pt idx="1765">
                  <c:v>-6.2179999999999996E-3</c:v>
                </c:pt>
                <c:pt idx="1766">
                  <c:v>-6.1960000000000001E-3</c:v>
                </c:pt>
                <c:pt idx="1767">
                  <c:v>-6.1289999999999999E-3</c:v>
                </c:pt>
                <c:pt idx="1768">
                  <c:v>-6.0179999999999999E-3</c:v>
                </c:pt>
                <c:pt idx="1769">
                  <c:v>-5.973E-3</c:v>
                </c:pt>
                <c:pt idx="1770">
                  <c:v>-5.8840000000000003E-3</c:v>
                </c:pt>
                <c:pt idx="1771">
                  <c:v>-5.8180000000000003E-3</c:v>
                </c:pt>
                <c:pt idx="1772">
                  <c:v>-5.7289999999999997E-3</c:v>
                </c:pt>
                <c:pt idx="1773">
                  <c:v>-5.64E-3</c:v>
                </c:pt>
                <c:pt idx="1774">
                  <c:v>-5.5510000000000004E-3</c:v>
                </c:pt>
                <c:pt idx="1775">
                  <c:v>-5.4840000000000002E-3</c:v>
                </c:pt>
                <c:pt idx="1776">
                  <c:v>-5.4180000000000001E-3</c:v>
                </c:pt>
                <c:pt idx="1777">
                  <c:v>-5.3290000000000004E-3</c:v>
                </c:pt>
                <c:pt idx="1778">
                  <c:v>-5.3070000000000001E-3</c:v>
                </c:pt>
                <c:pt idx="1779">
                  <c:v>-5.195E-3</c:v>
                </c:pt>
                <c:pt idx="1780">
                  <c:v>-5.1510000000000002E-3</c:v>
                </c:pt>
                <c:pt idx="1781">
                  <c:v>-5.0400000000000002E-3</c:v>
                </c:pt>
                <c:pt idx="1782">
                  <c:v>-4.9509999999999997E-3</c:v>
                </c:pt>
                <c:pt idx="1783">
                  <c:v>-4.8399999999999997E-3</c:v>
                </c:pt>
                <c:pt idx="1784">
                  <c:v>-4.7730000000000003E-3</c:v>
                </c:pt>
                <c:pt idx="1785">
                  <c:v>-4.6839999999999998E-3</c:v>
                </c:pt>
                <c:pt idx="1786">
                  <c:v>-4.5950000000000001E-3</c:v>
                </c:pt>
                <c:pt idx="1787">
                  <c:v>-4.5059999999999996E-3</c:v>
                </c:pt>
                <c:pt idx="1788">
                  <c:v>-4.4400000000000004E-3</c:v>
                </c:pt>
                <c:pt idx="1789">
                  <c:v>-4.3730000000000002E-3</c:v>
                </c:pt>
                <c:pt idx="1790">
                  <c:v>-4.2620000000000002E-3</c:v>
                </c:pt>
                <c:pt idx="1791">
                  <c:v>-4.1949999999999999E-3</c:v>
                </c:pt>
                <c:pt idx="1792">
                  <c:v>-4.1060000000000003E-3</c:v>
                </c:pt>
                <c:pt idx="1793">
                  <c:v>-4.0169999999999997E-3</c:v>
                </c:pt>
                <c:pt idx="1794">
                  <c:v>-3.9290000000000002E-3</c:v>
                </c:pt>
                <c:pt idx="1795">
                  <c:v>-3.862E-3</c:v>
                </c:pt>
                <c:pt idx="1796">
                  <c:v>-3.751E-3</c:v>
                </c:pt>
                <c:pt idx="1797">
                  <c:v>-3.64E-3</c:v>
                </c:pt>
                <c:pt idx="1798">
                  <c:v>-3.5950000000000001E-3</c:v>
                </c:pt>
                <c:pt idx="1799">
                  <c:v>-3.4840000000000001E-3</c:v>
                </c:pt>
                <c:pt idx="1800">
                  <c:v>-3.4169999999999999E-3</c:v>
                </c:pt>
                <c:pt idx="1801">
                  <c:v>-3.284E-3</c:v>
                </c:pt>
                <c:pt idx="1802">
                  <c:v>-3.2169999999999998E-3</c:v>
                </c:pt>
                <c:pt idx="1803">
                  <c:v>-3.1280000000000001E-3</c:v>
                </c:pt>
                <c:pt idx="1804">
                  <c:v>-3.039E-3</c:v>
                </c:pt>
                <c:pt idx="1805">
                  <c:v>-2.928E-3</c:v>
                </c:pt>
                <c:pt idx="1806">
                  <c:v>-2.8389999999999999E-3</c:v>
                </c:pt>
                <c:pt idx="1807">
                  <c:v>-2.7950000000000002E-3</c:v>
                </c:pt>
                <c:pt idx="1808">
                  <c:v>-2.7060000000000001E-3</c:v>
                </c:pt>
                <c:pt idx="1809">
                  <c:v>-2.617E-3</c:v>
                </c:pt>
                <c:pt idx="1810">
                  <c:v>-2.5279999999999999E-3</c:v>
                </c:pt>
                <c:pt idx="1811">
                  <c:v>-2.4390000000000002E-3</c:v>
                </c:pt>
                <c:pt idx="1812">
                  <c:v>-2.3059999999999999E-3</c:v>
                </c:pt>
                <c:pt idx="1813">
                  <c:v>-2.2169999999999998E-3</c:v>
                </c:pt>
                <c:pt idx="1814">
                  <c:v>-2.15E-3</c:v>
                </c:pt>
                <c:pt idx="1815">
                  <c:v>-1.9949999999999998E-3</c:v>
                </c:pt>
                <c:pt idx="1816">
                  <c:v>-1.9059999999999999E-3</c:v>
                </c:pt>
                <c:pt idx="1817">
                  <c:v>-1.8389999999999999E-3</c:v>
                </c:pt>
                <c:pt idx="1818">
                  <c:v>-1.7730000000000001E-3</c:v>
                </c:pt>
                <c:pt idx="1819">
                  <c:v>-1.6169999999999999E-3</c:v>
                </c:pt>
                <c:pt idx="1820">
                  <c:v>-1.5499999999999999E-3</c:v>
                </c:pt>
                <c:pt idx="1821">
                  <c:v>-1.4610000000000001E-3</c:v>
                </c:pt>
                <c:pt idx="1822">
                  <c:v>-1.372E-3</c:v>
                </c:pt>
                <c:pt idx="1823">
                  <c:v>-1.261E-3</c:v>
                </c:pt>
                <c:pt idx="1824">
                  <c:v>-1.1950000000000001E-3</c:v>
                </c:pt>
                <c:pt idx="1825">
                  <c:v>-1.1280000000000001E-3</c:v>
                </c:pt>
                <c:pt idx="1826">
                  <c:v>-9.9500000000000001E-4</c:v>
                </c:pt>
                <c:pt idx="1827">
                  <c:v>-9.2800000000000001E-4</c:v>
                </c:pt>
                <c:pt idx="1828">
                  <c:v>-8.1700000000000002E-4</c:v>
                </c:pt>
                <c:pt idx="1829">
                  <c:v>-7.2800000000000002E-4</c:v>
                </c:pt>
                <c:pt idx="1830">
                  <c:v>-6.1700000000000004E-4</c:v>
                </c:pt>
                <c:pt idx="1831">
                  <c:v>-4.8299999999999998E-4</c:v>
                </c:pt>
                <c:pt idx="1832">
                  <c:v>-3.7199999999999999E-4</c:v>
                </c:pt>
                <c:pt idx="1833">
                  <c:v>-2.8299999999999999E-4</c:v>
                </c:pt>
                <c:pt idx="1834">
                  <c:v>-2.3900000000000001E-4</c:v>
                </c:pt>
                <c:pt idx="1835">
                  <c:v>-1.2799999999999999E-4</c:v>
                </c:pt>
                <c:pt idx="1836">
                  <c:v>-1.7E-5</c:v>
                </c:pt>
                <c:pt idx="1837">
                  <c:v>7.2000000000000002E-5</c:v>
                </c:pt>
                <c:pt idx="1838">
                  <c:v>1.3899999999999999E-4</c:v>
                </c:pt>
                <c:pt idx="1839">
                  <c:v>2.5000000000000001E-4</c:v>
                </c:pt>
                <c:pt idx="1840">
                  <c:v>3.6099999999999999E-4</c:v>
                </c:pt>
                <c:pt idx="1841">
                  <c:v>4.28E-4</c:v>
                </c:pt>
                <c:pt idx="1842">
                  <c:v>5.3899999999999998E-4</c:v>
                </c:pt>
                <c:pt idx="1843">
                  <c:v>6.0599999999999998E-4</c:v>
                </c:pt>
                <c:pt idx="1844">
                  <c:v>7.1699999999999997E-4</c:v>
                </c:pt>
                <c:pt idx="1845">
                  <c:v>8.0599999999999997E-4</c:v>
                </c:pt>
                <c:pt idx="1846">
                  <c:v>9.3899999999999995E-4</c:v>
                </c:pt>
                <c:pt idx="1847">
                  <c:v>1.0280000000000001E-3</c:v>
                </c:pt>
                <c:pt idx="1848">
                  <c:v>1.139E-3</c:v>
                </c:pt>
                <c:pt idx="1849">
                  <c:v>1.2279999999999999E-3</c:v>
                </c:pt>
                <c:pt idx="1850">
                  <c:v>1.317E-3</c:v>
                </c:pt>
                <c:pt idx="1851">
                  <c:v>1.428E-3</c:v>
                </c:pt>
                <c:pt idx="1852">
                  <c:v>1.5169999999999999E-3</c:v>
                </c:pt>
                <c:pt idx="1853">
                  <c:v>1.6280000000000001E-3</c:v>
                </c:pt>
                <c:pt idx="1854">
                  <c:v>1.6949999999999999E-3</c:v>
                </c:pt>
                <c:pt idx="1855">
                  <c:v>1.784E-3</c:v>
                </c:pt>
                <c:pt idx="1856">
                  <c:v>1.9170000000000001E-3</c:v>
                </c:pt>
                <c:pt idx="1857">
                  <c:v>1.9840000000000001E-3</c:v>
                </c:pt>
                <c:pt idx="1858">
                  <c:v>2.0730000000000002E-3</c:v>
                </c:pt>
                <c:pt idx="1859">
                  <c:v>2.1840000000000002E-3</c:v>
                </c:pt>
                <c:pt idx="1860">
                  <c:v>2.2950000000000002E-3</c:v>
                </c:pt>
                <c:pt idx="1861">
                  <c:v>2.4060000000000002E-3</c:v>
                </c:pt>
                <c:pt idx="1862">
                  <c:v>2.4729999999999999E-3</c:v>
                </c:pt>
                <c:pt idx="1863">
                  <c:v>2.5839999999999999E-3</c:v>
                </c:pt>
                <c:pt idx="1864">
                  <c:v>2.6949999999999999E-3</c:v>
                </c:pt>
                <c:pt idx="1865">
                  <c:v>2.8279999999999998E-3</c:v>
                </c:pt>
                <c:pt idx="1866">
                  <c:v>2.895E-3</c:v>
                </c:pt>
                <c:pt idx="1867">
                  <c:v>3.006E-3</c:v>
                </c:pt>
                <c:pt idx="1868">
                  <c:v>3.117E-3</c:v>
                </c:pt>
                <c:pt idx="1869">
                  <c:v>3.2060000000000001E-3</c:v>
                </c:pt>
                <c:pt idx="1870">
                  <c:v>3.2729999999999999E-3</c:v>
                </c:pt>
                <c:pt idx="1871">
                  <c:v>3.362E-3</c:v>
                </c:pt>
                <c:pt idx="1872">
                  <c:v>3.4510000000000001E-3</c:v>
                </c:pt>
                <c:pt idx="1873">
                  <c:v>3.5400000000000002E-3</c:v>
                </c:pt>
                <c:pt idx="1874">
                  <c:v>3.6280000000000001E-3</c:v>
                </c:pt>
                <c:pt idx="1875">
                  <c:v>3.7399999999999998E-3</c:v>
                </c:pt>
                <c:pt idx="1876">
                  <c:v>3.8509999999999998E-3</c:v>
                </c:pt>
                <c:pt idx="1877">
                  <c:v>3.9399999999999999E-3</c:v>
                </c:pt>
                <c:pt idx="1878">
                  <c:v>4.0289999999999996E-3</c:v>
                </c:pt>
                <c:pt idx="1879">
                  <c:v>4.1619999999999999E-3</c:v>
                </c:pt>
                <c:pt idx="1880">
                  <c:v>4.2290000000000001E-3</c:v>
                </c:pt>
                <c:pt idx="1881">
                  <c:v>4.3400000000000001E-3</c:v>
                </c:pt>
                <c:pt idx="1882">
                  <c:v>4.4289999999999998E-3</c:v>
                </c:pt>
                <c:pt idx="1883">
                  <c:v>4.5620000000000001E-3</c:v>
                </c:pt>
                <c:pt idx="1884">
                  <c:v>4.6290000000000003E-3</c:v>
                </c:pt>
                <c:pt idx="1885">
                  <c:v>4.6950000000000004E-3</c:v>
                </c:pt>
                <c:pt idx="1886">
                  <c:v>4.7840000000000001E-3</c:v>
                </c:pt>
                <c:pt idx="1887">
                  <c:v>4.895E-3</c:v>
                </c:pt>
                <c:pt idx="1888">
                  <c:v>4.9839999999999997E-3</c:v>
                </c:pt>
                <c:pt idx="1889">
                  <c:v>5.1180000000000002E-3</c:v>
                </c:pt>
                <c:pt idx="1890">
                  <c:v>5.1840000000000002E-3</c:v>
                </c:pt>
                <c:pt idx="1891">
                  <c:v>5.2729999999999999E-3</c:v>
                </c:pt>
                <c:pt idx="1892">
                  <c:v>5.3619999999999996E-3</c:v>
                </c:pt>
                <c:pt idx="1893">
                  <c:v>5.4730000000000004E-3</c:v>
                </c:pt>
                <c:pt idx="1894">
                  <c:v>5.5180000000000003E-3</c:v>
                </c:pt>
                <c:pt idx="1895">
                  <c:v>5.6509999999999998E-3</c:v>
                </c:pt>
                <c:pt idx="1896">
                  <c:v>5.7400000000000003E-3</c:v>
                </c:pt>
                <c:pt idx="1897">
                  <c:v>5.829E-3</c:v>
                </c:pt>
                <c:pt idx="1898">
                  <c:v>5.94E-3</c:v>
                </c:pt>
                <c:pt idx="1899">
                  <c:v>6.051E-3</c:v>
                </c:pt>
                <c:pt idx="1900">
                  <c:v>6.0959999999999999E-3</c:v>
                </c:pt>
                <c:pt idx="1901">
                  <c:v>6.1619999999999999E-3</c:v>
                </c:pt>
                <c:pt idx="1902">
                  <c:v>6.2509999999999996E-3</c:v>
                </c:pt>
                <c:pt idx="1903">
                  <c:v>6.3400000000000001E-3</c:v>
                </c:pt>
                <c:pt idx="1904">
                  <c:v>6.4510000000000001E-3</c:v>
                </c:pt>
                <c:pt idx="1905">
                  <c:v>6.496E-3</c:v>
                </c:pt>
                <c:pt idx="1906">
                  <c:v>6.607E-3</c:v>
                </c:pt>
                <c:pt idx="1907">
                  <c:v>6.6740000000000002E-3</c:v>
                </c:pt>
                <c:pt idx="1908">
                  <c:v>6.7850000000000002E-3</c:v>
                </c:pt>
                <c:pt idx="1909">
                  <c:v>6.8510000000000003E-3</c:v>
                </c:pt>
                <c:pt idx="1910">
                  <c:v>6.9179999999999997E-3</c:v>
                </c:pt>
                <c:pt idx="1911">
                  <c:v>7.051E-3</c:v>
                </c:pt>
                <c:pt idx="1912">
                  <c:v>7.1180000000000002E-3</c:v>
                </c:pt>
                <c:pt idx="1913">
                  <c:v>7.1850000000000004E-3</c:v>
                </c:pt>
                <c:pt idx="1914">
                  <c:v>7.2740000000000001E-3</c:v>
                </c:pt>
                <c:pt idx="1915">
                  <c:v>7.3400000000000002E-3</c:v>
                </c:pt>
                <c:pt idx="1916">
                  <c:v>7.4510000000000002E-3</c:v>
                </c:pt>
                <c:pt idx="1917">
                  <c:v>7.5180000000000004E-3</c:v>
                </c:pt>
                <c:pt idx="1918">
                  <c:v>7.5630000000000003E-3</c:v>
                </c:pt>
                <c:pt idx="1919">
                  <c:v>7.607E-3</c:v>
                </c:pt>
                <c:pt idx="1920">
                  <c:v>7.6959999999999997E-3</c:v>
                </c:pt>
                <c:pt idx="1921">
                  <c:v>7.7400000000000004E-3</c:v>
                </c:pt>
                <c:pt idx="1922">
                  <c:v>7.8289999999999992E-3</c:v>
                </c:pt>
                <c:pt idx="1923">
                  <c:v>7.9399999999999991E-3</c:v>
                </c:pt>
                <c:pt idx="1924">
                  <c:v>7.9850000000000008E-3</c:v>
                </c:pt>
                <c:pt idx="1925">
                  <c:v>8.0739999999999996E-3</c:v>
                </c:pt>
                <c:pt idx="1926">
                  <c:v>8.0960000000000008E-3</c:v>
                </c:pt>
                <c:pt idx="1927">
                  <c:v>8.1630000000000001E-3</c:v>
                </c:pt>
                <c:pt idx="1928">
                  <c:v>8.2290000000000002E-3</c:v>
                </c:pt>
                <c:pt idx="1929">
                  <c:v>8.3180000000000007E-3</c:v>
                </c:pt>
                <c:pt idx="1930">
                  <c:v>8.3630000000000006E-3</c:v>
                </c:pt>
                <c:pt idx="1931">
                  <c:v>8.4519999999999994E-3</c:v>
                </c:pt>
                <c:pt idx="1932">
                  <c:v>8.4740000000000006E-3</c:v>
                </c:pt>
                <c:pt idx="1933">
                  <c:v>8.5179999999999995E-3</c:v>
                </c:pt>
                <c:pt idx="1934">
                  <c:v>8.5850000000000006E-3</c:v>
                </c:pt>
                <c:pt idx="1935">
                  <c:v>8.6289999999999995E-3</c:v>
                </c:pt>
                <c:pt idx="1936">
                  <c:v>8.6960000000000006E-3</c:v>
                </c:pt>
                <c:pt idx="1937">
                  <c:v>8.7410000000000005E-3</c:v>
                </c:pt>
                <c:pt idx="1938">
                  <c:v>8.7849999999999994E-3</c:v>
                </c:pt>
                <c:pt idx="1939">
                  <c:v>8.8520000000000005E-3</c:v>
                </c:pt>
                <c:pt idx="1940">
                  <c:v>8.9180000000000006E-3</c:v>
                </c:pt>
                <c:pt idx="1941">
                  <c:v>8.9630000000000005E-3</c:v>
                </c:pt>
                <c:pt idx="1942">
                  <c:v>8.9409999999999993E-3</c:v>
                </c:pt>
                <c:pt idx="1943">
                  <c:v>9.0069999999999994E-3</c:v>
                </c:pt>
                <c:pt idx="1944">
                  <c:v>9.0740000000000005E-3</c:v>
                </c:pt>
                <c:pt idx="1945">
                  <c:v>9.0959999999999999E-3</c:v>
                </c:pt>
                <c:pt idx="1946">
                  <c:v>9.1179999999999994E-3</c:v>
                </c:pt>
                <c:pt idx="1947">
                  <c:v>9.1629999999999993E-3</c:v>
                </c:pt>
                <c:pt idx="1948">
                  <c:v>9.1629999999999993E-3</c:v>
                </c:pt>
                <c:pt idx="1949">
                  <c:v>9.2069999999999999E-3</c:v>
                </c:pt>
                <c:pt idx="1950">
                  <c:v>9.2300000000000004E-3</c:v>
                </c:pt>
                <c:pt idx="1951">
                  <c:v>9.2739999999999993E-3</c:v>
                </c:pt>
                <c:pt idx="1952">
                  <c:v>9.2960000000000004E-3</c:v>
                </c:pt>
                <c:pt idx="1953">
                  <c:v>9.2960000000000004E-3</c:v>
                </c:pt>
                <c:pt idx="1954">
                  <c:v>9.3179999999999999E-3</c:v>
                </c:pt>
                <c:pt idx="1955">
                  <c:v>9.3410000000000003E-3</c:v>
                </c:pt>
                <c:pt idx="1956">
                  <c:v>9.3849999999999992E-3</c:v>
                </c:pt>
                <c:pt idx="1957">
                  <c:v>9.3849999999999992E-3</c:v>
                </c:pt>
                <c:pt idx="1958">
                  <c:v>9.3849999999999992E-3</c:v>
                </c:pt>
                <c:pt idx="1959">
                  <c:v>9.4070000000000004E-3</c:v>
                </c:pt>
                <c:pt idx="1960">
                  <c:v>9.4959999999999992E-3</c:v>
                </c:pt>
                <c:pt idx="1961">
                  <c:v>9.4299999999999991E-3</c:v>
                </c:pt>
                <c:pt idx="1962">
                  <c:v>9.4299999999999991E-3</c:v>
                </c:pt>
                <c:pt idx="1963">
                  <c:v>9.4299999999999991E-3</c:v>
                </c:pt>
                <c:pt idx="1964">
                  <c:v>9.4070000000000004E-3</c:v>
                </c:pt>
                <c:pt idx="1965">
                  <c:v>9.4070000000000004E-3</c:v>
                </c:pt>
                <c:pt idx="1966">
                  <c:v>9.4739999999999998E-3</c:v>
                </c:pt>
                <c:pt idx="1967">
                  <c:v>9.4070000000000004E-3</c:v>
                </c:pt>
                <c:pt idx="1968">
                  <c:v>9.4520000000000003E-3</c:v>
                </c:pt>
                <c:pt idx="1969">
                  <c:v>9.4299999999999991E-3</c:v>
                </c:pt>
                <c:pt idx="1970">
                  <c:v>9.4070000000000004E-3</c:v>
                </c:pt>
                <c:pt idx="1971">
                  <c:v>9.4070000000000004E-3</c:v>
                </c:pt>
                <c:pt idx="1972">
                  <c:v>9.3849999999999992E-3</c:v>
                </c:pt>
                <c:pt idx="1973">
                  <c:v>9.3629999999999998E-3</c:v>
                </c:pt>
                <c:pt idx="1974">
                  <c:v>9.3179999999999999E-3</c:v>
                </c:pt>
                <c:pt idx="1975">
                  <c:v>9.3179999999999999E-3</c:v>
                </c:pt>
                <c:pt idx="1976">
                  <c:v>9.2519999999999998E-3</c:v>
                </c:pt>
                <c:pt idx="1977">
                  <c:v>9.2300000000000004E-3</c:v>
                </c:pt>
                <c:pt idx="1978">
                  <c:v>9.2069999999999999E-3</c:v>
                </c:pt>
                <c:pt idx="1979">
                  <c:v>9.1850000000000005E-3</c:v>
                </c:pt>
                <c:pt idx="1980">
                  <c:v>9.1629999999999993E-3</c:v>
                </c:pt>
                <c:pt idx="1981">
                  <c:v>9.0959999999999999E-3</c:v>
                </c:pt>
                <c:pt idx="1982">
                  <c:v>9.0519999999999993E-3</c:v>
                </c:pt>
                <c:pt idx="1983">
                  <c:v>9.0299999999999998E-3</c:v>
                </c:pt>
                <c:pt idx="1984">
                  <c:v>8.9409999999999993E-3</c:v>
                </c:pt>
                <c:pt idx="1985">
                  <c:v>8.9409999999999993E-3</c:v>
                </c:pt>
                <c:pt idx="1986">
                  <c:v>8.9180000000000006E-3</c:v>
                </c:pt>
                <c:pt idx="1987">
                  <c:v>8.8520000000000005E-3</c:v>
                </c:pt>
                <c:pt idx="1988">
                  <c:v>8.8520000000000005E-3</c:v>
                </c:pt>
                <c:pt idx="1989">
                  <c:v>8.763E-3</c:v>
                </c:pt>
                <c:pt idx="1990">
                  <c:v>8.6960000000000006E-3</c:v>
                </c:pt>
                <c:pt idx="1991">
                  <c:v>8.6739999999999994E-3</c:v>
                </c:pt>
                <c:pt idx="1992">
                  <c:v>8.5629999999999994E-3</c:v>
                </c:pt>
                <c:pt idx="1993">
                  <c:v>8.4960000000000001E-3</c:v>
                </c:pt>
                <c:pt idx="1994">
                  <c:v>8.4519999999999994E-3</c:v>
                </c:pt>
                <c:pt idx="1995">
                  <c:v>8.3630000000000006E-3</c:v>
                </c:pt>
                <c:pt idx="1996">
                  <c:v>8.3409999999999995E-3</c:v>
                </c:pt>
                <c:pt idx="1997">
                  <c:v>8.2520000000000007E-3</c:v>
                </c:pt>
                <c:pt idx="1998">
                  <c:v>8.1630000000000001E-3</c:v>
                </c:pt>
                <c:pt idx="1999">
                  <c:v>8.1180000000000002E-3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749440"/>
        <c:axId val="179750016"/>
      </c:scatterChar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'ATF1320'!$A$501:$A$2500</c:f>
              <c:numCache>
                <c:formatCode>0.00E+00</c:formatCode>
                <c:ptCount val="2000"/>
                <c:pt idx="0">
                  <c:v>-6.8878000000000001E-9</c:v>
                </c:pt>
                <c:pt idx="1">
                  <c:v>-6.8815999999999999E-9</c:v>
                </c:pt>
                <c:pt idx="2">
                  <c:v>-6.8753E-9</c:v>
                </c:pt>
                <c:pt idx="3">
                  <c:v>-6.8690999999999998E-9</c:v>
                </c:pt>
                <c:pt idx="4">
                  <c:v>-6.8627999999999999E-9</c:v>
                </c:pt>
                <c:pt idx="5">
                  <c:v>-6.8565999999999997E-9</c:v>
                </c:pt>
                <c:pt idx="6">
                  <c:v>-6.8502999999999998E-9</c:v>
                </c:pt>
                <c:pt idx="7">
                  <c:v>-6.8441000000000004E-9</c:v>
                </c:pt>
                <c:pt idx="8">
                  <c:v>-6.8377999999999997E-9</c:v>
                </c:pt>
                <c:pt idx="9">
                  <c:v>-6.8316000000000003E-9</c:v>
                </c:pt>
                <c:pt idx="10">
                  <c:v>-6.8253000000000004E-9</c:v>
                </c:pt>
                <c:pt idx="11">
                  <c:v>-6.8191000000000002E-9</c:v>
                </c:pt>
                <c:pt idx="12">
                  <c:v>-6.8128000000000003E-9</c:v>
                </c:pt>
                <c:pt idx="13">
                  <c:v>-6.8066E-9</c:v>
                </c:pt>
                <c:pt idx="14">
                  <c:v>-6.8003000000000002E-9</c:v>
                </c:pt>
                <c:pt idx="15">
                  <c:v>-6.7940999999999999E-9</c:v>
                </c:pt>
                <c:pt idx="16">
                  <c:v>-6.7878000000000001E-9</c:v>
                </c:pt>
                <c:pt idx="17">
                  <c:v>-6.7815999999999998E-9</c:v>
                </c:pt>
                <c:pt idx="18">
                  <c:v>-6.7753E-9</c:v>
                </c:pt>
                <c:pt idx="19">
                  <c:v>-6.7690999999999997E-9</c:v>
                </c:pt>
                <c:pt idx="20">
                  <c:v>-6.7627999999999998E-9</c:v>
                </c:pt>
                <c:pt idx="21">
                  <c:v>-6.7565999999999996E-9</c:v>
                </c:pt>
                <c:pt idx="22">
                  <c:v>-6.7502999999999997E-9</c:v>
                </c:pt>
                <c:pt idx="23">
                  <c:v>-6.7441000000000003E-9</c:v>
                </c:pt>
                <c:pt idx="24">
                  <c:v>-6.7377999999999996E-9</c:v>
                </c:pt>
                <c:pt idx="25">
                  <c:v>-6.7316000000000002E-9</c:v>
                </c:pt>
                <c:pt idx="26">
                  <c:v>-6.7253000000000003E-9</c:v>
                </c:pt>
                <c:pt idx="27">
                  <c:v>-6.7191000000000001E-9</c:v>
                </c:pt>
                <c:pt idx="28">
                  <c:v>-6.7128000000000002E-9</c:v>
                </c:pt>
                <c:pt idx="29">
                  <c:v>-6.7066E-9</c:v>
                </c:pt>
                <c:pt idx="30">
                  <c:v>-6.7003000000000001E-9</c:v>
                </c:pt>
                <c:pt idx="31">
                  <c:v>-6.6940999999999999E-9</c:v>
                </c:pt>
                <c:pt idx="32">
                  <c:v>-6.6878E-9</c:v>
                </c:pt>
                <c:pt idx="33">
                  <c:v>-6.6815999999999998E-9</c:v>
                </c:pt>
                <c:pt idx="34">
                  <c:v>-6.6752999999999999E-9</c:v>
                </c:pt>
                <c:pt idx="35">
                  <c:v>-6.6690999999999996E-9</c:v>
                </c:pt>
                <c:pt idx="36">
                  <c:v>-6.6627999999999998E-9</c:v>
                </c:pt>
                <c:pt idx="37">
                  <c:v>-6.6566000000000004E-9</c:v>
                </c:pt>
                <c:pt idx="38">
                  <c:v>-6.6502999999999997E-9</c:v>
                </c:pt>
                <c:pt idx="39">
                  <c:v>-6.6441000000000002E-9</c:v>
                </c:pt>
                <c:pt idx="40">
                  <c:v>-6.6378000000000004E-9</c:v>
                </c:pt>
                <c:pt idx="41">
                  <c:v>-6.6316000000000001E-9</c:v>
                </c:pt>
                <c:pt idx="42">
                  <c:v>-6.6253000000000003E-9</c:v>
                </c:pt>
                <c:pt idx="43">
                  <c:v>-6.6191E-9</c:v>
                </c:pt>
                <c:pt idx="44">
                  <c:v>-6.6128000000000002E-9</c:v>
                </c:pt>
                <c:pt idx="45">
                  <c:v>-6.6065999999999999E-9</c:v>
                </c:pt>
                <c:pt idx="46">
                  <c:v>-6.6003E-9</c:v>
                </c:pt>
                <c:pt idx="47">
                  <c:v>-6.5940999999999998E-9</c:v>
                </c:pt>
                <c:pt idx="48">
                  <c:v>-6.5877999999999999E-9</c:v>
                </c:pt>
                <c:pt idx="49">
                  <c:v>-6.5815999999999997E-9</c:v>
                </c:pt>
                <c:pt idx="50">
                  <c:v>-6.5752999999999998E-9</c:v>
                </c:pt>
                <c:pt idx="51">
                  <c:v>-6.5691000000000004E-9</c:v>
                </c:pt>
                <c:pt idx="52">
                  <c:v>-6.5627999999999997E-9</c:v>
                </c:pt>
                <c:pt idx="53">
                  <c:v>-6.5566000000000003E-9</c:v>
                </c:pt>
                <c:pt idx="54">
                  <c:v>-6.5502999999999996E-9</c:v>
                </c:pt>
                <c:pt idx="55">
                  <c:v>-6.5441000000000002E-9</c:v>
                </c:pt>
                <c:pt idx="56">
                  <c:v>-6.5378000000000003E-9</c:v>
                </c:pt>
                <c:pt idx="57">
                  <c:v>-6.5316000000000001E-9</c:v>
                </c:pt>
                <c:pt idx="58">
                  <c:v>-6.5253000000000002E-9</c:v>
                </c:pt>
                <c:pt idx="59">
                  <c:v>-6.5191E-9</c:v>
                </c:pt>
                <c:pt idx="60">
                  <c:v>-6.5128000000000001E-9</c:v>
                </c:pt>
                <c:pt idx="61">
                  <c:v>-6.5065999999999998E-9</c:v>
                </c:pt>
                <c:pt idx="62">
                  <c:v>-6.5003E-9</c:v>
                </c:pt>
                <c:pt idx="63">
                  <c:v>-6.4940999999999997E-9</c:v>
                </c:pt>
                <c:pt idx="64">
                  <c:v>-6.4877999999999999E-9</c:v>
                </c:pt>
                <c:pt idx="65">
                  <c:v>-6.4815999999999996E-9</c:v>
                </c:pt>
                <c:pt idx="66">
                  <c:v>-6.4752999999999998E-9</c:v>
                </c:pt>
                <c:pt idx="67">
                  <c:v>-6.4691000000000003E-9</c:v>
                </c:pt>
                <c:pt idx="68">
                  <c:v>-6.4627999999999996E-9</c:v>
                </c:pt>
                <c:pt idx="69">
                  <c:v>-6.4566000000000002E-9</c:v>
                </c:pt>
                <c:pt idx="70">
                  <c:v>-6.4503000000000004E-9</c:v>
                </c:pt>
                <c:pt idx="71">
                  <c:v>-6.4441000000000001E-9</c:v>
                </c:pt>
                <c:pt idx="72">
                  <c:v>-6.4378000000000002E-9</c:v>
                </c:pt>
                <c:pt idx="73">
                  <c:v>-6.4316E-9</c:v>
                </c:pt>
                <c:pt idx="74">
                  <c:v>-6.4253000000000001E-9</c:v>
                </c:pt>
                <c:pt idx="75">
                  <c:v>-6.4190999999999999E-9</c:v>
                </c:pt>
                <c:pt idx="76">
                  <c:v>-6.4128E-9</c:v>
                </c:pt>
                <c:pt idx="77">
                  <c:v>-6.4065999999999998E-9</c:v>
                </c:pt>
                <c:pt idx="78">
                  <c:v>-6.4002999999999999E-9</c:v>
                </c:pt>
                <c:pt idx="79">
                  <c:v>-6.3940999999999997E-9</c:v>
                </c:pt>
                <c:pt idx="80">
                  <c:v>-6.3877999999999998E-9</c:v>
                </c:pt>
                <c:pt idx="81">
                  <c:v>-6.3816000000000004E-9</c:v>
                </c:pt>
                <c:pt idx="82">
                  <c:v>-6.3752999999999997E-9</c:v>
                </c:pt>
                <c:pt idx="83">
                  <c:v>-6.3691000000000003E-9</c:v>
                </c:pt>
                <c:pt idx="84">
                  <c:v>-6.3628000000000004E-9</c:v>
                </c:pt>
                <c:pt idx="85">
                  <c:v>-6.3566000000000002E-9</c:v>
                </c:pt>
                <c:pt idx="86">
                  <c:v>-6.3503000000000003E-9</c:v>
                </c:pt>
                <c:pt idx="87">
                  <c:v>-6.3441E-9</c:v>
                </c:pt>
                <c:pt idx="88">
                  <c:v>-6.3378000000000002E-9</c:v>
                </c:pt>
                <c:pt idx="89">
                  <c:v>-6.3315999999999999E-9</c:v>
                </c:pt>
                <c:pt idx="90">
                  <c:v>-6.3253000000000001E-9</c:v>
                </c:pt>
                <c:pt idx="91">
                  <c:v>-6.3190999999999998E-9</c:v>
                </c:pt>
                <c:pt idx="92">
                  <c:v>-6.3128E-9</c:v>
                </c:pt>
                <c:pt idx="93">
                  <c:v>-6.3065999999999997E-9</c:v>
                </c:pt>
                <c:pt idx="94">
                  <c:v>-6.3002999999999998E-9</c:v>
                </c:pt>
                <c:pt idx="95">
                  <c:v>-6.2940999999999996E-9</c:v>
                </c:pt>
                <c:pt idx="96">
                  <c:v>-6.2877999999999997E-9</c:v>
                </c:pt>
                <c:pt idx="97">
                  <c:v>-6.2816000000000003E-9</c:v>
                </c:pt>
                <c:pt idx="98">
                  <c:v>-6.2752999999999996E-9</c:v>
                </c:pt>
                <c:pt idx="99">
                  <c:v>-6.2691000000000002E-9</c:v>
                </c:pt>
                <c:pt idx="100">
                  <c:v>-6.2628000000000003E-9</c:v>
                </c:pt>
                <c:pt idx="101">
                  <c:v>-6.2566000000000001E-9</c:v>
                </c:pt>
                <c:pt idx="102">
                  <c:v>-6.2503000000000002E-9</c:v>
                </c:pt>
                <c:pt idx="103">
                  <c:v>-6.2441E-9</c:v>
                </c:pt>
                <c:pt idx="104">
                  <c:v>-6.2378000000000001E-9</c:v>
                </c:pt>
                <c:pt idx="105">
                  <c:v>-6.2315999999999999E-9</c:v>
                </c:pt>
                <c:pt idx="106">
                  <c:v>-6.2253E-9</c:v>
                </c:pt>
                <c:pt idx="107">
                  <c:v>-6.2190999999999998E-9</c:v>
                </c:pt>
                <c:pt idx="108">
                  <c:v>-6.2127999999999999E-9</c:v>
                </c:pt>
                <c:pt idx="109">
                  <c:v>-6.2065999999999996E-9</c:v>
                </c:pt>
                <c:pt idx="110">
                  <c:v>-6.2002999999999998E-9</c:v>
                </c:pt>
                <c:pt idx="111">
                  <c:v>-6.1941000000000004E-9</c:v>
                </c:pt>
                <c:pt idx="112">
                  <c:v>-6.1877999999999997E-9</c:v>
                </c:pt>
                <c:pt idx="113">
                  <c:v>-6.1816000000000002E-9</c:v>
                </c:pt>
                <c:pt idx="114">
                  <c:v>-6.1753000000000004E-9</c:v>
                </c:pt>
                <c:pt idx="115">
                  <c:v>-6.1691000000000001E-9</c:v>
                </c:pt>
                <c:pt idx="116">
                  <c:v>-6.1628000000000003E-9</c:v>
                </c:pt>
                <c:pt idx="117">
                  <c:v>-6.1566E-9</c:v>
                </c:pt>
                <c:pt idx="118">
                  <c:v>-6.1503000000000002E-9</c:v>
                </c:pt>
                <c:pt idx="119">
                  <c:v>-6.1440999999999999E-9</c:v>
                </c:pt>
                <c:pt idx="120">
                  <c:v>-6.1378E-9</c:v>
                </c:pt>
                <c:pt idx="121">
                  <c:v>-6.1315999999999998E-9</c:v>
                </c:pt>
                <c:pt idx="122">
                  <c:v>-6.1252999999999999E-9</c:v>
                </c:pt>
                <c:pt idx="123">
                  <c:v>-6.1190999999999997E-9</c:v>
                </c:pt>
                <c:pt idx="124">
                  <c:v>-6.1127999999999998E-9</c:v>
                </c:pt>
                <c:pt idx="125">
                  <c:v>-6.1066000000000004E-9</c:v>
                </c:pt>
                <c:pt idx="126">
                  <c:v>-6.1002999999999997E-9</c:v>
                </c:pt>
                <c:pt idx="127">
                  <c:v>-6.0941000000000003E-9</c:v>
                </c:pt>
                <c:pt idx="128">
                  <c:v>-6.0877999999999996E-9</c:v>
                </c:pt>
                <c:pt idx="129">
                  <c:v>-6.0816000000000002E-9</c:v>
                </c:pt>
                <c:pt idx="130">
                  <c:v>-6.0753000000000003E-9</c:v>
                </c:pt>
                <c:pt idx="131">
                  <c:v>-6.0691000000000001E-9</c:v>
                </c:pt>
                <c:pt idx="132">
                  <c:v>-6.0628000000000002E-9</c:v>
                </c:pt>
                <c:pt idx="133">
                  <c:v>-6.0566E-9</c:v>
                </c:pt>
                <c:pt idx="134">
                  <c:v>-6.0503000000000001E-9</c:v>
                </c:pt>
                <c:pt idx="135">
                  <c:v>-6.0440999999999998E-9</c:v>
                </c:pt>
                <c:pt idx="136">
                  <c:v>-6.0378E-9</c:v>
                </c:pt>
                <c:pt idx="137">
                  <c:v>-6.0315999999999997E-9</c:v>
                </c:pt>
                <c:pt idx="138">
                  <c:v>-6.0252999999999999E-9</c:v>
                </c:pt>
                <c:pt idx="139">
                  <c:v>-6.0190999999999996E-9</c:v>
                </c:pt>
                <c:pt idx="140">
                  <c:v>-6.0127999999999998E-9</c:v>
                </c:pt>
                <c:pt idx="141">
                  <c:v>-6.0066000000000003E-9</c:v>
                </c:pt>
                <c:pt idx="142">
                  <c:v>-6.0002999999999996E-9</c:v>
                </c:pt>
                <c:pt idx="143">
                  <c:v>-5.9941000000000002E-9</c:v>
                </c:pt>
                <c:pt idx="144">
                  <c:v>-5.9878000000000004E-9</c:v>
                </c:pt>
                <c:pt idx="145">
                  <c:v>-5.9816000000000001E-9</c:v>
                </c:pt>
                <c:pt idx="146">
                  <c:v>-5.9753000000000002E-9</c:v>
                </c:pt>
                <c:pt idx="147">
                  <c:v>-5.9691E-9</c:v>
                </c:pt>
                <c:pt idx="148">
                  <c:v>-5.9628000000000001E-9</c:v>
                </c:pt>
                <c:pt idx="149">
                  <c:v>-5.9565999999999999E-9</c:v>
                </c:pt>
                <c:pt idx="150">
                  <c:v>-5.9503E-9</c:v>
                </c:pt>
                <c:pt idx="151">
                  <c:v>-5.9440999999999998E-9</c:v>
                </c:pt>
                <c:pt idx="152">
                  <c:v>-5.9377999999999999E-9</c:v>
                </c:pt>
                <c:pt idx="153">
                  <c:v>-5.9315999999999997E-9</c:v>
                </c:pt>
                <c:pt idx="154">
                  <c:v>-5.9252999999999998E-9</c:v>
                </c:pt>
                <c:pt idx="155">
                  <c:v>-5.9191000000000004E-9</c:v>
                </c:pt>
                <c:pt idx="156">
                  <c:v>-5.9127999999999997E-9</c:v>
                </c:pt>
                <c:pt idx="157">
                  <c:v>-5.9066000000000003E-9</c:v>
                </c:pt>
                <c:pt idx="158">
                  <c:v>-5.9003000000000004E-9</c:v>
                </c:pt>
                <c:pt idx="159">
                  <c:v>-5.8941000000000002E-9</c:v>
                </c:pt>
                <c:pt idx="160">
                  <c:v>-5.8878000000000003E-9</c:v>
                </c:pt>
                <c:pt idx="161">
                  <c:v>-5.8816E-9</c:v>
                </c:pt>
                <c:pt idx="162">
                  <c:v>-5.8753000000000002E-9</c:v>
                </c:pt>
                <c:pt idx="163">
                  <c:v>-5.8690999999999999E-9</c:v>
                </c:pt>
                <c:pt idx="164">
                  <c:v>-5.8628000000000001E-9</c:v>
                </c:pt>
                <c:pt idx="165">
                  <c:v>-5.8565999999999998E-9</c:v>
                </c:pt>
                <c:pt idx="166">
                  <c:v>-5.8502999999999999E-9</c:v>
                </c:pt>
                <c:pt idx="167">
                  <c:v>-5.8440999999999997E-9</c:v>
                </c:pt>
                <c:pt idx="168">
                  <c:v>-5.8377999999999998E-9</c:v>
                </c:pt>
                <c:pt idx="169">
                  <c:v>-5.8315999999999996E-9</c:v>
                </c:pt>
                <c:pt idx="170">
                  <c:v>-5.8252999999999997E-9</c:v>
                </c:pt>
                <c:pt idx="171">
                  <c:v>-5.8191000000000003E-9</c:v>
                </c:pt>
                <c:pt idx="172">
                  <c:v>-5.8127999999999996E-9</c:v>
                </c:pt>
                <c:pt idx="173">
                  <c:v>-5.8066000000000002E-9</c:v>
                </c:pt>
                <c:pt idx="174">
                  <c:v>-5.8003000000000003E-9</c:v>
                </c:pt>
                <c:pt idx="175">
                  <c:v>-5.7941000000000001E-9</c:v>
                </c:pt>
                <c:pt idx="176">
                  <c:v>-5.7878000000000002E-9</c:v>
                </c:pt>
                <c:pt idx="177">
                  <c:v>-5.7816E-9</c:v>
                </c:pt>
                <c:pt idx="178">
                  <c:v>-5.7753000000000001E-9</c:v>
                </c:pt>
                <c:pt idx="179">
                  <c:v>-5.7690999999999999E-9</c:v>
                </c:pt>
                <c:pt idx="180">
                  <c:v>-5.7628E-9</c:v>
                </c:pt>
                <c:pt idx="181">
                  <c:v>-5.7565999999999997E-9</c:v>
                </c:pt>
                <c:pt idx="182">
                  <c:v>-5.7502999999999999E-9</c:v>
                </c:pt>
                <c:pt idx="183">
                  <c:v>-5.7440999999999996E-9</c:v>
                </c:pt>
                <c:pt idx="184">
                  <c:v>-5.7377999999999998E-9</c:v>
                </c:pt>
                <c:pt idx="185">
                  <c:v>-5.7316000000000003E-9</c:v>
                </c:pt>
                <c:pt idx="186">
                  <c:v>-5.7252999999999997E-9</c:v>
                </c:pt>
                <c:pt idx="187">
                  <c:v>-5.7191000000000002E-9</c:v>
                </c:pt>
                <c:pt idx="188">
                  <c:v>-5.7128000000000004E-9</c:v>
                </c:pt>
                <c:pt idx="189">
                  <c:v>-5.7066000000000001E-9</c:v>
                </c:pt>
                <c:pt idx="190">
                  <c:v>-5.7003000000000003E-9</c:v>
                </c:pt>
                <c:pt idx="191">
                  <c:v>-5.6941E-9</c:v>
                </c:pt>
                <c:pt idx="192">
                  <c:v>-5.6878000000000001E-9</c:v>
                </c:pt>
                <c:pt idx="193">
                  <c:v>-5.6815999999999999E-9</c:v>
                </c:pt>
                <c:pt idx="194">
                  <c:v>-5.6753E-9</c:v>
                </c:pt>
                <c:pt idx="195">
                  <c:v>-5.6690999999999998E-9</c:v>
                </c:pt>
                <c:pt idx="196">
                  <c:v>-5.6627999999999999E-9</c:v>
                </c:pt>
                <c:pt idx="197">
                  <c:v>-5.6565999999999997E-9</c:v>
                </c:pt>
                <c:pt idx="198">
                  <c:v>-5.6502999999999998E-9</c:v>
                </c:pt>
                <c:pt idx="199">
                  <c:v>-5.6441000000000004E-9</c:v>
                </c:pt>
                <c:pt idx="200">
                  <c:v>-5.6377999999999997E-9</c:v>
                </c:pt>
                <c:pt idx="201">
                  <c:v>-5.6316000000000003E-9</c:v>
                </c:pt>
                <c:pt idx="202">
                  <c:v>-5.6252999999999996E-9</c:v>
                </c:pt>
                <c:pt idx="203">
                  <c:v>-5.6191000000000002E-9</c:v>
                </c:pt>
                <c:pt idx="204">
                  <c:v>-5.6128000000000003E-9</c:v>
                </c:pt>
                <c:pt idx="205">
                  <c:v>-5.6066000000000001E-9</c:v>
                </c:pt>
                <c:pt idx="206">
                  <c:v>-5.6003000000000002E-9</c:v>
                </c:pt>
                <c:pt idx="207">
                  <c:v>-5.5940999999999999E-9</c:v>
                </c:pt>
                <c:pt idx="208">
                  <c:v>-5.5878000000000001E-9</c:v>
                </c:pt>
                <c:pt idx="209">
                  <c:v>-5.5815999999999998E-9</c:v>
                </c:pt>
                <c:pt idx="210">
                  <c:v>-5.5753E-9</c:v>
                </c:pt>
                <c:pt idx="211">
                  <c:v>-5.5690999999999997E-9</c:v>
                </c:pt>
                <c:pt idx="212">
                  <c:v>-5.5627999999999999E-9</c:v>
                </c:pt>
                <c:pt idx="213">
                  <c:v>-5.5565999999999996E-9</c:v>
                </c:pt>
                <c:pt idx="214">
                  <c:v>-5.5502999999999997E-9</c:v>
                </c:pt>
                <c:pt idx="215">
                  <c:v>-5.5441000000000003E-9</c:v>
                </c:pt>
                <c:pt idx="216">
                  <c:v>-5.5377999999999996E-9</c:v>
                </c:pt>
                <c:pt idx="217">
                  <c:v>-5.5316000000000002E-9</c:v>
                </c:pt>
                <c:pt idx="218">
                  <c:v>-5.5253000000000003E-9</c:v>
                </c:pt>
                <c:pt idx="219">
                  <c:v>-5.5191000000000001E-9</c:v>
                </c:pt>
                <c:pt idx="220">
                  <c:v>-5.5128000000000002E-9</c:v>
                </c:pt>
                <c:pt idx="221">
                  <c:v>-5.5066E-9</c:v>
                </c:pt>
                <c:pt idx="222">
                  <c:v>-5.5003000000000001E-9</c:v>
                </c:pt>
                <c:pt idx="223">
                  <c:v>-5.4940999999999999E-9</c:v>
                </c:pt>
                <c:pt idx="224">
                  <c:v>-5.4878E-9</c:v>
                </c:pt>
                <c:pt idx="225">
                  <c:v>-5.4815999999999998E-9</c:v>
                </c:pt>
                <c:pt idx="226">
                  <c:v>-5.4752999999999999E-9</c:v>
                </c:pt>
                <c:pt idx="227">
                  <c:v>-5.4690999999999997E-9</c:v>
                </c:pt>
                <c:pt idx="228">
                  <c:v>-5.4627999999999998E-9</c:v>
                </c:pt>
                <c:pt idx="229">
                  <c:v>-5.4566000000000004E-9</c:v>
                </c:pt>
                <c:pt idx="230">
                  <c:v>-5.4502999999999997E-9</c:v>
                </c:pt>
                <c:pt idx="231">
                  <c:v>-5.4441000000000003E-9</c:v>
                </c:pt>
                <c:pt idx="232">
                  <c:v>-5.4378000000000004E-9</c:v>
                </c:pt>
                <c:pt idx="233">
                  <c:v>-5.4316000000000001E-9</c:v>
                </c:pt>
                <c:pt idx="234">
                  <c:v>-5.4253000000000003E-9</c:v>
                </c:pt>
                <c:pt idx="235">
                  <c:v>-5.4191E-9</c:v>
                </c:pt>
                <c:pt idx="236">
                  <c:v>-5.4128000000000002E-9</c:v>
                </c:pt>
                <c:pt idx="237">
                  <c:v>-5.4065999999999999E-9</c:v>
                </c:pt>
                <c:pt idx="238">
                  <c:v>-5.4003000000000001E-9</c:v>
                </c:pt>
                <c:pt idx="239">
                  <c:v>-5.3940999999999998E-9</c:v>
                </c:pt>
                <c:pt idx="240">
                  <c:v>-5.3877999999999999E-9</c:v>
                </c:pt>
                <c:pt idx="241">
                  <c:v>-5.3815999999999997E-9</c:v>
                </c:pt>
                <c:pt idx="242">
                  <c:v>-5.3752999999999998E-9</c:v>
                </c:pt>
                <c:pt idx="243">
                  <c:v>-5.3691000000000004E-9</c:v>
                </c:pt>
                <c:pt idx="244">
                  <c:v>-5.3627999999999997E-9</c:v>
                </c:pt>
                <c:pt idx="245">
                  <c:v>-5.3566000000000003E-9</c:v>
                </c:pt>
                <c:pt idx="246">
                  <c:v>-5.3502999999999996E-9</c:v>
                </c:pt>
                <c:pt idx="247">
                  <c:v>-5.3441000000000002E-9</c:v>
                </c:pt>
                <c:pt idx="248">
                  <c:v>-5.3378000000000003E-9</c:v>
                </c:pt>
                <c:pt idx="249">
                  <c:v>-5.3316000000000001E-9</c:v>
                </c:pt>
                <c:pt idx="250">
                  <c:v>-5.3253000000000002E-9</c:v>
                </c:pt>
                <c:pt idx="251">
                  <c:v>-5.3191E-9</c:v>
                </c:pt>
                <c:pt idx="252">
                  <c:v>-5.3128000000000001E-9</c:v>
                </c:pt>
                <c:pt idx="253">
                  <c:v>-5.3065999999999999E-9</c:v>
                </c:pt>
                <c:pt idx="254">
                  <c:v>-5.3003E-9</c:v>
                </c:pt>
                <c:pt idx="255">
                  <c:v>-5.2940999999999997E-9</c:v>
                </c:pt>
                <c:pt idx="256">
                  <c:v>-5.2877999999999999E-9</c:v>
                </c:pt>
                <c:pt idx="257">
                  <c:v>-5.2815999999999996E-9</c:v>
                </c:pt>
                <c:pt idx="258">
                  <c:v>-5.2752999999999998E-9</c:v>
                </c:pt>
                <c:pt idx="259">
                  <c:v>-5.2691000000000003E-9</c:v>
                </c:pt>
                <c:pt idx="260">
                  <c:v>-5.2627999999999997E-9</c:v>
                </c:pt>
                <c:pt idx="261">
                  <c:v>-5.2566000000000002E-9</c:v>
                </c:pt>
                <c:pt idx="262">
                  <c:v>-5.2503000000000004E-9</c:v>
                </c:pt>
                <c:pt idx="263">
                  <c:v>-5.2441000000000001E-9</c:v>
                </c:pt>
                <c:pt idx="264">
                  <c:v>-5.2378000000000003E-9</c:v>
                </c:pt>
                <c:pt idx="265">
                  <c:v>-5.2316E-9</c:v>
                </c:pt>
                <c:pt idx="266">
                  <c:v>-5.2253000000000001E-9</c:v>
                </c:pt>
                <c:pt idx="267">
                  <c:v>-5.2190999999999999E-9</c:v>
                </c:pt>
                <c:pt idx="268">
                  <c:v>-5.2128E-9</c:v>
                </c:pt>
                <c:pt idx="269">
                  <c:v>-5.2065999999999998E-9</c:v>
                </c:pt>
                <c:pt idx="270">
                  <c:v>-5.2002999999999999E-9</c:v>
                </c:pt>
                <c:pt idx="271">
                  <c:v>-5.1940999999999997E-9</c:v>
                </c:pt>
                <c:pt idx="272">
                  <c:v>-5.1877999999999998E-9</c:v>
                </c:pt>
                <c:pt idx="273">
                  <c:v>-5.1816000000000004E-9</c:v>
                </c:pt>
                <c:pt idx="274">
                  <c:v>-5.1752999999999997E-9</c:v>
                </c:pt>
                <c:pt idx="275">
                  <c:v>-5.1691000000000003E-9</c:v>
                </c:pt>
                <c:pt idx="276">
                  <c:v>-5.1628000000000004E-9</c:v>
                </c:pt>
                <c:pt idx="277">
                  <c:v>-5.1566000000000002E-9</c:v>
                </c:pt>
                <c:pt idx="278">
                  <c:v>-5.1503000000000003E-9</c:v>
                </c:pt>
                <c:pt idx="279">
                  <c:v>-5.1441000000000001E-9</c:v>
                </c:pt>
                <c:pt idx="280">
                  <c:v>-5.1378000000000002E-9</c:v>
                </c:pt>
                <c:pt idx="281">
                  <c:v>-5.1315999999999999E-9</c:v>
                </c:pt>
                <c:pt idx="282">
                  <c:v>-5.1253000000000001E-9</c:v>
                </c:pt>
                <c:pt idx="283">
                  <c:v>-5.1190999999999998E-9</c:v>
                </c:pt>
                <c:pt idx="284">
                  <c:v>-5.1128E-9</c:v>
                </c:pt>
                <c:pt idx="285">
                  <c:v>-5.1065999999999997E-9</c:v>
                </c:pt>
                <c:pt idx="286">
                  <c:v>-5.1002999999999999E-9</c:v>
                </c:pt>
                <c:pt idx="287">
                  <c:v>-5.0940999999999996E-9</c:v>
                </c:pt>
                <c:pt idx="288">
                  <c:v>-5.0877999999999997E-9</c:v>
                </c:pt>
                <c:pt idx="289">
                  <c:v>-5.0816000000000003E-9</c:v>
                </c:pt>
                <c:pt idx="290">
                  <c:v>-5.0752999999999996E-9</c:v>
                </c:pt>
                <c:pt idx="291">
                  <c:v>-5.0691000000000002E-9</c:v>
                </c:pt>
                <c:pt idx="292">
                  <c:v>-5.0628000000000003E-9</c:v>
                </c:pt>
                <c:pt idx="293">
                  <c:v>-5.0566000000000001E-9</c:v>
                </c:pt>
                <c:pt idx="294">
                  <c:v>-5.0503000000000002E-9</c:v>
                </c:pt>
                <c:pt idx="295">
                  <c:v>-5.0441E-9</c:v>
                </c:pt>
                <c:pt idx="296">
                  <c:v>-5.0378000000000001E-9</c:v>
                </c:pt>
                <c:pt idx="297">
                  <c:v>-5.0315999999999999E-9</c:v>
                </c:pt>
                <c:pt idx="298">
                  <c:v>-5.0253E-9</c:v>
                </c:pt>
                <c:pt idx="299">
                  <c:v>-5.0190999999999998E-9</c:v>
                </c:pt>
                <c:pt idx="300">
                  <c:v>-5.0127999999999999E-9</c:v>
                </c:pt>
                <c:pt idx="301">
                  <c:v>-5.0065999999999996E-9</c:v>
                </c:pt>
                <c:pt idx="302">
                  <c:v>-5.0002999999999998E-9</c:v>
                </c:pt>
                <c:pt idx="303">
                  <c:v>-4.9941000000000004E-9</c:v>
                </c:pt>
                <c:pt idx="304">
                  <c:v>-4.9877999999999997E-9</c:v>
                </c:pt>
                <c:pt idx="305">
                  <c:v>-4.9816000000000003E-9</c:v>
                </c:pt>
                <c:pt idx="306">
                  <c:v>-4.9753000000000004E-9</c:v>
                </c:pt>
                <c:pt idx="307">
                  <c:v>-4.9691000000000001E-9</c:v>
                </c:pt>
                <c:pt idx="308">
                  <c:v>-4.9628000000000003E-9</c:v>
                </c:pt>
                <c:pt idx="309">
                  <c:v>-4.9566E-9</c:v>
                </c:pt>
                <c:pt idx="310">
                  <c:v>-4.9503000000000002E-9</c:v>
                </c:pt>
                <c:pt idx="311">
                  <c:v>-4.9440999999999999E-9</c:v>
                </c:pt>
                <c:pt idx="312">
                  <c:v>-4.9378000000000001E-9</c:v>
                </c:pt>
                <c:pt idx="313">
                  <c:v>-4.9315999999999998E-9</c:v>
                </c:pt>
                <c:pt idx="314">
                  <c:v>-4.9252999999999999E-9</c:v>
                </c:pt>
                <c:pt idx="315">
                  <c:v>-4.9190999999999997E-9</c:v>
                </c:pt>
                <c:pt idx="316">
                  <c:v>-4.9127999999999998E-9</c:v>
                </c:pt>
                <c:pt idx="317">
                  <c:v>-4.9066000000000004E-9</c:v>
                </c:pt>
                <c:pt idx="318">
                  <c:v>-4.9002999999999997E-9</c:v>
                </c:pt>
                <c:pt idx="319">
                  <c:v>-4.8941000000000003E-9</c:v>
                </c:pt>
                <c:pt idx="320">
                  <c:v>-4.8877999999999996E-9</c:v>
                </c:pt>
                <c:pt idx="321">
                  <c:v>-4.8816000000000002E-9</c:v>
                </c:pt>
                <c:pt idx="322">
                  <c:v>-4.8753000000000003E-9</c:v>
                </c:pt>
                <c:pt idx="323">
                  <c:v>-4.8691000000000001E-9</c:v>
                </c:pt>
                <c:pt idx="324">
                  <c:v>-4.8628000000000002E-9</c:v>
                </c:pt>
                <c:pt idx="325">
                  <c:v>-4.8566E-9</c:v>
                </c:pt>
                <c:pt idx="326">
                  <c:v>-4.8503000000000001E-9</c:v>
                </c:pt>
                <c:pt idx="327">
                  <c:v>-4.8440999999999998E-9</c:v>
                </c:pt>
                <c:pt idx="328">
                  <c:v>-4.8378E-9</c:v>
                </c:pt>
                <c:pt idx="329">
                  <c:v>-4.8315999999999997E-9</c:v>
                </c:pt>
                <c:pt idx="330">
                  <c:v>-4.8252999999999999E-9</c:v>
                </c:pt>
                <c:pt idx="331">
                  <c:v>-4.8190999999999996E-9</c:v>
                </c:pt>
                <c:pt idx="332">
                  <c:v>-4.8127999999999998E-9</c:v>
                </c:pt>
                <c:pt idx="333">
                  <c:v>-4.8066000000000003E-9</c:v>
                </c:pt>
                <c:pt idx="334">
                  <c:v>-4.8002999999999996E-9</c:v>
                </c:pt>
                <c:pt idx="335">
                  <c:v>-4.7941000000000002E-9</c:v>
                </c:pt>
                <c:pt idx="336">
                  <c:v>-4.7878000000000004E-9</c:v>
                </c:pt>
                <c:pt idx="337">
                  <c:v>-4.7816000000000001E-9</c:v>
                </c:pt>
                <c:pt idx="338">
                  <c:v>-4.7753000000000002E-9</c:v>
                </c:pt>
                <c:pt idx="339">
                  <c:v>-4.7691E-9</c:v>
                </c:pt>
                <c:pt idx="340">
                  <c:v>-4.7628000000000001E-9</c:v>
                </c:pt>
                <c:pt idx="341">
                  <c:v>-4.7565999999999999E-9</c:v>
                </c:pt>
                <c:pt idx="342">
                  <c:v>-4.7503E-9</c:v>
                </c:pt>
                <c:pt idx="343">
                  <c:v>-4.7440999999999998E-9</c:v>
                </c:pt>
                <c:pt idx="344">
                  <c:v>-4.7377999999999999E-9</c:v>
                </c:pt>
                <c:pt idx="345">
                  <c:v>-4.7315999999999997E-9</c:v>
                </c:pt>
                <c:pt idx="346">
                  <c:v>-4.7252999999999998E-9</c:v>
                </c:pt>
                <c:pt idx="347">
                  <c:v>-4.7191000000000004E-9</c:v>
                </c:pt>
                <c:pt idx="348">
                  <c:v>-4.7127999999999997E-9</c:v>
                </c:pt>
                <c:pt idx="349">
                  <c:v>-4.7066000000000003E-9</c:v>
                </c:pt>
                <c:pt idx="350">
                  <c:v>-4.7003000000000004E-9</c:v>
                </c:pt>
                <c:pt idx="351">
                  <c:v>-4.6941000000000002E-9</c:v>
                </c:pt>
                <c:pt idx="352">
                  <c:v>-4.6878000000000003E-9</c:v>
                </c:pt>
                <c:pt idx="353">
                  <c:v>-4.6816E-9</c:v>
                </c:pt>
                <c:pt idx="354">
                  <c:v>-4.6753000000000002E-9</c:v>
                </c:pt>
                <c:pt idx="355">
                  <c:v>-4.6690999999999999E-9</c:v>
                </c:pt>
                <c:pt idx="356">
                  <c:v>-4.6628000000000001E-9</c:v>
                </c:pt>
                <c:pt idx="357">
                  <c:v>-4.6565999999999998E-9</c:v>
                </c:pt>
                <c:pt idx="358">
                  <c:v>-4.6503E-9</c:v>
                </c:pt>
                <c:pt idx="359">
                  <c:v>-4.6440999999999997E-9</c:v>
                </c:pt>
                <c:pt idx="360">
                  <c:v>-4.6377999999999998E-9</c:v>
                </c:pt>
                <c:pt idx="361">
                  <c:v>-4.6315999999999996E-9</c:v>
                </c:pt>
                <c:pt idx="362">
                  <c:v>-4.6252999999999997E-9</c:v>
                </c:pt>
                <c:pt idx="363">
                  <c:v>-4.6191000000000003E-9</c:v>
                </c:pt>
                <c:pt idx="364">
                  <c:v>-4.6127999999999996E-9</c:v>
                </c:pt>
                <c:pt idx="365">
                  <c:v>-4.6066000000000002E-9</c:v>
                </c:pt>
                <c:pt idx="366">
                  <c:v>-4.6003000000000003E-9</c:v>
                </c:pt>
                <c:pt idx="367">
                  <c:v>-4.5941000000000001E-9</c:v>
                </c:pt>
                <c:pt idx="368">
                  <c:v>-4.5878000000000002E-9</c:v>
                </c:pt>
                <c:pt idx="369">
                  <c:v>-4.5816E-9</c:v>
                </c:pt>
                <c:pt idx="370">
                  <c:v>-4.5753000000000001E-9</c:v>
                </c:pt>
                <c:pt idx="371">
                  <c:v>-4.5690999999999999E-9</c:v>
                </c:pt>
                <c:pt idx="372">
                  <c:v>-4.5628E-9</c:v>
                </c:pt>
                <c:pt idx="373">
                  <c:v>-4.5565999999999998E-9</c:v>
                </c:pt>
                <c:pt idx="374">
                  <c:v>-4.5502999999999999E-9</c:v>
                </c:pt>
                <c:pt idx="375">
                  <c:v>-4.5440999999999996E-9</c:v>
                </c:pt>
                <c:pt idx="376">
                  <c:v>-4.5377999999999998E-9</c:v>
                </c:pt>
                <c:pt idx="377">
                  <c:v>-4.5316000000000004E-9</c:v>
                </c:pt>
                <c:pt idx="378">
                  <c:v>-4.5252999999999997E-9</c:v>
                </c:pt>
                <c:pt idx="379">
                  <c:v>-4.5191000000000002E-9</c:v>
                </c:pt>
                <c:pt idx="380">
                  <c:v>-4.5128000000000004E-9</c:v>
                </c:pt>
                <c:pt idx="381">
                  <c:v>-4.5066000000000001E-9</c:v>
                </c:pt>
                <c:pt idx="382">
                  <c:v>-4.5003000000000003E-9</c:v>
                </c:pt>
                <c:pt idx="383">
                  <c:v>-4.4941E-9</c:v>
                </c:pt>
                <c:pt idx="384">
                  <c:v>-4.4878000000000002E-9</c:v>
                </c:pt>
                <c:pt idx="385">
                  <c:v>-4.4815999999999999E-9</c:v>
                </c:pt>
                <c:pt idx="386">
                  <c:v>-4.4753E-9</c:v>
                </c:pt>
                <c:pt idx="387">
                  <c:v>-4.4690999999999998E-9</c:v>
                </c:pt>
                <c:pt idx="388">
                  <c:v>-4.4627999999999999E-9</c:v>
                </c:pt>
                <c:pt idx="389">
                  <c:v>-4.4565999999999997E-9</c:v>
                </c:pt>
                <c:pt idx="390">
                  <c:v>-4.4502999999999998E-9</c:v>
                </c:pt>
                <c:pt idx="391">
                  <c:v>-4.4441000000000004E-9</c:v>
                </c:pt>
                <c:pt idx="392">
                  <c:v>-4.4377999999999997E-9</c:v>
                </c:pt>
                <c:pt idx="393">
                  <c:v>-4.4316000000000003E-9</c:v>
                </c:pt>
                <c:pt idx="394">
                  <c:v>-4.4252999999999996E-9</c:v>
                </c:pt>
                <c:pt idx="395">
                  <c:v>-4.4191000000000002E-9</c:v>
                </c:pt>
                <c:pt idx="396">
                  <c:v>-4.4128000000000003E-9</c:v>
                </c:pt>
                <c:pt idx="397">
                  <c:v>-4.4066000000000001E-9</c:v>
                </c:pt>
                <c:pt idx="398">
                  <c:v>-4.4003000000000002E-9</c:v>
                </c:pt>
                <c:pt idx="399">
                  <c:v>-4.3941E-9</c:v>
                </c:pt>
                <c:pt idx="400">
                  <c:v>-4.3878000000000001E-9</c:v>
                </c:pt>
                <c:pt idx="401">
                  <c:v>-4.3815999999999998E-9</c:v>
                </c:pt>
                <c:pt idx="402">
                  <c:v>-4.3753E-9</c:v>
                </c:pt>
                <c:pt idx="403">
                  <c:v>-4.3690999999999997E-9</c:v>
                </c:pt>
                <c:pt idx="404">
                  <c:v>-4.3627999999999999E-9</c:v>
                </c:pt>
                <c:pt idx="405">
                  <c:v>-4.3565999999999996E-9</c:v>
                </c:pt>
                <c:pt idx="406">
                  <c:v>-4.3502999999999998E-9</c:v>
                </c:pt>
                <c:pt idx="407">
                  <c:v>-4.3441000000000003E-9</c:v>
                </c:pt>
                <c:pt idx="408">
                  <c:v>-4.3377999999999996E-9</c:v>
                </c:pt>
                <c:pt idx="409">
                  <c:v>-4.3316000000000002E-9</c:v>
                </c:pt>
                <c:pt idx="410">
                  <c:v>-4.3253000000000004E-9</c:v>
                </c:pt>
                <c:pt idx="411">
                  <c:v>-4.3191000000000001E-9</c:v>
                </c:pt>
                <c:pt idx="412">
                  <c:v>-4.3128000000000002E-9</c:v>
                </c:pt>
                <c:pt idx="413">
                  <c:v>-4.3066E-9</c:v>
                </c:pt>
                <c:pt idx="414">
                  <c:v>-4.3003000000000001E-9</c:v>
                </c:pt>
                <c:pt idx="415">
                  <c:v>-4.2940999999999999E-9</c:v>
                </c:pt>
                <c:pt idx="416">
                  <c:v>-4.2878E-9</c:v>
                </c:pt>
                <c:pt idx="417">
                  <c:v>-4.2815999999999998E-9</c:v>
                </c:pt>
                <c:pt idx="418">
                  <c:v>-4.2752999999999999E-9</c:v>
                </c:pt>
                <c:pt idx="419">
                  <c:v>-4.2690999999999997E-9</c:v>
                </c:pt>
                <c:pt idx="420">
                  <c:v>-4.2627999999999998E-9</c:v>
                </c:pt>
                <c:pt idx="421">
                  <c:v>-4.2566000000000004E-9</c:v>
                </c:pt>
                <c:pt idx="422">
                  <c:v>-4.2502999999999997E-9</c:v>
                </c:pt>
                <c:pt idx="423">
                  <c:v>-4.2441000000000003E-9</c:v>
                </c:pt>
                <c:pt idx="424">
                  <c:v>-4.2378000000000004E-9</c:v>
                </c:pt>
                <c:pt idx="425">
                  <c:v>-4.2316000000000002E-9</c:v>
                </c:pt>
                <c:pt idx="426">
                  <c:v>-4.2253000000000003E-9</c:v>
                </c:pt>
                <c:pt idx="427">
                  <c:v>-4.2191E-9</c:v>
                </c:pt>
                <c:pt idx="428">
                  <c:v>-4.2128000000000002E-9</c:v>
                </c:pt>
                <c:pt idx="429">
                  <c:v>-4.2065999999999999E-9</c:v>
                </c:pt>
                <c:pt idx="430">
                  <c:v>-4.2003000000000001E-9</c:v>
                </c:pt>
                <c:pt idx="431">
                  <c:v>-4.1940999999999998E-9</c:v>
                </c:pt>
                <c:pt idx="432">
                  <c:v>-4.1878E-9</c:v>
                </c:pt>
                <c:pt idx="433">
                  <c:v>-4.1815999999999997E-9</c:v>
                </c:pt>
                <c:pt idx="434">
                  <c:v>-4.1752999999999998E-9</c:v>
                </c:pt>
                <c:pt idx="435">
                  <c:v>-4.1690999999999996E-9</c:v>
                </c:pt>
                <c:pt idx="436">
                  <c:v>-4.1627999999999997E-9</c:v>
                </c:pt>
                <c:pt idx="437">
                  <c:v>-4.1566000000000003E-9</c:v>
                </c:pt>
                <c:pt idx="438">
                  <c:v>-4.1502999999999996E-9</c:v>
                </c:pt>
                <c:pt idx="439">
                  <c:v>-4.1441000000000002E-9</c:v>
                </c:pt>
                <c:pt idx="440">
                  <c:v>-4.1378000000000003E-9</c:v>
                </c:pt>
                <c:pt idx="441">
                  <c:v>-4.1316000000000001E-9</c:v>
                </c:pt>
                <c:pt idx="442">
                  <c:v>-4.1253000000000002E-9</c:v>
                </c:pt>
                <c:pt idx="443">
                  <c:v>-4.1191E-9</c:v>
                </c:pt>
                <c:pt idx="444">
                  <c:v>-4.1128000000000001E-9</c:v>
                </c:pt>
                <c:pt idx="445">
                  <c:v>-4.1065999999999999E-9</c:v>
                </c:pt>
                <c:pt idx="446">
                  <c:v>-4.1003E-9</c:v>
                </c:pt>
                <c:pt idx="447">
                  <c:v>-4.0940999999999997E-9</c:v>
                </c:pt>
                <c:pt idx="448">
                  <c:v>-4.0877999999999999E-9</c:v>
                </c:pt>
                <c:pt idx="449">
                  <c:v>-4.0815999999999996E-9</c:v>
                </c:pt>
                <c:pt idx="450">
                  <c:v>-4.0752999999999998E-9</c:v>
                </c:pt>
                <c:pt idx="451">
                  <c:v>-4.0691000000000004E-9</c:v>
                </c:pt>
                <c:pt idx="452">
                  <c:v>-4.0627999999999997E-9</c:v>
                </c:pt>
                <c:pt idx="453">
                  <c:v>-4.0566000000000002E-9</c:v>
                </c:pt>
                <c:pt idx="454">
                  <c:v>-4.0503000000000004E-9</c:v>
                </c:pt>
                <c:pt idx="455">
                  <c:v>-4.0441000000000001E-9</c:v>
                </c:pt>
                <c:pt idx="456">
                  <c:v>-4.0378000000000003E-9</c:v>
                </c:pt>
                <c:pt idx="457">
                  <c:v>-4.0316E-9</c:v>
                </c:pt>
                <c:pt idx="458">
                  <c:v>-4.0253000000000002E-9</c:v>
                </c:pt>
                <c:pt idx="459">
                  <c:v>-4.0190999999999999E-9</c:v>
                </c:pt>
                <c:pt idx="460">
                  <c:v>-4.0128E-9</c:v>
                </c:pt>
                <c:pt idx="461">
                  <c:v>-4.0065999999999998E-9</c:v>
                </c:pt>
                <c:pt idx="462">
                  <c:v>-4.0002999999999999E-9</c:v>
                </c:pt>
                <c:pt idx="463">
                  <c:v>-3.9940999999999997E-9</c:v>
                </c:pt>
                <c:pt idx="464">
                  <c:v>-3.9877999999999998E-9</c:v>
                </c:pt>
                <c:pt idx="465">
                  <c:v>-3.9816000000000004E-9</c:v>
                </c:pt>
                <c:pt idx="466">
                  <c:v>-3.9752999999999997E-9</c:v>
                </c:pt>
                <c:pt idx="467">
                  <c:v>-3.9691000000000003E-9</c:v>
                </c:pt>
                <c:pt idx="468">
                  <c:v>-3.9627999999999996E-9</c:v>
                </c:pt>
                <c:pt idx="469">
                  <c:v>-3.9566000000000002E-9</c:v>
                </c:pt>
                <c:pt idx="470">
                  <c:v>-3.9503000000000003E-9</c:v>
                </c:pt>
                <c:pt idx="471">
                  <c:v>-3.9441000000000001E-9</c:v>
                </c:pt>
                <c:pt idx="472">
                  <c:v>-3.9378000000000002E-9</c:v>
                </c:pt>
                <c:pt idx="473">
                  <c:v>-3.9315999999999999E-9</c:v>
                </c:pt>
                <c:pt idx="474">
                  <c:v>-3.9253000000000001E-9</c:v>
                </c:pt>
                <c:pt idx="475">
                  <c:v>-3.9190999999999998E-9</c:v>
                </c:pt>
                <c:pt idx="476">
                  <c:v>-3.9128E-9</c:v>
                </c:pt>
                <c:pt idx="477">
                  <c:v>-3.9065999999999997E-9</c:v>
                </c:pt>
                <c:pt idx="478">
                  <c:v>-3.9002999999999999E-9</c:v>
                </c:pt>
                <c:pt idx="479">
                  <c:v>-3.8940999999999996E-9</c:v>
                </c:pt>
                <c:pt idx="480">
                  <c:v>-3.8877999999999997E-9</c:v>
                </c:pt>
                <c:pt idx="481">
                  <c:v>-3.8816000000000003E-9</c:v>
                </c:pt>
                <c:pt idx="482">
                  <c:v>-3.8752999999999996E-9</c:v>
                </c:pt>
                <c:pt idx="483">
                  <c:v>-3.8691000000000002E-9</c:v>
                </c:pt>
                <c:pt idx="484">
                  <c:v>-3.8628000000000004E-9</c:v>
                </c:pt>
                <c:pt idx="485">
                  <c:v>-3.8566000000000001E-9</c:v>
                </c:pt>
                <c:pt idx="486">
                  <c:v>-3.8503000000000002E-9</c:v>
                </c:pt>
                <c:pt idx="487">
                  <c:v>-3.8441E-9</c:v>
                </c:pt>
                <c:pt idx="488">
                  <c:v>-3.8378000000000001E-9</c:v>
                </c:pt>
                <c:pt idx="489">
                  <c:v>-3.8315999999999999E-9</c:v>
                </c:pt>
                <c:pt idx="490">
                  <c:v>-3.8253E-9</c:v>
                </c:pt>
                <c:pt idx="491">
                  <c:v>-3.8190999999999998E-9</c:v>
                </c:pt>
                <c:pt idx="492">
                  <c:v>-3.8127999999999999E-9</c:v>
                </c:pt>
                <c:pt idx="493">
                  <c:v>-3.8065999999999997E-9</c:v>
                </c:pt>
                <c:pt idx="494">
                  <c:v>-3.8002999999999998E-9</c:v>
                </c:pt>
                <c:pt idx="495">
                  <c:v>-3.7941000000000004E-9</c:v>
                </c:pt>
                <c:pt idx="496">
                  <c:v>-3.7877999999999997E-9</c:v>
                </c:pt>
                <c:pt idx="497">
                  <c:v>-3.7816000000000003E-9</c:v>
                </c:pt>
                <c:pt idx="498">
                  <c:v>-3.7753000000000004E-9</c:v>
                </c:pt>
                <c:pt idx="499">
                  <c:v>-3.7691000000000001E-9</c:v>
                </c:pt>
                <c:pt idx="500">
                  <c:v>-3.7628000000000003E-9</c:v>
                </c:pt>
                <c:pt idx="501">
                  <c:v>-3.7566E-9</c:v>
                </c:pt>
                <c:pt idx="502">
                  <c:v>-3.7503000000000002E-9</c:v>
                </c:pt>
                <c:pt idx="503">
                  <c:v>-3.7440999999999999E-9</c:v>
                </c:pt>
                <c:pt idx="504">
                  <c:v>-3.7378000000000001E-9</c:v>
                </c:pt>
                <c:pt idx="505">
                  <c:v>-3.7315999999999998E-9</c:v>
                </c:pt>
                <c:pt idx="506">
                  <c:v>-3.7252999999999999E-9</c:v>
                </c:pt>
                <c:pt idx="507">
                  <c:v>-3.7191000000000001E-9</c:v>
                </c:pt>
                <c:pt idx="508">
                  <c:v>-3.7127999999999998E-9</c:v>
                </c:pt>
                <c:pt idx="509">
                  <c:v>-3.7066E-9</c:v>
                </c:pt>
                <c:pt idx="510">
                  <c:v>-3.7003000000000001E-9</c:v>
                </c:pt>
                <c:pt idx="511">
                  <c:v>-3.6940999999999999E-9</c:v>
                </c:pt>
                <c:pt idx="512">
                  <c:v>-3.6878E-9</c:v>
                </c:pt>
                <c:pt idx="513">
                  <c:v>-3.6816000000000002E-9</c:v>
                </c:pt>
                <c:pt idx="514">
                  <c:v>-3.6752999999999999E-9</c:v>
                </c:pt>
                <c:pt idx="515">
                  <c:v>-3.6691000000000001E-9</c:v>
                </c:pt>
                <c:pt idx="516">
                  <c:v>-3.6627999999999998E-9</c:v>
                </c:pt>
                <c:pt idx="517">
                  <c:v>-3.6566E-9</c:v>
                </c:pt>
                <c:pt idx="518">
                  <c:v>-3.6503000000000001E-9</c:v>
                </c:pt>
                <c:pt idx="519">
                  <c:v>-3.6440999999999999E-9</c:v>
                </c:pt>
                <c:pt idx="520">
                  <c:v>-3.6378E-9</c:v>
                </c:pt>
                <c:pt idx="521">
                  <c:v>-3.6316000000000002E-9</c:v>
                </c:pt>
                <c:pt idx="522">
                  <c:v>-3.6252999999999999E-9</c:v>
                </c:pt>
                <c:pt idx="523">
                  <c:v>-3.6191E-9</c:v>
                </c:pt>
                <c:pt idx="524">
                  <c:v>-3.6128000000000002E-9</c:v>
                </c:pt>
                <c:pt idx="525">
                  <c:v>-3.6065999999999999E-9</c:v>
                </c:pt>
                <c:pt idx="526">
                  <c:v>-3.6003000000000001E-9</c:v>
                </c:pt>
                <c:pt idx="527">
                  <c:v>-3.5940999999999998E-9</c:v>
                </c:pt>
                <c:pt idx="528">
                  <c:v>-3.5878E-9</c:v>
                </c:pt>
                <c:pt idx="529">
                  <c:v>-3.5816000000000001E-9</c:v>
                </c:pt>
                <c:pt idx="530">
                  <c:v>-3.5752999999999998E-9</c:v>
                </c:pt>
                <c:pt idx="531">
                  <c:v>-3.5691E-9</c:v>
                </c:pt>
                <c:pt idx="532">
                  <c:v>-3.5628000000000001E-9</c:v>
                </c:pt>
                <c:pt idx="533">
                  <c:v>-3.5565999999999999E-9</c:v>
                </c:pt>
                <c:pt idx="534">
                  <c:v>-3.5503E-9</c:v>
                </c:pt>
                <c:pt idx="535">
                  <c:v>-3.5441000000000002E-9</c:v>
                </c:pt>
                <c:pt idx="536">
                  <c:v>-3.5377999999999999E-9</c:v>
                </c:pt>
                <c:pt idx="537">
                  <c:v>-3.5316000000000001E-9</c:v>
                </c:pt>
                <c:pt idx="538">
                  <c:v>-3.5252999999999998E-9</c:v>
                </c:pt>
                <c:pt idx="539">
                  <c:v>-3.5191E-9</c:v>
                </c:pt>
                <c:pt idx="540">
                  <c:v>-3.5128000000000001E-9</c:v>
                </c:pt>
                <c:pt idx="541">
                  <c:v>-3.5065999999999999E-9</c:v>
                </c:pt>
                <c:pt idx="542">
                  <c:v>-3.5003E-9</c:v>
                </c:pt>
                <c:pt idx="543">
                  <c:v>-3.4941000000000002E-9</c:v>
                </c:pt>
                <c:pt idx="544">
                  <c:v>-3.4877999999999999E-9</c:v>
                </c:pt>
                <c:pt idx="545">
                  <c:v>-3.4816000000000001E-9</c:v>
                </c:pt>
                <c:pt idx="546">
                  <c:v>-3.4753000000000002E-9</c:v>
                </c:pt>
                <c:pt idx="547">
                  <c:v>-3.4690999999999999E-9</c:v>
                </c:pt>
                <c:pt idx="548">
                  <c:v>-3.4628000000000001E-9</c:v>
                </c:pt>
                <c:pt idx="549">
                  <c:v>-3.4565999999999998E-9</c:v>
                </c:pt>
                <c:pt idx="550">
                  <c:v>-3.4503E-9</c:v>
                </c:pt>
                <c:pt idx="551">
                  <c:v>-3.4441000000000001E-9</c:v>
                </c:pt>
                <c:pt idx="552">
                  <c:v>-3.4377999999999999E-9</c:v>
                </c:pt>
                <c:pt idx="553">
                  <c:v>-3.4316E-9</c:v>
                </c:pt>
                <c:pt idx="554">
                  <c:v>-3.4253000000000002E-9</c:v>
                </c:pt>
                <c:pt idx="555">
                  <c:v>-3.4190999999999999E-9</c:v>
                </c:pt>
                <c:pt idx="556">
                  <c:v>-3.4128E-9</c:v>
                </c:pt>
                <c:pt idx="557">
                  <c:v>-3.4065999999999998E-9</c:v>
                </c:pt>
                <c:pt idx="558">
                  <c:v>-3.4002999999999999E-9</c:v>
                </c:pt>
                <c:pt idx="559">
                  <c:v>-3.3941000000000001E-9</c:v>
                </c:pt>
                <c:pt idx="560">
                  <c:v>-3.3877999999999998E-9</c:v>
                </c:pt>
                <c:pt idx="561">
                  <c:v>-3.3816E-9</c:v>
                </c:pt>
                <c:pt idx="562">
                  <c:v>-3.3753000000000001E-9</c:v>
                </c:pt>
                <c:pt idx="563">
                  <c:v>-3.3690999999999999E-9</c:v>
                </c:pt>
                <c:pt idx="564">
                  <c:v>-3.3628E-9</c:v>
                </c:pt>
                <c:pt idx="565">
                  <c:v>-3.3566000000000002E-9</c:v>
                </c:pt>
                <c:pt idx="566">
                  <c:v>-3.3502999999999999E-9</c:v>
                </c:pt>
                <c:pt idx="567">
                  <c:v>-3.3441000000000001E-9</c:v>
                </c:pt>
                <c:pt idx="568">
                  <c:v>-3.3378000000000002E-9</c:v>
                </c:pt>
                <c:pt idx="569">
                  <c:v>-3.3316E-9</c:v>
                </c:pt>
                <c:pt idx="570">
                  <c:v>-3.3253000000000001E-9</c:v>
                </c:pt>
                <c:pt idx="571">
                  <c:v>-3.3190999999999998E-9</c:v>
                </c:pt>
                <c:pt idx="572">
                  <c:v>-3.3128E-9</c:v>
                </c:pt>
                <c:pt idx="573">
                  <c:v>-3.3066000000000001E-9</c:v>
                </c:pt>
                <c:pt idx="574">
                  <c:v>-3.3002999999999999E-9</c:v>
                </c:pt>
                <c:pt idx="575">
                  <c:v>-3.2941E-9</c:v>
                </c:pt>
                <c:pt idx="576">
                  <c:v>-3.2878000000000002E-9</c:v>
                </c:pt>
                <c:pt idx="577">
                  <c:v>-3.2815999999999999E-9</c:v>
                </c:pt>
                <c:pt idx="578">
                  <c:v>-3.2753000000000001E-9</c:v>
                </c:pt>
                <c:pt idx="579">
                  <c:v>-3.2690999999999998E-9</c:v>
                </c:pt>
                <c:pt idx="580">
                  <c:v>-3.2627999999999999E-9</c:v>
                </c:pt>
                <c:pt idx="581">
                  <c:v>-3.2566000000000001E-9</c:v>
                </c:pt>
                <c:pt idx="582">
                  <c:v>-3.2502999999999998E-9</c:v>
                </c:pt>
                <c:pt idx="583">
                  <c:v>-3.2441E-9</c:v>
                </c:pt>
                <c:pt idx="584">
                  <c:v>-3.2378000000000001E-9</c:v>
                </c:pt>
                <c:pt idx="585">
                  <c:v>-3.2315999999999999E-9</c:v>
                </c:pt>
                <c:pt idx="586">
                  <c:v>-3.2253E-9</c:v>
                </c:pt>
                <c:pt idx="587">
                  <c:v>-3.2191000000000002E-9</c:v>
                </c:pt>
                <c:pt idx="588">
                  <c:v>-3.2127999999999999E-9</c:v>
                </c:pt>
                <c:pt idx="589">
                  <c:v>-3.2066000000000001E-9</c:v>
                </c:pt>
                <c:pt idx="590">
                  <c:v>-3.2002999999999998E-9</c:v>
                </c:pt>
                <c:pt idx="591">
                  <c:v>-3.1941E-9</c:v>
                </c:pt>
                <c:pt idx="592">
                  <c:v>-3.1878000000000001E-9</c:v>
                </c:pt>
                <c:pt idx="593">
                  <c:v>-3.1815999999999998E-9</c:v>
                </c:pt>
                <c:pt idx="594">
                  <c:v>-3.1753E-9</c:v>
                </c:pt>
                <c:pt idx="595">
                  <c:v>-3.1691000000000002E-9</c:v>
                </c:pt>
                <c:pt idx="596">
                  <c:v>-3.1627999999999999E-9</c:v>
                </c:pt>
                <c:pt idx="597">
                  <c:v>-3.1566E-9</c:v>
                </c:pt>
                <c:pt idx="598">
                  <c:v>-3.1503000000000002E-9</c:v>
                </c:pt>
                <c:pt idx="599">
                  <c:v>-3.1440999999999999E-9</c:v>
                </c:pt>
                <c:pt idx="600">
                  <c:v>-3.1378000000000001E-9</c:v>
                </c:pt>
                <c:pt idx="601">
                  <c:v>-3.1315999999999998E-9</c:v>
                </c:pt>
                <c:pt idx="602">
                  <c:v>-3.1253E-9</c:v>
                </c:pt>
                <c:pt idx="603">
                  <c:v>-3.1191000000000001E-9</c:v>
                </c:pt>
                <c:pt idx="604">
                  <c:v>-3.1127999999999998E-9</c:v>
                </c:pt>
                <c:pt idx="605">
                  <c:v>-3.1066E-9</c:v>
                </c:pt>
                <c:pt idx="606">
                  <c:v>-3.1003000000000001E-9</c:v>
                </c:pt>
                <c:pt idx="607">
                  <c:v>-3.0940999999999999E-9</c:v>
                </c:pt>
                <c:pt idx="608">
                  <c:v>-3.0878E-9</c:v>
                </c:pt>
                <c:pt idx="609">
                  <c:v>-3.0816000000000002E-9</c:v>
                </c:pt>
                <c:pt idx="610">
                  <c:v>-3.0752999999999999E-9</c:v>
                </c:pt>
                <c:pt idx="611">
                  <c:v>-3.0691000000000001E-9</c:v>
                </c:pt>
                <c:pt idx="612">
                  <c:v>-3.0627999999999998E-9</c:v>
                </c:pt>
                <c:pt idx="613">
                  <c:v>-3.0566E-9</c:v>
                </c:pt>
                <c:pt idx="614">
                  <c:v>-3.0503000000000001E-9</c:v>
                </c:pt>
                <c:pt idx="615">
                  <c:v>-3.0440999999999999E-9</c:v>
                </c:pt>
                <c:pt idx="616">
                  <c:v>-3.0378E-9</c:v>
                </c:pt>
                <c:pt idx="617">
                  <c:v>-3.0316000000000002E-9</c:v>
                </c:pt>
                <c:pt idx="618">
                  <c:v>-3.0252999999999999E-9</c:v>
                </c:pt>
                <c:pt idx="619">
                  <c:v>-3.0191E-9</c:v>
                </c:pt>
                <c:pt idx="620">
                  <c:v>-3.0128000000000002E-9</c:v>
                </c:pt>
                <c:pt idx="621">
                  <c:v>-3.0065999999999999E-9</c:v>
                </c:pt>
                <c:pt idx="622">
                  <c:v>-3.0003000000000001E-9</c:v>
                </c:pt>
                <c:pt idx="623">
                  <c:v>-2.9940999999999998E-9</c:v>
                </c:pt>
                <c:pt idx="624">
                  <c:v>-2.9878E-9</c:v>
                </c:pt>
                <c:pt idx="625">
                  <c:v>-2.9816000000000001E-9</c:v>
                </c:pt>
                <c:pt idx="626">
                  <c:v>-2.9752999999999998E-9</c:v>
                </c:pt>
                <c:pt idx="627">
                  <c:v>-2.9691E-9</c:v>
                </c:pt>
                <c:pt idx="628">
                  <c:v>-2.9628000000000001E-9</c:v>
                </c:pt>
                <c:pt idx="629">
                  <c:v>-2.9565999999999999E-9</c:v>
                </c:pt>
                <c:pt idx="630">
                  <c:v>-2.9503E-9</c:v>
                </c:pt>
                <c:pt idx="631">
                  <c:v>-2.9441000000000002E-9</c:v>
                </c:pt>
                <c:pt idx="632">
                  <c:v>-2.9377999999999999E-9</c:v>
                </c:pt>
                <c:pt idx="633">
                  <c:v>-2.9316000000000001E-9</c:v>
                </c:pt>
                <c:pt idx="634">
                  <c:v>-2.9252999999999998E-9</c:v>
                </c:pt>
                <c:pt idx="635">
                  <c:v>-2.9191E-9</c:v>
                </c:pt>
                <c:pt idx="636">
                  <c:v>-2.9128000000000001E-9</c:v>
                </c:pt>
                <c:pt idx="637">
                  <c:v>-2.9065999999999999E-9</c:v>
                </c:pt>
                <c:pt idx="638">
                  <c:v>-2.9003E-9</c:v>
                </c:pt>
                <c:pt idx="639">
                  <c:v>-2.8941000000000002E-9</c:v>
                </c:pt>
                <c:pt idx="640">
                  <c:v>-2.8877999999999999E-9</c:v>
                </c:pt>
                <c:pt idx="641">
                  <c:v>-2.8816000000000001E-9</c:v>
                </c:pt>
                <c:pt idx="642">
                  <c:v>-2.8753000000000002E-9</c:v>
                </c:pt>
                <c:pt idx="643">
                  <c:v>-2.8690999999999999E-9</c:v>
                </c:pt>
                <c:pt idx="644">
                  <c:v>-2.8628000000000001E-9</c:v>
                </c:pt>
                <c:pt idx="645">
                  <c:v>-2.8565999999999998E-9</c:v>
                </c:pt>
                <c:pt idx="646">
                  <c:v>-2.8503E-9</c:v>
                </c:pt>
                <c:pt idx="647">
                  <c:v>-2.8441000000000001E-9</c:v>
                </c:pt>
                <c:pt idx="648">
                  <c:v>-2.8377999999999999E-9</c:v>
                </c:pt>
                <c:pt idx="649">
                  <c:v>-2.8316E-9</c:v>
                </c:pt>
                <c:pt idx="650">
                  <c:v>-2.8253000000000002E-9</c:v>
                </c:pt>
                <c:pt idx="651">
                  <c:v>-2.8190999999999999E-9</c:v>
                </c:pt>
                <c:pt idx="652">
                  <c:v>-2.8128E-9</c:v>
                </c:pt>
                <c:pt idx="653">
                  <c:v>-2.8065999999999998E-9</c:v>
                </c:pt>
                <c:pt idx="654">
                  <c:v>-2.8002999999999999E-9</c:v>
                </c:pt>
                <c:pt idx="655">
                  <c:v>-2.7941000000000001E-9</c:v>
                </c:pt>
                <c:pt idx="656">
                  <c:v>-2.7877999999999998E-9</c:v>
                </c:pt>
                <c:pt idx="657">
                  <c:v>-2.7816E-9</c:v>
                </c:pt>
                <c:pt idx="658">
                  <c:v>-2.7753000000000001E-9</c:v>
                </c:pt>
                <c:pt idx="659">
                  <c:v>-2.7690999999999999E-9</c:v>
                </c:pt>
                <c:pt idx="660">
                  <c:v>-2.7628E-9</c:v>
                </c:pt>
                <c:pt idx="661">
                  <c:v>-2.7566000000000002E-9</c:v>
                </c:pt>
                <c:pt idx="662">
                  <c:v>-2.7502999999999999E-9</c:v>
                </c:pt>
                <c:pt idx="663">
                  <c:v>-2.7441000000000001E-9</c:v>
                </c:pt>
                <c:pt idx="664">
                  <c:v>-2.7378000000000002E-9</c:v>
                </c:pt>
                <c:pt idx="665">
                  <c:v>-2.7316E-9</c:v>
                </c:pt>
                <c:pt idx="666">
                  <c:v>-2.7253000000000001E-9</c:v>
                </c:pt>
                <c:pt idx="667">
                  <c:v>-2.7190999999999998E-9</c:v>
                </c:pt>
                <c:pt idx="668">
                  <c:v>-2.7128E-9</c:v>
                </c:pt>
                <c:pt idx="669">
                  <c:v>-2.7066000000000001E-9</c:v>
                </c:pt>
                <c:pt idx="670">
                  <c:v>-2.7002999999999999E-9</c:v>
                </c:pt>
                <c:pt idx="671">
                  <c:v>-2.6941E-9</c:v>
                </c:pt>
                <c:pt idx="672">
                  <c:v>-2.6878000000000002E-9</c:v>
                </c:pt>
                <c:pt idx="673">
                  <c:v>-2.6815999999999999E-9</c:v>
                </c:pt>
                <c:pt idx="674">
                  <c:v>-2.6753000000000001E-9</c:v>
                </c:pt>
                <c:pt idx="675">
                  <c:v>-2.6690999999999998E-9</c:v>
                </c:pt>
                <c:pt idx="676">
                  <c:v>-2.6627999999999999E-9</c:v>
                </c:pt>
                <c:pt idx="677">
                  <c:v>-2.6566000000000001E-9</c:v>
                </c:pt>
                <c:pt idx="678">
                  <c:v>-2.6502999999999998E-9</c:v>
                </c:pt>
                <c:pt idx="679">
                  <c:v>-2.6441E-9</c:v>
                </c:pt>
                <c:pt idx="680">
                  <c:v>-2.6378000000000001E-9</c:v>
                </c:pt>
                <c:pt idx="681">
                  <c:v>-2.6315999999999999E-9</c:v>
                </c:pt>
                <c:pt idx="682">
                  <c:v>-2.6253E-9</c:v>
                </c:pt>
                <c:pt idx="683">
                  <c:v>-2.6191000000000002E-9</c:v>
                </c:pt>
                <c:pt idx="684">
                  <c:v>-2.6127999999999999E-9</c:v>
                </c:pt>
                <c:pt idx="685">
                  <c:v>-2.6066000000000001E-9</c:v>
                </c:pt>
                <c:pt idx="686">
                  <c:v>-2.6002999999999998E-9</c:v>
                </c:pt>
                <c:pt idx="687">
                  <c:v>-2.5941E-9</c:v>
                </c:pt>
                <c:pt idx="688">
                  <c:v>-2.5878000000000001E-9</c:v>
                </c:pt>
                <c:pt idx="689">
                  <c:v>-2.5815999999999999E-9</c:v>
                </c:pt>
                <c:pt idx="690">
                  <c:v>-2.5753E-9</c:v>
                </c:pt>
                <c:pt idx="691">
                  <c:v>-2.5691000000000002E-9</c:v>
                </c:pt>
                <c:pt idx="692">
                  <c:v>-2.5627999999999999E-9</c:v>
                </c:pt>
                <c:pt idx="693">
                  <c:v>-2.5566E-9</c:v>
                </c:pt>
                <c:pt idx="694">
                  <c:v>-2.5503000000000002E-9</c:v>
                </c:pt>
                <c:pt idx="695">
                  <c:v>-2.5440999999999999E-9</c:v>
                </c:pt>
                <c:pt idx="696">
                  <c:v>-2.5378000000000001E-9</c:v>
                </c:pt>
                <c:pt idx="697">
                  <c:v>-2.5315999999999998E-9</c:v>
                </c:pt>
                <c:pt idx="698">
                  <c:v>-2.5253E-9</c:v>
                </c:pt>
                <c:pt idx="699">
                  <c:v>-2.5191000000000001E-9</c:v>
                </c:pt>
                <c:pt idx="700">
                  <c:v>-2.5127999999999998E-9</c:v>
                </c:pt>
                <c:pt idx="701">
                  <c:v>-2.5066E-9</c:v>
                </c:pt>
                <c:pt idx="702">
                  <c:v>-2.5003000000000001E-9</c:v>
                </c:pt>
                <c:pt idx="703">
                  <c:v>-2.4940999999999999E-9</c:v>
                </c:pt>
                <c:pt idx="704">
                  <c:v>-2.4878E-9</c:v>
                </c:pt>
                <c:pt idx="705">
                  <c:v>-2.4816000000000002E-9</c:v>
                </c:pt>
                <c:pt idx="706">
                  <c:v>-2.4752999999999999E-9</c:v>
                </c:pt>
                <c:pt idx="707">
                  <c:v>-2.4691000000000001E-9</c:v>
                </c:pt>
                <c:pt idx="708">
                  <c:v>-2.4627999999999998E-9</c:v>
                </c:pt>
                <c:pt idx="709">
                  <c:v>-2.4566E-9</c:v>
                </c:pt>
                <c:pt idx="710">
                  <c:v>-2.4503000000000001E-9</c:v>
                </c:pt>
                <c:pt idx="711">
                  <c:v>-2.4440999999999999E-9</c:v>
                </c:pt>
                <c:pt idx="712">
                  <c:v>-2.4378E-9</c:v>
                </c:pt>
                <c:pt idx="713">
                  <c:v>-2.4316000000000002E-9</c:v>
                </c:pt>
                <c:pt idx="714">
                  <c:v>-2.4252999999999999E-9</c:v>
                </c:pt>
                <c:pt idx="715">
                  <c:v>-2.4191000000000001E-9</c:v>
                </c:pt>
                <c:pt idx="716">
                  <c:v>-2.4128000000000002E-9</c:v>
                </c:pt>
                <c:pt idx="717">
                  <c:v>-2.4065999999999999E-9</c:v>
                </c:pt>
                <c:pt idx="718">
                  <c:v>-2.4003000000000001E-9</c:v>
                </c:pt>
                <c:pt idx="719">
                  <c:v>-2.3940999999999998E-9</c:v>
                </c:pt>
                <c:pt idx="720">
                  <c:v>-2.3878E-9</c:v>
                </c:pt>
                <c:pt idx="721">
                  <c:v>-2.3816000000000001E-9</c:v>
                </c:pt>
                <c:pt idx="722">
                  <c:v>-2.3752999999999999E-9</c:v>
                </c:pt>
                <c:pt idx="723">
                  <c:v>-2.3691E-9</c:v>
                </c:pt>
                <c:pt idx="724">
                  <c:v>-2.3628000000000002E-9</c:v>
                </c:pt>
                <c:pt idx="725">
                  <c:v>-2.3565999999999999E-9</c:v>
                </c:pt>
                <c:pt idx="726">
                  <c:v>-2.3503E-9</c:v>
                </c:pt>
                <c:pt idx="727">
                  <c:v>-2.3440999999999998E-9</c:v>
                </c:pt>
                <c:pt idx="728">
                  <c:v>-2.3377999999999999E-9</c:v>
                </c:pt>
                <c:pt idx="729">
                  <c:v>-2.3316000000000001E-9</c:v>
                </c:pt>
                <c:pt idx="730">
                  <c:v>-2.3252999999999998E-9</c:v>
                </c:pt>
                <c:pt idx="731">
                  <c:v>-2.3191E-9</c:v>
                </c:pt>
                <c:pt idx="732">
                  <c:v>-2.3128000000000001E-9</c:v>
                </c:pt>
                <c:pt idx="733">
                  <c:v>-2.3065999999999999E-9</c:v>
                </c:pt>
                <c:pt idx="734">
                  <c:v>-2.3003E-9</c:v>
                </c:pt>
                <c:pt idx="735">
                  <c:v>-2.2941000000000002E-9</c:v>
                </c:pt>
                <c:pt idx="736">
                  <c:v>-2.2877999999999999E-9</c:v>
                </c:pt>
                <c:pt idx="737">
                  <c:v>-2.2816000000000001E-9</c:v>
                </c:pt>
                <c:pt idx="738">
                  <c:v>-2.2753000000000002E-9</c:v>
                </c:pt>
                <c:pt idx="739">
                  <c:v>-2.2691E-9</c:v>
                </c:pt>
                <c:pt idx="740">
                  <c:v>-2.2628000000000001E-9</c:v>
                </c:pt>
                <c:pt idx="741">
                  <c:v>-2.2565999999999998E-9</c:v>
                </c:pt>
                <c:pt idx="742">
                  <c:v>-2.2503E-9</c:v>
                </c:pt>
                <c:pt idx="743">
                  <c:v>-2.2441000000000001E-9</c:v>
                </c:pt>
                <c:pt idx="744">
                  <c:v>-2.2377999999999999E-9</c:v>
                </c:pt>
                <c:pt idx="745">
                  <c:v>-2.2316E-9</c:v>
                </c:pt>
                <c:pt idx="746">
                  <c:v>-2.2253000000000002E-9</c:v>
                </c:pt>
                <c:pt idx="747">
                  <c:v>-2.2190999999999999E-9</c:v>
                </c:pt>
                <c:pt idx="748">
                  <c:v>-2.2128000000000001E-9</c:v>
                </c:pt>
                <c:pt idx="749">
                  <c:v>-2.2065999999999998E-9</c:v>
                </c:pt>
                <c:pt idx="750">
                  <c:v>-2.2002999999999999E-9</c:v>
                </c:pt>
                <c:pt idx="751">
                  <c:v>-2.1941000000000001E-9</c:v>
                </c:pt>
                <c:pt idx="752">
                  <c:v>-2.1877999999999998E-9</c:v>
                </c:pt>
                <c:pt idx="753">
                  <c:v>-2.1816E-9</c:v>
                </c:pt>
                <c:pt idx="754">
                  <c:v>-2.1753000000000001E-9</c:v>
                </c:pt>
                <c:pt idx="755">
                  <c:v>-2.1690999999999999E-9</c:v>
                </c:pt>
                <c:pt idx="756">
                  <c:v>-2.1628E-9</c:v>
                </c:pt>
                <c:pt idx="757">
                  <c:v>-2.1566000000000002E-9</c:v>
                </c:pt>
                <c:pt idx="758">
                  <c:v>-2.1502999999999999E-9</c:v>
                </c:pt>
                <c:pt idx="759">
                  <c:v>-2.1441000000000001E-9</c:v>
                </c:pt>
                <c:pt idx="760">
                  <c:v>-2.1377999999999998E-9</c:v>
                </c:pt>
                <c:pt idx="761">
                  <c:v>-2.1316E-9</c:v>
                </c:pt>
                <c:pt idx="762">
                  <c:v>-2.1253000000000001E-9</c:v>
                </c:pt>
                <c:pt idx="763">
                  <c:v>-2.1190999999999998E-9</c:v>
                </c:pt>
                <c:pt idx="764">
                  <c:v>-2.1128E-9</c:v>
                </c:pt>
                <c:pt idx="765">
                  <c:v>-2.1066000000000001E-9</c:v>
                </c:pt>
                <c:pt idx="766">
                  <c:v>-2.1002999999999999E-9</c:v>
                </c:pt>
                <c:pt idx="767">
                  <c:v>-2.0941E-9</c:v>
                </c:pt>
                <c:pt idx="768">
                  <c:v>-2.0878000000000002E-9</c:v>
                </c:pt>
                <c:pt idx="769">
                  <c:v>-2.0815999999999999E-9</c:v>
                </c:pt>
                <c:pt idx="770">
                  <c:v>-2.0753000000000001E-9</c:v>
                </c:pt>
                <c:pt idx="771">
                  <c:v>-2.0690999999999998E-9</c:v>
                </c:pt>
                <c:pt idx="772">
                  <c:v>-2.0627999999999999E-9</c:v>
                </c:pt>
                <c:pt idx="773">
                  <c:v>-2.0566000000000001E-9</c:v>
                </c:pt>
                <c:pt idx="774">
                  <c:v>-2.0502999999999998E-9</c:v>
                </c:pt>
                <c:pt idx="775">
                  <c:v>-2.0441E-9</c:v>
                </c:pt>
                <c:pt idx="776">
                  <c:v>-2.0378000000000001E-9</c:v>
                </c:pt>
                <c:pt idx="777">
                  <c:v>-2.0315999999999999E-9</c:v>
                </c:pt>
                <c:pt idx="778">
                  <c:v>-2.0253E-9</c:v>
                </c:pt>
                <c:pt idx="779">
                  <c:v>-2.0191000000000002E-9</c:v>
                </c:pt>
                <c:pt idx="780">
                  <c:v>-2.0127999999999999E-9</c:v>
                </c:pt>
                <c:pt idx="781">
                  <c:v>-2.0066000000000001E-9</c:v>
                </c:pt>
                <c:pt idx="782">
                  <c:v>-2.0002999999999998E-9</c:v>
                </c:pt>
                <c:pt idx="783">
                  <c:v>-1.9941E-9</c:v>
                </c:pt>
                <c:pt idx="784">
                  <c:v>-1.9878000000000001E-9</c:v>
                </c:pt>
                <c:pt idx="785">
                  <c:v>-1.9815999999999999E-9</c:v>
                </c:pt>
                <c:pt idx="786">
                  <c:v>-1.9753E-9</c:v>
                </c:pt>
                <c:pt idx="787">
                  <c:v>-1.9691000000000002E-9</c:v>
                </c:pt>
                <c:pt idx="788">
                  <c:v>-1.9627999999999999E-9</c:v>
                </c:pt>
                <c:pt idx="789">
                  <c:v>-1.9566E-9</c:v>
                </c:pt>
                <c:pt idx="790">
                  <c:v>-1.9503000000000002E-9</c:v>
                </c:pt>
                <c:pt idx="791">
                  <c:v>-1.9440999999999999E-9</c:v>
                </c:pt>
                <c:pt idx="792">
                  <c:v>-1.9378000000000001E-9</c:v>
                </c:pt>
                <c:pt idx="793">
                  <c:v>-1.9315999999999998E-9</c:v>
                </c:pt>
                <c:pt idx="794">
                  <c:v>-1.9253E-9</c:v>
                </c:pt>
                <c:pt idx="795">
                  <c:v>-1.9191000000000001E-9</c:v>
                </c:pt>
                <c:pt idx="796">
                  <c:v>-1.9127999999999998E-9</c:v>
                </c:pt>
                <c:pt idx="797">
                  <c:v>-1.9066E-9</c:v>
                </c:pt>
                <c:pt idx="798">
                  <c:v>-1.9003000000000001E-9</c:v>
                </c:pt>
                <c:pt idx="799">
                  <c:v>-1.8940999999999999E-9</c:v>
                </c:pt>
                <c:pt idx="800">
                  <c:v>-1.8878E-9</c:v>
                </c:pt>
                <c:pt idx="801">
                  <c:v>-1.8816000000000002E-9</c:v>
                </c:pt>
                <c:pt idx="802">
                  <c:v>-1.8752999999999999E-9</c:v>
                </c:pt>
                <c:pt idx="803">
                  <c:v>-1.8691000000000001E-9</c:v>
                </c:pt>
                <c:pt idx="804">
                  <c:v>-1.8627999999999998E-9</c:v>
                </c:pt>
                <c:pt idx="805">
                  <c:v>-1.8566E-9</c:v>
                </c:pt>
                <c:pt idx="806">
                  <c:v>-1.8502999999999999E-9</c:v>
                </c:pt>
                <c:pt idx="807">
                  <c:v>-1.8441000000000001E-9</c:v>
                </c:pt>
                <c:pt idx="808">
                  <c:v>-1.8378E-9</c:v>
                </c:pt>
                <c:pt idx="809">
                  <c:v>-1.8316E-9</c:v>
                </c:pt>
                <c:pt idx="810">
                  <c:v>-1.8253000000000001E-9</c:v>
                </c:pt>
                <c:pt idx="811">
                  <c:v>-1.8191000000000001E-9</c:v>
                </c:pt>
                <c:pt idx="812">
                  <c:v>-1.8128E-9</c:v>
                </c:pt>
                <c:pt idx="813">
                  <c:v>-1.8065999999999999E-9</c:v>
                </c:pt>
                <c:pt idx="814">
                  <c:v>-1.8003000000000001E-9</c:v>
                </c:pt>
                <c:pt idx="815">
                  <c:v>-1.7941E-9</c:v>
                </c:pt>
                <c:pt idx="816">
                  <c:v>-1.7878E-9</c:v>
                </c:pt>
                <c:pt idx="817">
                  <c:v>-1.7815999999999999E-9</c:v>
                </c:pt>
                <c:pt idx="818">
                  <c:v>-1.7753000000000001E-9</c:v>
                </c:pt>
                <c:pt idx="819">
                  <c:v>-1.7691E-9</c:v>
                </c:pt>
                <c:pt idx="820">
                  <c:v>-1.7628E-9</c:v>
                </c:pt>
                <c:pt idx="821">
                  <c:v>-1.7565999999999999E-9</c:v>
                </c:pt>
                <c:pt idx="822">
                  <c:v>-1.7503E-9</c:v>
                </c:pt>
                <c:pt idx="823">
                  <c:v>-1.7441E-9</c:v>
                </c:pt>
                <c:pt idx="824">
                  <c:v>-1.7377999999999999E-9</c:v>
                </c:pt>
                <c:pt idx="825">
                  <c:v>-1.7316000000000001E-9</c:v>
                </c:pt>
                <c:pt idx="826">
                  <c:v>-1.7253E-9</c:v>
                </c:pt>
                <c:pt idx="827">
                  <c:v>-1.7191E-9</c:v>
                </c:pt>
                <c:pt idx="828">
                  <c:v>-1.7127999999999999E-9</c:v>
                </c:pt>
                <c:pt idx="829">
                  <c:v>-1.7066000000000001E-9</c:v>
                </c:pt>
                <c:pt idx="830">
                  <c:v>-1.7003E-9</c:v>
                </c:pt>
                <c:pt idx="831">
                  <c:v>-1.6941E-9</c:v>
                </c:pt>
                <c:pt idx="832">
                  <c:v>-1.6877999999999999E-9</c:v>
                </c:pt>
                <c:pt idx="833">
                  <c:v>-1.6816000000000001E-9</c:v>
                </c:pt>
                <c:pt idx="834">
                  <c:v>-1.6753E-9</c:v>
                </c:pt>
                <c:pt idx="835">
                  <c:v>-1.6691E-9</c:v>
                </c:pt>
                <c:pt idx="836">
                  <c:v>-1.6628000000000001E-9</c:v>
                </c:pt>
                <c:pt idx="837">
                  <c:v>-1.6566E-9</c:v>
                </c:pt>
                <c:pt idx="838">
                  <c:v>-1.6503E-9</c:v>
                </c:pt>
                <c:pt idx="839">
                  <c:v>-1.6440999999999999E-9</c:v>
                </c:pt>
                <c:pt idx="840">
                  <c:v>-1.6378000000000001E-9</c:v>
                </c:pt>
                <c:pt idx="841">
                  <c:v>-1.6316E-9</c:v>
                </c:pt>
                <c:pt idx="842">
                  <c:v>-1.6253E-9</c:v>
                </c:pt>
                <c:pt idx="843">
                  <c:v>-1.6190999999999999E-9</c:v>
                </c:pt>
                <c:pt idx="844">
                  <c:v>-1.6128000000000001E-9</c:v>
                </c:pt>
                <c:pt idx="845">
                  <c:v>-1.6066E-9</c:v>
                </c:pt>
                <c:pt idx="846">
                  <c:v>-1.6002999999999999E-9</c:v>
                </c:pt>
                <c:pt idx="847">
                  <c:v>-1.5940999999999999E-9</c:v>
                </c:pt>
                <c:pt idx="848">
                  <c:v>-1.5878E-9</c:v>
                </c:pt>
                <c:pt idx="849">
                  <c:v>-1.5816E-9</c:v>
                </c:pt>
                <c:pt idx="850">
                  <c:v>-1.5752999999999999E-9</c:v>
                </c:pt>
                <c:pt idx="851">
                  <c:v>-1.5691000000000001E-9</c:v>
                </c:pt>
                <c:pt idx="852">
                  <c:v>-1.5628E-9</c:v>
                </c:pt>
                <c:pt idx="853">
                  <c:v>-1.5566E-9</c:v>
                </c:pt>
                <c:pt idx="854">
                  <c:v>-1.5502999999999999E-9</c:v>
                </c:pt>
                <c:pt idx="855">
                  <c:v>-1.5441000000000001E-9</c:v>
                </c:pt>
                <c:pt idx="856">
                  <c:v>-1.5378E-9</c:v>
                </c:pt>
                <c:pt idx="857">
                  <c:v>-1.5316E-9</c:v>
                </c:pt>
                <c:pt idx="858">
                  <c:v>-1.5253000000000001E-9</c:v>
                </c:pt>
                <c:pt idx="859">
                  <c:v>-1.5191000000000001E-9</c:v>
                </c:pt>
                <c:pt idx="860">
                  <c:v>-1.5128E-9</c:v>
                </c:pt>
                <c:pt idx="861">
                  <c:v>-1.5065999999999999E-9</c:v>
                </c:pt>
                <c:pt idx="862">
                  <c:v>-1.5003000000000001E-9</c:v>
                </c:pt>
                <c:pt idx="863">
                  <c:v>-1.4941E-9</c:v>
                </c:pt>
                <c:pt idx="864">
                  <c:v>-1.4878E-9</c:v>
                </c:pt>
                <c:pt idx="865">
                  <c:v>-1.4815999999999999E-9</c:v>
                </c:pt>
                <c:pt idx="866">
                  <c:v>-1.4753000000000001E-9</c:v>
                </c:pt>
                <c:pt idx="867">
                  <c:v>-1.4691E-9</c:v>
                </c:pt>
                <c:pt idx="868">
                  <c:v>-1.4628E-9</c:v>
                </c:pt>
                <c:pt idx="869">
                  <c:v>-1.4565999999999999E-9</c:v>
                </c:pt>
                <c:pt idx="870">
                  <c:v>-1.4503E-9</c:v>
                </c:pt>
                <c:pt idx="871">
                  <c:v>-1.4441E-9</c:v>
                </c:pt>
                <c:pt idx="872">
                  <c:v>-1.4377999999999999E-9</c:v>
                </c:pt>
                <c:pt idx="873">
                  <c:v>-1.4316000000000001E-9</c:v>
                </c:pt>
                <c:pt idx="874">
                  <c:v>-1.4253E-9</c:v>
                </c:pt>
                <c:pt idx="875">
                  <c:v>-1.4191E-9</c:v>
                </c:pt>
                <c:pt idx="876">
                  <c:v>-1.4127999999999999E-9</c:v>
                </c:pt>
                <c:pt idx="877">
                  <c:v>-1.4066000000000001E-9</c:v>
                </c:pt>
                <c:pt idx="878">
                  <c:v>-1.4003E-9</c:v>
                </c:pt>
                <c:pt idx="879">
                  <c:v>-1.3941E-9</c:v>
                </c:pt>
                <c:pt idx="880">
                  <c:v>-1.3877999999999999E-9</c:v>
                </c:pt>
                <c:pt idx="881">
                  <c:v>-1.3816000000000001E-9</c:v>
                </c:pt>
                <c:pt idx="882">
                  <c:v>-1.3753E-9</c:v>
                </c:pt>
                <c:pt idx="883">
                  <c:v>-1.3691E-9</c:v>
                </c:pt>
                <c:pt idx="884">
                  <c:v>-1.3628000000000001E-9</c:v>
                </c:pt>
                <c:pt idx="885">
                  <c:v>-1.3566000000000001E-9</c:v>
                </c:pt>
                <c:pt idx="886">
                  <c:v>-1.3503E-9</c:v>
                </c:pt>
                <c:pt idx="887">
                  <c:v>-1.3440999999999999E-9</c:v>
                </c:pt>
                <c:pt idx="888">
                  <c:v>-1.3378000000000001E-9</c:v>
                </c:pt>
                <c:pt idx="889">
                  <c:v>-1.3316E-9</c:v>
                </c:pt>
                <c:pt idx="890">
                  <c:v>-1.3253E-9</c:v>
                </c:pt>
                <c:pt idx="891">
                  <c:v>-1.3190999999999999E-9</c:v>
                </c:pt>
                <c:pt idx="892">
                  <c:v>-1.3128000000000001E-9</c:v>
                </c:pt>
                <c:pt idx="893">
                  <c:v>-1.3066E-9</c:v>
                </c:pt>
                <c:pt idx="894">
                  <c:v>-1.3002999999999999E-9</c:v>
                </c:pt>
                <c:pt idx="895">
                  <c:v>-1.2940999999999999E-9</c:v>
                </c:pt>
                <c:pt idx="896">
                  <c:v>-1.2878E-9</c:v>
                </c:pt>
                <c:pt idx="897">
                  <c:v>-1.2816E-9</c:v>
                </c:pt>
                <c:pt idx="898">
                  <c:v>-1.2752999999999999E-9</c:v>
                </c:pt>
                <c:pt idx="899">
                  <c:v>-1.2691000000000001E-9</c:v>
                </c:pt>
                <c:pt idx="900">
                  <c:v>-1.2628E-9</c:v>
                </c:pt>
                <c:pt idx="901">
                  <c:v>-1.2566E-9</c:v>
                </c:pt>
                <c:pt idx="902">
                  <c:v>-1.2502999999999999E-9</c:v>
                </c:pt>
                <c:pt idx="903">
                  <c:v>-1.2441000000000001E-9</c:v>
                </c:pt>
                <c:pt idx="904">
                  <c:v>-1.2378E-9</c:v>
                </c:pt>
                <c:pt idx="905">
                  <c:v>-1.2316E-9</c:v>
                </c:pt>
                <c:pt idx="906">
                  <c:v>-1.2253000000000001E-9</c:v>
                </c:pt>
                <c:pt idx="907">
                  <c:v>-1.2191000000000001E-9</c:v>
                </c:pt>
                <c:pt idx="908">
                  <c:v>-1.2128E-9</c:v>
                </c:pt>
                <c:pt idx="909">
                  <c:v>-1.2065999999999999E-9</c:v>
                </c:pt>
                <c:pt idx="910">
                  <c:v>-1.2003000000000001E-9</c:v>
                </c:pt>
                <c:pt idx="911">
                  <c:v>-1.1941E-9</c:v>
                </c:pt>
                <c:pt idx="912">
                  <c:v>-1.1878E-9</c:v>
                </c:pt>
                <c:pt idx="913">
                  <c:v>-1.1815999999999999E-9</c:v>
                </c:pt>
                <c:pt idx="914">
                  <c:v>-1.1753000000000001E-9</c:v>
                </c:pt>
                <c:pt idx="915">
                  <c:v>-1.1691E-9</c:v>
                </c:pt>
                <c:pt idx="916">
                  <c:v>-1.1628E-9</c:v>
                </c:pt>
                <c:pt idx="917">
                  <c:v>-1.1565999999999999E-9</c:v>
                </c:pt>
                <c:pt idx="918">
                  <c:v>-1.1503E-9</c:v>
                </c:pt>
                <c:pt idx="919">
                  <c:v>-1.1441E-9</c:v>
                </c:pt>
                <c:pt idx="920">
                  <c:v>-1.1377999999999999E-9</c:v>
                </c:pt>
                <c:pt idx="921">
                  <c:v>-1.1315999999999999E-9</c:v>
                </c:pt>
                <c:pt idx="922">
                  <c:v>-1.1253E-9</c:v>
                </c:pt>
                <c:pt idx="923">
                  <c:v>-1.1191E-9</c:v>
                </c:pt>
                <c:pt idx="924">
                  <c:v>-1.1127999999999999E-9</c:v>
                </c:pt>
                <c:pt idx="925">
                  <c:v>-1.1066000000000001E-9</c:v>
                </c:pt>
                <c:pt idx="926">
                  <c:v>-1.1003E-9</c:v>
                </c:pt>
                <c:pt idx="927">
                  <c:v>-1.0941E-9</c:v>
                </c:pt>
                <c:pt idx="928">
                  <c:v>-1.0877999999999999E-9</c:v>
                </c:pt>
                <c:pt idx="929">
                  <c:v>-1.0816000000000001E-9</c:v>
                </c:pt>
                <c:pt idx="930">
                  <c:v>-1.0753E-9</c:v>
                </c:pt>
                <c:pt idx="931">
                  <c:v>-1.0691E-9</c:v>
                </c:pt>
                <c:pt idx="932">
                  <c:v>-1.0628000000000001E-9</c:v>
                </c:pt>
                <c:pt idx="933">
                  <c:v>-1.0566000000000001E-9</c:v>
                </c:pt>
                <c:pt idx="934">
                  <c:v>-1.0503E-9</c:v>
                </c:pt>
                <c:pt idx="935">
                  <c:v>-1.0440999999999999E-9</c:v>
                </c:pt>
                <c:pt idx="936">
                  <c:v>-1.0378000000000001E-9</c:v>
                </c:pt>
                <c:pt idx="937">
                  <c:v>-1.0316E-9</c:v>
                </c:pt>
                <c:pt idx="938">
                  <c:v>-1.0253E-9</c:v>
                </c:pt>
                <c:pt idx="939">
                  <c:v>-1.0190999999999999E-9</c:v>
                </c:pt>
                <c:pt idx="940">
                  <c:v>-1.0128000000000001E-9</c:v>
                </c:pt>
                <c:pt idx="941">
                  <c:v>-1.0066E-9</c:v>
                </c:pt>
                <c:pt idx="942">
                  <c:v>-1.0002999999999999E-9</c:v>
                </c:pt>
                <c:pt idx="943">
                  <c:v>-9.9409999999999991E-10</c:v>
                </c:pt>
                <c:pt idx="944">
                  <c:v>-9.8780000000000004E-10</c:v>
                </c:pt>
                <c:pt idx="945">
                  <c:v>-9.816E-10</c:v>
                </c:pt>
                <c:pt idx="946">
                  <c:v>-9.7529999999999993E-10</c:v>
                </c:pt>
                <c:pt idx="947">
                  <c:v>-9.691000000000001E-10</c:v>
                </c:pt>
                <c:pt idx="948">
                  <c:v>-9.6280000000000003E-10</c:v>
                </c:pt>
                <c:pt idx="949">
                  <c:v>-9.5659999999999998E-10</c:v>
                </c:pt>
                <c:pt idx="950">
                  <c:v>-9.5029999999999991E-10</c:v>
                </c:pt>
                <c:pt idx="951">
                  <c:v>-9.4410000000000008E-10</c:v>
                </c:pt>
                <c:pt idx="952">
                  <c:v>-9.3780000000000001E-10</c:v>
                </c:pt>
                <c:pt idx="953">
                  <c:v>-9.3159999999999997E-10</c:v>
                </c:pt>
                <c:pt idx="954">
                  <c:v>-9.253E-10</c:v>
                </c:pt>
                <c:pt idx="955">
                  <c:v>-9.1909999999999996E-10</c:v>
                </c:pt>
                <c:pt idx="956">
                  <c:v>-9.1279999999999999E-10</c:v>
                </c:pt>
                <c:pt idx="957">
                  <c:v>-9.0659999999999995E-10</c:v>
                </c:pt>
                <c:pt idx="958">
                  <c:v>-9.0029999999999998E-10</c:v>
                </c:pt>
                <c:pt idx="959">
                  <c:v>-8.9410000000000005E-10</c:v>
                </c:pt>
                <c:pt idx="960">
                  <c:v>-8.8779999999999997E-10</c:v>
                </c:pt>
                <c:pt idx="961">
                  <c:v>-8.8160000000000004E-10</c:v>
                </c:pt>
                <c:pt idx="962">
                  <c:v>-8.7529999999999997E-10</c:v>
                </c:pt>
                <c:pt idx="963">
                  <c:v>-8.6910000000000003E-10</c:v>
                </c:pt>
                <c:pt idx="964">
                  <c:v>-8.6279999999999996E-10</c:v>
                </c:pt>
                <c:pt idx="965">
                  <c:v>-8.5660000000000002E-10</c:v>
                </c:pt>
                <c:pt idx="966">
                  <c:v>-8.5029999999999995E-10</c:v>
                </c:pt>
                <c:pt idx="967">
                  <c:v>-8.4410000000000001E-10</c:v>
                </c:pt>
                <c:pt idx="968">
                  <c:v>-8.3780000000000004E-10</c:v>
                </c:pt>
                <c:pt idx="969">
                  <c:v>-8.316E-10</c:v>
                </c:pt>
                <c:pt idx="970">
                  <c:v>-8.2530000000000003E-10</c:v>
                </c:pt>
                <c:pt idx="971">
                  <c:v>-8.1909999999999999E-10</c:v>
                </c:pt>
                <c:pt idx="972">
                  <c:v>-8.1280000000000003E-10</c:v>
                </c:pt>
                <c:pt idx="973">
                  <c:v>-8.0659999999999999E-10</c:v>
                </c:pt>
                <c:pt idx="974">
                  <c:v>-8.0030000000000002E-10</c:v>
                </c:pt>
                <c:pt idx="975">
                  <c:v>-7.9409999999999998E-10</c:v>
                </c:pt>
                <c:pt idx="976">
                  <c:v>-7.8780000000000001E-10</c:v>
                </c:pt>
                <c:pt idx="977">
                  <c:v>-7.8159999999999997E-10</c:v>
                </c:pt>
                <c:pt idx="978">
                  <c:v>-7.753E-10</c:v>
                </c:pt>
                <c:pt idx="979">
                  <c:v>-7.6909999999999996E-10</c:v>
                </c:pt>
                <c:pt idx="980">
                  <c:v>-7.6279999999999999E-10</c:v>
                </c:pt>
                <c:pt idx="981">
                  <c:v>-7.5659999999999995E-10</c:v>
                </c:pt>
                <c:pt idx="982">
                  <c:v>-7.5029999999999998E-10</c:v>
                </c:pt>
                <c:pt idx="983">
                  <c:v>-7.4410000000000005E-10</c:v>
                </c:pt>
                <c:pt idx="984">
                  <c:v>-7.3779999999999998E-10</c:v>
                </c:pt>
                <c:pt idx="985">
                  <c:v>-7.3160000000000004E-10</c:v>
                </c:pt>
                <c:pt idx="986">
                  <c:v>-7.2529999999999997E-10</c:v>
                </c:pt>
                <c:pt idx="987">
                  <c:v>-7.1910000000000003E-10</c:v>
                </c:pt>
                <c:pt idx="988">
                  <c:v>-7.1279999999999996E-10</c:v>
                </c:pt>
                <c:pt idx="989">
                  <c:v>-7.0660000000000002E-10</c:v>
                </c:pt>
                <c:pt idx="990">
                  <c:v>-7.0029999999999995E-10</c:v>
                </c:pt>
                <c:pt idx="991">
                  <c:v>-6.9410000000000001E-10</c:v>
                </c:pt>
                <c:pt idx="992">
                  <c:v>-6.8780000000000004E-10</c:v>
                </c:pt>
                <c:pt idx="993">
                  <c:v>-6.816E-10</c:v>
                </c:pt>
                <c:pt idx="994">
                  <c:v>-6.7530000000000004E-10</c:v>
                </c:pt>
                <c:pt idx="995">
                  <c:v>-6.691E-10</c:v>
                </c:pt>
                <c:pt idx="996">
                  <c:v>-6.6280000000000003E-10</c:v>
                </c:pt>
                <c:pt idx="997">
                  <c:v>-6.5659999999999999E-10</c:v>
                </c:pt>
                <c:pt idx="998">
                  <c:v>-6.5030000000000002E-10</c:v>
                </c:pt>
                <c:pt idx="999">
                  <c:v>-6.4409999999999998E-10</c:v>
                </c:pt>
                <c:pt idx="1000">
                  <c:v>-6.3780000000000001E-10</c:v>
                </c:pt>
                <c:pt idx="1001">
                  <c:v>-6.3159999999999997E-10</c:v>
                </c:pt>
                <c:pt idx="1002">
                  <c:v>-6.253E-10</c:v>
                </c:pt>
                <c:pt idx="1003">
                  <c:v>-6.1909999999999996E-10</c:v>
                </c:pt>
                <c:pt idx="1004">
                  <c:v>-6.1279999999999999E-10</c:v>
                </c:pt>
                <c:pt idx="1005">
                  <c:v>-6.0659999999999995E-10</c:v>
                </c:pt>
                <c:pt idx="1006">
                  <c:v>-6.0029999999999998E-10</c:v>
                </c:pt>
                <c:pt idx="1007">
                  <c:v>-5.9410000000000005E-10</c:v>
                </c:pt>
                <c:pt idx="1008">
                  <c:v>-5.8779999999999998E-10</c:v>
                </c:pt>
                <c:pt idx="1009">
                  <c:v>-5.8160000000000004E-10</c:v>
                </c:pt>
                <c:pt idx="1010">
                  <c:v>-5.7529999999999997E-10</c:v>
                </c:pt>
                <c:pt idx="1011">
                  <c:v>-5.6910000000000003E-10</c:v>
                </c:pt>
                <c:pt idx="1012">
                  <c:v>-5.6279999999999996E-10</c:v>
                </c:pt>
                <c:pt idx="1013">
                  <c:v>-5.5660000000000002E-10</c:v>
                </c:pt>
                <c:pt idx="1014">
                  <c:v>-5.5029999999999995E-10</c:v>
                </c:pt>
                <c:pt idx="1015">
                  <c:v>-5.4410000000000001E-10</c:v>
                </c:pt>
                <c:pt idx="1016">
                  <c:v>-5.3780000000000005E-10</c:v>
                </c:pt>
                <c:pt idx="1017">
                  <c:v>-5.316E-10</c:v>
                </c:pt>
                <c:pt idx="1018">
                  <c:v>-5.2530000000000004E-10</c:v>
                </c:pt>
                <c:pt idx="1019">
                  <c:v>-5.191E-10</c:v>
                </c:pt>
                <c:pt idx="1020">
                  <c:v>-5.1280000000000003E-10</c:v>
                </c:pt>
                <c:pt idx="1021">
                  <c:v>-5.0659999999999999E-10</c:v>
                </c:pt>
                <c:pt idx="1022">
                  <c:v>-5.0030000000000002E-10</c:v>
                </c:pt>
                <c:pt idx="1023">
                  <c:v>-4.9409999999999998E-10</c:v>
                </c:pt>
                <c:pt idx="1024">
                  <c:v>-4.8780000000000001E-10</c:v>
                </c:pt>
                <c:pt idx="1025">
                  <c:v>-4.8159999999999997E-10</c:v>
                </c:pt>
                <c:pt idx="1026">
                  <c:v>-4.753E-10</c:v>
                </c:pt>
                <c:pt idx="1027">
                  <c:v>-4.6909999999999996E-10</c:v>
                </c:pt>
                <c:pt idx="1028">
                  <c:v>-4.6279999999999999E-10</c:v>
                </c:pt>
                <c:pt idx="1029">
                  <c:v>-4.5660000000000001E-10</c:v>
                </c:pt>
                <c:pt idx="1030">
                  <c:v>-4.5029999999999999E-10</c:v>
                </c:pt>
                <c:pt idx="1031">
                  <c:v>-4.441E-10</c:v>
                </c:pt>
                <c:pt idx="1032">
                  <c:v>-4.3779999999999998E-10</c:v>
                </c:pt>
                <c:pt idx="1033">
                  <c:v>-4.3159999999999999E-10</c:v>
                </c:pt>
                <c:pt idx="1034">
                  <c:v>-4.2530000000000002E-10</c:v>
                </c:pt>
                <c:pt idx="1035">
                  <c:v>-4.1909999999999998E-10</c:v>
                </c:pt>
                <c:pt idx="1036">
                  <c:v>-4.1280000000000001E-10</c:v>
                </c:pt>
                <c:pt idx="1037">
                  <c:v>-4.0660000000000002E-10</c:v>
                </c:pt>
                <c:pt idx="1038">
                  <c:v>-4.003E-10</c:v>
                </c:pt>
                <c:pt idx="1039">
                  <c:v>-3.9410000000000001E-10</c:v>
                </c:pt>
                <c:pt idx="1040">
                  <c:v>-3.8779999999999999E-10</c:v>
                </c:pt>
                <c:pt idx="1041">
                  <c:v>-3.8160000000000001E-10</c:v>
                </c:pt>
                <c:pt idx="1042">
                  <c:v>-3.7529999999999999E-10</c:v>
                </c:pt>
                <c:pt idx="1043">
                  <c:v>-3.691E-10</c:v>
                </c:pt>
                <c:pt idx="1044">
                  <c:v>-3.6279999999999998E-10</c:v>
                </c:pt>
                <c:pt idx="1045">
                  <c:v>-3.5659999999999999E-10</c:v>
                </c:pt>
                <c:pt idx="1046">
                  <c:v>-3.5030000000000002E-10</c:v>
                </c:pt>
                <c:pt idx="1047">
                  <c:v>-3.4409999999999998E-10</c:v>
                </c:pt>
                <c:pt idx="1048">
                  <c:v>-3.3780000000000001E-10</c:v>
                </c:pt>
                <c:pt idx="1049">
                  <c:v>-3.3160000000000002E-10</c:v>
                </c:pt>
                <c:pt idx="1050">
                  <c:v>-3.253E-10</c:v>
                </c:pt>
                <c:pt idx="1051">
                  <c:v>-3.1910000000000001E-10</c:v>
                </c:pt>
                <c:pt idx="1052">
                  <c:v>-3.128E-10</c:v>
                </c:pt>
                <c:pt idx="1053">
                  <c:v>-3.0660000000000001E-10</c:v>
                </c:pt>
                <c:pt idx="1054">
                  <c:v>-3.0029999999999999E-10</c:v>
                </c:pt>
                <c:pt idx="1055">
                  <c:v>-2.941E-10</c:v>
                </c:pt>
                <c:pt idx="1056">
                  <c:v>-2.8779999999999998E-10</c:v>
                </c:pt>
                <c:pt idx="1057">
                  <c:v>-2.8159999999999999E-10</c:v>
                </c:pt>
                <c:pt idx="1058">
                  <c:v>-2.7530000000000002E-10</c:v>
                </c:pt>
                <c:pt idx="1059">
                  <c:v>-2.6909999999999998E-10</c:v>
                </c:pt>
                <c:pt idx="1060">
                  <c:v>-2.6280000000000001E-10</c:v>
                </c:pt>
                <c:pt idx="1061">
                  <c:v>-2.5660000000000002E-10</c:v>
                </c:pt>
                <c:pt idx="1062">
                  <c:v>-2.503E-10</c:v>
                </c:pt>
                <c:pt idx="1063">
                  <c:v>-2.4410000000000002E-10</c:v>
                </c:pt>
                <c:pt idx="1064">
                  <c:v>-2.378E-10</c:v>
                </c:pt>
                <c:pt idx="1065">
                  <c:v>-2.3160000000000001E-10</c:v>
                </c:pt>
                <c:pt idx="1066">
                  <c:v>-2.2529999999999999E-10</c:v>
                </c:pt>
                <c:pt idx="1067">
                  <c:v>-2.191E-10</c:v>
                </c:pt>
                <c:pt idx="1068">
                  <c:v>-2.128E-10</c:v>
                </c:pt>
                <c:pt idx="1069">
                  <c:v>-2.0659999999999999E-10</c:v>
                </c:pt>
                <c:pt idx="1070">
                  <c:v>-2.003E-10</c:v>
                </c:pt>
                <c:pt idx="1071">
                  <c:v>-1.9410000000000001E-10</c:v>
                </c:pt>
                <c:pt idx="1072">
                  <c:v>-1.8779999999999999E-10</c:v>
                </c:pt>
                <c:pt idx="1073">
                  <c:v>-1.816E-10</c:v>
                </c:pt>
                <c:pt idx="1074">
                  <c:v>-1.753E-10</c:v>
                </c:pt>
                <c:pt idx="1075">
                  <c:v>-1.6909999999999999E-10</c:v>
                </c:pt>
                <c:pt idx="1076">
                  <c:v>-1.628E-10</c:v>
                </c:pt>
                <c:pt idx="1077">
                  <c:v>-1.5660000000000001E-10</c:v>
                </c:pt>
                <c:pt idx="1078">
                  <c:v>-1.5029999999999999E-10</c:v>
                </c:pt>
                <c:pt idx="1079">
                  <c:v>-1.441E-10</c:v>
                </c:pt>
                <c:pt idx="1080">
                  <c:v>-1.378E-10</c:v>
                </c:pt>
                <c:pt idx="1081">
                  <c:v>-1.3159999999999999E-10</c:v>
                </c:pt>
                <c:pt idx="1082">
                  <c:v>-1.253E-10</c:v>
                </c:pt>
                <c:pt idx="1083">
                  <c:v>-1.1910000000000001E-10</c:v>
                </c:pt>
                <c:pt idx="1084">
                  <c:v>-1.128E-10</c:v>
                </c:pt>
                <c:pt idx="1085">
                  <c:v>-1.066E-10</c:v>
                </c:pt>
                <c:pt idx="1086">
                  <c:v>-1.0030000000000001E-10</c:v>
                </c:pt>
                <c:pt idx="1087">
                  <c:v>-9.4100000000000003E-11</c:v>
                </c:pt>
                <c:pt idx="1088">
                  <c:v>-8.7799999999999997E-11</c:v>
                </c:pt>
                <c:pt idx="1089">
                  <c:v>-8.1599999999999995E-11</c:v>
                </c:pt>
                <c:pt idx="1090">
                  <c:v>-7.5300000000000001E-11</c:v>
                </c:pt>
                <c:pt idx="1091">
                  <c:v>-6.9099999999999999E-11</c:v>
                </c:pt>
                <c:pt idx="1092">
                  <c:v>-6.2800000000000005E-11</c:v>
                </c:pt>
                <c:pt idx="1093">
                  <c:v>-5.6599999999999997E-11</c:v>
                </c:pt>
                <c:pt idx="1094">
                  <c:v>-5.0299999999999997E-11</c:v>
                </c:pt>
                <c:pt idx="1095">
                  <c:v>-4.4100000000000002E-11</c:v>
                </c:pt>
                <c:pt idx="1096">
                  <c:v>-3.7800000000000001E-11</c:v>
                </c:pt>
                <c:pt idx="1097">
                  <c:v>-3.1599999999999999E-11</c:v>
                </c:pt>
                <c:pt idx="1098">
                  <c:v>-2.5299999999999999E-11</c:v>
                </c:pt>
                <c:pt idx="1099">
                  <c:v>-1.9100000000000001E-11</c:v>
                </c:pt>
                <c:pt idx="1100">
                  <c:v>-1.28E-11</c:v>
                </c:pt>
                <c:pt idx="1101">
                  <c:v>-6.6000000000000001E-12</c:v>
                </c:pt>
                <c:pt idx="1102">
                  <c:v>-2.9999999999999998E-13</c:v>
                </c:pt>
                <c:pt idx="1103">
                  <c:v>5.9000000000000003E-12</c:v>
                </c:pt>
                <c:pt idx="1104">
                  <c:v>1.2200000000000001E-11</c:v>
                </c:pt>
                <c:pt idx="1105">
                  <c:v>1.8399999999999999E-11</c:v>
                </c:pt>
                <c:pt idx="1106">
                  <c:v>2.4699999999999999E-11</c:v>
                </c:pt>
                <c:pt idx="1107">
                  <c:v>3.0899999999999998E-11</c:v>
                </c:pt>
                <c:pt idx="1108">
                  <c:v>3.7199999999999998E-11</c:v>
                </c:pt>
                <c:pt idx="1109">
                  <c:v>4.34E-11</c:v>
                </c:pt>
                <c:pt idx="1110">
                  <c:v>4.97E-11</c:v>
                </c:pt>
                <c:pt idx="1111">
                  <c:v>5.5900000000000002E-11</c:v>
                </c:pt>
                <c:pt idx="1112">
                  <c:v>6.2200000000000002E-11</c:v>
                </c:pt>
                <c:pt idx="1113">
                  <c:v>6.8400000000000004E-11</c:v>
                </c:pt>
                <c:pt idx="1114">
                  <c:v>7.4699999999999998E-11</c:v>
                </c:pt>
                <c:pt idx="1115">
                  <c:v>8.09E-11</c:v>
                </c:pt>
                <c:pt idx="1116">
                  <c:v>8.7199999999999994E-11</c:v>
                </c:pt>
                <c:pt idx="1117">
                  <c:v>9.3399999999999995E-11</c:v>
                </c:pt>
                <c:pt idx="1118">
                  <c:v>9.9700000000000002E-11</c:v>
                </c:pt>
                <c:pt idx="1119">
                  <c:v>1.059E-10</c:v>
                </c:pt>
                <c:pt idx="1120">
                  <c:v>1.122E-10</c:v>
                </c:pt>
                <c:pt idx="1121">
                  <c:v>1.184E-10</c:v>
                </c:pt>
                <c:pt idx="1122">
                  <c:v>1.2469999999999999E-10</c:v>
                </c:pt>
                <c:pt idx="1123">
                  <c:v>1.3090000000000001E-10</c:v>
                </c:pt>
                <c:pt idx="1124">
                  <c:v>1.372E-10</c:v>
                </c:pt>
                <c:pt idx="1125">
                  <c:v>1.4339999999999999E-10</c:v>
                </c:pt>
                <c:pt idx="1126">
                  <c:v>1.4970000000000001E-10</c:v>
                </c:pt>
                <c:pt idx="1127">
                  <c:v>1.559E-10</c:v>
                </c:pt>
                <c:pt idx="1128">
                  <c:v>1.6219999999999999E-10</c:v>
                </c:pt>
                <c:pt idx="1129">
                  <c:v>1.6840000000000001E-10</c:v>
                </c:pt>
                <c:pt idx="1130">
                  <c:v>1.747E-10</c:v>
                </c:pt>
                <c:pt idx="1131">
                  <c:v>1.8089999999999999E-10</c:v>
                </c:pt>
                <c:pt idx="1132">
                  <c:v>1.8720000000000001E-10</c:v>
                </c:pt>
                <c:pt idx="1133">
                  <c:v>1.934E-10</c:v>
                </c:pt>
                <c:pt idx="1134">
                  <c:v>1.9969999999999999E-10</c:v>
                </c:pt>
                <c:pt idx="1135">
                  <c:v>2.0590000000000001E-10</c:v>
                </c:pt>
                <c:pt idx="1136">
                  <c:v>2.122E-10</c:v>
                </c:pt>
                <c:pt idx="1137">
                  <c:v>2.1839999999999999E-10</c:v>
                </c:pt>
                <c:pt idx="1138">
                  <c:v>2.2470000000000001E-10</c:v>
                </c:pt>
                <c:pt idx="1139">
                  <c:v>2.309E-10</c:v>
                </c:pt>
                <c:pt idx="1140">
                  <c:v>2.3720000000000002E-10</c:v>
                </c:pt>
                <c:pt idx="1141">
                  <c:v>2.4340000000000001E-10</c:v>
                </c:pt>
                <c:pt idx="1142">
                  <c:v>2.4969999999999998E-10</c:v>
                </c:pt>
                <c:pt idx="1143">
                  <c:v>2.5590000000000002E-10</c:v>
                </c:pt>
                <c:pt idx="1144">
                  <c:v>2.6219999999999998E-10</c:v>
                </c:pt>
                <c:pt idx="1145">
                  <c:v>2.6840000000000002E-10</c:v>
                </c:pt>
                <c:pt idx="1146">
                  <c:v>2.7469999999999999E-10</c:v>
                </c:pt>
                <c:pt idx="1147">
                  <c:v>2.8089999999999998E-10</c:v>
                </c:pt>
                <c:pt idx="1148">
                  <c:v>2.872E-10</c:v>
                </c:pt>
                <c:pt idx="1149">
                  <c:v>2.9339999999999999E-10</c:v>
                </c:pt>
                <c:pt idx="1150">
                  <c:v>2.9970000000000001E-10</c:v>
                </c:pt>
                <c:pt idx="1151">
                  <c:v>3.059E-10</c:v>
                </c:pt>
                <c:pt idx="1152">
                  <c:v>3.1220000000000002E-10</c:v>
                </c:pt>
                <c:pt idx="1153">
                  <c:v>3.1840000000000001E-10</c:v>
                </c:pt>
                <c:pt idx="1154">
                  <c:v>3.2469999999999997E-10</c:v>
                </c:pt>
                <c:pt idx="1155">
                  <c:v>3.3090000000000002E-10</c:v>
                </c:pt>
                <c:pt idx="1156">
                  <c:v>3.3719999999999998E-10</c:v>
                </c:pt>
                <c:pt idx="1157">
                  <c:v>3.4340000000000002E-10</c:v>
                </c:pt>
                <c:pt idx="1158">
                  <c:v>3.4969999999999999E-10</c:v>
                </c:pt>
                <c:pt idx="1159">
                  <c:v>3.5589999999999998E-10</c:v>
                </c:pt>
                <c:pt idx="1160">
                  <c:v>3.622E-10</c:v>
                </c:pt>
                <c:pt idx="1161">
                  <c:v>3.6839999999999999E-10</c:v>
                </c:pt>
                <c:pt idx="1162">
                  <c:v>3.7470000000000001E-10</c:v>
                </c:pt>
                <c:pt idx="1163">
                  <c:v>3.809E-10</c:v>
                </c:pt>
                <c:pt idx="1164">
                  <c:v>3.8720000000000002E-10</c:v>
                </c:pt>
                <c:pt idx="1165">
                  <c:v>3.9340000000000001E-10</c:v>
                </c:pt>
                <c:pt idx="1166">
                  <c:v>3.9969999999999997E-10</c:v>
                </c:pt>
                <c:pt idx="1167">
                  <c:v>4.0590000000000001E-10</c:v>
                </c:pt>
                <c:pt idx="1168">
                  <c:v>4.1219999999999998E-10</c:v>
                </c:pt>
                <c:pt idx="1169">
                  <c:v>4.1840000000000002E-10</c:v>
                </c:pt>
                <c:pt idx="1170">
                  <c:v>4.2469999999999999E-10</c:v>
                </c:pt>
                <c:pt idx="1171">
                  <c:v>4.3089999999999998E-10</c:v>
                </c:pt>
                <c:pt idx="1172">
                  <c:v>4.372E-10</c:v>
                </c:pt>
                <c:pt idx="1173">
                  <c:v>4.4339999999999999E-10</c:v>
                </c:pt>
                <c:pt idx="1174">
                  <c:v>4.4970000000000001E-10</c:v>
                </c:pt>
                <c:pt idx="1175">
                  <c:v>4.559E-10</c:v>
                </c:pt>
                <c:pt idx="1176">
                  <c:v>4.6220000000000002E-10</c:v>
                </c:pt>
                <c:pt idx="1177">
                  <c:v>4.6839999999999995E-10</c:v>
                </c:pt>
                <c:pt idx="1178">
                  <c:v>4.7470000000000003E-10</c:v>
                </c:pt>
                <c:pt idx="1179">
                  <c:v>4.8089999999999996E-10</c:v>
                </c:pt>
                <c:pt idx="1180">
                  <c:v>4.8720000000000003E-10</c:v>
                </c:pt>
                <c:pt idx="1181">
                  <c:v>4.9339999999999997E-10</c:v>
                </c:pt>
                <c:pt idx="1182">
                  <c:v>4.9970000000000004E-10</c:v>
                </c:pt>
                <c:pt idx="1183">
                  <c:v>5.0589999999999998E-10</c:v>
                </c:pt>
                <c:pt idx="1184">
                  <c:v>5.1220000000000005E-10</c:v>
                </c:pt>
                <c:pt idx="1185">
                  <c:v>5.1839999999999999E-10</c:v>
                </c:pt>
                <c:pt idx="1186">
                  <c:v>5.2469999999999996E-10</c:v>
                </c:pt>
                <c:pt idx="1187">
                  <c:v>5.309E-10</c:v>
                </c:pt>
                <c:pt idx="1188">
                  <c:v>5.3719999999999996E-10</c:v>
                </c:pt>
                <c:pt idx="1189">
                  <c:v>5.4340000000000001E-10</c:v>
                </c:pt>
                <c:pt idx="1190">
                  <c:v>5.4969999999999997E-10</c:v>
                </c:pt>
                <c:pt idx="1191">
                  <c:v>5.5590000000000001E-10</c:v>
                </c:pt>
                <c:pt idx="1192">
                  <c:v>5.6219999999999998E-10</c:v>
                </c:pt>
                <c:pt idx="1193">
                  <c:v>5.6840000000000002E-10</c:v>
                </c:pt>
                <c:pt idx="1194">
                  <c:v>5.7469999999999999E-10</c:v>
                </c:pt>
                <c:pt idx="1195">
                  <c:v>5.8090000000000003E-10</c:v>
                </c:pt>
                <c:pt idx="1196">
                  <c:v>5.872E-10</c:v>
                </c:pt>
                <c:pt idx="1197">
                  <c:v>5.9340000000000004E-10</c:v>
                </c:pt>
                <c:pt idx="1198">
                  <c:v>5.9970000000000001E-10</c:v>
                </c:pt>
                <c:pt idx="1199">
                  <c:v>6.0590000000000005E-10</c:v>
                </c:pt>
                <c:pt idx="1200">
                  <c:v>6.1220000000000002E-10</c:v>
                </c:pt>
                <c:pt idx="1201">
                  <c:v>6.1839999999999995E-10</c:v>
                </c:pt>
                <c:pt idx="1202">
                  <c:v>6.2470000000000002E-10</c:v>
                </c:pt>
                <c:pt idx="1203">
                  <c:v>6.3089999999999996E-10</c:v>
                </c:pt>
                <c:pt idx="1204">
                  <c:v>6.3720000000000003E-10</c:v>
                </c:pt>
                <c:pt idx="1205">
                  <c:v>6.4339999999999997E-10</c:v>
                </c:pt>
                <c:pt idx="1206">
                  <c:v>6.4970000000000004E-10</c:v>
                </c:pt>
                <c:pt idx="1207">
                  <c:v>6.5589999999999998E-10</c:v>
                </c:pt>
                <c:pt idx="1208">
                  <c:v>6.6220000000000005E-10</c:v>
                </c:pt>
                <c:pt idx="1209">
                  <c:v>6.6839999999999999E-10</c:v>
                </c:pt>
                <c:pt idx="1210">
                  <c:v>6.7469999999999996E-10</c:v>
                </c:pt>
                <c:pt idx="1211">
                  <c:v>6.809E-10</c:v>
                </c:pt>
                <c:pt idx="1212">
                  <c:v>6.8719999999999996E-10</c:v>
                </c:pt>
                <c:pt idx="1213">
                  <c:v>6.934E-10</c:v>
                </c:pt>
                <c:pt idx="1214">
                  <c:v>6.9969999999999997E-10</c:v>
                </c:pt>
                <c:pt idx="1215">
                  <c:v>7.0590000000000001E-10</c:v>
                </c:pt>
                <c:pt idx="1216">
                  <c:v>7.1219999999999998E-10</c:v>
                </c:pt>
                <c:pt idx="1217">
                  <c:v>7.1840000000000002E-10</c:v>
                </c:pt>
                <c:pt idx="1218">
                  <c:v>7.2469999999999999E-10</c:v>
                </c:pt>
                <c:pt idx="1219">
                  <c:v>7.3090000000000003E-10</c:v>
                </c:pt>
                <c:pt idx="1220">
                  <c:v>7.372E-10</c:v>
                </c:pt>
                <c:pt idx="1221">
                  <c:v>7.4340000000000004E-10</c:v>
                </c:pt>
                <c:pt idx="1222">
                  <c:v>7.4970000000000001E-10</c:v>
                </c:pt>
                <c:pt idx="1223">
                  <c:v>7.5590000000000005E-10</c:v>
                </c:pt>
                <c:pt idx="1224">
                  <c:v>7.6220000000000001E-10</c:v>
                </c:pt>
                <c:pt idx="1225">
                  <c:v>7.6839999999999995E-10</c:v>
                </c:pt>
                <c:pt idx="1226">
                  <c:v>7.7470000000000002E-10</c:v>
                </c:pt>
                <c:pt idx="1227">
                  <c:v>7.8089999999999996E-10</c:v>
                </c:pt>
                <c:pt idx="1228">
                  <c:v>7.8720000000000003E-10</c:v>
                </c:pt>
                <c:pt idx="1229">
                  <c:v>7.9339999999999997E-10</c:v>
                </c:pt>
                <c:pt idx="1230">
                  <c:v>7.9970000000000004E-10</c:v>
                </c:pt>
                <c:pt idx="1231">
                  <c:v>8.0589999999999998E-10</c:v>
                </c:pt>
                <c:pt idx="1232">
                  <c:v>8.1220000000000005E-10</c:v>
                </c:pt>
                <c:pt idx="1233">
                  <c:v>8.1839999999999999E-10</c:v>
                </c:pt>
                <c:pt idx="1234">
                  <c:v>8.2469999999999995E-10</c:v>
                </c:pt>
                <c:pt idx="1235">
                  <c:v>8.3089999999999999E-10</c:v>
                </c:pt>
                <c:pt idx="1236">
                  <c:v>8.3719999999999996E-10</c:v>
                </c:pt>
                <c:pt idx="1237">
                  <c:v>8.434E-10</c:v>
                </c:pt>
                <c:pt idx="1238">
                  <c:v>8.4969999999999997E-10</c:v>
                </c:pt>
                <c:pt idx="1239">
                  <c:v>8.5590000000000001E-10</c:v>
                </c:pt>
                <c:pt idx="1240">
                  <c:v>8.6219999999999998E-10</c:v>
                </c:pt>
                <c:pt idx="1241">
                  <c:v>8.6840000000000002E-10</c:v>
                </c:pt>
                <c:pt idx="1242">
                  <c:v>8.7469999999999999E-10</c:v>
                </c:pt>
                <c:pt idx="1243">
                  <c:v>8.8090000000000003E-10</c:v>
                </c:pt>
                <c:pt idx="1244">
                  <c:v>8.872E-10</c:v>
                </c:pt>
                <c:pt idx="1245">
                  <c:v>8.9340000000000004E-10</c:v>
                </c:pt>
                <c:pt idx="1246">
                  <c:v>8.9970000000000001E-10</c:v>
                </c:pt>
                <c:pt idx="1247">
                  <c:v>9.0590000000000005E-10</c:v>
                </c:pt>
                <c:pt idx="1248">
                  <c:v>9.1220000000000001E-10</c:v>
                </c:pt>
                <c:pt idx="1249">
                  <c:v>9.1839999999999995E-10</c:v>
                </c:pt>
                <c:pt idx="1250">
                  <c:v>9.2470000000000002E-10</c:v>
                </c:pt>
                <c:pt idx="1251">
                  <c:v>9.3089999999999996E-10</c:v>
                </c:pt>
                <c:pt idx="1252">
                  <c:v>9.3720000000000003E-10</c:v>
                </c:pt>
                <c:pt idx="1253">
                  <c:v>9.4340000000000007E-10</c:v>
                </c:pt>
                <c:pt idx="1254">
                  <c:v>9.4969999999999994E-10</c:v>
                </c:pt>
                <c:pt idx="1255">
                  <c:v>9.5589999999999998E-10</c:v>
                </c:pt>
                <c:pt idx="1256">
                  <c:v>9.6220000000000005E-10</c:v>
                </c:pt>
                <c:pt idx="1257">
                  <c:v>9.6840000000000009E-10</c:v>
                </c:pt>
                <c:pt idx="1258">
                  <c:v>9.7469999999999995E-10</c:v>
                </c:pt>
                <c:pt idx="1259">
                  <c:v>9.8089999999999999E-10</c:v>
                </c:pt>
                <c:pt idx="1260">
                  <c:v>9.8720000000000007E-10</c:v>
                </c:pt>
                <c:pt idx="1261">
                  <c:v>9.933999999999999E-10</c:v>
                </c:pt>
                <c:pt idx="1262">
                  <c:v>9.9969999999999997E-10</c:v>
                </c:pt>
                <c:pt idx="1263">
                  <c:v>1.0059E-9</c:v>
                </c:pt>
                <c:pt idx="1264">
                  <c:v>1.0122000000000001E-9</c:v>
                </c:pt>
                <c:pt idx="1265">
                  <c:v>1.0183999999999999E-9</c:v>
                </c:pt>
                <c:pt idx="1266">
                  <c:v>1.0247E-9</c:v>
                </c:pt>
                <c:pt idx="1267">
                  <c:v>1.0309E-9</c:v>
                </c:pt>
                <c:pt idx="1268">
                  <c:v>1.0372000000000001E-9</c:v>
                </c:pt>
                <c:pt idx="1269">
                  <c:v>1.0433999999999999E-9</c:v>
                </c:pt>
                <c:pt idx="1270">
                  <c:v>1.0497E-9</c:v>
                </c:pt>
                <c:pt idx="1271">
                  <c:v>1.0559E-9</c:v>
                </c:pt>
                <c:pt idx="1272">
                  <c:v>1.0621999999999999E-9</c:v>
                </c:pt>
                <c:pt idx="1273">
                  <c:v>1.0684E-9</c:v>
                </c:pt>
                <c:pt idx="1274">
                  <c:v>1.0747E-9</c:v>
                </c:pt>
                <c:pt idx="1275">
                  <c:v>1.0809000000000001E-9</c:v>
                </c:pt>
                <c:pt idx="1276">
                  <c:v>1.0871999999999999E-9</c:v>
                </c:pt>
                <c:pt idx="1277">
                  <c:v>1.0934E-9</c:v>
                </c:pt>
                <c:pt idx="1278">
                  <c:v>1.0997E-9</c:v>
                </c:pt>
                <c:pt idx="1279">
                  <c:v>1.1059000000000001E-9</c:v>
                </c:pt>
                <c:pt idx="1280">
                  <c:v>1.1121999999999999E-9</c:v>
                </c:pt>
                <c:pt idx="1281">
                  <c:v>1.1184E-9</c:v>
                </c:pt>
                <c:pt idx="1282">
                  <c:v>1.1247000000000001E-9</c:v>
                </c:pt>
                <c:pt idx="1283">
                  <c:v>1.1309000000000001E-9</c:v>
                </c:pt>
                <c:pt idx="1284">
                  <c:v>1.1372E-9</c:v>
                </c:pt>
                <c:pt idx="1285">
                  <c:v>1.1434E-9</c:v>
                </c:pt>
                <c:pt idx="1286">
                  <c:v>1.1497000000000001E-9</c:v>
                </c:pt>
                <c:pt idx="1287">
                  <c:v>1.1558999999999999E-9</c:v>
                </c:pt>
                <c:pt idx="1288">
                  <c:v>1.1622E-9</c:v>
                </c:pt>
                <c:pt idx="1289">
                  <c:v>1.1684E-9</c:v>
                </c:pt>
                <c:pt idx="1290">
                  <c:v>1.1747000000000001E-9</c:v>
                </c:pt>
                <c:pt idx="1291">
                  <c:v>1.1808999999999999E-9</c:v>
                </c:pt>
                <c:pt idx="1292">
                  <c:v>1.1872E-9</c:v>
                </c:pt>
                <c:pt idx="1293">
                  <c:v>1.1934E-9</c:v>
                </c:pt>
                <c:pt idx="1294">
                  <c:v>1.1996999999999999E-9</c:v>
                </c:pt>
                <c:pt idx="1295">
                  <c:v>1.2058999999999999E-9</c:v>
                </c:pt>
                <c:pt idx="1296">
                  <c:v>1.2122E-9</c:v>
                </c:pt>
                <c:pt idx="1297">
                  <c:v>1.2184000000000001E-9</c:v>
                </c:pt>
                <c:pt idx="1298">
                  <c:v>1.2246999999999999E-9</c:v>
                </c:pt>
                <c:pt idx="1299">
                  <c:v>1.2309E-9</c:v>
                </c:pt>
                <c:pt idx="1300">
                  <c:v>1.2372E-9</c:v>
                </c:pt>
                <c:pt idx="1301">
                  <c:v>1.2434000000000001E-9</c:v>
                </c:pt>
                <c:pt idx="1302">
                  <c:v>1.2496999999999999E-9</c:v>
                </c:pt>
                <c:pt idx="1303">
                  <c:v>1.2559E-9</c:v>
                </c:pt>
                <c:pt idx="1304">
                  <c:v>1.2622E-9</c:v>
                </c:pt>
                <c:pt idx="1305">
                  <c:v>1.2684000000000001E-9</c:v>
                </c:pt>
                <c:pt idx="1306">
                  <c:v>1.2747E-9</c:v>
                </c:pt>
                <c:pt idx="1307">
                  <c:v>1.2809E-9</c:v>
                </c:pt>
                <c:pt idx="1308">
                  <c:v>1.2872000000000001E-9</c:v>
                </c:pt>
                <c:pt idx="1309">
                  <c:v>1.2933999999999999E-9</c:v>
                </c:pt>
                <c:pt idx="1310">
                  <c:v>1.2997E-9</c:v>
                </c:pt>
                <c:pt idx="1311">
                  <c:v>1.3059E-9</c:v>
                </c:pt>
                <c:pt idx="1312">
                  <c:v>1.3122000000000001E-9</c:v>
                </c:pt>
                <c:pt idx="1313">
                  <c:v>1.3183999999999999E-9</c:v>
                </c:pt>
                <c:pt idx="1314">
                  <c:v>1.3247E-9</c:v>
                </c:pt>
                <c:pt idx="1315">
                  <c:v>1.3309E-9</c:v>
                </c:pt>
                <c:pt idx="1316">
                  <c:v>1.3372000000000001E-9</c:v>
                </c:pt>
                <c:pt idx="1317">
                  <c:v>1.3433999999999999E-9</c:v>
                </c:pt>
                <c:pt idx="1318">
                  <c:v>1.3497E-9</c:v>
                </c:pt>
                <c:pt idx="1319">
                  <c:v>1.3559E-9</c:v>
                </c:pt>
                <c:pt idx="1320">
                  <c:v>1.3621999999999999E-9</c:v>
                </c:pt>
                <c:pt idx="1321">
                  <c:v>1.3683999999999999E-9</c:v>
                </c:pt>
                <c:pt idx="1322">
                  <c:v>1.3747E-9</c:v>
                </c:pt>
                <c:pt idx="1323">
                  <c:v>1.3809000000000001E-9</c:v>
                </c:pt>
                <c:pt idx="1324">
                  <c:v>1.3871999999999999E-9</c:v>
                </c:pt>
                <c:pt idx="1325">
                  <c:v>1.3934E-9</c:v>
                </c:pt>
                <c:pt idx="1326">
                  <c:v>1.3997E-9</c:v>
                </c:pt>
                <c:pt idx="1327">
                  <c:v>1.4059000000000001E-9</c:v>
                </c:pt>
                <c:pt idx="1328">
                  <c:v>1.4121999999999999E-9</c:v>
                </c:pt>
                <c:pt idx="1329">
                  <c:v>1.4184E-9</c:v>
                </c:pt>
                <c:pt idx="1330">
                  <c:v>1.4247000000000001E-9</c:v>
                </c:pt>
                <c:pt idx="1331">
                  <c:v>1.4309000000000001E-9</c:v>
                </c:pt>
                <c:pt idx="1332">
                  <c:v>1.4372E-9</c:v>
                </c:pt>
                <c:pt idx="1333">
                  <c:v>1.4434E-9</c:v>
                </c:pt>
                <c:pt idx="1334">
                  <c:v>1.4497000000000001E-9</c:v>
                </c:pt>
                <c:pt idx="1335">
                  <c:v>1.4558999999999999E-9</c:v>
                </c:pt>
                <c:pt idx="1336">
                  <c:v>1.4622E-9</c:v>
                </c:pt>
                <c:pt idx="1337">
                  <c:v>1.4684E-9</c:v>
                </c:pt>
                <c:pt idx="1338">
                  <c:v>1.4747000000000001E-9</c:v>
                </c:pt>
                <c:pt idx="1339">
                  <c:v>1.4808999999999999E-9</c:v>
                </c:pt>
                <c:pt idx="1340">
                  <c:v>1.4872E-9</c:v>
                </c:pt>
                <c:pt idx="1341">
                  <c:v>1.4934E-9</c:v>
                </c:pt>
                <c:pt idx="1342">
                  <c:v>1.4996999999999999E-9</c:v>
                </c:pt>
                <c:pt idx="1343">
                  <c:v>1.5058999999999999E-9</c:v>
                </c:pt>
                <c:pt idx="1344">
                  <c:v>1.5122E-9</c:v>
                </c:pt>
                <c:pt idx="1345">
                  <c:v>1.5184000000000001E-9</c:v>
                </c:pt>
                <c:pt idx="1346">
                  <c:v>1.5246999999999999E-9</c:v>
                </c:pt>
                <c:pt idx="1347">
                  <c:v>1.5309E-9</c:v>
                </c:pt>
                <c:pt idx="1348">
                  <c:v>1.5372E-9</c:v>
                </c:pt>
                <c:pt idx="1349">
                  <c:v>1.5434000000000001E-9</c:v>
                </c:pt>
                <c:pt idx="1350">
                  <c:v>1.5496999999999999E-9</c:v>
                </c:pt>
                <c:pt idx="1351">
                  <c:v>1.5559E-9</c:v>
                </c:pt>
                <c:pt idx="1352">
                  <c:v>1.5622E-9</c:v>
                </c:pt>
                <c:pt idx="1353">
                  <c:v>1.5684000000000001E-9</c:v>
                </c:pt>
                <c:pt idx="1354">
                  <c:v>1.5746999999999999E-9</c:v>
                </c:pt>
                <c:pt idx="1355">
                  <c:v>1.5809E-9</c:v>
                </c:pt>
                <c:pt idx="1356">
                  <c:v>1.5872000000000001E-9</c:v>
                </c:pt>
                <c:pt idx="1357">
                  <c:v>1.5934000000000001E-9</c:v>
                </c:pt>
                <c:pt idx="1358">
                  <c:v>1.5997E-9</c:v>
                </c:pt>
                <c:pt idx="1359">
                  <c:v>1.6059E-9</c:v>
                </c:pt>
                <c:pt idx="1360">
                  <c:v>1.6122000000000001E-9</c:v>
                </c:pt>
                <c:pt idx="1361">
                  <c:v>1.6183999999999999E-9</c:v>
                </c:pt>
                <c:pt idx="1362">
                  <c:v>1.6247E-9</c:v>
                </c:pt>
                <c:pt idx="1363">
                  <c:v>1.6309E-9</c:v>
                </c:pt>
                <c:pt idx="1364">
                  <c:v>1.6372000000000001E-9</c:v>
                </c:pt>
                <c:pt idx="1365">
                  <c:v>1.6433999999999999E-9</c:v>
                </c:pt>
                <c:pt idx="1366">
                  <c:v>1.6497E-9</c:v>
                </c:pt>
                <c:pt idx="1367">
                  <c:v>1.6559E-9</c:v>
                </c:pt>
                <c:pt idx="1368">
                  <c:v>1.6621999999999999E-9</c:v>
                </c:pt>
                <c:pt idx="1369">
                  <c:v>1.6683999999999999E-9</c:v>
                </c:pt>
                <c:pt idx="1370">
                  <c:v>1.6747E-9</c:v>
                </c:pt>
                <c:pt idx="1371">
                  <c:v>1.6809000000000001E-9</c:v>
                </c:pt>
                <c:pt idx="1372">
                  <c:v>1.6871999999999999E-9</c:v>
                </c:pt>
                <c:pt idx="1373">
                  <c:v>1.6934E-9</c:v>
                </c:pt>
                <c:pt idx="1374">
                  <c:v>1.6997E-9</c:v>
                </c:pt>
                <c:pt idx="1375">
                  <c:v>1.7059000000000001E-9</c:v>
                </c:pt>
                <c:pt idx="1376">
                  <c:v>1.7121999999999999E-9</c:v>
                </c:pt>
                <c:pt idx="1377">
                  <c:v>1.7184E-9</c:v>
                </c:pt>
                <c:pt idx="1378">
                  <c:v>1.7247000000000001E-9</c:v>
                </c:pt>
                <c:pt idx="1379">
                  <c:v>1.7309000000000001E-9</c:v>
                </c:pt>
                <c:pt idx="1380">
                  <c:v>1.7372E-9</c:v>
                </c:pt>
                <c:pt idx="1381">
                  <c:v>1.7434E-9</c:v>
                </c:pt>
                <c:pt idx="1382">
                  <c:v>1.7497000000000001E-9</c:v>
                </c:pt>
                <c:pt idx="1383">
                  <c:v>1.7558999999999999E-9</c:v>
                </c:pt>
                <c:pt idx="1384">
                  <c:v>1.7622E-9</c:v>
                </c:pt>
                <c:pt idx="1385">
                  <c:v>1.7684E-9</c:v>
                </c:pt>
                <c:pt idx="1386">
                  <c:v>1.7747000000000001E-9</c:v>
                </c:pt>
                <c:pt idx="1387">
                  <c:v>1.7808999999999999E-9</c:v>
                </c:pt>
                <c:pt idx="1388">
                  <c:v>1.7872E-9</c:v>
                </c:pt>
                <c:pt idx="1389">
                  <c:v>1.7934E-9</c:v>
                </c:pt>
                <c:pt idx="1390">
                  <c:v>1.7997000000000001E-9</c:v>
                </c:pt>
                <c:pt idx="1391">
                  <c:v>1.8058999999999999E-9</c:v>
                </c:pt>
                <c:pt idx="1392">
                  <c:v>1.8122E-9</c:v>
                </c:pt>
                <c:pt idx="1393">
                  <c:v>1.8184E-9</c:v>
                </c:pt>
                <c:pt idx="1394">
                  <c:v>1.8246999999999999E-9</c:v>
                </c:pt>
                <c:pt idx="1395">
                  <c:v>1.8309E-9</c:v>
                </c:pt>
                <c:pt idx="1396">
                  <c:v>1.8372E-9</c:v>
                </c:pt>
                <c:pt idx="1397">
                  <c:v>1.8434000000000001E-9</c:v>
                </c:pt>
                <c:pt idx="1398">
                  <c:v>1.8496999999999999E-9</c:v>
                </c:pt>
                <c:pt idx="1399">
                  <c:v>1.8559E-9</c:v>
                </c:pt>
                <c:pt idx="1400">
                  <c:v>1.8622E-9</c:v>
                </c:pt>
                <c:pt idx="1401">
                  <c:v>1.8683999999999999E-9</c:v>
                </c:pt>
                <c:pt idx="1402">
                  <c:v>1.8747000000000002E-9</c:v>
                </c:pt>
                <c:pt idx="1403">
                  <c:v>1.8809E-9</c:v>
                </c:pt>
                <c:pt idx="1404">
                  <c:v>1.8871999999999999E-9</c:v>
                </c:pt>
                <c:pt idx="1405">
                  <c:v>1.8934000000000001E-9</c:v>
                </c:pt>
                <c:pt idx="1406">
                  <c:v>1.8997E-9</c:v>
                </c:pt>
                <c:pt idx="1407">
                  <c:v>1.9058999999999998E-9</c:v>
                </c:pt>
                <c:pt idx="1408">
                  <c:v>1.9122000000000001E-9</c:v>
                </c:pt>
                <c:pt idx="1409">
                  <c:v>1.9183999999999999E-9</c:v>
                </c:pt>
                <c:pt idx="1410">
                  <c:v>1.9247000000000002E-9</c:v>
                </c:pt>
                <c:pt idx="1411">
                  <c:v>1.9309E-9</c:v>
                </c:pt>
                <c:pt idx="1412">
                  <c:v>1.9371999999999999E-9</c:v>
                </c:pt>
                <c:pt idx="1413">
                  <c:v>1.9434000000000001E-9</c:v>
                </c:pt>
                <c:pt idx="1414">
                  <c:v>1.9497E-9</c:v>
                </c:pt>
                <c:pt idx="1415">
                  <c:v>1.9558999999999998E-9</c:v>
                </c:pt>
                <c:pt idx="1416">
                  <c:v>1.9622000000000001E-9</c:v>
                </c:pt>
                <c:pt idx="1417">
                  <c:v>1.9683999999999999E-9</c:v>
                </c:pt>
                <c:pt idx="1418">
                  <c:v>1.9746999999999998E-9</c:v>
                </c:pt>
                <c:pt idx="1419">
                  <c:v>1.9809000000000001E-9</c:v>
                </c:pt>
                <c:pt idx="1420">
                  <c:v>1.9871999999999999E-9</c:v>
                </c:pt>
                <c:pt idx="1421">
                  <c:v>1.9934000000000002E-9</c:v>
                </c:pt>
                <c:pt idx="1422">
                  <c:v>1.9997E-9</c:v>
                </c:pt>
                <c:pt idx="1423">
                  <c:v>2.0058999999999999E-9</c:v>
                </c:pt>
                <c:pt idx="1424">
                  <c:v>2.0122000000000001E-9</c:v>
                </c:pt>
                <c:pt idx="1425">
                  <c:v>2.0184E-9</c:v>
                </c:pt>
                <c:pt idx="1426">
                  <c:v>2.0246999999999998E-9</c:v>
                </c:pt>
                <c:pt idx="1427">
                  <c:v>2.0309000000000001E-9</c:v>
                </c:pt>
                <c:pt idx="1428">
                  <c:v>2.0372E-9</c:v>
                </c:pt>
                <c:pt idx="1429">
                  <c:v>2.0434000000000002E-9</c:v>
                </c:pt>
                <c:pt idx="1430">
                  <c:v>2.0497000000000001E-9</c:v>
                </c:pt>
                <c:pt idx="1431">
                  <c:v>2.0558999999999999E-9</c:v>
                </c:pt>
                <c:pt idx="1432">
                  <c:v>2.0622000000000002E-9</c:v>
                </c:pt>
                <c:pt idx="1433">
                  <c:v>2.0684E-9</c:v>
                </c:pt>
                <c:pt idx="1434">
                  <c:v>2.0746999999999999E-9</c:v>
                </c:pt>
                <c:pt idx="1435">
                  <c:v>2.0809000000000001E-9</c:v>
                </c:pt>
                <c:pt idx="1436">
                  <c:v>2.0872E-9</c:v>
                </c:pt>
                <c:pt idx="1437">
                  <c:v>2.0933999999999998E-9</c:v>
                </c:pt>
                <c:pt idx="1438">
                  <c:v>2.0997000000000001E-9</c:v>
                </c:pt>
                <c:pt idx="1439">
                  <c:v>2.1058999999999999E-9</c:v>
                </c:pt>
                <c:pt idx="1440">
                  <c:v>2.1121999999999998E-9</c:v>
                </c:pt>
                <c:pt idx="1441">
                  <c:v>2.1184E-9</c:v>
                </c:pt>
                <c:pt idx="1442">
                  <c:v>2.1246999999999999E-9</c:v>
                </c:pt>
                <c:pt idx="1443">
                  <c:v>2.1309000000000002E-9</c:v>
                </c:pt>
                <c:pt idx="1444">
                  <c:v>2.1372E-9</c:v>
                </c:pt>
                <c:pt idx="1445">
                  <c:v>2.1433999999999999E-9</c:v>
                </c:pt>
                <c:pt idx="1446">
                  <c:v>2.1497000000000001E-9</c:v>
                </c:pt>
                <c:pt idx="1447">
                  <c:v>2.1559E-9</c:v>
                </c:pt>
                <c:pt idx="1448">
                  <c:v>2.1621999999999998E-9</c:v>
                </c:pt>
                <c:pt idx="1449">
                  <c:v>2.1684000000000001E-9</c:v>
                </c:pt>
                <c:pt idx="1450">
                  <c:v>2.1746999999999999E-9</c:v>
                </c:pt>
                <c:pt idx="1451">
                  <c:v>2.1809000000000002E-9</c:v>
                </c:pt>
                <c:pt idx="1452">
                  <c:v>2.1872000000000001E-9</c:v>
                </c:pt>
                <c:pt idx="1453">
                  <c:v>2.1933999999999999E-9</c:v>
                </c:pt>
                <c:pt idx="1454">
                  <c:v>2.1997000000000002E-9</c:v>
                </c:pt>
                <c:pt idx="1455">
                  <c:v>2.2059E-9</c:v>
                </c:pt>
                <c:pt idx="1456">
                  <c:v>2.2121999999999999E-9</c:v>
                </c:pt>
                <c:pt idx="1457">
                  <c:v>2.2184000000000001E-9</c:v>
                </c:pt>
                <c:pt idx="1458">
                  <c:v>2.2247E-9</c:v>
                </c:pt>
                <c:pt idx="1459">
                  <c:v>2.2308999999999998E-9</c:v>
                </c:pt>
                <c:pt idx="1460">
                  <c:v>2.2372000000000001E-9</c:v>
                </c:pt>
                <c:pt idx="1461">
                  <c:v>2.2433999999999999E-9</c:v>
                </c:pt>
                <c:pt idx="1462">
                  <c:v>2.2497000000000002E-9</c:v>
                </c:pt>
                <c:pt idx="1463">
                  <c:v>2.2559E-9</c:v>
                </c:pt>
                <c:pt idx="1464">
                  <c:v>2.2621999999999999E-9</c:v>
                </c:pt>
                <c:pt idx="1465">
                  <c:v>2.2684000000000001E-9</c:v>
                </c:pt>
                <c:pt idx="1466">
                  <c:v>2.2747E-9</c:v>
                </c:pt>
                <c:pt idx="1467">
                  <c:v>2.2808999999999998E-9</c:v>
                </c:pt>
                <c:pt idx="1468">
                  <c:v>2.2872000000000001E-9</c:v>
                </c:pt>
                <c:pt idx="1469">
                  <c:v>2.2934E-9</c:v>
                </c:pt>
                <c:pt idx="1470">
                  <c:v>2.2996999999999998E-9</c:v>
                </c:pt>
                <c:pt idx="1471">
                  <c:v>2.3059000000000001E-9</c:v>
                </c:pt>
                <c:pt idx="1472">
                  <c:v>2.3121999999999999E-9</c:v>
                </c:pt>
                <c:pt idx="1473">
                  <c:v>2.3184000000000002E-9</c:v>
                </c:pt>
                <c:pt idx="1474">
                  <c:v>2.3247E-9</c:v>
                </c:pt>
                <c:pt idx="1475">
                  <c:v>2.3308999999999999E-9</c:v>
                </c:pt>
                <c:pt idx="1476">
                  <c:v>2.3372000000000002E-9</c:v>
                </c:pt>
                <c:pt idx="1477">
                  <c:v>2.3434E-9</c:v>
                </c:pt>
                <c:pt idx="1478">
                  <c:v>2.3496999999999999E-9</c:v>
                </c:pt>
                <c:pt idx="1479">
                  <c:v>2.3559000000000001E-9</c:v>
                </c:pt>
                <c:pt idx="1480">
                  <c:v>2.3622E-9</c:v>
                </c:pt>
                <c:pt idx="1481">
                  <c:v>2.3683999999999998E-9</c:v>
                </c:pt>
                <c:pt idx="1482">
                  <c:v>2.3747000000000001E-9</c:v>
                </c:pt>
                <c:pt idx="1483">
                  <c:v>2.3808999999999999E-9</c:v>
                </c:pt>
                <c:pt idx="1484">
                  <c:v>2.3872000000000002E-9</c:v>
                </c:pt>
                <c:pt idx="1485">
                  <c:v>2.3934E-9</c:v>
                </c:pt>
                <c:pt idx="1486">
                  <c:v>2.3996999999999999E-9</c:v>
                </c:pt>
                <c:pt idx="1487">
                  <c:v>2.4059000000000001E-9</c:v>
                </c:pt>
                <c:pt idx="1488">
                  <c:v>2.4122E-9</c:v>
                </c:pt>
                <c:pt idx="1489">
                  <c:v>2.4183999999999998E-9</c:v>
                </c:pt>
                <c:pt idx="1490">
                  <c:v>2.4247000000000001E-9</c:v>
                </c:pt>
                <c:pt idx="1491">
                  <c:v>2.4308999999999999E-9</c:v>
                </c:pt>
                <c:pt idx="1492">
                  <c:v>2.4371999999999998E-9</c:v>
                </c:pt>
                <c:pt idx="1493">
                  <c:v>2.4434000000000001E-9</c:v>
                </c:pt>
                <c:pt idx="1494">
                  <c:v>2.4496999999999999E-9</c:v>
                </c:pt>
                <c:pt idx="1495">
                  <c:v>2.4559000000000002E-9</c:v>
                </c:pt>
                <c:pt idx="1496">
                  <c:v>2.4622E-9</c:v>
                </c:pt>
                <c:pt idx="1497">
                  <c:v>2.4683999999999999E-9</c:v>
                </c:pt>
                <c:pt idx="1498">
                  <c:v>2.4747000000000002E-9</c:v>
                </c:pt>
                <c:pt idx="1499">
                  <c:v>2.4809E-9</c:v>
                </c:pt>
                <c:pt idx="1500">
                  <c:v>2.4871999999999998E-9</c:v>
                </c:pt>
                <c:pt idx="1501">
                  <c:v>2.4934000000000001E-9</c:v>
                </c:pt>
                <c:pt idx="1502">
                  <c:v>2.4997E-9</c:v>
                </c:pt>
                <c:pt idx="1503">
                  <c:v>2.5058999999999998E-9</c:v>
                </c:pt>
                <c:pt idx="1504">
                  <c:v>2.5122000000000001E-9</c:v>
                </c:pt>
                <c:pt idx="1505">
                  <c:v>2.5183999999999999E-9</c:v>
                </c:pt>
                <c:pt idx="1506">
                  <c:v>2.5247000000000002E-9</c:v>
                </c:pt>
                <c:pt idx="1507">
                  <c:v>2.5309E-9</c:v>
                </c:pt>
                <c:pt idx="1508">
                  <c:v>2.5371999999999999E-9</c:v>
                </c:pt>
                <c:pt idx="1509">
                  <c:v>2.5434000000000001E-9</c:v>
                </c:pt>
                <c:pt idx="1510">
                  <c:v>2.5497E-9</c:v>
                </c:pt>
                <c:pt idx="1511">
                  <c:v>2.5558999999999998E-9</c:v>
                </c:pt>
                <c:pt idx="1512">
                  <c:v>2.5622000000000001E-9</c:v>
                </c:pt>
                <c:pt idx="1513">
                  <c:v>2.5683999999999999E-9</c:v>
                </c:pt>
                <c:pt idx="1514">
                  <c:v>2.5746999999999998E-9</c:v>
                </c:pt>
                <c:pt idx="1515">
                  <c:v>2.5809000000000001E-9</c:v>
                </c:pt>
                <c:pt idx="1516">
                  <c:v>2.5871999999999999E-9</c:v>
                </c:pt>
                <c:pt idx="1517">
                  <c:v>2.5934000000000002E-9</c:v>
                </c:pt>
                <c:pt idx="1518">
                  <c:v>2.5997E-9</c:v>
                </c:pt>
                <c:pt idx="1519">
                  <c:v>2.6058999999999999E-9</c:v>
                </c:pt>
                <c:pt idx="1520">
                  <c:v>2.6122000000000001E-9</c:v>
                </c:pt>
                <c:pt idx="1521">
                  <c:v>2.6184E-9</c:v>
                </c:pt>
                <c:pt idx="1522">
                  <c:v>2.6246999999999998E-9</c:v>
                </c:pt>
                <c:pt idx="1523">
                  <c:v>2.6309000000000001E-9</c:v>
                </c:pt>
                <c:pt idx="1524">
                  <c:v>2.6372E-9</c:v>
                </c:pt>
                <c:pt idx="1525">
                  <c:v>2.6434000000000002E-9</c:v>
                </c:pt>
                <c:pt idx="1526">
                  <c:v>2.6497000000000001E-9</c:v>
                </c:pt>
                <c:pt idx="1527">
                  <c:v>2.6558999999999999E-9</c:v>
                </c:pt>
                <c:pt idx="1528">
                  <c:v>2.6622000000000002E-9</c:v>
                </c:pt>
                <c:pt idx="1529">
                  <c:v>2.6684E-9</c:v>
                </c:pt>
                <c:pt idx="1530">
                  <c:v>2.6746999999999999E-9</c:v>
                </c:pt>
                <c:pt idx="1531">
                  <c:v>2.6809000000000001E-9</c:v>
                </c:pt>
                <c:pt idx="1532">
                  <c:v>2.6872E-9</c:v>
                </c:pt>
                <c:pt idx="1533">
                  <c:v>2.6933999999999998E-9</c:v>
                </c:pt>
                <c:pt idx="1534">
                  <c:v>2.6997000000000001E-9</c:v>
                </c:pt>
                <c:pt idx="1535">
                  <c:v>2.7058999999999999E-9</c:v>
                </c:pt>
                <c:pt idx="1536">
                  <c:v>2.7121999999999998E-9</c:v>
                </c:pt>
                <c:pt idx="1537">
                  <c:v>2.7184E-9</c:v>
                </c:pt>
                <c:pt idx="1538">
                  <c:v>2.7246999999999999E-9</c:v>
                </c:pt>
                <c:pt idx="1539">
                  <c:v>2.7309000000000002E-9</c:v>
                </c:pt>
                <c:pt idx="1540">
                  <c:v>2.7372E-9</c:v>
                </c:pt>
                <c:pt idx="1541">
                  <c:v>2.7433999999999999E-9</c:v>
                </c:pt>
                <c:pt idx="1542">
                  <c:v>2.7497000000000001E-9</c:v>
                </c:pt>
                <c:pt idx="1543">
                  <c:v>2.7559E-9</c:v>
                </c:pt>
                <c:pt idx="1544">
                  <c:v>2.7621999999999998E-9</c:v>
                </c:pt>
                <c:pt idx="1545">
                  <c:v>2.7684000000000001E-9</c:v>
                </c:pt>
                <c:pt idx="1546">
                  <c:v>2.7746999999999999E-9</c:v>
                </c:pt>
                <c:pt idx="1547">
                  <c:v>2.7809000000000002E-9</c:v>
                </c:pt>
                <c:pt idx="1548">
                  <c:v>2.7872000000000001E-9</c:v>
                </c:pt>
                <c:pt idx="1549">
                  <c:v>2.7933999999999999E-9</c:v>
                </c:pt>
                <c:pt idx="1550">
                  <c:v>2.7997000000000002E-9</c:v>
                </c:pt>
                <c:pt idx="1551">
                  <c:v>2.8059E-9</c:v>
                </c:pt>
                <c:pt idx="1552">
                  <c:v>2.8121999999999999E-9</c:v>
                </c:pt>
                <c:pt idx="1553">
                  <c:v>2.8184000000000001E-9</c:v>
                </c:pt>
                <c:pt idx="1554">
                  <c:v>2.8247E-9</c:v>
                </c:pt>
                <c:pt idx="1555">
                  <c:v>2.8308999999999998E-9</c:v>
                </c:pt>
                <c:pt idx="1556">
                  <c:v>2.8372000000000001E-9</c:v>
                </c:pt>
                <c:pt idx="1557">
                  <c:v>2.8433999999999999E-9</c:v>
                </c:pt>
                <c:pt idx="1558">
                  <c:v>2.8497000000000002E-9</c:v>
                </c:pt>
                <c:pt idx="1559">
                  <c:v>2.8559E-9</c:v>
                </c:pt>
                <c:pt idx="1560">
                  <c:v>2.8621999999999999E-9</c:v>
                </c:pt>
                <c:pt idx="1561">
                  <c:v>2.8684000000000001E-9</c:v>
                </c:pt>
                <c:pt idx="1562">
                  <c:v>2.8747E-9</c:v>
                </c:pt>
                <c:pt idx="1563">
                  <c:v>2.8808999999999998E-9</c:v>
                </c:pt>
                <c:pt idx="1564">
                  <c:v>2.8872000000000001E-9</c:v>
                </c:pt>
                <c:pt idx="1565">
                  <c:v>2.8934E-9</c:v>
                </c:pt>
                <c:pt idx="1566">
                  <c:v>2.8996999999999998E-9</c:v>
                </c:pt>
                <c:pt idx="1567">
                  <c:v>2.9059000000000001E-9</c:v>
                </c:pt>
                <c:pt idx="1568">
                  <c:v>2.9121999999999999E-9</c:v>
                </c:pt>
                <c:pt idx="1569">
                  <c:v>2.9184000000000002E-9</c:v>
                </c:pt>
                <c:pt idx="1570">
                  <c:v>2.9247E-9</c:v>
                </c:pt>
                <c:pt idx="1571">
                  <c:v>2.9308999999999999E-9</c:v>
                </c:pt>
                <c:pt idx="1572">
                  <c:v>2.9372000000000002E-9</c:v>
                </c:pt>
                <c:pt idx="1573">
                  <c:v>2.9434E-9</c:v>
                </c:pt>
                <c:pt idx="1574">
                  <c:v>2.9496999999999999E-9</c:v>
                </c:pt>
                <c:pt idx="1575">
                  <c:v>2.9559000000000001E-9</c:v>
                </c:pt>
                <c:pt idx="1576">
                  <c:v>2.9622E-9</c:v>
                </c:pt>
                <c:pt idx="1577">
                  <c:v>2.9683999999999998E-9</c:v>
                </c:pt>
                <c:pt idx="1578">
                  <c:v>2.9747000000000001E-9</c:v>
                </c:pt>
                <c:pt idx="1579">
                  <c:v>2.9808999999999999E-9</c:v>
                </c:pt>
                <c:pt idx="1580">
                  <c:v>2.9872000000000002E-9</c:v>
                </c:pt>
                <c:pt idx="1581">
                  <c:v>2.9934E-9</c:v>
                </c:pt>
                <c:pt idx="1582">
                  <c:v>2.9996999999999999E-9</c:v>
                </c:pt>
                <c:pt idx="1583">
                  <c:v>3.0059000000000001E-9</c:v>
                </c:pt>
                <c:pt idx="1584">
                  <c:v>3.0122E-9</c:v>
                </c:pt>
                <c:pt idx="1585">
                  <c:v>3.0183999999999998E-9</c:v>
                </c:pt>
                <c:pt idx="1586">
                  <c:v>3.0247000000000001E-9</c:v>
                </c:pt>
                <c:pt idx="1587">
                  <c:v>3.0308999999999999E-9</c:v>
                </c:pt>
                <c:pt idx="1588">
                  <c:v>3.0371999999999998E-9</c:v>
                </c:pt>
                <c:pt idx="1589">
                  <c:v>3.0434000000000001E-9</c:v>
                </c:pt>
                <c:pt idx="1590">
                  <c:v>3.0496999999999999E-9</c:v>
                </c:pt>
                <c:pt idx="1591">
                  <c:v>3.0559000000000002E-9</c:v>
                </c:pt>
                <c:pt idx="1592">
                  <c:v>3.0622E-9</c:v>
                </c:pt>
                <c:pt idx="1593">
                  <c:v>3.0683999999999999E-9</c:v>
                </c:pt>
                <c:pt idx="1594">
                  <c:v>3.0747000000000001E-9</c:v>
                </c:pt>
                <c:pt idx="1595">
                  <c:v>3.0809E-9</c:v>
                </c:pt>
                <c:pt idx="1596">
                  <c:v>3.0871999999999998E-9</c:v>
                </c:pt>
                <c:pt idx="1597">
                  <c:v>3.0934000000000001E-9</c:v>
                </c:pt>
                <c:pt idx="1598">
                  <c:v>3.0997E-9</c:v>
                </c:pt>
                <c:pt idx="1599">
                  <c:v>3.1059000000000002E-9</c:v>
                </c:pt>
                <c:pt idx="1600">
                  <c:v>3.1122000000000001E-9</c:v>
                </c:pt>
                <c:pt idx="1601">
                  <c:v>3.1183999999999999E-9</c:v>
                </c:pt>
                <c:pt idx="1602">
                  <c:v>3.1247000000000002E-9</c:v>
                </c:pt>
                <c:pt idx="1603">
                  <c:v>3.1309E-9</c:v>
                </c:pt>
                <c:pt idx="1604">
                  <c:v>3.1371999999999999E-9</c:v>
                </c:pt>
                <c:pt idx="1605">
                  <c:v>3.1434000000000001E-9</c:v>
                </c:pt>
                <c:pt idx="1606">
                  <c:v>3.1497E-9</c:v>
                </c:pt>
                <c:pt idx="1607">
                  <c:v>3.1558999999999998E-9</c:v>
                </c:pt>
                <c:pt idx="1608">
                  <c:v>3.1622000000000001E-9</c:v>
                </c:pt>
                <c:pt idx="1609">
                  <c:v>3.1683999999999999E-9</c:v>
                </c:pt>
                <c:pt idx="1610">
                  <c:v>3.1746999999999998E-9</c:v>
                </c:pt>
                <c:pt idx="1611">
                  <c:v>3.1809E-9</c:v>
                </c:pt>
                <c:pt idx="1612">
                  <c:v>3.1871999999999999E-9</c:v>
                </c:pt>
                <c:pt idx="1613">
                  <c:v>3.1934000000000002E-9</c:v>
                </c:pt>
                <c:pt idx="1614">
                  <c:v>3.1997E-9</c:v>
                </c:pt>
                <c:pt idx="1615">
                  <c:v>3.2058999999999999E-9</c:v>
                </c:pt>
                <c:pt idx="1616">
                  <c:v>3.2122000000000001E-9</c:v>
                </c:pt>
                <c:pt idx="1617">
                  <c:v>3.2184E-9</c:v>
                </c:pt>
                <c:pt idx="1618">
                  <c:v>3.2246999999999998E-9</c:v>
                </c:pt>
                <c:pt idx="1619">
                  <c:v>3.2309000000000001E-9</c:v>
                </c:pt>
                <c:pt idx="1620">
                  <c:v>3.2371999999999999E-9</c:v>
                </c:pt>
                <c:pt idx="1621">
                  <c:v>3.2434000000000002E-9</c:v>
                </c:pt>
                <c:pt idx="1622">
                  <c:v>3.2497000000000001E-9</c:v>
                </c:pt>
                <c:pt idx="1623">
                  <c:v>3.2558999999999999E-9</c:v>
                </c:pt>
                <c:pt idx="1624">
                  <c:v>3.2622000000000002E-9</c:v>
                </c:pt>
                <c:pt idx="1625">
                  <c:v>3.2684E-9</c:v>
                </c:pt>
                <c:pt idx="1626">
                  <c:v>3.2746999999999999E-9</c:v>
                </c:pt>
                <c:pt idx="1627">
                  <c:v>3.2809000000000001E-9</c:v>
                </c:pt>
                <c:pt idx="1628">
                  <c:v>3.2872E-9</c:v>
                </c:pt>
                <c:pt idx="1629">
                  <c:v>3.2933999999999998E-9</c:v>
                </c:pt>
                <c:pt idx="1630">
                  <c:v>3.2997000000000001E-9</c:v>
                </c:pt>
                <c:pt idx="1631">
                  <c:v>3.3058999999999999E-9</c:v>
                </c:pt>
                <c:pt idx="1632">
                  <c:v>3.3122000000000002E-9</c:v>
                </c:pt>
                <c:pt idx="1633">
                  <c:v>3.3184E-9</c:v>
                </c:pt>
                <c:pt idx="1634">
                  <c:v>3.3246999999999999E-9</c:v>
                </c:pt>
                <c:pt idx="1635">
                  <c:v>3.3309000000000002E-9</c:v>
                </c:pt>
                <c:pt idx="1636">
                  <c:v>3.3372E-9</c:v>
                </c:pt>
                <c:pt idx="1637">
                  <c:v>3.3433999999999998E-9</c:v>
                </c:pt>
                <c:pt idx="1638">
                  <c:v>3.3497000000000001E-9</c:v>
                </c:pt>
                <c:pt idx="1639">
                  <c:v>3.3559E-9</c:v>
                </c:pt>
                <c:pt idx="1640">
                  <c:v>3.3621999999999998E-9</c:v>
                </c:pt>
                <c:pt idx="1641">
                  <c:v>3.3684000000000001E-9</c:v>
                </c:pt>
                <c:pt idx="1642">
                  <c:v>3.3746999999999999E-9</c:v>
                </c:pt>
                <c:pt idx="1643">
                  <c:v>3.3809000000000002E-9</c:v>
                </c:pt>
                <c:pt idx="1644">
                  <c:v>3.3872E-9</c:v>
                </c:pt>
                <c:pt idx="1645">
                  <c:v>3.3933999999999999E-9</c:v>
                </c:pt>
                <c:pt idx="1646">
                  <c:v>3.3997000000000002E-9</c:v>
                </c:pt>
                <c:pt idx="1647">
                  <c:v>3.4059E-9</c:v>
                </c:pt>
                <c:pt idx="1648">
                  <c:v>3.4121999999999999E-9</c:v>
                </c:pt>
                <c:pt idx="1649">
                  <c:v>3.4184000000000001E-9</c:v>
                </c:pt>
                <c:pt idx="1650">
                  <c:v>3.4247E-9</c:v>
                </c:pt>
                <c:pt idx="1651">
                  <c:v>3.4308999999999998E-9</c:v>
                </c:pt>
                <c:pt idx="1652">
                  <c:v>3.4372000000000001E-9</c:v>
                </c:pt>
                <c:pt idx="1653">
                  <c:v>3.4433999999999999E-9</c:v>
                </c:pt>
                <c:pt idx="1654">
                  <c:v>3.4497000000000002E-9</c:v>
                </c:pt>
                <c:pt idx="1655">
                  <c:v>3.4559E-9</c:v>
                </c:pt>
                <c:pt idx="1656">
                  <c:v>3.4621999999999999E-9</c:v>
                </c:pt>
                <c:pt idx="1657">
                  <c:v>3.4684000000000001E-9</c:v>
                </c:pt>
                <c:pt idx="1658">
                  <c:v>3.4747E-9</c:v>
                </c:pt>
                <c:pt idx="1659">
                  <c:v>3.4808999999999998E-9</c:v>
                </c:pt>
                <c:pt idx="1660">
                  <c:v>3.4872000000000001E-9</c:v>
                </c:pt>
                <c:pt idx="1661">
                  <c:v>3.4934E-9</c:v>
                </c:pt>
                <c:pt idx="1662">
                  <c:v>3.4996999999999998E-9</c:v>
                </c:pt>
                <c:pt idx="1663">
                  <c:v>3.5059000000000001E-9</c:v>
                </c:pt>
                <c:pt idx="1664">
                  <c:v>3.5121999999999999E-9</c:v>
                </c:pt>
                <c:pt idx="1665">
                  <c:v>3.5184000000000002E-9</c:v>
                </c:pt>
                <c:pt idx="1666">
                  <c:v>3.5247E-9</c:v>
                </c:pt>
                <c:pt idx="1667">
                  <c:v>3.5308999999999999E-9</c:v>
                </c:pt>
                <c:pt idx="1668">
                  <c:v>3.5372000000000002E-9</c:v>
                </c:pt>
                <c:pt idx="1669">
                  <c:v>3.5434E-9</c:v>
                </c:pt>
                <c:pt idx="1670">
                  <c:v>3.5496999999999998E-9</c:v>
                </c:pt>
                <c:pt idx="1671">
                  <c:v>3.5559000000000001E-9</c:v>
                </c:pt>
                <c:pt idx="1672">
                  <c:v>3.5622E-9</c:v>
                </c:pt>
                <c:pt idx="1673">
                  <c:v>3.5683999999999998E-9</c:v>
                </c:pt>
                <c:pt idx="1674">
                  <c:v>3.5747000000000001E-9</c:v>
                </c:pt>
                <c:pt idx="1675">
                  <c:v>3.5808999999999999E-9</c:v>
                </c:pt>
                <c:pt idx="1676">
                  <c:v>3.5872000000000002E-9</c:v>
                </c:pt>
                <c:pt idx="1677">
                  <c:v>3.5934E-9</c:v>
                </c:pt>
                <c:pt idx="1678">
                  <c:v>3.5996999999999999E-9</c:v>
                </c:pt>
                <c:pt idx="1679">
                  <c:v>3.6059000000000001E-9</c:v>
                </c:pt>
                <c:pt idx="1680">
                  <c:v>3.6122E-9</c:v>
                </c:pt>
                <c:pt idx="1681">
                  <c:v>3.6183999999999998E-9</c:v>
                </c:pt>
                <c:pt idx="1682">
                  <c:v>3.6247000000000001E-9</c:v>
                </c:pt>
                <c:pt idx="1683">
                  <c:v>3.6308999999999999E-9</c:v>
                </c:pt>
                <c:pt idx="1684">
                  <c:v>3.6371999999999998E-9</c:v>
                </c:pt>
                <c:pt idx="1685">
                  <c:v>3.6434000000000001E-9</c:v>
                </c:pt>
                <c:pt idx="1686">
                  <c:v>3.6496999999999999E-9</c:v>
                </c:pt>
                <c:pt idx="1687">
                  <c:v>3.6559000000000002E-9</c:v>
                </c:pt>
                <c:pt idx="1688">
                  <c:v>3.6622E-9</c:v>
                </c:pt>
                <c:pt idx="1689">
                  <c:v>3.6683999999999999E-9</c:v>
                </c:pt>
                <c:pt idx="1690">
                  <c:v>3.6747000000000001E-9</c:v>
                </c:pt>
                <c:pt idx="1691">
                  <c:v>3.6809E-9</c:v>
                </c:pt>
                <c:pt idx="1692">
                  <c:v>3.6871999999999998E-9</c:v>
                </c:pt>
                <c:pt idx="1693">
                  <c:v>3.6934000000000001E-9</c:v>
                </c:pt>
                <c:pt idx="1694">
                  <c:v>3.6997E-9</c:v>
                </c:pt>
                <c:pt idx="1695">
                  <c:v>3.7059000000000002E-9</c:v>
                </c:pt>
                <c:pt idx="1696">
                  <c:v>3.7122000000000001E-9</c:v>
                </c:pt>
                <c:pt idx="1697">
                  <c:v>3.7183999999999999E-9</c:v>
                </c:pt>
                <c:pt idx="1698">
                  <c:v>3.7247000000000002E-9</c:v>
                </c:pt>
                <c:pt idx="1699">
                  <c:v>3.7309E-9</c:v>
                </c:pt>
                <c:pt idx="1700">
                  <c:v>3.7371999999999999E-9</c:v>
                </c:pt>
                <c:pt idx="1701">
                  <c:v>3.7434000000000001E-9</c:v>
                </c:pt>
                <c:pt idx="1702">
                  <c:v>3.7497E-9</c:v>
                </c:pt>
                <c:pt idx="1703">
                  <c:v>3.7559000000000002E-9</c:v>
                </c:pt>
                <c:pt idx="1704">
                  <c:v>3.7622000000000001E-9</c:v>
                </c:pt>
                <c:pt idx="1705">
                  <c:v>3.7684000000000003E-9</c:v>
                </c:pt>
                <c:pt idx="1706">
                  <c:v>3.7747000000000002E-9</c:v>
                </c:pt>
                <c:pt idx="1707">
                  <c:v>3.7808999999999996E-9</c:v>
                </c:pt>
                <c:pt idx="1708">
                  <c:v>3.7872000000000003E-9</c:v>
                </c:pt>
                <c:pt idx="1709">
                  <c:v>3.7933999999999997E-9</c:v>
                </c:pt>
                <c:pt idx="1710">
                  <c:v>3.7996999999999996E-9</c:v>
                </c:pt>
                <c:pt idx="1711">
                  <c:v>3.8058999999999999E-9</c:v>
                </c:pt>
                <c:pt idx="1712">
                  <c:v>3.8121999999999997E-9</c:v>
                </c:pt>
                <c:pt idx="1713">
                  <c:v>3.8184E-9</c:v>
                </c:pt>
                <c:pt idx="1714">
                  <c:v>3.8246999999999998E-9</c:v>
                </c:pt>
                <c:pt idx="1715">
                  <c:v>3.8309000000000001E-9</c:v>
                </c:pt>
                <c:pt idx="1716">
                  <c:v>3.8371999999999999E-9</c:v>
                </c:pt>
                <c:pt idx="1717">
                  <c:v>3.8434000000000002E-9</c:v>
                </c:pt>
                <c:pt idx="1718">
                  <c:v>3.8497000000000001E-9</c:v>
                </c:pt>
                <c:pt idx="1719">
                  <c:v>3.8559000000000003E-9</c:v>
                </c:pt>
                <c:pt idx="1720">
                  <c:v>3.8622000000000002E-9</c:v>
                </c:pt>
                <c:pt idx="1721">
                  <c:v>3.8683999999999996E-9</c:v>
                </c:pt>
                <c:pt idx="1722">
                  <c:v>3.8747000000000003E-9</c:v>
                </c:pt>
                <c:pt idx="1723">
                  <c:v>3.8808999999999997E-9</c:v>
                </c:pt>
                <c:pt idx="1724">
                  <c:v>3.8872000000000004E-9</c:v>
                </c:pt>
                <c:pt idx="1725">
                  <c:v>3.8933999999999998E-9</c:v>
                </c:pt>
                <c:pt idx="1726">
                  <c:v>3.8996999999999997E-9</c:v>
                </c:pt>
                <c:pt idx="1727">
                  <c:v>3.9058999999999999E-9</c:v>
                </c:pt>
                <c:pt idx="1728">
                  <c:v>3.9121999999999998E-9</c:v>
                </c:pt>
                <c:pt idx="1729">
                  <c:v>3.9184E-9</c:v>
                </c:pt>
                <c:pt idx="1730">
                  <c:v>3.9246999999999999E-9</c:v>
                </c:pt>
                <c:pt idx="1731">
                  <c:v>3.9309000000000001E-9</c:v>
                </c:pt>
                <c:pt idx="1732">
                  <c:v>3.9372E-9</c:v>
                </c:pt>
                <c:pt idx="1733">
                  <c:v>3.9434000000000003E-9</c:v>
                </c:pt>
                <c:pt idx="1734">
                  <c:v>3.9497000000000001E-9</c:v>
                </c:pt>
                <c:pt idx="1735">
                  <c:v>3.9559000000000004E-9</c:v>
                </c:pt>
                <c:pt idx="1736">
                  <c:v>3.9622000000000002E-9</c:v>
                </c:pt>
                <c:pt idx="1737">
                  <c:v>3.9683999999999997E-9</c:v>
                </c:pt>
                <c:pt idx="1738">
                  <c:v>3.9747000000000003E-9</c:v>
                </c:pt>
                <c:pt idx="1739">
                  <c:v>3.9808999999999998E-9</c:v>
                </c:pt>
                <c:pt idx="1740">
                  <c:v>3.9871999999999996E-9</c:v>
                </c:pt>
                <c:pt idx="1741">
                  <c:v>3.9933999999999999E-9</c:v>
                </c:pt>
                <c:pt idx="1742">
                  <c:v>3.9996999999999997E-9</c:v>
                </c:pt>
                <c:pt idx="1743">
                  <c:v>4.0059E-9</c:v>
                </c:pt>
                <c:pt idx="1744">
                  <c:v>4.0121999999999999E-9</c:v>
                </c:pt>
                <c:pt idx="1745">
                  <c:v>4.0184000000000001E-9</c:v>
                </c:pt>
                <c:pt idx="1746">
                  <c:v>4.0247E-9</c:v>
                </c:pt>
                <c:pt idx="1747">
                  <c:v>4.0309000000000002E-9</c:v>
                </c:pt>
                <c:pt idx="1748">
                  <c:v>4.0372000000000001E-9</c:v>
                </c:pt>
                <c:pt idx="1749">
                  <c:v>4.0434000000000003E-9</c:v>
                </c:pt>
                <c:pt idx="1750">
                  <c:v>4.0497000000000002E-9</c:v>
                </c:pt>
                <c:pt idx="1751">
                  <c:v>4.0558999999999996E-9</c:v>
                </c:pt>
                <c:pt idx="1752">
                  <c:v>4.0622000000000003E-9</c:v>
                </c:pt>
                <c:pt idx="1753">
                  <c:v>4.0683999999999997E-9</c:v>
                </c:pt>
                <c:pt idx="1754">
                  <c:v>4.0746999999999996E-9</c:v>
                </c:pt>
                <c:pt idx="1755">
                  <c:v>4.0808999999999998E-9</c:v>
                </c:pt>
                <c:pt idx="1756">
                  <c:v>4.0871999999999997E-9</c:v>
                </c:pt>
                <c:pt idx="1757">
                  <c:v>4.0933999999999999E-9</c:v>
                </c:pt>
                <c:pt idx="1758">
                  <c:v>4.0996999999999998E-9</c:v>
                </c:pt>
                <c:pt idx="1759">
                  <c:v>4.1059000000000001E-9</c:v>
                </c:pt>
                <c:pt idx="1760">
                  <c:v>4.1121999999999999E-9</c:v>
                </c:pt>
                <c:pt idx="1761">
                  <c:v>4.1184000000000002E-9</c:v>
                </c:pt>
                <c:pt idx="1762">
                  <c:v>4.1247E-9</c:v>
                </c:pt>
                <c:pt idx="1763">
                  <c:v>4.1309000000000003E-9</c:v>
                </c:pt>
                <c:pt idx="1764">
                  <c:v>4.1372000000000001E-9</c:v>
                </c:pt>
                <c:pt idx="1765">
                  <c:v>4.1434000000000004E-9</c:v>
                </c:pt>
                <c:pt idx="1766">
                  <c:v>4.1497000000000003E-9</c:v>
                </c:pt>
                <c:pt idx="1767">
                  <c:v>4.1558999999999997E-9</c:v>
                </c:pt>
                <c:pt idx="1768">
                  <c:v>4.1622000000000004E-9</c:v>
                </c:pt>
                <c:pt idx="1769">
                  <c:v>4.1683999999999998E-9</c:v>
                </c:pt>
                <c:pt idx="1770">
                  <c:v>4.1746999999999997E-9</c:v>
                </c:pt>
                <c:pt idx="1771">
                  <c:v>4.1808999999999999E-9</c:v>
                </c:pt>
                <c:pt idx="1772">
                  <c:v>4.1871999999999998E-9</c:v>
                </c:pt>
                <c:pt idx="1773">
                  <c:v>4.1934E-9</c:v>
                </c:pt>
                <c:pt idx="1774">
                  <c:v>4.1996999999999999E-9</c:v>
                </c:pt>
                <c:pt idx="1775">
                  <c:v>4.2059000000000001E-9</c:v>
                </c:pt>
                <c:pt idx="1776">
                  <c:v>4.2122E-9</c:v>
                </c:pt>
                <c:pt idx="1777">
                  <c:v>4.2184000000000002E-9</c:v>
                </c:pt>
                <c:pt idx="1778">
                  <c:v>4.2247000000000001E-9</c:v>
                </c:pt>
                <c:pt idx="1779">
                  <c:v>4.2309000000000004E-9</c:v>
                </c:pt>
                <c:pt idx="1780">
                  <c:v>4.2372000000000002E-9</c:v>
                </c:pt>
                <c:pt idx="1781">
                  <c:v>4.2433999999999996E-9</c:v>
                </c:pt>
                <c:pt idx="1782">
                  <c:v>4.2497000000000003E-9</c:v>
                </c:pt>
                <c:pt idx="1783">
                  <c:v>4.2558999999999997E-9</c:v>
                </c:pt>
                <c:pt idx="1784">
                  <c:v>4.2621999999999996E-9</c:v>
                </c:pt>
                <c:pt idx="1785">
                  <c:v>4.2683999999999999E-9</c:v>
                </c:pt>
                <c:pt idx="1786">
                  <c:v>4.2746999999999997E-9</c:v>
                </c:pt>
                <c:pt idx="1787">
                  <c:v>4.2809E-9</c:v>
                </c:pt>
                <c:pt idx="1788">
                  <c:v>4.2871999999999998E-9</c:v>
                </c:pt>
                <c:pt idx="1789">
                  <c:v>4.2934000000000001E-9</c:v>
                </c:pt>
                <c:pt idx="1790">
                  <c:v>4.2996999999999999E-9</c:v>
                </c:pt>
                <c:pt idx="1791">
                  <c:v>4.3059000000000002E-9</c:v>
                </c:pt>
                <c:pt idx="1792">
                  <c:v>4.3122000000000001E-9</c:v>
                </c:pt>
                <c:pt idx="1793">
                  <c:v>4.3184000000000003E-9</c:v>
                </c:pt>
                <c:pt idx="1794">
                  <c:v>4.3247000000000002E-9</c:v>
                </c:pt>
                <c:pt idx="1795">
                  <c:v>4.3308999999999996E-9</c:v>
                </c:pt>
                <c:pt idx="1796">
                  <c:v>4.3372000000000003E-9</c:v>
                </c:pt>
                <c:pt idx="1797">
                  <c:v>4.3433999999999997E-9</c:v>
                </c:pt>
                <c:pt idx="1798">
                  <c:v>4.3497000000000004E-9</c:v>
                </c:pt>
                <c:pt idx="1799">
                  <c:v>4.3558999999999998E-9</c:v>
                </c:pt>
                <c:pt idx="1800">
                  <c:v>4.3621999999999997E-9</c:v>
                </c:pt>
                <c:pt idx="1801">
                  <c:v>4.3683999999999999E-9</c:v>
                </c:pt>
                <c:pt idx="1802">
                  <c:v>4.3746999999999998E-9</c:v>
                </c:pt>
                <c:pt idx="1803">
                  <c:v>4.3809E-9</c:v>
                </c:pt>
                <c:pt idx="1804">
                  <c:v>4.3871999999999999E-9</c:v>
                </c:pt>
                <c:pt idx="1805">
                  <c:v>4.3934000000000002E-9</c:v>
                </c:pt>
                <c:pt idx="1806">
                  <c:v>4.3997E-9</c:v>
                </c:pt>
                <c:pt idx="1807">
                  <c:v>4.4059000000000003E-9</c:v>
                </c:pt>
                <c:pt idx="1808">
                  <c:v>4.4122000000000001E-9</c:v>
                </c:pt>
                <c:pt idx="1809">
                  <c:v>4.4184000000000004E-9</c:v>
                </c:pt>
                <c:pt idx="1810">
                  <c:v>4.4247000000000002E-9</c:v>
                </c:pt>
                <c:pt idx="1811">
                  <c:v>4.4308999999999997E-9</c:v>
                </c:pt>
                <c:pt idx="1812">
                  <c:v>4.4372000000000004E-9</c:v>
                </c:pt>
                <c:pt idx="1813">
                  <c:v>4.4433999999999998E-9</c:v>
                </c:pt>
                <c:pt idx="1814">
                  <c:v>4.4496999999999996E-9</c:v>
                </c:pt>
                <c:pt idx="1815">
                  <c:v>4.4558999999999999E-9</c:v>
                </c:pt>
                <c:pt idx="1816">
                  <c:v>4.4621999999999997E-9</c:v>
                </c:pt>
                <c:pt idx="1817">
                  <c:v>4.4684E-9</c:v>
                </c:pt>
                <c:pt idx="1818">
                  <c:v>4.4746999999999999E-9</c:v>
                </c:pt>
                <c:pt idx="1819">
                  <c:v>4.4809000000000001E-9</c:v>
                </c:pt>
                <c:pt idx="1820">
                  <c:v>4.4872E-9</c:v>
                </c:pt>
                <c:pt idx="1821">
                  <c:v>4.4934000000000002E-9</c:v>
                </c:pt>
                <c:pt idx="1822">
                  <c:v>4.4997000000000001E-9</c:v>
                </c:pt>
                <c:pt idx="1823">
                  <c:v>4.5059000000000003E-9</c:v>
                </c:pt>
                <c:pt idx="1824">
                  <c:v>4.5122000000000002E-9</c:v>
                </c:pt>
                <c:pt idx="1825">
                  <c:v>4.5183999999999996E-9</c:v>
                </c:pt>
                <c:pt idx="1826">
                  <c:v>4.5247000000000003E-9</c:v>
                </c:pt>
                <c:pt idx="1827">
                  <c:v>4.5308999999999997E-9</c:v>
                </c:pt>
                <c:pt idx="1828">
                  <c:v>4.5371999999999996E-9</c:v>
                </c:pt>
                <c:pt idx="1829">
                  <c:v>4.5433999999999998E-9</c:v>
                </c:pt>
                <c:pt idx="1830">
                  <c:v>4.5496999999999997E-9</c:v>
                </c:pt>
                <c:pt idx="1831">
                  <c:v>4.5559E-9</c:v>
                </c:pt>
                <c:pt idx="1832">
                  <c:v>4.5621999999999998E-9</c:v>
                </c:pt>
                <c:pt idx="1833">
                  <c:v>4.5684000000000001E-9</c:v>
                </c:pt>
                <c:pt idx="1834">
                  <c:v>4.5746999999999999E-9</c:v>
                </c:pt>
                <c:pt idx="1835">
                  <c:v>4.5809000000000002E-9</c:v>
                </c:pt>
                <c:pt idx="1836">
                  <c:v>4.5872E-9</c:v>
                </c:pt>
                <c:pt idx="1837">
                  <c:v>4.5934000000000003E-9</c:v>
                </c:pt>
                <c:pt idx="1838">
                  <c:v>4.5997000000000002E-9</c:v>
                </c:pt>
                <c:pt idx="1839">
                  <c:v>4.6059000000000004E-9</c:v>
                </c:pt>
                <c:pt idx="1840">
                  <c:v>4.6122000000000003E-9</c:v>
                </c:pt>
                <c:pt idx="1841">
                  <c:v>4.6183999999999997E-9</c:v>
                </c:pt>
                <c:pt idx="1842">
                  <c:v>4.6247000000000004E-9</c:v>
                </c:pt>
                <c:pt idx="1843">
                  <c:v>4.6308999999999998E-9</c:v>
                </c:pt>
                <c:pt idx="1844">
                  <c:v>4.6371999999999997E-9</c:v>
                </c:pt>
                <c:pt idx="1845">
                  <c:v>4.6433999999999999E-9</c:v>
                </c:pt>
                <c:pt idx="1846">
                  <c:v>4.6496999999999998E-9</c:v>
                </c:pt>
                <c:pt idx="1847">
                  <c:v>4.6559E-9</c:v>
                </c:pt>
                <c:pt idx="1848">
                  <c:v>4.6621999999999999E-9</c:v>
                </c:pt>
                <c:pt idx="1849">
                  <c:v>4.6684000000000001E-9</c:v>
                </c:pt>
                <c:pt idx="1850">
                  <c:v>4.6747E-9</c:v>
                </c:pt>
                <c:pt idx="1851">
                  <c:v>4.6809000000000002E-9</c:v>
                </c:pt>
                <c:pt idx="1852">
                  <c:v>4.6872000000000001E-9</c:v>
                </c:pt>
                <c:pt idx="1853">
                  <c:v>4.6934000000000004E-9</c:v>
                </c:pt>
                <c:pt idx="1854">
                  <c:v>4.6997000000000002E-9</c:v>
                </c:pt>
                <c:pt idx="1855">
                  <c:v>4.7058999999999996E-9</c:v>
                </c:pt>
                <c:pt idx="1856">
                  <c:v>4.7122000000000003E-9</c:v>
                </c:pt>
                <c:pt idx="1857">
                  <c:v>4.7183999999999998E-9</c:v>
                </c:pt>
                <c:pt idx="1858">
                  <c:v>4.7246999999999996E-9</c:v>
                </c:pt>
                <c:pt idx="1859">
                  <c:v>4.7308999999999999E-9</c:v>
                </c:pt>
                <c:pt idx="1860">
                  <c:v>4.7371999999999997E-9</c:v>
                </c:pt>
                <c:pt idx="1861">
                  <c:v>4.7434E-9</c:v>
                </c:pt>
                <c:pt idx="1862">
                  <c:v>4.7496999999999998E-9</c:v>
                </c:pt>
                <c:pt idx="1863">
                  <c:v>4.7559000000000001E-9</c:v>
                </c:pt>
                <c:pt idx="1864">
                  <c:v>4.7622E-9</c:v>
                </c:pt>
                <c:pt idx="1865">
                  <c:v>4.7684000000000002E-9</c:v>
                </c:pt>
                <c:pt idx="1866">
                  <c:v>4.7747000000000001E-9</c:v>
                </c:pt>
                <c:pt idx="1867">
                  <c:v>4.7809000000000003E-9</c:v>
                </c:pt>
                <c:pt idx="1868">
                  <c:v>4.7872000000000002E-9</c:v>
                </c:pt>
                <c:pt idx="1869">
                  <c:v>4.7933999999999996E-9</c:v>
                </c:pt>
                <c:pt idx="1870">
                  <c:v>4.7997000000000003E-9</c:v>
                </c:pt>
                <c:pt idx="1871">
                  <c:v>4.8058999999999997E-9</c:v>
                </c:pt>
                <c:pt idx="1872">
                  <c:v>4.8122000000000004E-9</c:v>
                </c:pt>
                <c:pt idx="1873">
                  <c:v>4.8183999999999998E-9</c:v>
                </c:pt>
                <c:pt idx="1874">
                  <c:v>4.8246999999999997E-9</c:v>
                </c:pt>
                <c:pt idx="1875">
                  <c:v>4.8308999999999999E-9</c:v>
                </c:pt>
                <c:pt idx="1876">
                  <c:v>4.8371999999999998E-9</c:v>
                </c:pt>
                <c:pt idx="1877">
                  <c:v>4.8434E-9</c:v>
                </c:pt>
                <c:pt idx="1878">
                  <c:v>4.8496999999999999E-9</c:v>
                </c:pt>
                <c:pt idx="1879">
                  <c:v>4.8559000000000002E-9</c:v>
                </c:pt>
                <c:pt idx="1880">
                  <c:v>4.8622E-9</c:v>
                </c:pt>
                <c:pt idx="1881">
                  <c:v>4.8684000000000003E-9</c:v>
                </c:pt>
                <c:pt idx="1882">
                  <c:v>4.8747000000000001E-9</c:v>
                </c:pt>
                <c:pt idx="1883">
                  <c:v>4.8809000000000004E-9</c:v>
                </c:pt>
                <c:pt idx="1884">
                  <c:v>4.8872000000000002E-9</c:v>
                </c:pt>
                <c:pt idx="1885">
                  <c:v>4.8933999999999997E-9</c:v>
                </c:pt>
                <c:pt idx="1886">
                  <c:v>4.8997000000000004E-9</c:v>
                </c:pt>
                <c:pt idx="1887">
                  <c:v>4.9058999999999998E-9</c:v>
                </c:pt>
                <c:pt idx="1888">
                  <c:v>4.9121999999999996E-9</c:v>
                </c:pt>
                <c:pt idx="1889">
                  <c:v>4.9183999999999999E-9</c:v>
                </c:pt>
                <c:pt idx="1890">
                  <c:v>4.9246999999999998E-9</c:v>
                </c:pt>
                <c:pt idx="1891">
                  <c:v>4.9309E-9</c:v>
                </c:pt>
                <c:pt idx="1892">
                  <c:v>4.9371999999999999E-9</c:v>
                </c:pt>
                <c:pt idx="1893">
                  <c:v>4.9434000000000001E-9</c:v>
                </c:pt>
                <c:pt idx="1894">
                  <c:v>4.9497E-9</c:v>
                </c:pt>
                <c:pt idx="1895">
                  <c:v>4.9559000000000002E-9</c:v>
                </c:pt>
                <c:pt idx="1896">
                  <c:v>4.9622000000000001E-9</c:v>
                </c:pt>
                <c:pt idx="1897">
                  <c:v>4.9684000000000003E-9</c:v>
                </c:pt>
                <c:pt idx="1898">
                  <c:v>4.9747000000000002E-9</c:v>
                </c:pt>
                <c:pt idx="1899">
                  <c:v>4.9808999999999996E-9</c:v>
                </c:pt>
                <c:pt idx="1900">
                  <c:v>4.9872000000000003E-9</c:v>
                </c:pt>
                <c:pt idx="1901">
                  <c:v>4.9933999999999997E-9</c:v>
                </c:pt>
                <c:pt idx="1902">
                  <c:v>4.9996999999999996E-9</c:v>
                </c:pt>
                <c:pt idx="1903">
                  <c:v>5.0058999999999998E-9</c:v>
                </c:pt>
                <c:pt idx="1904">
                  <c:v>5.0121999999999997E-9</c:v>
                </c:pt>
                <c:pt idx="1905">
                  <c:v>5.0184E-9</c:v>
                </c:pt>
                <c:pt idx="1906">
                  <c:v>5.0246999999999998E-9</c:v>
                </c:pt>
                <c:pt idx="1907">
                  <c:v>5.0309000000000001E-9</c:v>
                </c:pt>
                <c:pt idx="1908">
                  <c:v>5.0371999999999999E-9</c:v>
                </c:pt>
                <c:pt idx="1909">
                  <c:v>5.0434000000000002E-9</c:v>
                </c:pt>
                <c:pt idx="1910">
                  <c:v>5.0497E-9</c:v>
                </c:pt>
                <c:pt idx="1911">
                  <c:v>5.0559000000000003E-9</c:v>
                </c:pt>
                <c:pt idx="1912">
                  <c:v>5.0622000000000002E-9</c:v>
                </c:pt>
                <c:pt idx="1913">
                  <c:v>5.0684000000000004E-9</c:v>
                </c:pt>
                <c:pt idx="1914">
                  <c:v>5.0747000000000003E-9</c:v>
                </c:pt>
                <c:pt idx="1915">
                  <c:v>5.0808999999999997E-9</c:v>
                </c:pt>
                <c:pt idx="1916">
                  <c:v>5.0872000000000004E-9</c:v>
                </c:pt>
                <c:pt idx="1917">
                  <c:v>5.0933999999999998E-9</c:v>
                </c:pt>
                <c:pt idx="1918">
                  <c:v>5.0996999999999997E-9</c:v>
                </c:pt>
                <c:pt idx="1919">
                  <c:v>5.1058999999999999E-9</c:v>
                </c:pt>
                <c:pt idx="1920">
                  <c:v>5.1121999999999998E-9</c:v>
                </c:pt>
                <c:pt idx="1921">
                  <c:v>5.1184E-9</c:v>
                </c:pt>
                <c:pt idx="1922">
                  <c:v>5.1246999999999999E-9</c:v>
                </c:pt>
                <c:pt idx="1923">
                  <c:v>5.1309000000000001E-9</c:v>
                </c:pt>
                <c:pt idx="1924">
                  <c:v>5.1372E-9</c:v>
                </c:pt>
                <c:pt idx="1925">
                  <c:v>5.1434000000000003E-9</c:v>
                </c:pt>
                <c:pt idx="1926">
                  <c:v>5.1497000000000001E-9</c:v>
                </c:pt>
                <c:pt idx="1927">
                  <c:v>5.1559000000000004E-9</c:v>
                </c:pt>
                <c:pt idx="1928">
                  <c:v>5.1622000000000002E-9</c:v>
                </c:pt>
                <c:pt idx="1929">
                  <c:v>5.1683999999999996E-9</c:v>
                </c:pt>
                <c:pt idx="1930">
                  <c:v>5.1747000000000003E-9</c:v>
                </c:pt>
                <c:pt idx="1931">
                  <c:v>5.1808999999999998E-9</c:v>
                </c:pt>
                <c:pt idx="1932">
                  <c:v>5.1871999999999996E-9</c:v>
                </c:pt>
                <c:pt idx="1933">
                  <c:v>5.1933999999999999E-9</c:v>
                </c:pt>
                <c:pt idx="1934">
                  <c:v>5.1996999999999997E-9</c:v>
                </c:pt>
                <c:pt idx="1935">
                  <c:v>5.2059E-9</c:v>
                </c:pt>
                <c:pt idx="1936">
                  <c:v>5.2121999999999998E-9</c:v>
                </c:pt>
                <c:pt idx="1937">
                  <c:v>5.2184000000000001E-9</c:v>
                </c:pt>
                <c:pt idx="1938">
                  <c:v>5.2247E-9</c:v>
                </c:pt>
                <c:pt idx="1939">
                  <c:v>5.2309000000000002E-9</c:v>
                </c:pt>
                <c:pt idx="1940">
                  <c:v>5.2372000000000001E-9</c:v>
                </c:pt>
                <c:pt idx="1941">
                  <c:v>5.2434000000000003E-9</c:v>
                </c:pt>
                <c:pt idx="1942">
                  <c:v>5.2497000000000002E-9</c:v>
                </c:pt>
                <c:pt idx="1943">
                  <c:v>5.2558999999999996E-9</c:v>
                </c:pt>
                <c:pt idx="1944">
                  <c:v>5.2622000000000003E-9</c:v>
                </c:pt>
                <c:pt idx="1945">
                  <c:v>5.2683999999999997E-9</c:v>
                </c:pt>
                <c:pt idx="1946">
                  <c:v>5.2747000000000004E-9</c:v>
                </c:pt>
                <c:pt idx="1947">
                  <c:v>5.2808999999999998E-9</c:v>
                </c:pt>
                <c:pt idx="1948">
                  <c:v>5.2871999999999997E-9</c:v>
                </c:pt>
                <c:pt idx="1949">
                  <c:v>5.2933999999999999E-9</c:v>
                </c:pt>
                <c:pt idx="1950">
                  <c:v>5.2996999999999998E-9</c:v>
                </c:pt>
                <c:pt idx="1951">
                  <c:v>5.3059000000000001E-9</c:v>
                </c:pt>
                <c:pt idx="1952">
                  <c:v>5.3121999999999999E-9</c:v>
                </c:pt>
                <c:pt idx="1953">
                  <c:v>5.3184000000000002E-9</c:v>
                </c:pt>
                <c:pt idx="1954">
                  <c:v>5.3247E-9</c:v>
                </c:pt>
                <c:pt idx="1955">
                  <c:v>5.3309000000000003E-9</c:v>
                </c:pt>
                <c:pt idx="1956">
                  <c:v>5.3372000000000001E-9</c:v>
                </c:pt>
                <c:pt idx="1957">
                  <c:v>5.3434000000000004E-9</c:v>
                </c:pt>
                <c:pt idx="1958">
                  <c:v>5.3497000000000003E-9</c:v>
                </c:pt>
                <c:pt idx="1959">
                  <c:v>5.3558999999999997E-9</c:v>
                </c:pt>
                <c:pt idx="1960">
                  <c:v>5.3622000000000004E-9</c:v>
                </c:pt>
                <c:pt idx="1961">
                  <c:v>5.3683999999999998E-9</c:v>
                </c:pt>
                <c:pt idx="1962">
                  <c:v>5.3746999999999996E-9</c:v>
                </c:pt>
                <c:pt idx="1963">
                  <c:v>5.3808999999999999E-9</c:v>
                </c:pt>
                <c:pt idx="1964">
                  <c:v>5.3871999999999998E-9</c:v>
                </c:pt>
                <c:pt idx="1965">
                  <c:v>5.3934E-9</c:v>
                </c:pt>
                <c:pt idx="1966">
                  <c:v>5.3996999999999999E-9</c:v>
                </c:pt>
                <c:pt idx="1967">
                  <c:v>5.4059000000000001E-9</c:v>
                </c:pt>
                <c:pt idx="1968">
                  <c:v>5.4122E-9</c:v>
                </c:pt>
                <c:pt idx="1969">
                  <c:v>5.4184000000000002E-9</c:v>
                </c:pt>
                <c:pt idx="1970">
                  <c:v>5.4247000000000001E-9</c:v>
                </c:pt>
                <c:pt idx="1971">
                  <c:v>5.4309000000000003E-9</c:v>
                </c:pt>
                <c:pt idx="1972">
                  <c:v>5.4372000000000002E-9</c:v>
                </c:pt>
                <c:pt idx="1973">
                  <c:v>5.4433999999999996E-9</c:v>
                </c:pt>
                <c:pt idx="1974">
                  <c:v>5.4497000000000003E-9</c:v>
                </c:pt>
                <c:pt idx="1975">
                  <c:v>5.4558999999999997E-9</c:v>
                </c:pt>
                <c:pt idx="1976">
                  <c:v>5.4621999999999996E-9</c:v>
                </c:pt>
                <c:pt idx="1977">
                  <c:v>5.4683999999999999E-9</c:v>
                </c:pt>
                <c:pt idx="1978">
                  <c:v>5.4746999999999997E-9</c:v>
                </c:pt>
                <c:pt idx="1979">
                  <c:v>5.4809E-9</c:v>
                </c:pt>
                <c:pt idx="1980">
                  <c:v>5.4871999999999998E-9</c:v>
                </c:pt>
                <c:pt idx="1981">
                  <c:v>5.4934000000000001E-9</c:v>
                </c:pt>
                <c:pt idx="1982">
                  <c:v>5.4996999999999999E-9</c:v>
                </c:pt>
                <c:pt idx="1983">
                  <c:v>5.5059000000000002E-9</c:v>
                </c:pt>
                <c:pt idx="1984">
                  <c:v>5.5122000000000001E-9</c:v>
                </c:pt>
                <c:pt idx="1985">
                  <c:v>5.5184000000000003E-9</c:v>
                </c:pt>
                <c:pt idx="1986">
                  <c:v>5.5247000000000002E-9</c:v>
                </c:pt>
                <c:pt idx="1987">
                  <c:v>5.5309000000000004E-9</c:v>
                </c:pt>
                <c:pt idx="1988">
                  <c:v>5.5372000000000003E-9</c:v>
                </c:pt>
                <c:pt idx="1989">
                  <c:v>5.5433999999999997E-9</c:v>
                </c:pt>
                <c:pt idx="1990">
                  <c:v>5.5497000000000004E-9</c:v>
                </c:pt>
                <c:pt idx="1991">
                  <c:v>5.5558999999999998E-9</c:v>
                </c:pt>
                <c:pt idx="1992">
                  <c:v>5.5621999999999997E-9</c:v>
                </c:pt>
                <c:pt idx="1993">
                  <c:v>5.5683999999999999E-9</c:v>
                </c:pt>
                <c:pt idx="1994">
                  <c:v>5.5746999999999998E-9</c:v>
                </c:pt>
                <c:pt idx="1995">
                  <c:v>5.5809E-9</c:v>
                </c:pt>
                <c:pt idx="1996">
                  <c:v>5.5871999999999999E-9</c:v>
                </c:pt>
                <c:pt idx="1997">
                  <c:v>5.5934000000000001E-9</c:v>
                </c:pt>
                <c:pt idx="1998">
                  <c:v>5.5997E-9</c:v>
                </c:pt>
                <c:pt idx="1999">
                  <c:v>5.6059000000000003E-9</c:v>
                </c:pt>
              </c:numCache>
            </c:numRef>
          </c:xVal>
          <c:yVal>
            <c:numRef>
              <c:f>'ATF1320'!$B$501:$B$2500</c:f>
              <c:numCache>
                <c:formatCode>0.00E+00</c:formatCode>
                <c:ptCount val="2000"/>
                <c:pt idx="0">
                  <c:v>-3.2299999999999998E-3</c:v>
                </c:pt>
                <c:pt idx="1">
                  <c:v>-3.2299999999999998E-3</c:v>
                </c:pt>
                <c:pt idx="2">
                  <c:v>-3.0100000000000001E-3</c:v>
                </c:pt>
                <c:pt idx="3">
                  <c:v>-3.2299999999999998E-3</c:v>
                </c:pt>
                <c:pt idx="4">
                  <c:v>-3.2299999999999998E-3</c:v>
                </c:pt>
                <c:pt idx="5">
                  <c:v>-2.7899999999999999E-3</c:v>
                </c:pt>
                <c:pt idx="6">
                  <c:v>-2.5699999999999998E-3</c:v>
                </c:pt>
                <c:pt idx="7">
                  <c:v>-2.3500000000000001E-3</c:v>
                </c:pt>
                <c:pt idx="8">
                  <c:v>-2.3500000000000001E-3</c:v>
                </c:pt>
                <c:pt idx="9">
                  <c:v>-2.3500000000000001E-3</c:v>
                </c:pt>
                <c:pt idx="10">
                  <c:v>-2.14E-3</c:v>
                </c:pt>
                <c:pt idx="11">
                  <c:v>-2.14E-3</c:v>
                </c:pt>
                <c:pt idx="12">
                  <c:v>-1.92E-3</c:v>
                </c:pt>
                <c:pt idx="13">
                  <c:v>-1.6999999999999999E-3</c:v>
                </c:pt>
                <c:pt idx="14">
                  <c:v>-1.48E-3</c:v>
                </c:pt>
                <c:pt idx="15">
                  <c:v>-1.2700000000000001E-3</c:v>
                </c:pt>
                <c:pt idx="16">
                  <c:v>-8.3000000000000001E-4</c:v>
                </c:pt>
                <c:pt idx="17">
                  <c:v>-1.0499999999999999E-3</c:v>
                </c:pt>
                <c:pt idx="18">
                  <c:v>-6.0999999999999997E-4</c:v>
                </c:pt>
                <c:pt idx="19">
                  <c:v>-6.0999999999999997E-4</c:v>
                </c:pt>
                <c:pt idx="20">
                  <c:v>-6.0999999999999997E-4</c:v>
                </c:pt>
                <c:pt idx="21">
                  <c:v>4.0000000000000003E-5</c:v>
                </c:pt>
                <c:pt idx="22">
                  <c:v>2.5999999999999998E-4</c:v>
                </c:pt>
                <c:pt idx="23">
                  <c:v>4.8000000000000001E-4</c:v>
                </c:pt>
                <c:pt idx="24">
                  <c:v>6.8999999999999997E-4</c:v>
                </c:pt>
                <c:pt idx="25">
                  <c:v>9.1E-4</c:v>
                </c:pt>
                <c:pt idx="26">
                  <c:v>6.8999999999999997E-4</c:v>
                </c:pt>
                <c:pt idx="27">
                  <c:v>6.8999999999999997E-4</c:v>
                </c:pt>
                <c:pt idx="28">
                  <c:v>1.3500000000000001E-3</c:v>
                </c:pt>
                <c:pt idx="29">
                  <c:v>1.57E-3</c:v>
                </c:pt>
                <c:pt idx="30">
                  <c:v>1.57E-3</c:v>
                </c:pt>
                <c:pt idx="31">
                  <c:v>2E-3</c:v>
                </c:pt>
                <c:pt idx="32">
                  <c:v>2.2200000000000002E-3</c:v>
                </c:pt>
                <c:pt idx="33">
                  <c:v>2.4399999999999999E-3</c:v>
                </c:pt>
                <c:pt idx="34">
                  <c:v>2.66E-3</c:v>
                </c:pt>
                <c:pt idx="35">
                  <c:v>2.8700000000000002E-3</c:v>
                </c:pt>
                <c:pt idx="36">
                  <c:v>3.31E-3</c:v>
                </c:pt>
                <c:pt idx="37">
                  <c:v>3.31E-3</c:v>
                </c:pt>
                <c:pt idx="38">
                  <c:v>3.5300000000000002E-3</c:v>
                </c:pt>
                <c:pt idx="39">
                  <c:v>3.96E-3</c:v>
                </c:pt>
                <c:pt idx="40">
                  <c:v>4.1799999999999997E-3</c:v>
                </c:pt>
                <c:pt idx="41">
                  <c:v>4.4000000000000003E-3</c:v>
                </c:pt>
                <c:pt idx="42">
                  <c:v>4.8300000000000001E-3</c:v>
                </c:pt>
                <c:pt idx="43">
                  <c:v>4.4000000000000003E-3</c:v>
                </c:pt>
                <c:pt idx="44">
                  <c:v>4.62E-3</c:v>
                </c:pt>
                <c:pt idx="45">
                  <c:v>5.0499999999999998E-3</c:v>
                </c:pt>
                <c:pt idx="46">
                  <c:v>5.2700000000000004E-3</c:v>
                </c:pt>
                <c:pt idx="47">
                  <c:v>5.4900000000000001E-3</c:v>
                </c:pt>
                <c:pt idx="48">
                  <c:v>5.9199999999999999E-3</c:v>
                </c:pt>
                <c:pt idx="49">
                  <c:v>5.9199999999999999E-3</c:v>
                </c:pt>
                <c:pt idx="50">
                  <c:v>6.1399999999999996E-3</c:v>
                </c:pt>
                <c:pt idx="51">
                  <c:v>5.9199999999999999E-3</c:v>
                </c:pt>
                <c:pt idx="52">
                  <c:v>6.5799999999999999E-3</c:v>
                </c:pt>
                <c:pt idx="53">
                  <c:v>6.79E-3</c:v>
                </c:pt>
                <c:pt idx="54">
                  <c:v>6.79E-3</c:v>
                </c:pt>
                <c:pt idx="55">
                  <c:v>7.0099999999999997E-3</c:v>
                </c:pt>
                <c:pt idx="56">
                  <c:v>6.79E-3</c:v>
                </c:pt>
                <c:pt idx="57">
                  <c:v>7.45E-3</c:v>
                </c:pt>
                <c:pt idx="58">
                  <c:v>7.2300000000000003E-3</c:v>
                </c:pt>
                <c:pt idx="59">
                  <c:v>6.79E-3</c:v>
                </c:pt>
                <c:pt idx="60">
                  <c:v>7.2300000000000003E-3</c:v>
                </c:pt>
                <c:pt idx="61">
                  <c:v>7.6600000000000001E-3</c:v>
                </c:pt>
                <c:pt idx="62">
                  <c:v>7.45E-3</c:v>
                </c:pt>
                <c:pt idx="63">
                  <c:v>7.45E-3</c:v>
                </c:pt>
                <c:pt idx="64">
                  <c:v>8.0999999999999996E-3</c:v>
                </c:pt>
                <c:pt idx="65">
                  <c:v>7.6600000000000001E-3</c:v>
                </c:pt>
                <c:pt idx="66">
                  <c:v>7.6600000000000001E-3</c:v>
                </c:pt>
                <c:pt idx="67">
                  <c:v>7.6600000000000001E-3</c:v>
                </c:pt>
                <c:pt idx="68">
                  <c:v>8.0999999999999996E-3</c:v>
                </c:pt>
                <c:pt idx="69">
                  <c:v>8.0999999999999996E-3</c:v>
                </c:pt>
                <c:pt idx="70">
                  <c:v>7.6600000000000001E-3</c:v>
                </c:pt>
                <c:pt idx="71">
                  <c:v>7.8799999999999999E-3</c:v>
                </c:pt>
                <c:pt idx="72">
                  <c:v>7.8799999999999999E-3</c:v>
                </c:pt>
                <c:pt idx="73">
                  <c:v>7.8799999999999999E-3</c:v>
                </c:pt>
                <c:pt idx="74">
                  <c:v>7.45E-3</c:v>
                </c:pt>
                <c:pt idx="75">
                  <c:v>7.45E-3</c:v>
                </c:pt>
                <c:pt idx="76">
                  <c:v>7.45E-3</c:v>
                </c:pt>
                <c:pt idx="77">
                  <c:v>7.2300000000000003E-3</c:v>
                </c:pt>
                <c:pt idx="78">
                  <c:v>7.2300000000000003E-3</c:v>
                </c:pt>
                <c:pt idx="79">
                  <c:v>7.2300000000000003E-3</c:v>
                </c:pt>
                <c:pt idx="80">
                  <c:v>7.2300000000000003E-3</c:v>
                </c:pt>
                <c:pt idx="81">
                  <c:v>6.79E-3</c:v>
                </c:pt>
                <c:pt idx="82">
                  <c:v>6.79E-3</c:v>
                </c:pt>
                <c:pt idx="83">
                  <c:v>6.79E-3</c:v>
                </c:pt>
                <c:pt idx="84">
                  <c:v>7.0099999999999997E-3</c:v>
                </c:pt>
                <c:pt idx="85">
                  <c:v>6.3600000000000002E-3</c:v>
                </c:pt>
                <c:pt idx="86">
                  <c:v>6.3600000000000002E-3</c:v>
                </c:pt>
                <c:pt idx="87">
                  <c:v>6.1399999999999996E-3</c:v>
                </c:pt>
                <c:pt idx="88">
                  <c:v>5.7000000000000002E-3</c:v>
                </c:pt>
                <c:pt idx="89">
                  <c:v>5.7000000000000002E-3</c:v>
                </c:pt>
                <c:pt idx="90">
                  <c:v>5.4900000000000001E-3</c:v>
                </c:pt>
                <c:pt idx="91">
                  <c:v>5.2700000000000004E-3</c:v>
                </c:pt>
                <c:pt idx="92">
                  <c:v>5.4900000000000001E-3</c:v>
                </c:pt>
                <c:pt idx="93">
                  <c:v>4.8300000000000001E-3</c:v>
                </c:pt>
                <c:pt idx="94">
                  <c:v>4.62E-3</c:v>
                </c:pt>
                <c:pt idx="95">
                  <c:v>4.1799999999999997E-3</c:v>
                </c:pt>
                <c:pt idx="96">
                  <c:v>4.4000000000000003E-3</c:v>
                </c:pt>
                <c:pt idx="97">
                  <c:v>3.96E-3</c:v>
                </c:pt>
                <c:pt idx="98">
                  <c:v>3.5300000000000002E-3</c:v>
                </c:pt>
                <c:pt idx="99">
                  <c:v>3.5300000000000002E-3</c:v>
                </c:pt>
                <c:pt idx="100">
                  <c:v>3.5300000000000002E-3</c:v>
                </c:pt>
                <c:pt idx="101">
                  <c:v>3.0899999999999999E-3</c:v>
                </c:pt>
                <c:pt idx="102">
                  <c:v>2.66E-3</c:v>
                </c:pt>
                <c:pt idx="103">
                  <c:v>2E-3</c:v>
                </c:pt>
                <c:pt idx="104">
                  <c:v>2.2200000000000002E-3</c:v>
                </c:pt>
                <c:pt idx="105">
                  <c:v>1.7799999999999999E-3</c:v>
                </c:pt>
                <c:pt idx="106">
                  <c:v>1.7799999999999999E-3</c:v>
                </c:pt>
                <c:pt idx="107">
                  <c:v>1.1299999999999999E-3</c:v>
                </c:pt>
                <c:pt idx="108">
                  <c:v>9.1E-4</c:v>
                </c:pt>
                <c:pt idx="109">
                  <c:v>6.8999999999999997E-4</c:v>
                </c:pt>
                <c:pt idx="110">
                  <c:v>2.5999999999999998E-4</c:v>
                </c:pt>
                <c:pt idx="111">
                  <c:v>4.0000000000000003E-5</c:v>
                </c:pt>
                <c:pt idx="112">
                  <c:v>2.5999999999999998E-4</c:v>
                </c:pt>
                <c:pt idx="113">
                  <c:v>-1.8000000000000001E-4</c:v>
                </c:pt>
                <c:pt idx="114">
                  <c:v>-6.0999999999999997E-4</c:v>
                </c:pt>
                <c:pt idx="115">
                  <c:v>-8.3000000000000001E-4</c:v>
                </c:pt>
                <c:pt idx="116">
                  <c:v>-1.2700000000000001E-3</c:v>
                </c:pt>
                <c:pt idx="117">
                  <c:v>-1.48E-3</c:v>
                </c:pt>
                <c:pt idx="118">
                  <c:v>-1.6999999999999999E-3</c:v>
                </c:pt>
                <c:pt idx="119">
                  <c:v>-1.92E-3</c:v>
                </c:pt>
                <c:pt idx="120">
                  <c:v>-2.3500000000000001E-3</c:v>
                </c:pt>
                <c:pt idx="121">
                  <c:v>-2.5699999999999998E-3</c:v>
                </c:pt>
                <c:pt idx="122">
                  <c:v>-3.0100000000000001E-3</c:v>
                </c:pt>
                <c:pt idx="123">
                  <c:v>-3.0100000000000001E-3</c:v>
                </c:pt>
                <c:pt idx="124">
                  <c:v>-3.4399999999999999E-3</c:v>
                </c:pt>
                <c:pt idx="125">
                  <c:v>-3.8800000000000002E-3</c:v>
                </c:pt>
                <c:pt idx="126">
                  <c:v>-3.8800000000000002E-3</c:v>
                </c:pt>
                <c:pt idx="127">
                  <c:v>-4.1000000000000003E-3</c:v>
                </c:pt>
                <c:pt idx="128">
                  <c:v>-4.1000000000000003E-3</c:v>
                </c:pt>
                <c:pt idx="129">
                  <c:v>-4.5300000000000002E-3</c:v>
                </c:pt>
                <c:pt idx="130">
                  <c:v>-4.9699999999999996E-3</c:v>
                </c:pt>
                <c:pt idx="131">
                  <c:v>-5.1900000000000002E-3</c:v>
                </c:pt>
                <c:pt idx="132">
                  <c:v>-5.62E-3</c:v>
                </c:pt>
                <c:pt idx="133">
                  <c:v>-5.4000000000000003E-3</c:v>
                </c:pt>
                <c:pt idx="134">
                  <c:v>-5.62E-3</c:v>
                </c:pt>
                <c:pt idx="135">
                  <c:v>-5.62E-3</c:v>
                </c:pt>
                <c:pt idx="136">
                  <c:v>-6.28E-3</c:v>
                </c:pt>
                <c:pt idx="137">
                  <c:v>-6.28E-3</c:v>
                </c:pt>
                <c:pt idx="138">
                  <c:v>-6.28E-3</c:v>
                </c:pt>
                <c:pt idx="139">
                  <c:v>-6.4900000000000001E-3</c:v>
                </c:pt>
                <c:pt idx="140">
                  <c:v>-6.7099999999999998E-3</c:v>
                </c:pt>
                <c:pt idx="141">
                  <c:v>-6.9300000000000004E-3</c:v>
                </c:pt>
                <c:pt idx="142">
                  <c:v>-6.9300000000000004E-3</c:v>
                </c:pt>
                <c:pt idx="143">
                  <c:v>-7.1500000000000001E-3</c:v>
                </c:pt>
                <c:pt idx="144">
                  <c:v>-7.3600000000000002E-3</c:v>
                </c:pt>
                <c:pt idx="145">
                  <c:v>-7.3600000000000002E-3</c:v>
                </c:pt>
                <c:pt idx="146">
                  <c:v>-7.1500000000000001E-3</c:v>
                </c:pt>
                <c:pt idx="147">
                  <c:v>-7.1500000000000001E-3</c:v>
                </c:pt>
                <c:pt idx="148">
                  <c:v>-7.3600000000000002E-3</c:v>
                </c:pt>
                <c:pt idx="149">
                  <c:v>-6.9300000000000004E-3</c:v>
                </c:pt>
                <c:pt idx="150">
                  <c:v>-7.1500000000000001E-3</c:v>
                </c:pt>
                <c:pt idx="151">
                  <c:v>-6.9300000000000004E-3</c:v>
                </c:pt>
                <c:pt idx="152">
                  <c:v>-7.3600000000000002E-3</c:v>
                </c:pt>
                <c:pt idx="153">
                  <c:v>-7.3600000000000002E-3</c:v>
                </c:pt>
                <c:pt idx="154">
                  <c:v>-7.5799999999999999E-3</c:v>
                </c:pt>
                <c:pt idx="155">
                  <c:v>-7.1500000000000001E-3</c:v>
                </c:pt>
                <c:pt idx="156">
                  <c:v>-7.3600000000000002E-3</c:v>
                </c:pt>
                <c:pt idx="157">
                  <c:v>-6.9300000000000004E-3</c:v>
                </c:pt>
                <c:pt idx="158">
                  <c:v>-7.1500000000000001E-3</c:v>
                </c:pt>
                <c:pt idx="159">
                  <c:v>-6.9300000000000004E-3</c:v>
                </c:pt>
                <c:pt idx="160">
                  <c:v>-6.7099999999999998E-3</c:v>
                </c:pt>
                <c:pt idx="161">
                  <c:v>-6.4900000000000001E-3</c:v>
                </c:pt>
                <c:pt idx="162">
                  <c:v>-6.7099999999999998E-3</c:v>
                </c:pt>
                <c:pt idx="163">
                  <c:v>-6.7099999999999998E-3</c:v>
                </c:pt>
                <c:pt idx="164">
                  <c:v>-6.7099999999999998E-3</c:v>
                </c:pt>
                <c:pt idx="165">
                  <c:v>-6.28E-3</c:v>
                </c:pt>
                <c:pt idx="166">
                  <c:v>-6.28E-3</c:v>
                </c:pt>
                <c:pt idx="167">
                  <c:v>-5.8399999999999997E-3</c:v>
                </c:pt>
                <c:pt idx="168">
                  <c:v>-5.8399999999999997E-3</c:v>
                </c:pt>
                <c:pt idx="169">
                  <c:v>-5.62E-3</c:v>
                </c:pt>
                <c:pt idx="170">
                  <c:v>-5.1900000000000002E-3</c:v>
                </c:pt>
                <c:pt idx="171">
                  <c:v>-5.1900000000000002E-3</c:v>
                </c:pt>
                <c:pt idx="172">
                  <c:v>-4.7499999999999999E-3</c:v>
                </c:pt>
                <c:pt idx="173">
                  <c:v>-4.9699999999999996E-3</c:v>
                </c:pt>
                <c:pt idx="174">
                  <c:v>-4.3099999999999996E-3</c:v>
                </c:pt>
                <c:pt idx="175">
                  <c:v>-4.5300000000000002E-3</c:v>
                </c:pt>
                <c:pt idx="176">
                  <c:v>-3.8800000000000002E-3</c:v>
                </c:pt>
                <c:pt idx="177">
                  <c:v>-3.8800000000000002E-3</c:v>
                </c:pt>
                <c:pt idx="178">
                  <c:v>-3.6600000000000001E-3</c:v>
                </c:pt>
                <c:pt idx="179">
                  <c:v>-3.2299999999999998E-3</c:v>
                </c:pt>
                <c:pt idx="180">
                  <c:v>-3.0100000000000001E-3</c:v>
                </c:pt>
                <c:pt idx="181">
                  <c:v>-2.5699999999999998E-3</c:v>
                </c:pt>
                <c:pt idx="182">
                  <c:v>-2.14E-3</c:v>
                </c:pt>
                <c:pt idx="183">
                  <c:v>-1.92E-3</c:v>
                </c:pt>
                <c:pt idx="184">
                  <c:v>-1.6999999999999999E-3</c:v>
                </c:pt>
                <c:pt idx="185">
                  <c:v>-1.2700000000000001E-3</c:v>
                </c:pt>
                <c:pt idx="186">
                  <c:v>-1.2700000000000001E-3</c:v>
                </c:pt>
                <c:pt idx="187">
                  <c:v>-6.0999999999999997E-4</c:v>
                </c:pt>
                <c:pt idx="188">
                  <c:v>-6.0999999999999997E-4</c:v>
                </c:pt>
                <c:pt idx="189">
                  <c:v>-3.8999999999999999E-4</c:v>
                </c:pt>
                <c:pt idx="190">
                  <c:v>-1.8000000000000001E-4</c:v>
                </c:pt>
                <c:pt idx="191">
                  <c:v>6.8999999999999997E-4</c:v>
                </c:pt>
                <c:pt idx="192">
                  <c:v>6.8999999999999997E-4</c:v>
                </c:pt>
                <c:pt idx="193">
                  <c:v>9.1E-4</c:v>
                </c:pt>
                <c:pt idx="194">
                  <c:v>9.1E-4</c:v>
                </c:pt>
                <c:pt idx="195">
                  <c:v>1.57E-3</c:v>
                </c:pt>
                <c:pt idx="196">
                  <c:v>1.57E-3</c:v>
                </c:pt>
                <c:pt idx="197">
                  <c:v>2.4399999999999999E-3</c:v>
                </c:pt>
                <c:pt idx="198">
                  <c:v>2.66E-3</c:v>
                </c:pt>
                <c:pt idx="199">
                  <c:v>3.0899999999999999E-3</c:v>
                </c:pt>
                <c:pt idx="200">
                  <c:v>3.5300000000000002E-3</c:v>
                </c:pt>
                <c:pt idx="201">
                  <c:v>3.7399999999999998E-3</c:v>
                </c:pt>
                <c:pt idx="202">
                  <c:v>3.96E-3</c:v>
                </c:pt>
                <c:pt idx="203">
                  <c:v>3.96E-3</c:v>
                </c:pt>
                <c:pt idx="204">
                  <c:v>4.1799999999999997E-3</c:v>
                </c:pt>
                <c:pt idx="205">
                  <c:v>4.8300000000000001E-3</c:v>
                </c:pt>
                <c:pt idx="206">
                  <c:v>4.8300000000000001E-3</c:v>
                </c:pt>
                <c:pt idx="207">
                  <c:v>5.4900000000000001E-3</c:v>
                </c:pt>
                <c:pt idx="208">
                  <c:v>5.4900000000000001E-3</c:v>
                </c:pt>
                <c:pt idx="209">
                  <c:v>5.7000000000000002E-3</c:v>
                </c:pt>
                <c:pt idx="210">
                  <c:v>5.7000000000000002E-3</c:v>
                </c:pt>
                <c:pt idx="211">
                  <c:v>6.3600000000000002E-3</c:v>
                </c:pt>
                <c:pt idx="212">
                  <c:v>6.5799999999999999E-3</c:v>
                </c:pt>
                <c:pt idx="213">
                  <c:v>6.79E-3</c:v>
                </c:pt>
                <c:pt idx="214">
                  <c:v>6.79E-3</c:v>
                </c:pt>
                <c:pt idx="215">
                  <c:v>7.2300000000000003E-3</c:v>
                </c:pt>
                <c:pt idx="216">
                  <c:v>7.45E-3</c:v>
                </c:pt>
                <c:pt idx="217">
                  <c:v>7.2300000000000003E-3</c:v>
                </c:pt>
                <c:pt idx="218">
                  <c:v>7.6600000000000001E-3</c:v>
                </c:pt>
                <c:pt idx="219">
                  <c:v>7.45E-3</c:v>
                </c:pt>
                <c:pt idx="220">
                  <c:v>8.0999999999999996E-3</c:v>
                </c:pt>
                <c:pt idx="221">
                  <c:v>7.8799999999999999E-3</c:v>
                </c:pt>
                <c:pt idx="222">
                  <c:v>8.3199999999999993E-3</c:v>
                </c:pt>
                <c:pt idx="223">
                  <c:v>8.5400000000000007E-3</c:v>
                </c:pt>
                <c:pt idx="224">
                  <c:v>8.7500000000000008E-3</c:v>
                </c:pt>
                <c:pt idx="225">
                  <c:v>8.7500000000000008E-3</c:v>
                </c:pt>
                <c:pt idx="226">
                  <c:v>8.7500000000000008E-3</c:v>
                </c:pt>
                <c:pt idx="227">
                  <c:v>8.9700000000000005E-3</c:v>
                </c:pt>
                <c:pt idx="228">
                  <c:v>8.9700000000000005E-3</c:v>
                </c:pt>
                <c:pt idx="229">
                  <c:v>9.1900000000000003E-3</c:v>
                </c:pt>
                <c:pt idx="230">
                  <c:v>9.1900000000000003E-3</c:v>
                </c:pt>
                <c:pt idx="231">
                  <c:v>9.1900000000000003E-3</c:v>
                </c:pt>
                <c:pt idx="232">
                  <c:v>8.9700000000000005E-3</c:v>
                </c:pt>
                <c:pt idx="233">
                  <c:v>9.1900000000000003E-3</c:v>
                </c:pt>
                <c:pt idx="234">
                  <c:v>8.9700000000000005E-3</c:v>
                </c:pt>
                <c:pt idx="235">
                  <c:v>8.9700000000000005E-3</c:v>
                </c:pt>
                <c:pt idx="236">
                  <c:v>9.1900000000000003E-3</c:v>
                </c:pt>
                <c:pt idx="237">
                  <c:v>8.7500000000000008E-3</c:v>
                </c:pt>
                <c:pt idx="238">
                  <c:v>8.9700000000000005E-3</c:v>
                </c:pt>
                <c:pt idx="239">
                  <c:v>8.9700000000000005E-3</c:v>
                </c:pt>
                <c:pt idx="240">
                  <c:v>8.7500000000000008E-3</c:v>
                </c:pt>
                <c:pt idx="241">
                  <c:v>8.3199999999999993E-3</c:v>
                </c:pt>
                <c:pt idx="242">
                  <c:v>8.5400000000000007E-3</c:v>
                </c:pt>
                <c:pt idx="243">
                  <c:v>8.3199999999999993E-3</c:v>
                </c:pt>
                <c:pt idx="244">
                  <c:v>8.3199999999999993E-3</c:v>
                </c:pt>
                <c:pt idx="245">
                  <c:v>8.3199999999999993E-3</c:v>
                </c:pt>
                <c:pt idx="246">
                  <c:v>8.0999999999999996E-3</c:v>
                </c:pt>
                <c:pt idx="247">
                  <c:v>7.8799999999999999E-3</c:v>
                </c:pt>
                <c:pt idx="248">
                  <c:v>7.45E-3</c:v>
                </c:pt>
                <c:pt idx="249">
                  <c:v>7.45E-3</c:v>
                </c:pt>
                <c:pt idx="250">
                  <c:v>7.2300000000000003E-3</c:v>
                </c:pt>
                <c:pt idx="251">
                  <c:v>7.0099999999999997E-3</c:v>
                </c:pt>
                <c:pt idx="252">
                  <c:v>7.2300000000000003E-3</c:v>
                </c:pt>
                <c:pt idx="253">
                  <c:v>6.5799999999999999E-3</c:v>
                </c:pt>
                <c:pt idx="254">
                  <c:v>6.3600000000000002E-3</c:v>
                </c:pt>
                <c:pt idx="255">
                  <c:v>5.9199999999999999E-3</c:v>
                </c:pt>
                <c:pt idx="256">
                  <c:v>5.4900000000000001E-3</c:v>
                </c:pt>
                <c:pt idx="257">
                  <c:v>5.2700000000000004E-3</c:v>
                </c:pt>
                <c:pt idx="258">
                  <c:v>5.4900000000000001E-3</c:v>
                </c:pt>
                <c:pt idx="259">
                  <c:v>5.0499999999999998E-3</c:v>
                </c:pt>
                <c:pt idx="260">
                  <c:v>5.0499999999999998E-3</c:v>
                </c:pt>
                <c:pt idx="261">
                  <c:v>4.62E-3</c:v>
                </c:pt>
                <c:pt idx="262">
                  <c:v>3.96E-3</c:v>
                </c:pt>
                <c:pt idx="263">
                  <c:v>3.5300000000000002E-3</c:v>
                </c:pt>
                <c:pt idx="264">
                  <c:v>3.31E-3</c:v>
                </c:pt>
                <c:pt idx="265">
                  <c:v>2.66E-3</c:v>
                </c:pt>
                <c:pt idx="266">
                  <c:v>2.66E-3</c:v>
                </c:pt>
                <c:pt idx="267">
                  <c:v>2.2200000000000002E-3</c:v>
                </c:pt>
                <c:pt idx="268">
                  <c:v>2E-3</c:v>
                </c:pt>
                <c:pt idx="269">
                  <c:v>2E-3</c:v>
                </c:pt>
                <c:pt idx="270">
                  <c:v>1.3500000000000001E-3</c:v>
                </c:pt>
                <c:pt idx="271">
                  <c:v>6.8999999999999997E-4</c:v>
                </c:pt>
                <c:pt idx="272">
                  <c:v>2.5999999999999998E-4</c:v>
                </c:pt>
                <c:pt idx="273">
                  <c:v>2.5999999999999998E-4</c:v>
                </c:pt>
                <c:pt idx="274">
                  <c:v>-1.8000000000000001E-4</c:v>
                </c:pt>
                <c:pt idx="275">
                  <c:v>-3.8999999999999999E-4</c:v>
                </c:pt>
                <c:pt idx="276">
                  <c:v>-8.3000000000000001E-4</c:v>
                </c:pt>
                <c:pt idx="277">
                  <c:v>-1.0499999999999999E-3</c:v>
                </c:pt>
                <c:pt idx="278">
                  <c:v>-1.2700000000000001E-3</c:v>
                </c:pt>
                <c:pt idx="279">
                  <c:v>-1.92E-3</c:v>
                </c:pt>
                <c:pt idx="280">
                  <c:v>-2.3500000000000001E-3</c:v>
                </c:pt>
                <c:pt idx="281">
                  <c:v>-2.7899999999999999E-3</c:v>
                </c:pt>
                <c:pt idx="282">
                  <c:v>-3.2299999999999998E-3</c:v>
                </c:pt>
                <c:pt idx="283">
                  <c:v>-3.0100000000000001E-3</c:v>
                </c:pt>
                <c:pt idx="284">
                  <c:v>-3.8800000000000002E-3</c:v>
                </c:pt>
                <c:pt idx="285">
                  <c:v>-3.6600000000000001E-3</c:v>
                </c:pt>
                <c:pt idx="286">
                  <c:v>-4.1000000000000003E-3</c:v>
                </c:pt>
                <c:pt idx="287">
                  <c:v>-4.5300000000000002E-3</c:v>
                </c:pt>
                <c:pt idx="288">
                  <c:v>-4.7499999999999999E-3</c:v>
                </c:pt>
                <c:pt idx="289">
                  <c:v>-5.1900000000000002E-3</c:v>
                </c:pt>
                <c:pt idx="290">
                  <c:v>-5.4000000000000003E-3</c:v>
                </c:pt>
                <c:pt idx="291">
                  <c:v>-5.8399999999999997E-3</c:v>
                </c:pt>
                <c:pt idx="292">
                  <c:v>-6.0600000000000003E-3</c:v>
                </c:pt>
                <c:pt idx="293">
                  <c:v>-6.0600000000000003E-3</c:v>
                </c:pt>
                <c:pt idx="294">
                  <c:v>-6.4900000000000001E-3</c:v>
                </c:pt>
                <c:pt idx="295">
                  <c:v>-6.7099999999999998E-3</c:v>
                </c:pt>
                <c:pt idx="296">
                  <c:v>-7.1500000000000001E-3</c:v>
                </c:pt>
                <c:pt idx="297">
                  <c:v>-7.3600000000000002E-3</c:v>
                </c:pt>
                <c:pt idx="298">
                  <c:v>-7.5799999999999999E-3</c:v>
                </c:pt>
                <c:pt idx="299">
                  <c:v>-7.7999999999999996E-3</c:v>
                </c:pt>
                <c:pt idx="300">
                  <c:v>-7.7999999999999996E-3</c:v>
                </c:pt>
                <c:pt idx="301">
                  <c:v>-8.0199999999999994E-3</c:v>
                </c:pt>
                <c:pt idx="302">
                  <c:v>-8.0199999999999994E-3</c:v>
                </c:pt>
                <c:pt idx="303">
                  <c:v>-8.0199999999999994E-3</c:v>
                </c:pt>
                <c:pt idx="304">
                  <c:v>-8.4499999999999992E-3</c:v>
                </c:pt>
                <c:pt idx="305">
                  <c:v>-8.6700000000000006E-3</c:v>
                </c:pt>
                <c:pt idx="306">
                  <c:v>-8.6700000000000006E-3</c:v>
                </c:pt>
                <c:pt idx="307">
                  <c:v>-8.8900000000000003E-3</c:v>
                </c:pt>
                <c:pt idx="308">
                  <c:v>-8.8900000000000003E-3</c:v>
                </c:pt>
                <c:pt idx="309">
                  <c:v>-8.8900000000000003E-3</c:v>
                </c:pt>
                <c:pt idx="310">
                  <c:v>-8.8900000000000003E-3</c:v>
                </c:pt>
                <c:pt idx="311">
                  <c:v>-9.11E-3</c:v>
                </c:pt>
                <c:pt idx="312">
                  <c:v>-9.3200000000000002E-3</c:v>
                </c:pt>
                <c:pt idx="313">
                  <c:v>-9.11E-3</c:v>
                </c:pt>
                <c:pt idx="314">
                  <c:v>-9.3200000000000002E-3</c:v>
                </c:pt>
                <c:pt idx="315">
                  <c:v>-9.11E-3</c:v>
                </c:pt>
                <c:pt idx="316">
                  <c:v>-9.11E-3</c:v>
                </c:pt>
                <c:pt idx="317">
                  <c:v>-8.6700000000000006E-3</c:v>
                </c:pt>
                <c:pt idx="318">
                  <c:v>-8.6700000000000006E-3</c:v>
                </c:pt>
                <c:pt idx="319">
                  <c:v>-8.6700000000000006E-3</c:v>
                </c:pt>
                <c:pt idx="320">
                  <c:v>-8.4499999999999992E-3</c:v>
                </c:pt>
                <c:pt idx="321">
                  <c:v>-8.8900000000000003E-3</c:v>
                </c:pt>
                <c:pt idx="322">
                  <c:v>-8.2400000000000008E-3</c:v>
                </c:pt>
                <c:pt idx="323">
                  <c:v>-8.4499999999999992E-3</c:v>
                </c:pt>
                <c:pt idx="324">
                  <c:v>-8.4499999999999992E-3</c:v>
                </c:pt>
                <c:pt idx="325">
                  <c:v>-8.0199999999999994E-3</c:v>
                </c:pt>
                <c:pt idx="326">
                  <c:v>-8.0199999999999994E-3</c:v>
                </c:pt>
                <c:pt idx="327">
                  <c:v>-7.5799999999999999E-3</c:v>
                </c:pt>
                <c:pt idx="328">
                  <c:v>-7.7999999999999996E-3</c:v>
                </c:pt>
                <c:pt idx="329">
                  <c:v>-7.5799999999999999E-3</c:v>
                </c:pt>
                <c:pt idx="330">
                  <c:v>-7.3600000000000002E-3</c:v>
                </c:pt>
                <c:pt idx="331">
                  <c:v>-7.1500000000000001E-3</c:v>
                </c:pt>
                <c:pt idx="332">
                  <c:v>-6.7099999999999998E-3</c:v>
                </c:pt>
                <c:pt idx="333">
                  <c:v>-6.28E-3</c:v>
                </c:pt>
                <c:pt idx="334">
                  <c:v>-6.0600000000000003E-3</c:v>
                </c:pt>
                <c:pt idx="335">
                  <c:v>-5.62E-3</c:v>
                </c:pt>
                <c:pt idx="336">
                  <c:v>-5.4000000000000003E-3</c:v>
                </c:pt>
                <c:pt idx="337">
                  <c:v>-5.62E-3</c:v>
                </c:pt>
                <c:pt idx="338">
                  <c:v>-5.1900000000000002E-3</c:v>
                </c:pt>
                <c:pt idx="339">
                  <c:v>-4.7499999999999999E-3</c:v>
                </c:pt>
                <c:pt idx="340">
                  <c:v>-4.5300000000000002E-3</c:v>
                </c:pt>
                <c:pt idx="341">
                  <c:v>-4.1000000000000003E-3</c:v>
                </c:pt>
                <c:pt idx="342">
                  <c:v>-3.4399999999999999E-3</c:v>
                </c:pt>
                <c:pt idx="343">
                  <c:v>-3.2299999999999998E-3</c:v>
                </c:pt>
                <c:pt idx="344">
                  <c:v>-3.0100000000000001E-3</c:v>
                </c:pt>
                <c:pt idx="345">
                  <c:v>-2.7899999999999999E-3</c:v>
                </c:pt>
                <c:pt idx="346">
                  <c:v>-2.14E-3</c:v>
                </c:pt>
                <c:pt idx="347">
                  <c:v>-2.14E-3</c:v>
                </c:pt>
                <c:pt idx="348">
                  <c:v>-1.92E-3</c:v>
                </c:pt>
                <c:pt idx="349">
                  <c:v>-1.48E-3</c:v>
                </c:pt>
                <c:pt idx="350">
                  <c:v>-8.3000000000000001E-4</c:v>
                </c:pt>
                <c:pt idx="351">
                  <c:v>-3.8999999999999999E-4</c:v>
                </c:pt>
                <c:pt idx="352">
                  <c:v>-3.8999999999999999E-4</c:v>
                </c:pt>
                <c:pt idx="353">
                  <c:v>4.0000000000000003E-5</c:v>
                </c:pt>
                <c:pt idx="354">
                  <c:v>2.5999999999999998E-4</c:v>
                </c:pt>
                <c:pt idx="355">
                  <c:v>6.8999999999999997E-4</c:v>
                </c:pt>
                <c:pt idx="356">
                  <c:v>1.1299999999999999E-3</c:v>
                </c:pt>
                <c:pt idx="357">
                  <c:v>1.3500000000000001E-3</c:v>
                </c:pt>
                <c:pt idx="358">
                  <c:v>2E-3</c:v>
                </c:pt>
                <c:pt idx="359">
                  <c:v>2E-3</c:v>
                </c:pt>
                <c:pt idx="360">
                  <c:v>2.4399999999999999E-3</c:v>
                </c:pt>
                <c:pt idx="361">
                  <c:v>2.4399999999999999E-3</c:v>
                </c:pt>
                <c:pt idx="362">
                  <c:v>3.0899999999999999E-3</c:v>
                </c:pt>
                <c:pt idx="363">
                  <c:v>3.5300000000000002E-3</c:v>
                </c:pt>
                <c:pt idx="364">
                  <c:v>3.7399999999999998E-3</c:v>
                </c:pt>
                <c:pt idx="365">
                  <c:v>4.1799999999999997E-3</c:v>
                </c:pt>
                <c:pt idx="366">
                  <c:v>4.1799999999999997E-3</c:v>
                </c:pt>
                <c:pt idx="367">
                  <c:v>5.0499999999999998E-3</c:v>
                </c:pt>
                <c:pt idx="368">
                  <c:v>5.0499999999999998E-3</c:v>
                </c:pt>
                <c:pt idx="369">
                  <c:v>5.2700000000000004E-3</c:v>
                </c:pt>
                <c:pt idx="370">
                  <c:v>5.7000000000000002E-3</c:v>
                </c:pt>
                <c:pt idx="371">
                  <c:v>5.9199999999999999E-3</c:v>
                </c:pt>
                <c:pt idx="372">
                  <c:v>6.1399999999999996E-3</c:v>
                </c:pt>
                <c:pt idx="373">
                  <c:v>6.1399999999999996E-3</c:v>
                </c:pt>
                <c:pt idx="374">
                  <c:v>6.5799999999999999E-3</c:v>
                </c:pt>
                <c:pt idx="375">
                  <c:v>6.79E-3</c:v>
                </c:pt>
                <c:pt idx="376">
                  <c:v>7.0099999999999997E-3</c:v>
                </c:pt>
                <c:pt idx="377">
                  <c:v>7.2300000000000003E-3</c:v>
                </c:pt>
                <c:pt idx="378">
                  <c:v>7.45E-3</c:v>
                </c:pt>
                <c:pt idx="379">
                  <c:v>7.2300000000000003E-3</c:v>
                </c:pt>
                <c:pt idx="380">
                  <c:v>7.6600000000000001E-3</c:v>
                </c:pt>
                <c:pt idx="381">
                  <c:v>7.6600000000000001E-3</c:v>
                </c:pt>
                <c:pt idx="382">
                  <c:v>8.0999999999999996E-3</c:v>
                </c:pt>
                <c:pt idx="383">
                  <c:v>8.3199999999999993E-3</c:v>
                </c:pt>
                <c:pt idx="384">
                  <c:v>8.5400000000000007E-3</c:v>
                </c:pt>
                <c:pt idx="385">
                  <c:v>8.3199999999999993E-3</c:v>
                </c:pt>
                <c:pt idx="386">
                  <c:v>8.3199999999999993E-3</c:v>
                </c:pt>
                <c:pt idx="387">
                  <c:v>8.5400000000000007E-3</c:v>
                </c:pt>
                <c:pt idx="388">
                  <c:v>8.5400000000000007E-3</c:v>
                </c:pt>
                <c:pt idx="389">
                  <c:v>8.7500000000000008E-3</c:v>
                </c:pt>
                <c:pt idx="390">
                  <c:v>8.7500000000000008E-3</c:v>
                </c:pt>
                <c:pt idx="391">
                  <c:v>8.7500000000000008E-3</c:v>
                </c:pt>
                <c:pt idx="392">
                  <c:v>8.5400000000000007E-3</c:v>
                </c:pt>
                <c:pt idx="393">
                  <c:v>8.5400000000000007E-3</c:v>
                </c:pt>
                <c:pt idx="394">
                  <c:v>8.5400000000000007E-3</c:v>
                </c:pt>
                <c:pt idx="395">
                  <c:v>8.3199999999999993E-3</c:v>
                </c:pt>
                <c:pt idx="396">
                  <c:v>8.5400000000000007E-3</c:v>
                </c:pt>
                <c:pt idx="397">
                  <c:v>8.0999999999999996E-3</c:v>
                </c:pt>
                <c:pt idx="398">
                  <c:v>8.0999999999999996E-3</c:v>
                </c:pt>
                <c:pt idx="399">
                  <c:v>7.8799999999999999E-3</c:v>
                </c:pt>
                <c:pt idx="400">
                  <c:v>8.0999999999999996E-3</c:v>
                </c:pt>
                <c:pt idx="401">
                  <c:v>7.45E-3</c:v>
                </c:pt>
                <c:pt idx="402">
                  <c:v>7.6600000000000001E-3</c:v>
                </c:pt>
                <c:pt idx="403">
                  <c:v>7.45E-3</c:v>
                </c:pt>
                <c:pt idx="404">
                  <c:v>7.2300000000000003E-3</c:v>
                </c:pt>
                <c:pt idx="405">
                  <c:v>7.2300000000000003E-3</c:v>
                </c:pt>
                <c:pt idx="406">
                  <c:v>7.0099999999999997E-3</c:v>
                </c:pt>
                <c:pt idx="407">
                  <c:v>6.5799999999999999E-3</c:v>
                </c:pt>
                <c:pt idx="408">
                  <c:v>6.1399999999999996E-3</c:v>
                </c:pt>
                <c:pt idx="409">
                  <c:v>5.9199999999999999E-3</c:v>
                </c:pt>
                <c:pt idx="410">
                  <c:v>5.9199999999999999E-3</c:v>
                </c:pt>
                <c:pt idx="411">
                  <c:v>5.4900000000000001E-3</c:v>
                </c:pt>
                <c:pt idx="412">
                  <c:v>5.0499999999999998E-3</c:v>
                </c:pt>
                <c:pt idx="413">
                  <c:v>5.0499999999999998E-3</c:v>
                </c:pt>
                <c:pt idx="414">
                  <c:v>4.4000000000000003E-3</c:v>
                </c:pt>
                <c:pt idx="415">
                  <c:v>3.96E-3</c:v>
                </c:pt>
                <c:pt idx="416">
                  <c:v>3.7399999999999998E-3</c:v>
                </c:pt>
                <c:pt idx="417">
                  <c:v>3.0899999999999999E-3</c:v>
                </c:pt>
                <c:pt idx="418">
                  <c:v>3.31E-3</c:v>
                </c:pt>
                <c:pt idx="419">
                  <c:v>2.66E-3</c:v>
                </c:pt>
                <c:pt idx="420">
                  <c:v>2.4399999999999999E-3</c:v>
                </c:pt>
                <c:pt idx="421">
                  <c:v>2E-3</c:v>
                </c:pt>
                <c:pt idx="422">
                  <c:v>1.7799999999999999E-3</c:v>
                </c:pt>
                <c:pt idx="423">
                  <c:v>1.1299999999999999E-3</c:v>
                </c:pt>
                <c:pt idx="424">
                  <c:v>6.8999999999999997E-4</c:v>
                </c:pt>
                <c:pt idx="425">
                  <c:v>2.5999999999999998E-4</c:v>
                </c:pt>
                <c:pt idx="426">
                  <c:v>4.0000000000000003E-5</c:v>
                </c:pt>
                <c:pt idx="427">
                  <c:v>-3.8999999999999999E-4</c:v>
                </c:pt>
                <c:pt idx="428">
                  <c:v>-8.3000000000000001E-4</c:v>
                </c:pt>
                <c:pt idx="429">
                  <c:v>-1.2700000000000001E-3</c:v>
                </c:pt>
                <c:pt idx="430">
                  <c:v>-1.48E-3</c:v>
                </c:pt>
                <c:pt idx="431">
                  <c:v>-2.14E-3</c:v>
                </c:pt>
                <c:pt idx="432">
                  <c:v>-2.5699999999999998E-3</c:v>
                </c:pt>
                <c:pt idx="433">
                  <c:v>-2.7899999999999999E-3</c:v>
                </c:pt>
                <c:pt idx="434">
                  <c:v>-3.0100000000000001E-3</c:v>
                </c:pt>
                <c:pt idx="435">
                  <c:v>-3.4399999999999999E-3</c:v>
                </c:pt>
                <c:pt idx="436">
                  <c:v>-3.6600000000000001E-3</c:v>
                </c:pt>
                <c:pt idx="437">
                  <c:v>-4.1000000000000003E-3</c:v>
                </c:pt>
                <c:pt idx="438">
                  <c:v>-4.7499999999999999E-3</c:v>
                </c:pt>
                <c:pt idx="439">
                  <c:v>-4.7499999999999999E-3</c:v>
                </c:pt>
                <c:pt idx="440">
                  <c:v>-5.62E-3</c:v>
                </c:pt>
                <c:pt idx="441">
                  <c:v>-5.8399999999999997E-3</c:v>
                </c:pt>
                <c:pt idx="442">
                  <c:v>-6.0600000000000003E-3</c:v>
                </c:pt>
                <c:pt idx="443">
                  <c:v>-6.0600000000000003E-3</c:v>
                </c:pt>
                <c:pt idx="444">
                  <c:v>-6.9300000000000004E-3</c:v>
                </c:pt>
                <c:pt idx="445">
                  <c:v>-7.3600000000000002E-3</c:v>
                </c:pt>
                <c:pt idx="446">
                  <c:v>-7.7999999999999996E-3</c:v>
                </c:pt>
                <c:pt idx="447">
                  <c:v>-7.7999999999999996E-3</c:v>
                </c:pt>
                <c:pt idx="448">
                  <c:v>-8.0199999999999994E-3</c:v>
                </c:pt>
                <c:pt idx="449">
                  <c:v>-8.4499999999999992E-3</c:v>
                </c:pt>
                <c:pt idx="450">
                  <c:v>-8.8900000000000003E-3</c:v>
                </c:pt>
                <c:pt idx="451">
                  <c:v>-8.8900000000000003E-3</c:v>
                </c:pt>
                <c:pt idx="452">
                  <c:v>-9.3200000000000002E-3</c:v>
                </c:pt>
                <c:pt idx="453">
                  <c:v>-9.5399999999999999E-3</c:v>
                </c:pt>
                <c:pt idx="454">
                  <c:v>-9.7599999999999996E-3</c:v>
                </c:pt>
                <c:pt idx="455">
                  <c:v>-9.9799999999999993E-3</c:v>
                </c:pt>
                <c:pt idx="456">
                  <c:v>-1.0410000000000001E-2</c:v>
                </c:pt>
                <c:pt idx="457">
                  <c:v>-1.0200000000000001E-2</c:v>
                </c:pt>
                <c:pt idx="458">
                  <c:v>-1.0410000000000001E-2</c:v>
                </c:pt>
                <c:pt idx="459">
                  <c:v>-1.085E-2</c:v>
                </c:pt>
                <c:pt idx="460">
                  <c:v>-1.085E-2</c:v>
                </c:pt>
                <c:pt idx="461">
                  <c:v>-1.107E-2</c:v>
                </c:pt>
                <c:pt idx="462">
                  <c:v>-1.15E-2</c:v>
                </c:pt>
                <c:pt idx="463">
                  <c:v>-1.172E-2</c:v>
                </c:pt>
                <c:pt idx="464">
                  <c:v>-1.15E-2</c:v>
                </c:pt>
                <c:pt idx="465">
                  <c:v>-1.15E-2</c:v>
                </c:pt>
                <c:pt idx="466">
                  <c:v>-1.128E-2</c:v>
                </c:pt>
                <c:pt idx="467">
                  <c:v>-1.172E-2</c:v>
                </c:pt>
                <c:pt idx="468">
                  <c:v>-1.172E-2</c:v>
                </c:pt>
                <c:pt idx="469">
                  <c:v>-1.128E-2</c:v>
                </c:pt>
                <c:pt idx="470">
                  <c:v>-1.15E-2</c:v>
                </c:pt>
                <c:pt idx="471">
                  <c:v>-1.15E-2</c:v>
                </c:pt>
                <c:pt idx="472">
                  <c:v>-1.128E-2</c:v>
                </c:pt>
                <c:pt idx="473">
                  <c:v>-1.15E-2</c:v>
                </c:pt>
                <c:pt idx="474">
                  <c:v>-1.128E-2</c:v>
                </c:pt>
                <c:pt idx="475">
                  <c:v>-1.085E-2</c:v>
                </c:pt>
                <c:pt idx="476">
                  <c:v>-1.085E-2</c:v>
                </c:pt>
                <c:pt idx="477">
                  <c:v>-1.085E-2</c:v>
                </c:pt>
                <c:pt idx="478">
                  <c:v>-1.0410000000000001E-2</c:v>
                </c:pt>
                <c:pt idx="479">
                  <c:v>-1.0200000000000001E-2</c:v>
                </c:pt>
                <c:pt idx="480">
                  <c:v>-9.9799999999999993E-3</c:v>
                </c:pt>
                <c:pt idx="481">
                  <c:v>-9.9799999999999993E-3</c:v>
                </c:pt>
                <c:pt idx="482">
                  <c:v>-9.7599999999999996E-3</c:v>
                </c:pt>
                <c:pt idx="483">
                  <c:v>-9.7599999999999996E-3</c:v>
                </c:pt>
                <c:pt idx="484">
                  <c:v>-9.5399999999999999E-3</c:v>
                </c:pt>
                <c:pt idx="485">
                  <c:v>-9.11E-3</c:v>
                </c:pt>
                <c:pt idx="486">
                  <c:v>-8.4499999999999992E-3</c:v>
                </c:pt>
                <c:pt idx="487">
                  <c:v>-8.0199999999999994E-3</c:v>
                </c:pt>
                <c:pt idx="488">
                  <c:v>-7.7999999999999996E-3</c:v>
                </c:pt>
                <c:pt idx="489">
                  <c:v>-7.7999999999999996E-3</c:v>
                </c:pt>
                <c:pt idx="490">
                  <c:v>-7.1500000000000001E-3</c:v>
                </c:pt>
                <c:pt idx="491">
                  <c:v>-7.1500000000000001E-3</c:v>
                </c:pt>
                <c:pt idx="492">
                  <c:v>-6.7099999999999998E-3</c:v>
                </c:pt>
                <c:pt idx="493">
                  <c:v>-6.4900000000000001E-3</c:v>
                </c:pt>
                <c:pt idx="494">
                  <c:v>-5.8399999999999997E-3</c:v>
                </c:pt>
                <c:pt idx="495">
                  <c:v>-5.4000000000000003E-3</c:v>
                </c:pt>
                <c:pt idx="496">
                  <c:v>-4.7499999999999999E-3</c:v>
                </c:pt>
                <c:pt idx="497">
                  <c:v>-4.5300000000000002E-3</c:v>
                </c:pt>
                <c:pt idx="498">
                  <c:v>-3.8800000000000002E-3</c:v>
                </c:pt>
                <c:pt idx="499">
                  <c:v>-3.8800000000000002E-3</c:v>
                </c:pt>
                <c:pt idx="500">
                  <c:v>-3.2299999999999998E-3</c:v>
                </c:pt>
                <c:pt idx="501">
                  <c:v>-2.5699999999999998E-3</c:v>
                </c:pt>
                <c:pt idx="502">
                  <c:v>-2.3500000000000001E-3</c:v>
                </c:pt>
                <c:pt idx="503">
                  <c:v>-1.6999999999999999E-3</c:v>
                </c:pt>
                <c:pt idx="504">
                  <c:v>-1.2700000000000001E-3</c:v>
                </c:pt>
                <c:pt idx="505">
                  <c:v>-1.0499999999999999E-3</c:v>
                </c:pt>
                <c:pt idx="506">
                  <c:v>-6.0999999999999997E-4</c:v>
                </c:pt>
                <c:pt idx="507">
                  <c:v>2.5999999999999998E-4</c:v>
                </c:pt>
                <c:pt idx="508">
                  <c:v>4.8000000000000001E-4</c:v>
                </c:pt>
                <c:pt idx="509">
                  <c:v>1.1299999999999999E-3</c:v>
                </c:pt>
                <c:pt idx="510">
                  <c:v>1.57E-3</c:v>
                </c:pt>
                <c:pt idx="511">
                  <c:v>2E-3</c:v>
                </c:pt>
                <c:pt idx="512">
                  <c:v>2.4399999999999999E-3</c:v>
                </c:pt>
                <c:pt idx="513">
                  <c:v>3.0899999999999999E-3</c:v>
                </c:pt>
                <c:pt idx="514">
                  <c:v>3.5300000000000002E-3</c:v>
                </c:pt>
                <c:pt idx="515">
                  <c:v>4.1799999999999997E-3</c:v>
                </c:pt>
                <c:pt idx="516">
                  <c:v>4.1799999999999997E-3</c:v>
                </c:pt>
                <c:pt idx="517">
                  <c:v>5.0499999999999998E-3</c:v>
                </c:pt>
                <c:pt idx="518">
                  <c:v>5.2700000000000004E-3</c:v>
                </c:pt>
                <c:pt idx="519">
                  <c:v>5.7000000000000002E-3</c:v>
                </c:pt>
                <c:pt idx="520">
                  <c:v>6.1399999999999996E-3</c:v>
                </c:pt>
                <c:pt idx="521">
                  <c:v>6.5799999999999999E-3</c:v>
                </c:pt>
                <c:pt idx="522">
                  <c:v>6.79E-3</c:v>
                </c:pt>
                <c:pt idx="523">
                  <c:v>7.2300000000000003E-3</c:v>
                </c:pt>
                <c:pt idx="524">
                  <c:v>7.6600000000000001E-3</c:v>
                </c:pt>
                <c:pt idx="525">
                  <c:v>7.8799999999999999E-3</c:v>
                </c:pt>
                <c:pt idx="526">
                  <c:v>8.5400000000000007E-3</c:v>
                </c:pt>
                <c:pt idx="527">
                  <c:v>8.9700000000000005E-3</c:v>
                </c:pt>
                <c:pt idx="528">
                  <c:v>9.41E-3</c:v>
                </c:pt>
                <c:pt idx="529">
                  <c:v>9.1900000000000003E-3</c:v>
                </c:pt>
                <c:pt idx="530">
                  <c:v>9.6299999999999997E-3</c:v>
                </c:pt>
                <c:pt idx="531">
                  <c:v>9.6299999999999997E-3</c:v>
                </c:pt>
                <c:pt idx="532">
                  <c:v>1.0279999999999999E-2</c:v>
                </c:pt>
                <c:pt idx="533">
                  <c:v>1.0500000000000001E-2</c:v>
                </c:pt>
                <c:pt idx="534">
                  <c:v>1.093E-2</c:v>
                </c:pt>
                <c:pt idx="535">
                  <c:v>1.115E-2</c:v>
                </c:pt>
                <c:pt idx="536">
                  <c:v>1.115E-2</c:v>
                </c:pt>
                <c:pt idx="537">
                  <c:v>1.137E-2</c:v>
                </c:pt>
                <c:pt idx="538">
                  <c:v>1.18E-2</c:v>
                </c:pt>
                <c:pt idx="539">
                  <c:v>1.159E-2</c:v>
                </c:pt>
                <c:pt idx="540">
                  <c:v>1.159E-2</c:v>
                </c:pt>
                <c:pt idx="541">
                  <c:v>1.18E-2</c:v>
                </c:pt>
                <c:pt idx="542">
                  <c:v>1.2239999999999999E-2</c:v>
                </c:pt>
                <c:pt idx="543">
                  <c:v>1.2019999999999999E-2</c:v>
                </c:pt>
                <c:pt idx="544">
                  <c:v>1.2239999999999999E-2</c:v>
                </c:pt>
                <c:pt idx="545">
                  <c:v>1.18E-2</c:v>
                </c:pt>
                <c:pt idx="546">
                  <c:v>1.2019999999999999E-2</c:v>
                </c:pt>
                <c:pt idx="547">
                  <c:v>1.2019999999999999E-2</c:v>
                </c:pt>
                <c:pt idx="548">
                  <c:v>1.18E-2</c:v>
                </c:pt>
                <c:pt idx="549">
                  <c:v>1.18E-2</c:v>
                </c:pt>
                <c:pt idx="550">
                  <c:v>1.18E-2</c:v>
                </c:pt>
                <c:pt idx="551">
                  <c:v>1.159E-2</c:v>
                </c:pt>
                <c:pt idx="552">
                  <c:v>1.159E-2</c:v>
                </c:pt>
                <c:pt idx="553">
                  <c:v>1.137E-2</c:v>
                </c:pt>
                <c:pt idx="554">
                  <c:v>1.115E-2</c:v>
                </c:pt>
                <c:pt idx="555">
                  <c:v>1.093E-2</c:v>
                </c:pt>
                <c:pt idx="556">
                  <c:v>1.093E-2</c:v>
                </c:pt>
                <c:pt idx="557">
                  <c:v>1.0500000000000001E-2</c:v>
                </c:pt>
                <c:pt idx="558">
                  <c:v>9.8399999999999998E-3</c:v>
                </c:pt>
                <c:pt idx="559">
                  <c:v>9.8399999999999998E-3</c:v>
                </c:pt>
                <c:pt idx="560">
                  <c:v>9.1900000000000003E-3</c:v>
                </c:pt>
                <c:pt idx="561">
                  <c:v>9.1900000000000003E-3</c:v>
                </c:pt>
                <c:pt idx="562">
                  <c:v>8.9700000000000005E-3</c:v>
                </c:pt>
                <c:pt idx="563">
                  <c:v>8.3199999999999993E-3</c:v>
                </c:pt>
                <c:pt idx="564">
                  <c:v>8.0999999999999996E-3</c:v>
                </c:pt>
                <c:pt idx="565">
                  <c:v>7.45E-3</c:v>
                </c:pt>
                <c:pt idx="566">
                  <c:v>7.2300000000000003E-3</c:v>
                </c:pt>
                <c:pt idx="567">
                  <c:v>6.79E-3</c:v>
                </c:pt>
                <c:pt idx="568">
                  <c:v>5.9199999999999999E-3</c:v>
                </c:pt>
                <c:pt idx="569">
                  <c:v>5.9199999999999999E-3</c:v>
                </c:pt>
                <c:pt idx="570">
                  <c:v>5.2700000000000004E-3</c:v>
                </c:pt>
                <c:pt idx="571">
                  <c:v>5.0499999999999998E-3</c:v>
                </c:pt>
                <c:pt idx="572">
                  <c:v>4.1799999999999997E-3</c:v>
                </c:pt>
                <c:pt idx="573">
                  <c:v>3.96E-3</c:v>
                </c:pt>
                <c:pt idx="574">
                  <c:v>2.8700000000000002E-3</c:v>
                </c:pt>
                <c:pt idx="575">
                  <c:v>2.4399999999999999E-3</c:v>
                </c:pt>
                <c:pt idx="576">
                  <c:v>2E-3</c:v>
                </c:pt>
                <c:pt idx="577">
                  <c:v>1.3500000000000001E-3</c:v>
                </c:pt>
                <c:pt idx="578">
                  <c:v>9.1E-4</c:v>
                </c:pt>
                <c:pt idx="579">
                  <c:v>4.0000000000000003E-5</c:v>
                </c:pt>
                <c:pt idx="580">
                  <c:v>-3.8999999999999999E-4</c:v>
                </c:pt>
                <c:pt idx="581">
                  <c:v>-8.3000000000000001E-4</c:v>
                </c:pt>
                <c:pt idx="582">
                  <c:v>-1.92E-3</c:v>
                </c:pt>
                <c:pt idx="583">
                  <c:v>-2.3500000000000001E-3</c:v>
                </c:pt>
                <c:pt idx="584">
                  <c:v>-3.0100000000000001E-3</c:v>
                </c:pt>
                <c:pt idx="585">
                  <c:v>-3.6600000000000001E-3</c:v>
                </c:pt>
                <c:pt idx="586">
                  <c:v>-4.3099999999999996E-3</c:v>
                </c:pt>
                <c:pt idx="587">
                  <c:v>-4.5300000000000002E-3</c:v>
                </c:pt>
                <c:pt idx="588">
                  <c:v>-5.62E-3</c:v>
                </c:pt>
                <c:pt idx="589">
                  <c:v>-5.8399999999999997E-3</c:v>
                </c:pt>
                <c:pt idx="590">
                  <c:v>-6.7099999999999998E-3</c:v>
                </c:pt>
                <c:pt idx="591">
                  <c:v>-7.1500000000000001E-3</c:v>
                </c:pt>
                <c:pt idx="592">
                  <c:v>-8.2400000000000008E-3</c:v>
                </c:pt>
                <c:pt idx="593">
                  <c:v>-8.6700000000000006E-3</c:v>
                </c:pt>
                <c:pt idx="594">
                  <c:v>-8.8900000000000003E-3</c:v>
                </c:pt>
                <c:pt idx="595">
                  <c:v>-9.5399999999999999E-3</c:v>
                </c:pt>
                <c:pt idx="596">
                  <c:v>-1.0200000000000001E-2</c:v>
                </c:pt>
                <c:pt idx="597">
                  <c:v>-1.0630000000000001E-2</c:v>
                </c:pt>
                <c:pt idx="598">
                  <c:v>-1.128E-2</c:v>
                </c:pt>
                <c:pt idx="599">
                  <c:v>-1.1939999999999999E-2</c:v>
                </c:pt>
                <c:pt idx="600">
                  <c:v>-1.2370000000000001E-2</c:v>
                </c:pt>
                <c:pt idx="601">
                  <c:v>-1.281E-2</c:v>
                </c:pt>
                <c:pt idx="602">
                  <c:v>-1.3679999999999999E-2</c:v>
                </c:pt>
                <c:pt idx="603">
                  <c:v>-1.4120000000000001E-2</c:v>
                </c:pt>
                <c:pt idx="604">
                  <c:v>-1.455E-2</c:v>
                </c:pt>
                <c:pt idx="605">
                  <c:v>-1.477E-2</c:v>
                </c:pt>
                <c:pt idx="606">
                  <c:v>-1.521E-2</c:v>
                </c:pt>
                <c:pt idx="607">
                  <c:v>-1.5859999999999999E-2</c:v>
                </c:pt>
                <c:pt idx="608">
                  <c:v>-1.6080000000000001E-2</c:v>
                </c:pt>
                <c:pt idx="609">
                  <c:v>-1.6289999999999999E-2</c:v>
                </c:pt>
                <c:pt idx="610">
                  <c:v>-1.7170000000000001E-2</c:v>
                </c:pt>
                <c:pt idx="611">
                  <c:v>-1.738E-2</c:v>
                </c:pt>
                <c:pt idx="612">
                  <c:v>-1.7819999999999999E-2</c:v>
                </c:pt>
                <c:pt idx="613">
                  <c:v>-1.804E-2</c:v>
                </c:pt>
                <c:pt idx="614">
                  <c:v>-1.8259999999999998E-2</c:v>
                </c:pt>
                <c:pt idx="615">
                  <c:v>-1.8259999999999998E-2</c:v>
                </c:pt>
                <c:pt idx="616">
                  <c:v>-1.847E-2</c:v>
                </c:pt>
                <c:pt idx="617">
                  <c:v>-1.891E-2</c:v>
                </c:pt>
                <c:pt idx="618">
                  <c:v>-1.9130000000000001E-2</c:v>
                </c:pt>
                <c:pt idx="619">
                  <c:v>-1.9130000000000001E-2</c:v>
                </c:pt>
                <c:pt idx="620">
                  <c:v>-1.891E-2</c:v>
                </c:pt>
                <c:pt idx="621">
                  <c:v>-1.934E-2</c:v>
                </c:pt>
                <c:pt idx="622">
                  <c:v>-1.934E-2</c:v>
                </c:pt>
                <c:pt idx="623">
                  <c:v>-1.934E-2</c:v>
                </c:pt>
                <c:pt idx="624">
                  <c:v>-1.934E-2</c:v>
                </c:pt>
                <c:pt idx="625">
                  <c:v>-1.934E-2</c:v>
                </c:pt>
                <c:pt idx="626">
                  <c:v>-1.891E-2</c:v>
                </c:pt>
                <c:pt idx="627">
                  <c:v>-1.9130000000000001E-2</c:v>
                </c:pt>
                <c:pt idx="628">
                  <c:v>-1.934E-2</c:v>
                </c:pt>
                <c:pt idx="629">
                  <c:v>-1.891E-2</c:v>
                </c:pt>
                <c:pt idx="630">
                  <c:v>-1.891E-2</c:v>
                </c:pt>
                <c:pt idx="631">
                  <c:v>-1.8259999999999998E-2</c:v>
                </c:pt>
                <c:pt idx="632">
                  <c:v>-1.8259999999999998E-2</c:v>
                </c:pt>
                <c:pt idx="633">
                  <c:v>-1.7819999999999999E-2</c:v>
                </c:pt>
                <c:pt idx="634">
                  <c:v>-1.7819999999999999E-2</c:v>
                </c:pt>
                <c:pt idx="635">
                  <c:v>-1.738E-2</c:v>
                </c:pt>
                <c:pt idx="636">
                  <c:v>-1.7170000000000001E-2</c:v>
                </c:pt>
                <c:pt idx="637">
                  <c:v>-1.6729999999999998E-2</c:v>
                </c:pt>
                <c:pt idx="638">
                  <c:v>-1.6289999999999999E-2</c:v>
                </c:pt>
                <c:pt idx="639">
                  <c:v>-1.5859999999999999E-2</c:v>
                </c:pt>
                <c:pt idx="640">
                  <c:v>-1.542E-2</c:v>
                </c:pt>
                <c:pt idx="641">
                  <c:v>-1.499E-2</c:v>
                </c:pt>
                <c:pt idx="642">
                  <c:v>-1.455E-2</c:v>
                </c:pt>
                <c:pt idx="643">
                  <c:v>-1.3899999999999999E-2</c:v>
                </c:pt>
                <c:pt idx="644">
                  <c:v>-1.3679999999999999E-2</c:v>
                </c:pt>
                <c:pt idx="645">
                  <c:v>-1.281E-2</c:v>
                </c:pt>
                <c:pt idx="646">
                  <c:v>-1.2160000000000001E-2</c:v>
                </c:pt>
                <c:pt idx="647">
                  <c:v>-1.107E-2</c:v>
                </c:pt>
                <c:pt idx="648">
                  <c:v>-1.085E-2</c:v>
                </c:pt>
                <c:pt idx="649">
                  <c:v>-1.0410000000000001E-2</c:v>
                </c:pt>
                <c:pt idx="650">
                  <c:v>-9.5399999999999999E-3</c:v>
                </c:pt>
                <c:pt idx="651">
                  <c:v>-8.8900000000000003E-3</c:v>
                </c:pt>
                <c:pt idx="652">
                  <c:v>-8.2400000000000008E-3</c:v>
                </c:pt>
                <c:pt idx="653">
                  <c:v>-7.3600000000000002E-3</c:v>
                </c:pt>
                <c:pt idx="654">
                  <c:v>-6.7099999999999998E-3</c:v>
                </c:pt>
                <c:pt idx="655">
                  <c:v>-5.62E-3</c:v>
                </c:pt>
                <c:pt idx="656">
                  <c:v>-4.9699999999999996E-3</c:v>
                </c:pt>
                <c:pt idx="657">
                  <c:v>-4.3099999999999996E-3</c:v>
                </c:pt>
                <c:pt idx="658">
                  <c:v>-3.4399999999999999E-3</c:v>
                </c:pt>
                <c:pt idx="659">
                  <c:v>-2.7899999999999999E-3</c:v>
                </c:pt>
                <c:pt idx="660">
                  <c:v>-1.6999999999999999E-3</c:v>
                </c:pt>
                <c:pt idx="661">
                  <c:v>-1.0499999999999999E-3</c:v>
                </c:pt>
                <c:pt idx="662">
                  <c:v>-6.0999999999999997E-4</c:v>
                </c:pt>
                <c:pt idx="663">
                  <c:v>6.8999999999999997E-4</c:v>
                </c:pt>
                <c:pt idx="664">
                  <c:v>1.3500000000000001E-3</c:v>
                </c:pt>
                <c:pt idx="665">
                  <c:v>2E-3</c:v>
                </c:pt>
                <c:pt idx="666">
                  <c:v>3.31E-3</c:v>
                </c:pt>
                <c:pt idx="667">
                  <c:v>3.96E-3</c:v>
                </c:pt>
                <c:pt idx="668">
                  <c:v>4.8300000000000001E-3</c:v>
                </c:pt>
                <c:pt idx="669">
                  <c:v>5.7000000000000002E-3</c:v>
                </c:pt>
                <c:pt idx="670">
                  <c:v>6.1399999999999996E-3</c:v>
                </c:pt>
                <c:pt idx="671">
                  <c:v>7.0099999999999997E-3</c:v>
                </c:pt>
                <c:pt idx="672">
                  <c:v>8.0999999999999996E-3</c:v>
                </c:pt>
                <c:pt idx="673">
                  <c:v>9.41E-3</c:v>
                </c:pt>
                <c:pt idx="674">
                  <c:v>1.0059999999999999E-2</c:v>
                </c:pt>
                <c:pt idx="675">
                  <c:v>1.0279999999999999E-2</c:v>
                </c:pt>
                <c:pt idx="676">
                  <c:v>1.159E-2</c:v>
                </c:pt>
                <c:pt idx="677">
                  <c:v>1.2239999999999999E-2</c:v>
                </c:pt>
                <c:pt idx="678">
                  <c:v>1.311E-2</c:v>
                </c:pt>
                <c:pt idx="679">
                  <c:v>1.3979999999999999E-2</c:v>
                </c:pt>
                <c:pt idx="680">
                  <c:v>1.4630000000000001E-2</c:v>
                </c:pt>
                <c:pt idx="681">
                  <c:v>1.529E-2</c:v>
                </c:pt>
                <c:pt idx="682">
                  <c:v>1.5720000000000001E-2</c:v>
                </c:pt>
                <c:pt idx="683">
                  <c:v>1.6379999999999999E-2</c:v>
                </c:pt>
                <c:pt idx="684">
                  <c:v>1.703E-2</c:v>
                </c:pt>
                <c:pt idx="685">
                  <c:v>1.7680000000000001E-2</c:v>
                </c:pt>
                <c:pt idx="686">
                  <c:v>1.856E-2</c:v>
                </c:pt>
                <c:pt idx="687">
                  <c:v>1.9210000000000001E-2</c:v>
                </c:pt>
                <c:pt idx="688">
                  <c:v>1.9859999999999999E-2</c:v>
                </c:pt>
                <c:pt idx="689">
                  <c:v>2.0080000000000001E-2</c:v>
                </c:pt>
                <c:pt idx="690">
                  <c:v>2.052E-2</c:v>
                </c:pt>
                <c:pt idx="691">
                  <c:v>2.1170000000000001E-2</c:v>
                </c:pt>
                <c:pt idx="692">
                  <c:v>2.1819999999999999E-2</c:v>
                </c:pt>
                <c:pt idx="693">
                  <c:v>2.1819999999999999E-2</c:v>
                </c:pt>
                <c:pt idx="694">
                  <c:v>2.248E-2</c:v>
                </c:pt>
                <c:pt idx="695">
                  <c:v>2.248E-2</c:v>
                </c:pt>
                <c:pt idx="696">
                  <c:v>2.291E-2</c:v>
                </c:pt>
                <c:pt idx="697">
                  <c:v>2.3349999999999999E-2</c:v>
                </c:pt>
                <c:pt idx="698">
                  <c:v>2.3570000000000001E-2</c:v>
                </c:pt>
                <c:pt idx="699">
                  <c:v>2.3779999999999999E-2</c:v>
                </c:pt>
                <c:pt idx="700">
                  <c:v>2.4219999999999998E-2</c:v>
                </c:pt>
                <c:pt idx="701">
                  <c:v>2.4E-2</c:v>
                </c:pt>
                <c:pt idx="702">
                  <c:v>2.4219999999999998E-2</c:v>
                </c:pt>
                <c:pt idx="703">
                  <c:v>2.4219999999999998E-2</c:v>
                </c:pt>
                <c:pt idx="704">
                  <c:v>2.4219999999999998E-2</c:v>
                </c:pt>
                <c:pt idx="705">
                  <c:v>2.4649999999999998E-2</c:v>
                </c:pt>
                <c:pt idx="706">
                  <c:v>2.444E-2</c:v>
                </c:pt>
                <c:pt idx="707">
                  <c:v>2.4219999999999998E-2</c:v>
                </c:pt>
                <c:pt idx="708">
                  <c:v>2.4219999999999998E-2</c:v>
                </c:pt>
                <c:pt idx="709">
                  <c:v>2.4219999999999998E-2</c:v>
                </c:pt>
                <c:pt idx="710">
                  <c:v>2.4E-2</c:v>
                </c:pt>
                <c:pt idx="711">
                  <c:v>2.3779999999999999E-2</c:v>
                </c:pt>
                <c:pt idx="712">
                  <c:v>2.3570000000000001E-2</c:v>
                </c:pt>
                <c:pt idx="713">
                  <c:v>2.3130000000000001E-2</c:v>
                </c:pt>
                <c:pt idx="714">
                  <c:v>2.291E-2</c:v>
                </c:pt>
                <c:pt idx="715">
                  <c:v>2.248E-2</c:v>
                </c:pt>
                <c:pt idx="716">
                  <c:v>2.248E-2</c:v>
                </c:pt>
                <c:pt idx="717">
                  <c:v>2.1600000000000001E-2</c:v>
                </c:pt>
                <c:pt idx="718">
                  <c:v>2.1600000000000001E-2</c:v>
                </c:pt>
                <c:pt idx="719">
                  <c:v>2.052E-2</c:v>
                </c:pt>
                <c:pt idx="720">
                  <c:v>2.052E-2</c:v>
                </c:pt>
                <c:pt idx="721">
                  <c:v>1.9640000000000001E-2</c:v>
                </c:pt>
                <c:pt idx="722">
                  <c:v>1.8769999999999998E-2</c:v>
                </c:pt>
                <c:pt idx="723">
                  <c:v>1.856E-2</c:v>
                </c:pt>
                <c:pt idx="724">
                  <c:v>1.7899999999999999E-2</c:v>
                </c:pt>
                <c:pt idx="725">
                  <c:v>1.7250000000000001E-2</c:v>
                </c:pt>
                <c:pt idx="726">
                  <c:v>1.66E-2</c:v>
                </c:pt>
                <c:pt idx="727">
                  <c:v>1.5509999999999999E-2</c:v>
                </c:pt>
                <c:pt idx="728">
                  <c:v>1.529E-2</c:v>
                </c:pt>
                <c:pt idx="729">
                  <c:v>1.4200000000000001E-2</c:v>
                </c:pt>
                <c:pt idx="730">
                  <c:v>1.333E-2</c:v>
                </c:pt>
                <c:pt idx="731">
                  <c:v>1.2239999999999999E-2</c:v>
                </c:pt>
                <c:pt idx="732">
                  <c:v>1.159E-2</c:v>
                </c:pt>
                <c:pt idx="733">
                  <c:v>1.093E-2</c:v>
                </c:pt>
                <c:pt idx="734">
                  <c:v>9.8399999999999998E-3</c:v>
                </c:pt>
                <c:pt idx="735">
                  <c:v>9.1900000000000003E-3</c:v>
                </c:pt>
                <c:pt idx="736">
                  <c:v>8.0999999999999996E-3</c:v>
                </c:pt>
                <c:pt idx="737">
                  <c:v>7.2300000000000003E-3</c:v>
                </c:pt>
                <c:pt idx="738">
                  <c:v>5.9199999999999999E-3</c:v>
                </c:pt>
                <c:pt idx="739">
                  <c:v>5.2700000000000004E-3</c:v>
                </c:pt>
                <c:pt idx="740">
                  <c:v>4.1799999999999997E-3</c:v>
                </c:pt>
                <c:pt idx="741">
                  <c:v>3.31E-3</c:v>
                </c:pt>
                <c:pt idx="742">
                  <c:v>2.2200000000000002E-3</c:v>
                </c:pt>
                <c:pt idx="743">
                  <c:v>1.1299999999999999E-3</c:v>
                </c:pt>
                <c:pt idx="744">
                  <c:v>6.8999999999999997E-4</c:v>
                </c:pt>
                <c:pt idx="745">
                  <c:v>-6.0999999999999997E-4</c:v>
                </c:pt>
                <c:pt idx="746">
                  <c:v>-1.6999999999999999E-3</c:v>
                </c:pt>
                <c:pt idx="747">
                  <c:v>-3.0100000000000001E-3</c:v>
                </c:pt>
                <c:pt idx="748">
                  <c:v>-3.8800000000000002E-3</c:v>
                </c:pt>
                <c:pt idx="749">
                  <c:v>-4.9699999999999996E-3</c:v>
                </c:pt>
                <c:pt idx="750">
                  <c:v>-5.8399999999999997E-3</c:v>
                </c:pt>
                <c:pt idx="751">
                  <c:v>-6.9300000000000004E-3</c:v>
                </c:pt>
                <c:pt idx="752">
                  <c:v>-8.0199999999999994E-3</c:v>
                </c:pt>
                <c:pt idx="753">
                  <c:v>-9.11E-3</c:v>
                </c:pt>
                <c:pt idx="754">
                  <c:v>-9.7599999999999996E-3</c:v>
                </c:pt>
                <c:pt idx="755">
                  <c:v>-1.0410000000000001E-2</c:v>
                </c:pt>
                <c:pt idx="756">
                  <c:v>-1.172E-2</c:v>
                </c:pt>
                <c:pt idx="757">
                  <c:v>-1.259E-2</c:v>
                </c:pt>
                <c:pt idx="758">
                  <c:v>-1.346E-2</c:v>
                </c:pt>
                <c:pt idx="759">
                  <c:v>-1.4120000000000001E-2</c:v>
                </c:pt>
                <c:pt idx="760">
                  <c:v>-1.542E-2</c:v>
                </c:pt>
                <c:pt idx="761">
                  <c:v>-1.5640000000000001E-2</c:v>
                </c:pt>
                <c:pt idx="762">
                  <c:v>-1.6729999999999998E-2</c:v>
                </c:pt>
                <c:pt idx="763">
                  <c:v>-1.804E-2</c:v>
                </c:pt>
                <c:pt idx="764">
                  <c:v>-1.8689999999999998E-2</c:v>
                </c:pt>
                <c:pt idx="765">
                  <c:v>-1.9130000000000001E-2</c:v>
                </c:pt>
                <c:pt idx="766">
                  <c:v>-1.9779999999999999E-2</c:v>
                </c:pt>
                <c:pt idx="767">
                  <c:v>-2.043E-2</c:v>
                </c:pt>
                <c:pt idx="768">
                  <c:v>-2.1090000000000001E-2</c:v>
                </c:pt>
                <c:pt idx="769">
                  <c:v>-2.196E-2</c:v>
                </c:pt>
                <c:pt idx="770">
                  <c:v>-2.239E-2</c:v>
                </c:pt>
                <c:pt idx="771">
                  <c:v>-2.3050000000000001E-2</c:v>
                </c:pt>
                <c:pt idx="772">
                  <c:v>-2.3050000000000001E-2</c:v>
                </c:pt>
                <c:pt idx="773">
                  <c:v>-2.392E-2</c:v>
                </c:pt>
                <c:pt idx="774">
                  <c:v>-2.392E-2</c:v>
                </c:pt>
                <c:pt idx="775">
                  <c:v>-2.435E-2</c:v>
                </c:pt>
                <c:pt idx="776">
                  <c:v>-2.479E-2</c:v>
                </c:pt>
                <c:pt idx="777">
                  <c:v>-2.5440000000000001E-2</c:v>
                </c:pt>
                <c:pt idx="778">
                  <c:v>-2.5659999999999999E-2</c:v>
                </c:pt>
                <c:pt idx="779">
                  <c:v>-2.5440000000000001E-2</c:v>
                </c:pt>
                <c:pt idx="780">
                  <c:v>-2.588E-2</c:v>
                </c:pt>
                <c:pt idx="781">
                  <c:v>-2.6100000000000002E-2</c:v>
                </c:pt>
                <c:pt idx="782">
                  <c:v>-2.588E-2</c:v>
                </c:pt>
                <c:pt idx="783">
                  <c:v>-2.588E-2</c:v>
                </c:pt>
                <c:pt idx="784">
                  <c:v>-2.588E-2</c:v>
                </c:pt>
                <c:pt idx="785">
                  <c:v>-2.588E-2</c:v>
                </c:pt>
                <c:pt idx="786">
                  <c:v>-2.5659999999999999E-2</c:v>
                </c:pt>
                <c:pt idx="787">
                  <c:v>-2.5440000000000001E-2</c:v>
                </c:pt>
                <c:pt idx="788">
                  <c:v>-2.5229999999999999E-2</c:v>
                </c:pt>
                <c:pt idx="789">
                  <c:v>-2.5010000000000001E-2</c:v>
                </c:pt>
                <c:pt idx="790">
                  <c:v>-2.479E-2</c:v>
                </c:pt>
                <c:pt idx="791">
                  <c:v>-2.435E-2</c:v>
                </c:pt>
                <c:pt idx="792">
                  <c:v>-2.435E-2</c:v>
                </c:pt>
                <c:pt idx="793">
                  <c:v>-2.3699999999999999E-2</c:v>
                </c:pt>
                <c:pt idx="794">
                  <c:v>-2.3699999999999999E-2</c:v>
                </c:pt>
                <c:pt idx="795">
                  <c:v>-2.239E-2</c:v>
                </c:pt>
                <c:pt idx="796">
                  <c:v>-2.2179999999999998E-2</c:v>
                </c:pt>
                <c:pt idx="797">
                  <c:v>-2.1299999999999999E-2</c:v>
                </c:pt>
                <c:pt idx="798">
                  <c:v>-2.087E-2</c:v>
                </c:pt>
                <c:pt idx="799">
                  <c:v>-2.0219999999999998E-2</c:v>
                </c:pt>
                <c:pt idx="800">
                  <c:v>-1.934E-2</c:v>
                </c:pt>
                <c:pt idx="801">
                  <c:v>-1.847E-2</c:v>
                </c:pt>
                <c:pt idx="802">
                  <c:v>-1.7819999999999999E-2</c:v>
                </c:pt>
                <c:pt idx="803">
                  <c:v>-1.695E-2</c:v>
                </c:pt>
                <c:pt idx="804">
                  <c:v>-1.5859999999999999E-2</c:v>
                </c:pt>
                <c:pt idx="805">
                  <c:v>-1.499E-2</c:v>
                </c:pt>
                <c:pt idx="806">
                  <c:v>-1.4120000000000001E-2</c:v>
                </c:pt>
                <c:pt idx="807">
                  <c:v>-1.303E-2</c:v>
                </c:pt>
                <c:pt idx="808">
                  <c:v>-1.2160000000000001E-2</c:v>
                </c:pt>
                <c:pt idx="809">
                  <c:v>-1.128E-2</c:v>
                </c:pt>
                <c:pt idx="810">
                  <c:v>-9.9799999999999993E-3</c:v>
                </c:pt>
                <c:pt idx="811">
                  <c:v>-9.11E-3</c:v>
                </c:pt>
                <c:pt idx="812">
                  <c:v>-7.5799999999999999E-3</c:v>
                </c:pt>
                <c:pt idx="813">
                  <c:v>-6.9300000000000004E-3</c:v>
                </c:pt>
                <c:pt idx="814">
                  <c:v>-5.1900000000000002E-3</c:v>
                </c:pt>
                <c:pt idx="815">
                  <c:v>-4.3099999999999996E-3</c:v>
                </c:pt>
                <c:pt idx="816">
                  <c:v>-3.2299999999999998E-3</c:v>
                </c:pt>
                <c:pt idx="817">
                  <c:v>-1.6999999999999999E-3</c:v>
                </c:pt>
                <c:pt idx="818">
                  <c:v>-3.8999999999999999E-4</c:v>
                </c:pt>
                <c:pt idx="819">
                  <c:v>1.1299999999999999E-3</c:v>
                </c:pt>
                <c:pt idx="820">
                  <c:v>2E-3</c:v>
                </c:pt>
                <c:pt idx="821">
                  <c:v>3.7399999999999998E-3</c:v>
                </c:pt>
                <c:pt idx="822">
                  <c:v>4.62E-3</c:v>
                </c:pt>
                <c:pt idx="823">
                  <c:v>5.9199999999999999E-3</c:v>
                </c:pt>
                <c:pt idx="824">
                  <c:v>7.0099999999999997E-3</c:v>
                </c:pt>
                <c:pt idx="825">
                  <c:v>8.5400000000000007E-3</c:v>
                </c:pt>
                <c:pt idx="826">
                  <c:v>9.6299999999999997E-3</c:v>
                </c:pt>
                <c:pt idx="827">
                  <c:v>1.115E-2</c:v>
                </c:pt>
                <c:pt idx="828">
                  <c:v>1.2239999999999999E-2</c:v>
                </c:pt>
                <c:pt idx="829">
                  <c:v>1.355E-2</c:v>
                </c:pt>
                <c:pt idx="830">
                  <c:v>1.485E-2</c:v>
                </c:pt>
                <c:pt idx="831">
                  <c:v>1.6379999999999999E-2</c:v>
                </c:pt>
                <c:pt idx="832">
                  <c:v>1.7469999999999999E-2</c:v>
                </c:pt>
                <c:pt idx="833">
                  <c:v>1.8769999999999998E-2</c:v>
                </c:pt>
                <c:pt idx="834">
                  <c:v>2.0080000000000001E-2</c:v>
                </c:pt>
                <c:pt idx="835">
                  <c:v>2.1170000000000001E-2</c:v>
                </c:pt>
                <c:pt idx="836">
                  <c:v>2.248E-2</c:v>
                </c:pt>
                <c:pt idx="837">
                  <c:v>2.3570000000000001E-2</c:v>
                </c:pt>
                <c:pt idx="838">
                  <c:v>2.444E-2</c:v>
                </c:pt>
                <c:pt idx="839">
                  <c:v>2.5739999999999999E-2</c:v>
                </c:pt>
                <c:pt idx="840">
                  <c:v>2.683E-2</c:v>
                </c:pt>
                <c:pt idx="841">
                  <c:v>2.7699999999999999E-2</c:v>
                </c:pt>
                <c:pt idx="842">
                  <c:v>2.8570000000000002E-2</c:v>
                </c:pt>
                <c:pt idx="843">
                  <c:v>2.945E-2</c:v>
                </c:pt>
                <c:pt idx="844">
                  <c:v>3.075E-2</c:v>
                </c:pt>
                <c:pt idx="845">
                  <c:v>3.1620000000000002E-2</c:v>
                </c:pt>
                <c:pt idx="846">
                  <c:v>3.2500000000000001E-2</c:v>
                </c:pt>
                <c:pt idx="847">
                  <c:v>3.3369999999999997E-2</c:v>
                </c:pt>
                <c:pt idx="848">
                  <c:v>3.3799999999999997E-2</c:v>
                </c:pt>
                <c:pt idx="849">
                  <c:v>3.4669999999999999E-2</c:v>
                </c:pt>
                <c:pt idx="850">
                  <c:v>3.5110000000000002E-2</c:v>
                </c:pt>
                <c:pt idx="851">
                  <c:v>3.576E-2</c:v>
                </c:pt>
                <c:pt idx="852">
                  <c:v>3.6200000000000003E-2</c:v>
                </c:pt>
                <c:pt idx="853">
                  <c:v>3.6850000000000001E-2</c:v>
                </c:pt>
                <c:pt idx="854">
                  <c:v>3.7289999999999997E-2</c:v>
                </c:pt>
                <c:pt idx="855">
                  <c:v>3.7719999999999997E-2</c:v>
                </c:pt>
                <c:pt idx="856">
                  <c:v>3.7719999999999997E-2</c:v>
                </c:pt>
                <c:pt idx="857">
                  <c:v>3.8379999999999997E-2</c:v>
                </c:pt>
                <c:pt idx="858">
                  <c:v>3.8589999999999999E-2</c:v>
                </c:pt>
                <c:pt idx="859">
                  <c:v>3.9030000000000002E-2</c:v>
                </c:pt>
                <c:pt idx="860">
                  <c:v>3.8809999999999997E-2</c:v>
                </c:pt>
                <c:pt idx="861">
                  <c:v>3.8589999999999999E-2</c:v>
                </c:pt>
                <c:pt idx="862">
                  <c:v>3.9030000000000002E-2</c:v>
                </c:pt>
                <c:pt idx="863">
                  <c:v>3.8589999999999999E-2</c:v>
                </c:pt>
                <c:pt idx="864">
                  <c:v>3.8589999999999999E-2</c:v>
                </c:pt>
                <c:pt idx="865">
                  <c:v>3.8159999999999999E-2</c:v>
                </c:pt>
                <c:pt idx="866">
                  <c:v>3.8159999999999999E-2</c:v>
                </c:pt>
                <c:pt idx="867">
                  <c:v>3.7719999999999997E-2</c:v>
                </c:pt>
                <c:pt idx="868">
                  <c:v>3.7289999999999997E-2</c:v>
                </c:pt>
                <c:pt idx="869">
                  <c:v>3.6850000000000001E-2</c:v>
                </c:pt>
                <c:pt idx="870">
                  <c:v>3.6200000000000003E-2</c:v>
                </c:pt>
                <c:pt idx="871">
                  <c:v>3.576E-2</c:v>
                </c:pt>
                <c:pt idx="872">
                  <c:v>3.5110000000000002E-2</c:v>
                </c:pt>
                <c:pt idx="873">
                  <c:v>3.4669999999999999E-2</c:v>
                </c:pt>
                <c:pt idx="874">
                  <c:v>3.3579999999999999E-2</c:v>
                </c:pt>
                <c:pt idx="875">
                  <c:v>3.2710000000000003E-2</c:v>
                </c:pt>
                <c:pt idx="876">
                  <c:v>3.184E-2</c:v>
                </c:pt>
                <c:pt idx="877">
                  <c:v>3.0970000000000001E-2</c:v>
                </c:pt>
                <c:pt idx="878">
                  <c:v>2.988E-2</c:v>
                </c:pt>
                <c:pt idx="879">
                  <c:v>2.9010000000000001E-2</c:v>
                </c:pt>
                <c:pt idx="880">
                  <c:v>2.7490000000000001E-2</c:v>
                </c:pt>
                <c:pt idx="881">
                  <c:v>2.6610000000000002E-2</c:v>
                </c:pt>
                <c:pt idx="882">
                  <c:v>2.5090000000000001E-2</c:v>
                </c:pt>
                <c:pt idx="883">
                  <c:v>2.4E-2</c:v>
                </c:pt>
                <c:pt idx="884">
                  <c:v>2.2689999999999998E-2</c:v>
                </c:pt>
                <c:pt idx="885">
                  <c:v>2.1600000000000001E-2</c:v>
                </c:pt>
                <c:pt idx="886">
                  <c:v>2.0299999999999999E-2</c:v>
                </c:pt>
                <c:pt idx="887">
                  <c:v>1.8769999999999998E-2</c:v>
                </c:pt>
                <c:pt idx="888">
                  <c:v>1.7469999999999999E-2</c:v>
                </c:pt>
                <c:pt idx="889">
                  <c:v>1.5939999999999999E-2</c:v>
                </c:pt>
                <c:pt idx="890">
                  <c:v>1.3979999999999999E-2</c:v>
                </c:pt>
                <c:pt idx="891">
                  <c:v>1.2460000000000001E-2</c:v>
                </c:pt>
                <c:pt idx="892">
                  <c:v>1.0500000000000001E-2</c:v>
                </c:pt>
                <c:pt idx="893">
                  <c:v>9.1900000000000003E-3</c:v>
                </c:pt>
                <c:pt idx="894">
                  <c:v>7.6600000000000001E-3</c:v>
                </c:pt>
                <c:pt idx="895">
                  <c:v>5.7000000000000002E-3</c:v>
                </c:pt>
                <c:pt idx="896">
                  <c:v>3.96E-3</c:v>
                </c:pt>
                <c:pt idx="897">
                  <c:v>2.2200000000000002E-3</c:v>
                </c:pt>
                <c:pt idx="898">
                  <c:v>4.8000000000000001E-4</c:v>
                </c:pt>
                <c:pt idx="899">
                  <c:v>-1.92E-3</c:v>
                </c:pt>
                <c:pt idx="900">
                  <c:v>-3.2299999999999998E-3</c:v>
                </c:pt>
                <c:pt idx="901">
                  <c:v>-5.4000000000000003E-3</c:v>
                </c:pt>
                <c:pt idx="902">
                  <c:v>-7.3600000000000002E-3</c:v>
                </c:pt>
                <c:pt idx="903">
                  <c:v>-8.8900000000000003E-3</c:v>
                </c:pt>
                <c:pt idx="904">
                  <c:v>-1.0630000000000001E-2</c:v>
                </c:pt>
                <c:pt idx="905">
                  <c:v>-1.2370000000000001E-2</c:v>
                </c:pt>
                <c:pt idx="906">
                  <c:v>-1.3899999999999999E-2</c:v>
                </c:pt>
                <c:pt idx="907">
                  <c:v>-1.6080000000000001E-2</c:v>
                </c:pt>
                <c:pt idx="908">
                  <c:v>-1.7819999999999999E-2</c:v>
                </c:pt>
                <c:pt idx="909">
                  <c:v>-1.9779999999999999E-2</c:v>
                </c:pt>
                <c:pt idx="910">
                  <c:v>-2.1299999999999999E-2</c:v>
                </c:pt>
                <c:pt idx="911">
                  <c:v>-2.3259999999999999E-2</c:v>
                </c:pt>
                <c:pt idx="912">
                  <c:v>-2.5229999999999999E-2</c:v>
                </c:pt>
                <c:pt idx="913">
                  <c:v>-2.6970000000000001E-2</c:v>
                </c:pt>
                <c:pt idx="914">
                  <c:v>-2.8709999999999999E-2</c:v>
                </c:pt>
                <c:pt idx="915">
                  <c:v>-3.023E-2</c:v>
                </c:pt>
                <c:pt idx="916">
                  <c:v>-3.1759999999999997E-2</c:v>
                </c:pt>
                <c:pt idx="917">
                  <c:v>-3.3500000000000002E-2</c:v>
                </c:pt>
                <c:pt idx="918">
                  <c:v>-3.4810000000000001E-2</c:v>
                </c:pt>
                <c:pt idx="919">
                  <c:v>-3.6330000000000001E-2</c:v>
                </c:pt>
                <c:pt idx="920">
                  <c:v>-3.8080000000000003E-2</c:v>
                </c:pt>
                <c:pt idx="921">
                  <c:v>-3.9379999999999998E-2</c:v>
                </c:pt>
                <c:pt idx="922">
                  <c:v>-4.113E-2</c:v>
                </c:pt>
                <c:pt idx="923">
                  <c:v>-4.2209999999999998E-2</c:v>
                </c:pt>
                <c:pt idx="924">
                  <c:v>-4.3090000000000003E-2</c:v>
                </c:pt>
                <c:pt idx="925">
                  <c:v>-4.4170000000000001E-2</c:v>
                </c:pt>
                <c:pt idx="926">
                  <c:v>-4.548E-2</c:v>
                </c:pt>
                <c:pt idx="927">
                  <c:v>-4.6789999999999998E-2</c:v>
                </c:pt>
                <c:pt idx="928">
                  <c:v>-4.7660000000000001E-2</c:v>
                </c:pt>
                <c:pt idx="929">
                  <c:v>-4.8750000000000002E-2</c:v>
                </c:pt>
                <c:pt idx="930">
                  <c:v>-4.9619999999999997E-2</c:v>
                </c:pt>
                <c:pt idx="931">
                  <c:v>-5.049E-2</c:v>
                </c:pt>
                <c:pt idx="932">
                  <c:v>-5.0709999999999998E-2</c:v>
                </c:pt>
                <c:pt idx="933">
                  <c:v>-5.1580000000000001E-2</c:v>
                </c:pt>
                <c:pt idx="934">
                  <c:v>-5.2019999999999997E-2</c:v>
                </c:pt>
                <c:pt idx="935">
                  <c:v>-5.2449999999999997E-2</c:v>
                </c:pt>
                <c:pt idx="936">
                  <c:v>-5.3109999999999997E-2</c:v>
                </c:pt>
                <c:pt idx="937">
                  <c:v>-5.3539999999999997E-2</c:v>
                </c:pt>
                <c:pt idx="938">
                  <c:v>-5.3760000000000002E-2</c:v>
                </c:pt>
                <c:pt idx="939">
                  <c:v>-5.3760000000000002E-2</c:v>
                </c:pt>
                <c:pt idx="940">
                  <c:v>-5.398E-2</c:v>
                </c:pt>
                <c:pt idx="941">
                  <c:v>-5.398E-2</c:v>
                </c:pt>
                <c:pt idx="942">
                  <c:v>-5.398E-2</c:v>
                </c:pt>
                <c:pt idx="943">
                  <c:v>-5.3539999999999997E-2</c:v>
                </c:pt>
                <c:pt idx="944">
                  <c:v>-5.3319999999999999E-2</c:v>
                </c:pt>
                <c:pt idx="945">
                  <c:v>-5.3109999999999997E-2</c:v>
                </c:pt>
                <c:pt idx="946">
                  <c:v>-5.2229999999999999E-2</c:v>
                </c:pt>
                <c:pt idx="947">
                  <c:v>-5.1799999999999999E-2</c:v>
                </c:pt>
                <c:pt idx="948">
                  <c:v>-5.1360000000000003E-2</c:v>
                </c:pt>
                <c:pt idx="949">
                  <c:v>-5.049E-2</c:v>
                </c:pt>
                <c:pt idx="950">
                  <c:v>-4.9619999999999997E-2</c:v>
                </c:pt>
                <c:pt idx="951">
                  <c:v>-4.8750000000000002E-2</c:v>
                </c:pt>
                <c:pt idx="952">
                  <c:v>-4.8099999999999997E-2</c:v>
                </c:pt>
                <c:pt idx="953">
                  <c:v>-4.7010000000000003E-2</c:v>
                </c:pt>
                <c:pt idx="954">
                  <c:v>-4.548E-2</c:v>
                </c:pt>
                <c:pt idx="955">
                  <c:v>-4.4389999999999999E-2</c:v>
                </c:pt>
                <c:pt idx="956">
                  <c:v>-4.3090000000000003E-2</c:v>
                </c:pt>
                <c:pt idx="957">
                  <c:v>-4.1340000000000002E-2</c:v>
                </c:pt>
                <c:pt idx="958">
                  <c:v>-3.9820000000000001E-2</c:v>
                </c:pt>
                <c:pt idx="959">
                  <c:v>-3.8289999999999998E-2</c:v>
                </c:pt>
                <c:pt idx="960">
                  <c:v>-3.6330000000000001E-2</c:v>
                </c:pt>
                <c:pt idx="961">
                  <c:v>-3.4160000000000003E-2</c:v>
                </c:pt>
                <c:pt idx="962">
                  <c:v>-3.2629999999999999E-2</c:v>
                </c:pt>
                <c:pt idx="963">
                  <c:v>-3.0450000000000001E-2</c:v>
                </c:pt>
                <c:pt idx="964">
                  <c:v>-2.8490000000000001E-2</c:v>
                </c:pt>
                <c:pt idx="965">
                  <c:v>-2.6970000000000001E-2</c:v>
                </c:pt>
                <c:pt idx="966">
                  <c:v>-2.435E-2</c:v>
                </c:pt>
                <c:pt idx="967">
                  <c:v>-2.239E-2</c:v>
                </c:pt>
                <c:pt idx="968">
                  <c:v>-2.0219999999999998E-2</c:v>
                </c:pt>
                <c:pt idx="969">
                  <c:v>-1.8259999999999998E-2</c:v>
                </c:pt>
                <c:pt idx="970">
                  <c:v>-1.5640000000000001E-2</c:v>
                </c:pt>
                <c:pt idx="971">
                  <c:v>-1.303E-2</c:v>
                </c:pt>
                <c:pt idx="972">
                  <c:v>-1.0630000000000001E-2</c:v>
                </c:pt>
                <c:pt idx="973">
                  <c:v>-8.0199999999999994E-3</c:v>
                </c:pt>
                <c:pt idx="974">
                  <c:v>-5.1900000000000002E-3</c:v>
                </c:pt>
                <c:pt idx="975">
                  <c:v>-2.3500000000000001E-3</c:v>
                </c:pt>
                <c:pt idx="976">
                  <c:v>2.5999999999999998E-4</c:v>
                </c:pt>
                <c:pt idx="977">
                  <c:v>3.0899999999999999E-3</c:v>
                </c:pt>
                <c:pt idx="978">
                  <c:v>5.9199999999999999E-3</c:v>
                </c:pt>
                <c:pt idx="979">
                  <c:v>8.9700000000000005E-3</c:v>
                </c:pt>
                <c:pt idx="980">
                  <c:v>1.2019999999999999E-2</c:v>
                </c:pt>
                <c:pt idx="981">
                  <c:v>1.4200000000000001E-2</c:v>
                </c:pt>
                <c:pt idx="982">
                  <c:v>1.703E-2</c:v>
                </c:pt>
                <c:pt idx="983">
                  <c:v>1.9859999999999999E-2</c:v>
                </c:pt>
                <c:pt idx="984">
                  <c:v>2.248E-2</c:v>
                </c:pt>
                <c:pt idx="985">
                  <c:v>2.5309999999999999E-2</c:v>
                </c:pt>
                <c:pt idx="986">
                  <c:v>2.8570000000000002E-2</c:v>
                </c:pt>
                <c:pt idx="987">
                  <c:v>3.1189999999999999E-2</c:v>
                </c:pt>
                <c:pt idx="988">
                  <c:v>3.4020000000000002E-2</c:v>
                </c:pt>
                <c:pt idx="989">
                  <c:v>3.6630000000000003E-2</c:v>
                </c:pt>
                <c:pt idx="990">
                  <c:v>3.968E-2</c:v>
                </c:pt>
                <c:pt idx="991">
                  <c:v>4.2520000000000002E-2</c:v>
                </c:pt>
                <c:pt idx="992">
                  <c:v>4.5130000000000003E-2</c:v>
                </c:pt>
                <c:pt idx="993">
                  <c:v>4.8180000000000001E-2</c:v>
                </c:pt>
                <c:pt idx="994">
                  <c:v>5.101E-2</c:v>
                </c:pt>
                <c:pt idx="995">
                  <c:v>5.3409999999999999E-2</c:v>
                </c:pt>
                <c:pt idx="996">
                  <c:v>5.602E-2</c:v>
                </c:pt>
                <c:pt idx="997">
                  <c:v>5.842E-2</c:v>
                </c:pt>
                <c:pt idx="998">
                  <c:v>6.0589999999999998E-2</c:v>
                </c:pt>
                <c:pt idx="999">
                  <c:v>6.2990000000000004E-2</c:v>
                </c:pt>
                <c:pt idx="1000">
                  <c:v>6.5170000000000006E-2</c:v>
                </c:pt>
                <c:pt idx="1001">
                  <c:v>6.7129999999999995E-2</c:v>
                </c:pt>
                <c:pt idx="1002">
                  <c:v>6.9309999999999997E-2</c:v>
                </c:pt>
                <c:pt idx="1003">
                  <c:v>7.127E-2</c:v>
                </c:pt>
                <c:pt idx="1004">
                  <c:v>7.3880000000000001E-2</c:v>
                </c:pt>
                <c:pt idx="1005">
                  <c:v>7.5190000000000007E-2</c:v>
                </c:pt>
                <c:pt idx="1006">
                  <c:v>7.7579999999999996E-2</c:v>
                </c:pt>
                <c:pt idx="1007">
                  <c:v>7.954E-2</c:v>
                </c:pt>
                <c:pt idx="1008">
                  <c:v>8.0629999999999993E-2</c:v>
                </c:pt>
                <c:pt idx="1009">
                  <c:v>8.2589999999999997E-2</c:v>
                </c:pt>
                <c:pt idx="1010">
                  <c:v>8.412E-2</c:v>
                </c:pt>
                <c:pt idx="1011">
                  <c:v>8.4989999999999996E-2</c:v>
                </c:pt>
                <c:pt idx="1012">
                  <c:v>8.6080000000000004E-2</c:v>
                </c:pt>
                <c:pt idx="1013">
                  <c:v>8.7379999999999999E-2</c:v>
                </c:pt>
                <c:pt idx="1014">
                  <c:v>8.8260000000000005E-2</c:v>
                </c:pt>
                <c:pt idx="1015">
                  <c:v>8.8910000000000003E-2</c:v>
                </c:pt>
                <c:pt idx="1016">
                  <c:v>8.9130000000000001E-2</c:v>
                </c:pt>
                <c:pt idx="1017">
                  <c:v>8.9349999999999999E-2</c:v>
                </c:pt>
                <c:pt idx="1018">
                  <c:v>8.9779999999999999E-2</c:v>
                </c:pt>
                <c:pt idx="1019">
                  <c:v>9.0429999999999996E-2</c:v>
                </c:pt>
                <c:pt idx="1020">
                  <c:v>0.09</c:v>
                </c:pt>
                <c:pt idx="1021">
                  <c:v>9.0219999999999995E-2</c:v>
                </c:pt>
                <c:pt idx="1022">
                  <c:v>0.09</c:v>
                </c:pt>
                <c:pt idx="1023">
                  <c:v>8.9349999999999999E-2</c:v>
                </c:pt>
                <c:pt idx="1024">
                  <c:v>8.9130000000000001E-2</c:v>
                </c:pt>
                <c:pt idx="1025">
                  <c:v>8.8260000000000005E-2</c:v>
                </c:pt>
                <c:pt idx="1026">
                  <c:v>8.7599999999999997E-2</c:v>
                </c:pt>
                <c:pt idx="1027">
                  <c:v>8.6730000000000002E-2</c:v>
                </c:pt>
                <c:pt idx="1028">
                  <c:v>8.5419999999999996E-2</c:v>
                </c:pt>
                <c:pt idx="1029">
                  <c:v>8.412E-2</c:v>
                </c:pt>
                <c:pt idx="1030">
                  <c:v>8.2369999999999999E-2</c:v>
                </c:pt>
                <c:pt idx="1031">
                  <c:v>8.0629999999999993E-2</c:v>
                </c:pt>
                <c:pt idx="1032">
                  <c:v>7.8450000000000006E-2</c:v>
                </c:pt>
                <c:pt idx="1033">
                  <c:v>7.671E-2</c:v>
                </c:pt>
                <c:pt idx="1034">
                  <c:v>7.4529999999999999E-2</c:v>
                </c:pt>
                <c:pt idx="1035">
                  <c:v>7.2139999999999996E-2</c:v>
                </c:pt>
                <c:pt idx="1036">
                  <c:v>6.9519999999999998E-2</c:v>
                </c:pt>
                <c:pt idx="1037">
                  <c:v>6.7129999999999995E-2</c:v>
                </c:pt>
                <c:pt idx="1038">
                  <c:v>6.386E-2</c:v>
                </c:pt>
                <c:pt idx="1039">
                  <c:v>6.0589999999999998E-2</c:v>
                </c:pt>
                <c:pt idx="1040">
                  <c:v>5.7759999999999999E-2</c:v>
                </c:pt>
                <c:pt idx="1041">
                  <c:v>5.4059999999999997E-2</c:v>
                </c:pt>
                <c:pt idx="1042">
                  <c:v>5.101E-2</c:v>
                </c:pt>
                <c:pt idx="1043">
                  <c:v>4.709E-2</c:v>
                </c:pt>
                <c:pt idx="1044">
                  <c:v>4.2950000000000002E-2</c:v>
                </c:pt>
                <c:pt idx="1045">
                  <c:v>3.9030000000000002E-2</c:v>
                </c:pt>
                <c:pt idx="1046">
                  <c:v>3.5110000000000002E-2</c:v>
                </c:pt>
                <c:pt idx="1047">
                  <c:v>3.0540000000000001E-2</c:v>
                </c:pt>
                <c:pt idx="1048">
                  <c:v>2.6610000000000002E-2</c:v>
                </c:pt>
                <c:pt idx="1049">
                  <c:v>2.2040000000000001E-2</c:v>
                </c:pt>
                <c:pt idx="1050">
                  <c:v>1.6809999999999999E-2</c:v>
                </c:pt>
                <c:pt idx="1051">
                  <c:v>1.2019999999999999E-2</c:v>
                </c:pt>
                <c:pt idx="1052">
                  <c:v>7.2300000000000003E-3</c:v>
                </c:pt>
                <c:pt idx="1053">
                  <c:v>2.2200000000000002E-3</c:v>
                </c:pt>
                <c:pt idx="1054">
                  <c:v>-3.0100000000000001E-3</c:v>
                </c:pt>
                <c:pt idx="1055">
                  <c:v>-8.6700000000000006E-3</c:v>
                </c:pt>
                <c:pt idx="1056">
                  <c:v>-1.4330000000000001E-2</c:v>
                </c:pt>
                <c:pt idx="1057">
                  <c:v>-0.02</c:v>
                </c:pt>
                <c:pt idx="1058">
                  <c:v>-2.588E-2</c:v>
                </c:pt>
                <c:pt idx="1059">
                  <c:v>-3.1759999999999997E-2</c:v>
                </c:pt>
                <c:pt idx="1060">
                  <c:v>-3.7420000000000002E-2</c:v>
                </c:pt>
                <c:pt idx="1061">
                  <c:v>-4.3740000000000001E-2</c:v>
                </c:pt>
                <c:pt idx="1062">
                  <c:v>-4.9399999999999999E-2</c:v>
                </c:pt>
                <c:pt idx="1063">
                  <c:v>-5.5719999999999999E-2</c:v>
                </c:pt>
                <c:pt idx="1064">
                  <c:v>-6.1379999999999997E-2</c:v>
                </c:pt>
                <c:pt idx="1065">
                  <c:v>-6.7919999999999994E-2</c:v>
                </c:pt>
                <c:pt idx="1066">
                  <c:v>-7.467E-2</c:v>
                </c:pt>
                <c:pt idx="1067">
                  <c:v>-8.0769999999999995E-2</c:v>
                </c:pt>
                <c:pt idx="1068">
                  <c:v>-8.7080000000000005E-2</c:v>
                </c:pt>
                <c:pt idx="1069">
                  <c:v>-9.3840000000000007E-2</c:v>
                </c:pt>
                <c:pt idx="1070">
                  <c:v>-0.10037</c:v>
                </c:pt>
                <c:pt idx="1071">
                  <c:v>-0.10691000000000001</c:v>
                </c:pt>
                <c:pt idx="1072">
                  <c:v>-0.11409</c:v>
                </c:pt>
                <c:pt idx="1073">
                  <c:v>-0.12085</c:v>
                </c:pt>
                <c:pt idx="1074">
                  <c:v>-0.12759999999999999</c:v>
                </c:pt>
                <c:pt idx="1075">
                  <c:v>-0.13457</c:v>
                </c:pt>
                <c:pt idx="1076">
                  <c:v>-0.1411</c:v>
                </c:pt>
                <c:pt idx="1077">
                  <c:v>-0.1472</c:v>
                </c:pt>
                <c:pt idx="1078">
                  <c:v>-0.15373999999999999</c:v>
                </c:pt>
                <c:pt idx="1079">
                  <c:v>-0.16027</c:v>
                </c:pt>
                <c:pt idx="1080">
                  <c:v>-0.1668</c:v>
                </c:pt>
                <c:pt idx="1081">
                  <c:v>-0.17312</c:v>
                </c:pt>
                <c:pt idx="1082">
                  <c:v>-0.17987</c:v>
                </c:pt>
                <c:pt idx="1083">
                  <c:v>-0.18575</c:v>
                </c:pt>
                <c:pt idx="1084">
                  <c:v>-0.19272</c:v>
                </c:pt>
                <c:pt idx="1085">
                  <c:v>-0.1986</c:v>
                </c:pt>
                <c:pt idx="1086">
                  <c:v>-0.20491999999999999</c:v>
                </c:pt>
                <c:pt idx="1087">
                  <c:v>-0.21124000000000001</c:v>
                </c:pt>
                <c:pt idx="1088">
                  <c:v>-0.21776999999999999</c:v>
                </c:pt>
                <c:pt idx="1089">
                  <c:v>-0.22387000000000001</c:v>
                </c:pt>
                <c:pt idx="1090">
                  <c:v>-0.22997000000000001</c:v>
                </c:pt>
                <c:pt idx="1091">
                  <c:v>-0.23563000000000001</c:v>
                </c:pt>
                <c:pt idx="1092">
                  <c:v>-0.24129999999999999</c:v>
                </c:pt>
                <c:pt idx="1093">
                  <c:v>-0.24651999999999999</c:v>
                </c:pt>
                <c:pt idx="1094">
                  <c:v>-0.25174999999999997</c:v>
                </c:pt>
                <c:pt idx="1095">
                  <c:v>-0.25633</c:v>
                </c:pt>
                <c:pt idx="1096">
                  <c:v>-0.26112000000000002</c:v>
                </c:pt>
                <c:pt idx="1097">
                  <c:v>-0.26612999999999998</c:v>
                </c:pt>
                <c:pt idx="1098">
                  <c:v>-0.27027000000000001</c:v>
                </c:pt>
                <c:pt idx="1099">
                  <c:v>-0.27528000000000002</c:v>
                </c:pt>
                <c:pt idx="1100">
                  <c:v>-0.27962999999999999</c:v>
                </c:pt>
                <c:pt idx="1101">
                  <c:v>-0.28355000000000002</c:v>
                </c:pt>
                <c:pt idx="1102">
                  <c:v>-0.28769</c:v>
                </c:pt>
                <c:pt idx="1103">
                  <c:v>-0.29160999999999998</c:v>
                </c:pt>
                <c:pt idx="1104">
                  <c:v>-0.29553000000000001</c:v>
                </c:pt>
                <c:pt idx="1105">
                  <c:v>-0.29944999999999999</c:v>
                </c:pt>
                <c:pt idx="1106">
                  <c:v>-0.30227999999999999</c:v>
                </c:pt>
                <c:pt idx="1107">
                  <c:v>-0.30576999999999999</c:v>
                </c:pt>
                <c:pt idx="1108">
                  <c:v>-0.30795</c:v>
                </c:pt>
                <c:pt idx="1109">
                  <c:v>-0.31056</c:v>
                </c:pt>
                <c:pt idx="1110">
                  <c:v>-0.31230000000000002</c:v>
                </c:pt>
                <c:pt idx="1111">
                  <c:v>-0.31405</c:v>
                </c:pt>
                <c:pt idx="1112">
                  <c:v>-0.31579000000000002</c:v>
                </c:pt>
                <c:pt idx="1113">
                  <c:v>-0.31709999999999999</c:v>
                </c:pt>
                <c:pt idx="1114">
                  <c:v>-0.31840000000000002</c:v>
                </c:pt>
                <c:pt idx="1115">
                  <c:v>-0.31949</c:v>
                </c:pt>
                <c:pt idx="1116">
                  <c:v>-0.31992999999999999</c:v>
                </c:pt>
                <c:pt idx="1117">
                  <c:v>-0.32035999999999998</c:v>
                </c:pt>
                <c:pt idx="1118">
                  <c:v>-0.32079999999999997</c:v>
                </c:pt>
                <c:pt idx="1119">
                  <c:v>-0.32057999999999998</c:v>
                </c:pt>
                <c:pt idx="1120">
                  <c:v>-0.32057999999999998</c:v>
                </c:pt>
                <c:pt idx="1121">
                  <c:v>-0.32035999999999998</c:v>
                </c:pt>
                <c:pt idx="1122">
                  <c:v>-0.31927</c:v>
                </c:pt>
                <c:pt idx="1123">
                  <c:v>-0.31884000000000001</c:v>
                </c:pt>
                <c:pt idx="1124">
                  <c:v>-0.31709999999999999</c:v>
                </c:pt>
                <c:pt idx="1125">
                  <c:v>-0.31557000000000002</c:v>
                </c:pt>
                <c:pt idx="1126">
                  <c:v>-0.31339</c:v>
                </c:pt>
                <c:pt idx="1127">
                  <c:v>-0.31078</c:v>
                </c:pt>
                <c:pt idx="1128">
                  <c:v>-0.30837999999999999</c:v>
                </c:pt>
                <c:pt idx="1129">
                  <c:v>-0.30512</c:v>
                </c:pt>
                <c:pt idx="1130">
                  <c:v>-0.30207000000000001</c:v>
                </c:pt>
                <c:pt idx="1131">
                  <c:v>-0.29858000000000001</c:v>
                </c:pt>
                <c:pt idx="1132">
                  <c:v>-0.29509999999999997</c:v>
                </c:pt>
                <c:pt idx="1133">
                  <c:v>-0.29052</c:v>
                </c:pt>
                <c:pt idx="1134">
                  <c:v>-0.28660000000000002</c:v>
                </c:pt>
                <c:pt idx="1135">
                  <c:v>-0.28245999999999999</c:v>
                </c:pt>
                <c:pt idx="1136">
                  <c:v>-0.27811000000000002</c:v>
                </c:pt>
                <c:pt idx="1137">
                  <c:v>-0.27332000000000001</c:v>
                </c:pt>
                <c:pt idx="1138">
                  <c:v>-0.26787</c:v>
                </c:pt>
                <c:pt idx="1139">
                  <c:v>-0.26221</c:v>
                </c:pt>
                <c:pt idx="1140">
                  <c:v>-0.25697999999999999</c:v>
                </c:pt>
                <c:pt idx="1141">
                  <c:v>-0.25087999999999999</c:v>
                </c:pt>
                <c:pt idx="1142">
                  <c:v>-0.24413000000000001</c:v>
                </c:pt>
                <c:pt idx="1143">
                  <c:v>-0.23716000000000001</c:v>
                </c:pt>
                <c:pt idx="1144">
                  <c:v>-0.23061999999999999</c:v>
                </c:pt>
                <c:pt idx="1145">
                  <c:v>-0.22364999999999999</c:v>
                </c:pt>
                <c:pt idx="1146">
                  <c:v>-0.21647</c:v>
                </c:pt>
                <c:pt idx="1147">
                  <c:v>-0.20906</c:v>
                </c:pt>
                <c:pt idx="1148">
                  <c:v>-0.20100000000000001</c:v>
                </c:pt>
                <c:pt idx="1149">
                  <c:v>-0.19294</c:v>
                </c:pt>
                <c:pt idx="1150">
                  <c:v>-0.18465999999999999</c:v>
                </c:pt>
                <c:pt idx="1151">
                  <c:v>-0.17595</c:v>
                </c:pt>
                <c:pt idx="1152">
                  <c:v>-0.16768</c:v>
                </c:pt>
                <c:pt idx="1153">
                  <c:v>-0.15875</c:v>
                </c:pt>
                <c:pt idx="1154">
                  <c:v>-0.15024999999999999</c:v>
                </c:pt>
                <c:pt idx="1155">
                  <c:v>-0.14132</c:v>
                </c:pt>
                <c:pt idx="1156">
                  <c:v>-0.13152</c:v>
                </c:pt>
                <c:pt idx="1157">
                  <c:v>-0.12237000000000001</c:v>
                </c:pt>
                <c:pt idx="1158">
                  <c:v>-0.11257</c:v>
                </c:pt>
                <c:pt idx="1159">
                  <c:v>-0.10277</c:v>
                </c:pt>
                <c:pt idx="1160">
                  <c:v>-9.2749999999999999E-2</c:v>
                </c:pt>
                <c:pt idx="1161">
                  <c:v>-8.2729999999999998E-2</c:v>
                </c:pt>
                <c:pt idx="1162">
                  <c:v>-7.2709999999999997E-2</c:v>
                </c:pt>
                <c:pt idx="1163">
                  <c:v>-6.2039999999999998E-2</c:v>
                </c:pt>
                <c:pt idx="1164">
                  <c:v>-5.1580000000000001E-2</c:v>
                </c:pt>
                <c:pt idx="1165">
                  <c:v>-4.0910000000000002E-2</c:v>
                </c:pt>
                <c:pt idx="1166">
                  <c:v>-3.023E-2</c:v>
                </c:pt>
                <c:pt idx="1167">
                  <c:v>-1.9560000000000001E-2</c:v>
                </c:pt>
                <c:pt idx="1168">
                  <c:v>-8.6700000000000006E-3</c:v>
                </c:pt>
                <c:pt idx="1169">
                  <c:v>2E-3</c:v>
                </c:pt>
                <c:pt idx="1170">
                  <c:v>1.333E-2</c:v>
                </c:pt>
                <c:pt idx="1171">
                  <c:v>2.4E-2</c:v>
                </c:pt>
                <c:pt idx="1172">
                  <c:v>3.4889999999999997E-2</c:v>
                </c:pt>
                <c:pt idx="1173">
                  <c:v>4.5999999999999999E-2</c:v>
                </c:pt>
                <c:pt idx="1174">
                  <c:v>5.7110000000000001E-2</c:v>
                </c:pt>
                <c:pt idx="1175">
                  <c:v>6.8650000000000003E-2</c:v>
                </c:pt>
                <c:pt idx="1176">
                  <c:v>7.9759999999999998E-2</c:v>
                </c:pt>
                <c:pt idx="1177">
                  <c:v>9.0870000000000006E-2</c:v>
                </c:pt>
                <c:pt idx="1178">
                  <c:v>0.10198</c:v>
                </c:pt>
                <c:pt idx="1179">
                  <c:v>0.11243</c:v>
                </c:pt>
                <c:pt idx="1180">
                  <c:v>0.12398000000000001</c:v>
                </c:pt>
                <c:pt idx="1181">
                  <c:v>0.13464999999999999</c:v>
                </c:pt>
                <c:pt idx="1182">
                  <c:v>0.14598</c:v>
                </c:pt>
                <c:pt idx="1183">
                  <c:v>0.15687000000000001</c:v>
                </c:pt>
                <c:pt idx="1184">
                  <c:v>0.16775999999999999</c:v>
                </c:pt>
                <c:pt idx="1185">
                  <c:v>0.17887</c:v>
                </c:pt>
                <c:pt idx="1186">
                  <c:v>0.18931999999999999</c:v>
                </c:pt>
                <c:pt idx="1187">
                  <c:v>0.19999</c:v>
                </c:pt>
                <c:pt idx="1188">
                  <c:v>0.21067</c:v>
                </c:pt>
                <c:pt idx="1189">
                  <c:v>0.22090000000000001</c:v>
                </c:pt>
                <c:pt idx="1190">
                  <c:v>0.23114000000000001</c:v>
                </c:pt>
                <c:pt idx="1191">
                  <c:v>0.24116000000000001</c:v>
                </c:pt>
                <c:pt idx="1192">
                  <c:v>0.25140000000000001</c:v>
                </c:pt>
                <c:pt idx="1193">
                  <c:v>0.26075999999999999</c:v>
                </c:pt>
                <c:pt idx="1194">
                  <c:v>0.27034999999999998</c:v>
                </c:pt>
                <c:pt idx="1195">
                  <c:v>0.27993000000000001</c:v>
                </c:pt>
                <c:pt idx="1196">
                  <c:v>0.28952</c:v>
                </c:pt>
                <c:pt idx="1197">
                  <c:v>0.29823</c:v>
                </c:pt>
                <c:pt idx="1198">
                  <c:v>0.30758999999999997</c:v>
                </c:pt>
                <c:pt idx="1199">
                  <c:v>0.31586999999999998</c:v>
                </c:pt>
                <c:pt idx="1200">
                  <c:v>0.32457999999999998</c:v>
                </c:pt>
                <c:pt idx="1201">
                  <c:v>0.33350999999999997</c:v>
                </c:pt>
                <c:pt idx="1202">
                  <c:v>0.34178999999999998</c:v>
                </c:pt>
                <c:pt idx="1203">
                  <c:v>0.34984999999999999</c:v>
                </c:pt>
                <c:pt idx="1204">
                  <c:v>0.35747000000000001</c:v>
                </c:pt>
                <c:pt idx="1205">
                  <c:v>0.36487999999999998</c:v>
                </c:pt>
                <c:pt idx="1206">
                  <c:v>0.37207000000000001</c:v>
                </c:pt>
                <c:pt idx="1207">
                  <c:v>0.37946999999999997</c:v>
                </c:pt>
                <c:pt idx="1208">
                  <c:v>0.38623000000000002</c:v>
                </c:pt>
                <c:pt idx="1209">
                  <c:v>0.39276</c:v>
                </c:pt>
                <c:pt idx="1210">
                  <c:v>0.39885999999999999</c:v>
                </c:pt>
                <c:pt idx="1211">
                  <c:v>0.40473999999999999</c:v>
                </c:pt>
                <c:pt idx="1212">
                  <c:v>0.41017999999999999</c:v>
                </c:pt>
                <c:pt idx="1213">
                  <c:v>0.41541</c:v>
                </c:pt>
                <c:pt idx="1214">
                  <c:v>0.42020000000000002</c:v>
                </c:pt>
                <c:pt idx="1215">
                  <c:v>0.42542999999999997</c:v>
                </c:pt>
                <c:pt idx="1216">
                  <c:v>0.43021999999999999</c:v>
                </c:pt>
                <c:pt idx="1217">
                  <c:v>0.43436000000000002</c:v>
                </c:pt>
                <c:pt idx="1218">
                  <c:v>0.4385</c:v>
                </c:pt>
                <c:pt idx="1219">
                  <c:v>0.44263999999999998</c:v>
                </c:pt>
                <c:pt idx="1220">
                  <c:v>0.44612000000000002</c:v>
                </c:pt>
                <c:pt idx="1221">
                  <c:v>0.44917000000000001</c:v>
                </c:pt>
                <c:pt idx="1222">
                  <c:v>0.45222000000000001</c:v>
                </c:pt>
                <c:pt idx="1223">
                  <c:v>0.45505000000000001</c:v>
                </c:pt>
                <c:pt idx="1224">
                  <c:v>0.45723000000000003</c:v>
                </c:pt>
                <c:pt idx="1225">
                  <c:v>0.45940999999999999</c:v>
                </c:pt>
                <c:pt idx="1226">
                  <c:v>0.46094000000000002</c:v>
                </c:pt>
                <c:pt idx="1227">
                  <c:v>0.46223999999999998</c:v>
                </c:pt>
                <c:pt idx="1228">
                  <c:v>0.46289999999999998</c:v>
                </c:pt>
                <c:pt idx="1229">
                  <c:v>0.46398</c:v>
                </c:pt>
                <c:pt idx="1230">
                  <c:v>0.46442</c:v>
                </c:pt>
                <c:pt idx="1231">
                  <c:v>0.46464</c:v>
                </c:pt>
                <c:pt idx="1232">
                  <c:v>0.46398</c:v>
                </c:pt>
                <c:pt idx="1233">
                  <c:v>0.46398</c:v>
                </c:pt>
                <c:pt idx="1234">
                  <c:v>0.46311000000000002</c:v>
                </c:pt>
                <c:pt idx="1235">
                  <c:v>0.46245999999999998</c:v>
                </c:pt>
                <c:pt idx="1236">
                  <c:v>0.46159</c:v>
                </c:pt>
                <c:pt idx="1237">
                  <c:v>0.46028000000000002</c:v>
                </c:pt>
                <c:pt idx="1238">
                  <c:v>0.45832000000000001</c:v>
                </c:pt>
                <c:pt idx="1239">
                  <c:v>0.45657999999999999</c:v>
                </c:pt>
                <c:pt idx="1240">
                  <c:v>0.45462000000000002</c:v>
                </c:pt>
                <c:pt idx="1241">
                  <c:v>0.45157000000000003</c:v>
                </c:pt>
                <c:pt idx="1242">
                  <c:v>0.44874000000000003</c:v>
                </c:pt>
                <c:pt idx="1243">
                  <c:v>0.44546999999999998</c:v>
                </c:pt>
                <c:pt idx="1244">
                  <c:v>0.44155</c:v>
                </c:pt>
                <c:pt idx="1245">
                  <c:v>0.43785000000000002</c:v>
                </c:pt>
                <c:pt idx="1246">
                  <c:v>0.43414000000000003</c:v>
                </c:pt>
                <c:pt idx="1247">
                  <c:v>0.43001</c:v>
                </c:pt>
                <c:pt idx="1248">
                  <c:v>0.42542999999999997</c:v>
                </c:pt>
                <c:pt idx="1249">
                  <c:v>0.42151</c:v>
                </c:pt>
                <c:pt idx="1250">
                  <c:v>0.41649999999999998</c:v>
                </c:pt>
                <c:pt idx="1251">
                  <c:v>0.41171000000000002</c:v>
                </c:pt>
                <c:pt idx="1252">
                  <c:v>0.40648000000000001</c:v>
                </c:pt>
                <c:pt idx="1253">
                  <c:v>0.40125</c:v>
                </c:pt>
                <c:pt idx="1254">
                  <c:v>0.39559</c:v>
                </c:pt>
                <c:pt idx="1255">
                  <c:v>0.39015</c:v>
                </c:pt>
                <c:pt idx="1256">
                  <c:v>0.38405</c:v>
                </c:pt>
                <c:pt idx="1257">
                  <c:v>0.37817000000000001</c:v>
                </c:pt>
                <c:pt idx="1258">
                  <c:v>0.37141000000000002</c:v>
                </c:pt>
                <c:pt idx="1259">
                  <c:v>0.36509999999999998</c:v>
                </c:pt>
                <c:pt idx="1260">
                  <c:v>0.35813</c:v>
                </c:pt>
                <c:pt idx="1261">
                  <c:v>0.35116000000000003</c:v>
                </c:pt>
                <c:pt idx="1262">
                  <c:v>0.34397</c:v>
                </c:pt>
                <c:pt idx="1263">
                  <c:v>0.33700000000000002</c:v>
                </c:pt>
                <c:pt idx="1264">
                  <c:v>0.32980999999999999</c:v>
                </c:pt>
                <c:pt idx="1265">
                  <c:v>0.32240999999999997</c:v>
                </c:pt>
                <c:pt idx="1266">
                  <c:v>0.31544</c:v>
                </c:pt>
                <c:pt idx="1267">
                  <c:v>0.30780999999999997</c:v>
                </c:pt>
                <c:pt idx="1268">
                  <c:v>0.30019000000000001</c:v>
                </c:pt>
                <c:pt idx="1269">
                  <c:v>0.29257</c:v>
                </c:pt>
                <c:pt idx="1270">
                  <c:v>0.28450999999999999</c:v>
                </c:pt>
                <c:pt idx="1271">
                  <c:v>0.27732000000000001</c:v>
                </c:pt>
                <c:pt idx="1272">
                  <c:v>0.26948</c:v>
                </c:pt>
                <c:pt idx="1273">
                  <c:v>0.26163999999999998</c:v>
                </c:pt>
                <c:pt idx="1274">
                  <c:v>0.25335999999999997</c:v>
                </c:pt>
                <c:pt idx="1275">
                  <c:v>0.24507999999999999</c:v>
                </c:pt>
                <c:pt idx="1276">
                  <c:v>0.23702000000000001</c:v>
                </c:pt>
                <c:pt idx="1277">
                  <c:v>0.22875000000000001</c:v>
                </c:pt>
                <c:pt idx="1278">
                  <c:v>0.22025</c:v>
                </c:pt>
                <c:pt idx="1279">
                  <c:v>0.21240999999999999</c:v>
                </c:pt>
                <c:pt idx="1280">
                  <c:v>0.20413000000000001</c:v>
                </c:pt>
                <c:pt idx="1281">
                  <c:v>0.19586000000000001</c:v>
                </c:pt>
                <c:pt idx="1282">
                  <c:v>0.18823000000000001</c:v>
                </c:pt>
                <c:pt idx="1283">
                  <c:v>0.17996000000000001</c:v>
                </c:pt>
                <c:pt idx="1284">
                  <c:v>0.17168</c:v>
                </c:pt>
                <c:pt idx="1285">
                  <c:v>0.16406000000000001</c:v>
                </c:pt>
                <c:pt idx="1286">
                  <c:v>0.15620999999999999</c:v>
                </c:pt>
                <c:pt idx="1287">
                  <c:v>0.14837</c:v>
                </c:pt>
                <c:pt idx="1288">
                  <c:v>0.14030999999999999</c:v>
                </c:pt>
                <c:pt idx="1289">
                  <c:v>0.13269</c:v>
                </c:pt>
                <c:pt idx="1290">
                  <c:v>0.12485</c:v>
                </c:pt>
                <c:pt idx="1291">
                  <c:v>0.11744</c:v>
                </c:pt>
                <c:pt idx="1292">
                  <c:v>0.1096</c:v>
                </c:pt>
                <c:pt idx="1293">
                  <c:v>0.1022</c:v>
                </c:pt>
                <c:pt idx="1294">
                  <c:v>9.4789999999999999E-2</c:v>
                </c:pt>
                <c:pt idx="1295">
                  <c:v>8.7379999999999999E-2</c:v>
                </c:pt>
                <c:pt idx="1296">
                  <c:v>7.9979999999999996E-2</c:v>
                </c:pt>
                <c:pt idx="1297">
                  <c:v>7.3010000000000005E-2</c:v>
                </c:pt>
                <c:pt idx="1298">
                  <c:v>6.6259999999999999E-2</c:v>
                </c:pt>
                <c:pt idx="1299">
                  <c:v>5.9499999999999997E-2</c:v>
                </c:pt>
                <c:pt idx="1300">
                  <c:v>5.2970000000000003E-2</c:v>
                </c:pt>
                <c:pt idx="1301">
                  <c:v>4.6440000000000002E-2</c:v>
                </c:pt>
                <c:pt idx="1302">
                  <c:v>4.0120000000000003E-2</c:v>
                </c:pt>
                <c:pt idx="1303">
                  <c:v>3.3799999999999997E-2</c:v>
                </c:pt>
                <c:pt idx="1304">
                  <c:v>2.792E-2</c:v>
                </c:pt>
                <c:pt idx="1305">
                  <c:v>2.1819999999999999E-2</c:v>
                </c:pt>
                <c:pt idx="1306">
                  <c:v>1.6160000000000001E-2</c:v>
                </c:pt>
                <c:pt idx="1307">
                  <c:v>1.0500000000000001E-2</c:v>
                </c:pt>
                <c:pt idx="1308">
                  <c:v>5.0499999999999998E-3</c:v>
                </c:pt>
                <c:pt idx="1309">
                  <c:v>4.0000000000000003E-5</c:v>
                </c:pt>
                <c:pt idx="1310">
                  <c:v>-5.4000000000000003E-3</c:v>
                </c:pt>
                <c:pt idx="1311">
                  <c:v>-1.0200000000000001E-2</c:v>
                </c:pt>
                <c:pt idx="1312">
                  <c:v>-1.499E-2</c:v>
                </c:pt>
                <c:pt idx="1313">
                  <c:v>-1.934E-2</c:v>
                </c:pt>
                <c:pt idx="1314">
                  <c:v>-2.3699999999999999E-2</c:v>
                </c:pt>
                <c:pt idx="1315">
                  <c:v>-2.7619999999999999E-2</c:v>
                </c:pt>
                <c:pt idx="1316">
                  <c:v>-3.1980000000000001E-2</c:v>
                </c:pt>
                <c:pt idx="1317">
                  <c:v>-3.6119999999999999E-2</c:v>
                </c:pt>
                <c:pt idx="1318">
                  <c:v>-3.9820000000000001E-2</c:v>
                </c:pt>
                <c:pt idx="1319">
                  <c:v>-4.3520000000000003E-2</c:v>
                </c:pt>
                <c:pt idx="1320">
                  <c:v>-4.657E-2</c:v>
                </c:pt>
                <c:pt idx="1321">
                  <c:v>-4.9840000000000002E-2</c:v>
                </c:pt>
                <c:pt idx="1322">
                  <c:v>-5.289E-2</c:v>
                </c:pt>
                <c:pt idx="1323">
                  <c:v>-5.5500000000000001E-2</c:v>
                </c:pt>
                <c:pt idx="1324">
                  <c:v>-5.8110000000000002E-2</c:v>
                </c:pt>
                <c:pt idx="1325">
                  <c:v>-6.0290000000000003E-2</c:v>
                </c:pt>
                <c:pt idx="1326">
                  <c:v>-6.225E-2</c:v>
                </c:pt>
                <c:pt idx="1327">
                  <c:v>-6.4430000000000001E-2</c:v>
                </c:pt>
                <c:pt idx="1328">
                  <c:v>-6.6170000000000007E-2</c:v>
                </c:pt>
                <c:pt idx="1329">
                  <c:v>-6.7699999999999996E-2</c:v>
                </c:pt>
                <c:pt idx="1330">
                  <c:v>-6.9010000000000002E-2</c:v>
                </c:pt>
                <c:pt idx="1331">
                  <c:v>-7.0529999999999995E-2</c:v>
                </c:pt>
                <c:pt idx="1332">
                  <c:v>-7.1840000000000001E-2</c:v>
                </c:pt>
                <c:pt idx="1333">
                  <c:v>-7.2929999999999995E-2</c:v>
                </c:pt>
                <c:pt idx="1334">
                  <c:v>-7.3800000000000004E-2</c:v>
                </c:pt>
                <c:pt idx="1335">
                  <c:v>-7.4450000000000002E-2</c:v>
                </c:pt>
                <c:pt idx="1336">
                  <c:v>-7.5319999999999998E-2</c:v>
                </c:pt>
                <c:pt idx="1337">
                  <c:v>-7.5759999999999994E-2</c:v>
                </c:pt>
                <c:pt idx="1338">
                  <c:v>-7.5759999999999994E-2</c:v>
                </c:pt>
                <c:pt idx="1339">
                  <c:v>-7.5759999999999994E-2</c:v>
                </c:pt>
                <c:pt idx="1340">
                  <c:v>-7.4889999999999998E-2</c:v>
                </c:pt>
                <c:pt idx="1341">
                  <c:v>-7.4450000000000002E-2</c:v>
                </c:pt>
                <c:pt idx="1342">
                  <c:v>-7.4020000000000002E-2</c:v>
                </c:pt>
                <c:pt idx="1343">
                  <c:v>-7.3580000000000007E-2</c:v>
                </c:pt>
                <c:pt idx="1344">
                  <c:v>-7.2059999999999999E-2</c:v>
                </c:pt>
                <c:pt idx="1345">
                  <c:v>-7.1400000000000005E-2</c:v>
                </c:pt>
                <c:pt idx="1346">
                  <c:v>-7.009E-2</c:v>
                </c:pt>
                <c:pt idx="1347">
                  <c:v>-6.9010000000000002E-2</c:v>
                </c:pt>
                <c:pt idx="1348">
                  <c:v>-6.7919999999999994E-2</c:v>
                </c:pt>
                <c:pt idx="1349">
                  <c:v>-6.6610000000000003E-2</c:v>
                </c:pt>
                <c:pt idx="1350">
                  <c:v>-6.5519999999999995E-2</c:v>
                </c:pt>
                <c:pt idx="1351">
                  <c:v>-6.4210000000000003E-2</c:v>
                </c:pt>
                <c:pt idx="1352">
                  <c:v>-6.2469999999999998E-2</c:v>
                </c:pt>
                <c:pt idx="1353">
                  <c:v>-6.0729999999999999E-2</c:v>
                </c:pt>
                <c:pt idx="1354">
                  <c:v>-5.8770000000000003E-2</c:v>
                </c:pt>
                <c:pt idx="1355">
                  <c:v>-5.6809999999999999E-2</c:v>
                </c:pt>
                <c:pt idx="1356">
                  <c:v>-5.3760000000000002E-2</c:v>
                </c:pt>
                <c:pt idx="1357">
                  <c:v>-5.1580000000000001E-2</c:v>
                </c:pt>
                <c:pt idx="1358">
                  <c:v>-4.9180000000000001E-2</c:v>
                </c:pt>
                <c:pt idx="1359">
                  <c:v>-4.657E-2</c:v>
                </c:pt>
                <c:pt idx="1360">
                  <c:v>-4.4170000000000001E-2</c:v>
                </c:pt>
                <c:pt idx="1361">
                  <c:v>-4.1779999999999998E-2</c:v>
                </c:pt>
                <c:pt idx="1362">
                  <c:v>-3.9379999999999998E-2</c:v>
                </c:pt>
                <c:pt idx="1363">
                  <c:v>-3.6549999999999999E-2</c:v>
                </c:pt>
                <c:pt idx="1364">
                  <c:v>-3.4369999999999998E-2</c:v>
                </c:pt>
                <c:pt idx="1365">
                  <c:v>-3.2199999999999999E-2</c:v>
                </c:pt>
                <c:pt idx="1366">
                  <c:v>-2.9360000000000001E-2</c:v>
                </c:pt>
                <c:pt idx="1367">
                  <c:v>-2.6970000000000001E-2</c:v>
                </c:pt>
                <c:pt idx="1368">
                  <c:v>-2.435E-2</c:v>
                </c:pt>
                <c:pt idx="1369">
                  <c:v>-2.1739999999999999E-2</c:v>
                </c:pt>
                <c:pt idx="1370">
                  <c:v>-1.9130000000000001E-2</c:v>
                </c:pt>
                <c:pt idx="1371">
                  <c:v>-1.5640000000000001E-2</c:v>
                </c:pt>
                <c:pt idx="1372">
                  <c:v>-1.281E-2</c:v>
                </c:pt>
                <c:pt idx="1373">
                  <c:v>-9.7599999999999996E-3</c:v>
                </c:pt>
                <c:pt idx="1374">
                  <c:v>-6.7099999999999998E-3</c:v>
                </c:pt>
                <c:pt idx="1375">
                  <c:v>-3.6600000000000001E-3</c:v>
                </c:pt>
                <c:pt idx="1376">
                  <c:v>-1.2700000000000001E-3</c:v>
                </c:pt>
                <c:pt idx="1377">
                  <c:v>2E-3</c:v>
                </c:pt>
                <c:pt idx="1378">
                  <c:v>4.4000000000000003E-3</c:v>
                </c:pt>
                <c:pt idx="1379">
                  <c:v>7.2300000000000003E-3</c:v>
                </c:pt>
                <c:pt idx="1380">
                  <c:v>1.0059999999999999E-2</c:v>
                </c:pt>
                <c:pt idx="1381">
                  <c:v>1.2460000000000001E-2</c:v>
                </c:pt>
                <c:pt idx="1382">
                  <c:v>1.4630000000000001E-2</c:v>
                </c:pt>
                <c:pt idx="1383">
                  <c:v>1.7250000000000001E-2</c:v>
                </c:pt>
                <c:pt idx="1384">
                  <c:v>1.9640000000000001E-2</c:v>
                </c:pt>
                <c:pt idx="1385">
                  <c:v>2.1819999999999999E-2</c:v>
                </c:pt>
                <c:pt idx="1386">
                  <c:v>2.4E-2</c:v>
                </c:pt>
                <c:pt idx="1387">
                  <c:v>2.683E-2</c:v>
                </c:pt>
                <c:pt idx="1388">
                  <c:v>2.945E-2</c:v>
                </c:pt>
                <c:pt idx="1389">
                  <c:v>3.184E-2</c:v>
                </c:pt>
                <c:pt idx="1390">
                  <c:v>3.4459999999999998E-2</c:v>
                </c:pt>
                <c:pt idx="1391">
                  <c:v>3.6630000000000003E-2</c:v>
                </c:pt>
                <c:pt idx="1392">
                  <c:v>3.8379999999999997E-2</c:v>
                </c:pt>
                <c:pt idx="1393">
                  <c:v>4.0550000000000003E-2</c:v>
                </c:pt>
                <c:pt idx="1394">
                  <c:v>4.2520000000000002E-2</c:v>
                </c:pt>
                <c:pt idx="1395">
                  <c:v>4.4260000000000001E-2</c:v>
                </c:pt>
                <c:pt idx="1396">
                  <c:v>4.6219999999999997E-2</c:v>
                </c:pt>
                <c:pt idx="1397">
                  <c:v>4.7960000000000003E-2</c:v>
                </c:pt>
                <c:pt idx="1398">
                  <c:v>4.8829999999999998E-2</c:v>
                </c:pt>
                <c:pt idx="1399">
                  <c:v>5.0790000000000002E-2</c:v>
                </c:pt>
                <c:pt idx="1400">
                  <c:v>5.2319999999999998E-2</c:v>
                </c:pt>
                <c:pt idx="1401">
                  <c:v>5.2970000000000003E-2</c:v>
                </c:pt>
                <c:pt idx="1402">
                  <c:v>5.4710000000000002E-2</c:v>
                </c:pt>
                <c:pt idx="1403">
                  <c:v>5.602E-2</c:v>
                </c:pt>
                <c:pt idx="1404">
                  <c:v>5.7329999999999999E-2</c:v>
                </c:pt>
                <c:pt idx="1405">
                  <c:v>5.8630000000000002E-2</c:v>
                </c:pt>
                <c:pt idx="1406">
                  <c:v>5.9499999999999997E-2</c:v>
                </c:pt>
                <c:pt idx="1407">
                  <c:v>6.0159999999999998E-2</c:v>
                </c:pt>
                <c:pt idx="1408">
                  <c:v>6.1030000000000001E-2</c:v>
                </c:pt>
                <c:pt idx="1409">
                  <c:v>6.1679999999999999E-2</c:v>
                </c:pt>
                <c:pt idx="1410">
                  <c:v>6.2120000000000002E-2</c:v>
                </c:pt>
                <c:pt idx="1411">
                  <c:v>6.2549999999999994E-2</c:v>
                </c:pt>
                <c:pt idx="1412">
                  <c:v>6.3210000000000002E-2</c:v>
                </c:pt>
                <c:pt idx="1413">
                  <c:v>6.343E-2</c:v>
                </c:pt>
                <c:pt idx="1414">
                  <c:v>6.343E-2</c:v>
                </c:pt>
                <c:pt idx="1415">
                  <c:v>6.343E-2</c:v>
                </c:pt>
                <c:pt idx="1416">
                  <c:v>6.343E-2</c:v>
                </c:pt>
                <c:pt idx="1417">
                  <c:v>6.343E-2</c:v>
                </c:pt>
                <c:pt idx="1418">
                  <c:v>6.3210000000000002E-2</c:v>
                </c:pt>
                <c:pt idx="1419">
                  <c:v>6.3210000000000002E-2</c:v>
                </c:pt>
                <c:pt idx="1420">
                  <c:v>6.2770000000000006E-2</c:v>
                </c:pt>
                <c:pt idx="1421">
                  <c:v>6.2549999999999994E-2</c:v>
                </c:pt>
                <c:pt idx="1422">
                  <c:v>6.2120000000000002E-2</c:v>
                </c:pt>
                <c:pt idx="1423">
                  <c:v>6.1249999999999999E-2</c:v>
                </c:pt>
                <c:pt idx="1424">
                  <c:v>6.0589999999999998E-2</c:v>
                </c:pt>
                <c:pt idx="1425">
                  <c:v>6.0159999999999998E-2</c:v>
                </c:pt>
                <c:pt idx="1426">
                  <c:v>5.9290000000000002E-2</c:v>
                </c:pt>
                <c:pt idx="1427">
                  <c:v>5.842E-2</c:v>
                </c:pt>
                <c:pt idx="1428">
                  <c:v>5.7540000000000001E-2</c:v>
                </c:pt>
                <c:pt idx="1429">
                  <c:v>5.6669999999999998E-2</c:v>
                </c:pt>
                <c:pt idx="1430">
                  <c:v>5.5579999999999997E-2</c:v>
                </c:pt>
                <c:pt idx="1431">
                  <c:v>5.4059999999999997E-2</c:v>
                </c:pt>
                <c:pt idx="1432">
                  <c:v>5.3409999999999999E-2</c:v>
                </c:pt>
                <c:pt idx="1433">
                  <c:v>5.1880000000000003E-2</c:v>
                </c:pt>
                <c:pt idx="1434">
                  <c:v>5.0790000000000002E-2</c:v>
                </c:pt>
                <c:pt idx="1435">
                  <c:v>4.9270000000000001E-2</c:v>
                </c:pt>
                <c:pt idx="1436">
                  <c:v>4.7739999999999998E-2</c:v>
                </c:pt>
                <c:pt idx="1437">
                  <c:v>4.6219999999999997E-2</c:v>
                </c:pt>
                <c:pt idx="1438">
                  <c:v>4.4690000000000001E-2</c:v>
                </c:pt>
                <c:pt idx="1439">
                  <c:v>4.3389999999999998E-2</c:v>
                </c:pt>
                <c:pt idx="1440">
                  <c:v>4.1860000000000001E-2</c:v>
                </c:pt>
                <c:pt idx="1441">
                  <c:v>4.0120000000000003E-2</c:v>
                </c:pt>
                <c:pt idx="1442">
                  <c:v>3.8589999999999999E-2</c:v>
                </c:pt>
                <c:pt idx="1443">
                  <c:v>3.6850000000000001E-2</c:v>
                </c:pt>
                <c:pt idx="1444">
                  <c:v>3.533E-2</c:v>
                </c:pt>
                <c:pt idx="1445">
                  <c:v>3.3579999999999999E-2</c:v>
                </c:pt>
                <c:pt idx="1446">
                  <c:v>3.2059999999999998E-2</c:v>
                </c:pt>
                <c:pt idx="1447">
                  <c:v>2.988E-2</c:v>
                </c:pt>
                <c:pt idx="1448">
                  <c:v>2.8139999999999998E-2</c:v>
                </c:pt>
                <c:pt idx="1449">
                  <c:v>2.683E-2</c:v>
                </c:pt>
                <c:pt idx="1450">
                  <c:v>2.487E-2</c:v>
                </c:pt>
                <c:pt idx="1451">
                  <c:v>2.291E-2</c:v>
                </c:pt>
                <c:pt idx="1452">
                  <c:v>2.1170000000000001E-2</c:v>
                </c:pt>
                <c:pt idx="1453">
                  <c:v>1.9640000000000001E-2</c:v>
                </c:pt>
                <c:pt idx="1454">
                  <c:v>1.7469999999999999E-2</c:v>
                </c:pt>
                <c:pt idx="1455">
                  <c:v>1.5939999999999999E-2</c:v>
                </c:pt>
                <c:pt idx="1456">
                  <c:v>1.376E-2</c:v>
                </c:pt>
                <c:pt idx="1457">
                  <c:v>1.2239999999999999E-2</c:v>
                </c:pt>
                <c:pt idx="1458">
                  <c:v>1.0500000000000001E-2</c:v>
                </c:pt>
                <c:pt idx="1459">
                  <c:v>8.5400000000000007E-3</c:v>
                </c:pt>
                <c:pt idx="1460">
                  <c:v>7.0099999999999997E-3</c:v>
                </c:pt>
                <c:pt idx="1461">
                  <c:v>5.2700000000000004E-3</c:v>
                </c:pt>
                <c:pt idx="1462">
                  <c:v>3.5300000000000002E-3</c:v>
                </c:pt>
                <c:pt idx="1463">
                  <c:v>2.2200000000000002E-3</c:v>
                </c:pt>
                <c:pt idx="1464">
                  <c:v>4.8000000000000001E-4</c:v>
                </c:pt>
                <c:pt idx="1465">
                  <c:v>-8.3000000000000001E-4</c:v>
                </c:pt>
                <c:pt idx="1466">
                  <c:v>-2.5699999999999998E-3</c:v>
                </c:pt>
                <c:pt idx="1467">
                  <c:v>-4.3099999999999996E-3</c:v>
                </c:pt>
                <c:pt idx="1468">
                  <c:v>-6.0600000000000003E-3</c:v>
                </c:pt>
                <c:pt idx="1469">
                  <c:v>-7.3600000000000002E-3</c:v>
                </c:pt>
                <c:pt idx="1470">
                  <c:v>-8.4499999999999992E-3</c:v>
                </c:pt>
                <c:pt idx="1471">
                  <c:v>-1.0200000000000001E-2</c:v>
                </c:pt>
                <c:pt idx="1472">
                  <c:v>-1.128E-2</c:v>
                </c:pt>
                <c:pt idx="1473">
                  <c:v>-1.259E-2</c:v>
                </c:pt>
                <c:pt idx="1474">
                  <c:v>-1.3899999999999999E-2</c:v>
                </c:pt>
                <c:pt idx="1475">
                  <c:v>-1.477E-2</c:v>
                </c:pt>
                <c:pt idx="1476">
                  <c:v>-1.6289999999999999E-2</c:v>
                </c:pt>
                <c:pt idx="1477">
                  <c:v>-1.738E-2</c:v>
                </c:pt>
                <c:pt idx="1478">
                  <c:v>-1.804E-2</c:v>
                </c:pt>
                <c:pt idx="1479">
                  <c:v>-1.891E-2</c:v>
                </c:pt>
                <c:pt idx="1480">
                  <c:v>-0.02</c:v>
                </c:pt>
                <c:pt idx="1481">
                  <c:v>-2.087E-2</c:v>
                </c:pt>
                <c:pt idx="1482">
                  <c:v>-2.1520000000000001E-2</c:v>
                </c:pt>
                <c:pt idx="1483">
                  <c:v>-2.2179999999999998E-2</c:v>
                </c:pt>
                <c:pt idx="1484">
                  <c:v>-2.3050000000000001E-2</c:v>
                </c:pt>
                <c:pt idx="1485">
                  <c:v>-2.3699999999999999E-2</c:v>
                </c:pt>
                <c:pt idx="1486">
                  <c:v>-2.4570000000000002E-2</c:v>
                </c:pt>
                <c:pt idx="1487">
                  <c:v>-2.479E-2</c:v>
                </c:pt>
                <c:pt idx="1488">
                  <c:v>-2.5229999999999999E-2</c:v>
                </c:pt>
                <c:pt idx="1489">
                  <c:v>-2.5659999999999999E-2</c:v>
                </c:pt>
                <c:pt idx="1490">
                  <c:v>-2.5659999999999999E-2</c:v>
                </c:pt>
                <c:pt idx="1491">
                  <c:v>-2.631E-2</c:v>
                </c:pt>
                <c:pt idx="1492">
                  <c:v>-2.6530000000000001E-2</c:v>
                </c:pt>
                <c:pt idx="1493">
                  <c:v>-2.6100000000000002E-2</c:v>
                </c:pt>
                <c:pt idx="1494">
                  <c:v>-2.631E-2</c:v>
                </c:pt>
                <c:pt idx="1495">
                  <c:v>-2.631E-2</c:v>
                </c:pt>
                <c:pt idx="1496">
                  <c:v>-2.631E-2</c:v>
                </c:pt>
                <c:pt idx="1497">
                  <c:v>-2.631E-2</c:v>
                </c:pt>
                <c:pt idx="1498">
                  <c:v>-2.631E-2</c:v>
                </c:pt>
                <c:pt idx="1499">
                  <c:v>-2.5659999999999999E-2</c:v>
                </c:pt>
                <c:pt idx="1500">
                  <c:v>-2.5659999999999999E-2</c:v>
                </c:pt>
                <c:pt idx="1501">
                  <c:v>-2.5440000000000001E-2</c:v>
                </c:pt>
                <c:pt idx="1502">
                  <c:v>-2.5010000000000001E-2</c:v>
                </c:pt>
                <c:pt idx="1503">
                  <c:v>-2.479E-2</c:v>
                </c:pt>
                <c:pt idx="1504">
                  <c:v>-2.4140000000000002E-2</c:v>
                </c:pt>
                <c:pt idx="1505">
                  <c:v>-2.3480000000000001E-2</c:v>
                </c:pt>
                <c:pt idx="1506">
                  <c:v>-2.283E-2</c:v>
                </c:pt>
                <c:pt idx="1507">
                  <c:v>-2.2179999999999998E-2</c:v>
                </c:pt>
                <c:pt idx="1508">
                  <c:v>-2.196E-2</c:v>
                </c:pt>
                <c:pt idx="1509">
                  <c:v>-2.087E-2</c:v>
                </c:pt>
                <c:pt idx="1510">
                  <c:v>-2.0219999999999998E-2</c:v>
                </c:pt>
                <c:pt idx="1511">
                  <c:v>-1.9560000000000001E-2</c:v>
                </c:pt>
                <c:pt idx="1512">
                  <c:v>-1.891E-2</c:v>
                </c:pt>
                <c:pt idx="1513">
                  <c:v>-1.804E-2</c:v>
                </c:pt>
                <c:pt idx="1514">
                  <c:v>-1.695E-2</c:v>
                </c:pt>
                <c:pt idx="1515">
                  <c:v>-1.6080000000000001E-2</c:v>
                </c:pt>
                <c:pt idx="1516">
                  <c:v>-1.499E-2</c:v>
                </c:pt>
                <c:pt idx="1517">
                  <c:v>-1.4120000000000001E-2</c:v>
                </c:pt>
                <c:pt idx="1518">
                  <c:v>-1.281E-2</c:v>
                </c:pt>
                <c:pt idx="1519">
                  <c:v>-1.172E-2</c:v>
                </c:pt>
                <c:pt idx="1520">
                  <c:v>-1.085E-2</c:v>
                </c:pt>
                <c:pt idx="1521">
                  <c:v>-9.9799999999999993E-3</c:v>
                </c:pt>
                <c:pt idx="1522">
                  <c:v>-8.6700000000000006E-3</c:v>
                </c:pt>
                <c:pt idx="1523">
                  <c:v>-7.7999999999999996E-3</c:v>
                </c:pt>
                <c:pt idx="1524">
                  <c:v>-6.4900000000000001E-3</c:v>
                </c:pt>
                <c:pt idx="1525">
                  <c:v>-5.4000000000000003E-3</c:v>
                </c:pt>
                <c:pt idx="1526">
                  <c:v>-4.3099999999999996E-3</c:v>
                </c:pt>
                <c:pt idx="1527">
                  <c:v>-3.0100000000000001E-3</c:v>
                </c:pt>
                <c:pt idx="1528">
                  <c:v>-1.92E-3</c:v>
                </c:pt>
                <c:pt idx="1529">
                  <c:v>-6.0999999999999997E-4</c:v>
                </c:pt>
                <c:pt idx="1530">
                  <c:v>4.8000000000000001E-4</c:v>
                </c:pt>
                <c:pt idx="1531">
                  <c:v>1.3500000000000001E-3</c:v>
                </c:pt>
                <c:pt idx="1532">
                  <c:v>2.8700000000000002E-3</c:v>
                </c:pt>
                <c:pt idx="1533">
                  <c:v>4.1799999999999997E-3</c:v>
                </c:pt>
                <c:pt idx="1534">
                  <c:v>5.0499999999999998E-3</c:v>
                </c:pt>
                <c:pt idx="1535">
                  <c:v>6.5799999999999999E-3</c:v>
                </c:pt>
                <c:pt idx="1536">
                  <c:v>7.45E-3</c:v>
                </c:pt>
                <c:pt idx="1537">
                  <c:v>8.7500000000000008E-3</c:v>
                </c:pt>
                <c:pt idx="1538">
                  <c:v>9.6299999999999997E-3</c:v>
                </c:pt>
                <c:pt idx="1539">
                  <c:v>1.093E-2</c:v>
                </c:pt>
                <c:pt idx="1540">
                  <c:v>1.2019999999999999E-2</c:v>
                </c:pt>
                <c:pt idx="1541">
                  <c:v>1.333E-2</c:v>
                </c:pt>
                <c:pt idx="1542">
                  <c:v>1.4200000000000001E-2</c:v>
                </c:pt>
                <c:pt idx="1543">
                  <c:v>1.529E-2</c:v>
                </c:pt>
                <c:pt idx="1544">
                  <c:v>1.6160000000000001E-2</c:v>
                </c:pt>
                <c:pt idx="1545">
                  <c:v>1.703E-2</c:v>
                </c:pt>
                <c:pt idx="1546">
                  <c:v>1.7899999999999999E-2</c:v>
                </c:pt>
                <c:pt idx="1547">
                  <c:v>1.8769999999999998E-2</c:v>
                </c:pt>
                <c:pt idx="1548">
                  <c:v>1.9859999999999999E-2</c:v>
                </c:pt>
                <c:pt idx="1549">
                  <c:v>2.095E-2</c:v>
                </c:pt>
                <c:pt idx="1550">
                  <c:v>2.1389999999999999E-2</c:v>
                </c:pt>
                <c:pt idx="1551">
                  <c:v>2.2259999999999999E-2</c:v>
                </c:pt>
                <c:pt idx="1552">
                  <c:v>2.3130000000000001E-2</c:v>
                </c:pt>
                <c:pt idx="1553">
                  <c:v>2.3779999999999999E-2</c:v>
                </c:pt>
                <c:pt idx="1554">
                  <c:v>2.4649999999999998E-2</c:v>
                </c:pt>
                <c:pt idx="1555">
                  <c:v>2.5309999999999999E-2</c:v>
                </c:pt>
                <c:pt idx="1556">
                  <c:v>2.5530000000000001E-2</c:v>
                </c:pt>
                <c:pt idx="1557">
                  <c:v>2.6179999999999998E-2</c:v>
                </c:pt>
                <c:pt idx="1558">
                  <c:v>2.683E-2</c:v>
                </c:pt>
                <c:pt idx="1559">
                  <c:v>2.7490000000000001E-2</c:v>
                </c:pt>
                <c:pt idx="1560">
                  <c:v>2.7699999999999999E-2</c:v>
                </c:pt>
                <c:pt idx="1561">
                  <c:v>2.8139999999999998E-2</c:v>
                </c:pt>
                <c:pt idx="1562">
                  <c:v>2.8139999999999998E-2</c:v>
                </c:pt>
                <c:pt idx="1563">
                  <c:v>2.9010000000000001E-2</c:v>
                </c:pt>
                <c:pt idx="1564">
                  <c:v>2.879E-2</c:v>
                </c:pt>
                <c:pt idx="1565">
                  <c:v>2.9229999999999999E-2</c:v>
                </c:pt>
                <c:pt idx="1566">
                  <c:v>2.945E-2</c:v>
                </c:pt>
                <c:pt idx="1567">
                  <c:v>2.9659999999999999E-2</c:v>
                </c:pt>
                <c:pt idx="1568">
                  <c:v>2.988E-2</c:v>
                </c:pt>
                <c:pt idx="1569">
                  <c:v>2.988E-2</c:v>
                </c:pt>
                <c:pt idx="1570">
                  <c:v>2.988E-2</c:v>
                </c:pt>
                <c:pt idx="1571">
                  <c:v>3.0099999999999998E-2</c:v>
                </c:pt>
                <c:pt idx="1572">
                  <c:v>2.988E-2</c:v>
                </c:pt>
                <c:pt idx="1573">
                  <c:v>2.9659999999999999E-2</c:v>
                </c:pt>
                <c:pt idx="1574">
                  <c:v>2.988E-2</c:v>
                </c:pt>
                <c:pt idx="1575">
                  <c:v>2.945E-2</c:v>
                </c:pt>
                <c:pt idx="1576">
                  <c:v>2.9229999999999999E-2</c:v>
                </c:pt>
                <c:pt idx="1577">
                  <c:v>2.879E-2</c:v>
                </c:pt>
                <c:pt idx="1578">
                  <c:v>2.836E-2</c:v>
                </c:pt>
                <c:pt idx="1579">
                  <c:v>2.8139999999999998E-2</c:v>
                </c:pt>
                <c:pt idx="1580">
                  <c:v>2.7490000000000001E-2</c:v>
                </c:pt>
                <c:pt idx="1581">
                  <c:v>2.7050000000000001E-2</c:v>
                </c:pt>
                <c:pt idx="1582">
                  <c:v>2.7050000000000001E-2</c:v>
                </c:pt>
                <c:pt idx="1583">
                  <c:v>2.64E-2</c:v>
                </c:pt>
                <c:pt idx="1584">
                  <c:v>2.5739999999999999E-2</c:v>
                </c:pt>
                <c:pt idx="1585">
                  <c:v>2.5090000000000001E-2</c:v>
                </c:pt>
                <c:pt idx="1586">
                  <c:v>2.4219999999999998E-2</c:v>
                </c:pt>
                <c:pt idx="1587">
                  <c:v>2.3570000000000001E-2</c:v>
                </c:pt>
                <c:pt idx="1588">
                  <c:v>2.3130000000000001E-2</c:v>
                </c:pt>
                <c:pt idx="1589">
                  <c:v>2.2259999999999999E-2</c:v>
                </c:pt>
                <c:pt idx="1590">
                  <c:v>2.1819999999999999E-2</c:v>
                </c:pt>
                <c:pt idx="1591">
                  <c:v>2.095E-2</c:v>
                </c:pt>
                <c:pt idx="1592">
                  <c:v>2.0080000000000001E-2</c:v>
                </c:pt>
                <c:pt idx="1593">
                  <c:v>1.9210000000000001E-2</c:v>
                </c:pt>
                <c:pt idx="1594">
                  <c:v>1.8339999999999999E-2</c:v>
                </c:pt>
                <c:pt idx="1595">
                  <c:v>1.7899999999999999E-2</c:v>
                </c:pt>
                <c:pt idx="1596">
                  <c:v>1.6379999999999999E-2</c:v>
                </c:pt>
                <c:pt idx="1597">
                  <c:v>1.5509999999999999E-2</c:v>
                </c:pt>
                <c:pt idx="1598">
                  <c:v>1.507E-2</c:v>
                </c:pt>
                <c:pt idx="1599">
                  <c:v>1.376E-2</c:v>
                </c:pt>
                <c:pt idx="1600">
                  <c:v>1.2670000000000001E-2</c:v>
                </c:pt>
                <c:pt idx="1601">
                  <c:v>1.18E-2</c:v>
                </c:pt>
                <c:pt idx="1602">
                  <c:v>1.0710000000000001E-2</c:v>
                </c:pt>
                <c:pt idx="1603">
                  <c:v>9.8399999999999998E-3</c:v>
                </c:pt>
                <c:pt idx="1604">
                  <c:v>8.7500000000000008E-3</c:v>
                </c:pt>
                <c:pt idx="1605">
                  <c:v>7.8799999999999999E-3</c:v>
                </c:pt>
                <c:pt idx="1606">
                  <c:v>6.79E-3</c:v>
                </c:pt>
                <c:pt idx="1607">
                  <c:v>5.9199999999999999E-3</c:v>
                </c:pt>
                <c:pt idx="1608">
                  <c:v>4.8300000000000001E-3</c:v>
                </c:pt>
                <c:pt idx="1609">
                  <c:v>3.96E-3</c:v>
                </c:pt>
                <c:pt idx="1610">
                  <c:v>2.8700000000000002E-3</c:v>
                </c:pt>
                <c:pt idx="1611">
                  <c:v>2E-3</c:v>
                </c:pt>
                <c:pt idx="1612">
                  <c:v>9.1E-4</c:v>
                </c:pt>
                <c:pt idx="1613">
                  <c:v>4.0000000000000003E-5</c:v>
                </c:pt>
                <c:pt idx="1614">
                  <c:v>-1.0499999999999999E-3</c:v>
                </c:pt>
                <c:pt idx="1615">
                  <c:v>-2.14E-3</c:v>
                </c:pt>
                <c:pt idx="1616">
                  <c:v>-3.4399999999999999E-3</c:v>
                </c:pt>
                <c:pt idx="1617">
                  <c:v>-4.1000000000000003E-3</c:v>
                </c:pt>
                <c:pt idx="1618">
                  <c:v>-5.1900000000000002E-3</c:v>
                </c:pt>
                <c:pt idx="1619">
                  <c:v>-5.8399999999999997E-3</c:v>
                </c:pt>
                <c:pt idx="1620">
                  <c:v>-6.7099999999999998E-3</c:v>
                </c:pt>
                <c:pt idx="1621">
                  <c:v>-7.5799999999999999E-3</c:v>
                </c:pt>
                <c:pt idx="1622">
                  <c:v>-8.6700000000000006E-3</c:v>
                </c:pt>
                <c:pt idx="1623">
                  <c:v>-9.5399999999999999E-3</c:v>
                </c:pt>
                <c:pt idx="1624">
                  <c:v>-1.0410000000000001E-2</c:v>
                </c:pt>
                <c:pt idx="1625">
                  <c:v>-1.107E-2</c:v>
                </c:pt>
                <c:pt idx="1626">
                  <c:v>-1.2370000000000001E-2</c:v>
                </c:pt>
                <c:pt idx="1627">
                  <c:v>-1.281E-2</c:v>
                </c:pt>
                <c:pt idx="1628">
                  <c:v>-1.346E-2</c:v>
                </c:pt>
                <c:pt idx="1629">
                  <c:v>-1.4330000000000001E-2</c:v>
                </c:pt>
                <c:pt idx="1630">
                  <c:v>-1.521E-2</c:v>
                </c:pt>
                <c:pt idx="1631">
                  <c:v>-1.5640000000000001E-2</c:v>
                </c:pt>
                <c:pt idx="1632">
                  <c:v>-1.6729999999999998E-2</c:v>
                </c:pt>
                <c:pt idx="1633">
                  <c:v>-1.695E-2</c:v>
                </c:pt>
                <c:pt idx="1634">
                  <c:v>-1.7819999999999999E-2</c:v>
                </c:pt>
                <c:pt idx="1635">
                  <c:v>-1.8259999999999998E-2</c:v>
                </c:pt>
                <c:pt idx="1636">
                  <c:v>-1.847E-2</c:v>
                </c:pt>
                <c:pt idx="1637">
                  <c:v>-1.8689999999999998E-2</c:v>
                </c:pt>
                <c:pt idx="1638">
                  <c:v>-1.9560000000000001E-2</c:v>
                </c:pt>
                <c:pt idx="1639">
                  <c:v>-1.9779999999999999E-2</c:v>
                </c:pt>
                <c:pt idx="1640">
                  <c:v>-2.0219999999999998E-2</c:v>
                </c:pt>
                <c:pt idx="1641">
                  <c:v>-2.043E-2</c:v>
                </c:pt>
                <c:pt idx="1642">
                  <c:v>-2.0650000000000002E-2</c:v>
                </c:pt>
                <c:pt idx="1643">
                  <c:v>-2.1299999999999999E-2</c:v>
                </c:pt>
                <c:pt idx="1644">
                  <c:v>-2.087E-2</c:v>
                </c:pt>
                <c:pt idx="1645">
                  <c:v>-2.1520000000000001E-2</c:v>
                </c:pt>
                <c:pt idx="1646">
                  <c:v>-2.1299999999999999E-2</c:v>
                </c:pt>
                <c:pt idx="1647">
                  <c:v>-2.1299999999999999E-2</c:v>
                </c:pt>
                <c:pt idx="1648">
                  <c:v>-2.1739999999999999E-2</c:v>
                </c:pt>
                <c:pt idx="1649">
                  <c:v>-2.196E-2</c:v>
                </c:pt>
                <c:pt idx="1650">
                  <c:v>-2.1739999999999999E-2</c:v>
                </c:pt>
                <c:pt idx="1651">
                  <c:v>-2.1739999999999999E-2</c:v>
                </c:pt>
                <c:pt idx="1652">
                  <c:v>-2.1520000000000001E-2</c:v>
                </c:pt>
                <c:pt idx="1653">
                  <c:v>-2.1520000000000001E-2</c:v>
                </c:pt>
                <c:pt idx="1654">
                  <c:v>-2.1520000000000001E-2</c:v>
                </c:pt>
                <c:pt idx="1655">
                  <c:v>-2.1090000000000001E-2</c:v>
                </c:pt>
                <c:pt idx="1656">
                  <c:v>-2.1299999999999999E-2</c:v>
                </c:pt>
                <c:pt idx="1657">
                  <c:v>-2.1090000000000001E-2</c:v>
                </c:pt>
                <c:pt idx="1658">
                  <c:v>-2.043E-2</c:v>
                </c:pt>
                <c:pt idx="1659">
                  <c:v>-2.0219999999999998E-2</c:v>
                </c:pt>
                <c:pt idx="1660">
                  <c:v>-1.9779999999999999E-2</c:v>
                </c:pt>
                <c:pt idx="1661">
                  <c:v>-1.9779999999999999E-2</c:v>
                </c:pt>
                <c:pt idx="1662">
                  <c:v>-1.934E-2</c:v>
                </c:pt>
                <c:pt idx="1663">
                  <c:v>-1.891E-2</c:v>
                </c:pt>
                <c:pt idx="1664">
                  <c:v>-1.847E-2</c:v>
                </c:pt>
                <c:pt idx="1665">
                  <c:v>-1.804E-2</c:v>
                </c:pt>
                <c:pt idx="1666">
                  <c:v>-1.738E-2</c:v>
                </c:pt>
                <c:pt idx="1667">
                  <c:v>-1.6729999999999998E-2</c:v>
                </c:pt>
                <c:pt idx="1668">
                  <c:v>-1.651E-2</c:v>
                </c:pt>
                <c:pt idx="1669">
                  <c:v>-1.5859999999999999E-2</c:v>
                </c:pt>
                <c:pt idx="1670">
                  <c:v>-1.521E-2</c:v>
                </c:pt>
                <c:pt idx="1671">
                  <c:v>-1.455E-2</c:v>
                </c:pt>
                <c:pt idx="1672">
                  <c:v>-1.3899999999999999E-2</c:v>
                </c:pt>
                <c:pt idx="1673">
                  <c:v>-1.303E-2</c:v>
                </c:pt>
                <c:pt idx="1674">
                  <c:v>-1.259E-2</c:v>
                </c:pt>
                <c:pt idx="1675">
                  <c:v>-1.172E-2</c:v>
                </c:pt>
                <c:pt idx="1676">
                  <c:v>-1.15E-2</c:v>
                </c:pt>
                <c:pt idx="1677">
                  <c:v>-1.0410000000000001E-2</c:v>
                </c:pt>
                <c:pt idx="1678">
                  <c:v>-9.7599999999999996E-3</c:v>
                </c:pt>
                <c:pt idx="1679">
                  <c:v>-9.11E-3</c:v>
                </c:pt>
                <c:pt idx="1680">
                  <c:v>-8.4499999999999992E-3</c:v>
                </c:pt>
                <c:pt idx="1681">
                  <c:v>-7.3600000000000002E-3</c:v>
                </c:pt>
                <c:pt idx="1682">
                  <c:v>-6.9300000000000004E-3</c:v>
                </c:pt>
                <c:pt idx="1683">
                  <c:v>-6.0600000000000003E-3</c:v>
                </c:pt>
                <c:pt idx="1684">
                  <c:v>-5.1900000000000002E-3</c:v>
                </c:pt>
                <c:pt idx="1685">
                  <c:v>-4.3099999999999996E-3</c:v>
                </c:pt>
                <c:pt idx="1686">
                  <c:v>-3.4399999999999999E-3</c:v>
                </c:pt>
                <c:pt idx="1687">
                  <c:v>-2.5699999999999998E-3</c:v>
                </c:pt>
                <c:pt idx="1688">
                  <c:v>-1.92E-3</c:v>
                </c:pt>
                <c:pt idx="1689">
                  <c:v>-1.48E-3</c:v>
                </c:pt>
                <c:pt idx="1690">
                  <c:v>-6.0999999999999997E-4</c:v>
                </c:pt>
                <c:pt idx="1691">
                  <c:v>4.8000000000000001E-4</c:v>
                </c:pt>
                <c:pt idx="1692">
                  <c:v>9.1E-4</c:v>
                </c:pt>
                <c:pt idx="1693">
                  <c:v>1.57E-3</c:v>
                </c:pt>
                <c:pt idx="1694">
                  <c:v>2.2200000000000002E-3</c:v>
                </c:pt>
                <c:pt idx="1695">
                  <c:v>3.31E-3</c:v>
                </c:pt>
                <c:pt idx="1696">
                  <c:v>3.96E-3</c:v>
                </c:pt>
                <c:pt idx="1697">
                  <c:v>4.4000000000000003E-3</c:v>
                </c:pt>
                <c:pt idx="1698">
                  <c:v>5.4900000000000001E-3</c:v>
                </c:pt>
                <c:pt idx="1699">
                  <c:v>6.1399999999999996E-3</c:v>
                </c:pt>
                <c:pt idx="1700">
                  <c:v>6.5799999999999999E-3</c:v>
                </c:pt>
                <c:pt idx="1701">
                  <c:v>7.0099999999999997E-3</c:v>
                </c:pt>
                <c:pt idx="1702">
                  <c:v>8.0999999999999996E-3</c:v>
                </c:pt>
                <c:pt idx="1703">
                  <c:v>8.5400000000000007E-3</c:v>
                </c:pt>
                <c:pt idx="1704">
                  <c:v>8.9700000000000005E-3</c:v>
                </c:pt>
                <c:pt idx="1705">
                  <c:v>9.8399999999999998E-3</c:v>
                </c:pt>
                <c:pt idx="1706">
                  <c:v>1.0500000000000001E-2</c:v>
                </c:pt>
                <c:pt idx="1707">
                  <c:v>1.093E-2</c:v>
                </c:pt>
                <c:pt idx="1708">
                  <c:v>1.159E-2</c:v>
                </c:pt>
                <c:pt idx="1709">
                  <c:v>1.2019999999999999E-2</c:v>
                </c:pt>
                <c:pt idx="1710">
                  <c:v>1.2460000000000001E-2</c:v>
                </c:pt>
                <c:pt idx="1711">
                  <c:v>1.289E-2</c:v>
                </c:pt>
                <c:pt idx="1712">
                  <c:v>1.333E-2</c:v>
                </c:pt>
                <c:pt idx="1713">
                  <c:v>1.3979999999999999E-2</c:v>
                </c:pt>
                <c:pt idx="1714">
                  <c:v>1.4200000000000001E-2</c:v>
                </c:pt>
                <c:pt idx="1715">
                  <c:v>1.4200000000000001E-2</c:v>
                </c:pt>
                <c:pt idx="1716">
                  <c:v>1.485E-2</c:v>
                </c:pt>
                <c:pt idx="1717">
                  <c:v>1.529E-2</c:v>
                </c:pt>
                <c:pt idx="1718">
                  <c:v>1.5509999999999999E-2</c:v>
                </c:pt>
                <c:pt idx="1719">
                  <c:v>1.5720000000000001E-2</c:v>
                </c:pt>
                <c:pt idx="1720">
                  <c:v>1.5509999999999999E-2</c:v>
                </c:pt>
                <c:pt idx="1721">
                  <c:v>1.5939999999999999E-2</c:v>
                </c:pt>
                <c:pt idx="1722">
                  <c:v>1.6160000000000001E-2</c:v>
                </c:pt>
                <c:pt idx="1723">
                  <c:v>1.6379999999999999E-2</c:v>
                </c:pt>
                <c:pt idx="1724">
                  <c:v>1.6160000000000001E-2</c:v>
                </c:pt>
                <c:pt idx="1725">
                  <c:v>1.6379999999999999E-2</c:v>
                </c:pt>
                <c:pt idx="1726">
                  <c:v>1.66E-2</c:v>
                </c:pt>
                <c:pt idx="1727">
                  <c:v>1.6160000000000001E-2</c:v>
                </c:pt>
                <c:pt idx="1728">
                  <c:v>1.6160000000000001E-2</c:v>
                </c:pt>
                <c:pt idx="1729">
                  <c:v>1.6160000000000001E-2</c:v>
                </c:pt>
                <c:pt idx="1730">
                  <c:v>1.6379999999999999E-2</c:v>
                </c:pt>
                <c:pt idx="1731">
                  <c:v>1.6379999999999999E-2</c:v>
                </c:pt>
                <c:pt idx="1732">
                  <c:v>1.6160000000000001E-2</c:v>
                </c:pt>
                <c:pt idx="1733">
                  <c:v>1.6160000000000001E-2</c:v>
                </c:pt>
                <c:pt idx="1734">
                  <c:v>1.5939999999999999E-2</c:v>
                </c:pt>
                <c:pt idx="1735">
                  <c:v>1.5720000000000001E-2</c:v>
                </c:pt>
                <c:pt idx="1736">
                  <c:v>1.529E-2</c:v>
                </c:pt>
                <c:pt idx="1737">
                  <c:v>1.507E-2</c:v>
                </c:pt>
                <c:pt idx="1738">
                  <c:v>1.4630000000000001E-2</c:v>
                </c:pt>
                <c:pt idx="1739">
                  <c:v>1.4420000000000001E-2</c:v>
                </c:pt>
                <c:pt idx="1740">
                  <c:v>1.4200000000000001E-2</c:v>
                </c:pt>
                <c:pt idx="1741">
                  <c:v>1.3979999999999999E-2</c:v>
                </c:pt>
                <c:pt idx="1742">
                  <c:v>1.333E-2</c:v>
                </c:pt>
                <c:pt idx="1743">
                  <c:v>1.311E-2</c:v>
                </c:pt>
                <c:pt idx="1744">
                  <c:v>1.2239999999999999E-2</c:v>
                </c:pt>
                <c:pt idx="1745">
                  <c:v>1.18E-2</c:v>
                </c:pt>
                <c:pt idx="1746">
                  <c:v>1.137E-2</c:v>
                </c:pt>
                <c:pt idx="1747">
                  <c:v>1.137E-2</c:v>
                </c:pt>
                <c:pt idx="1748">
                  <c:v>1.0710000000000001E-2</c:v>
                </c:pt>
                <c:pt idx="1749">
                  <c:v>1.0279999999999999E-2</c:v>
                </c:pt>
                <c:pt idx="1750">
                  <c:v>9.8399999999999998E-3</c:v>
                </c:pt>
                <c:pt idx="1751">
                  <c:v>9.41E-3</c:v>
                </c:pt>
                <c:pt idx="1752">
                  <c:v>8.5400000000000007E-3</c:v>
                </c:pt>
                <c:pt idx="1753">
                  <c:v>8.0999999999999996E-3</c:v>
                </c:pt>
                <c:pt idx="1754">
                  <c:v>7.45E-3</c:v>
                </c:pt>
                <c:pt idx="1755">
                  <c:v>6.79E-3</c:v>
                </c:pt>
                <c:pt idx="1756">
                  <c:v>6.1399999999999996E-3</c:v>
                </c:pt>
                <c:pt idx="1757">
                  <c:v>5.7000000000000002E-3</c:v>
                </c:pt>
                <c:pt idx="1758">
                  <c:v>4.8300000000000001E-3</c:v>
                </c:pt>
                <c:pt idx="1759">
                  <c:v>4.1799999999999997E-3</c:v>
                </c:pt>
                <c:pt idx="1760">
                  <c:v>3.7399999999999998E-3</c:v>
                </c:pt>
                <c:pt idx="1761">
                  <c:v>3.31E-3</c:v>
                </c:pt>
                <c:pt idx="1762">
                  <c:v>2.2200000000000002E-3</c:v>
                </c:pt>
                <c:pt idx="1763">
                  <c:v>1.57E-3</c:v>
                </c:pt>
                <c:pt idx="1764">
                  <c:v>1.1299999999999999E-3</c:v>
                </c:pt>
                <c:pt idx="1765">
                  <c:v>4.8000000000000001E-4</c:v>
                </c:pt>
                <c:pt idx="1766">
                  <c:v>4.0000000000000003E-5</c:v>
                </c:pt>
                <c:pt idx="1767">
                  <c:v>-6.0999999999999997E-4</c:v>
                </c:pt>
                <c:pt idx="1768">
                  <c:v>-1.2700000000000001E-3</c:v>
                </c:pt>
                <c:pt idx="1769">
                  <c:v>-1.92E-3</c:v>
                </c:pt>
                <c:pt idx="1770">
                  <c:v>-2.5699999999999998E-3</c:v>
                </c:pt>
                <c:pt idx="1771">
                  <c:v>-3.2299999999999998E-3</c:v>
                </c:pt>
                <c:pt idx="1772">
                  <c:v>-3.8800000000000002E-3</c:v>
                </c:pt>
                <c:pt idx="1773">
                  <c:v>-4.5300000000000002E-3</c:v>
                </c:pt>
                <c:pt idx="1774">
                  <c:v>-5.1900000000000002E-3</c:v>
                </c:pt>
                <c:pt idx="1775">
                  <c:v>-5.4000000000000003E-3</c:v>
                </c:pt>
                <c:pt idx="1776">
                  <c:v>-6.4900000000000001E-3</c:v>
                </c:pt>
                <c:pt idx="1777">
                  <c:v>-6.7099999999999998E-3</c:v>
                </c:pt>
                <c:pt idx="1778">
                  <c:v>-7.3600000000000002E-3</c:v>
                </c:pt>
                <c:pt idx="1779">
                  <c:v>-8.0199999999999994E-3</c:v>
                </c:pt>
                <c:pt idx="1780">
                  <c:v>-8.4499999999999992E-3</c:v>
                </c:pt>
                <c:pt idx="1781">
                  <c:v>-8.6700000000000006E-3</c:v>
                </c:pt>
                <c:pt idx="1782">
                  <c:v>-9.7599999999999996E-3</c:v>
                </c:pt>
                <c:pt idx="1783">
                  <c:v>-1.0200000000000001E-2</c:v>
                </c:pt>
                <c:pt idx="1784">
                  <c:v>-1.0630000000000001E-2</c:v>
                </c:pt>
                <c:pt idx="1785">
                  <c:v>-1.107E-2</c:v>
                </c:pt>
                <c:pt idx="1786">
                  <c:v>-1.15E-2</c:v>
                </c:pt>
                <c:pt idx="1787">
                  <c:v>-1.172E-2</c:v>
                </c:pt>
                <c:pt idx="1788">
                  <c:v>-1.2370000000000001E-2</c:v>
                </c:pt>
                <c:pt idx="1789">
                  <c:v>-1.259E-2</c:v>
                </c:pt>
                <c:pt idx="1790">
                  <c:v>-1.325E-2</c:v>
                </c:pt>
                <c:pt idx="1791">
                  <c:v>-1.303E-2</c:v>
                </c:pt>
                <c:pt idx="1792">
                  <c:v>-1.3679999999999999E-2</c:v>
                </c:pt>
                <c:pt idx="1793">
                  <c:v>-1.3899999999999999E-2</c:v>
                </c:pt>
                <c:pt idx="1794">
                  <c:v>-1.4330000000000001E-2</c:v>
                </c:pt>
                <c:pt idx="1795">
                  <c:v>-1.4330000000000001E-2</c:v>
                </c:pt>
                <c:pt idx="1796">
                  <c:v>-1.455E-2</c:v>
                </c:pt>
                <c:pt idx="1797">
                  <c:v>-1.499E-2</c:v>
                </c:pt>
                <c:pt idx="1798">
                  <c:v>-1.499E-2</c:v>
                </c:pt>
                <c:pt idx="1799">
                  <c:v>-1.521E-2</c:v>
                </c:pt>
                <c:pt idx="1800">
                  <c:v>-1.542E-2</c:v>
                </c:pt>
                <c:pt idx="1801">
                  <c:v>-1.521E-2</c:v>
                </c:pt>
                <c:pt idx="1802">
                  <c:v>-1.521E-2</c:v>
                </c:pt>
                <c:pt idx="1803">
                  <c:v>-1.5640000000000001E-2</c:v>
                </c:pt>
                <c:pt idx="1804">
                  <c:v>-1.521E-2</c:v>
                </c:pt>
                <c:pt idx="1805">
                  <c:v>-1.521E-2</c:v>
                </c:pt>
                <c:pt idx="1806">
                  <c:v>-1.542E-2</c:v>
                </c:pt>
                <c:pt idx="1807">
                  <c:v>-1.542E-2</c:v>
                </c:pt>
                <c:pt idx="1808">
                  <c:v>-1.499E-2</c:v>
                </c:pt>
                <c:pt idx="1809">
                  <c:v>-1.542E-2</c:v>
                </c:pt>
                <c:pt idx="1810">
                  <c:v>-1.521E-2</c:v>
                </c:pt>
                <c:pt idx="1811">
                  <c:v>-1.499E-2</c:v>
                </c:pt>
                <c:pt idx="1812">
                  <c:v>-1.499E-2</c:v>
                </c:pt>
                <c:pt idx="1813">
                  <c:v>-1.455E-2</c:v>
                </c:pt>
                <c:pt idx="1814">
                  <c:v>-1.4120000000000001E-2</c:v>
                </c:pt>
                <c:pt idx="1815">
                  <c:v>-1.3899999999999999E-2</c:v>
                </c:pt>
                <c:pt idx="1816">
                  <c:v>-1.3899999999999999E-2</c:v>
                </c:pt>
                <c:pt idx="1817">
                  <c:v>-1.3679999999999999E-2</c:v>
                </c:pt>
                <c:pt idx="1818">
                  <c:v>-1.303E-2</c:v>
                </c:pt>
                <c:pt idx="1819">
                  <c:v>-1.259E-2</c:v>
                </c:pt>
                <c:pt idx="1820">
                  <c:v>-1.259E-2</c:v>
                </c:pt>
                <c:pt idx="1821">
                  <c:v>-1.1939999999999999E-2</c:v>
                </c:pt>
                <c:pt idx="1822">
                  <c:v>-1.1939999999999999E-2</c:v>
                </c:pt>
                <c:pt idx="1823">
                  <c:v>-1.107E-2</c:v>
                </c:pt>
                <c:pt idx="1824">
                  <c:v>-1.0630000000000001E-2</c:v>
                </c:pt>
                <c:pt idx="1825">
                  <c:v>-1.0200000000000001E-2</c:v>
                </c:pt>
                <c:pt idx="1826">
                  <c:v>-9.9799999999999993E-3</c:v>
                </c:pt>
                <c:pt idx="1827">
                  <c:v>-9.7599999999999996E-3</c:v>
                </c:pt>
                <c:pt idx="1828">
                  <c:v>-8.8900000000000003E-3</c:v>
                </c:pt>
                <c:pt idx="1829">
                  <c:v>-8.2400000000000008E-3</c:v>
                </c:pt>
                <c:pt idx="1830">
                  <c:v>-8.0199999999999994E-3</c:v>
                </c:pt>
                <c:pt idx="1831">
                  <c:v>-7.3600000000000002E-3</c:v>
                </c:pt>
                <c:pt idx="1832">
                  <c:v>-6.7099999999999998E-3</c:v>
                </c:pt>
                <c:pt idx="1833">
                  <c:v>-6.28E-3</c:v>
                </c:pt>
                <c:pt idx="1834">
                  <c:v>-5.62E-3</c:v>
                </c:pt>
                <c:pt idx="1835">
                  <c:v>-5.4000000000000003E-3</c:v>
                </c:pt>
                <c:pt idx="1836">
                  <c:v>-4.3099999999999996E-3</c:v>
                </c:pt>
                <c:pt idx="1837">
                  <c:v>-4.1000000000000003E-3</c:v>
                </c:pt>
                <c:pt idx="1838">
                  <c:v>-3.4399999999999999E-3</c:v>
                </c:pt>
                <c:pt idx="1839">
                  <c:v>-2.7899999999999999E-3</c:v>
                </c:pt>
                <c:pt idx="1840">
                  <c:v>-2.3500000000000001E-3</c:v>
                </c:pt>
                <c:pt idx="1841">
                  <c:v>-1.48E-3</c:v>
                </c:pt>
                <c:pt idx="1842">
                  <c:v>-8.3000000000000001E-4</c:v>
                </c:pt>
                <c:pt idx="1843">
                  <c:v>-3.8999999999999999E-4</c:v>
                </c:pt>
                <c:pt idx="1844">
                  <c:v>2.5999999999999998E-4</c:v>
                </c:pt>
                <c:pt idx="1845">
                  <c:v>9.1E-4</c:v>
                </c:pt>
                <c:pt idx="1846">
                  <c:v>1.57E-3</c:v>
                </c:pt>
                <c:pt idx="1847">
                  <c:v>2.2200000000000002E-3</c:v>
                </c:pt>
                <c:pt idx="1848">
                  <c:v>2.4399999999999999E-3</c:v>
                </c:pt>
                <c:pt idx="1849">
                  <c:v>3.31E-3</c:v>
                </c:pt>
                <c:pt idx="1850">
                  <c:v>3.7399999999999998E-3</c:v>
                </c:pt>
                <c:pt idx="1851">
                  <c:v>4.1799999999999997E-3</c:v>
                </c:pt>
                <c:pt idx="1852">
                  <c:v>4.8300000000000001E-3</c:v>
                </c:pt>
                <c:pt idx="1853">
                  <c:v>5.2700000000000004E-3</c:v>
                </c:pt>
                <c:pt idx="1854">
                  <c:v>5.9199999999999999E-3</c:v>
                </c:pt>
                <c:pt idx="1855">
                  <c:v>7.0099999999999997E-3</c:v>
                </c:pt>
                <c:pt idx="1856">
                  <c:v>7.2300000000000003E-3</c:v>
                </c:pt>
                <c:pt idx="1857">
                  <c:v>7.8799999999999999E-3</c:v>
                </c:pt>
                <c:pt idx="1858">
                  <c:v>8.3199999999999993E-3</c:v>
                </c:pt>
                <c:pt idx="1859">
                  <c:v>8.5400000000000007E-3</c:v>
                </c:pt>
                <c:pt idx="1860">
                  <c:v>9.1900000000000003E-3</c:v>
                </c:pt>
                <c:pt idx="1861">
                  <c:v>9.41E-3</c:v>
                </c:pt>
                <c:pt idx="1862">
                  <c:v>1.0279999999999999E-2</c:v>
                </c:pt>
                <c:pt idx="1863">
                  <c:v>1.0279999999999999E-2</c:v>
                </c:pt>
                <c:pt idx="1864">
                  <c:v>1.0710000000000001E-2</c:v>
                </c:pt>
                <c:pt idx="1865">
                  <c:v>1.137E-2</c:v>
                </c:pt>
                <c:pt idx="1866">
                  <c:v>1.159E-2</c:v>
                </c:pt>
                <c:pt idx="1867">
                  <c:v>1.2019999999999999E-2</c:v>
                </c:pt>
                <c:pt idx="1868">
                  <c:v>1.2460000000000001E-2</c:v>
                </c:pt>
                <c:pt idx="1869">
                  <c:v>1.2670000000000001E-2</c:v>
                </c:pt>
                <c:pt idx="1870">
                  <c:v>1.311E-2</c:v>
                </c:pt>
                <c:pt idx="1871">
                  <c:v>1.333E-2</c:v>
                </c:pt>
                <c:pt idx="1872">
                  <c:v>1.376E-2</c:v>
                </c:pt>
                <c:pt idx="1873">
                  <c:v>1.3979999999999999E-2</c:v>
                </c:pt>
                <c:pt idx="1874">
                  <c:v>1.3979999999999999E-2</c:v>
                </c:pt>
                <c:pt idx="1875">
                  <c:v>1.4200000000000001E-2</c:v>
                </c:pt>
                <c:pt idx="1876">
                  <c:v>1.4420000000000001E-2</c:v>
                </c:pt>
                <c:pt idx="1877">
                  <c:v>1.485E-2</c:v>
                </c:pt>
                <c:pt idx="1878">
                  <c:v>1.507E-2</c:v>
                </c:pt>
                <c:pt idx="1879">
                  <c:v>1.485E-2</c:v>
                </c:pt>
                <c:pt idx="1880">
                  <c:v>1.507E-2</c:v>
                </c:pt>
                <c:pt idx="1881">
                  <c:v>1.507E-2</c:v>
                </c:pt>
                <c:pt idx="1882">
                  <c:v>1.5509999999999999E-2</c:v>
                </c:pt>
                <c:pt idx="1883">
                  <c:v>1.5509999999999999E-2</c:v>
                </c:pt>
                <c:pt idx="1884">
                  <c:v>1.5509999999999999E-2</c:v>
                </c:pt>
                <c:pt idx="1885">
                  <c:v>1.5720000000000001E-2</c:v>
                </c:pt>
                <c:pt idx="1886">
                  <c:v>1.529E-2</c:v>
                </c:pt>
                <c:pt idx="1887">
                  <c:v>1.529E-2</c:v>
                </c:pt>
                <c:pt idx="1888">
                  <c:v>1.529E-2</c:v>
                </c:pt>
                <c:pt idx="1889">
                  <c:v>1.529E-2</c:v>
                </c:pt>
                <c:pt idx="1890">
                  <c:v>1.507E-2</c:v>
                </c:pt>
                <c:pt idx="1891">
                  <c:v>1.507E-2</c:v>
                </c:pt>
                <c:pt idx="1892">
                  <c:v>1.485E-2</c:v>
                </c:pt>
                <c:pt idx="1893">
                  <c:v>1.507E-2</c:v>
                </c:pt>
                <c:pt idx="1894">
                  <c:v>1.4630000000000001E-2</c:v>
                </c:pt>
                <c:pt idx="1895">
                  <c:v>1.4200000000000001E-2</c:v>
                </c:pt>
                <c:pt idx="1896">
                  <c:v>1.3979999999999999E-2</c:v>
                </c:pt>
                <c:pt idx="1897">
                  <c:v>1.355E-2</c:v>
                </c:pt>
                <c:pt idx="1898">
                  <c:v>1.355E-2</c:v>
                </c:pt>
                <c:pt idx="1899">
                  <c:v>1.333E-2</c:v>
                </c:pt>
                <c:pt idx="1900">
                  <c:v>1.289E-2</c:v>
                </c:pt>
                <c:pt idx="1901">
                  <c:v>1.289E-2</c:v>
                </c:pt>
                <c:pt idx="1902">
                  <c:v>1.2460000000000001E-2</c:v>
                </c:pt>
                <c:pt idx="1903">
                  <c:v>1.2460000000000001E-2</c:v>
                </c:pt>
                <c:pt idx="1904">
                  <c:v>1.18E-2</c:v>
                </c:pt>
                <c:pt idx="1905">
                  <c:v>1.159E-2</c:v>
                </c:pt>
                <c:pt idx="1906">
                  <c:v>1.115E-2</c:v>
                </c:pt>
                <c:pt idx="1907">
                  <c:v>1.0710000000000001E-2</c:v>
                </c:pt>
                <c:pt idx="1908">
                  <c:v>1.0279999999999999E-2</c:v>
                </c:pt>
                <c:pt idx="1909">
                  <c:v>1.0279999999999999E-2</c:v>
                </c:pt>
                <c:pt idx="1910">
                  <c:v>9.8399999999999998E-3</c:v>
                </c:pt>
                <c:pt idx="1911">
                  <c:v>9.1900000000000003E-3</c:v>
                </c:pt>
                <c:pt idx="1912">
                  <c:v>8.7500000000000008E-3</c:v>
                </c:pt>
                <c:pt idx="1913">
                  <c:v>8.3199999999999993E-3</c:v>
                </c:pt>
                <c:pt idx="1914">
                  <c:v>8.0999999999999996E-3</c:v>
                </c:pt>
                <c:pt idx="1915">
                  <c:v>7.45E-3</c:v>
                </c:pt>
                <c:pt idx="1916">
                  <c:v>7.2300000000000003E-3</c:v>
                </c:pt>
                <c:pt idx="1917">
                  <c:v>6.5799999999999999E-3</c:v>
                </c:pt>
                <c:pt idx="1918">
                  <c:v>6.1399999999999996E-3</c:v>
                </c:pt>
                <c:pt idx="1919">
                  <c:v>5.7000000000000002E-3</c:v>
                </c:pt>
                <c:pt idx="1920">
                  <c:v>4.8300000000000001E-3</c:v>
                </c:pt>
                <c:pt idx="1921">
                  <c:v>4.8300000000000001E-3</c:v>
                </c:pt>
                <c:pt idx="1922">
                  <c:v>4.4000000000000003E-3</c:v>
                </c:pt>
                <c:pt idx="1923">
                  <c:v>3.7399999999999998E-3</c:v>
                </c:pt>
                <c:pt idx="1924">
                  <c:v>3.5300000000000002E-3</c:v>
                </c:pt>
                <c:pt idx="1925">
                  <c:v>3.0899999999999999E-3</c:v>
                </c:pt>
                <c:pt idx="1926">
                  <c:v>2.66E-3</c:v>
                </c:pt>
                <c:pt idx="1927">
                  <c:v>2E-3</c:v>
                </c:pt>
                <c:pt idx="1928">
                  <c:v>1.57E-3</c:v>
                </c:pt>
                <c:pt idx="1929">
                  <c:v>1.3500000000000001E-3</c:v>
                </c:pt>
                <c:pt idx="1930">
                  <c:v>6.8999999999999997E-4</c:v>
                </c:pt>
                <c:pt idx="1931">
                  <c:v>2.5999999999999998E-4</c:v>
                </c:pt>
                <c:pt idx="1932">
                  <c:v>-1.8000000000000001E-4</c:v>
                </c:pt>
                <c:pt idx="1933">
                  <c:v>-1.8000000000000001E-4</c:v>
                </c:pt>
                <c:pt idx="1934">
                  <c:v>-8.3000000000000001E-4</c:v>
                </c:pt>
                <c:pt idx="1935">
                  <c:v>-1.48E-3</c:v>
                </c:pt>
                <c:pt idx="1936">
                  <c:v>-1.92E-3</c:v>
                </c:pt>
                <c:pt idx="1937">
                  <c:v>-1.92E-3</c:v>
                </c:pt>
                <c:pt idx="1938">
                  <c:v>-2.5699999999999998E-3</c:v>
                </c:pt>
                <c:pt idx="1939">
                  <c:v>-2.7899999999999999E-3</c:v>
                </c:pt>
                <c:pt idx="1940">
                  <c:v>-3.2299999999999998E-3</c:v>
                </c:pt>
                <c:pt idx="1941">
                  <c:v>-3.2299999999999998E-3</c:v>
                </c:pt>
                <c:pt idx="1942">
                  <c:v>-3.6600000000000001E-3</c:v>
                </c:pt>
                <c:pt idx="1943">
                  <c:v>-4.1000000000000003E-3</c:v>
                </c:pt>
                <c:pt idx="1944">
                  <c:v>-4.1000000000000003E-3</c:v>
                </c:pt>
                <c:pt idx="1945">
                  <c:v>-4.5300000000000002E-3</c:v>
                </c:pt>
                <c:pt idx="1946">
                  <c:v>-4.9699999999999996E-3</c:v>
                </c:pt>
                <c:pt idx="1947">
                  <c:v>-5.1900000000000002E-3</c:v>
                </c:pt>
                <c:pt idx="1948">
                  <c:v>-5.4000000000000003E-3</c:v>
                </c:pt>
                <c:pt idx="1949">
                  <c:v>-5.4000000000000003E-3</c:v>
                </c:pt>
                <c:pt idx="1950">
                  <c:v>-5.62E-3</c:v>
                </c:pt>
                <c:pt idx="1951">
                  <c:v>-5.62E-3</c:v>
                </c:pt>
                <c:pt idx="1952">
                  <c:v>-6.0600000000000003E-3</c:v>
                </c:pt>
                <c:pt idx="1953">
                  <c:v>-5.8399999999999997E-3</c:v>
                </c:pt>
                <c:pt idx="1954">
                  <c:v>-6.4900000000000001E-3</c:v>
                </c:pt>
                <c:pt idx="1955">
                  <c:v>-6.28E-3</c:v>
                </c:pt>
                <c:pt idx="1956">
                  <c:v>-6.4900000000000001E-3</c:v>
                </c:pt>
                <c:pt idx="1957">
                  <c:v>-6.4900000000000001E-3</c:v>
                </c:pt>
                <c:pt idx="1958">
                  <c:v>-6.7099999999999998E-3</c:v>
                </c:pt>
                <c:pt idx="1959">
                  <c:v>-6.4900000000000001E-3</c:v>
                </c:pt>
                <c:pt idx="1960">
                  <c:v>-6.28E-3</c:v>
                </c:pt>
                <c:pt idx="1961">
                  <c:v>-6.4900000000000001E-3</c:v>
                </c:pt>
                <c:pt idx="1962">
                  <c:v>-6.0600000000000003E-3</c:v>
                </c:pt>
                <c:pt idx="1963">
                  <c:v>-6.28E-3</c:v>
                </c:pt>
                <c:pt idx="1964">
                  <c:v>-6.0600000000000003E-3</c:v>
                </c:pt>
                <c:pt idx="1965">
                  <c:v>-6.0600000000000003E-3</c:v>
                </c:pt>
                <c:pt idx="1966">
                  <c:v>-6.28E-3</c:v>
                </c:pt>
                <c:pt idx="1967">
                  <c:v>-5.8399999999999997E-3</c:v>
                </c:pt>
                <c:pt idx="1968">
                  <c:v>-5.62E-3</c:v>
                </c:pt>
                <c:pt idx="1969">
                  <c:v>-5.62E-3</c:v>
                </c:pt>
                <c:pt idx="1970">
                  <c:v>-5.1900000000000002E-3</c:v>
                </c:pt>
                <c:pt idx="1971">
                  <c:v>-4.7499999999999999E-3</c:v>
                </c:pt>
                <c:pt idx="1972">
                  <c:v>-5.1900000000000002E-3</c:v>
                </c:pt>
                <c:pt idx="1973">
                  <c:v>-4.5300000000000002E-3</c:v>
                </c:pt>
                <c:pt idx="1974">
                  <c:v>-4.5300000000000002E-3</c:v>
                </c:pt>
                <c:pt idx="1975">
                  <c:v>-3.8800000000000002E-3</c:v>
                </c:pt>
                <c:pt idx="1976">
                  <c:v>-3.8800000000000002E-3</c:v>
                </c:pt>
                <c:pt idx="1977">
                  <c:v>-3.4399999999999999E-3</c:v>
                </c:pt>
                <c:pt idx="1978">
                  <c:v>-3.0100000000000001E-3</c:v>
                </c:pt>
                <c:pt idx="1979">
                  <c:v>-2.7899999999999999E-3</c:v>
                </c:pt>
                <c:pt idx="1980">
                  <c:v>-2.14E-3</c:v>
                </c:pt>
                <c:pt idx="1981">
                  <c:v>-2.14E-3</c:v>
                </c:pt>
                <c:pt idx="1982">
                  <c:v>-1.6999999999999999E-3</c:v>
                </c:pt>
                <c:pt idx="1983">
                  <c:v>-1.2700000000000001E-3</c:v>
                </c:pt>
                <c:pt idx="1984">
                  <c:v>-1.0499999999999999E-3</c:v>
                </c:pt>
                <c:pt idx="1985">
                  <c:v>-3.8999999999999999E-4</c:v>
                </c:pt>
                <c:pt idx="1986">
                  <c:v>2.5999999999999998E-4</c:v>
                </c:pt>
                <c:pt idx="1987">
                  <c:v>2.5999999999999998E-4</c:v>
                </c:pt>
                <c:pt idx="1988">
                  <c:v>4.8000000000000001E-4</c:v>
                </c:pt>
                <c:pt idx="1989">
                  <c:v>1.1299999999999999E-3</c:v>
                </c:pt>
                <c:pt idx="1990">
                  <c:v>1.57E-3</c:v>
                </c:pt>
                <c:pt idx="1991">
                  <c:v>2.4399999999999999E-3</c:v>
                </c:pt>
                <c:pt idx="1992">
                  <c:v>2.2200000000000002E-3</c:v>
                </c:pt>
                <c:pt idx="1993">
                  <c:v>3.0899999999999999E-3</c:v>
                </c:pt>
                <c:pt idx="1994">
                  <c:v>3.5300000000000002E-3</c:v>
                </c:pt>
                <c:pt idx="1995">
                  <c:v>3.7399999999999998E-3</c:v>
                </c:pt>
                <c:pt idx="1996">
                  <c:v>4.1799999999999997E-3</c:v>
                </c:pt>
                <c:pt idx="1997">
                  <c:v>4.8300000000000001E-3</c:v>
                </c:pt>
                <c:pt idx="1998">
                  <c:v>5.2700000000000004E-3</c:v>
                </c:pt>
                <c:pt idx="1999">
                  <c:v>5.9199999999999999E-3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751168"/>
        <c:axId val="179750592"/>
      </c:scatterChart>
      <c:valAx>
        <c:axId val="179749440"/>
        <c:scaling>
          <c:orientation val="minMax"/>
          <c:max val="6E-9"/>
          <c:min val="-6E-9"/>
        </c:scaling>
        <c:delete val="0"/>
        <c:axPos val="b"/>
        <c:numFmt formatCode="0.00E+00" sourceLinked="1"/>
        <c:majorTickMark val="out"/>
        <c:minorTickMark val="none"/>
        <c:tickLblPos val="nextTo"/>
        <c:crossAx val="179750016"/>
        <c:crosses val="autoZero"/>
        <c:crossBetween val="midCat"/>
      </c:valAx>
      <c:valAx>
        <c:axId val="179750016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179749440"/>
        <c:crossesAt val="-6E-9"/>
        <c:crossBetween val="midCat"/>
      </c:valAx>
      <c:valAx>
        <c:axId val="179750592"/>
        <c:scaling>
          <c:orientation val="minMax"/>
        </c:scaling>
        <c:delete val="0"/>
        <c:axPos val="r"/>
        <c:numFmt formatCode="0.00E+00" sourceLinked="1"/>
        <c:majorTickMark val="out"/>
        <c:minorTickMark val="none"/>
        <c:tickLblPos val="nextTo"/>
        <c:crossAx val="179751168"/>
        <c:crosses val="max"/>
        <c:crossBetween val="midCat"/>
      </c:valAx>
      <c:valAx>
        <c:axId val="179751168"/>
        <c:scaling>
          <c:orientation val="minMax"/>
        </c:scaling>
        <c:delete val="1"/>
        <c:axPos val="b"/>
        <c:numFmt formatCode="0.00E+00" sourceLinked="1"/>
        <c:majorTickMark val="out"/>
        <c:minorTickMark val="none"/>
        <c:tickLblPos val="nextTo"/>
        <c:crossAx val="17975059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1"/>
          <c:marker>
            <c:symbol val="none"/>
          </c:marker>
          <c:xVal>
            <c:numRef>
              <c:f>'ATF1321'!$A$501:$A$2500</c:f>
              <c:numCache>
                <c:formatCode>0.00E+00</c:formatCode>
                <c:ptCount val="2000"/>
                <c:pt idx="0">
                  <c:v>-6.8867999999999998E-9</c:v>
                </c:pt>
                <c:pt idx="1">
                  <c:v>-6.8805E-9</c:v>
                </c:pt>
                <c:pt idx="2">
                  <c:v>-6.8742999999999997E-9</c:v>
                </c:pt>
                <c:pt idx="3">
                  <c:v>-6.8679999999999999E-9</c:v>
                </c:pt>
                <c:pt idx="4">
                  <c:v>-6.8617999999999996E-9</c:v>
                </c:pt>
                <c:pt idx="5">
                  <c:v>-6.8554999999999997E-9</c:v>
                </c:pt>
                <c:pt idx="6">
                  <c:v>-6.8493000000000003E-9</c:v>
                </c:pt>
                <c:pt idx="7">
                  <c:v>-6.8429999999999996E-9</c:v>
                </c:pt>
                <c:pt idx="8">
                  <c:v>-6.8368000000000002E-9</c:v>
                </c:pt>
                <c:pt idx="9">
                  <c:v>-6.8305000000000003E-9</c:v>
                </c:pt>
                <c:pt idx="10">
                  <c:v>-6.8243000000000001E-9</c:v>
                </c:pt>
                <c:pt idx="11">
                  <c:v>-6.8180000000000002E-9</c:v>
                </c:pt>
                <c:pt idx="12">
                  <c:v>-6.8118E-9</c:v>
                </c:pt>
                <c:pt idx="13">
                  <c:v>-6.8055000000000001E-9</c:v>
                </c:pt>
                <c:pt idx="14">
                  <c:v>-6.7992999999999999E-9</c:v>
                </c:pt>
                <c:pt idx="15">
                  <c:v>-6.793E-9</c:v>
                </c:pt>
                <c:pt idx="16">
                  <c:v>-6.7867999999999998E-9</c:v>
                </c:pt>
                <c:pt idx="17">
                  <c:v>-6.7804999999999999E-9</c:v>
                </c:pt>
                <c:pt idx="18">
                  <c:v>-6.7742999999999997E-9</c:v>
                </c:pt>
                <c:pt idx="19">
                  <c:v>-6.7679999999999998E-9</c:v>
                </c:pt>
                <c:pt idx="20">
                  <c:v>-6.7618000000000004E-9</c:v>
                </c:pt>
                <c:pt idx="21">
                  <c:v>-6.7554999999999997E-9</c:v>
                </c:pt>
                <c:pt idx="22">
                  <c:v>-6.7493000000000003E-9</c:v>
                </c:pt>
                <c:pt idx="23">
                  <c:v>-6.7430000000000004E-9</c:v>
                </c:pt>
                <c:pt idx="24">
                  <c:v>-6.7368000000000001E-9</c:v>
                </c:pt>
                <c:pt idx="25">
                  <c:v>-6.7305000000000003E-9</c:v>
                </c:pt>
                <c:pt idx="26">
                  <c:v>-6.7243E-9</c:v>
                </c:pt>
                <c:pt idx="27">
                  <c:v>-6.7180000000000002E-9</c:v>
                </c:pt>
                <c:pt idx="28">
                  <c:v>-6.7117999999999999E-9</c:v>
                </c:pt>
                <c:pt idx="29">
                  <c:v>-6.7055000000000001E-9</c:v>
                </c:pt>
                <c:pt idx="30">
                  <c:v>-6.6992999999999998E-9</c:v>
                </c:pt>
                <c:pt idx="31">
                  <c:v>-6.6929999999999999E-9</c:v>
                </c:pt>
                <c:pt idx="32">
                  <c:v>-6.6867999999999997E-9</c:v>
                </c:pt>
                <c:pt idx="33">
                  <c:v>-6.6804999999999998E-9</c:v>
                </c:pt>
                <c:pt idx="34">
                  <c:v>-6.6743000000000004E-9</c:v>
                </c:pt>
                <c:pt idx="35">
                  <c:v>-6.6679999999999997E-9</c:v>
                </c:pt>
                <c:pt idx="36">
                  <c:v>-6.6618000000000003E-9</c:v>
                </c:pt>
                <c:pt idx="37">
                  <c:v>-6.6554999999999996E-9</c:v>
                </c:pt>
                <c:pt idx="38">
                  <c:v>-6.6493000000000002E-9</c:v>
                </c:pt>
                <c:pt idx="39">
                  <c:v>-6.6430000000000003E-9</c:v>
                </c:pt>
                <c:pt idx="40">
                  <c:v>-6.6368000000000001E-9</c:v>
                </c:pt>
                <c:pt idx="41">
                  <c:v>-6.6305000000000002E-9</c:v>
                </c:pt>
                <c:pt idx="42">
                  <c:v>-6.6243E-9</c:v>
                </c:pt>
                <c:pt idx="43">
                  <c:v>-6.6180000000000001E-9</c:v>
                </c:pt>
                <c:pt idx="44">
                  <c:v>-6.6117999999999999E-9</c:v>
                </c:pt>
                <c:pt idx="45">
                  <c:v>-6.6055E-9</c:v>
                </c:pt>
                <c:pt idx="46">
                  <c:v>-6.5992999999999997E-9</c:v>
                </c:pt>
                <c:pt idx="47">
                  <c:v>-6.5929999999999999E-9</c:v>
                </c:pt>
                <c:pt idx="48">
                  <c:v>-6.5867999999999996E-9</c:v>
                </c:pt>
                <c:pt idx="49">
                  <c:v>-6.5804999999999998E-9</c:v>
                </c:pt>
                <c:pt idx="50">
                  <c:v>-6.5743000000000003E-9</c:v>
                </c:pt>
                <c:pt idx="51">
                  <c:v>-6.5679999999999997E-9</c:v>
                </c:pt>
                <c:pt idx="52">
                  <c:v>-6.5618000000000002E-9</c:v>
                </c:pt>
                <c:pt idx="53">
                  <c:v>-6.5555000000000004E-9</c:v>
                </c:pt>
                <c:pt idx="54">
                  <c:v>-6.5493000000000001E-9</c:v>
                </c:pt>
                <c:pt idx="55">
                  <c:v>-6.5430000000000003E-9</c:v>
                </c:pt>
                <c:pt idx="56">
                  <c:v>-6.5368E-9</c:v>
                </c:pt>
                <c:pt idx="57">
                  <c:v>-6.5305000000000001E-9</c:v>
                </c:pt>
                <c:pt idx="58">
                  <c:v>-6.5242999999999999E-9</c:v>
                </c:pt>
                <c:pt idx="59">
                  <c:v>-6.518E-9</c:v>
                </c:pt>
                <c:pt idx="60">
                  <c:v>-6.5117999999999998E-9</c:v>
                </c:pt>
                <c:pt idx="61">
                  <c:v>-6.5054999999999999E-9</c:v>
                </c:pt>
                <c:pt idx="62">
                  <c:v>-6.4992999999999997E-9</c:v>
                </c:pt>
                <c:pt idx="63">
                  <c:v>-6.4929999999999998E-9</c:v>
                </c:pt>
                <c:pt idx="64">
                  <c:v>-6.4868000000000004E-9</c:v>
                </c:pt>
                <c:pt idx="65">
                  <c:v>-6.4804999999999997E-9</c:v>
                </c:pt>
                <c:pt idx="66">
                  <c:v>-6.4743000000000003E-9</c:v>
                </c:pt>
                <c:pt idx="67">
                  <c:v>-6.4680000000000004E-9</c:v>
                </c:pt>
                <c:pt idx="68">
                  <c:v>-6.4618000000000002E-9</c:v>
                </c:pt>
                <c:pt idx="69">
                  <c:v>-6.4555000000000003E-9</c:v>
                </c:pt>
                <c:pt idx="70">
                  <c:v>-6.4493000000000001E-9</c:v>
                </c:pt>
                <c:pt idx="71">
                  <c:v>-6.4430000000000002E-9</c:v>
                </c:pt>
                <c:pt idx="72">
                  <c:v>-6.4367999999999999E-9</c:v>
                </c:pt>
                <c:pt idx="73">
                  <c:v>-6.4305000000000001E-9</c:v>
                </c:pt>
                <c:pt idx="74">
                  <c:v>-6.4242999999999998E-9</c:v>
                </c:pt>
                <c:pt idx="75">
                  <c:v>-6.418E-9</c:v>
                </c:pt>
                <c:pt idx="76">
                  <c:v>-6.4117999999999997E-9</c:v>
                </c:pt>
                <c:pt idx="77">
                  <c:v>-6.4054999999999999E-9</c:v>
                </c:pt>
                <c:pt idx="78">
                  <c:v>-6.3992999999999996E-9</c:v>
                </c:pt>
                <c:pt idx="79">
                  <c:v>-6.3929999999999997E-9</c:v>
                </c:pt>
                <c:pt idx="80">
                  <c:v>-6.3868000000000003E-9</c:v>
                </c:pt>
                <c:pt idx="81">
                  <c:v>-6.3804999999999996E-9</c:v>
                </c:pt>
                <c:pt idx="82">
                  <c:v>-6.3743000000000002E-9</c:v>
                </c:pt>
                <c:pt idx="83">
                  <c:v>-6.3680000000000003E-9</c:v>
                </c:pt>
                <c:pt idx="84">
                  <c:v>-6.3618000000000001E-9</c:v>
                </c:pt>
                <c:pt idx="85">
                  <c:v>-6.3555000000000002E-9</c:v>
                </c:pt>
                <c:pt idx="86">
                  <c:v>-6.3493E-9</c:v>
                </c:pt>
                <c:pt idx="87">
                  <c:v>-6.3430000000000001E-9</c:v>
                </c:pt>
                <c:pt idx="88">
                  <c:v>-6.3367999999999999E-9</c:v>
                </c:pt>
                <c:pt idx="89">
                  <c:v>-6.3305E-9</c:v>
                </c:pt>
                <c:pt idx="90">
                  <c:v>-6.3242999999999998E-9</c:v>
                </c:pt>
                <c:pt idx="91">
                  <c:v>-6.3179999999999999E-9</c:v>
                </c:pt>
                <c:pt idx="92">
                  <c:v>-6.3117999999999996E-9</c:v>
                </c:pt>
                <c:pt idx="93">
                  <c:v>-6.3054999999999998E-9</c:v>
                </c:pt>
                <c:pt idx="94">
                  <c:v>-6.2993000000000004E-9</c:v>
                </c:pt>
                <c:pt idx="95">
                  <c:v>-6.2929999999999997E-9</c:v>
                </c:pt>
                <c:pt idx="96">
                  <c:v>-6.2868000000000003E-9</c:v>
                </c:pt>
                <c:pt idx="97">
                  <c:v>-6.2805000000000004E-9</c:v>
                </c:pt>
                <c:pt idx="98">
                  <c:v>-6.2743000000000001E-9</c:v>
                </c:pt>
                <c:pt idx="99">
                  <c:v>-6.2680000000000003E-9</c:v>
                </c:pt>
                <c:pt idx="100">
                  <c:v>-6.2618E-9</c:v>
                </c:pt>
                <c:pt idx="101">
                  <c:v>-6.2555000000000002E-9</c:v>
                </c:pt>
                <c:pt idx="102">
                  <c:v>-6.2492999999999999E-9</c:v>
                </c:pt>
                <c:pt idx="103">
                  <c:v>-6.2430000000000001E-9</c:v>
                </c:pt>
                <c:pt idx="104">
                  <c:v>-6.2367999999999998E-9</c:v>
                </c:pt>
                <c:pt idx="105">
                  <c:v>-6.2304999999999999E-9</c:v>
                </c:pt>
                <c:pt idx="106">
                  <c:v>-6.2242999999999997E-9</c:v>
                </c:pt>
                <c:pt idx="107">
                  <c:v>-6.2179999999999998E-9</c:v>
                </c:pt>
                <c:pt idx="108">
                  <c:v>-6.2118000000000004E-9</c:v>
                </c:pt>
                <c:pt idx="109">
                  <c:v>-6.2054999999999997E-9</c:v>
                </c:pt>
                <c:pt idx="110">
                  <c:v>-6.1993000000000003E-9</c:v>
                </c:pt>
                <c:pt idx="111">
                  <c:v>-6.1929999999999996E-9</c:v>
                </c:pt>
                <c:pt idx="112">
                  <c:v>-6.1868000000000002E-9</c:v>
                </c:pt>
                <c:pt idx="113">
                  <c:v>-6.1805000000000003E-9</c:v>
                </c:pt>
                <c:pt idx="114">
                  <c:v>-6.1743000000000001E-9</c:v>
                </c:pt>
                <c:pt idx="115">
                  <c:v>-6.1680000000000002E-9</c:v>
                </c:pt>
                <c:pt idx="116">
                  <c:v>-6.1618E-9</c:v>
                </c:pt>
                <c:pt idx="117">
                  <c:v>-6.1555000000000001E-9</c:v>
                </c:pt>
                <c:pt idx="118">
                  <c:v>-6.1492999999999998E-9</c:v>
                </c:pt>
                <c:pt idx="119">
                  <c:v>-6.143E-9</c:v>
                </c:pt>
                <c:pt idx="120">
                  <c:v>-6.1367999999999997E-9</c:v>
                </c:pt>
                <c:pt idx="121">
                  <c:v>-6.1304999999999999E-9</c:v>
                </c:pt>
                <c:pt idx="122">
                  <c:v>-6.1242999999999996E-9</c:v>
                </c:pt>
                <c:pt idx="123">
                  <c:v>-6.1179999999999998E-9</c:v>
                </c:pt>
                <c:pt idx="124">
                  <c:v>-6.1118000000000003E-9</c:v>
                </c:pt>
                <c:pt idx="125">
                  <c:v>-6.1054999999999996E-9</c:v>
                </c:pt>
                <c:pt idx="126">
                  <c:v>-6.0993000000000002E-9</c:v>
                </c:pt>
                <c:pt idx="127">
                  <c:v>-6.0930000000000004E-9</c:v>
                </c:pt>
                <c:pt idx="128">
                  <c:v>-6.0868000000000001E-9</c:v>
                </c:pt>
                <c:pt idx="129">
                  <c:v>-6.0805000000000003E-9</c:v>
                </c:pt>
                <c:pt idx="130">
                  <c:v>-6.0743E-9</c:v>
                </c:pt>
                <c:pt idx="131">
                  <c:v>-6.0680000000000001E-9</c:v>
                </c:pt>
                <c:pt idx="132">
                  <c:v>-6.0617999999999999E-9</c:v>
                </c:pt>
                <c:pt idx="133">
                  <c:v>-6.0555E-9</c:v>
                </c:pt>
                <c:pt idx="134">
                  <c:v>-6.0492999999999998E-9</c:v>
                </c:pt>
                <c:pt idx="135">
                  <c:v>-6.0429999999999999E-9</c:v>
                </c:pt>
                <c:pt idx="136">
                  <c:v>-6.0367999999999997E-9</c:v>
                </c:pt>
                <c:pt idx="137">
                  <c:v>-6.0304999999999998E-9</c:v>
                </c:pt>
                <c:pt idx="138">
                  <c:v>-6.0243000000000004E-9</c:v>
                </c:pt>
                <c:pt idx="139">
                  <c:v>-6.0179999999999997E-9</c:v>
                </c:pt>
                <c:pt idx="140">
                  <c:v>-6.0118000000000003E-9</c:v>
                </c:pt>
                <c:pt idx="141">
                  <c:v>-6.0055000000000004E-9</c:v>
                </c:pt>
                <c:pt idx="142">
                  <c:v>-5.9993000000000002E-9</c:v>
                </c:pt>
                <c:pt idx="143">
                  <c:v>-5.9930000000000003E-9</c:v>
                </c:pt>
                <c:pt idx="144">
                  <c:v>-5.9868E-9</c:v>
                </c:pt>
                <c:pt idx="145">
                  <c:v>-5.9805000000000002E-9</c:v>
                </c:pt>
                <c:pt idx="146">
                  <c:v>-5.9742999999999999E-9</c:v>
                </c:pt>
                <c:pt idx="147">
                  <c:v>-5.9680000000000001E-9</c:v>
                </c:pt>
                <c:pt idx="148">
                  <c:v>-5.9617999999999998E-9</c:v>
                </c:pt>
                <c:pt idx="149">
                  <c:v>-5.9555E-9</c:v>
                </c:pt>
                <c:pt idx="150">
                  <c:v>-5.9492999999999997E-9</c:v>
                </c:pt>
                <c:pt idx="151">
                  <c:v>-5.9429999999999998E-9</c:v>
                </c:pt>
                <c:pt idx="152">
                  <c:v>-5.9367999999999996E-9</c:v>
                </c:pt>
                <c:pt idx="153">
                  <c:v>-5.9304999999999997E-9</c:v>
                </c:pt>
                <c:pt idx="154">
                  <c:v>-5.9243000000000003E-9</c:v>
                </c:pt>
                <c:pt idx="155">
                  <c:v>-5.9179999999999996E-9</c:v>
                </c:pt>
                <c:pt idx="156">
                  <c:v>-5.9118000000000002E-9</c:v>
                </c:pt>
                <c:pt idx="157">
                  <c:v>-5.9055000000000003E-9</c:v>
                </c:pt>
                <c:pt idx="158">
                  <c:v>-5.8993000000000001E-9</c:v>
                </c:pt>
                <c:pt idx="159">
                  <c:v>-5.8930000000000002E-9</c:v>
                </c:pt>
                <c:pt idx="160">
                  <c:v>-5.8868E-9</c:v>
                </c:pt>
                <c:pt idx="161">
                  <c:v>-5.8805000000000001E-9</c:v>
                </c:pt>
                <c:pt idx="162">
                  <c:v>-5.8742999999999999E-9</c:v>
                </c:pt>
                <c:pt idx="163">
                  <c:v>-5.868E-9</c:v>
                </c:pt>
                <c:pt idx="164">
                  <c:v>-5.8617999999999998E-9</c:v>
                </c:pt>
                <c:pt idx="165">
                  <c:v>-5.8554999999999999E-9</c:v>
                </c:pt>
                <c:pt idx="166">
                  <c:v>-5.8492999999999996E-9</c:v>
                </c:pt>
                <c:pt idx="167">
                  <c:v>-5.8429999999999998E-9</c:v>
                </c:pt>
                <c:pt idx="168">
                  <c:v>-5.8368000000000004E-9</c:v>
                </c:pt>
                <c:pt idx="169">
                  <c:v>-5.8304999999999997E-9</c:v>
                </c:pt>
                <c:pt idx="170">
                  <c:v>-5.8243000000000002E-9</c:v>
                </c:pt>
                <c:pt idx="171">
                  <c:v>-5.8180000000000004E-9</c:v>
                </c:pt>
                <c:pt idx="172">
                  <c:v>-5.8118000000000001E-9</c:v>
                </c:pt>
                <c:pt idx="173">
                  <c:v>-5.8055000000000003E-9</c:v>
                </c:pt>
                <c:pt idx="174">
                  <c:v>-5.7993E-9</c:v>
                </c:pt>
                <c:pt idx="175">
                  <c:v>-5.7930000000000002E-9</c:v>
                </c:pt>
                <c:pt idx="176">
                  <c:v>-5.7867999999999999E-9</c:v>
                </c:pt>
                <c:pt idx="177">
                  <c:v>-5.7805E-9</c:v>
                </c:pt>
                <c:pt idx="178">
                  <c:v>-5.7742999999999998E-9</c:v>
                </c:pt>
                <c:pt idx="179">
                  <c:v>-5.7679999999999999E-9</c:v>
                </c:pt>
                <c:pt idx="180">
                  <c:v>-5.7617999999999997E-9</c:v>
                </c:pt>
                <c:pt idx="181">
                  <c:v>-5.7554999999999998E-9</c:v>
                </c:pt>
                <c:pt idx="182">
                  <c:v>-5.7493000000000004E-9</c:v>
                </c:pt>
                <c:pt idx="183">
                  <c:v>-5.7429999999999997E-9</c:v>
                </c:pt>
                <c:pt idx="184">
                  <c:v>-5.7368000000000003E-9</c:v>
                </c:pt>
                <c:pt idx="185">
                  <c:v>-5.7304999999999996E-9</c:v>
                </c:pt>
                <c:pt idx="186">
                  <c:v>-5.7243000000000002E-9</c:v>
                </c:pt>
                <c:pt idx="187">
                  <c:v>-5.7180000000000003E-9</c:v>
                </c:pt>
                <c:pt idx="188">
                  <c:v>-5.7118000000000001E-9</c:v>
                </c:pt>
                <c:pt idx="189">
                  <c:v>-5.7055000000000002E-9</c:v>
                </c:pt>
                <c:pt idx="190">
                  <c:v>-5.6993E-9</c:v>
                </c:pt>
                <c:pt idx="191">
                  <c:v>-5.6930000000000001E-9</c:v>
                </c:pt>
                <c:pt idx="192">
                  <c:v>-5.6867999999999998E-9</c:v>
                </c:pt>
                <c:pt idx="193">
                  <c:v>-5.6805E-9</c:v>
                </c:pt>
                <c:pt idx="194">
                  <c:v>-5.6742999999999997E-9</c:v>
                </c:pt>
                <c:pt idx="195">
                  <c:v>-5.6679999999999999E-9</c:v>
                </c:pt>
                <c:pt idx="196">
                  <c:v>-5.6617999999999996E-9</c:v>
                </c:pt>
                <c:pt idx="197">
                  <c:v>-5.6554999999999998E-9</c:v>
                </c:pt>
                <c:pt idx="198">
                  <c:v>-5.6493000000000003E-9</c:v>
                </c:pt>
                <c:pt idx="199">
                  <c:v>-5.6429999999999996E-9</c:v>
                </c:pt>
                <c:pt idx="200">
                  <c:v>-5.6368000000000002E-9</c:v>
                </c:pt>
                <c:pt idx="201">
                  <c:v>-5.6305000000000004E-9</c:v>
                </c:pt>
                <c:pt idx="202">
                  <c:v>-5.6243000000000001E-9</c:v>
                </c:pt>
                <c:pt idx="203">
                  <c:v>-5.6180000000000002E-9</c:v>
                </c:pt>
                <c:pt idx="204">
                  <c:v>-5.6118E-9</c:v>
                </c:pt>
                <c:pt idx="205">
                  <c:v>-5.6055000000000001E-9</c:v>
                </c:pt>
                <c:pt idx="206">
                  <c:v>-5.5992999999999999E-9</c:v>
                </c:pt>
                <c:pt idx="207">
                  <c:v>-5.593E-9</c:v>
                </c:pt>
                <c:pt idx="208">
                  <c:v>-5.5867999999999998E-9</c:v>
                </c:pt>
                <c:pt idx="209">
                  <c:v>-5.5804999999999999E-9</c:v>
                </c:pt>
                <c:pt idx="210">
                  <c:v>-5.5742999999999997E-9</c:v>
                </c:pt>
                <c:pt idx="211">
                  <c:v>-5.5679999999999998E-9</c:v>
                </c:pt>
                <c:pt idx="212">
                  <c:v>-5.5618000000000004E-9</c:v>
                </c:pt>
                <c:pt idx="213">
                  <c:v>-5.5554999999999997E-9</c:v>
                </c:pt>
                <c:pt idx="214">
                  <c:v>-5.5493000000000003E-9</c:v>
                </c:pt>
                <c:pt idx="215">
                  <c:v>-5.5430000000000004E-9</c:v>
                </c:pt>
                <c:pt idx="216">
                  <c:v>-5.5368000000000002E-9</c:v>
                </c:pt>
                <c:pt idx="217">
                  <c:v>-5.5305000000000003E-9</c:v>
                </c:pt>
                <c:pt idx="218">
                  <c:v>-5.5243E-9</c:v>
                </c:pt>
                <c:pt idx="219">
                  <c:v>-5.5180000000000002E-9</c:v>
                </c:pt>
                <c:pt idx="220">
                  <c:v>-5.5117999999999999E-9</c:v>
                </c:pt>
                <c:pt idx="221">
                  <c:v>-5.5055000000000001E-9</c:v>
                </c:pt>
                <c:pt idx="222">
                  <c:v>-5.4992999999999998E-9</c:v>
                </c:pt>
                <c:pt idx="223">
                  <c:v>-5.493E-9</c:v>
                </c:pt>
                <c:pt idx="224">
                  <c:v>-5.4867999999999997E-9</c:v>
                </c:pt>
                <c:pt idx="225">
                  <c:v>-5.4804999999999998E-9</c:v>
                </c:pt>
                <c:pt idx="226">
                  <c:v>-5.4742999999999996E-9</c:v>
                </c:pt>
                <c:pt idx="227">
                  <c:v>-5.4679999999999997E-9</c:v>
                </c:pt>
                <c:pt idx="228">
                  <c:v>-5.4618000000000003E-9</c:v>
                </c:pt>
                <c:pt idx="229">
                  <c:v>-5.4554999999999996E-9</c:v>
                </c:pt>
                <c:pt idx="230">
                  <c:v>-5.4493000000000002E-9</c:v>
                </c:pt>
                <c:pt idx="231">
                  <c:v>-5.4430000000000003E-9</c:v>
                </c:pt>
                <c:pt idx="232">
                  <c:v>-5.4368000000000001E-9</c:v>
                </c:pt>
                <c:pt idx="233">
                  <c:v>-5.4305000000000002E-9</c:v>
                </c:pt>
                <c:pt idx="234">
                  <c:v>-5.4243E-9</c:v>
                </c:pt>
                <c:pt idx="235">
                  <c:v>-5.4180000000000001E-9</c:v>
                </c:pt>
                <c:pt idx="236">
                  <c:v>-5.4117999999999999E-9</c:v>
                </c:pt>
                <c:pt idx="237">
                  <c:v>-5.4055E-9</c:v>
                </c:pt>
                <c:pt idx="238">
                  <c:v>-5.3992999999999997E-9</c:v>
                </c:pt>
                <c:pt idx="239">
                  <c:v>-5.3929999999999999E-9</c:v>
                </c:pt>
                <c:pt idx="240">
                  <c:v>-5.3867999999999996E-9</c:v>
                </c:pt>
                <c:pt idx="241">
                  <c:v>-5.3804999999999998E-9</c:v>
                </c:pt>
                <c:pt idx="242">
                  <c:v>-5.3743000000000004E-9</c:v>
                </c:pt>
                <c:pt idx="243">
                  <c:v>-5.3679999999999997E-9</c:v>
                </c:pt>
                <c:pt idx="244">
                  <c:v>-5.3618000000000002E-9</c:v>
                </c:pt>
                <c:pt idx="245">
                  <c:v>-5.3555000000000004E-9</c:v>
                </c:pt>
                <c:pt idx="246">
                  <c:v>-5.3493000000000001E-9</c:v>
                </c:pt>
                <c:pt idx="247">
                  <c:v>-5.3430000000000003E-9</c:v>
                </c:pt>
                <c:pt idx="248">
                  <c:v>-5.3368E-9</c:v>
                </c:pt>
                <c:pt idx="249">
                  <c:v>-5.3305000000000002E-9</c:v>
                </c:pt>
                <c:pt idx="250">
                  <c:v>-5.3242999999999999E-9</c:v>
                </c:pt>
                <c:pt idx="251">
                  <c:v>-5.318E-9</c:v>
                </c:pt>
                <c:pt idx="252">
                  <c:v>-5.3117999999999998E-9</c:v>
                </c:pt>
                <c:pt idx="253">
                  <c:v>-5.3054999999999999E-9</c:v>
                </c:pt>
                <c:pt idx="254">
                  <c:v>-5.2992999999999997E-9</c:v>
                </c:pt>
                <c:pt idx="255">
                  <c:v>-5.2929999999999998E-9</c:v>
                </c:pt>
                <c:pt idx="256">
                  <c:v>-5.2868000000000004E-9</c:v>
                </c:pt>
                <c:pt idx="257">
                  <c:v>-5.2804999999999997E-9</c:v>
                </c:pt>
                <c:pt idx="258">
                  <c:v>-5.2743000000000003E-9</c:v>
                </c:pt>
                <c:pt idx="259">
                  <c:v>-5.2679999999999996E-9</c:v>
                </c:pt>
                <c:pt idx="260">
                  <c:v>-5.2618000000000002E-9</c:v>
                </c:pt>
                <c:pt idx="261">
                  <c:v>-5.2555000000000003E-9</c:v>
                </c:pt>
                <c:pt idx="262">
                  <c:v>-5.2493000000000001E-9</c:v>
                </c:pt>
                <c:pt idx="263">
                  <c:v>-5.2430000000000002E-9</c:v>
                </c:pt>
                <c:pt idx="264">
                  <c:v>-5.2367999999999999E-9</c:v>
                </c:pt>
                <c:pt idx="265">
                  <c:v>-5.2305000000000001E-9</c:v>
                </c:pt>
                <c:pt idx="266">
                  <c:v>-5.2242999999999998E-9</c:v>
                </c:pt>
                <c:pt idx="267">
                  <c:v>-5.218E-9</c:v>
                </c:pt>
                <c:pt idx="268">
                  <c:v>-5.2117999999999997E-9</c:v>
                </c:pt>
                <c:pt idx="269">
                  <c:v>-5.2054999999999999E-9</c:v>
                </c:pt>
                <c:pt idx="270">
                  <c:v>-5.1992999999999996E-9</c:v>
                </c:pt>
                <c:pt idx="271">
                  <c:v>-5.1929999999999997E-9</c:v>
                </c:pt>
                <c:pt idx="272">
                  <c:v>-5.1868000000000003E-9</c:v>
                </c:pt>
                <c:pt idx="273">
                  <c:v>-5.1804999999999996E-9</c:v>
                </c:pt>
                <c:pt idx="274">
                  <c:v>-5.1743000000000002E-9</c:v>
                </c:pt>
                <c:pt idx="275">
                  <c:v>-5.1680000000000004E-9</c:v>
                </c:pt>
                <c:pt idx="276">
                  <c:v>-5.1618000000000001E-9</c:v>
                </c:pt>
                <c:pt idx="277">
                  <c:v>-5.1555000000000002E-9</c:v>
                </c:pt>
                <c:pt idx="278">
                  <c:v>-5.1493E-9</c:v>
                </c:pt>
                <c:pt idx="279">
                  <c:v>-5.1430000000000001E-9</c:v>
                </c:pt>
                <c:pt idx="280">
                  <c:v>-5.1367999999999999E-9</c:v>
                </c:pt>
                <c:pt idx="281">
                  <c:v>-5.1305E-9</c:v>
                </c:pt>
                <c:pt idx="282">
                  <c:v>-5.1242999999999998E-9</c:v>
                </c:pt>
                <c:pt idx="283">
                  <c:v>-5.1179999999999999E-9</c:v>
                </c:pt>
                <c:pt idx="284">
                  <c:v>-5.1117999999999997E-9</c:v>
                </c:pt>
                <c:pt idx="285">
                  <c:v>-5.1054999999999998E-9</c:v>
                </c:pt>
                <c:pt idx="286">
                  <c:v>-5.0993000000000004E-9</c:v>
                </c:pt>
                <c:pt idx="287">
                  <c:v>-5.0929999999999997E-9</c:v>
                </c:pt>
                <c:pt idx="288">
                  <c:v>-5.0868000000000003E-9</c:v>
                </c:pt>
                <c:pt idx="289">
                  <c:v>-5.0805000000000004E-9</c:v>
                </c:pt>
                <c:pt idx="290">
                  <c:v>-5.0743000000000001E-9</c:v>
                </c:pt>
                <c:pt idx="291">
                  <c:v>-5.0680000000000003E-9</c:v>
                </c:pt>
                <c:pt idx="292">
                  <c:v>-5.0618E-9</c:v>
                </c:pt>
                <c:pt idx="293">
                  <c:v>-5.0555000000000002E-9</c:v>
                </c:pt>
                <c:pt idx="294">
                  <c:v>-5.0492999999999999E-9</c:v>
                </c:pt>
                <c:pt idx="295">
                  <c:v>-5.0430000000000001E-9</c:v>
                </c:pt>
                <c:pt idx="296">
                  <c:v>-5.0367999999999998E-9</c:v>
                </c:pt>
                <c:pt idx="297">
                  <c:v>-5.0304999999999999E-9</c:v>
                </c:pt>
                <c:pt idx="298">
                  <c:v>-5.0242999999999997E-9</c:v>
                </c:pt>
                <c:pt idx="299">
                  <c:v>-5.0179999999999998E-9</c:v>
                </c:pt>
                <c:pt idx="300">
                  <c:v>-5.0117999999999996E-9</c:v>
                </c:pt>
                <c:pt idx="301">
                  <c:v>-5.0054999999999997E-9</c:v>
                </c:pt>
                <c:pt idx="302">
                  <c:v>-4.9993000000000003E-9</c:v>
                </c:pt>
                <c:pt idx="303">
                  <c:v>-4.9929999999999996E-9</c:v>
                </c:pt>
                <c:pt idx="304">
                  <c:v>-4.9868000000000002E-9</c:v>
                </c:pt>
                <c:pt idx="305">
                  <c:v>-4.9805000000000003E-9</c:v>
                </c:pt>
                <c:pt idx="306">
                  <c:v>-4.9743000000000001E-9</c:v>
                </c:pt>
                <c:pt idx="307">
                  <c:v>-4.9680000000000002E-9</c:v>
                </c:pt>
                <c:pt idx="308">
                  <c:v>-4.9618E-9</c:v>
                </c:pt>
                <c:pt idx="309">
                  <c:v>-4.9555000000000001E-9</c:v>
                </c:pt>
                <c:pt idx="310">
                  <c:v>-4.9492999999999999E-9</c:v>
                </c:pt>
                <c:pt idx="311">
                  <c:v>-4.943E-9</c:v>
                </c:pt>
                <c:pt idx="312">
                  <c:v>-4.9367999999999997E-9</c:v>
                </c:pt>
                <c:pt idx="313">
                  <c:v>-4.9304999999999999E-9</c:v>
                </c:pt>
                <c:pt idx="314">
                  <c:v>-4.9242999999999996E-9</c:v>
                </c:pt>
                <c:pt idx="315">
                  <c:v>-4.9179999999999998E-9</c:v>
                </c:pt>
                <c:pt idx="316">
                  <c:v>-4.9118000000000003E-9</c:v>
                </c:pt>
                <c:pt idx="317">
                  <c:v>-4.9054999999999997E-9</c:v>
                </c:pt>
                <c:pt idx="318">
                  <c:v>-4.8993000000000002E-9</c:v>
                </c:pt>
                <c:pt idx="319">
                  <c:v>-4.8930000000000004E-9</c:v>
                </c:pt>
                <c:pt idx="320">
                  <c:v>-4.8868000000000001E-9</c:v>
                </c:pt>
                <c:pt idx="321">
                  <c:v>-4.8805000000000003E-9</c:v>
                </c:pt>
                <c:pt idx="322">
                  <c:v>-4.8743E-9</c:v>
                </c:pt>
                <c:pt idx="323">
                  <c:v>-4.8680000000000001E-9</c:v>
                </c:pt>
                <c:pt idx="324">
                  <c:v>-4.8617999999999999E-9</c:v>
                </c:pt>
                <c:pt idx="325">
                  <c:v>-4.8555E-9</c:v>
                </c:pt>
                <c:pt idx="326">
                  <c:v>-4.8492999999999998E-9</c:v>
                </c:pt>
                <c:pt idx="327">
                  <c:v>-4.8429999999999999E-9</c:v>
                </c:pt>
                <c:pt idx="328">
                  <c:v>-4.8367999999999997E-9</c:v>
                </c:pt>
                <c:pt idx="329">
                  <c:v>-4.8304999999999998E-9</c:v>
                </c:pt>
                <c:pt idx="330">
                  <c:v>-4.8243000000000004E-9</c:v>
                </c:pt>
                <c:pt idx="331">
                  <c:v>-4.8179999999999997E-9</c:v>
                </c:pt>
                <c:pt idx="332">
                  <c:v>-4.8118000000000003E-9</c:v>
                </c:pt>
                <c:pt idx="333">
                  <c:v>-4.8054999999999996E-9</c:v>
                </c:pt>
                <c:pt idx="334">
                  <c:v>-4.7993000000000002E-9</c:v>
                </c:pt>
                <c:pt idx="335">
                  <c:v>-4.7930000000000003E-9</c:v>
                </c:pt>
                <c:pt idx="336">
                  <c:v>-4.7868000000000001E-9</c:v>
                </c:pt>
                <c:pt idx="337">
                  <c:v>-4.7805000000000002E-9</c:v>
                </c:pt>
                <c:pt idx="338">
                  <c:v>-4.7742999999999999E-9</c:v>
                </c:pt>
                <c:pt idx="339">
                  <c:v>-4.7680000000000001E-9</c:v>
                </c:pt>
                <c:pt idx="340">
                  <c:v>-4.7617999999999998E-9</c:v>
                </c:pt>
                <c:pt idx="341">
                  <c:v>-4.7555E-9</c:v>
                </c:pt>
                <c:pt idx="342">
                  <c:v>-4.7492999999999997E-9</c:v>
                </c:pt>
                <c:pt idx="343">
                  <c:v>-4.7429999999999999E-9</c:v>
                </c:pt>
                <c:pt idx="344">
                  <c:v>-4.7367999999999996E-9</c:v>
                </c:pt>
                <c:pt idx="345">
                  <c:v>-4.7304999999999997E-9</c:v>
                </c:pt>
                <c:pt idx="346">
                  <c:v>-4.7243000000000003E-9</c:v>
                </c:pt>
                <c:pt idx="347">
                  <c:v>-4.7179999999999996E-9</c:v>
                </c:pt>
                <c:pt idx="348">
                  <c:v>-4.7118000000000002E-9</c:v>
                </c:pt>
                <c:pt idx="349">
                  <c:v>-4.7055000000000003E-9</c:v>
                </c:pt>
                <c:pt idx="350">
                  <c:v>-4.6993000000000001E-9</c:v>
                </c:pt>
                <c:pt idx="351">
                  <c:v>-4.6930000000000002E-9</c:v>
                </c:pt>
                <c:pt idx="352">
                  <c:v>-4.6868E-9</c:v>
                </c:pt>
                <c:pt idx="353">
                  <c:v>-4.6805000000000001E-9</c:v>
                </c:pt>
                <c:pt idx="354">
                  <c:v>-4.6742999999999999E-9</c:v>
                </c:pt>
                <c:pt idx="355">
                  <c:v>-4.668E-9</c:v>
                </c:pt>
                <c:pt idx="356">
                  <c:v>-4.6617999999999998E-9</c:v>
                </c:pt>
                <c:pt idx="357">
                  <c:v>-4.6554999999999999E-9</c:v>
                </c:pt>
                <c:pt idx="358">
                  <c:v>-4.6492999999999997E-9</c:v>
                </c:pt>
                <c:pt idx="359">
                  <c:v>-4.6429999999999998E-9</c:v>
                </c:pt>
                <c:pt idx="360">
                  <c:v>-4.6368000000000004E-9</c:v>
                </c:pt>
                <c:pt idx="361">
                  <c:v>-4.6304999999999997E-9</c:v>
                </c:pt>
                <c:pt idx="362">
                  <c:v>-4.6243000000000003E-9</c:v>
                </c:pt>
                <c:pt idx="363">
                  <c:v>-4.6180000000000004E-9</c:v>
                </c:pt>
                <c:pt idx="364">
                  <c:v>-4.6118000000000001E-9</c:v>
                </c:pt>
                <c:pt idx="365">
                  <c:v>-4.6055000000000003E-9</c:v>
                </c:pt>
                <c:pt idx="366">
                  <c:v>-4.5993E-9</c:v>
                </c:pt>
                <c:pt idx="367">
                  <c:v>-4.5930000000000002E-9</c:v>
                </c:pt>
                <c:pt idx="368">
                  <c:v>-4.5867999999999999E-9</c:v>
                </c:pt>
                <c:pt idx="369">
                  <c:v>-4.5805000000000001E-9</c:v>
                </c:pt>
                <c:pt idx="370">
                  <c:v>-4.5742999999999998E-9</c:v>
                </c:pt>
                <c:pt idx="371">
                  <c:v>-4.5679999999999999E-9</c:v>
                </c:pt>
                <c:pt idx="372">
                  <c:v>-4.5617999999999997E-9</c:v>
                </c:pt>
                <c:pt idx="373">
                  <c:v>-4.5554999999999998E-9</c:v>
                </c:pt>
                <c:pt idx="374">
                  <c:v>-4.5493000000000004E-9</c:v>
                </c:pt>
                <c:pt idx="375">
                  <c:v>-4.5429999999999997E-9</c:v>
                </c:pt>
                <c:pt idx="376">
                  <c:v>-4.5368000000000003E-9</c:v>
                </c:pt>
                <c:pt idx="377">
                  <c:v>-4.5304999999999996E-9</c:v>
                </c:pt>
                <c:pt idx="378">
                  <c:v>-4.5243000000000002E-9</c:v>
                </c:pt>
                <c:pt idx="379">
                  <c:v>-4.5180000000000003E-9</c:v>
                </c:pt>
                <c:pt idx="380">
                  <c:v>-4.5118000000000001E-9</c:v>
                </c:pt>
                <c:pt idx="381">
                  <c:v>-4.5055000000000002E-9</c:v>
                </c:pt>
                <c:pt idx="382">
                  <c:v>-4.4993E-9</c:v>
                </c:pt>
                <c:pt idx="383">
                  <c:v>-4.4930000000000001E-9</c:v>
                </c:pt>
                <c:pt idx="384">
                  <c:v>-4.4867999999999999E-9</c:v>
                </c:pt>
                <c:pt idx="385">
                  <c:v>-4.4805E-9</c:v>
                </c:pt>
                <c:pt idx="386">
                  <c:v>-4.4742999999999997E-9</c:v>
                </c:pt>
                <c:pt idx="387">
                  <c:v>-4.4679999999999999E-9</c:v>
                </c:pt>
                <c:pt idx="388">
                  <c:v>-4.4617999999999996E-9</c:v>
                </c:pt>
                <c:pt idx="389">
                  <c:v>-4.4554999999999998E-9</c:v>
                </c:pt>
                <c:pt idx="390">
                  <c:v>-4.4493000000000003E-9</c:v>
                </c:pt>
                <c:pt idx="391">
                  <c:v>-4.4429999999999996E-9</c:v>
                </c:pt>
                <c:pt idx="392">
                  <c:v>-4.4368000000000002E-9</c:v>
                </c:pt>
                <c:pt idx="393">
                  <c:v>-4.4305000000000004E-9</c:v>
                </c:pt>
                <c:pt idx="394">
                  <c:v>-4.4243000000000001E-9</c:v>
                </c:pt>
                <c:pt idx="395">
                  <c:v>-4.4180000000000003E-9</c:v>
                </c:pt>
                <c:pt idx="396">
                  <c:v>-4.4118E-9</c:v>
                </c:pt>
                <c:pt idx="397">
                  <c:v>-4.4055000000000001E-9</c:v>
                </c:pt>
                <c:pt idx="398">
                  <c:v>-4.3992999999999999E-9</c:v>
                </c:pt>
                <c:pt idx="399">
                  <c:v>-4.393E-9</c:v>
                </c:pt>
                <c:pt idx="400">
                  <c:v>-4.3867999999999998E-9</c:v>
                </c:pt>
                <c:pt idx="401">
                  <c:v>-4.3804999999999999E-9</c:v>
                </c:pt>
                <c:pt idx="402">
                  <c:v>-4.3742999999999997E-9</c:v>
                </c:pt>
                <c:pt idx="403">
                  <c:v>-4.3679999999999998E-9</c:v>
                </c:pt>
                <c:pt idx="404">
                  <c:v>-4.3618000000000004E-9</c:v>
                </c:pt>
                <c:pt idx="405">
                  <c:v>-4.3554999999999997E-9</c:v>
                </c:pt>
                <c:pt idx="406">
                  <c:v>-4.3493000000000003E-9</c:v>
                </c:pt>
                <c:pt idx="407">
                  <c:v>-4.3430000000000004E-9</c:v>
                </c:pt>
                <c:pt idx="408">
                  <c:v>-4.3368000000000002E-9</c:v>
                </c:pt>
                <c:pt idx="409">
                  <c:v>-4.3305000000000003E-9</c:v>
                </c:pt>
                <c:pt idx="410">
                  <c:v>-4.3243E-9</c:v>
                </c:pt>
                <c:pt idx="411">
                  <c:v>-4.3180000000000002E-9</c:v>
                </c:pt>
                <c:pt idx="412">
                  <c:v>-4.3117999999999999E-9</c:v>
                </c:pt>
                <c:pt idx="413">
                  <c:v>-4.3055000000000001E-9</c:v>
                </c:pt>
                <c:pt idx="414">
                  <c:v>-4.2992999999999998E-9</c:v>
                </c:pt>
                <c:pt idx="415">
                  <c:v>-4.293E-9</c:v>
                </c:pt>
                <c:pt idx="416">
                  <c:v>-4.2867999999999997E-9</c:v>
                </c:pt>
                <c:pt idx="417">
                  <c:v>-4.2804999999999998E-9</c:v>
                </c:pt>
                <c:pt idx="418">
                  <c:v>-4.2742999999999996E-9</c:v>
                </c:pt>
                <c:pt idx="419">
                  <c:v>-4.2679999999999997E-9</c:v>
                </c:pt>
                <c:pt idx="420">
                  <c:v>-4.2618000000000003E-9</c:v>
                </c:pt>
                <c:pt idx="421">
                  <c:v>-4.2554999999999996E-9</c:v>
                </c:pt>
                <c:pt idx="422">
                  <c:v>-4.2493000000000002E-9</c:v>
                </c:pt>
                <c:pt idx="423">
                  <c:v>-4.2430000000000003E-9</c:v>
                </c:pt>
                <c:pt idx="424">
                  <c:v>-4.2368000000000001E-9</c:v>
                </c:pt>
                <c:pt idx="425">
                  <c:v>-4.2305000000000002E-9</c:v>
                </c:pt>
                <c:pt idx="426">
                  <c:v>-4.2243E-9</c:v>
                </c:pt>
                <c:pt idx="427">
                  <c:v>-4.2180000000000001E-9</c:v>
                </c:pt>
                <c:pt idx="428">
                  <c:v>-4.2117999999999999E-9</c:v>
                </c:pt>
                <c:pt idx="429">
                  <c:v>-4.2055E-9</c:v>
                </c:pt>
                <c:pt idx="430">
                  <c:v>-4.1992999999999998E-9</c:v>
                </c:pt>
                <c:pt idx="431">
                  <c:v>-4.1929999999999999E-9</c:v>
                </c:pt>
                <c:pt idx="432">
                  <c:v>-4.1867999999999996E-9</c:v>
                </c:pt>
                <c:pt idx="433">
                  <c:v>-4.1804999999999998E-9</c:v>
                </c:pt>
                <c:pt idx="434">
                  <c:v>-4.1743000000000004E-9</c:v>
                </c:pt>
                <c:pt idx="435">
                  <c:v>-4.1679999999999997E-9</c:v>
                </c:pt>
                <c:pt idx="436">
                  <c:v>-4.1618000000000002E-9</c:v>
                </c:pt>
                <c:pt idx="437">
                  <c:v>-4.1555000000000004E-9</c:v>
                </c:pt>
                <c:pt idx="438">
                  <c:v>-4.1493000000000001E-9</c:v>
                </c:pt>
                <c:pt idx="439">
                  <c:v>-4.1430000000000003E-9</c:v>
                </c:pt>
                <c:pt idx="440">
                  <c:v>-4.1368E-9</c:v>
                </c:pt>
                <c:pt idx="441">
                  <c:v>-4.1305000000000002E-9</c:v>
                </c:pt>
                <c:pt idx="442">
                  <c:v>-4.1242999999999999E-9</c:v>
                </c:pt>
                <c:pt idx="443">
                  <c:v>-4.118E-9</c:v>
                </c:pt>
                <c:pt idx="444">
                  <c:v>-4.1117999999999998E-9</c:v>
                </c:pt>
                <c:pt idx="445">
                  <c:v>-4.1054999999999999E-9</c:v>
                </c:pt>
                <c:pt idx="446">
                  <c:v>-4.0992999999999997E-9</c:v>
                </c:pt>
                <c:pt idx="447">
                  <c:v>-4.0929999999999998E-9</c:v>
                </c:pt>
                <c:pt idx="448">
                  <c:v>-4.0868000000000004E-9</c:v>
                </c:pt>
                <c:pt idx="449">
                  <c:v>-4.0804999999999997E-9</c:v>
                </c:pt>
                <c:pt idx="450">
                  <c:v>-4.0743000000000003E-9</c:v>
                </c:pt>
                <c:pt idx="451">
                  <c:v>-4.0679999999999996E-9</c:v>
                </c:pt>
                <c:pt idx="452">
                  <c:v>-4.0618000000000002E-9</c:v>
                </c:pt>
                <c:pt idx="453">
                  <c:v>-4.0555000000000003E-9</c:v>
                </c:pt>
                <c:pt idx="454">
                  <c:v>-4.0493000000000001E-9</c:v>
                </c:pt>
                <c:pt idx="455">
                  <c:v>-4.0430000000000002E-9</c:v>
                </c:pt>
                <c:pt idx="456">
                  <c:v>-4.0368E-9</c:v>
                </c:pt>
                <c:pt idx="457">
                  <c:v>-4.0305000000000001E-9</c:v>
                </c:pt>
                <c:pt idx="458">
                  <c:v>-4.0242999999999998E-9</c:v>
                </c:pt>
                <c:pt idx="459">
                  <c:v>-4.018E-9</c:v>
                </c:pt>
                <c:pt idx="460">
                  <c:v>-4.0117999999999997E-9</c:v>
                </c:pt>
                <c:pt idx="461">
                  <c:v>-4.0054999999999999E-9</c:v>
                </c:pt>
                <c:pt idx="462">
                  <c:v>-3.9992999999999996E-9</c:v>
                </c:pt>
                <c:pt idx="463">
                  <c:v>-3.9929999999999998E-9</c:v>
                </c:pt>
                <c:pt idx="464">
                  <c:v>-3.9868000000000003E-9</c:v>
                </c:pt>
                <c:pt idx="465">
                  <c:v>-3.9804999999999996E-9</c:v>
                </c:pt>
                <c:pt idx="466">
                  <c:v>-3.9743000000000002E-9</c:v>
                </c:pt>
                <c:pt idx="467">
                  <c:v>-3.9680000000000004E-9</c:v>
                </c:pt>
                <c:pt idx="468">
                  <c:v>-3.9618000000000001E-9</c:v>
                </c:pt>
                <c:pt idx="469">
                  <c:v>-3.9555000000000002E-9</c:v>
                </c:pt>
                <c:pt idx="470">
                  <c:v>-3.9493E-9</c:v>
                </c:pt>
                <c:pt idx="471">
                  <c:v>-3.9430000000000001E-9</c:v>
                </c:pt>
                <c:pt idx="472">
                  <c:v>-3.9367999999999999E-9</c:v>
                </c:pt>
                <c:pt idx="473">
                  <c:v>-3.9305E-9</c:v>
                </c:pt>
                <c:pt idx="474">
                  <c:v>-3.9242999999999998E-9</c:v>
                </c:pt>
                <c:pt idx="475">
                  <c:v>-3.9179999999999999E-9</c:v>
                </c:pt>
                <c:pt idx="476">
                  <c:v>-3.9117999999999997E-9</c:v>
                </c:pt>
                <c:pt idx="477">
                  <c:v>-3.9054999999999998E-9</c:v>
                </c:pt>
                <c:pt idx="478">
                  <c:v>-3.8993000000000004E-9</c:v>
                </c:pt>
                <c:pt idx="479">
                  <c:v>-3.8929999999999997E-9</c:v>
                </c:pt>
                <c:pt idx="480">
                  <c:v>-3.8868000000000003E-9</c:v>
                </c:pt>
                <c:pt idx="481">
                  <c:v>-3.8805000000000004E-9</c:v>
                </c:pt>
                <c:pt idx="482">
                  <c:v>-3.8743000000000002E-9</c:v>
                </c:pt>
                <c:pt idx="483">
                  <c:v>-3.8680000000000003E-9</c:v>
                </c:pt>
                <c:pt idx="484">
                  <c:v>-3.8618E-9</c:v>
                </c:pt>
                <c:pt idx="485">
                  <c:v>-3.8555000000000002E-9</c:v>
                </c:pt>
                <c:pt idx="486">
                  <c:v>-3.8492999999999999E-9</c:v>
                </c:pt>
                <c:pt idx="487">
                  <c:v>-3.8430000000000001E-9</c:v>
                </c:pt>
                <c:pt idx="488">
                  <c:v>-3.8367999999999998E-9</c:v>
                </c:pt>
                <c:pt idx="489">
                  <c:v>-3.8305E-9</c:v>
                </c:pt>
                <c:pt idx="490">
                  <c:v>-3.8242999999999997E-9</c:v>
                </c:pt>
                <c:pt idx="491">
                  <c:v>-3.8179999999999998E-9</c:v>
                </c:pt>
                <c:pt idx="492">
                  <c:v>-3.8117999999999996E-9</c:v>
                </c:pt>
                <c:pt idx="493">
                  <c:v>-3.8054999999999997E-9</c:v>
                </c:pt>
                <c:pt idx="494">
                  <c:v>-3.7993000000000003E-9</c:v>
                </c:pt>
                <c:pt idx="495">
                  <c:v>-3.7929999999999996E-9</c:v>
                </c:pt>
                <c:pt idx="496">
                  <c:v>-3.7868000000000002E-9</c:v>
                </c:pt>
                <c:pt idx="497">
                  <c:v>-3.7805000000000003E-9</c:v>
                </c:pt>
                <c:pt idx="498">
                  <c:v>-3.7743000000000001E-9</c:v>
                </c:pt>
                <c:pt idx="499">
                  <c:v>-3.7680000000000002E-9</c:v>
                </c:pt>
                <c:pt idx="500">
                  <c:v>-3.7618E-9</c:v>
                </c:pt>
                <c:pt idx="501">
                  <c:v>-3.7555000000000001E-9</c:v>
                </c:pt>
                <c:pt idx="502">
                  <c:v>-3.7492999999999999E-9</c:v>
                </c:pt>
                <c:pt idx="503">
                  <c:v>-3.743E-9</c:v>
                </c:pt>
                <c:pt idx="504">
                  <c:v>-3.7367999999999998E-9</c:v>
                </c:pt>
                <c:pt idx="505">
                  <c:v>-3.7304999999999999E-9</c:v>
                </c:pt>
                <c:pt idx="506">
                  <c:v>-3.7243000000000001E-9</c:v>
                </c:pt>
                <c:pt idx="507">
                  <c:v>-3.7180000000000002E-9</c:v>
                </c:pt>
                <c:pt idx="508">
                  <c:v>-3.7117999999999999E-9</c:v>
                </c:pt>
                <c:pt idx="509">
                  <c:v>-3.7055000000000001E-9</c:v>
                </c:pt>
                <c:pt idx="510">
                  <c:v>-3.6992999999999998E-9</c:v>
                </c:pt>
                <c:pt idx="511">
                  <c:v>-3.693E-9</c:v>
                </c:pt>
                <c:pt idx="512">
                  <c:v>-3.6868000000000001E-9</c:v>
                </c:pt>
                <c:pt idx="513">
                  <c:v>-3.6804999999999999E-9</c:v>
                </c:pt>
                <c:pt idx="514">
                  <c:v>-3.6743E-9</c:v>
                </c:pt>
                <c:pt idx="515">
                  <c:v>-3.6680000000000002E-9</c:v>
                </c:pt>
                <c:pt idx="516">
                  <c:v>-3.6617999999999999E-9</c:v>
                </c:pt>
                <c:pt idx="517">
                  <c:v>-3.6555E-9</c:v>
                </c:pt>
                <c:pt idx="518">
                  <c:v>-3.6492999999999998E-9</c:v>
                </c:pt>
                <c:pt idx="519">
                  <c:v>-3.6429999999999999E-9</c:v>
                </c:pt>
                <c:pt idx="520">
                  <c:v>-3.6368000000000001E-9</c:v>
                </c:pt>
                <c:pt idx="521">
                  <c:v>-3.6304999999999998E-9</c:v>
                </c:pt>
                <c:pt idx="522">
                  <c:v>-3.6243E-9</c:v>
                </c:pt>
                <c:pt idx="523">
                  <c:v>-3.6180000000000001E-9</c:v>
                </c:pt>
                <c:pt idx="524">
                  <c:v>-3.6117999999999999E-9</c:v>
                </c:pt>
                <c:pt idx="525">
                  <c:v>-3.6055E-9</c:v>
                </c:pt>
                <c:pt idx="526">
                  <c:v>-3.5993000000000002E-9</c:v>
                </c:pt>
                <c:pt idx="527">
                  <c:v>-3.5929999999999999E-9</c:v>
                </c:pt>
                <c:pt idx="528">
                  <c:v>-3.5868000000000001E-9</c:v>
                </c:pt>
                <c:pt idx="529">
                  <c:v>-3.5805000000000002E-9</c:v>
                </c:pt>
                <c:pt idx="530">
                  <c:v>-3.5743E-9</c:v>
                </c:pt>
                <c:pt idx="531">
                  <c:v>-3.5680000000000001E-9</c:v>
                </c:pt>
                <c:pt idx="532">
                  <c:v>-3.5617999999999998E-9</c:v>
                </c:pt>
                <c:pt idx="533">
                  <c:v>-3.5555E-9</c:v>
                </c:pt>
                <c:pt idx="534">
                  <c:v>-3.5493000000000001E-9</c:v>
                </c:pt>
                <c:pt idx="535">
                  <c:v>-3.5429999999999999E-9</c:v>
                </c:pt>
                <c:pt idx="536">
                  <c:v>-3.5368E-9</c:v>
                </c:pt>
                <c:pt idx="537">
                  <c:v>-3.5305000000000002E-9</c:v>
                </c:pt>
                <c:pt idx="538">
                  <c:v>-3.5242999999999999E-9</c:v>
                </c:pt>
                <c:pt idx="539">
                  <c:v>-3.5180000000000001E-9</c:v>
                </c:pt>
                <c:pt idx="540">
                  <c:v>-3.5117999999999998E-9</c:v>
                </c:pt>
                <c:pt idx="541">
                  <c:v>-3.5054999999999999E-9</c:v>
                </c:pt>
                <c:pt idx="542">
                  <c:v>-3.4993000000000001E-9</c:v>
                </c:pt>
                <c:pt idx="543">
                  <c:v>-3.4929999999999998E-9</c:v>
                </c:pt>
                <c:pt idx="544">
                  <c:v>-3.4868E-9</c:v>
                </c:pt>
                <c:pt idx="545">
                  <c:v>-3.4805000000000001E-9</c:v>
                </c:pt>
                <c:pt idx="546">
                  <c:v>-3.4742999999999999E-9</c:v>
                </c:pt>
                <c:pt idx="547">
                  <c:v>-3.468E-9</c:v>
                </c:pt>
                <c:pt idx="548">
                  <c:v>-3.4618000000000002E-9</c:v>
                </c:pt>
                <c:pt idx="549">
                  <c:v>-3.4554999999999999E-9</c:v>
                </c:pt>
                <c:pt idx="550">
                  <c:v>-3.4493000000000001E-9</c:v>
                </c:pt>
                <c:pt idx="551">
                  <c:v>-3.4429999999999998E-9</c:v>
                </c:pt>
                <c:pt idx="552">
                  <c:v>-3.4368E-9</c:v>
                </c:pt>
                <c:pt idx="553">
                  <c:v>-3.4305000000000001E-9</c:v>
                </c:pt>
                <c:pt idx="554">
                  <c:v>-3.4242999999999998E-9</c:v>
                </c:pt>
                <c:pt idx="555">
                  <c:v>-3.418E-9</c:v>
                </c:pt>
                <c:pt idx="556">
                  <c:v>-3.4118000000000002E-9</c:v>
                </c:pt>
                <c:pt idx="557">
                  <c:v>-3.4054999999999999E-9</c:v>
                </c:pt>
                <c:pt idx="558">
                  <c:v>-3.3993E-9</c:v>
                </c:pt>
                <c:pt idx="559">
                  <c:v>-3.3930000000000002E-9</c:v>
                </c:pt>
                <c:pt idx="560">
                  <c:v>-3.3867999999999999E-9</c:v>
                </c:pt>
                <c:pt idx="561">
                  <c:v>-3.3805000000000001E-9</c:v>
                </c:pt>
                <c:pt idx="562">
                  <c:v>-3.3742999999999998E-9</c:v>
                </c:pt>
                <c:pt idx="563">
                  <c:v>-3.368E-9</c:v>
                </c:pt>
                <c:pt idx="564">
                  <c:v>-3.3618000000000001E-9</c:v>
                </c:pt>
                <c:pt idx="565">
                  <c:v>-3.3554999999999998E-9</c:v>
                </c:pt>
                <c:pt idx="566">
                  <c:v>-3.3493E-9</c:v>
                </c:pt>
                <c:pt idx="567">
                  <c:v>-3.3430000000000001E-9</c:v>
                </c:pt>
                <c:pt idx="568">
                  <c:v>-3.3367999999999999E-9</c:v>
                </c:pt>
                <c:pt idx="569">
                  <c:v>-3.3305E-9</c:v>
                </c:pt>
                <c:pt idx="570">
                  <c:v>-3.3243000000000002E-9</c:v>
                </c:pt>
                <c:pt idx="571">
                  <c:v>-3.3179999999999999E-9</c:v>
                </c:pt>
                <c:pt idx="572">
                  <c:v>-3.3118000000000001E-9</c:v>
                </c:pt>
                <c:pt idx="573">
                  <c:v>-3.3054999999999998E-9</c:v>
                </c:pt>
                <c:pt idx="574">
                  <c:v>-3.2993E-9</c:v>
                </c:pt>
                <c:pt idx="575">
                  <c:v>-3.2930000000000001E-9</c:v>
                </c:pt>
                <c:pt idx="576">
                  <c:v>-3.2867999999999999E-9</c:v>
                </c:pt>
                <c:pt idx="577">
                  <c:v>-3.2805E-9</c:v>
                </c:pt>
                <c:pt idx="578">
                  <c:v>-3.2743000000000002E-9</c:v>
                </c:pt>
                <c:pt idx="579">
                  <c:v>-3.2679999999999999E-9</c:v>
                </c:pt>
                <c:pt idx="580">
                  <c:v>-3.2618E-9</c:v>
                </c:pt>
                <c:pt idx="581">
                  <c:v>-3.2555000000000002E-9</c:v>
                </c:pt>
                <c:pt idx="582">
                  <c:v>-3.2492999999999999E-9</c:v>
                </c:pt>
                <c:pt idx="583">
                  <c:v>-3.2430000000000001E-9</c:v>
                </c:pt>
                <c:pt idx="584">
                  <c:v>-3.2367999999999998E-9</c:v>
                </c:pt>
                <c:pt idx="585">
                  <c:v>-3.2305E-9</c:v>
                </c:pt>
                <c:pt idx="586">
                  <c:v>-3.2243000000000001E-9</c:v>
                </c:pt>
                <c:pt idx="587">
                  <c:v>-3.2179999999999998E-9</c:v>
                </c:pt>
                <c:pt idx="588">
                  <c:v>-3.2118E-9</c:v>
                </c:pt>
                <c:pt idx="589">
                  <c:v>-3.2055000000000001E-9</c:v>
                </c:pt>
                <c:pt idx="590">
                  <c:v>-3.1992999999999999E-9</c:v>
                </c:pt>
                <c:pt idx="591">
                  <c:v>-3.193E-9</c:v>
                </c:pt>
                <c:pt idx="592">
                  <c:v>-3.1868000000000002E-9</c:v>
                </c:pt>
                <c:pt idx="593">
                  <c:v>-3.1804999999999999E-9</c:v>
                </c:pt>
                <c:pt idx="594">
                  <c:v>-3.1743000000000001E-9</c:v>
                </c:pt>
                <c:pt idx="595">
                  <c:v>-3.1679999999999998E-9</c:v>
                </c:pt>
                <c:pt idx="596">
                  <c:v>-3.1618E-9</c:v>
                </c:pt>
                <c:pt idx="597">
                  <c:v>-3.1555000000000001E-9</c:v>
                </c:pt>
                <c:pt idx="598">
                  <c:v>-3.1492999999999999E-9</c:v>
                </c:pt>
                <c:pt idx="599">
                  <c:v>-3.143E-9</c:v>
                </c:pt>
                <c:pt idx="600">
                  <c:v>-3.1368000000000002E-9</c:v>
                </c:pt>
                <c:pt idx="601">
                  <c:v>-3.1304999999999999E-9</c:v>
                </c:pt>
                <c:pt idx="602">
                  <c:v>-3.1243000000000001E-9</c:v>
                </c:pt>
                <c:pt idx="603">
                  <c:v>-3.1180000000000002E-9</c:v>
                </c:pt>
                <c:pt idx="604">
                  <c:v>-3.1117999999999999E-9</c:v>
                </c:pt>
                <c:pt idx="605">
                  <c:v>-3.1055000000000001E-9</c:v>
                </c:pt>
                <c:pt idx="606">
                  <c:v>-3.0992999999999998E-9</c:v>
                </c:pt>
                <c:pt idx="607">
                  <c:v>-3.093E-9</c:v>
                </c:pt>
                <c:pt idx="608">
                  <c:v>-3.0868000000000001E-9</c:v>
                </c:pt>
                <c:pt idx="609">
                  <c:v>-3.0804999999999999E-9</c:v>
                </c:pt>
                <c:pt idx="610">
                  <c:v>-3.0743E-9</c:v>
                </c:pt>
                <c:pt idx="611">
                  <c:v>-3.0680000000000002E-9</c:v>
                </c:pt>
                <c:pt idx="612">
                  <c:v>-3.0617999999999999E-9</c:v>
                </c:pt>
                <c:pt idx="613">
                  <c:v>-3.0555E-9</c:v>
                </c:pt>
                <c:pt idx="614">
                  <c:v>-3.0492999999999998E-9</c:v>
                </c:pt>
                <c:pt idx="615">
                  <c:v>-3.0429999999999999E-9</c:v>
                </c:pt>
                <c:pt idx="616">
                  <c:v>-3.0368000000000001E-9</c:v>
                </c:pt>
                <c:pt idx="617">
                  <c:v>-3.0304999999999998E-9</c:v>
                </c:pt>
                <c:pt idx="618">
                  <c:v>-3.0243E-9</c:v>
                </c:pt>
                <c:pt idx="619">
                  <c:v>-3.0180000000000001E-9</c:v>
                </c:pt>
                <c:pt idx="620">
                  <c:v>-3.0117999999999999E-9</c:v>
                </c:pt>
                <c:pt idx="621">
                  <c:v>-3.0055E-9</c:v>
                </c:pt>
                <c:pt idx="622">
                  <c:v>-2.9993000000000002E-9</c:v>
                </c:pt>
                <c:pt idx="623">
                  <c:v>-2.9929999999999999E-9</c:v>
                </c:pt>
                <c:pt idx="624">
                  <c:v>-2.9868000000000001E-9</c:v>
                </c:pt>
                <c:pt idx="625">
                  <c:v>-2.9805000000000002E-9</c:v>
                </c:pt>
                <c:pt idx="626">
                  <c:v>-2.9743E-9</c:v>
                </c:pt>
                <c:pt idx="627">
                  <c:v>-2.9680000000000001E-9</c:v>
                </c:pt>
                <c:pt idx="628">
                  <c:v>-2.9617999999999998E-9</c:v>
                </c:pt>
                <c:pt idx="629">
                  <c:v>-2.9555E-9</c:v>
                </c:pt>
                <c:pt idx="630">
                  <c:v>-2.9493000000000001E-9</c:v>
                </c:pt>
                <c:pt idx="631">
                  <c:v>-2.9429999999999999E-9</c:v>
                </c:pt>
                <c:pt idx="632">
                  <c:v>-2.9368E-9</c:v>
                </c:pt>
                <c:pt idx="633">
                  <c:v>-2.9305000000000002E-9</c:v>
                </c:pt>
                <c:pt idx="634">
                  <c:v>-2.9242999999999999E-9</c:v>
                </c:pt>
                <c:pt idx="635">
                  <c:v>-2.9180000000000001E-9</c:v>
                </c:pt>
                <c:pt idx="636">
                  <c:v>-2.9117999999999998E-9</c:v>
                </c:pt>
                <c:pt idx="637">
                  <c:v>-2.9054999999999999E-9</c:v>
                </c:pt>
                <c:pt idx="638">
                  <c:v>-2.8993000000000001E-9</c:v>
                </c:pt>
                <c:pt idx="639">
                  <c:v>-2.8929999999999998E-9</c:v>
                </c:pt>
                <c:pt idx="640">
                  <c:v>-2.8868E-9</c:v>
                </c:pt>
                <c:pt idx="641">
                  <c:v>-2.8805000000000001E-9</c:v>
                </c:pt>
                <c:pt idx="642">
                  <c:v>-2.8742999999999999E-9</c:v>
                </c:pt>
                <c:pt idx="643">
                  <c:v>-2.868E-9</c:v>
                </c:pt>
                <c:pt idx="644">
                  <c:v>-2.8618000000000002E-9</c:v>
                </c:pt>
                <c:pt idx="645">
                  <c:v>-2.8554999999999999E-9</c:v>
                </c:pt>
                <c:pt idx="646">
                  <c:v>-2.8493000000000001E-9</c:v>
                </c:pt>
                <c:pt idx="647">
                  <c:v>-2.8429999999999998E-9</c:v>
                </c:pt>
                <c:pt idx="648">
                  <c:v>-2.8368E-9</c:v>
                </c:pt>
                <c:pt idx="649">
                  <c:v>-2.8305000000000001E-9</c:v>
                </c:pt>
                <c:pt idx="650">
                  <c:v>-2.8242999999999999E-9</c:v>
                </c:pt>
                <c:pt idx="651">
                  <c:v>-2.818E-9</c:v>
                </c:pt>
                <c:pt idx="652">
                  <c:v>-2.8118000000000002E-9</c:v>
                </c:pt>
                <c:pt idx="653">
                  <c:v>-2.8054999999999999E-9</c:v>
                </c:pt>
                <c:pt idx="654">
                  <c:v>-2.7993E-9</c:v>
                </c:pt>
                <c:pt idx="655">
                  <c:v>-2.7930000000000002E-9</c:v>
                </c:pt>
                <c:pt idx="656">
                  <c:v>-2.7867999999999999E-9</c:v>
                </c:pt>
                <c:pt idx="657">
                  <c:v>-2.7805000000000001E-9</c:v>
                </c:pt>
                <c:pt idx="658">
                  <c:v>-2.7742999999999998E-9</c:v>
                </c:pt>
                <c:pt idx="659">
                  <c:v>-2.768E-9</c:v>
                </c:pt>
                <c:pt idx="660">
                  <c:v>-2.7618000000000001E-9</c:v>
                </c:pt>
                <c:pt idx="661">
                  <c:v>-2.7554999999999998E-9</c:v>
                </c:pt>
                <c:pt idx="662">
                  <c:v>-2.7493E-9</c:v>
                </c:pt>
                <c:pt idx="663">
                  <c:v>-2.7430000000000001E-9</c:v>
                </c:pt>
                <c:pt idx="664">
                  <c:v>-2.7367999999999999E-9</c:v>
                </c:pt>
                <c:pt idx="665">
                  <c:v>-2.7305E-9</c:v>
                </c:pt>
                <c:pt idx="666">
                  <c:v>-2.7243000000000002E-9</c:v>
                </c:pt>
                <c:pt idx="667">
                  <c:v>-2.7179999999999999E-9</c:v>
                </c:pt>
                <c:pt idx="668">
                  <c:v>-2.7118000000000001E-9</c:v>
                </c:pt>
                <c:pt idx="669">
                  <c:v>-2.7054999999999998E-9</c:v>
                </c:pt>
                <c:pt idx="670">
                  <c:v>-2.6993E-9</c:v>
                </c:pt>
                <c:pt idx="671">
                  <c:v>-2.6930000000000001E-9</c:v>
                </c:pt>
                <c:pt idx="672">
                  <c:v>-2.6867999999999999E-9</c:v>
                </c:pt>
                <c:pt idx="673">
                  <c:v>-2.6805E-9</c:v>
                </c:pt>
                <c:pt idx="674">
                  <c:v>-2.6743000000000002E-9</c:v>
                </c:pt>
                <c:pt idx="675">
                  <c:v>-2.6679999999999999E-9</c:v>
                </c:pt>
                <c:pt idx="676">
                  <c:v>-2.6618000000000001E-9</c:v>
                </c:pt>
                <c:pt idx="677">
                  <c:v>-2.6555000000000002E-9</c:v>
                </c:pt>
                <c:pt idx="678">
                  <c:v>-2.6492999999999999E-9</c:v>
                </c:pt>
                <c:pt idx="679">
                  <c:v>-2.6430000000000001E-9</c:v>
                </c:pt>
                <c:pt idx="680">
                  <c:v>-2.6367999999999998E-9</c:v>
                </c:pt>
                <c:pt idx="681">
                  <c:v>-2.6305E-9</c:v>
                </c:pt>
                <c:pt idx="682">
                  <c:v>-2.6243000000000001E-9</c:v>
                </c:pt>
                <c:pt idx="683">
                  <c:v>-2.6179999999999999E-9</c:v>
                </c:pt>
                <c:pt idx="684">
                  <c:v>-2.6118E-9</c:v>
                </c:pt>
                <c:pt idx="685">
                  <c:v>-2.6055000000000002E-9</c:v>
                </c:pt>
                <c:pt idx="686">
                  <c:v>-2.5992999999999999E-9</c:v>
                </c:pt>
                <c:pt idx="687">
                  <c:v>-2.593E-9</c:v>
                </c:pt>
                <c:pt idx="688">
                  <c:v>-2.5867999999999998E-9</c:v>
                </c:pt>
                <c:pt idx="689">
                  <c:v>-2.5804999999999999E-9</c:v>
                </c:pt>
                <c:pt idx="690">
                  <c:v>-2.5743000000000001E-9</c:v>
                </c:pt>
                <c:pt idx="691">
                  <c:v>-2.5679999999999998E-9</c:v>
                </c:pt>
                <c:pt idx="692">
                  <c:v>-2.5618E-9</c:v>
                </c:pt>
                <c:pt idx="693">
                  <c:v>-2.5555000000000001E-9</c:v>
                </c:pt>
                <c:pt idx="694">
                  <c:v>-2.5492999999999999E-9</c:v>
                </c:pt>
                <c:pt idx="695">
                  <c:v>-2.543E-9</c:v>
                </c:pt>
                <c:pt idx="696">
                  <c:v>-2.5368000000000002E-9</c:v>
                </c:pt>
                <c:pt idx="697">
                  <c:v>-2.5304999999999999E-9</c:v>
                </c:pt>
                <c:pt idx="698">
                  <c:v>-2.5243000000000001E-9</c:v>
                </c:pt>
                <c:pt idx="699">
                  <c:v>-2.5180000000000002E-9</c:v>
                </c:pt>
                <c:pt idx="700">
                  <c:v>-2.5117999999999999E-9</c:v>
                </c:pt>
                <c:pt idx="701">
                  <c:v>-2.5055000000000001E-9</c:v>
                </c:pt>
                <c:pt idx="702">
                  <c:v>-2.4992999999999998E-9</c:v>
                </c:pt>
                <c:pt idx="703">
                  <c:v>-2.493E-9</c:v>
                </c:pt>
                <c:pt idx="704">
                  <c:v>-2.4868000000000001E-9</c:v>
                </c:pt>
                <c:pt idx="705">
                  <c:v>-2.4804999999999999E-9</c:v>
                </c:pt>
                <c:pt idx="706">
                  <c:v>-2.4743E-9</c:v>
                </c:pt>
                <c:pt idx="707">
                  <c:v>-2.4680000000000002E-9</c:v>
                </c:pt>
                <c:pt idx="708">
                  <c:v>-2.4617999999999999E-9</c:v>
                </c:pt>
                <c:pt idx="709">
                  <c:v>-2.4555000000000001E-9</c:v>
                </c:pt>
                <c:pt idx="710">
                  <c:v>-2.4492999999999998E-9</c:v>
                </c:pt>
                <c:pt idx="711">
                  <c:v>-2.4429999999999999E-9</c:v>
                </c:pt>
                <c:pt idx="712">
                  <c:v>-2.4368000000000001E-9</c:v>
                </c:pt>
                <c:pt idx="713">
                  <c:v>-2.4304999999999998E-9</c:v>
                </c:pt>
                <c:pt idx="714">
                  <c:v>-2.4243E-9</c:v>
                </c:pt>
                <c:pt idx="715">
                  <c:v>-2.4180000000000001E-9</c:v>
                </c:pt>
                <c:pt idx="716">
                  <c:v>-2.4117999999999999E-9</c:v>
                </c:pt>
                <c:pt idx="717">
                  <c:v>-2.4055E-9</c:v>
                </c:pt>
                <c:pt idx="718">
                  <c:v>-2.3993000000000002E-9</c:v>
                </c:pt>
                <c:pt idx="719">
                  <c:v>-2.3929999999999999E-9</c:v>
                </c:pt>
                <c:pt idx="720">
                  <c:v>-2.3868000000000001E-9</c:v>
                </c:pt>
                <c:pt idx="721">
                  <c:v>-2.3805000000000002E-9</c:v>
                </c:pt>
                <c:pt idx="722">
                  <c:v>-2.3743E-9</c:v>
                </c:pt>
                <c:pt idx="723">
                  <c:v>-2.3680000000000001E-9</c:v>
                </c:pt>
                <c:pt idx="724">
                  <c:v>-2.3617999999999998E-9</c:v>
                </c:pt>
                <c:pt idx="725">
                  <c:v>-2.3555E-9</c:v>
                </c:pt>
                <c:pt idx="726">
                  <c:v>-2.3493000000000001E-9</c:v>
                </c:pt>
                <c:pt idx="727">
                  <c:v>-2.3429999999999999E-9</c:v>
                </c:pt>
                <c:pt idx="728">
                  <c:v>-2.3368E-9</c:v>
                </c:pt>
                <c:pt idx="729">
                  <c:v>-2.3305000000000002E-9</c:v>
                </c:pt>
                <c:pt idx="730">
                  <c:v>-2.3242999999999999E-9</c:v>
                </c:pt>
                <c:pt idx="731">
                  <c:v>-2.3180000000000001E-9</c:v>
                </c:pt>
                <c:pt idx="732">
                  <c:v>-2.3117999999999998E-9</c:v>
                </c:pt>
                <c:pt idx="733">
                  <c:v>-2.3054999999999999E-9</c:v>
                </c:pt>
                <c:pt idx="734">
                  <c:v>-2.2993000000000001E-9</c:v>
                </c:pt>
                <c:pt idx="735">
                  <c:v>-2.2929999999999998E-9</c:v>
                </c:pt>
                <c:pt idx="736">
                  <c:v>-2.2868E-9</c:v>
                </c:pt>
                <c:pt idx="737">
                  <c:v>-2.2805000000000001E-9</c:v>
                </c:pt>
                <c:pt idx="738">
                  <c:v>-2.2742999999999999E-9</c:v>
                </c:pt>
                <c:pt idx="739">
                  <c:v>-2.268E-9</c:v>
                </c:pt>
                <c:pt idx="740">
                  <c:v>-2.2618000000000002E-9</c:v>
                </c:pt>
                <c:pt idx="741">
                  <c:v>-2.2554999999999999E-9</c:v>
                </c:pt>
                <c:pt idx="742">
                  <c:v>-2.2493000000000001E-9</c:v>
                </c:pt>
                <c:pt idx="743">
                  <c:v>-2.2429999999999998E-9</c:v>
                </c:pt>
                <c:pt idx="744">
                  <c:v>-2.2368E-9</c:v>
                </c:pt>
                <c:pt idx="745">
                  <c:v>-2.2305000000000001E-9</c:v>
                </c:pt>
                <c:pt idx="746">
                  <c:v>-2.2242999999999999E-9</c:v>
                </c:pt>
                <c:pt idx="747">
                  <c:v>-2.218E-9</c:v>
                </c:pt>
                <c:pt idx="748">
                  <c:v>-2.2118000000000002E-9</c:v>
                </c:pt>
                <c:pt idx="749">
                  <c:v>-2.2054999999999999E-9</c:v>
                </c:pt>
                <c:pt idx="750">
                  <c:v>-2.1993E-9</c:v>
                </c:pt>
                <c:pt idx="751">
                  <c:v>-2.1930000000000002E-9</c:v>
                </c:pt>
                <c:pt idx="752">
                  <c:v>-2.1867999999999999E-9</c:v>
                </c:pt>
                <c:pt idx="753">
                  <c:v>-2.1805000000000001E-9</c:v>
                </c:pt>
                <c:pt idx="754">
                  <c:v>-2.1742999999999998E-9</c:v>
                </c:pt>
                <c:pt idx="755">
                  <c:v>-2.168E-9</c:v>
                </c:pt>
                <c:pt idx="756">
                  <c:v>-2.1618000000000001E-9</c:v>
                </c:pt>
                <c:pt idx="757">
                  <c:v>-2.1554999999999998E-9</c:v>
                </c:pt>
                <c:pt idx="758">
                  <c:v>-2.1493E-9</c:v>
                </c:pt>
                <c:pt idx="759">
                  <c:v>-2.1430000000000001E-9</c:v>
                </c:pt>
                <c:pt idx="760">
                  <c:v>-2.1367999999999999E-9</c:v>
                </c:pt>
                <c:pt idx="761">
                  <c:v>-2.1305E-9</c:v>
                </c:pt>
                <c:pt idx="762">
                  <c:v>-2.1243000000000002E-9</c:v>
                </c:pt>
                <c:pt idx="763">
                  <c:v>-2.1179999999999999E-9</c:v>
                </c:pt>
                <c:pt idx="764">
                  <c:v>-2.1118000000000001E-9</c:v>
                </c:pt>
                <c:pt idx="765">
                  <c:v>-2.1054999999999998E-9</c:v>
                </c:pt>
                <c:pt idx="766">
                  <c:v>-2.0993E-9</c:v>
                </c:pt>
                <c:pt idx="767">
                  <c:v>-2.0930000000000001E-9</c:v>
                </c:pt>
                <c:pt idx="768">
                  <c:v>-2.0867999999999999E-9</c:v>
                </c:pt>
                <c:pt idx="769">
                  <c:v>-2.0805E-9</c:v>
                </c:pt>
                <c:pt idx="770">
                  <c:v>-2.0743000000000002E-9</c:v>
                </c:pt>
                <c:pt idx="771">
                  <c:v>-2.0679999999999999E-9</c:v>
                </c:pt>
                <c:pt idx="772">
                  <c:v>-2.0618000000000001E-9</c:v>
                </c:pt>
                <c:pt idx="773">
                  <c:v>-2.0555000000000002E-9</c:v>
                </c:pt>
                <c:pt idx="774">
                  <c:v>-2.0492999999999999E-9</c:v>
                </c:pt>
                <c:pt idx="775">
                  <c:v>-2.0430000000000001E-9</c:v>
                </c:pt>
                <c:pt idx="776">
                  <c:v>-2.0367999999999998E-9</c:v>
                </c:pt>
                <c:pt idx="777">
                  <c:v>-2.0305E-9</c:v>
                </c:pt>
                <c:pt idx="778">
                  <c:v>-2.0243000000000001E-9</c:v>
                </c:pt>
                <c:pt idx="779">
                  <c:v>-2.0179999999999999E-9</c:v>
                </c:pt>
                <c:pt idx="780">
                  <c:v>-2.0118E-9</c:v>
                </c:pt>
                <c:pt idx="781">
                  <c:v>-2.0055000000000002E-9</c:v>
                </c:pt>
                <c:pt idx="782">
                  <c:v>-1.9992999999999999E-9</c:v>
                </c:pt>
                <c:pt idx="783">
                  <c:v>-1.993E-9</c:v>
                </c:pt>
                <c:pt idx="784">
                  <c:v>-1.9867999999999998E-9</c:v>
                </c:pt>
                <c:pt idx="785">
                  <c:v>-1.9804999999999999E-9</c:v>
                </c:pt>
                <c:pt idx="786">
                  <c:v>-1.9743000000000001E-9</c:v>
                </c:pt>
                <c:pt idx="787">
                  <c:v>-1.9679999999999998E-9</c:v>
                </c:pt>
                <c:pt idx="788">
                  <c:v>-1.9618E-9</c:v>
                </c:pt>
                <c:pt idx="789">
                  <c:v>-1.9555000000000001E-9</c:v>
                </c:pt>
                <c:pt idx="790">
                  <c:v>-1.9492999999999999E-9</c:v>
                </c:pt>
                <c:pt idx="791">
                  <c:v>-1.943E-9</c:v>
                </c:pt>
                <c:pt idx="792">
                  <c:v>-1.9368000000000002E-9</c:v>
                </c:pt>
                <c:pt idx="793">
                  <c:v>-1.9304999999999999E-9</c:v>
                </c:pt>
                <c:pt idx="794">
                  <c:v>-1.9243000000000001E-9</c:v>
                </c:pt>
                <c:pt idx="795">
                  <c:v>-1.9180000000000002E-9</c:v>
                </c:pt>
                <c:pt idx="796">
                  <c:v>-1.9118E-9</c:v>
                </c:pt>
                <c:pt idx="797">
                  <c:v>-1.9055000000000001E-9</c:v>
                </c:pt>
                <c:pt idx="798">
                  <c:v>-1.8992999999999998E-9</c:v>
                </c:pt>
                <c:pt idx="799">
                  <c:v>-1.893E-9</c:v>
                </c:pt>
                <c:pt idx="800">
                  <c:v>-1.8868000000000001E-9</c:v>
                </c:pt>
                <c:pt idx="801">
                  <c:v>-1.8804999999999999E-9</c:v>
                </c:pt>
                <c:pt idx="802">
                  <c:v>-1.8743E-9</c:v>
                </c:pt>
                <c:pt idx="803">
                  <c:v>-1.8680000000000002E-9</c:v>
                </c:pt>
                <c:pt idx="804">
                  <c:v>-1.8617999999999999E-9</c:v>
                </c:pt>
                <c:pt idx="805">
                  <c:v>-1.8555000000000001E-9</c:v>
                </c:pt>
                <c:pt idx="806">
                  <c:v>-1.8493E-9</c:v>
                </c:pt>
                <c:pt idx="807">
                  <c:v>-1.8429999999999999E-9</c:v>
                </c:pt>
                <c:pt idx="808">
                  <c:v>-1.8367999999999999E-9</c:v>
                </c:pt>
                <c:pt idx="809">
                  <c:v>-1.8305E-9</c:v>
                </c:pt>
                <c:pt idx="810">
                  <c:v>-1.8243E-9</c:v>
                </c:pt>
                <c:pt idx="811">
                  <c:v>-1.8179999999999999E-9</c:v>
                </c:pt>
                <c:pt idx="812">
                  <c:v>-1.8118000000000001E-9</c:v>
                </c:pt>
                <c:pt idx="813">
                  <c:v>-1.8055E-9</c:v>
                </c:pt>
                <c:pt idx="814">
                  <c:v>-1.7993E-9</c:v>
                </c:pt>
                <c:pt idx="815">
                  <c:v>-1.7929999999999999E-9</c:v>
                </c:pt>
                <c:pt idx="816">
                  <c:v>-1.7868000000000001E-9</c:v>
                </c:pt>
                <c:pt idx="817">
                  <c:v>-1.7805E-9</c:v>
                </c:pt>
                <c:pt idx="818">
                  <c:v>-1.7743E-9</c:v>
                </c:pt>
                <c:pt idx="819">
                  <c:v>-1.7680000000000001E-9</c:v>
                </c:pt>
                <c:pt idx="820">
                  <c:v>-1.7618000000000001E-9</c:v>
                </c:pt>
                <c:pt idx="821">
                  <c:v>-1.7555E-9</c:v>
                </c:pt>
                <c:pt idx="822">
                  <c:v>-1.7492999999999999E-9</c:v>
                </c:pt>
                <c:pt idx="823">
                  <c:v>-1.7430000000000001E-9</c:v>
                </c:pt>
                <c:pt idx="824">
                  <c:v>-1.7368E-9</c:v>
                </c:pt>
                <c:pt idx="825">
                  <c:v>-1.7305E-9</c:v>
                </c:pt>
                <c:pt idx="826">
                  <c:v>-1.7242999999999999E-9</c:v>
                </c:pt>
                <c:pt idx="827">
                  <c:v>-1.7180000000000001E-9</c:v>
                </c:pt>
                <c:pt idx="828">
                  <c:v>-1.7118E-9</c:v>
                </c:pt>
                <c:pt idx="829">
                  <c:v>-1.7055E-9</c:v>
                </c:pt>
                <c:pt idx="830">
                  <c:v>-1.6992999999999999E-9</c:v>
                </c:pt>
                <c:pt idx="831">
                  <c:v>-1.693E-9</c:v>
                </c:pt>
                <c:pt idx="832">
                  <c:v>-1.6868E-9</c:v>
                </c:pt>
                <c:pt idx="833">
                  <c:v>-1.6804999999999999E-9</c:v>
                </c:pt>
                <c:pt idx="834">
                  <c:v>-1.6743000000000001E-9</c:v>
                </c:pt>
                <c:pt idx="835">
                  <c:v>-1.668E-9</c:v>
                </c:pt>
                <c:pt idx="836">
                  <c:v>-1.6618E-9</c:v>
                </c:pt>
                <c:pt idx="837">
                  <c:v>-1.6554999999999999E-9</c:v>
                </c:pt>
                <c:pt idx="838">
                  <c:v>-1.6493000000000001E-9</c:v>
                </c:pt>
                <c:pt idx="839">
                  <c:v>-1.643E-9</c:v>
                </c:pt>
                <c:pt idx="840">
                  <c:v>-1.6368E-9</c:v>
                </c:pt>
                <c:pt idx="841">
                  <c:v>-1.6304999999999999E-9</c:v>
                </c:pt>
                <c:pt idx="842">
                  <c:v>-1.6243000000000001E-9</c:v>
                </c:pt>
                <c:pt idx="843">
                  <c:v>-1.618E-9</c:v>
                </c:pt>
                <c:pt idx="844">
                  <c:v>-1.6118E-9</c:v>
                </c:pt>
                <c:pt idx="845">
                  <c:v>-1.6055000000000001E-9</c:v>
                </c:pt>
                <c:pt idx="846">
                  <c:v>-1.5993000000000001E-9</c:v>
                </c:pt>
                <c:pt idx="847">
                  <c:v>-1.593E-9</c:v>
                </c:pt>
                <c:pt idx="848">
                  <c:v>-1.5867999999999999E-9</c:v>
                </c:pt>
                <c:pt idx="849">
                  <c:v>-1.5805000000000001E-9</c:v>
                </c:pt>
                <c:pt idx="850">
                  <c:v>-1.5743E-9</c:v>
                </c:pt>
                <c:pt idx="851">
                  <c:v>-1.568E-9</c:v>
                </c:pt>
                <c:pt idx="852">
                  <c:v>-1.5617999999999999E-9</c:v>
                </c:pt>
                <c:pt idx="853">
                  <c:v>-1.5555000000000001E-9</c:v>
                </c:pt>
                <c:pt idx="854">
                  <c:v>-1.5493E-9</c:v>
                </c:pt>
                <c:pt idx="855">
                  <c:v>-1.5429999999999999E-9</c:v>
                </c:pt>
                <c:pt idx="856">
                  <c:v>-1.5367999999999999E-9</c:v>
                </c:pt>
                <c:pt idx="857">
                  <c:v>-1.5305E-9</c:v>
                </c:pt>
                <c:pt idx="858">
                  <c:v>-1.5243E-9</c:v>
                </c:pt>
                <c:pt idx="859">
                  <c:v>-1.5179999999999999E-9</c:v>
                </c:pt>
                <c:pt idx="860">
                  <c:v>-1.5118000000000001E-9</c:v>
                </c:pt>
                <c:pt idx="861">
                  <c:v>-1.5055E-9</c:v>
                </c:pt>
                <c:pt idx="862">
                  <c:v>-1.4993E-9</c:v>
                </c:pt>
                <c:pt idx="863">
                  <c:v>-1.4929999999999999E-9</c:v>
                </c:pt>
                <c:pt idx="864">
                  <c:v>-1.4868000000000001E-9</c:v>
                </c:pt>
                <c:pt idx="865">
                  <c:v>-1.4805E-9</c:v>
                </c:pt>
                <c:pt idx="866">
                  <c:v>-1.4743E-9</c:v>
                </c:pt>
                <c:pt idx="867">
                  <c:v>-1.4680000000000001E-9</c:v>
                </c:pt>
                <c:pt idx="868">
                  <c:v>-1.4618000000000001E-9</c:v>
                </c:pt>
                <c:pt idx="869">
                  <c:v>-1.4555E-9</c:v>
                </c:pt>
                <c:pt idx="870">
                  <c:v>-1.4492999999999999E-9</c:v>
                </c:pt>
                <c:pt idx="871">
                  <c:v>-1.4430000000000001E-9</c:v>
                </c:pt>
                <c:pt idx="872">
                  <c:v>-1.4368E-9</c:v>
                </c:pt>
                <c:pt idx="873">
                  <c:v>-1.4305E-9</c:v>
                </c:pt>
                <c:pt idx="874">
                  <c:v>-1.4242999999999999E-9</c:v>
                </c:pt>
                <c:pt idx="875">
                  <c:v>-1.4180000000000001E-9</c:v>
                </c:pt>
                <c:pt idx="876">
                  <c:v>-1.4118E-9</c:v>
                </c:pt>
                <c:pt idx="877">
                  <c:v>-1.4055E-9</c:v>
                </c:pt>
                <c:pt idx="878">
                  <c:v>-1.3992999999999999E-9</c:v>
                </c:pt>
                <c:pt idx="879">
                  <c:v>-1.393E-9</c:v>
                </c:pt>
                <c:pt idx="880">
                  <c:v>-1.3868E-9</c:v>
                </c:pt>
                <c:pt idx="881">
                  <c:v>-1.3804999999999999E-9</c:v>
                </c:pt>
                <c:pt idx="882">
                  <c:v>-1.3742999999999999E-9</c:v>
                </c:pt>
                <c:pt idx="883">
                  <c:v>-1.368E-9</c:v>
                </c:pt>
                <c:pt idx="884">
                  <c:v>-1.3618E-9</c:v>
                </c:pt>
                <c:pt idx="885">
                  <c:v>-1.3554999999999999E-9</c:v>
                </c:pt>
                <c:pt idx="886">
                  <c:v>-1.3493000000000001E-9</c:v>
                </c:pt>
                <c:pt idx="887">
                  <c:v>-1.343E-9</c:v>
                </c:pt>
                <c:pt idx="888">
                  <c:v>-1.3368E-9</c:v>
                </c:pt>
                <c:pt idx="889">
                  <c:v>-1.3304999999999999E-9</c:v>
                </c:pt>
                <c:pt idx="890">
                  <c:v>-1.3243000000000001E-9</c:v>
                </c:pt>
                <c:pt idx="891">
                  <c:v>-1.318E-9</c:v>
                </c:pt>
                <c:pt idx="892">
                  <c:v>-1.3118E-9</c:v>
                </c:pt>
                <c:pt idx="893">
                  <c:v>-1.3055000000000001E-9</c:v>
                </c:pt>
                <c:pt idx="894">
                  <c:v>-1.2993000000000001E-9</c:v>
                </c:pt>
                <c:pt idx="895">
                  <c:v>-1.293E-9</c:v>
                </c:pt>
                <c:pt idx="896">
                  <c:v>-1.2867999999999999E-9</c:v>
                </c:pt>
                <c:pt idx="897">
                  <c:v>-1.2805000000000001E-9</c:v>
                </c:pt>
                <c:pt idx="898">
                  <c:v>-1.2743E-9</c:v>
                </c:pt>
                <c:pt idx="899">
                  <c:v>-1.268E-9</c:v>
                </c:pt>
                <c:pt idx="900">
                  <c:v>-1.2617999999999999E-9</c:v>
                </c:pt>
                <c:pt idx="901">
                  <c:v>-1.2555000000000001E-9</c:v>
                </c:pt>
                <c:pt idx="902">
                  <c:v>-1.2493E-9</c:v>
                </c:pt>
                <c:pt idx="903">
                  <c:v>-1.2429999999999999E-9</c:v>
                </c:pt>
                <c:pt idx="904">
                  <c:v>-1.2367999999999999E-9</c:v>
                </c:pt>
                <c:pt idx="905">
                  <c:v>-1.2305E-9</c:v>
                </c:pt>
                <c:pt idx="906">
                  <c:v>-1.2243E-9</c:v>
                </c:pt>
                <c:pt idx="907">
                  <c:v>-1.2179999999999999E-9</c:v>
                </c:pt>
                <c:pt idx="908">
                  <c:v>-1.2118000000000001E-9</c:v>
                </c:pt>
                <c:pt idx="909">
                  <c:v>-1.2055E-9</c:v>
                </c:pt>
                <c:pt idx="910">
                  <c:v>-1.1993E-9</c:v>
                </c:pt>
                <c:pt idx="911">
                  <c:v>-1.1929999999999999E-9</c:v>
                </c:pt>
                <c:pt idx="912">
                  <c:v>-1.1868000000000001E-9</c:v>
                </c:pt>
                <c:pt idx="913">
                  <c:v>-1.1805E-9</c:v>
                </c:pt>
                <c:pt idx="914">
                  <c:v>-1.1743E-9</c:v>
                </c:pt>
                <c:pt idx="915">
                  <c:v>-1.1680000000000001E-9</c:v>
                </c:pt>
                <c:pt idx="916">
                  <c:v>-1.1618000000000001E-9</c:v>
                </c:pt>
                <c:pt idx="917">
                  <c:v>-1.1555E-9</c:v>
                </c:pt>
                <c:pt idx="918">
                  <c:v>-1.1492999999999999E-9</c:v>
                </c:pt>
                <c:pt idx="919">
                  <c:v>-1.1430000000000001E-9</c:v>
                </c:pt>
                <c:pt idx="920">
                  <c:v>-1.1368E-9</c:v>
                </c:pt>
                <c:pt idx="921">
                  <c:v>-1.1305E-9</c:v>
                </c:pt>
                <c:pt idx="922">
                  <c:v>-1.1242999999999999E-9</c:v>
                </c:pt>
                <c:pt idx="923">
                  <c:v>-1.1180000000000001E-9</c:v>
                </c:pt>
                <c:pt idx="924">
                  <c:v>-1.1118E-9</c:v>
                </c:pt>
                <c:pt idx="925">
                  <c:v>-1.1055E-9</c:v>
                </c:pt>
                <c:pt idx="926">
                  <c:v>-1.0992999999999999E-9</c:v>
                </c:pt>
                <c:pt idx="927">
                  <c:v>-1.0930000000000001E-9</c:v>
                </c:pt>
                <c:pt idx="928">
                  <c:v>-1.0868E-9</c:v>
                </c:pt>
                <c:pt idx="929">
                  <c:v>-1.0804999999999999E-9</c:v>
                </c:pt>
                <c:pt idx="930">
                  <c:v>-1.0742999999999999E-9</c:v>
                </c:pt>
                <c:pt idx="931">
                  <c:v>-1.068E-9</c:v>
                </c:pt>
                <c:pt idx="932">
                  <c:v>-1.0618E-9</c:v>
                </c:pt>
                <c:pt idx="933">
                  <c:v>-1.0554999999999999E-9</c:v>
                </c:pt>
                <c:pt idx="934">
                  <c:v>-1.0493000000000001E-9</c:v>
                </c:pt>
                <c:pt idx="935">
                  <c:v>-1.043E-9</c:v>
                </c:pt>
                <c:pt idx="936">
                  <c:v>-1.0368E-9</c:v>
                </c:pt>
                <c:pt idx="937">
                  <c:v>-1.0304999999999999E-9</c:v>
                </c:pt>
                <c:pt idx="938">
                  <c:v>-1.0243000000000001E-9</c:v>
                </c:pt>
                <c:pt idx="939">
                  <c:v>-1.018E-9</c:v>
                </c:pt>
                <c:pt idx="940">
                  <c:v>-1.0118E-9</c:v>
                </c:pt>
                <c:pt idx="941">
                  <c:v>-1.0055000000000001E-9</c:v>
                </c:pt>
                <c:pt idx="942">
                  <c:v>-9.9930000000000005E-10</c:v>
                </c:pt>
                <c:pt idx="943">
                  <c:v>-9.9299999999999998E-10</c:v>
                </c:pt>
                <c:pt idx="944">
                  <c:v>-9.8679999999999994E-10</c:v>
                </c:pt>
                <c:pt idx="945">
                  <c:v>-9.8050000000000008E-10</c:v>
                </c:pt>
                <c:pt idx="946">
                  <c:v>-9.7430000000000004E-10</c:v>
                </c:pt>
                <c:pt idx="947">
                  <c:v>-9.6799999999999997E-10</c:v>
                </c:pt>
                <c:pt idx="948">
                  <c:v>-9.6179999999999993E-10</c:v>
                </c:pt>
                <c:pt idx="949">
                  <c:v>-9.5550000000000006E-10</c:v>
                </c:pt>
                <c:pt idx="950">
                  <c:v>-9.4930000000000002E-10</c:v>
                </c:pt>
                <c:pt idx="951">
                  <c:v>-9.4299999999999995E-10</c:v>
                </c:pt>
                <c:pt idx="952">
                  <c:v>-9.3679999999999991E-10</c:v>
                </c:pt>
                <c:pt idx="953">
                  <c:v>-9.3050000000000004E-10</c:v>
                </c:pt>
                <c:pt idx="954">
                  <c:v>-9.243E-10</c:v>
                </c:pt>
                <c:pt idx="955">
                  <c:v>-9.1800000000000004E-10</c:v>
                </c:pt>
                <c:pt idx="956">
                  <c:v>-9.1179999999999999E-10</c:v>
                </c:pt>
                <c:pt idx="957">
                  <c:v>-9.0550000000000003E-10</c:v>
                </c:pt>
                <c:pt idx="958">
                  <c:v>-8.9929999999999999E-10</c:v>
                </c:pt>
                <c:pt idx="959">
                  <c:v>-8.9300000000000002E-10</c:v>
                </c:pt>
                <c:pt idx="960">
                  <c:v>-8.8679999999999998E-10</c:v>
                </c:pt>
                <c:pt idx="961">
                  <c:v>-8.8050000000000001E-10</c:v>
                </c:pt>
                <c:pt idx="962">
                  <c:v>-8.7429999999999997E-10</c:v>
                </c:pt>
                <c:pt idx="963">
                  <c:v>-8.68E-10</c:v>
                </c:pt>
                <c:pt idx="964">
                  <c:v>-8.6179999999999996E-10</c:v>
                </c:pt>
                <c:pt idx="965">
                  <c:v>-8.5549999999999999E-10</c:v>
                </c:pt>
                <c:pt idx="966">
                  <c:v>-8.4929999999999995E-10</c:v>
                </c:pt>
                <c:pt idx="967">
                  <c:v>-8.4299999999999998E-10</c:v>
                </c:pt>
                <c:pt idx="968">
                  <c:v>-8.3680000000000005E-10</c:v>
                </c:pt>
                <c:pt idx="969">
                  <c:v>-8.3049999999999998E-10</c:v>
                </c:pt>
                <c:pt idx="970">
                  <c:v>-8.2430000000000004E-10</c:v>
                </c:pt>
                <c:pt idx="971">
                  <c:v>-8.1799999999999997E-10</c:v>
                </c:pt>
                <c:pt idx="972">
                  <c:v>-8.1180000000000003E-10</c:v>
                </c:pt>
                <c:pt idx="973">
                  <c:v>-8.0549999999999996E-10</c:v>
                </c:pt>
                <c:pt idx="974">
                  <c:v>-7.9930000000000002E-10</c:v>
                </c:pt>
                <c:pt idx="975">
                  <c:v>-7.9299999999999995E-10</c:v>
                </c:pt>
                <c:pt idx="976">
                  <c:v>-7.8680000000000001E-10</c:v>
                </c:pt>
                <c:pt idx="977">
                  <c:v>-7.8050000000000004E-10</c:v>
                </c:pt>
                <c:pt idx="978">
                  <c:v>-7.743E-10</c:v>
                </c:pt>
                <c:pt idx="979">
                  <c:v>-7.6800000000000004E-10</c:v>
                </c:pt>
                <c:pt idx="980">
                  <c:v>-7.618E-10</c:v>
                </c:pt>
                <c:pt idx="981">
                  <c:v>-7.5550000000000003E-10</c:v>
                </c:pt>
                <c:pt idx="982">
                  <c:v>-7.4929999999999999E-10</c:v>
                </c:pt>
                <c:pt idx="983">
                  <c:v>-7.4300000000000002E-10</c:v>
                </c:pt>
                <c:pt idx="984">
                  <c:v>-7.3679999999999998E-10</c:v>
                </c:pt>
                <c:pt idx="985">
                  <c:v>-7.3050000000000001E-10</c:v>
                </c:pt>
                <c:pt idx="986">
                  <c:v>-7.2429999999999997E-10</c:v>
                </c:pt>
                <c:pt idx="987">
                  <c:v>-7.18E-10</c:v>
                </c:pt>
                <c:pt idx="988">
                  <c:v>-7.1179999999999996E-10</c:v>
                </c:pt>
                <c:pt idx="989">
                  <c:v>-7.0549999999999999E-10</c:v>
                </c:pt>
                <c:pt idx="990">
                  <c:v>-6.9929999999999995E-10</c:v>
                </c:pt>
                <c:pt idx="991">
                  <c:v>-6.9299999999999999E-10</c:v>
                </c:pt>
                <c:pt idx="992">
                  <c:v>-6.8680000000000005E-10</c:v>
                </c:pt>
                <c:pt idx="993">
                  <c:v>-6.8049999999999998E-10</c:v>
                </c:pt>
                <c:pt idx="994">
                  <c:v>-6.7430000000000004E-10</c:v>
                </c:pt>
                <c:pt idx="995">
                  <c:v>-6.6799999999999997E-10</c:v>
                </c:pt>
                <c:pt idx="996">
                  <c:v>-6.6180000000000003E-10</c:v>
                </c:pt>
                <c:pt idx="997">
                  <c:v>-6.5549999999999996E-10</c:v>
                </c:pt>
                <c:pt idx="998">
                  <c:v>-6.4930000000000002E-10</c:v>
                </c:pt>
                <c:pt idx="999">
                  <c:v>-6.4299999999999995E-10</c:v>
                </c:pt>
                <c:pt idx="1000">
                  <c:v>-6.3680000000000001E-10</c:v>
                </c:pt>
                <c:pt idx="1001">
                  <c:v>-6.3050000000000005E-10</c:v>
                </c:pt>
                <c:pt idx="1002">
                  <c:v>-6.2430000000000001E-10</c:v>
                </c:pt>
                <c:pt idx="1003">
                  <c:v>-6.1800000000000004E-10</c:v>
                </c:pt>
                <c:pt idx="1004">
                  <c:v>-6.118E-10</c:v>
                </c:pt>
                <c:pt idx="1005">
                  <c:v>-6.0550000000000003E-10</c:v>
                </c:pt>
                <c:pt idx="1006">
                  <c:v>-5.9929999999999999E-10</c:v>
                </c:pt>
                <c:pt idx="1007">
                  <c:v>-5.9300000000000002E-10</c:v>
                </c:pt>
                <c:pt idx="1008">
                  <c:v>-5.8679999999999998E-10</c:v>
                </c:pt>
                <c:pt idx="1009">
                  <c:v>-5.8050000000000001E-10</c:v>
                </c:pt>
                <c:pt idx="1010">
                  <c:v>-5.7429999999999997E-10</c:v>
                </c:pt>
                <c:pt idx="1011">
                  <c:v>-5.68E-10</c:v>
                </c:pt>
                <c:pt idx="1012">
                  <c:v>-5.6179999999999996E-10</c:v>
                </c:pt>
                <c:pt idx="1013">
                  <c:v>-5.5549999999999999E-10</c:v>
                </c:pt>
                <c:pt idx="1014">
                  <c:v>-5.4929999999999995E-10</c:v>
                </c:pt>
                <c:pt idx="1015">
                  <c:v>-5.4299999999999999E-10</c:v>
                </c:pt>
                <c:pt idx="1016">
                  <c:v>-5.3680000000000005E-10</c:v>
                </c:pt>
                <c:pt idx="1017">
                  <c:v>-5.3049999999999998E-10</c:v>
                </c:pt>
                <c:pt idx="1018">
                  <c:v>-5.2430000000000004E-10</c:v>
                </c:pt>
                <c:pt idx="1019">
                  <c:v>-5.1799999999999997E-10</c:v>
                </c:pt>
                <c:pt idx="1020">
                  <c:v>-5.1180000000000003E-10</c:v>
                </c:pt>
                <c:pt idx="1021">
                  <c:v>-5.0549999999999996E-10</c:v>
                </c:pt>
                <c:pt idx="1022">
                  <c:v>-4.9930000000000002E-10</c:v>
                </c:pt>
                <c:pt idx="1023">
                  <c:v>-4.9299999999999995E-10</c:v>
                </c:pt>
                <c:pt idx="1024">
                  <c:v>-4.8680000000000001E-10</c:v>
                </c:pt>
                <c:pt idx="1025">
                  <c:v>-4.8050000000000005E-10</c:v>
                </c:pt>
                <c:pt idx="1026">
                  <c:v>-4.7430000000000001E-10</c:v>
                </c:pt>
                <c:pt idx="1027">
                  <c:v>-4.6800000000000004E-10</c:v>
                </c:pt>
                <c:pt idx="1028">
                  <c:v>-4.618E-10</c:v>
                </c:pt>
                <c:pt idx="1029">
                  <c:v>-4.5549999999999998E-10</c:v>
                </c:pt>
                <c:pt idx="1030">
                  <c:v>-4.4929999999999999E-10</c:v>
                </c:pt>
                <c:pt idx="1031">
                  <c:v>-4.4300000000000002E-10</c:v>
                </c:pt>
                <c:pt idx="1032">
                  <c:v>-4.3679999999999998E-10</c:v>
                </c:pt>
                <c:pt idx="1033">
                  <c:v>-4.3050000000000001E-10</c:v>
                </c:pt>
                <c:pt idx="1034">
                  <c:v>-4.2430000000000002E-10</c:v>
                </c:pt>
                <c:pt idx="1035">
                  <c:v>-4.18E-10</c:v>
                </c:pt>
                <c:pt idx="1036">
                  <c:v>-4.1180000000000002E-10</c:v>
                </c:pt>
                <c:pt idx="1037">
                  <c:v>-4.055E-10</c:v>
                </c:pt>
                <c:pt idx="1038">
                  <c:v>-3.9930000000000001E-10</c:v>
                </c:pt>
                <c:pt idx="1039">
                  <c:v>-3.9299999999999999E-10</c:v>
                </c:pt>
                <c:pt idx="1040">
                  <c:v>-3.868E-10</c:v>
                </c:pt>
                <c:pt idx="1041">
                  <c:v>-3.8049999999999998E-10</c:v>
                </c:pt>
                <c:pt idx="1042">
                  <c:v>-3.7429999999999999E-10</c:v>
                </c:pt>
                <c:pt idx="1043">
                  <c:v>-3.6800000000000002E-10</c:v>
                </c:pt>
                <c:pt idx="1044">
                  <c:v>-3.6179999999999998E-10</c:v>
                </c:pt>
                <c:pt idx="1045">
                  <c:v>-3.5550000000000001E-10</c:v>
                </c:pt>
                <c:pt idx="1046">
                  <c:v>-3.4930000000000002E-10</c:v>
                </c:pt>
                <c:pt idx="1047">
                  <c:v>-3.43E-10</c:v>
                </c:pt>
                <c:pt idx="1048">
                  <c:v>-3.3680000000000002E-10</c:v>
                </c:pt>
                <c:pt idx="1049">
                  <c:v>-3.305E-10</c:v>
                </c:pt>
                <c:pt idx="1050">
                  <c:v>-3.2430000000000001E-10</c:v>
                </c:pt>
                <c:pt idx="1051">
                  <c:v>-3.1799999999999999E-10</c:v>
                </c:pt>
                <c:pt idx="1052">
                  <c:v>-3.118E-10</c:v>
                </c:pt>
                <c:pt idx="1053">
                  <c:v>-3.0549999999999998E-10</c:v>
                </c:pt>
                <c:pt idx="1054">
                  <c:v>-2.9929999999999999E-10</c:v>
                </c:pt>
                <c:pt idx="1055">
                  <c:v>-2.9300000000000002E-10</c:v>
                </c:pt>
                <c:pt idx="1056">
                  <c:v>-2.8679999999999998E-10</c:v>
                </c:pt>
                <c:pt idx="1057">
                  <c:v>-2.8050000000000001E-10</c:v>
                </c:pt>
                <c:pt idx="1058">
                  <c:v>-2.7430000000000002E-10</c:v>
                </c:pt>
                <c:pt idx="1059">
                  <c:v>-2.6800000000000001E-10</c:v>
                </c:pt>
                <c:pt idx="1060">
                  <c:v>-2.6180000000000002E-10</c:v>
                </c:pt>
                <c:pt idx="1061">
                  <c:v>-2.555E-10</c:v>
                </c:pt>
                <c:pt idx="1062">
                  <c:v>-2.4930000000000001E-10</c:v>
                </c:pt>
                <c:pt idx="1063">
                  <c:v>-2.4299999999999999E-10</c:v>
                </c:pt>
                <c:pt idx="1064">
                  <c:v>-2.368E-10</c:v>
                </c:pt>
                <c:pt idx="1065">
                  <c:v>-2.3050000000000001E-10</c:v>
                </c:pt>
                <c:pt idx="1066">
                  <c:v>-2.2429999999999999E-10</c:v>
                </c:pt>
                <c:pt idx="1067">
                  <c:v>-2.18E-10</c:v>
                </c:pt>
                <c:pt idx="1068">
                  <c:v>-2.1180000000000001E-10</c:v>
                </c:pt>
                <c:pt idx="1069">
                  <c:v>-2.0549999999999999E-10</c:v>
                </c:pt>
                <c:pt idx="1070">
                  <c:v>-1.993E-10</c:v>
                </c:pt>
                <c:pt idx="1071">
                  <c:v>-1.9300000000000001E-10</c:v>
                </c:pt>
                <c:pt idx="1072">
                  <c:v>-1.8679999999999999E-10</c:v>
                </c:pt>
                <c:pt idx="1073">
                  <c:v>-1.805E-10</c:v>
                </c:pt>
                <c:pt idx="1074">
                  <c:v>-1.7430000000000001E-10</c:v>
                </c:pt>
                <c:pt idx="1075">
                  <c:v>-1.6799999999999999E-10</c:v>
                </c:pt>
                <c:pt idx="1076">
                  <c:v>-1.618E-10</c:v>
                </c:pt>
                <c:pt idx="1077">
                  <c:v>-1.5550000000000001E-10</c:v>
                </c:pt>
                <c:pt idx="1078">
                  <c:v>-1.4929999999999999E-10</c:v>
                </c:pt>
                <c:pt idx="1079">
                  <c:v>-1.43E-10</c:v>
                </c:pt>
                <c:pt idx="1080">
                  <c:v>-1.3680000000000001E-10</c:v>
                </c:pt>
                <c:pt idx="1081">
                  <c:v>-1.3049999999999999E-10</c:v>
                </c:pt>
                <c:pt idx="1082">
                  <c:v>-1.243E-10</c:v>
                </c:pt>
                <c:pt idx="1083">
                  <c:v>-1.1800000000000001E-10</c:v>
                </c:pt>
                <c:pt idx="1084">
                  <c:v>-1.118E-10</c:v>
                </c:pt>
                <c:pt idx="1085">
                  <c:v>-1.055E-10</c:v>
                </c:pt>
                <c:pt idx="1086">
                  <c:v>-9.9299999999999996E-11</c:v>
                </c:pt>
                <c:pt idx="1087">
                  <c:v>-9.3000000000000002E-11</c:v>
                </c:pt>
                <c:pt idx="1088">
                  <c:v>-8.68E-11</c:v>
                </c:pt>
                <c:pt idx="1089">
                  <c:v>-8.0500000000000006E-11</c:v>
                </c:pt>
                <c:pt idx="1090">
                  <c:v>-7.4300000000000005E-11</c:v>
                </c:pt>
                <c:pt idx="1091">
                  <c:v>-6.7999999999999998E-11</c:v>
                </c:pt>
                <c:pt idx="1092">
                  <c:v>-6.1799999999999996E-11</c:v>
                </c:pt>
                <c:pt idx="1093">
                  <c:v>-5.5500000000000002E-11</c:v>
                </c:pt>
                <c:pt idx="1094">
                  <c:v>-4.93E-11</c:v>
                </c:pt>
                <c:pt idx="1095">
                  <c:v>-4.3E-11</c:v>
                </c:pt>
                <c:pt idx="1096">
                  <c:v>-3.6799999999999998E-11</c:v>
                </c:pt>
                <c:pt idx="1097">
                  <c:v>-3.0499999999999998E-11</c:v>
                </c:pt>
                <c:pt idx="1098">
                  <c:v>-2.4299999999999999E-11</c:v>
                </c:pt>
                <c:pt idx="1099">
                  <c:v>-1.7999999999999999E-11</c:v>
                </c:pt>
                <c:pt idx="1100">
                  <c:v>-1.1800000000000001E-11</c:v>
                </c:pt>
                <c:pt idx="1101">
                  <c:v>-5.5000000000000004E-12</c:v>
                </c:pt>
                <c:pt idx="1102">
                  <c:v>7.0000000000000005E-13</c:v>
                </c:pt>
                <c:pt idx="1103">
                  <c:v>7.0000000000000001E-12</c:v>
                </c:pt>
                <c:pt idx="1104">
                  <c:v>1.32E-11</c:v>
                </c:pt>
                <c:pt idx="1105">
                  <c:v>1.9500000000000001E-11</c:v>
                </c:pt>
                <c:pt idx="1106">
                  <c:v>2.5699999999999999E-11</c:v>
                </c:pt>
                <c:pt idx="1107">
                  <c:v>3.1999999999999999E-11</c:v>
                </c:pt>
                <c:pt idx="1108">
                  <c:v>3.8200000000000001E-11</c:v>
                </c:pt>
                <c:pt idx="1109">
                  <c:v>4.4500000000000001E-11</c:v>
                </c:pt>
                <c:pt idx="1110">
                  <c:v>5.0699999999999997E-11</c:v>
                </c:pt>
                <c:pt idx="1111">
                  <c:v>5.6999999999999997E-11</c:v>
                </c:pt>
                <c:pt idx="1112">
                  <c:v>6.3199999999999999E-11</c:v>
                </c:pt>
                <c:pt idx="1113">
                  <c:v>6.9500000000000006E-11</c:v>
                </c:pt>
                <c:pt idx="1114">
                  <c:v>7.5699999999999994E-11</c:v>
                </c:pt>
                <c:pt idx="1115">
                  <c:v>8.2000000000000001E-11</c:v>
                </c:pt>
                <c:pt idx="1116">
                  <c:v>8.8200000000000003E-11</c:v>
                </c:pt>
                <c:pt idx="1117">
                  <c:v>9.4499999999999997E-11</c:v>
                </c:pt>
                <c:pt idx="1118">
                  <c:v>1.007E-10</c:v>
                </c:pt>
                <c:pt idx="1119">
                  <c:v>1.0700000000000001E-10</c:v>
                </c:pt>
                <c:pt idx="1120">
                  <c:v>1.1319999999999999E-10</c:v>
                </c:pt>
                <c:pt idx="1121">
                  <c:v>1.195E-10</c:v>
                </c:pt>
                <c:pt idx="1122">
                  <c:v>1.2569999999999999E-10</c:v>
                </c:pt>
                <c:pt idx="1123">
                  <c:v>1.3200000000000001E-10</c:v>
                </c:pt>
                <c:pt idx="1124">
                  <c:v>1.382E-10</c:v>
                </c:pt>
                <c:pt idx="1125">
                  <c:v>1.4449999999999999E-10</c:v>
                </c:pt>
                <c:pt idx="1126">
                  <c:v>1.5070000000000001E-10</c:v>
                </c:pt>
                <c:pt idx="1127">
                  <c:v>1.57E-10</c:v>
                </c:pt>
                <c:pt idx="1128">
                  <c:v>1.6319999999999999E-10</c:v>
                </c:pt>
                <c:pt idx="1129">
                  <c:v>1.6950000000000001E-10</c:v>
                </c:pt>
                <c:pt idx="1130">
                  <c:v>1.757E-10</c:v>
                </c:pt>
                <c:pt idx="1131">
                  <c:v>1.8199999999999999E-10</c:v>
                </c:pt>
                <c:pt idx="1132">
                  <c:v>1.8820000000000001E-10</c:v>
                </c:pt>
                <c:pt idx="1133">
                  <c:v>1.945E-10</c:v>
                </c:pt>
                <c:pt idx="1134">
                  <c:v>2.0069999999999999E-10</c:v>
                </c:pt>
                <c:pt idx="1135">
                  <c:v>2.0700000000000001E-10</c:v>
                </c:pt>
                <c:pt idx="1136">
                  <c:v>2.132E-10</c:v>
                </c:pt>
                <c:pt idx="1137">
                  <c:v>2.1949999999999999E-10</c:v>
                </c:pt>
                <c:pt idx="1138">
                  <c:v>2.2570000000000001E-10</c:v>
                </c:pt>
                <c:pt idx="1139">
                  <c:v>2.32E-10</c:v>
                </c:pt>
                <c:pt idx="1140">
                  <c:v>2.3820000000000001E-10</c:v>
                </c:pt>
                <c:pt idx="1141">
                  <c:v>2.4449999999999998E-10</c:v>
                </c:pt>
                <c:pt idx="1142">
                  <c:v>2.5070000000000002E-10</c:v>
                </c:pt>
                <c:pt idx="1143">
                  <c:v>2.5699999999999999E-10</c:v>
                </c:pt>
                <c:pt idx="1144">
                  <c:v>2.6319999999999998E-10</c:v>
                </c:pt>
                <c:pt idx="1145">
                  <c:v>2.695E-10</c:v>
                </c:pt>
                <c:pt idx="1146">
                  <c:v>2.7569999999999999E-10</c:v>
                </c:pt>
                <c:pt idx="1147">
                  <c:v>2.8200000000000001E-10</c:v>
                </c:pt>
                <c:pt idx="1148">
                  <c:v>2.882E-10</c:v>
                </c:pt>
                <c:pt idx="1149">
                  <c:v>2.9450000000000002E-10</c:v>
                </c:pt>
                <c:pt idx="1150">
                  <c:v>3.0070000000000001E-10</c:v>
                </c:pt>
                <c:pt idx="1151">
                  <c:v>3.0700000000000003E-10</c:v>
                </c:pt>
                <c:pt idx="1152">
                  <c:v>3.1320000000000001E-10</c:v>
                </c:pt>
                <c:pt idx="1153">
                  <c:v>3.1949999999999998E-10</c:v>
                </c:pt>
                <c:pt idx="1154">
                  <c:v>3.2570000000000002E-10</c:v>
                </c:pt>
                <c:pt idx="1155">
                  <c:v>3.3199999999999999E-10</c:v>
                </c:pt>
                <c:pt idx="1156">
                  <c:v>3.3819999999999998E-10</c:v>
                </c:pt>
                <c:pt idx="1157">
                  <c:v>3.445E-10</c:v>
                </c:pt>
                <c:pt idx="1158">
                  <c:v>3.5069999999999999E-10</c:v>
                </c:pt>
                <c:pt idx="1159">
                  <c:v>3.5700000000000001E-10</c:v>
                </c:pt>
                <c:pt idx="1160">
                  <c:v>3.632E-10</c:v>
                </c:pt>
                <c:pt idx="1161">
                  <c:v>3.6950000000000002E-10</c:v>
                </c:pt>
                <c:pt idx="1162">
                  <c:v>3.7570000000000001E-10</c:v>
                </c:pt>
                <c:pt idx="1163">
                  <c:v>3.8200000000000003E-10</c:v>
                </c:pt>
                <c:pt idx="1164">
                  <c:v>3.8820000000000001E-10</c:v>
                </c:pt>
                <c:pt idx="1165">
                  <c:v>3.9449999999999998E-10</c:v>
                </c:pt>
                <c:pt idx="1166">
                  <c:v>4.0070000000000002E-10</c:v>
                </c:pt>
                <c:pt idx="1167">
                  <c:v>4.0699999999999999E-10</c:v>
                </c:pt>
                <c:pt idx="1168">
                  <c:v>4.1319999999999998E-10</c:v>
                </c:pt>
                <c:pt idx="1169">
                  <c:v>4.195E-10</c:v>
                </c:pt>
                <c:pt idx="1170">
                  <c:v>4.2569999999999999E-10</c:v>
                </c:pt>
                <c:pt idx="1171">
                  <c:v>4.3200000000000001E-10</c:v>
                </c:pt>
                <c:pt idx="1172">
                  <c:v>4.382E-10</c:v>
                </c:pt>
                <c:pt idx="1173">
                  <c:v>4.4450000000000002E-10</c:v>
                </c:pt>
                <c:pt idx="1174">
                  <c:v>4.507E-10</c:v>
                </c:pt>
                <c:pt idx="1175">
                  <c:v>4.5700000000000002E-10</c:v>
                </c:pt>
                <c:pt idx="1176">
                  <c:v>4.6320000000000001E-10</c:v>
                </c:pt>
                <c:pt idx="1177">
                  <c:v>4.6949999999999998E-10</c:v>
                </c:pt>
                <c:pt idx="1178">
                  <c:v>4.7570000000000002E-10</c:v>
                </c:pt>
                <c:pt idx="1179">
                  <c:v>4.8199999999999999E-10</c:v>
                </c:pt>
                <c:pt idx="1180">
                  <c:v>4.8820000000000003E-10</c:v>
                </c:pt>
                <c:pt idx="1181">
                  <c:v>4.945E-10</c:v>
                </c:pt>
                <c:pt idx="1182">
                  <c:v>5.0070000000000004E-10</c:v>
                </c:pt>
                <c:pt idx="1183">
                  <c:v>5.0700000000000001E-10</c:v>
                </c:pt>
                <c:pt idx="1184">
                  <c:v>5.1320000000000005E-10</c:v>
                </c:pt>
                <c:pt idx="1185">
                  <c:v>5.1950000000000002E-10</c:v>
                </c:pt>
                <c:pt idx="1186">
                  <c:v>5.2569999999999995E-10</c:v>
                </c:pt>
                <c:pt idx="1187">
                  <c:v>5.3200000000000002E-10</c:v>
                </c:pt>
                <c:pt idx="1188">
                  <c:v>5.3819999999999996E-10</c:v>
                </c:pt>
                <c:pt idx="1189">
                  <c:v>5.4450000000000003E-10</c:v>
                </c:pt>
                <c:pt idx="1190">
                  <c:v>5.5069999999999997E-10</c:v>
                </c:pt>
                <c:pt idx="1191">
                  <c:v>5.5700000000000004E-10</c:v>
                </c:pt>
                <c:pt idx="1192">
                  <c:v>5.6319999999999998E-10</c:v>
                </c:pt>
                <c:pt idx="1193">
                  <c:v>5.6950000000000005E-10</c:v>
                </c:pt>
                <c:pt idx="1194">
                  <c:v>5.7569999999999999E-10</c:v>
                </c:pt>
                <c:pt idx="1195">
                  <c:v>5.8199999999999995E-10</c:v>
                </c:pt>
                <c:pt idx="1196">
                  <c:v>5.882E-10</c:v>
                </c:pt>
                <c:pt idx="1197">
                  <c:v>5.9449999999999996E-10</c:v>
                </c:pt>
                <c:pt idx="1198">
                  <c:v>6.007E-10</c:v>
                </c:pt>
                <c:pt idx="1199">
                  <c:v>6.0699999999999997E-10</c:v>
                </c:pt>
                <c:pt idx="1200">
                  <c:v>6.1320000000000001E-10</c:v>
                </c:pt>
                <c:pt idx="1201">
                  <c:v>6.1949999999999998E-10</c:v>
                </c:pt>
                <c:pt idx="1202">
                  <c:v>6.2570000000000002E-10</c:v>
                </c:pt>
                <c:pt idx="1203">
                  <c:v>6.3199999999999999E-10</c:v>
                </c:pt>
                <c:pt idx="1204">
                  <c:v>6.3820000000000003E-10</c:v>
                </c:pt>
                <c:pt idx="1205">
                  <c:v>6.445E-10</c:v>
                </c:pt>
                <c:pt idx="1206">
                  <c:v>6.5070000000000004E-10</c:v>
                </c:pt>
                <c:pt idx="1207">
                  <c:v>6.5700000000000001E-10</c:v>
                </c:pt>
                <c:pt idx="1208">
                  <c:v>6.6320000000000005E-10</c:v>
                </c:pt>
                <c:pt idx="1209">
                  <c:v>6.6950000000000001E-10</c:v>
                </c:pt>
                <c:pt idx="1210">
                  <c:v>6.7569999999999995E-10</c:v>
                </c:pt>
                <c:pt idx="1211">
                  <c:v>6.8200000000000002E-10</c:v>
                </c:pt>
                <c:pt idx="1212">
                  <c:v>6.8819999999999996E-10</c:v>
                </c:pt>
                <c:pt idx="1213">
                  <c:v>6.9450000000000003E-10</c:v>
                </c:pt>
                <c:pt idx="1214">
                  <c:v>7.0069999999999997E-10</c:v>
                </c:pt>
                <c:pt idx="1215">
                  <c:v>7.0700000000000004E-10</c:v>
                </c:pt>
                <c:pt idx="1216">
                  <c:v>7.1319999999999998E-10</c:v>
                </c:pt>
                <c:pt idx="1217">
                  <c:v>7.1950000000000005E-10</c:v>
                </c:pt>
                <c:pt idx="1218">
                  <c:v>7.2569999999999999E-10</c:v>
                </c:pt>
                <c:pt idx="1219">
                  <c:v>7.3199999999999995E-10</c:v>
                </c:pt>
                <c:pt idx="1220">
                  <c:v>7.3819999999999999E-10</c:v>
                </c:pt>
                <c:pt idx="1221">
                  <c:v>7.4449999999999996E-10</c:v>
                </c:pt>
                <c:pt idx="1222">
                  <c:v>7.507E-10</c:v>
                </c:pt>
                <c:pt idx="1223">
                  <c:v>7.5699999999999997E-10</c:v>
                </c:pt>
                <c:pt idx="1224">
                  <c:v>7.6320000000000001E-10</c:v>
                </c:pt>
                <c:pt idx="1225">
                  <c:v>7.6949999999999998E-10</c:v>
                </c:pt>
                <c:pt idx="1226">
                  <c:v>7.7570000000000002E-10</c:v>
                </c:pt>
                <c:pt idx="1227">
                  <c:v>7.8199999999999999E-10</c:v>
                </c:pt>
                <c:pt idx="1228">
                  <c:v>7.8820000000000003E-10</c:v>
                </c:pt>
                <c:pt idx="1229">
                  <c:v>7.945E-10</c:v>
                </c:pt>
                <c:pt idx="1230">
                  <c:v>8.0070000000000004E-10</c:v>
                </c:pt>
                <c:pt idx="1231">
                  <c:v>8.07E-10</c:v>
                </c:pt>
                <c:pt idx="1232">
                  <c:v>8.1320000000000005E-10</c:v>
                </c:pt>
                <c:pt idx="1233">
                  <c:v>8.1950000000000001E-10</c:v>
                </c:pt>
                <c:pt idx="1234">
                  <c:v>8.2569999999999995E-10</c:v>
                </c:pt>
                <c:pt idx="1235">
                  <c:v>8.3200000000000002E-10</c:v>
                </c:pt>
                <c:pt idx="1236">
                  <c:v>8.3819999999999996E-10</c:v>
                </c:pt>
                <c:pt idx="1237">
                  <c:v>8.4450000000000003E-10</c:v>
                </c:pt>
                <c:pt idx="1238">
                  <c:v>8.5069999999999997E-10</c:v>
                </c:pt>
                <c:pt idx="1239">
                  <c:v>8.5700000000000004E-10</c:v>
                </c:pt>
                <c:pt idx="1240">
                  <c:v>8.6319999999999998E-10</c:v>
                </c:pt>
                <c:pt idx="1241">
                  <c:v>8.6950000000000005E-10</c:v>
                </c:pt>
                <c:pt idx="1242">
                  <c:v>8.7569999999999998E-10</c:v>
                </c:pt>
                <c:pt idx="1243">
                  <c:v>8.8199999999999995E-10</c:v>
                </c:pt>
                <c:pt idx="1244">
                  <c:v>8.8819999999999999E-10</c:v>
                </c:pt>
                <c:pt idx="1245">
                  <c:v>8.9449999999999996E-10</c:v>
                </c:pt>
                <c:pt idx="1246">
                  <c:v>9.007E-10</c:v>
                </c:pt>
                <c:pt idx="1247">
                  <c:v>9.0699999999999997E-10</c:v>
                </c:pt>
                <c:pt idx="1248">
                  <c:v>9.1320000000000001E-10</c:v>
                </c:pt>
                <c:pt idx="1249">
                  <c:v>9.1949999999999998E-10</c:v>
                </c:pt>
                <c:pt idx="1250">
                  <c:v>9.2570000000000002E-10</c:v>
                </c:pt>
                <c:pt idx="1251">
                  <c:v>9.3200000000000009E-10</c:v>
                </c:pt>
                <c:pt idx="1252">
                  <c:v>9.3819999999999992E-10</c:v>
                </c:pt>
                <c:pt idx="1253">
                  <c:v>9.445E-10</c:v>
                </c:pt>
                <c:pt idx="1254">
                  <c:v>9.5070000000000004E-10</c:v>
                </c:pt>
                <c:pt idx="1255">
                  <c:v>9.569999999999999E-10</c:v>
                </c:pt>
                <c:pt idx="1256">
                  <c:v>9.6319999999999994E-10</c:v>
                </c:pt>
                <c:pt idx="1257">
                  <c:v>9.6950000000000001E-10</c:v>
                </c:pt>
                <c:pt idx="1258">
                  <c:v>9.7570000000000005E-10</c:v>
                </c:pt>
                <c:pt idx="1259">
                  <c:v>9.8199999999999992E-10</c:v>
                </c:pt>
                <c:pt idx="1260">
                  <c:v>9.8819999999999996E-10</c:v>
                </c:pt>
                <c:pt idx="1261">
                  <c:v>9.9450000000000003E-10</c:v>
                </c:pt>
                <c:pt idx="1262">
                  <c:v>1.0007000000000001E-9</c:v>
                </c:pt>
                <c:pt idx="1263">
                  <c:v>1.0069999999999999E-9</c:v>
                </c:pt>
                <c:pt idx="1264">
                  <c:v>1.0132E-9</c:v>
                </c:pt>
                <c:pt idx="1265">
                  <c:v>1.0195E-9</c:v>
                </c:pt>
                <c:pt idx="1266">
                  <c:v>1.0257000000000001E-9</c:v>
                </c:pt>
                <c:pt idx="1267">
                  <c:v>1.032E-9</c:v>
                </c:pt>
                <c:pt idx="1268">
                  <c:v>1.0382E-9</c:v>
                </c:pt>
                <c:pt idx="1269">
                  <c:v>1.0445000000000001E-9</c:v>
                </c:pt>
                <c:pt idx="1270">
                  <c:v>1.0506999999999999E-9</c:v>
                </c:pt>
                <c:pt idx="1271">
                  <c:v>1.057E-9</c:v>
                </c:pt>
                <c:pt idx="1272">
                  <c:v>1.0632E-9</c:v>
                </c:pt>
                <c:pt idx="1273">
                  <c:v>1.0695000000000001E-9</c:v>
                </c:pt>
                <c:pt idx="1274">
                  <c:v>1.0756999999999999E-9</c:v>
                </c:pt>
                <c:pt idx="1275">
                  <c:v>1.082E-9</c:v>
                </c:pt>
                <c:pt idx="1276">
                  <c:v>1.0882E-9</c:v>
                </c:pt>
                <c:pt idx="1277">
                  <c:v>1.0945000000000001E-9</c:v>
                </c:pt>
                <c:pt idx="1278">
                  <c:v>1.1006999999999999E-9</c:v>
                </c:pt>
                <c:pt idx="1279">
                  <c:v>1.107E-9</c:v>
                </c:pt>
                <c:pt idx="1280">
                  <c:v>1.1132E-9</c:v>
                </c:pt>
                <c:pt idx="1281">
                  <c:v>1.1194999999999999E-9</c:v>
                </c:pt>
                <c:pt idx="1282">
                  <c:v>1.1256999999999999E-9</c:v>
                </c:pt>
                <c:pt idx="1283">
                  <c:v>1.132E-9</c:v>
                </c:pt>
                <c:pt idx="1284">
                  <c:v>1.1382000000000001E-9</c:v>
                </c:pt>
                <c:pt idx="1285">
                  <c:v>1.1444999999999999E-9</c:v>
                </c:pt>
                <c:pt idx="1286">
                  <c:v>1.1507E-9</c:v>
                </c:pt>
                <c:pt idx="1287">
                  <c:v>1.157E-9</c:v>
                </c:pt>
                <c:pt idx="1288">
                  <c:v>1.1632000000000001E-9</c:v>
                </c:pt>
                <c:pt idx="1289">
                  <c:v>1.1694999999999999E-9</c:v>
                </c:pt>
                <c:pt idx="1290">
                  <c:v>1.1757E-9</c:v>
                </c:pt>
                <c:pt idx="1291">
                  <c:v>1.1820000000000001E-9</c:v>
                </c:pt>
                <c:pt idx="1292">
                  <c:v>1.1882000000000001E-9</c:v>
                </c:pt>
                <c:pt idx="1293">
                  <c:v>1.1945E-9</c:v>
                </c:pt>
                <c:pt idx="1294">
                  <c:v>1.2007E-9</c:v>
                </c:pt>
                <c:pt idx="1295">
                  <c:v>1.2070000000000001E-9</c:v>
                </c:pt>
                <c:pt idx="1296">
                  <c:v>1.2131999999999999E-9</c:v>
                </c:pt>
                <c:pt idx="1297">
                  <c:v>1.2195E-9</c:v>
                </c:pt>
                <c:pt idx="1298">
                  <c:v>1.2257E-9</c:v>
                </c:pt>
                <c:pt idx="1299">
                  <c:v>1.2320000000000001E-9</c:v>
                </c:pt>
                <c:pt idx="1300">
                  <c:v>1.2381999999999999E-9</c:v>
                </c:pt>
                <c:pt idx="1301">
                  <c:v>1.2445E-9</c:v>
                </c:pt>
                <c:pt idx="1302">
                  <c:v>1.2507E-9</c:v>
                </c:pt>
                <c:pt idx="1303">
                  <c:v>1.2569999999999999E-9</c:v>
                </c:pt>
                <c:pt idx="1304">
                  <c:v>1.2631999999999999E-9</c:v>
                </c:pt>
                <c:pt idx="1305">
                  <c:v>1.2695E-9</c:v>
                </c:pt>
                <c:pt idx="1306">
                  <c:v>1.2757000000000001E-9</c:v>
                </c:pt>
                <c:pt idx="1307">
                  <c:v>1.2819999999999999E-9</c:v>
                </c:pt>
                <c:pt idx="1308">
                  <c:v>1.2882E-9</c:v>
                </c:pt>
                <c:pt idx="1309">
                  <c:v>1.2945E-9</c:v>
                </c:pt>
                <c:pt idx="1310">
                  <c:v>1.3007000000000001E-9</c:v>
                </c:pt>
                <c:pt idx="1311">
                  <c:v>1.3069999999999999E-9</c:v>
                </c:pt>
                <c:pt idx="1312">
                  <c:v>1.3132E-9</c:v>
                </c:pt>
                <c:pt idx="1313">
                  <c:v>1.3195E-9</c:v>
                </c:pt>
                <c:pt idx="1314">
                  <c:v>1.3257000000000001E-9</c:v>
                </c:pt>
                <c:pt idx="1315">
                  <c:v>1.3319999999999999E-9</c:v>
                </c:pt>
                <c:pt idx="1316">
                  <c:v>1.3382E-9</c:v>
                </c:pt>
                <c:pt idx="1317">
                  <c:v>1.3445000000000001E-9</c:v>
                </c:pt>
                <c:pt idx="1318">
                  <c:v>1.3507000000000001E-9</c:v>
                </c:pt>
                <c:pt idx="1319">
                  <c:v>1.357E-9</c:v>
                </c:pt>
                <c:pt idx="1320">
                  <c:v>1.3632E-9</c:v>
                </c:pt>
                <c:pt idx="1321">
                  <c:v>1.3695000000000001E-9</c:v>
                </c:pt>
                <c:pt idx="1322">
                  <c:v>1.3756999999999999E-9</c:v>
                </c:pt>
                <c:pt idx="1323">
                  <c:v>1.382E-9</c:v>
                </c:pt>
                <c:pt idx="1324">
                  <c:v>1.3882E-9</c:v>
                </c:pt>
                <c:pt idx="1325">
                  <c:v>1.3945000000000001E-9</c:v>
                </c:pt>
                <c:pt idx="1326">
                  <c:v>1.4006999999999999E-9</c:v>
                </c:pt>
                <c:pt idx="1327">
                  <c:v>1.407E-9</c:v>
                </c:pt>
                <c:pt idx="1328">
                  <c:v>1.4132E-9</c:v>
                </c:pt>
                <c:pt idx="1329">
                  <c:v>1.4194999999999999E-9</c:v>
                </c:pt>
                <c:pt idx="1330">
                  <c:v>1.4256999999999999E-9</c:v>
                </c:pt>
                <c:pt idx="1331">
                  <c:v>1.432E-9</c:v>
                </c:pt>
                <c:pt idx="1332">
                  <c:v>1.4382000000000001E-9</c:v>
                </c:pt>
                <c:pt idx="1333">
                  <c:v>1.4444999999999999E-9</c:v>
                </c:pt>
                <c:pt idx="1334">
                  <c:v>1.4507E-9</c:v>
                </c:pt>
                <c:pt idx="1335">
                  <c:v>1.457E-9</c:v>
                </c:pt>
                <c:pt idx="1336">
                  <c:v>1.4632000000000001E-9</c:v>
                </c:pt>
                <c:pt idx="1337">
                  <c:v>1.4694999999999999E-9</c:v>
                </c:pt>
                <c:pt idx="1338">
                  <c:v>1.4757E-9</c:v>
                </c:pt>
                <c:pt idx="1339">
                  <c:v>1.4820000000000001E-9</c:v>
                </c:pt>
                <c:pt idx="1340">
                  <c:v>1.4882000000000001E-9</c:v>
                </c:pt>
                <c:pt idx="1341">
                  <c:v>1.4945E-9</c:v>
                </c:pt>
                <c:pt idx="1342">
                  <c:v>1.5007E-9</c:v>
                </c:pt>
                <c:pt idx="1343">
                  <c:v>1.5070000000000001E-9</c:v>
                </c:pt>
                <c:pt idx="1344">
                  <c:v>1.5131999999999999E-9</c:v>
                </c:pt>
                <c:pt idx="1345">
                  <c:v>1.5195E-9</c:v>
                </c:pt>
                <c:pt idx="1346">
                  <c:v>1.5257E-9</c:v>
                </c:pt>
                <c:pt idx="1347">
                  <c:v>1.5320000000000001E-9</c:v>
                </c:pt>
                <c:pt idx="1348">
                  <c:v>1.5381999999999999E-9</c:v>
                </c:pt>
                <c:pt idx="1349">
                  <c:v>1.5445E-9</c:v>
                </c:pt>
                <c:pt idx="1350">
                  <c:v>1.5507E-9</c:v>
                </c:pt>
                <c:pt idx="1351">
                  <c:v>1.5569999999999999E-9</c:v>
                </c:pt>
                <c:pt idx="1352">
                  <c:v>1.5631999999999999E-9</c:v>
                </c:pt>
                <c:pt idx="1353">
                  <c:v>1.5695E-9</c:v>
                </c:pt>
                <c:pt idx="1354">
                  <c:v>1.5757E-9</c:v>
                </c:pt>
                <c:pt idx="1355">
                  <c:v>1.5819999999999999E-9</c:v>
                </c:pt>
                <c:pt idx="1356">
                  <c:v>1.5882E-9</c:v>
                </c:pt>
                <c:pt idx="1357">
                  <c:v>1.5945E-9</c:v>
                </c:pt>
                <c:pt idx="1358">
                  <c:v>1.6007000000000001E-9</c:v>
                </c:pt>
                <c:pt idx="1359">
                  <c:v>1.6069999999999999E-9</c:v>
                </c:pt>
                <c:pt idx="1360">
                  <c:v>1.6132E-9</c:v>
                </c:pt>
                <c:pt idx="1361">
                  <c:v>1.6195E-9</c:v>
                </c:pt>
                <c:pt idx="1362">
                  <c:v>1.6257000000000001E-9</c:v>
                </c:pt>
                <c:pt idx="1363">
                  <c:v>1.6319999999999999E-9</c:v>
                </c:pt>
                <c:pt idx="1364">
                  <c:v>1.6382E-9</c:v>
                </c:pt>
                <c:pt idx="1365">
                  <c:v>1.6445000000000001E-9</c:v>
                </c:pt>
                <c:pt idx="1366">
                  <c:v>1.6507000000000001E-9</c:v>
                </c:pt>
                <c:pt idx="1367">
                  <c:v>1.657E-9</c:v>
                </c:pt>
                <c:pt idx="1368">
                  <c:v>1.6632E-9</c:v>
                </c:pt>
                <c:pt idx="1369">
                  <c:v>1.6695000000000001E-9</c:v>
                </c:pt>
                <c:pt idx="1370">
                  <c:v>1.6756999999999999E-9</c:v>
                </c:pt>
                <c:pt idx="1371">
                  <c:v>1.682E-9</c:v>
                </c:pt>
                <c:pt idx="1372">
                  <c:v>1.6882E-9</c:v>
                </c:pt>
                <c:pt idx="1373">
                  <c:v>1.6945000000000001E-9</c:v>
                </c:pt>
                <c:pt idx="1374">
                  <c:v>1.7006999999999999E-9</c:v>
                </c:pt>
                <c:pt idx="1375">
                  <c:v>1.707E-9</c:v>
                </c:pt>
                <c:pt idx="1376">
                  <c:v>1.7132E-9</c:v>
                </c:pt>
                <c:pt idx="1377">
                  <c:v>1.7194999999999999E-9</c:v>
                </c:pt>
                <c:pt idx="1378">
                  <c:v>1.7256999999999999E-9</c:v>
                </c:pt>
                <c:pt idx="1379">
                  <c:v>1.732E-9</c:v>
                </c:pt>
                <c:pt idx="1380">
                  <c:v>1.7382000000000001E-9</c:v>
                </c:pt>
                <c:pt idx="1381">
                  <c:v>1.7444999999999999E-9</c:v>
                </c:pt>
                <c:pt idx="1382">
                  <c:v>1.7507E-9</c:v>
                </c:pt>
                <c:pt idx="1383">
                  <c:v>1.757E-9</c:v>
                </c:pt>
                <c:pt idx="1384">
                  <c:v>1.7632000000000001E-9</c:v>
                </c:pt>
                <c:pt idx="1385">
                  <c:v>1.7694999999999999E-9</c:v>
                </c:pt>
                <c:pt idx="1386">
                  <c:v>1.7757E-9</c:v>
                </c:pt>
                <c:pt idx="1387">
                  <c:v>1.7820000000000001E-9</c:v>
                </c:pt>
                <c:pt idx="1388">
                  <c:v>1.7882000000000001E-9</c:v>
                </c:pt>
                <c:pt idx="1389">
                  <c:v>1.7945E-9</c:v>
                </c:pt>
                <c:pt idx="1390">
                  <c:v>1.8007E-9</c:v>
                </c:pt>
                <c:pt idx="1391">
                  <c:v>1.8070000000000001E-9</c:v>
                </c:pt>
                <c:pt idx="1392">
                  <c:v>1.8131999999999999E-9</c:v>
                </c:pt>
                <c:pt idx="1393">
                  <c:v>1.8195E-9</c:v>
                </c:pt>
                <c:pt idx="1394">
                  <c:v>1.8257E-9</c:v>
                </c:pt>
                <c:pt idx="1395">
                  <c:v>1.8320000000000001E-9</c:v>
                </c:pt>
                <c:pt idx="1396">
                  <c:v>1.8381999999999999E-9</c:v>
                </c:pt>
                <c:pt idx="1397">
                  <c:v>1.8445E-9</c:v>
                </c:pt>
                <c:pt idx="1398">
                  <c:v>1.8507E-9</c:v>
                </c:pt>
                <c:pt idx="1399">
                  <c:v>1.8570000000000001E-9</c:v>
                </c:pt>
                <c:pt idx="1400">
                  <c:v>1.8631999999999999E-9</c:v>
                </c:pt>
                <c:pt idx="1401">
                  <c:v>1.8694999999999998E-9</c:v>
                </c:pt>
                <c:pt idx="1402">
                  <c:v>1.8757E-9</c:v>
                </c:pt>
                <c:pt idx="1403">
                  <c:v>1.8819999999999999E-9</c:v>
                </c:pt>
                <c:pt idx="1404">
                  <c:v>1.8882000000000002E-9</c:v>
                </c:pt>
                <c:pt idx="1405">
                  <c:v>1.8945E-9</c:v>
                </c:pt>
                <c:pt idx="1406">
                  <c:v>1.9006999999999999E-9</c:v>
                </c:pt>
                <c:pt idx="1407">
                  <c:v>1.9070000000000001E-9</c:v>
                </c:pt>
                <c:pt idx="1408">
                  <c:v>1.9132E-9</c:v>
                </c:pt>
                <c:pt idx="1409">
                  <c:v>1.9194999999999998E-9</c:v>
                </c:pt>
                <c:pt idx="1410">
                  <c:v>1.9257000000000001E-9</c:v>
                </c:pt>
                <c:pt idx="1411">
                  <c:v>1.9319999999999999E-9</c:v>
                </c:pt>
                <c:pt idx="1412">
                  <c:v>1.9382000000000002E-9</c:v>
                </c:pt>
                <c:pt idx="1413">
                  <c:v>1.9445000000000001E-9</c:v>
                </c:pt>
                <c:pt idx="1414">
                  <c:v>1.9506999999999999E-9</c:v>
                </c:pt>
                <c:pt idx="1415">
                  <c:v>1.9570000000000002E-9</c:v>
                </c:pt>
                <c:pt idx="1416">
                  <c:v>1.9632E-9</c:v>
                </c:pt>
                <c:pt idx="1417">
                  <c:v>1.9694999999999999E-9</c:v>
                </c:pt>
                <c:pt idx="1418">
                  <c:v>1.9757000000000001E-9</c:v>
                </c:pt>
                <c:pt idx="1419">
                  <c:v>1.982E-9</c:v>
                </c:pt>
                <c:pt idx="1420">
                  <c:v>1.9881999999999998E-9</c:v>
                </c:pt>
                <c:pt idx="1421">
                  <c:v>1.9945000000000001E-9</c:v>
                </c:pt>
                <c:pt idx="1422">
                  <c:v>2.0006999999999999E-9</c:v>
                </c:pt>
                <c:pt idx="1423">
                  <c:v>2.0070000000000002E-9</c:v>
                </c:pt>
                <c:pt idx="1424">
                  <c:v>2.0132E-9</c:v>
                </c:pt>
                <c:pt idx="1425">
                  <c:v>2.0194999999999999E-9</c:v>
                </c:pt>
                <c:pt idx="1426">
                  <c:v>2.0257000000000001E-9</c:v>
                </c:pt>
                <c:pt idx="1427">
                  <c:v>2.032E-9</c:v>
                </c:pt>
                <c:pt idx="1428">
                  <c:v>2.0381999999999998E-9</c:v>
                </c:pt>
                <c:pt idx="1429">
                  <c:v>2.0445000000000001E-9</c:v>
                </c:pt>
                <c:pt idx="1430">
                  <c:v>2.0507E-9</c:v>
                </c:pt>
                <c:pt idx="1431">
                  <c:v>2.0569999999999998E-9</c:v>
                </c:pt>
                <c:pt idx="1432">
                  <c:v>2.0632000000000001E-9</c:v>
                </c:pt>
                <c:pt idx="1433">
                  <c:v>2.0694999999999999E-9</c:v>
                </c:pt>
                <c:pt idx="1434">
                  <c:v>2.0757000000000002E-9</c:v>
                </c:pt>
                <c:pt idx="1435">
                  <c:v>2.082E-9</c:v>
                </c:pt>
                <c:pt idx="1436">
                  <c:v>2.0881999999999999E-9</c:v>
                </c:pt>
                <c:pt idx="1437">
                  <c:v>2.0945000000000002E-9</c:v>
                </c:pt>
                <c:pt idx="1438">
                  <c:v>2.1007E-9</c:v>
                </c:pt>
                <c:pt idx="1439">
                  <c:v>2.1069999999999999E-9</c:v>
                </c:pt>
                <c:pt idx="1440">
                  <c:v>2.1132000000000001E-9</c:v>
                </c:pt>
                <c:pt idx="1441">
                  <c:v>2.1195E-9</c:v>
                </c:pt>
                <c:pt idx="1442">
                  <c:v>2.1256999999999998E-9</c:v>
                </c:pt>
                <c:pt idx="1443">
                  <c:v>2.1320000000000001E-9</c:v>
                </c:pt>
                <c:pt idx="1444">
                  <c:v>2.1381999999999999E-9</c:v>
                </c:pt>
                <c:pt idx="1445">
                  <c:v>2.1445000000000002E-9</c:v>
                </c:pt>
                <c:pt idx="1446">
                  <c:v>2.1507E-9</c:v>
                </c:pt>
                <c:pt idx="1447">
                  <c:v>2.1569999999999999E-9</c:v>
                </c:pt>
                <c:pt idx="1448">
                  <c:v>2.1632000000000001E-9</c:v>
                </c:pt>
                <c:pt idx="1449">
                  <c:v>2.1695E-9</c:v>
                </c:pt>
                <c:pt idx="1450">
                  <c:v>2.1756999999999998E-9</c:v>
                </c:pt>
                <c:pt idx="1451">
                  <c:v>2.1820000000000001E-9</c:v>
                </c:pt>
                <c:pt idx="1452">
                  <c:v>2.1882E-9</c:v>
                </c:pt>
                <c:pt idx="1453">
                  <c:v>2.1944999999999998E-9</c:v>
                </c:pt>
                <c:pt idx="1454">
                  <c:v>2.2007000000000001E-9</c:v>
                </c:pt>
                <c:pt idx="1455">
                  <c:v>2.2069999999999999E-9</c:v>
                </c:pt>
                <c:pt idx="1456">
                  <c:v>2.2132000000000002E-9</c:v>
                </c:pt>
                <c:pt idx="1457">
                  <c:v>2.2195E-9</c:v>
                </c:pt>
                <c:pt idx="1458">
                  <c:v>2.2256999999999999E-9</c:v>
                </c:pt>
                <c:pt idx="1459">
                  <c:v>2.2320000000000002E-9</c:v>
                </c:pt>
                <c:pt idx="1460">
                  <c:v>2.2382E-9</c:v>
                </c:pt>
                <c:pt idx="1461">
                  <c:v>2.2444999999999998E-9</c:v>
                </c:pt>
                <c:pt idx="1462">
                  <c:v>2.2507000000000001E-9</c:v>
                </c:pt>
                <c:pt idx="1463">
                  <c:v>2.257E-9</c:v>
                </c:pt>
                <c:pt idx="1464">
                  <c:v>2.2631999999999998E-9</c:v>
                </c:pt>
                <c:pt idx="1465">
                  <c:v>2.2695000000000001E-9</c:v>
                </c:pt>
                <c:pt idx="1466">
                  <c:v>2.2756999999999999E-9</c:v>
                </c:pt>
                <c:pt idx="1467">
                  <c:v>2.2820000000000002E-9</c:v>
                </c:pt>
                <c:pt idx="1468">
                  <c:v>2.2882E-9</c:v>
                </c:pt>
                <c:pt idx="1469">
                  <c:v>2.2944999999999999E-9</c:v>
                </c:pt>
                <c:pt idx="1470">
                  <c:v>2.3007000000000001E-9</c:v>
                </c:pt>
                <c:pt idx="1471">
                  <c:v>2.307E-9</c:v>
                </c:pt>
                <c:pt idx="1472">
                  <c:v>2.3131999999999998E-9</c:v>
                </c:pt>
                <c:pt idx="1473">
                  <c:v>2.3195000000000001E-9</c:v>
                </c:pt>
                <c:pt idx="1474">
                  <c:v>2.3256999999999999E-9</c:v>
                </c:pt>
                <c:pt idx="1475">
                  <c:v>2.3319999999999998E-9</c:v>
                </c:pt>
                <c:pt idx="1476">
                  <c:v>2.3382000000000001E-9</c:v>
                </c:pt>
                <c:pt idx="1477">
                  <c:v>2.3444999999999999E-9</c:v>
                </c:pt>
                <c:pt idx="1478">
                  <c:v>2.3507000000000002E-9</c:v>
                </c:pt>
                <c:pt idx="1479">
                  <c:v>2.357E-9</c:v>
                </c:pt>
                <c:pt idx="1480">
                  <c:v>2.3631999999999999E-9</c:v>
                </c:pt>
                <c:pt idx="1481">
                  <c:v>2.3695000000000001E-9</c:v>
                </c:pt>
                <c:pt idx="1482">
                  <c:v>2.3757E-9</c:v>
                </c:pt>
                <c:pt idx="1483">
                  <c:v>2.3819999999999998E-9</c:v>
                </c:pt>
                <c:pt idx="1484">
                  <c:v>2.3882000000000001E-9</c:v>
                </c:pt>
                <c:pt idx="1485">
                  <c:v>2.3945E-9</c:v>
                </c:pt>
                <c:pt idx="1486">
                  <c:v>2.4007000000000002E-9</c:v>
                </c:pt>
                <c:pt idx="1487">
                  <c:v>2.4070000000000001E-9</c:v>
                </c:pt>
                <c:pt idx="1488">
                  <c:v>2.4131999999999999E-9</c:v>
                </c:pt>
                <c:pt idx="1489">
                  <c:v>2.4195000000000002E-9</c:v>
                </c:pt>
                <c:pt idx="1490">
                  <c:v>2.4257E-9</c:v>
                </c:pt>
                <c:pt idx="1491">
                  <c:v>2.4319999999999999E-9</c:v>
                </c:pt>
                <c:pt idx="1492">
                  <c:v>2.4382000000000001E-9</c:v>
                </c:pt>
                <c:pt idx="1493">
                  <c:v>2.4445E-9</c:v>
                </c:pt>
                <c:pt idx="1494">
                  <c:v>2.4506999999999998E-9</c:v>
                </c:pt>
                <c:pt idx="1495">
                  <c:v>2.4570000000000001E-9</c:v>
                </c:pt>
                <c:pt idx="1496">
                  <c:v>2.4631999999999999E-9</c:v>
                </c:pt>
                <c:pt idx="1497">
                  <c:v>2.4694999999999998E-9</c:v>
                </c:pt>
                <c:pt idx="1498">
                  <c:v>2.4757E-9</c:v>
                </c:pt>
                <c:pt idx="1499">
                  <c:v>2.4819999999999999E-9</c:v>
                </c:pt>
                <c:pt idx="1500">
                  <c:v>2.4882000000000002E-9</c:v>
                </c:pt>
                <c:pt idx="1501">
                  <c:v>2.4945E-9</c:v>
                </c:pt>
                <c:pt idx="1502">
                  <c:v>2.5006999999999999E-9</c:v>
                </c:pt>
                <c:pt idx="1503">
                  <c:v>2.5070000000000001E-9</c:v>
                </c:pt>
                <c:pt idx="1504">
                  <c:v>2.5132E-9</c:v>
                </c:pt>
                <c:pt idx="1505">
                  <c:v>2.5194999999999998E-9</c:v>
                </c:pt>
                <c:pt idx="1506">
                  <c:v>2.5257000000000001E-9</c:v>
                </c:pt>
                <c:pt idx="1507">
                  <c:v>2.5319999999999999E-9</c:v>
                </c:pt>
                <c:pt idx="1508">
                  <c:v>2.5382000000000002E-9</c:v>
                </c:pt>
                <c:pt idx="1509">
                  <c:v>2.5445000000000001E-9</c:v>
                </c:pt>
                <c:pt idx="1510">
                  <c:v>2.5506999999999999E-9</c:v>
                </c:pt>
                <c:pt idx="1511">
                  <c:v>2.5570000000000002E-9</c:v>
                </c:pt>
                <c:pt idx="1512">
                  <c:v>2.5632E-9</c:v>
                </c:pt>
                <c:pt idx="1513">
                  <c:v>2.5694999999999999E-9</c:v>
                </c:pt>
                <c:pt idx="1514">
                  <c:v>2.5757000000000001E-9</c:v>
                </c:pt>
                <c:pt idx="1515">
                  <c:v>2.582E-9</c:v>
                </c:pt>
                <c:pt idx="1516">
                  <c:v>2.5881999999999998E-9</c:v>
                </c:pt>
                <c:pt idx="1517">
                  <c:v>2.5945000000000001E-9</c:v>
                </c:pt>
                <c:pt idx="1518">
                  <c:v>2.6006999999999999E-9</c:v>
                </c:pt>
                <c:pt idx="1519">
                  <c:v>2.6070000000000002E-9</c:v>
                </c:pt>
                <c:pt idx="1520">
                  <c:v>2.6132E-9</c:v>
                </c:pt>
                <c:pt idx="1521">
                  <c:v>2.6194999999999999E-9</c:v>
                </c:pt>
                <c:pt idx="1522">
                  <c:v>2.6257000000000001E-9</c:v>
                </c:pt>
                <c:pt idx="1523">
                  <c:v>2.632E-9</c:v>
                </c:pt>
                <c:pt idx="1524">
                  <c:v>2.6381999999999998E-9</c:v>
                </c:pt>
                <c:pt idx="1525">
                  <c:v>2.6445000000000001E-9</c:v>
                </c:pt>
                <c:pt idx="1526">
                  <c:v>2.6507E-9</c:v>
                </c:pt>
                <c:pt idx="1527">
                  <c:v>2.6569999999999998E-9</c:v>
                </c:pt>
                <c:pt idx="1528">
                  <c:v>2.6632000000000001E-9</c:v>
                </c:pt>
                <c:pt idx="1529">
                  <c:v>2.6694999999999999E-9</c:v>
                </c:pt>
                <c:pt idx="1530">
                  <c:v>2.6757000000000002E-9</c:v>
                </c:pt>
                <c:pt idx="1531">
                  <c:v>2.682E-9</c:v>
                </c:pt>
                <c:pt idx="1532">
                  <c:v>2.6881999999999999E-9</c:v>
                </c:pt>
                <c:pt idx="1533">
                  <c:v>2.6945000000000002E-9</c:v>
                </c:pt>
                <c:pt idx="1534">
                  <c:v>2.7007E-9</c:v>
                </c:pt>
                <c:pt idx="1535">
                  <c:v>2.7069999999999999E-9</c:v>
                </c:pt>
                <c:pt idx="1536">
                  <c:v>2.7132000000000001E-9</c:v>
                </c:pt>
                <c:pt idx="1537">
                  <c:v>2.7195E-9</c:v>
                </c:pt>
                <c:pt idx="1538">
                  <c:v>2.7256999999999998E-9</c:v>
                </c:pt>
                <c:pt idx="1539">
                  <c:v>2.7320000000000001E-9</c:v>
                </c:pt>
                <c:pt idx="1540">
                  <c:v>2.7381999999999999E-9</c:v>
                </c:pt>
                <c:pt idx="1541">
                  <c:v>2.7445000000000002E-9</c:v>
                </c:pt>
                <c:pt idx="1542">
                  <c:v>2.7507E-9</c:v>
                </c:pt>
                <c:pt idx="1543">
                  <c:v>2.7569999999999999E-9</c:v>
                </c:pt>
                <c:pt idx="1544">
                  <c:v>2.7632000000000001E-9</c:v>
                </c:pt>
                <c:pt idx="1545">
                  <c:v>2.7695E-9</c:v>
                </c:pt>
                <c:pt idx="1546">
                  <c:v>2.7756999999999998E-9</c:v>
                </c:pt>
                <c:pt idx="1547">
                  <c:v>2.7820000000000001E-9</c:v>
                </c:pt>
                <c:pt idx="1548">
                  <c:v>2.7881999999999999E-9</c:v>
                </c:pt>
                <c:pt idx="1549">
                  <c:v>2.7944999999999998E-9</c:v>
                </c:pt>
                <c:pt idx="1550">
                  <c:v>2.8007000000000001E-9</c:v>
                </c:pt>
                <c:pt idx="1551">
                  <c:v>2.8069999999999999E-9</c:v>
                </c:pt>
                <c:pt idx="1552">
                  <c:v>2.8132000000000002E-9</c:v>
                </c:pt>
                <c:pt idx="1553">
                  <c:v>2.8195E-9</c:v>
                </c:pt>
                <c:pt idx="1554">
                  <c:v>2.8256999999999999E-9</c:v>
                </c:pt>
                <c:pt idx="1555">
                  <c:v>2.8320000000000001E-9</c:v>
                </c:pt>
                <c:pt idx="1556">
                  <c:v>2.8382E-9</c:v>
                </c:pt>
                <c:pt idx="1557">
                  <c:v>2.8444999999999998E-9</c:v>
                </c:pt>
                <c:pt idx="1558">
                  <c:v>2.8507000000000001E-9</c:v>
                </c:pt>
                <c:pt idx="1559">
                  <c:v>2.857E-9</c:v>
                </c:pt>
                <c:pt idx="1560">
                  <c:v>2.8632000000000002E-9</c:v>
                </c:pt>
                <c:pt idx="1561">
                  <c:v>2.8695000000000001E-9</c:v>
                </c:pt>
                <c:pt idx="1562">
                  <c:v>2.8756999999999999E-9</c:v>
                </c:pt>
                <c:pt idx="1563">
                  <c:v>2.8820000000000002E-9</c:v>
                </c:pt>
                <c:pt idx="1564">
                  <c:v>2.8882E-9</c:v>
                </c:pt>
                <c:pt idx="1565">
                  <c:v>2.8944999999999999E-9</c:v>
                </c:pt>
                <c:pt idx="1566">
                  <c:v>2.9007000000000001E-9</c:v>
                </c:pt>
                <c:pt idx="1567">
                  <c:v>2.907E-9</c:v>
                </c:pt>
                <c:pt idx="1568">
                  <c:v>2.9131999999999998E-9</c:v>
                </c:pt>
                <c:pt idx="1569">
                  <c:v>2.9195000000000001E-9</c:v>
                </c:pt>
                <c:pt idx="1570">
                  <c:v>2.9256999999999999E-9</c:v>
                </c:pt>
                <c:pt idx="1571">
                  <c:v>2.9319999999999998E-9</c:v>
                </c:pt>
                <c:pt idx="1572">
                  <c:v>2.9382E-9</c:v>
                </c:pt>
                <c:pt idx="1573">
                  <c:v>2.9444999999999999E-9</c:v>
                </c:pt>
                <c:pt idx="1574">
                  <c:v>2.9507000000000002E-9</c:v>
                </c:pt>
                <c:pt idx="1575">
                  <c:v>2.957E-9</c:v>
                </c:pt>
                <c:pt idx="1576">
                  <c:v>2.9631999999999999E-9</c:v>
                </c:pt>
                <c:pt idx="1577">
                  <c:v>2.9695000000000001E-9</c:v>
                </c:pt>
                <c:pt idx="1578">
                  <c:v>2.9757E-9</c:v>
                </c:pt>
                <c:pt idx="1579">
                  <c:v>2.9819999999999998E-9</c:v>
                </c:pt>
                <c:pt idx="1580">
                  <c:v>2.9882000000000001E-9</c:v>
                </c:pt>
                <c:pt idx="1581">
                  <c:v>2.9944999999999999E-9</c:v>
                </c:pt>
                <c:pt idx="1582">
                  <c:v>3.0007000000000002E-9</c:v>
                </c:pt>
                <c:pt idx="1583">
                  <c:v>3.0070000000000001E-9</c:v>
                </c:pt>
                <c:pt idx="1584">
                  <c:v>3.0131999999999999E-9</c:v>
                </c:pt>
                <c:pt idx="1585">
                  <c:v>3.0195000000000002E-9</c:v>
                </c:pt>
                <c:pt idx="1586">
                  <c:v>3.0257E-9</c:v>
                </c:pt>
                <c:pt idx="1587">
                  <c:v>3.0319999999999999E-9</c:v>
                </c:pt>
                <c:pt idx="1588">
                  <c:v>3.0382000000000001E-9</c:v>
                </c:pt>
                <c:pt idx="1589">
                  <c:v>3.0445E-9</c:v>
                </c:pt>
                <c:pt idx="1590">
                  <c:v>3.0506999999999998E-9</c:v>
                </c:pt>
                <c:pt idx="1591">
                  <c:v>3.0570000000000001E-9</c:v>
                </c:pt>
                <c:pt idx="1592">
                  <c:v>3.0631999999999999E-9</c:v>
                </c:pt>
                <c:pt idx="1593">
                  <c:v>3.0695000000000002E-9</c:v>
                </c:pt>
                <c:pt idx="1594">
                  <c:v>3.0757E-9</c:v>
                </c:pt>
                <c:pt idx="1595">
                  <c:v>3.0819999999999999E-9</c:v>
                </c:pt>
                <c:pt idx="1596">
                  <c:v>3.0882000000000002E-9</c:v>
                </c:pt>
                <c:pt idx="1597">
                  <c:v>3.0945E-9</c:v>
                </c:pt>
                <c:pt idx="1598">
                  <c:v>3.1006999999999998E-9</c:v>
                </c:pt>
                <c:pt idx="1599">
                  <c:v>3.1070000000000001E-9</c:v>
                </c:pt>
                <c:pt idx="1600">
                  <c:v>3.1132E-9</c:v>
                </c:pt>
                <c:pt idx="1601">
                  <c:v>3.1194999999999998E-9</c:v>
                </c:pt>
                <c:pt idx="1602">
                  <c:v>3.1257000000000001E-9</c:v>
                </c:pt>
                <c:pt idx="1603">
                  <c:v>3.1319999999999999E-9</c:v>
                </c:pt>
                <c:pt idx="1604">
                  <c:v>3.1382000000000002E-9</c:v>
                </c:pt>
                <c:pt idx="1605">
                  <c:v>3.1445E-9</c:v>
                </c:pt>
                <c:pt idx="1606">
                  <c:v>3.1506999999999999E-9</c:v>
                </c:pt>
                <c:pt idx="1607">
                  <c:v>3.1570000000000002E-9</c:v>
                </c:pt>
                <c:pt idx="1608">
                  <c:v>3.1632E-9</c:v>
                </c:pt>
                <c:pt idx="1609">
                  <c:v>3.1694999999999999E-9</c:v>
                </c:pt>
                <c:pt idx="1610">
                  <c:v>3.1757000000000001E-9</c:v>
                </c:pt>
                <c:pt idx="1611">
                  <c:v>3.182E-9</c:v>
                </c:pt>
                <c:pt idx="1612">
                  <c:v>3.1881999999999998E-9</c:v>
                </c:pt>
                <c:pt idx="1613">
                  <c:v>3.1945000000000001E-9</c:v>
                </c:pt>
                <c:pt idx="1614">
                  <c:v>3.2006999999999999E-9</c:v>
                </c:pt>
                <c:pt idx="1615">
                  <c:v>3.2070000000000002E-9</c:v>
                </c:pt>
                <c:pt idx="1616">
                  <c:v>3.2132E-9</c:v>
                </c:pt>
                <c:pt idx="1617">
                  <c:v>3.2194999999999999E-9</c:v>
                </c:pt>
                <c:pt idx="1618">
                  <c:v>3.2257000000000001E-9</c:v>
                </c:pt>
                <c:pt idx="1619">
                  <c:v>3.232E-9</c:v>
                </c:pt>
                <c:pt idx="1620">
                  <c:v>3.2381999999999998E-9</c:v>
                </c:pt>
                <c:pt idx="1621">
                  <c:v>3.2445000000000001E-9</c:v>
                </c:pt>
                <c:pt idx="1622">
                  <c:v>3.2507E-9</c:v>
                </c:pt>
                <c:pt idx="1623">
                  <c:v>3.2569999999999998E-9</c:v>
                </c:pt>
                <c:pt idx="1624">
                  <c:v>3.2632000000000001E-9</c:v>
                </c:pt>
                <c:pt idx="1625">
                  <c:v>3.2694999999999999E-9</c:v>
                </c:pt>
                <c:pt idx="1626">
                  <c:v>3.2757000000000002E-9</c:v>
                </c:pt>
                <c:pt idx="1627">
                  <c:v>3.282E-9</c:v>
                </c:pt>
                <c:pt idx="1628">
                  <c:v>3.2881999999999999E-9</c:v>
                </c:pt>
                <c:pt idx="1629">
                  <c:v>3.2945000000000002E-9</c:v>
                </c:pt>
                <c:pt idx="1630">
                  <c:v>3.3007E-9</c:v>
                </c:pt>
                <c:pt idx="1631">
                  <c:v>3.3069999999999999E-9</c:v>
                </c:pt>
                <c:pt idx="1632">
                  <c:v>3.3132000000000001E-9</c:v>
                </c:pt>
                <c:pt idx="1633">
                  <c:v>3.3195E-9</c:v>
                </c:pt>
                <c:pt idx="1634">
                  <c:v>3.3256999999999998E-9</c:v>
                </c:pt>
                <c:pt idx="1635">
                  <c:v>3.3320000000000001E-9</c:v>
                </c:pt>
                <c:pt idx="1636">
                  <c:v>3.3381999999999999E-9</c:v>
                </c:pt>
                <c:pt idx="1637">
                  <c:v>3.3445000000000002E-9</c:v>
                </c:pt>
                <c:pt idx="1638">
                  <c:v>3.3507E-9</c:v>
                </c:pt>
                <c:pt idx="1639">
                  <c:v>3.3569999999999999E-9</c:v>
                </c:pt>
                <c:pt idx="1640">
                  <c:v>3.3632000000000001E-9</c:v>
                </c:pt>
                <c:pt idx="1641">
                  <c:v>3.3695E-9</c:v>
                </c:pt>
                <c:pt idx="1642">
                  <c:v>3.3756999999999998E-9</c:v>
                </c:pt>
                <c:pt idx="1643">
                  <c:v>3.3820000000000001E-9</c:v>
                </c:pt>
                <c:pt idx="1644">
                  <c:v>3.3881999999999999E-9</c:v>
                </c:pt>
                <c:pt idx="1645">
                  <c:v>3.3944999999999998E-9</c:v>
                </c:pt>
                <c:pt idx="1646">
                  <c:v>3.4007000000000001E-9</c:v>
                </c:pt>
                <c:pt idx="1647">
                  <c:v>3.4069999999999999E-9</c:v>
                </c:pt>
                <c:pt idx="1648">
                  <c:v>3.4132000000000002E-9</c:v>
                </c:pt>
                <c:pt idx="1649">
                  <c:v>3.4195E-9</c:v>
                </c:pt>
                <c:pt idx="1650">
                  <c:v>3.4256999999999999E-9</c:v>
                </c:pt>
                <c:pt idx="1651">
                  <c:v>3.4320000000000001E-9</c:v>
                </c:pt>
                <c:pt idx="1652">
                  <c:v>3.4382E-9</c:v>
                </c:pt>
                <c:pt idx="1653">
                  <c:v>3.4444999999999998E-9</c:v>
                </c:pt>
                <c:pt idx="1654">
                  <c:v>3.4507000000000001E-9</c:v>
                </c:pt>
                <c:pt idx="1655">
                  <c:v>3.457E-9</c:v>
                </c:pt>
                <c:pt idx="1656">
                  <c:v>3.4632000000000002E-9</c:v>
                </c:pt>
                <c:pt idx="1657">
                  <c:v>3.4695000000000001E-9</c:v>
                </c:pt>
                <c:pt idx="1658">
                  <c:v>3.4756999999999999E-9</c:v>
                </c:pt>
                <c:pt idx="1659">
                  <c:v>3.4820000000000002E-9</c:v>
                </c:pt>
                <c:pt idx="1660">
                  <c:v>3.4882E-9</c:v>
                </c:pt>
                <c:pt idx="1661">
                  <c:v>3.4944999999999999E-9</c:v>
                </c:pt>
                <c:pt idx="1662">
                  <c:v>3.5007000000000001E-9</c:v>
                </c:pt>
                <c:pt idx="1663">
                  <c:v>3.507E-9</c:v>
                </c:pt>
                <c:pt idx="1664">
                  <c:v>3.5131999999999998E-9</c:v>
                </c:pt>
                <c:pt idx="1665">
                  <c:v>3.5195000000000001E-9</c:v>
                </c:pt>
                <c:pt idx="1666">
                  <c:v>3.5256999999999999E-9</c:v>
                </c:pt>
                <c:pt idx="1667">
                  <c:v>3.5319999999999998E-9</c:v>
                </c:pt>
                <c:pt idx="1668">
                  <c:v>3.5382E-9</c:v>
                </c:pt>
                <c:pt idx="1669">
                  <c:v>3.5444999999999999E-9</c:v>
                </c:pt>
                <c:pt idx="1670">
                  <c:v>3.5507000000000002E-9</c:v>
                </c:pt>
                <c:pt idx="1671">
                  <c:v>3.557E-9</c:v>
                </c:pt>
                <c:pt idx="1672">
                  <c:v>3.5631999999999999E-9</c:v>
                </c:pt>
                <c:pt idx="1673">
                  <c:v>3.5695000000000001E-9</c:v>
                </c:pt>
                <c:pt idx="1674">
                  <c:v>3.5757E-9</c:v>
                </c:pt>
                <c:pt idx="1675">
                  <c:v>3.5819999999999998E-9</c:v>
                </c:pt>
                <c:pt idx="1676">
                  <c:v>3.5882000000000001E-9</c:v>
                </c:pt>
                <c:pt idx="1677">
                  <c:v>3.5944999999999999E-9</c:v>
                </c:pt>
                <c:pt idx="1678">
                  <c:v>3.6007000000000002E-9</c:v>
                </c:pt>
                <c:pt idx="1679">
                  <c:v>3.6070000000000001E-9</c:v>
                </c:pt>
                <c:pt idx="1680">
                  <c:v>3.6131999999999999E-9</c:v>
                </c:pt>
                <c:pt idx="1681">
                  <c:v>3.6195000000000002E-9</c:v>
                </c:pt>
                <c:pt idx="1682">
                  <c:v>3.6257E-9</c:v>
                </c:pt>
                <c:pt idx="1683">
                  <c:v>3.6319999999999999E-9</c:v>
                </c:pt>
                <c:pt idx="1684">
                  <c:v>3.6382000000000001E-9</c:v>
                </c:pt>
                <c:pt idx="1685">
                  <c:v>3.6445E-9</c:v>
                </c:pt>
                <c:pt idx="1686">
                  <c:v>3.6506999999999998E-9</c:v>
                </c:pt>
                <c:pt idx="1687">
                  <c:v>3.6570000000000001E-9</c:v>
                </c:pt>
                <c:pt idx="1688">
                  <c:v>3.6631999999999999E-9</c:v>
                </c:pt>
                <c:pt idx="1689">
                  <c:v>3.6695000000000002E-9</c:v>
                </c:pt>
                <c:pt idx="1690">
                  <c:v>3.6757E-9</c:v>
                </c:pt>
                <c:pt idx="1691">
                  <c:v>3.6819999999999999E-9</c:v>
                </c:pt>
                <c:pt idx="1692">
                  <c:v>3.6882000000000001E-9</c:v>
                </c:pt>
                <c:pt idx="1693">
                  <c:v>3.6945E-9</c:v>
                </c:pt>
                <c:pt idx="1694">
                  <c:v>3.7006999999999998E-9</c:v>
                </c:pt>
                <c:pt idx="1695">
                  <c:v>3.7070000000000001E-9</c:v>
                </c:pt>
                <c:pt idx="1696">
                  <c:v>3.7132E-9</c:v>
                </c:pt>
                <c:pt idx="1697">
                  <c:v>3.7194999999999998E-9</c:v>
                </c:pt>
                <c:pt idx="1698">
                  <c:v>3.7257000000000001E-9</c:v>
                </c:pt>
                <c:pt idx="1699">
                  <c:v>3.7319999999999999E-9</c:v>
                </c:pt>
                <c:pt idx="1700">
                  <c:v>3.7382000000000002E-9</c:v>
                </c:pt>
                <c:pt idx="1701">
                  <c:v>3.7445E-9</c:v>
                </c:pt>
                <c:pt idx="1702">
                  <c:v>3.7507000000000003E-9</c:v>
                </c:pt>
                <c:pt idx="1703">
                  <c:v>3.7570000000000002E-9</c:v>
                </c:pt>
                <c:pt idx="1704">
                  <c:v>3.7632000000000004E-9</c:v>
                </c:pt>
                <c:pt idx="1705">
                  <c:v>3.7695000000000003E-9</c:v>
                </c:pt>
                <c:pt idx="1706">
                  <c:v>3.7756999999999997E-9</c:v>
                </c:pt>
                <c:pt idx="1707">
                  <c:v>3.7820000000000004E-9</c:v>
                </c:pt>
                <c:pt idx="1708">
                  <c:v>3.7881999999999998E-9</c:v>
                </c:pt>
                <c:pt idx="1709">
                  <c:v>3.7944999999999997E-9</c:v>
                </c:pt>
                <c:pt idx="1710">
                  <c:v>3.8006999999999999E-9</c:v>
                </c:pt>
                <c:pt idx="1711">
                  <c:v>3.8069999999999998E-9</c:v>
                </c:pt>
                <c:pt idx="1712">
                  <c:v>3.8132E-9</c:v>
                </c:pt>
                <c:pt idx="1713">
                  <c:v>3.8194999999999999E-9</c:v>
                </c:pt>
                <c:pt idx="1714">
                  <c:v>3.8257000000000001E-9</c:v>
                </c:pt>
                <c:pt idx="1715">
                  <c:v>3.832E-9</c:v>
                </c:pt>
                <c:pt idx="1716">
                  <c:v>3.8382000000000002E-9</c:v>
                </c:pt>
                <c:pt idx="1717">
                  <c:v>3.8445000000000001E-9</c:v>
                </c:pt>
                <c:pt idx="1718">
                  <c:v>3.8507000000000004E-9</c:v>
                </c:pt>
                <c:pt idx="1719">
                  <c:v>3.8570000000000002E-9</c:v>
                </c:pt>
                <c:pt idx="1720">
                  <c:v>3.8631999999999996E-9</c:v>
                </c:pt>
                <c:pt idx="1721">
                  <c:v>3.8695000000000003E-9</c:v>
                </c:pt>
                <c:pt idx="1722">
                  <c:v>3.8756999999999998E-9</c:v>
                </c:pt>
                <c:pt idx="1723">
                  <c:v>3.8819999999999996E-9</c:v>
                </c:pt>
                <c:pt idx="1724">
                  <c:v>3.8881999999999999E-9</c:v>
                </c:pt>
                <c:pt idx="1725">
                  <c:v>3.8944999999999997E-9</c:v>
                </c:pt>
                <c:pt idx="1726">
                  <c:v>3.9007E-9</c:v>
                </c:pt>
                <c:pt idx="1727">
                  <c:v>3.9069999999999998E-9</c:v>
                </c:pt>
                <c:pt idx="1728">
                  <c:v>3.9132000000000001E-9</c:v>
                </c:pt>
                <c:pt idx="1729">
                  <c:v>3.9195E-9</c:v>
                </c:pt>
                <c:pt idx="1730">
                  <c:v>3.9257000000000002E-9</c:v>
                </c:pt>
                <c:pt idx="1731">
                  <c:v>3.9320000000000001E-9</c:v>
                </c:pt>
                <c:pt idx="1732">
                  <c:v>3.9382000000000003E-9</c:v>
                </c:pt>
                <c:pt idx="1733">
                  <c:v>3.9445000000000002E-9</c:v>
                </c:pt>
                <c:pt idx="1734">
                  <c:v>3.9506999999999996E-9</c:v>
                </c:pt>
                <c:pt idx="1735">
                  <c:v>3.9570000000000003E-9</c:v>
                </c:pt>
                <c:pt idx="1736">
                  <c:v>3.9631999999999997E-9</c:v>
                </c:pt>
                <c:pt idx="1737">
                  <c:v>3.9695000000000004E-9</c:v>
                </c:pt>
                <c:pt idx="1738">
                  <c:v>3.9756999999999998E-9</c:v>
                </c:pt>
                <c:pt idx="1739">
                  <c:v>3.9819999999999997E-9</c:v>
                </c:pt>
                <c:pt idx="1740">
                  <c:v>3.9881999999999999E-9</c:v>
                </c:pt>
                <c:pt idx="1741">
                  <c:v>3.9944999999999998E-9</c:v>
                </c:pt>
                <c:pt idx="1742">
                  <c:v>4.0007000000000001E-9</c:v>
                </c:pt>
                <c:pt idx="1743">
                  <c:v>4.0069999999999999E-9</c:v>
                </c:pt>
                <c:pt idx="1744">
                  <c:v>4.0132000000000002E-9</c:v>
                </c:pt>
                <c:pt idx="1745">
                  <c:v>4.0195E-9</c:v>
                </c:pt>
                <c:pt idx="1746">
                  <c:v>4.0257000000000003E-9</c:v>
                </c:pt>
                <c:pt idx="1747">
                  <c:v>4.0320000000000001E-9</c:v>
                </c:pt>
                <c:pt idx="1748">
                  <c:v>4.0382000000000004E-9</c:v>
                </c:pt>
                <c:pt idx="1749">
                  <c:v>4.0445000000000003E-9</c:v>
                </c:pt>
                <c:pt idx="1750">
                  <c:v>4.0506999999999997E-9</c:v>
                </c:pt>
                <c:pt idx="1751">
                  <c:v>4.0570000000000004E-9</c:v>
                </c:pt>
                <c:pt idx="1752">
                  <c:v>4.0631999999999998E-9</c:v>
                </c:pt>
                <c:pt idx="1753">
                  <c:v>4.0694999999999996E-9</c:v>
                </c:pt>
                <c:pt idx="1754">
                  <c:v>4.0756999999999999E-9</c:v>
                </c:pt>
                <c:pt idx="1755">
                  <c:v>4.0819999999999998E-9</c:v>
                </c:pt>
                <c:pt idx="1756">
                  <c:v>4.0882E-9</c:v>
                </c:pt>
                <c:pt idx="1757">
                  <c:v>4.0944999999999999E-9</c:v>
                </c:pt>
                <c:pt idx="1758">
                  <c:v>4.1007000000000001E-9</c:v>
                </c:pt>
                <c:pt idx="1759">
                  <c:v>4.107E-9</c:v>
                </c:pt>
                <c:pt idx="1760">
                  <c:v>4.1132000000000002E-9</c:v>
                </c:pt>
                <c:pt idx="1761">
                  <c:v>4.1195000000000001E-9</c:v>
                </c:pt>
                <c:pt idx="1762">
                  <c:v>4.1257000000000003E-9</c:v>
                </c:pt>
                <c:pt idx="1763">
                  <c:v>4.1320000000000002E-9</c:v>
                </c:pt>
                <c:pt idx="1764">
                  <c:v>4.1381999999999996E-9</c:v>
                </c:pt>
                <c:pt idx="1765">
                  <c:v>4.1445000000000003E-9</c:v>
                </c:pt>
                <c:pt idx="1766">
                  <c:v>4.1506999999999997E-9</c:v>
                </c:pt>
                <c:pt idx="1767">
                  <c:v>4.1569999999999996E-9</c:v>
                </c:pt>
                <c:pt idx="1768">
                  <c:v>4.1631999999999999E-9</c:v>
                </c:pt>
                <c:pt idx="1769">
                  <c:v>4.1694999999999997E-9</c:v>
                </c:pt>
                <c:pt idx="1770">
                  <c:v>4.1757E-9</c:v>
                </c:pt>
                <c:pt idx="1771">
                  <c:v>4.1819999999999998E-9</c:v>
                </c:pt>
                <c:pt idx="1772">
                  <c:v>4.1882000000000001E-9</c:v>
                </c:pt>
                <c:pt idx="1773">
                  <c:v>4.1944999999999999E-9</c:v>
                </c:pt>
                <c:pt idx="1774">
                  <c:v>4.2007000000000002E-9</c:v>
                </c:pt>
                <c:pt idx="1775">
                  <c:v>4.2070000000000001E-9</c:v>
                </c:pt>
                <c:pt idx="1776">
                  <c:v>4.2132000000000003E-9</c:v>
                </c:pt>
                <c:pt idx="1777">
                  <c:v>4.2195000000000002E-9</c:v>
                </c:pt>
                <c:pt idx="1778">
                  <c:v>4.2257000000000004E-9</c:v>
                </c:pt>
                <c:pt idx="1779">
                  <c:v>4.2320000000000003E-9</c:v>
                </c:pt>
                <c:pt idx="1780">
                  <c:v>4.2381999999999997E-9</c:v>
                </c:pt>
                <c:pt idx="1781">
                  <c:v>4.2445000000000004E-9</c:v>
                </c:pt>
                <c:pt idx="1782">
                  <c:v>4.2506999999999998E-9</c:v>
                </c:pt>
                <c:pt idx="1783">
                  <c:v>4.2569999999999997E-9</c:v>
                </c:pt>
                <c:pt idx="1784">
                  <c:v>4.2631999999999999E-9</c:v>
                </c:pt>
                <c:pt idx="1785">
                  <c:v>4.2694999999999998E-9</c:v>
                </c:pt>
                <c:pt idx="1786">
                  <c:v>4.2757E-9</c:v>
                </c:pt>
                <c:pt idx="1787">
                  <c:v>4.2819999999999999E-9</c:v>
                </c:pt>
                <c:pt idx="1788">
                  <c:v>4.2882000000000001E-9</c:v>
                </c:pt>
                <c:pt idx="1789">
                  <c:v>4.2945E-9</c:v>
                </c:pt>
                <c:pt idx="1790">
                  <c:v>4.3007000000000003E-9</c:v>
                </c:pt>
                <c:pt idx="1791">
                  <c:v>4.3070000000000001E-9</c:v>
                </c:pt>
                <c:pt idx="1792">
                  <c:v>4.3132000000000004E-9</c:v>
                </c:pt>
                <c:pt idx="1793">
                  <c:v>4.3195000000000002E-9</c:v>
                </c:pt>
                <c:pt idx="1794">
                  <c:v>4.3256999999999997E-9</c:v>
                </c:pt>
                <c:pt idx="1795">
                  <c:v>4.3320000000000003E-9</c:v>
                </c:pt>
                <c:pt idx="1796">
                  <c:v>4.3381999999999998E-9</c:v>
                </c:pt>
                <c:pt idx="1797">
                  <c:v>4.3444999999999996E-9</c:v>
                </c:pt>
                <c:pt idx="1798">
                  <c:v>4.3506999999999999E-9</c:v>
                </c:pt>
                <c:pt idx="1799">
                  <c:v>4.3569999999999997E-9</c:v>
                </c:pt>
                <c:pt idx="1800">
                  <c:v>4.3632E-9</c:v>
                </c:pt>
                <c:pt idx="1801">
                  <c:v>4.3694999999999999E-9</c:v>
                </c:pt>
                <c:pt idx="1802">
                  <c:v>4.3757000000000001E-9</c:v>
                </c:pt>
                <c:pt idx="1803">
                  <c:v>4.382E-9</c:v>
                </c:pt>
                <c:pt idx="1804">
                  <c:v>4.3882000000000002E-9</c:v>
                </c:pt>
                <c:pt idx="1805">
                  <c:v>4.3945000000000001E-9</c:v>
                </c:pt>
                <c:pt idx="1806">
                  <c:v>4.4007000000000003E-9</c:v>
                </c:pt>
                <c:pt idx="1807">
                  <c:v>4.4070000000000002E-9</c:v>
                </c:pt>
                <c:pt idx="1808">
                  <c:v>4.4131999999999996E-9</c:v>
                </c:pt>
                <c:pt idx="1809">
                  <c:v>4.4195000000000003E-9</c:v>
                </c:pt>
                <c:pt idx="1810">
                  <c:v>4.4256999999999997E-9</c:v>
                </c:pt>
                <c:pt idx="1811">
                  <c:v>4.4320000000000004E-9</c:v>
                </c:pt>
                <c:pt idx="1812">
                  <c:v>4.4381999999999998E-9</c:v>
                </c:pt>
                <c:pt idx="1813">
                  <c:v>4.4444999999999997E-9</c:v>
                </c:pt>
                <c:pt idx="1814">
                  <c:v>4.4506999999999999E-9</c:v>
                </c:pt>
                <c:pt idx="1815">
                  <c:v>4.4569999999999998E-9</c:v>
                </c:pt>
                <c:pt idx="1816">
                  <c:v>4.4632000000000001E-9</c:v>
                </c:pt>
                <c:pt idx="1817">
                  <c:v>4.4694999999999999E-9</c:v>
                </c:pt>
                <c:pt idx="1818">
                  <c:v>4.4757000000000002E-9</c:v>
                </c:pt>
                <c:pt idx="1819">
                  <c:v>4.482E-9</c:v>
                </c:pt>
                <c:pt idx="1820">
                  <c:v>4.4882000000000003E-9</c:v>
                </c:pt>
                <c:pt idx="1821">
                  <c:v>4.4945000000000001E-9</c:v>
                </c:pt>
                <c:pt idx="1822">
                  <c:v>4.5007000000000004E-9</c:v>
                </c:pt>
                <c:pt idx="1823">
                  <c:v>4.5070000000000003E-9</c:v>
                </c:pt>
                <c:pt idx="1824">
                  <c:v>4.5131999999999997E-9</c:v>
                </c:pt>
                <c:pt idx="1825">
                  <c:v>4.5195000000000004E-9</c:v>
                </c:pt>
                <c:pt idx="1826">
                  <c:v>4.5256999999999998E-9</c:v>
                </c:pt>
                <c:pt idx="1827">
                  <c:v>4.5319999999999997E-9</c:v>
                </c:pt>
                <c:pt idx="1828">
                  <c:v>4.5381999999999999E-9</c:v>
                </c:pt>
                <c:pt idx="1829">
                  <c:v>4.5444999999999998E-9</c:v>
                </c:pt>
                <c:pt idx="1830">
                  <c:v>4.5507E-9</c:v>
                </c:pt>
                <c:pt idx="1831">
                  <c:v>4.5569999999999999E-9</c:v>
                </c:pt>
                <c:pt idx="1832">
                  <c:v>4.5632000000000001E-9</c:v>
                </c:pt>
                <c:pt idx="1833">
                  <c:v>4.5695E-9</c:v>
                </c:pt>
                <c:pt idx="1834">
                  <c:v>4.5757000000000002E-9</c:v>
                </c:pt>
                <c:pt idx="1835">
                  <c:v>4.5820000000000001E-9</c:v>
                </c:pt>
                <c:pt idx="1836">
                  <c:v>4.5882000000000003E-9</c:v>
                </c:pt>
                <c:pt idx="1837">
                  <c:v>4.5945000000000002E-9</c:v>
                </c:pt>
                <c:pt idx="1838">
                  <c:v>4.6006999999999996E-9</c:v>
                </c:pt>
                <c:pt idx="1839">
                  <c:v>4.6070000000000003E-9</c:v>
                </c:pt>
                <c:pt idx="1840">
                  <c:v>4.6131999999999997E-9</c:v>
                </c:pt>
                <c:pt idx="1841">
                  <c:v>4.6194999999999996E-9</c:v>
                </c:pt>
                <c:pt idx="1842">
                  <c:v>4.6256999999999999E-9</c:v>
                </c:pt>
                <c:pt idx="1843">
                  <c:v>4.6319999999999997E-9</c:v>
                </c:pt>
                <c:pt idx="1844">
                  <c:v>4.6382E-9</c:v>
                </c:pt>
                <c:pt idx="1845">
                  <c:v>4.6444999999999998E-9</c:v>
                </c:pt>
                <c:pt idx="1846">
                  <c:v>4.6507000000000001E-9</c:v>
                </c:pt>
                <c:pt idx="1847">
                  <c:v>4.6569999999999999E-9</c:v>
                </c:pt>
                <c:pt idx="1848">
                  <c:v>4.6632000000000002E-9</c:v>
                </c:pt>
                <c:pt idx="1849">
                  <c:v>4.6695000000000001E-9</c:v>
                </c:pt>
                <c:pt idx="1850">
                  <c:v>4.6757000000000003E-9</c:v>
                </c:pt>
                <c:pt idx="1851">
                  <c:v>4.6820000000000002E-9</c:v>
                </c:pt>
                <c:pt idx="1852">
                  <c:v>4.6881999999999996E-9</c:v>
                </c:pt>
                <c:pt idx="1853">
                  <c:v>4.6945000000000003E-9</c:v>
                </c:pt>
                <c:pt idx="1854">
                  <c:v>4.7006999999999997E-9</c:v>
                </c:pt>
                <c:pt idx="1855">
                  <c:v>4.7070000000000004E-9</c:v>
                </c:pt>
                <c:pt idx="1856">
                  <c:v>4.7131999999999998E-9</c:v>
                </c:pt>
                <c:pt idx="1857">
                  <c:v>4.7194999999999997E-9</c:v>
                </c:pt>
                <c:pt idx="1858">
                  <c:v>4.7256999999999999E-9</c:v>
                </c:pt>
                <c:pt idx="1859">
                  <c:v>4.7319999999999998E-9</c:v>
                </c:pt>
                <c:pt idx="1860">
                  <c:v>4.7382E-9</c:v>
                </c:pt>
                <c:pt idx="1861">
                  <c:v>4.7444999999999999E-9</c:v>
                </c:pt>
                <c:pt idx="1862">
                  <c:v>4.7507000000000001E-9</c:v>
                </c:pt>
                <c:pt idx="1863">
                  <c:v>4.757E-9</c:v>
                </c:pt>
                <c:pt idx="1864">
                  <c:v>4.7632000000000003E-9</c:v>
                </c:pt>
                <c:pt idx="1865">
                  <c:v>4.7695000000000001E-9</c:v>
                </c:pt>
                <c:pt idx="1866">
                  <c:v>4.7757000000000004E-9</c:v>
                </c:pt>
                <c:pt idx="1867">
                  <c:v>4.7820000000000002E-9</c:v>
                </c:pt>
                <c:pt idx="1868">
                  <c:v>4.7881999999999997E-9</c:v>
                </c:pt>
                <c:pt idx="1869">
                  <c:v>4.7945000000000003E-9</c:v>
                </c:pt>
                <c:pt idx="1870">
                  <c:v>4.8006999999999998E-9</c:v>
                </c:pt>
                <c:pt idx="1871">
                  <c:v>4.8069999999999996E-9</c:v>
                </c:pt>
                <c:pt idx="1872">
                  <c:v>4.8131999999999999E-9</c:v>
                </c:pt>
                <c:pt idx="1873">
                  <c:v>4.8194999999999997E-9</c:v>
                </c:pt>
                <c:pt idx="1874">
                  <c:v>4.8257E-9</c:v>
                </c:pt>
                <c:pt idx="1875">
                  <c:v>4.8319999999999999E-9</c:v>
                </c:pt>
                <c:pt idx="1876">
                  <c:v>4.8382000000000001E-9</c:v>
                </c:pt>
                <c:pt idx="1877">
                  <c:v>4.8445E-9</c:v>
                </c:pt>
                <c:pt idx="1878">
                  <c:v>4.8507000000000002E-9</c:v>
                </c:pt>
                <c:pt idx="1879">
                  <c:v>4.8570000000000001E-9</c:v>
                </c:pt>
                <c:pt idx="1880">
                  <c:v>4.8632000000000003E-9</c:v>
                </c:pt>
                <c:pt idx="1881">
                  <c:v>4.8695000000000002E-9</c:v>
                </c:pt>
                <c:pt idx="1882">
                  <c:v>4.8756999999999996E-9</c:v>
                </c:pt>
                <c:pt idx="1883">
                  <c:v>4.8820000000000003E-9</c:v>
                </c:pt>
                <c:pt idx="1884">
                  <c:v>4.8881999999999997E-9</c:v>
                </c:pt>
                <c:pt idx="1885">
                  <c:v>4.8944999999999996E-9</c:v>
                </c:pt>
                <c:pt idx="1886">
                  <c:v>4.9006999999999998E-9</c:v>
                </c:pt>
                <c:pt idx="1887">
                  <c:v>4.9069999999999997E-9</c:v>
                </c:pt>
                <c:pt idx="1888">
                  <c:v>4.9131999999999999E-9</c:v>
                </c:pt>
                <c:pt idx="1889">
                  <c:v>4.9194999999999998E-9</c:v>
                </c:pt>
                <c:pt idx="1890">
                  <c:v>4.9257000000000001E-9</c:v>
                </c:pt>
                <c:pt idx="1891">
                  <c:v>4.9319999999999999E-9</c:v>
                </c:pt>
                <c:pt idx="1892">
                  <c:v>4.9382000000000002E-9</c:v>
                </c:pt>
                <c:pt idx="1893">
                  <c:v>4.9445E-9</c:v>
                </c:pt>
                <c:pt idx="1894">
                  <c:v>4.9507000000000003E-9</c:v>
                </c:pt>
                <c:pt idx="1895">
                  <c:v>4.9570000000000001E-9</c:v>
                </c:pt>
                <c:pt idx="1896">
                  <c:v>4.9632000000000004E-9</c:v>
                </c:pt>
                <c:pt idx="1897">
                  <c:v>4.9695000000000003E-9</c:v>
                </c:pt>
                <c:pt idx="1898">
                  <c:v>4.9756999999999997E-9</c:v>
                </c:pt>
                <c:pt idx="1899">
                  <c:v>4.9820000000000004E-9</c:v>
                </c:pt>
                <c:pt idx="1900">
                  <c:v>4.9881999999999998E-9</c:v>
                </c:pt>
                <c:pt idx="1901">
                  <c:v>4.9944999999999997E-9</c:v>
                </c:pt>
                <c:pt idx="1902">
                  <c:v>5.0006999999999999E-9</c:v>
                </c:pt>
                <c:pt idx="1903">
                  <c:v>5.0069999999999998E-9</c:v>
                </c:pt>
                <c:pt idx="1904">
                  <c:v>5.0132E-9</c:v>
                </c:pt>
                <c:pt idx="1905">
                  <c:v>5.0194999999999999E-9</c:v>
                </c:pt>
                <c:pt idx="1906">
                  <c:v>5.0257000000000001E-9</c:v>
                </c:pt>
                <c:pt idx="1907">
                  <c:v>5.032E-9</c:v>
                </c:pt>
                <c:pt idx="1908">
                  <c:v>5.0382000000000002E-9</c:v>
                </c:pt>
                <c:pt idx="1909">
                  <c:v>5.0445000000000001E-9</c:v>
                </c:pt>
                <c:pt idx="1910">
                  <c:v>5.0507000000000004E-9</c:v>
                </c:pt>
                <c:pt idx="1911">
                  <c:v>5.0570000000000002E-9</c:v>
                </c:pt>
                <c:pt idx="1912">
                  <c:v>5.0631999999999996E-9</c:v>
                </c:pt>
                <c:pt idx="1913">
                  <c:v>5.0695000000000003E-9</c:v>
                </c:pt>
                <c:pt idx="1914">
                  <c:v>5.0756999999999998E-9</c:v>
                </c:pt>
                <c:pt idx="1915">
                  <c:v>5.0819999999999996E-9</c:v>
                </c:pt>
                <c:pt idx="1916">
                  <c:v>5.0881999999999999E-9</c:v>
                </c:pt>
                <c:pt idx="1917">
                  <c:v>5.0944999999999997E-9</c:v>
                </c:pt>
                <c:pt idx="1918">
                  <c:v>5.1007E-9</c:v>
                </c:pt>
                <c:pt idx="1919">
                  <c:v>5.1069999999999998E-9</c:v>
                </c:pt>
                <c:pt idx="1920">
                  <c:v>5.1132000000000001E-9</c:v>
                </c:pt>
                <c:pt idx="1921">
                  <c:v>5.1195E-9</c:v>
                </c:pt>
                <c:pt idx="1922">
                  <c:v>5.1257000000000002E-9</c:v>
                </c:pt>
                <c:pt idx="1923">
                  <c:v>5.1320000000000001E-9</c:v>
                </c:pt>
                <c:pt idx="1924">
                  <c:v>5.1382000000000003E-9</c:v>
                </c:pt>
                <c:pt idx="1925">
                  <c:v>5.1445000000000002E-9</c:v>
                </c:pt>
                <c:pt idx="1926">
                  <c:v>5.1506999999999996E-9</c:v>
                </c:pt>
                <c:pt idx="1927">
                  <c:v>5.1570000000000003E-9</c:v>
                </c:pt>
                <c:pt idx="1928">
                  <c:v>5.1631999999999997E-9</c:v>
                </c:pt>
                <c:pt idx="1929">
                  <c:v>5.1695000000000004E-9</c:v>
                </c:pt>
                <c:pt idx="1930">
                  <c:v>5.1756999999999998E-9</c:v>
                </c:pt>
                <c:pt idx="1931">
                  <c:v>5.1819999999999997E-9</c:v>
                </c:pt>
                <c:pt idx="1932">
                  <c:v>5.1881999999999999E-9</c:v>
                </c:pt>
                <c:pt idx="1933">
                  <c:v>5.1944999999999998E-9</c:v>
                </c:pt>
                <c:pt idx="1934">
                  <c:v>5.2007E-9</c:v>
                </c:pt>
                <c:pt idx="1935">
                  <c:v>5.2069999999999999E-9</c:v>
                </c:pt>
                <c:pt idx="1936">
                  <c:v>5.2132000000000002E-9</c:v>
                </c:pt>
                <c:pt idx="1937">
                  <c:v>5.2195E-9</c:v>
                </c:pt>
                <c:pt idx="1938">
                  <c:v>5.2257000000000003E-9</c:v>
                </c:pt>
                <c:pt idx="1939">
                  <c:v>5.2320000000000001E-9</c:v>
                </c:pt>
                <c:pt idx="1940">
                  <c:v>5.2382000000000004E-9</c:v>
                </c:pt>
                <c:pt idx="1941">
                  <c:v>5.2445000000000002E-9</c:v>
                </c:pt>
                <c:pt idx="1942">
                  <c:v>5.2506999999999997E-9</c:v>
                </c:pt>
                <c:pt idx="1943">
                  <c:v>5.2570000000000004E-9</c:v>
                </c:pt>
                <c:pt idx="1944">
                  <c:v>5.2631999999999998E-9</c:v>
                </c:pt>
                <c:pt idx="1945">
                  <c:v>5.2694999999999996E-9</c:v>
                </c:pt>
                <c:pt idx="1946">
                  <c:v>5.2756999999999999E-9</c:v>
                </c:pt>
                <c:pt idx="1947">
                  <c:v>5.2819999999999998E-9</c:v>
                </c:pt>
                <c:pt idx="1948">
                  <c:v>5.2882E-9</c:v>
                </c:pt>
                <c:pt idx="1949">
                  <c:v>5.2944999999999999E-9</c:v>
                </c:pt>
                <c:pt idx="1950">
                  <c:v>5.3007000000000001E-9</c:v>
                </c:pt>
                <c:pt idx="1951">
                  <c:v>5.307E-9</c:v>
                </c:pt>
                <c:pt idx="1952">
                  <c:v>5.3132000000000002E-9</c:v>
                </c:pt>
                <c:pt idx="1953">
                  <c:v>5.3195000000000001E-9</c:v>
                </c:pt>
                <c:pt idx="1954">
                  <c:v>5.3257000000000003E-9</c:v>
                </c:pt>
                <c:pt idx="1955">
                  <c:v>5.3320000000000002E-9</c:v>
                </c:pt>
                <c:pt idx="1956">
                  <c:v>5.3381999999999996E-9</c:v>
                </c:pt>
                <c:pt idx="1957">
                  <c:v>5.3445000000000003E-9</c:v>
                </c:pt>
                <c:pt idx="1958">
                  <c:v>5.3506999999999997E-9</c:v>
                </c:pt>
                <c:pt idx="1959">
                  <c:v>5.3569999999999996E-9</c:v>
                </c:pt>
                <c:pt idx="1960">
                  <c:v>5.3631999999999998E-9</c:v>
                </c:pt>
                <c:pt idx="1961">
                  <c:v>5.3694999999999997E-9</c:v>
                </c:pt>
                <c:pt idx="1962">
                  <c:v>5.3757E-9</c:v>
                </c:pt>
                <c:pt idx="1963">
                  <c:v>5.3819999999999998E-9</c:v>
                </c:pt>
                <c:pt idx="1964">
                  <c:v>5.3882000000000001E-9</c:v>
                </c:pt>
                <c:pt idx="1965">
                  <c:v>5.3944999999999999E-9</c:v>
                </c:pt>
                <c:pt idx="1966">
                  <c:v>5.4007000000000002E-9</c:v>
                </c:pt>
                <c:pt idx="1967">
                  <c:v>5.407E-9</c:v>
                </c:pt>
                <c:pt idx="1968">
                  <c:v>5.4132000000000003E-9</c:v>
                </c:pt>
                <c:pt idx="1969">
                  <c:v>5.4195000000000002E-9</c:v>
                </c:pt>
                <c:pt idx="1970">
                  <c:v>5.4257000000000004E-9</c:v>
                </c:pt>
                <c:pt idx="1971">
                  <c:v>5.4320000000000003E-9</c:v>
                </c:pt>
                <c:pt idx="1972">
                  <c:v>5.4381999999999997E-9</c:v>
                </c:pt>
                <c:pt idx="1973">
                  <c:v>5.4445000000000004E-9</c:v>
                </c:pt>
                <c:pt idx="1974">
                  <c:v>5.4506999999999998E-9</c:v>
                </c:pt>
                <c:pt idx="1975">
                  <c:v>5.4569999999999997E-9</c:v>
                </c:pt>
                <c:pt idx="1976">
                  <c:v>5.4631999999999999E-9</c:v>
                </c:pt>
                <c:pt idx="1977">
                  <c:v>5.4694999999999998E-9</c:v>
                </c:pt>
                <c:pt idx="1978">
                  <c:v>5.4757E-9</c:v>
                </c:pt>
                <c:pt idx="1979">
                  <c:v>5.4819999999999999E-9</c:v>
                </c:pt>
                <c:pt idx="1980">
                  <c:v>5.4882000000000001E-9</c:v>
                </c:pt>
                <c:pt idx="1981">
                  <c:v>5.4945E-9</c:v>
                </c:pt>
                <c:pt idx="1982">
                  <c:v>5.5007000000000002E-9</c:v>
                </c:pt>
                <c:pt idx="1983">
                  <c:v>5.5070000000000001E-9</c:v>
                </c:pt>
                <c:pt idx="1984">
                  <c:v>5.5132000000000004E-9</c:v>
                </c:pt>
                <c:pt idx="1985">
                  <c:v>5.5195000000000002E-9</c:v>
                </c:pt>
                <c:pt idx="1986">
                  <c:v>5.5256999999999996E-9</c:v>
                </c:pt>
                <c:pt idx="1987">
                  <c:v>5.5320000000000003E-9</c:v>
                </c:pt>
                <c:pt idx="1988">
                  <c:v>5.5381999999999998E-9</c:v>
                </c:pt>
                <c:pt idx="1989">
                  <c:v>5.5444999999999996E-9</c:v>
                </c:pt>
                <c:pt idx="1990">
                  <c:v>5.5506999999999999E-9</c:v>
                </c:pt>
                <c:pt idx="1991">
                  <c:v>5.5569999999999997E-9</c:v>
                </c:pt>
                <c:pt idx="1992">
                  <c:v>5.5632E-9</c:v>
                </c:pt>
                <c:pt idx="1993">
                  <c:v>5.5694999999999998E-9</c:v>
                </c:pt>
                <c:pt idx="1994">
                  <c:v>5.5757000000000001E-9</c:v>
                </c:pt>
                <c:pt idx="1995">
                  <c:v>5.582E-9</c:v>
                </c:pt>
                <c:pt idx="1996">
                  <c:v>5.5882000000000002E-9</c:v>
                </c:pt>
                <c:pt idx="1997">
                  <c:v>5.5945000000000001E-9</c:v>
                </c:pt>
                <c:pt idx="1998">
                  <c:v>5.6007000000000003E-9</c:v>
                </c:pt>
                <c:pt idx="1999">
                  <c:v>5.6070000000000002E-9</c:v>
                </c:pt>
              </c:numCache>
            </c:numRef>
          </c:xVal>
          <c:yVal>
            <c:numRef>
              <c:f>'ATF1321'!$C$501:$C$2500</c:f>
              <c:numCache>
                <c:formatCode>0.00E+00</c:formatCode>
                <c:ptCount val="2000"/>
                <c:pt idx="0">
                  <c:v>-4.2299999999999998E-4</c:v>
                </c:pt>
                <c:pt idx="1">
                  <c:v>-4.2299999999999998E-4</c:v>
                </c:pt>
                <c:pt idx="2">
                  <c:v>-4.4499999999999997E-4</c:v>
                </c:pt>
                <c:pt idx="3">
                  <c:v>-4.4499999999999997E-4</c:v>
                </c:pt>
                <c:pt idx="4">
                  <c:v>-3.79E-4</c:v>
                </c:pt>
                <c:pt idx="5">
                  <c:v>-4.0099999999999999E-4</c:v>
                </c:pt>
                <c:pt idx="6">
                  <c:v>-4.2299999999999998E-4</c:v>
                </c:pt>
                <c:pt idx="7">
                  <c:v>-4.6799999999999999E-4</c:v>
                </c:pt>
                <c:pt idx="8">
                  <c:v>-4.4499999999999997E-4</c:v>
                </c:pt>
                <c:pt idx="9">
                  <c:v>-4.0099999999999999E-4</c:v>
                </c:pt>
                <c:pt idx="10">
                  <c:v>-4.2299999999999998E-4</c:v>
                </c:pt>
                <c:pt idx="11">
                  <c:v>-4.2299999999999998E-4</c:v>
                </c:pt>
                <c:pt idx="12">
                  <c:v>-4.4499999999999997E-4</c:v>
                </c:pt>
                <c:pt idx="13">
                  <c:v>-4.2299999999999998E-4</c:v>
                </c:pt>
                <c:pt idx="14">
                  <c:v>-4.4499999999999997E-4</c:v>
                </c:pt>
                <c:pt idx="15">
                  <c:v>-4.4499999999999997E-4</c:v>
                </c:pt>
                <c:pt idx="16">
                  <c:v>-4.4499999999999997E-4</c:v>
                </c:pt>
                <c:pt idx="17">
                  <c:v>-4.2299999999999998E-4</c:v>
                </c:pt>
                <c:pt idx="18">
                  <c:v>-4.6799999999999999E-4</c:v>
                </c:pt>
                <c:pt idx="19">
                  <c:v>-4.2299999999999998E-4</c:v>
                </c:pt>
                <c:pt idx="20">
                  <c:v>-4.0099999999999999E-4</c:v>
                </c:pt>
                <c:pt idx="21">
                  <c:v>-4.2299999999999998E-4</c:v>
                </c:pt>
                <c:pt idx="22">
                  <c:v>-4.4499999999999997E-4</c:v>
                </c:pt>
                <c:pt idx="23">
                  <c:v>-4.4499999999999997E-4</c:v>
                </c:pt>
                <c:pt idx="24">
                  <c:v>-4.4499999999999997E-4</c:v>
                </c:pt>
                <c:pt idx="25">
                  <c:v>-4.4499999999999997E-4</c:v>
                </c:pt>
                <c:pt idx="26">
                  <c:v>-4.2299999999999998E-4</c:v>
                </c:pt>
                <c:pt idx="27">
                  <c:v>-4.4499999999999997E-4</c:v>
                </c:pt>
                <c:pt idx="28">
                  <c:v>-4.6799999999999999E-4</c:v>
                </c:pt>
                <c:pt idx="29">
                  <c:v>-4.2299999999999998E-4</c:v>
                </c:pt>
                <c:pt idx="30">
                  <c:v>-4.2299999999999998E-4</c:v>
                </c:pt>
                <c:pt idx="31">
                  <c:v>-4.4499999999999997E-4</c:v>
                </c:pt>
                <c:pt idx="32">
                  <c:v>-4.4499999999999997E-4</c:v>
                </c:pt>
                <c:pt idx="33">
                  <c:v>-4.4499999999999997E-4</c:v>
                </c:pt>
                <c:pt idx="34">
                  <c:v>-4.6799999999999999E-4</c:v>
                </c:pt>
                <c:pt idx="35">
                  <c:v>-4.4499999999999997E-4</c:v>
                </c:pt>
                <c:pt idx="36">
                  <c:v>-4.2299999999999998E-4</c:v>
                </c:pt>
                <c:pt idx="37">
                  <c:v>-4.4499999999999997E-4</c:v>
                </c:pt>
                <c:pt idx="38">
                  <c:v>-4.6799999999999999E-4</c:v>
                </c:pt>
                <c:pt idx="39">
                  <c:v>-4.6799999999999999E-4</c:v>
                </c:pt>
                <c:pt idx="40">
                  <c:v>-4.6799999999999999E-4</c:v>
                </c:pt>
                <c:pt idx="41">
                  <c:v>-4.4499999999999997E-4</c:v>
                </c:pt>
                <c:pt idx="42">
                  <c:v>-4.4499999999999997E-4</c:v>
                </c:pt>
                <c:pt idx="43">
                  <c:v>-4.6799999999999999E-4</c:v>
                </c:pt>
                <c:pt idx="44">
                  <c:v>-4.4499999999999997E-4</c:v>
                </c:pt>
                <c:pt idx="45">
                  <c:v>-4.4499999999999997E-4</c:v>
                </c:pt>
                <c:pt idx="46">
                  <c:v>-4.4499999999999997E-4</c:v>
                </c:pt>
                <c:pt idx="47">
                  <c:v>-4.4499999999999997E-4</c:v>
                </c:pt>
                <c:pt idx="48">
                  <c:v>-4.4499999999999997E-4</c:v>
                </c:pt>
                <c:pt idx="49">
                  <c:v>-4.4499999999999997E-4</c:v>
                </c:pt>
                <c:pt idx="50">
                  <c:v>-4.4499999999999997E-4</c:v>
                </c:pt>
                <c:pt idx="51">
                  <c:v>-4.4499999999999997E-4</c:v>
                </c:pt>
                <c:pt idx="52">
                  <c:v>-4.2299999999999998E-4</c:v>
                </c:pt>
                <c:pt idx="53">
                  <c:v>-4.4499999999999997E-4</c:v>
                </c:pt>
                <c:pt idx="54">
                  <c:v>-4.6799999999999999E-4</c:v>
                </c:pt>
                <c:pt idx="55">
                  <c:v>-4.6799999999999999E-4</c:v>
                </c:pt>
                <c:pt idx="56">
                  <c:v>-4.6799999999999999E-4</c:v>
                </c:pt>
                <c:pt idx="57">
                  <c:v>-4.6799999999999999E-4</c:v>
                </c:pt>
                <c:pt idx="58">
                  <c:v>-4.4499999999999997E-4</c:v>
                </c:pt>
                <c:pt idx="59">
                  <c:v>-4.6799999999999999E-4</c:v>
                </c:pt>
                <c:pt idx="60">
                  <c:v>-4.6799999999999999E-4</c:v>
                </c:pt>
                <c:pt idx="61">
                  <c:v>-4.4499999999999997E-4</c:v>
                </c:pt>
                <c:pt idx="62">
                  <c:v>-4.4499999999999997E-4</c:v>
                </c:pt>
                <c:pt idx="63">
                  <c:v>-4.6799999999999999E-4</c:v>
                </c:pt>
                <c:pt idx="64">
                  <c:v>-4.4499999999999997E-4</c:v>
                </c:pt>
                <c:pt idx="65">
                  <c:v>-4.4499999999999997E-4</c:v>
                </c:pt>
                <c:pt idx="66">
                  <c:v>-4.6799999999999999E-4</c:v>
                </c:pt>
                <c:pt idx="67">
                  <c:v>-4.8999999999999998E-4</c:v>
                </c:pt>
                <c:pt idx="68">
                  <c:v>-4.6799999999999999E-4</c:v>
                </c:pt>
                <c:pt idx="69">
                  <c:v>-4.6799999999999999E-4</c:v>
                </c:pt>
                <c:pt idx="70">
                  <c:v>-4.6799999999999999E-4</c:v>
                </c:pt>
                <c:pt idx="71">
                  <c:v>-4.6799999999999999E-4</c:v>
                </c:pt>
                <c:pt idx="72">
                  <c:v>-4.6799999999999999E-4</c:v>
                </c:pt>
                <c:pt idx="73">
                  <c:v>-4.6799999999999999E-4</c:v>
                </c:pt>
                <c:pt idx="74">
                  <c:v>-4.6799999999999999E-4</c:v>
                </c:pt>
                <c:pt idx="75">
                  <c:v>-4.8999999999999998E-4</c:v>
                </c:pt>
                <c:pt idx="76">
                  <c:v>-4.6799999999999999E-4</c:v>
                </c:pt>
                <c:pt idx="77">
                  <c:v>-4.4499999999999997E-4</c:v>
                </c:pt>
                <c:pt idx="78">
                  <c:v>-4.4499999999999997E-4</c:v>
                </c:pt>
                <c:pt idx="79">
                  <c:v>-4.6799999999999999E-4</c:v>
                </c:pt>
                <c:pt idx="80">
                  <c:v>-4.4499999999999997E-4</c:v>
                </c:pt>
                <c:pt idx="81">
                  <c:v>-4.4499999999999997E-4</c:v>
                </c:pt>
                <c:pt idx="82">
                  <c:v>-4.6799999999999999E-4</c:v>
                </c:pt>
                <c:pt idx="83">
                  <c:v>-4.8999999999999998E-4</c:v>
                </c:pt>
                <c:pt idx="84">
                  <c:v>-4.6799999999999999E-4</c:v>
                </c:pt>
                <c:pt idx="85">
                  <c:v>-4.6799999999999999E-4</c:v>
                </c:pt>
                <c:pt idx="86">
                  <c:v>-4.6799999999999999E-4</c:v>
                </c:pt>
                <c:pt idx="87">
                  <c:v>-4.6799999999999999E-4</c:v>
                </c:pt>
                <c:pt idx="88">
                  <c:v>-4.6799999999999999E-4</c:v>
                </c:pt>
                <c:pt idx="89">
                  <c:v>-4.6799999999999999E-4</c:v>
                </c:pt>
                <c:pt idx="90">
                  <c:v>-4.6799999999999999E-4</c:v>
                </c:pt>
                <c:pt idx="91">
                  <c:v>-4.6799999999999999E-4</c:v>
                </c:pt>
                <c:pt idx="92">
                  <c:v>-4.6799999999999999E-4</c:v>
                </c:pt>
                <c:pt idx="93">
                  <c:v>-4.6799999999999999E-4</c:v>
                </c:pt>
                <c:pt idx="94">
                  <c:v>-4.6799999999999999E-4</c:v>
                </c:pt>
                <c:pt idx="95">
                  <c:v>-4.4499999999999997E-4</c:v>
                </c:pt>
                <c:pt idx="96">
                  <c:v>-4.6799999999999999E-4</c:v>
                </c:pt>
                <c:pt idx="97">
                  <c:v>-4.6799999999999999E-4</c:v>
                </c:pt>
                <c:pt idx="98">
                  <c:v>-4.6799999999999999E-4</c:v>
                </c:pt>
                <c:pt idx="99">
                  <c:v>-4.6799999999999999E-4</c:v>
                </c:pt>
                <c:pt idx="100">
                  <c:v>-4.8999999999999998E-4</c:v>
                </c:pt>
                <c:pt idx="101">
                  <c:v>-4.6799999999999999E-4</c:v>
                </c:pt>
                <c:pt idx="102">
                  <c:v>-4.8999999999999998E-4</c:v>
                </c:pt>
                <c:pt idx="103">
                  <c:v>-4.6799999999999999E-4</c:v>
                </c:pt>
                <c:pt idx="104">
                  <c:v>-4.8999999999999998E-4</c:v>
                </c:pt>
                <c:pt idx="105">
                  <c:v>-4.8999999999999998E-4</c:v>
                </c:pt>
                <c:pt idx="106">
                  <c:v>-4.4499999999999997E-4</c:v>
                </c:pt>
                <c:pt idx="107">
                  <c:v>-4.6799999999999999E-4</c:v>
                </c:pt>
                <c:pt idx="108">
                  <c:v>-4.6799999999999999E-4</c:v>
                </c:pt>
                <c:pt idx="109">
                  <c:v>-4.6799999999999999E-4</c:v>
                </c:pt>
                <c:pt idx="110">
                  <c:v>-4.6799999999999999E-4</c:v>
                </c:pt>
                <c:pt idx="111">
                  <c:v>-4.8999999999999998E-4</c:v>
                </c:pt>
                <c:pt idx="112">
                  <c:v>-4.6799999999999999E-4</c:v>
                </c:pt>
                <c:pt idx="113">
                  <c:v>-4.6799999999999999E-4</c:v>
                </c:pt>
                <c:pt idx="114">
                  <c:v>-4.8999999999999998E-4</c:v>
                </c:pt>
                <c:pt idx="115">
                  <c:v>-4.6799999999999999E-4</c:v>
                </c:pt>
                <c:pt idx="116">
                  <c:v>-4.8999999999999998E-4</c:v>
                </c:pt>
                <c:pt idx="117">
                  <c:v>-4.6799999999999999E-4</c:v>
                </c:pt>
                <c:pt idx="118">
                  <c:v>-4.6799999999999999E-4</c:v>
                </c:pt>
                <c:pt idx="119">
                  <c:v>-4.4499999999999997E-4</c:v>
                </c:pt>
                <c:pt idx="120">
                  <c:v>-4.8999999999999998E-4</c:v>
                </c:pt>
                <c:pt idx="121">
                  <c:v>-4.2299999999999998E-4</c:v>
                </c:pt>
                <c:pt idx="122">
                  <c:v>-4.4499999999999997E-4</c:v>
                </c:pt>
                <c:pt idx="123">
                  <c:v>-4.6799999999999999E-4</c:v>
                </c:pt>
                <c:pt idx="124">
                  <c:v>-4.6799999999999999E-4</c:v>
                </c:pt>
                <c:pt idx="125">
                  <c:v>-4.6799999999999999E-4</c:v>
                </c:pt>
                <c:pt idx="126">
                  <c:v>-4.6799999999999999E-4</c:v>
                </c:pt>
                <c:pt idx="127">
                  <c:v>-4.6799999999999999E-4</c:v>
                </c:pt>
                <c:pt idx="128">
                  <c:v>-4.4499999999999997E-4</c:v>
                </c:pt>
                <c:pt idx="129">
                  <c:v>-4.4499999999999997E-4</c:v>
                </c:pt>
                <c:pt idx="130">
                  <c:v>-4.6799999999999999E-4</c:v>
                </c:pt>
                <c:pt idx="131">
                  <c:v>-4.4499999999999997E-4</c:v>
                </c:pt>
                <c:pt idx="132">
                  <c:v>-4.6799999999999999E-4</c:v>
                </c:pt>
                <c:pt idx="133">
                  <c:v>-4.4499999999999997E-4</c:v>
                </c:pt>
                <c:pt idx="134">
                  <c:v>-4.4499999999999997E-4</c:v>
                </c:pt>
                <c:pt idx="135">
                  <c:v>-4.6799999999999999E-4</c:v>
                </c:pt>
                <c:pt idx="136">
                  <c:v>-4.6799999999999999E-4</c:v>
                </c:pt>
                <c:pt idx="137">
                  <c:v>-4.2299999999999998E-4</c:v>
                </c:pt>
                <c:pt idx="138">
                  <c:v>-4.2299999999999998E-4</c:v>
                </c:pt>
                <c:pt idx="139">
                  <c:v>-4.4499999999999997E-4</c:v>
                </c:pt>
                <c:pt idx="140">
                  <c:v>-4.2299999999999998E-4</c:v>
                </c:pt>
                <c:pt idx="141">
                  <c:v>-4.6799999999999999E-4</c:v>
                </c:pt>
                <c:pt idx="142">
                  <c:v>-4.6799999999999999E-4</c:v>
                </c:pt>
                <c:pt idx="143">
                  <c:v>-4.4499999999999997E-4</c:v>
                </c:pt>
                <c:pt idx="144">
                  <c:v>-4.4499999999999997E-4</c:v>
                </c:pt>
                <c:pt idx="145">
                  <c:v>-4.2299999999999998E-4</c:v>
                </c:pt>
                <c:pt idx="146">
                  <c:v>-4.4499999999999997E-4</c:v>
                </c:pt>
                <c:pt idx="147">
                  <c:v>-4.2299999999999998E-4</c:v>
                </c:pt>
                <c:pt idx="148">
                  <c:v>-4.2299999999999998E-4</c:v>
                </c:pt>
                <c:pt idx="149">
                  <c:v>-4.0099999999999999E-4</c:v>
                </c:pt>
                <c:pt idx="150">
                  <c:v>-4.0099999999999999E-4</c:v>
                </c:pt>
                <c:pt idx="151">
                  <c:v>-3.79E-4</c:v>
                </c:pt>
                <c:pt idx="152">
                  <c:v>-4.4499999999999997E-4</c:v>
                </c:pt>
                <c:pt idx="153">
                  <c:v>-4.0099999999999999E-4</c:v>
                </c:pt>
                <c:pt idx="154">
                  <c:v>-3.5599999999999998E-4</c:v>
                </c:pt>
                <c:pt idx="155">
                  <c:v>-4.0099999999999999E-4</c:v>
                </c:pt>
                <c:pt idx="156">
                  <c:v>-3.79E-4</c:v>
                </c:pt>
                <c:pt idx="157">
                  <c:v>-4.2299999999999998E-4</c:v>
                </c:pt>
                <c:pt idx="158">
                  <c:v>-4.0099999999999999E-4</c:v>
                </c:pt>
                <c:pt idx="159">
                  <c:v>-3.79E-4</c:v>
                </c:pt>
                <c:pt idx="160">
                  <c:v>-4.0099999999999999E-4</c:v>
                </c:pt>
                <c:pt idx="161">
                  <c:v>-3.79E-4</c:v>
                </c:pt>
                <c:pt idx="162">
                  <c:v>-3.5599999999999998E-4</c:v>
                </c:pt>
                <c:pt idx="163">
                  <c:v>-3.79E-4</c:v>
                </c:pt>
                <c:pt idx="164">
                  <c:v>-3.5599999999999998E-4</c:v>
                </c:pt>
                <c:pt idx="165">
                  <c:v>-3.3399999999999999E-4</c:v>
                </c:pt>
                <c:pt idx="166">
                  <c:v>-3.5599999999999998E-4</c:v>
                </c:pt>
                <c:pt idx="167">
                  <c:v>-3.3399999999999999E-4</c:v>
                </c:pt>
                <c:pt idx="168">
                  <c:v>-3.5599999999999998E-4</c:v>
                </c:pt>
                <c:pt idx="169">
                  <c:v>-3.1199999999999999E-4</c:v>
                </c:pt>
                <c:pt idx="170">
                  <c:v>-3.1199999999999999E-4</c:v>
                </c:pt>
                <c:pt idx="171">
                  <c:v>-3.1199999999999999E-4</c:v>
                </c:pt>
                <c:pt idx="172">
                  <c:v>-3.1199999999999999E-4</c:v>
                </c:pt>
                <c:pt idx="173">
                  <c:v>-3.3399999999999999E-4</c:v>
                </c:pt>
                <c:pt idx="174">
                  <c:v>-3.3399999999999999E-4</c:v>
                </c:pt>
                <c:pt idx="175">
                  <c:v>-2.9E-4</c:v>
                </c:pt>
                <c:pt idx="176">
                  <c:v>-2.9E-4</c:v>
                </c:pt>
                <c:pt idx="177">
                  <c:v>-2.9E-4</c:v>
                </c:pt>
                <c:pt idx="178">
                  <c:v>-2.6699999999999998E-4</c:v>
                </c:pt>
                <c:pt idx="179">
                  <c:v>-2.6699999999999998E-4</c:v>
                </c:pt>
                <c:pt idx="180">
                  <c:v>-2.6699999999999998E-4</c:v>
                </c:pt>
                <c:pt idx="181">
                  <c:v>-2.6699999999999998E-4</c:v>
                </c:pt>
                <c:pt idx="182">
                  <c:v>-2.6699999999999998E-4</c:v>
                </c:pt>
                <c:pt idx="183">
                  <c:v>-2.4499999999999999E-4</c:v>
                </c:pt>
                <c:pt idx="184">
                  <c:v>-2.6699999999999998E-4</c:v>
                </c:pt>
                <c:pt idx="185">
                  <c:v>-2.23E-4</c:v>
                </c:pt>
                <c:pt idx="186">
                  <c:v>-2.0100000000000001E-4</c:v>
                </c:pt>
                <c:pt idx="187">
                  <c:v>-2.0100000000000001E-4</c:v>
                </c:pt>
                <c:pt idx="188">
                  <c:v>-2.23E-4</c:v>
                </c:pt>
                <c:pt idx="189">
                  <c:v>-2.4499999999999999E-4</c:v>
                </c:pt>
                <c:pt idx="190">
                  <c:v>-2.23E-4</c:v>
                </c:pt>
                <c:pt idx="191">
                  <c:v>-2.0100000000000001E-4</c:v>
                </c:pt>
                <c:pt idx="192">
                  <c:v>-2.0100000000000001E-4</c:v>
                </c:pt>
                <c:pt idx="193">
                  <c:v>-1.7899999999999999E-4</c:v>
                </c:pt>
                <c:pt idx="194">
                  <c:v>-2.0100000000000001E-4</c:v>
                </c:pt>
                <c:pt idx="195">
                  <c:v>-1.7899999999999999E-4</c:v>
                </c:pt>
                <c:pt idx="196">
                  <c:v>-1.56E-4</c:v>
                </c:pt>
                <c:pt idx="197">
                  <c:v>-1.56E-4</c:v>
                </c:pt>
                <c:pt idx="198">
                  <c:v>-1.7899999999999999E-4</c:v>
                </c:pt>
                <c:pt idx="199">
                  <c:v>-1.34E-4</c:v>
                </c:pt>
                <c:pt idx="200">
                  <c:v>-1.56E-4</c:v>
                </c:pt>
                <c:pt idx="201">
                  <c:v>-9.0000000000000006E-5</c:v>
                </c:pt>
                <c:pt idx="202">
                  <c:v>-1.12E-4</c:v>
                </c:pt>
                <c:pt idx="203">
                  <c:v>-1.12E-4</c:v>
                </c:pt>
                <c:pt idx="204">
                  <c:v>-1.12E-4</c:v>
                </c:pt>
                <c:pt idx="205">
                  <c:v>-1.56E-4</c:v>
                </c:pt>
                <c:pt idx="206">
                  <c:v>-1.34E-4</c:v>
                </c:pt>
                <c:pt idx="207">
                  <c:v>-1.34E-4</c:v>
                </c:pt>
                <c:pt idx="208">
                  <c:v>-1.12E-4</c:v>
                </c:pt>
                <c:pt idx="209">
                  <c:v>-9.0000000000000006E-5</c:v>
                </c:pt>
                <c:pt idx="210">
                  <c:v>-1.12E-4</c:v>
                </c:pt>
                <c:pt idx="211">
                  <c:v>-1.12E-4</c:v>
                </c:pt>
                <c:pt idx="212">
                  <c:v>-6.7000000000000002E-5</c:v>
                </c:pt>
                <c:pt idx="213">
                  <c:v>-6.7000000000000002E-5</c:v>
                </c:pt>
                <c:pt idx="214">
                  <c:v>-1.12E-4</c:v>
                </c:pt>
                <c:pt idx="215">
                  <c:v>-9.0000000000000006E-5</c:v>
                </c:pt>
                <c:pt idx="216">
                  <c:v>-6.7000000000000002E-5</c:v>
                </c:pt>
                <c:pt idx="217">
                  <c:v>-6.7000000000000002E-5</c:v>
                </c:pt>
                <c:pt idx="218">
                  <c:v>-4.5000000000000003E-5</c:v>
                </c:pt>
                <c:pt idx="219">
                  <c:v>-4.5000000000000003E-5</c:v>
                </c:pt>
                <c:pt idx="220">
                  <c:v>-2.3E-5</c:v>
                </c:pt>
                <c:pt idx="221">
                  <c:v>-6.7000000000000002E-5</c:v>
                </c:pt>
                <c:pt idx="222">
                  <c:v>-4.5000000000000003E-5</c:v>
                </c:pt>
                <c:pt idx="223">
                  <c:v>-2.3E-5</c:v>
                </c:pt>
                <c:pt idx="224">
                  <c:v>-4.5000000000000003E-5</c:v>
                </c:pt>
                <c:pt idx="225">
                  <c:v>-2.3E-5</c:v>
                </c:pt>
                <c:pt idx="226">
                  <c:v>-4.5000000000000003E-5</c:v>
                </c:pt>
                <c:pt idx="227">
                  <c:v>-2.3E-5</c:v>
                </c:pt>
                <c:pt idx="228">
                  <c:v>-9.9999999999999995E-7</c:v>
                </c:pt>
                <c:pt idx="229">
                  <c:v>-2.3E-5</c:v>
                </c:pt>
                <c:pt idx="230">
                  <c:v>-2.3E-5</c:v>
                </c:pt>
                <c:pt idx="231">
                  <c:v>-2.3E-5</c:v>
                </c:pt>
                <c:pt idx="232">
                  <c:v>-2.3E-5</c:v>
                </c:pt>
                <c:pt idx="233">
                  <c:v>-9.9999999999999995E-7</c:v>
                </c:pt>
                <c:pt idx="234">
                  <c:v>-9.9999999999999995E-7</c:v>
                </c:pt>
                <c:pt idx="235">
                  <c:v>-9.9999999999999995E-7</c:v>
                </c:pt>
                <c:pt idx="236">
                  <c:v>-2.3E-5</c:v>
                </c:pt>
                <c:pt idx="237">
                  <c:v>-2.3E-5</c:v>
                </c:pt>
                <c:pt idx="238">
                  <c:v>-2.3E-5</c:v>
                </c:pt>
                <c:pt idx="239">
                  <c:v>-9.9999999999999995E-7</c:v>
                </c:pt>
                <c:pt idx="240">
                  <c:v>-2.3E-5</c:v>
                </c:pt>
                <c:pt idx="241">
                  <c:v>-2.3E-5</c:v>
                </c:pt>
                <c:pt idx="242">
                  <c:v>-9.9999999999999995E-7</c:v>
                </c:pt>
                <c:pt idx="243">
                  <c:v>-9.9999999999999995E-7</c:v>
                </c:pt>
                <c:pt idx="244">
                  <c:v>-9.9999999999999995E-7</c:v>
                </c:pt>
                <c:pt idx="245">
                  <c:v>-9.9999999999999995E-7</c:v>
                </c:pt>
                <c:pt idx="246">
                  <c:v>-2.3E-5</c:v>
                </c:pt>
                <c:pt idx="247">
                  <c:v>-2.3E-5</c:v>
                </c:pt>
                <c:pt idx="248">
                  <c:v>-9.9999999999999995E-7</c:v>
                </c:pt>
                <c:pt idx="249">
                  <c:v>-9.9999999999999995E-7</c:v>
                </c:pt>
                <c:pt idx="250">
                  <c:v>2.0999999999999999E-5</c:v>
                </c:pt>
                <c:pt idx="251">
                  <c:v>-9.9999999999999995E-7</c:v>
                </c:pt>
                <c:pt idx="252">
                  <c:v>-2.3E-5</c:v>
                </c:pt>
                <c:pt idx="253">
                  <c:v>-9.9999999999999995E-7</c:v>
                </c:pt>
                <c:pt idx="254">
                  <c:v>-2.3E-5</c:v>
                </c:pt>
                <c:pt idx="255">
                  <c:v>-2.3E-5</c:v>
                </c:pt>
                <c:pt idx="256">
                  <c:v>-4.5000000000000003E-5</c:v>
                </c:pt>
                <c:pt idx="257">
                  <c:v>-4.5000000000000003E-5</c:v>
                </c:pt>
                <c:pt idx="258">
                  <c:v>-9.9999999999999995E-7</c:v>
                </c:pt>
                <c:pt idx="259">
                  <c:v>-4.5000000000000003E-5</c:v>
                </c:pt>
                <c:pt idx="260">
                  <c:v>-9.9999999999999995E-7</c:v>
                </c:pt>
                <c:pt idx="261">
                  <c:v>-4.5000000000000003E-5</c:v>
                </c:pt>
                <c:pt idx="262">
                  <c:v>-6.7000000000000002E-5</c:v>
                </c:pt>
                <c:pt idx="263">
                  <c:v>-6.7000000000000002E-5</c:v>
                </c:pt>
                <c:pt idx="264">
                  <c:v>-6.7000000000000002E-5</c:v>
                </c:pt>
                <c:pt idx="265">
                  <c:v>-4.5000000000000003E-5</c:v>
                </c:pt>
                <c:pt idx="266">
                  <c:v>-4.5000000000000003E-5</c:v>
                </c:pt>
                <c:pt idx="267">
                  <c:v>-6.7000000000000002E-5</c:v>
                </c:pt>
                <c:pt idx="268">
                  <c:v>-6.7000000000000002E-5</c:v>
                </c:pt>
                <c:pt idx="269">
                  <c:v>-6.7000000000000002E-5</c:v>
                </c:pt>
                <c:pt idx="270">
                  <c:v>-9.0000000000000006E-5</c:v>
                </c:pt>
                <c:pt idx="271">
                  <c:v>-1.12E-4</c:v>
                </c:pt>
                <c:pt idx="272">
                  <c:v>-1.12E-4</c:v>
                </c:pt>
                <c:pt idx="273">
                  <c:v>-1.34E-4</c:v>
                </c:pt>
                <c:pt idx="274">
                  <c:v>-9.0000000000000006E-5</c:v>
                </c:pt>
                <c:pt idx="275">
                  <c:v>-1.12E-4</c:v>
                </c:pt>
                <c:pt idx="276">
                  <c:v>-9.0000000000000006E-5</c:v>
                </c:pt>
                <c:pt idx="277">
                  <c:v>-9.0000000000000006E-5</c:v>
                </c:pt>
                <c:pt idx="278">
                  <c:v>-1.34E-4</c:v>
                </c:pt>
                <c:pt idx="279">
                  <c:v>-1.12E-4</c:v>
                </c:pt>
                <c:pt idx="280">
                  <c:v>-1.56E-4</c:v>
                </c:pt>
                <c:pt idx="281">
                  <c:v>-1.56E-4</c:v>
                </c:pt>
                <c:pt idx="282">
                  <c:v>-1.34E-4</c:v>
                </c:pt>
                <c:pt idx="283">
                  <c:v>-1.56E-4</c:v>
                </c:pt>
                <c:pt idx="284">
                  <c:v>-1.7899999999999999E-4</c:v>
                </c:pt>
                <c:pt idx="285">
                  <c:v>-1.7899999999999999E-4</c:v>
                </c:pt>
                <c:pt idx="286">
                  <c:v>-1.7899999999999999E-4</c:v>
                </c:pt>
                <c:pt idx="287">
                  <c:v>-1.7899999999999999E-4</c:v>
                </c:pt>
                <c:pt idx="288">
                  <c:v>-2.23E-4</c:v>
                </c:pt>
                <c:pt idx="289">
                  <c:v>-2.23E-4</c:v>
                </c:pt>
                <c:pt idx="290">
                  <c:v>-2.0100000000000001E-4</c:v>
                </c:pt>
                <c:pt idx="291">
                  <c:v>-2.23E-4</c:v>
                </c:pt>
                <c:pt idx="292">
                  <c:v>-2.23E-4</c:v>
                </c:pt>
                <c:pt idx="293">
                  <c:v>-2.0100000000000001E-4</c:v>
                </c:pt>
                <c:pt idx="294">
                  <c:v>-2.4499999999999999E-4</c:v>
                </c:pt>
                <c:pt idx="295">
                  <c:v>-2.4499999999999999E-4</c:v>
                </c:pt>
                <c:pt idx="296">
                  <c:v>-2.6699999999999998E-4</c:v>
                </c:pt>
                <c:pt idx="297">
                  <c:v>-2.6699999999999998E-4</c:v>
                </c:pt>
                <c:pt idx="298">
                  <c:v>-2.6699999999999998E-4</c:v>
                </c:pt>
                <c:pt idx="299">
                  <c:v>-2.6699999999999998E-4</c:v>
                </c:pt>
                <c:pt idx="300">
                  <c:v>-2.9E-4</c:v>
                </c:pt>
                <c:pt idx="301">
                  <c:v>-2.9E-4</c:v>
                </c:pt>
                <c:pt idx="302">
                  <c:v>-2.9E-4</c:v>
                </c:pt>
                <c:pt idx="303">
                  <c:v>-2.9E-4</c:v>
                </c:pt>
                <c:pt idx="304">
                  <c:v>-3.3399999999999999E-4</c:v>
                </c:pt>
                <c:pt idx="305">
                  <c:v>-3.3399999999999999E-4</c:v>
                </c:pt>
                <c:pt idx="306">
                  <c:v>-3.3399999999999999E-4</c:v>
                </c:pt>
                <c:pt idx="307">
                  <c:v>-3.3399999999999999E-4</c:v>
                </c:pt>
                <c:pt idx="308">
                  <c:v>-3.3399999999999999E-4</c:v>
                </c:pt>
                <c:pt idx="309">
                  <c:v>-3.3399999999999999E-4</c:v>
                </c:pt>
                <c:pt idx="310">
                  <c:v>-3.79E-4</c:v>
                </c:pt>
                <c:pt idx="311">
                  <c:v>-3.5599999999999998E-4</c:v>
                </c:pt>
                <c:pt idx="312">
                  <c:v>-3.79E-4</c:v>
                </c:pt>
                <c:pt idx="313">
                  <c:v>-3.5599999999999998E-4</c:v>
                </c:pt>
                <c:pt idx="314">
                  <c:v>-3.5599999999999998E-4</c:v>
                </c:pt>
                <c:pt idx="315">
                  <c:v>-4.0099999999999999E-4</c:v>
                </c:pt>
                <c:pt idx="316">
                  <c:v>-4.0099999999999999E-4</c:v>
                </c:pt>
                <c:pt idx="317">
                  <c:v>-4.0099999999999999E-4</c:v>
                </c:pt>
                <c:pt idx="318">
                  <c:v>-4.0099999999999999E-4</c:v>
                </c:pt>
                <c:pt idx="319">
                  <c:v>-4.0099999999999999E-4</c:v>
                </c:pt>
                <c:pt idx="320">
                  <c:v>-4.2299999999999998E-4</c:v>
                </c:pt>
                <c:pt idx="321">
                  <c:v>-4.2299999999999998E-4</c:v>
                </c:pt>
                <c:pt idx="322">
                  <c:v>-4.0099999999999999E-4</c:v>
                </c:pt>
                <c:pt idx="323">
                  <c:v>-4.4499999999999997E-4</c:v>
                </c:pt>
                <c:pt idx="324">
                  <c:v>-3.79E-4</c:v>
                </c:pt>
                <c:pt idx="325">
                  <c:v>-4.2299999999999998E-4</c:v>
                </c:pt>
                <c:pt idx="326">
                  <c:v>-4.6799999999999999E-4</c:v>
                </c:pt>
                <c:pt idx="327">
                  <c:v>-4.6799999999999999E-4</c:v>
                </c:pt>
                <c:pt idx="328">
                  <c:v>-4.4499999999999997E-4</c:v>
                </c:pt>
                <c:pt idx="329">
                  <c:v>-4.2299999999999998E-4</c:v>
                </c:pt>
                <c:pt idx="330">
                  <c:v>-4.4499999999999997E-4</c:v>
                </c:pt>
                <c:pt idx="331">
                  <c:v>-4.4499999999999997E-4</c:v>
                </c:pt>
                <c:pt idx="332">
                  <c:v>-4.8999999999999998E-4</c:v>
                </c:pt>
                <c:pt idx="333">
                  <c:v>-4.6799999999999999E-4</c:v>
                </c:pt>
                <c:pt idx="334">
                  <c:v>-4.8999999999999998E-4</c:v>
                </c:pt>
                <c:pt idx="335">
                  <c:v>-4.6799999999999999E-4</c:v>
                </c:pt>
                <c:pt idx="336">
                  <c:v>-5.1199999999999998E-4</c:v>
                </c:pt>
                <c:pt idx="337">
                  <c:v>-5.1199999999999998E-4</c:v>
                </c:pt>
                <c:pt idx="338">
                  <c:v>-4.4499999999999997E-4</c:v>
                </c:pt>
                <c:pt idx="339">
                  <c:v>-4.6799999999999999E-4</c:v>
                </c:pt>
                <c:pt idx="340">
                  <c:v>-4.8999999999999998E-4</c:v>
                </c:pt>
                <c:pt idx="341">
                  <c:v>-4.6799999999999999E-4</c:v>
                </c:pt>
                <c:pt idx="342">
                  <c:v>-4.8999999999999998E-4</c:v>
                </c:pt>
                <c:pt idx="343">
                  <c:v>-5.1199999999999998E-4</c:v>
                </c:pt>
                <c:pt idx="344">
                  <c:v>-4.8999999999999998E-4</c:v>
                </c:pt>
                <c:pt idx="345">
                  <c:v>-4.6799999999999999E-4</c:v>
                </c:pt>
                <c:pt idx="346">
                  <c:v>-4.8999999999999998E-4</c:v>
                </c:pt>
                <c:pt idx="347">
                  <c:v>-4.8999999999999998E-4</c:v>
                </c:pt>
                <c:pt idx="348">
                  <c:v>-4.8999999999999998E-4</c:v>
                </c:pt>
                <c:pt idx="349">
                  <c:v>-5.1199999999999998E-4</c:v>
                </c:pt>
                <c:pt idx="350">
                  <c:v>-5.1199999999999998E-4</c:v>
                </c:pt>
                <c:pt idx="351">
                  <c:v>-4.8999999999999998E-4</c:v>
                </c:pt>
                <c:pt idx="352">
                  <c:v>-5.1199999999999998E-4</c:v>
                </c:pt>
                <c:pt idx="353">
                  <c:v>-4.6799999999999999E-4</c:v>
                </c:pt>
                <c:pt idx="354">
                  <c:v>-4.8999999999999998E-4</c:v>
                </c:pt>
                <c:pt idx="355">
                  <c:v>-4.6799999999999999E-4</c:v>
                </c:pt>
                <c:pt idx="356">
                  <c:v>-4.6799999999999999E-4</c:v>
                </c:pt>
                <c:pt idx="357">
                  <c:v>-4.6799999999999999E-4</c:v>
                </c:pt>
                <c:pt idx="358">
                  <c:v>-4.6799999999999999E-4</c:v>
                </c:pt>
                <c:pt idx="359">
                  <c:v>-4.8999999999999998E-4</c:v>
                </c:pt>
                <c:pt idx="360">
                  <c:v>-4.6799999999999999E-4</c:v>
                </c:pt>
                <c:pt idx="361">
                  <c:v>-4.4499999999999997E-4</c:v>
                </c:pt>
                <c:pt idx="362">
                  <c:v>-4.2299999999999998E-4</c:v>
                </c:pt>
                <c:pt idx="363">
                  <c:v>-4.6799999999999999E-4</c:v>
                </c:pt>
                <c:pt idx="364">
                  <c:v>-4.2299999999999998E-4</c:v>
                </c:pt>
                <c:pt idx="365">
                  <c:v>-4.4499999999999997E-4</c:v>
                </c:pt>
                <c:pt idx="366">
                  <c:v>-4.4499999999999997E-4</c:v>
                </c:pt>
                <c:pt idx="367">
                  <c:v>-4.2299999999999998E-4</c:v>
                </c:pt>
                <c:pt idx="368">
                  <c:v>-4.2299999999999998E-4</c:v>
                </c:pt>
                <c:pt idx="369">
                  <c:v>-4.2299999999999998E-4</c:v>
                </c:pt>
                <c:pt idx="370">
                  <c:v>-4.4499999999999997E-4</c:v>
                </c:pt>
                <c:pt idx="371">
                  <c:v>-4.0099999999999999E-4</c:v>
                </c:pt>
                <c:pt idx="372">
                  <c:v>-4.0099999999999999E-4</c:v>
                </c:pt>
                <c:pt idx="373">
                  <c:v>-3.79E-4</c:v>
                </c:pt>
                <c:pt idx="374">
                  <c:v>-4.0099999999999999E-4</c:v>
                </c:pt>
                <c:pt idx="375">
                  <c:v>-3.79E-4</c:v>
                </c:pt>
                <c:pt idx="376">
                  <c:v>-4.0099999999999999E-4</c:v>
                </c:pt>
                <c:pt idx="377">
                  <c:v>-3.5599999999999998E-4</c:v>
                </c:pt>
                <c:pt idx="378">
                  <c:v>-3.3399999999999999E-4</c:v>
                </c:pt>
                <c:pt idx="379">
                  <c:v>-4.2299999999999998E-4</c:v>
                </c:pt>
                <c:pt idx="380">
                  <c:v>-3.3399999999999999E-4</c:v>
                </c:pt>
                <c:pt idx="381">
                  <c:v>-3.79E-4</c:v>
                </c:pt>
                <c:pt idx="382">
                  <c:v>-3.5599999999999998E-4</c:v>
                </c:pt>
                <c:pt idx="383">
                  <c:v>-3.5599999999999998E-4</c:v>
                </c:pt>
                <c:pt idx="384">
                  <c:v>-3.5599999999999998E-4</c:v>
                </c:pt>
                <c:pt idx="385">
                  <c:v>-3.3399999999999999E-4</c:v>
                </c:pt>
                <c:pt idx="386">
                  <c:v>-3.5599999999999998E-4</c:v>
                </c:pt>
                <c:pt idx="387">
                  <c:v>-3.1199999999999999E-4</c:v>
                </c:pt>
                <c:pt idx="388">
                  <c:v>-2.9E-4</c:v>
                </c:pt>
                <c:pt idx="389">
                  <c:v>-2.9E-4</c:v>
                </c:pt>
                <c:pt idx="390">
                  <c:v>-3.1199999999999999E-4</c:v>
                </c:pt>
                <c:pt idx="391">
                  <c:v>-2.6699999999999998E-4</c:v>
                </c:pt>
                <c:pt idx="392">
                  <c:v>-3.1199999999999999E-4</c:v>
                </c:pt>
                <c:pt idx="393">
                  <c:v>-2.6699999999999998E-4</c:v>
                </c:pt>
                <c:pt idx="394">
                  <c:v>-2.23E-4</c:v>
                </c:pt>
                <c:pt idx="395">
                  <c:v>-2.9E-4</c:v>
                </c:pt>
                <c:pt idx="396">
                  <c:v>-2.4499999999999999E-4</c:v>
                </c:pt>
                <c:pt idx="397">
                  <c:v>-2.6699999999999998E-4</c:v>
                </c:pt>
                <c:pt idx="398">
                  <c:v>-2.6699999999999998E-4</c:v>
                </c:pt>
                <c:pt idx="399">
                  <c:v>-2.4499999999999999E-4</c:v>
                </c:pt>
                <c:pt idx="400">
                  <c:v>-2.23E-4</c:v>
                </c:pt>
                <c:pt idx="401">
                  <c:v>-2.4499999999999999E-4</c:v>
                </c:pt>
                <c:pt idx="402">
                  <c:v>-2.23E-4</c:v>
                </c:pt>
                <c:pt idx="403">
                  <c:v>-2.23E-4</c:v>
                </c:pt>
                <c:pt idx="404">
                  <c:v>-2.0100000000000001E-4</c:v>
                </c:pt>
                <c:pt idx="405">
                  <c:v>-1.7899999999999999E-4</c:v>
                </c:pt>
                <c:pt idx="406">
                  <c:v>-2.23E-4</c:v>
                </c:pt>
                <c:pt idx="407">
                  <c:v>-1.7899999999999999E-4</c:v>
                </c:pt>
                <c:pt idx="408">
                  <c:v>-2.23E-4</c:v>
                </c:pt>
                <c:pt idx="409">
                  <c:v>-1.34E-4</c:v>
                </c:pt>
                <c:pt idx="410">
                  <c:v>-1.34E-4</c:v>
                </c:pt>
                <c:pt idx="411">
                  <c:v>-2.0100000000000001E-4</c:v>
                </c:pt>
                <c:pt idx="412">
                  <c:v>-1.56E-4</c:v>
                </c:pt>
                <c:pt idx="413">
                  <c:v>-1.7899999999999999E-4</c:v>
                </c:pt>
                <c:pt idx="414">
                  <c:v>-1.56E-4</c:v>
                </c:pt>
                <c:pt idx="415">
                  <c:v>-1.56E-4</c:v>
                </c:pt>
                <c:pt idx="416">
                  <c:v>-1.34E-4</c:v>
                </c:pt>
                <c:pt idx="417">
                  <c:v>-1.34E-4</c:v>
                </c:pt>
                <c:pt idx="418">
                  <c:v>-1.34E-4</c:v>
                </c:pt>
                <c:pt idx="419">
                  <c:v>-1.12E-4</c:v>
                </c:pt>
                <c:pt idx="420">
                  <c:v>-1.12E-4</c:v>
                </c:pt>
                <c:pt idx="421">
                  <c:v>-9.0000000000000006E-5</c:v>
                </c:pt>
                <c:pt idx="422">
                  <c:v>-1.34E-4</c:v>
                </c:pt>
                <c:pt idx="423">
                  <c:v>-1.12E-4</c:v>
                </c:pt>
                <c:pt idx="424">
                  <c:v>-1.12E-4</c:v>
                </c:pt>
                <c:pt idx="425">
                  <c:v>-9.0000000000000006E-5</c:v>
                </c:pt>
                <c:pt idx="426">
                  <c:v>-4.5000000000000003E-5</c:v>
                </c:pt>
                <c:pt idx="427">
                  <c:v>-9.0000000000000006E-5</c:v>
                </c:pt>
                <c:pt idx="428">
                  <c:v>-9.0000000000000006E-5</c:v>
                </c:pt>
                <c:pt idx="429">
                  <c:v>-1.12E-4</c:v>
                </c:pt>
                <c:pt idx="430">
                  <c:v>-9.0000000000000006E-5</c:v>
                </c:pt>
                <c:pt idx="431">
                  <c:v>-9.0000000000000006E-5</c:v>
                </c:pt>
                <c:pt idx="432">
                  <c:v>-6.7000000000000002E-5</c:v>
                </c:pt>
                <c:pt idx="433">
                  <c:v>-6.7000000000000002E-5</c:v>
                </c:pt>
                <c:pt idx="434">
                  <c:v>-6.7000000000000002E-5</c:v>
                </c:pt>
                <c:pt idx="435">
                  <c:v>-4.5000000000000003E-5</c:v>
                </c:pt>
                <c:pt idx="436">
                  <c:v>-2.3E-5</c:v>
                </c:pt>
                <c:pt idx="437">
                  <c:v>-4.5000000000000003E-5</c:v>
                </c:pt>
                <c:pt idx="438">
                  <c:v>-6.7000000000000002E-5</c:v>
                </c:pt>
                <c:pt idx="439">
                  <c:v>-9.0000000000000006E-5</c:v>
                </c:pt>
                <c:pt idx="440">
                  <c:v>-6.7000000000000002E-5</c:v>
                </c:pt>
                <c:pt idx="441">
                  <c:v>-4.5000000000000003E-5</c:v>
                </c:pt>
                <c:pt idx="442">
                  <c:v>-6.7000000000000002E-5</c:v>
                </c:pt>
                <c:pt idx="443">
                  <c:v>-6.7000000000000002E-5</c:v>
                </c:pt>
                <c:pt idx="444">
                  <c:v>-6.7000000000000002E-5</c:v>
                </c:pt>
                <c:pt idx="445">
                  <c:v>-4.5000000000000003E-5</c:v>
                </c:pt>
                <c:pt idx="446">
                  <c:v>-4.5000000000000003E-5</c:v>
                </c:pt>
                <c:pt idx="447">
                  <c:v>-6.7000000000000002E-5</c:v>
                </c:pt>
                <c:pt idx="448">
                  <c:v>-4.5000000000000003E-5</c:v>
                </c:pt>
                <c:pt idx="449">
                  <c:v>-4.5000000000000003E-5</c:v>
                </c:pt>
                <c:pt idx="450">
                  <c:v>-6.7000000000000002E-5</c:v>
                </c:pt>
                <c:pt idx="451">
                  <c:v>-6.7000000000000002E-5</c:v>
                </c:pt>
                <c:pt idx="452">
                  <c:v>-9.0000000000000006E-5</c:v>
                </c:pt>
                <c:pt idx="453">
                  <c:v>-4.5000000000000003E-5</c:v>
                </c:pt>
                <c:pt idx="454">
                  <c:v>-4.5000000000000003E-5</c:v>
                </c:pt>
                <c:pt idx="455">
                  <c:v>-9.0000000000000006E-5</c:v>
                </c:pt>
                <c:pt idx="456">
                  <c:v>-9.0000000000000006E-5</c:v>
                </c:pt>
                <c:pt idx="457">
                  <c:v>-6.7000000000000002E-5</c:v>
                </c:pt>
                <c:pt idx="458">
                  <c:v>-4.5000000000000003E-5</c:v>
                </c:pt>
                <c:pt idx="459">
                  <c:v>-6.7000000000000002E-5</c:v>
                </c:pt>
                <c:pt idx="460">
                  <c:v>-9.0000000000000006E-5</c:v>
                </c:pt>
                <c:pt idx="461">
                  <c:v>-6.7000000000000002E-5</c:v>
                </c:pt>
                <c:pt idx="462">
                  <c:v>-6.7000000000000002E-5</c:v>
                </c:pt>
                <c:pt idx="463">
                  <c:v>-9.0000000000000006E-5</c:v>
                </c:pt>
                <c:pt idx="464">
                  <c:v>-9.0000000000000006E-5</c:v>
                </c:pt>
                <c:pt idx="465">
                  <c:v>-1.12E-4</c:v>
                </c:pt>
                <c:pt idx="466">
                  <c:v>-6.7000000000000002E-5</c:v>
                </c:pt>
                <c:pt idx="467">
                  <c:v>-9.0000000000000006E-5</c:v>
                </c:pt>
                <c:pt idx="468">
                  <c:v>-6.7000000000000002E-5</c:v>
                </c:pt>
                <c:pt idx="469">
                  <c:v>-9.0000000000000006E-5</c:v>
                </c:pt>
                <c:pt idx="470">
                  <c:v>-9.0000000000000006E-5</c:v>
                </c:pt>
                <c:pt idx="471">
                  <c:v>-1.12E-4</c:v>
                </c:pt>
                <c:pt idx="472">
                  <c:v>-1.12E-4</c:v>
                </c:pt>
                <c:pt idx="473">
                  <c:v>-9.0000000000000006E-5</c:v>
                </c:pt>
                <c:pt idx="474">
                  <c:v>-1.12E-4</c:v>
                </c:pt>
                <c:pt idx="475">
                  <c:v>-1.12E-4</c:v>
                </c:pt>
                <c:pt idx="476">
                  <c:v>-1.34E-4</c:v>
                </c:pt>
                <c:pt idx="477">
                  <c:v>-1.56E-4</c:v>
                </c:pt>
                <c:pt idx="478">
                  <c:v>-1.34E-4</c:v>
                </c:pt>
                <c:pt idx="479">
                  <c:v>-1.34E-4</c:v>
                </c:pt>
                <c:pt idx="480">
                  <c:v>-1.56E-4</c:v>
                </c:pt>
                <c:pt idx="481">
                  <c:v>-1.34E-4</c:v>
                </c:pt>
                <c:pt idx="482">
                  <c:v>-1.34E-4</c:v>
                </c:pt>
                <c:pt idx="483">
                  <c:v>-1.56E-4</c:v>
                </c:pt>
                <c:pt idx="484">
                  <c:v>-1.56E-4</c:v>
                </c:pt>
                <c:pt idx="485">
                  <c:v>-1.56E-4</c:v>
                </c:pt>
                <c:pt idx="486">
                  <c:v>-1.56E-4</c:v>
                </c:pt>
                <c:pt idx="487">
                  <c:v>-2.0100000000000001E-4</c:v>
                </c:pt>
                <c:pt idx="488">
                  <c:v>-1.7899999999999999E-4</c:v>
                </c:pt>
                <c:pt idx="489">
                  <c:v>-1.7899999999999999E-4</c:v>
                </c:pt>
                <c:pt idx="490">
                  <c:v>-1.7899999999999999E-4</c:v>
                </c:pt>
                <c:pt idx="491">
                  <c:v>-2.0100000000000001E-4</c:v>
                </c:pt>
                <c:pt idx="492">
                  <c:v>-2.0100000000000001E-4</c:v>
                </c:pt>
                <c:pt idx="493">
                  <c:v>-2.4499999999999999E-4</c:v>
                </c:pt>
                <c:pt idx="494">
                  <c:v>-2.4499999999999999E-4</c:v>
                </c:pt>
                <c:pt idx="495">
                  <c:v>-2.4499999999999999E-4</c:v>
                </c:pt>
                <c:pt idx="496">
                  <c:v>-2.6699999999999998E-4</c:v>
                </c:pt>
                <c:pt idx="497">
                  <c:v>-2.4499999999999999E-4</c:v>
                </c:pt>
                <c:pt idx="498">
                  <c:v>-2.6699999999999998E-4</c:v>
                </c:pt>
                <c:pt idx="499">
                  <c:v>-2.6699999999999998E-4</c:v>
                </c:pt>
                <c:pt idx="500">
                  <c:v>-2.9E-4</c:v>
                </c:pt>
                <c:pt idx="501">
                  <c:v>-2.9E-4</c:v>
                </c:pt>
                <c:pt idx="502">
                  <c:v>-2.6699999999999998E-4</c:v>
                </c:pt>
                <c:pt idx="503">
                  <c:v>-3.3399999999999999E-4</c:v>
                </c:pt>
                <c:pt idx="504">
                  <c:v>-3.1199999999999999E-4</c:v>
                </c:pt>
                <c:pt idx="505">
                  <c:v>-3.1199999999999999E-4</c:v>
                </c:pt>
                <c:pt idx="506">
                  <c:v>-3.3399999999999999E-4</c:v>
                </c:pt>
                <c:pt idx="507">
                  <c:v>-3.5599999999999998E-4</c:v>
                </c:pt>
                <c:pt idx="508">
                  <c:v>-3.5599999999999998E-4</c:v>
                </c:pt>
                <c:pt idx="509">
                  <c:v>-4.0099999999999999E-4</c:v>
                </c:pt>
                <c:pt idx="510">
                  <c:v>-3.5599999999999998E-4</c:v>
                </c:pt>
                <c:pt idx="511">
                  <c:v>-3.79E-4</c:v>
                </c:pt>
                <c:pt idx="512">
                  <c:v>-3.79E-4</c:v>
                </c:pt>
                <c:pt idx="513">
                  <c:v>-4.0099999999999999E-4</c:v>
                </c:pt>
                <c:pt idx="514">
                  <c:v>-4.2299999999999998E-4</c:v>
                </c:pt>
                <c:pt idx="515">
                  <c:v>-4.2299999999999998E-4</c:v>
                </c:pt>
                <c:pt idx="516">
                  <c:v>-4.4499999999999997E-4</c:v>
                </c:pt>
                <c:pt idx="517">
                  <c:v>-4.2299999999999998E-4</c:v>
                </c:pt>
                <c:pt idx="518">
                  <c:v>-4.6799999999999999E-4</c:v>
                </c:pt>
                <c:pt idx="519">
                  <c:v>-4.4499999999999997E-4</c:v>
                </c:pt>
                <c:pt idx="520">
                  <c:v>-4.6799999999999999E-4</c:v>
                </c:pt>
                <c:pt idx="521">
                  <c:v>-4.6799999999999999E-4</c:v>
                </c:pt>
                <c:pt idx="522">
                  <c:v>-4.4499999999999997E-4</c:v>
                </c:pt>
                <c:pt idx="523">
                  <c:v>-5.1199999999999998E-4</c:v>
                </c:pt>
                <c:pt idx="524">
                  <c:v>-4.8999999999999998E-4</c:v>
                </c:pt>
                <c:pt idx="525">
                  <c:v>-5.1199999999999998E-4</c:v>
                </c:pt>
                <c:pt idx="526">
                  <c:v>-5.1199999999999998E-4</c:v>
                </c:pt>
                <c:pt idx="527">
                  <c:v>-5.1199999999999998E-4</c:v>
                </c:pt>
                <c:pt idx="528">
                  <c:v>-5.1199999999999998E-4</c:v>
                </c:pt>
                <c:pt idx="529">
                  <c:v>-5.1199999999999998E-4</c:v>
                </c:pt>
                <c:pt idx="530">
                  <c:v>-5.3399999999999997E-4</c:v>
                </c:pt>
                <c:pt idx="531">
                  <c:v>-5.3399999999999997E-4</c:v>
                </c:pt>
                <c:pt idx="532">
                  <c:v>-5.5599999999999996E-4</c:v>
                </c:pt>
                <c:pt idx="533">
                  <c:v>-5.7899999999999998E-4</c:v>
                </c:pt>
                <c:pt idx="534">
                  <c:v>-6.0099999999999997E-4</c:v>
                </c:pt>
                <c:pt idx="535">
                  <c:v>-5.7899999999999998E-4</c:v>
                </c:pt>
                <c:pt idx="536">
                  <c:v>-5.7899999999999998E-4</c:v>
                </c:pt>
                <c:pt idx="537">
                  <c:v>-6.0099999999999997E-4</c:v>
                </c:pt>
                <c:pt idx="538">
                  <c:v>-6.0099999999999997E-4</c:v>
                </c:pt>
                <c:pt idx="539">
                  <c:v>-6.4499999999999996E-4</c:v>
                </c:pt>
                <c:pt idx="540">
                  <c:v>-6.2299999999999996E-4</c:v>
                </c:pt>
                <c:pt idx="541">
                  <c:v>-6.4499999999999996E-4</c:v>
                </c:pt>
                <c:pt idx="542">
                  <c:v>-6.6799999999999997E-4</c:v>
                </c:pt>
                <c:pt idx="543">
                  <c:v>-6.4499999999999996E-4</c:v>
                </c:pt>
                <c:pt idx="544">
                  <c:v>-6.6799999999999997E-4</c:v>
                </c:pt>
                <c:pt idx="545">
                  <c:v>-6.8999999999999997E-4</c:v>
                </c:pt>
                <c:pt idx="546">
                  <c:v>-6.6799999999999997E-4</c:v>
                </c:pt>
                <c:pt idx="547">
                  <c:v>-7.1199999999999996E-4</c:v>
                </c:pt>
                <c:pt idx="548">
                  <c:v>-6.8999999999999997E-4</c:v>
                </c:pt>
                <c:pt idx="549">
                  <c:v>-7.1199999999999996E-4</c:v>
                </c:pt>
                <c:pt idx="550">
                  <c:v>-7.1199999999999996E-4</c:v>
                </c:pt>
                <c:pt idx="551">
                  <c:v>-7.1199999999999996E-4</c:v>
                </c:pt>
                <c:pt idx="552">
                  <c:v>-7.3399999999999995E-4</c:v>
                </c:pt>
                <c:pt idx="553">
                  <c:v>-7.3399999999999995E-4</c:v>
                </c:pt>
                <c:pt idx="554">
                  <c:v>-7.3399999999999995E-4</c:v>
                </c:pt>
                <c:pt idx="555">
                  <c:v>-7.7899999999999996E-4</c:v>
                </c:pt>
                <c:pt idx="556">
                  <c:v>-7.7899999999999996E-4</c:v>
                </c:pt>
                <c:pt idx="557">
                  <c:v>-8.0099999999999995E-4</c:v>
                </c:pt>
                <c:pt idx="558">
                  <c:v>-7.5600000000000005E-4</c:v>
                </c:pt>
                <c:pt idx="559">
                  <c:v>-7.7899999999999996E-4</c:v>
                </c:pt>
                <c:pt idx="560">
                  <c:v>-8.2299999999999995E-4</c:v>
                </c:pt>
                <c:pt idx="561">
                  <c:v>-8.0099999999999995E-4</c:v>
                </c:pt>
                <c:pt idx="562">
                  <c:v>-8.4500000000000005E-4</c:v>
                </c:pt>
                <c:pt idx="563">
                  <c:v>-8.0099999999999995E-4</c:v>
                </c:pt>
                <c:pt idx="564">
                  <c:v>-8.2299999999999995E-4</c:v>
                </c:pt>
                <c:pt idx="565">
                  <c:v>-8.4500000000000005E-4</c:v>
                </c:pt>
                <c:pt idx="566">
                  <c:v>-8.4500000000000005E-4</c:v>
                </c:pt>
                <c:pt idx="567">
                  <c:v>-8.6799999999999996E-4</c:v>
                </c:pt>
                <c:pt idx="568">
                  <c:v>-8.4500000000000005E-4</c:v>
                </c:pt>
                <c:pt idx="569">
                  <c:v>-8.6799999999999996E-4</c:v>
                </c:pt>
                <c:pt idx="570">
                  <c:v>-8.6799999999999996E-4</c:v>
                </c:pt>
                <c:pt idx="571">
                  <c:v>-8.6799999999999996E-4</c:v>
                </c:pt>
                <c:pt idx="572">
                  <c:v>-9.1200000000000005E-4</c:v>
                </c:pt>
                <c:pt idx="573">
                  <c:v>-9.1200000000000005E-4</c:v>
                </c:pt>
                <c:pt idx="574">
                  <c:v>-9.1200000000000005E-4</c:v>
                </c:pt>
                <c:pt idx="575">
                  <c:v>-9.1200000000000005E-4</c:v>
                </c:pt>
                <c:pt idx="576">
                  <c:v>-9.1200000000000005E-4</c:v>
                </c:pt>
                <c:pt idx="577">
                  <c:v>-9.1200000000000005E-4</c:v>
                </c:pt>
                <c:pt idx="578">
                  <c:v>-9.1200000000000005E-4</c:v>
                </c:pt>
                <c:pt idx="579">
                  <c:v>-9.1200000000000005E-4</c:v>
                </c:pt>
                <c:pt idx="580">
                  <c:v>-9.1200000000000005E-4</c:v>
                </c:pt>
                <c:pt idx="581">
                  <c:v>-9.3400000000000004E-4</c:v>
                </c:pt>
                <c:pt idx="582">
                  <c:v>-9.3400000000000004E-4</c:v>
                </c:pt>
                <c:pt idx="583">
                  <c:v>-9.5699999999999995E-4</c:v>
                </c:pt>
                <c:pt idx="584">
                  <c:v>-9.5699999999999995E-4</c:v>
                </c:pt>
                <c:pt idx="585">
                  <c:v>-9.5699999999999995E-4</c:v>
                </c:pt>
                <c:pt idx="586">
                  <c:v>-9.3400000000000004E-4</c:v>
                </c:pt>
                <c:pt idx="587">
                  <c:v>-9.5699999999999995E-4</c:v>
                </c:pt>
                <c:pt idx="588">
                  <c:v>-9.7900000000000005E-4</c:v>
                </c:pt>
                <c:pt idx="589">
                  <c:v>-9.7900000000000005E-4</c:v>
                </c:pt>
                <c:pt idx="590">
                  <c:v>-1.0009999999999999E-3</c:v>
                </c:pt>
                <c:pt idx="591">
                  <c:v>-9.7900000000000005E-4</c:v>
                </c:pt>
                <c:pt idx="592">
                  <c:v>-1.023E-3</c:v>
                </c:pt>
                <c:pt idx="593">
                  <c:v>-1.0009999999999999E-3</c:v>
                </c:pt>
                <c:pt idx="594">
                  <c:v>-1.0009999999999999E-3</c:v>
                </c:pt>
                <c:pt idx="595">
                  <c:v>-1.023E-3</c:v>
                </c:pt>
                <c:pt idx="596">
                  <c:v>-9.7900000000000005E-4</c:v>
                </c:pt>
                <c:pt idx="597">
                  <c:v>-1.0009999999999999E-3</c:v>
                </c:pt>
                <c:pt idx="598">
                  <c:v>-1.0449999999999999E-3</c:v>
                </c:pt>
                <c:pt idx="599">
                  <c:v>-1.023E-3</c:v>
                </c:pt>
                <c:pt idx="600">
                  <c:v>-1.0449999999999999E-3</c:v>
                </c:pt>
                <c:pt idx="601">
                  <c:v>-1.023E-3</c:v>
                </c:pt>
                <c:pt idx="602">
                  <c:v>-9.7900000000000005E-4</c:v>
                </c:pt>
                <c:pt idx="603">
                  <c:v>-1.0679999999999999E-3</c:v>
                </c:pt>
                <c:pt idx="604">
                  <c:v>-1.0449999999999999E-3</c:v>
                </c:pt>
                <c:pt idx="605">
                  <c:v>-1.0679999999999999E-3</c:v>
                </c:pt>
                <c:pt idx="606">
                  <c:v>-1.0449999999999999E-3</c:v>
                </c:pt>
                <c:pt idx="607">
                  <c:v>-1.0449999999999999E-3</c:v>
                </c:pt>
                <c:pt idx="608">
                  <c:v>-1.0449999999999999E-3</c:v>
                </c:pt>
                <c:pt idx="609">
                  <c:v>-1.0679999999999999E-3</c:v>
                </c:pt>
                <c:pt idx="610">
                  <c:v>-1.0449999999999999E-3</c:v>
                </c:pt>
                <c:pt idx="611">
                  <c:v>-1.0449999999999999E-3</c:v>
                </c:pt>
                <c:pt idx="612">
                  <c:v>-1.0449999999999999E-3</c:v>
                </c:pt>
                <c:pt idx="613">
                  <c:v>-1.023E-3</c:v>
                </c:pt>
                <c:pt idx="614">
                  <c:v>-1.0449999999999999E-3</c:v>
                </c:pt>
                <c:pt idx="615">
                  <c:v>-1.0449999999999999E-3</c:v>
                </c:pt>
                <c:pt idx="616">
                  <c:v>-1.0449999999999999E-3</c:v>
                </c:pt>
                <c:pt idx="617">
                  <c:v>-1.023E-3</c:v>
                </c:pt>
                <c:pt idx="618">
                  <c:v>-1.0009999999999999E-3</c:v>
                </c:pt>
                <c:pt idx="619">
                  <c:v>-1.0009999999999999E-3</c:v>
                </c:pt>
                <c:pt idx="620">
                  <c:v>-1.023E-3</c:v>
                </c:pt>
                <c:pt idx="621">
                  <c:v>-1.023E-3</c:v>
                </c:pt>
                <c:pt idx="622">
                  <c:v>-1.023E-3</c:v>
                </c:pt>
                <c:pt idx="623">
                  <c:v>-1.023E-3</c:v>
                </c:pt>
                <c:pt idx="624">
                  <c:v>-1.0449999999999999E-3</c:v>
                </c:pt>
                <c:pt idx="625">
                  <c:v>-1.023E-3</c:v>
                </c:pt>
                <c:pt idx="626">
                  <c:v>-1.0009999999999999E-3</c:v>
                </c:pt>
                <c:pt idx="627">
                  <c:v>-9.7900000000000005E-4</c:v>
                </c:pt>
                <c:pt idx="628">
                  <c:v>-1.0009999999999999E-3</c:v>
                </c:pt>
                <c:pt idx="629">
                  <c:v>-9.7900000000000005E-4</c:v>
                </c:pt>
                <c:pt idx="630">
                  <c:v>-9.7900000000000005E-4</c:v>
                </c:pt>
                <c:pt idx="631">
                  <c:v>-1.0009999999999999E-3</c:v>
                </c:pt>
                <c:pt idx="632">
                  <c:v>-9.5699999999999995E-4</c:v>
                </c:pt>
                <c:pt idx="633">
                  <c:v>-1.0009999999999999E-3</c:v>
                </c:pt>
                <c:pt idx="634">
                  <c:v>-9.3400000000000004E-4</c:v>
                </c:pt>
                <c:pt idx="635">
                  <c:v>-9.3400000000000004E-4</c:v>
                </c:pt>
                <c:pt idx="636">
                  <c:v>-9.5699999999999995E-4</c:v>
                </c:pt>
                <c:pt idx="637">
                  <c:v>-9.5699999999999995E-4</c:v>
                </c:pt>
                <c:pt idx="638">
                  <c:v>-9.3400000000000004E-4</c:v>
                </c:pt>
                <c:pt idx="639">
                  <c:v>-9.1200000000000005E-4</c:v>
                </c:pt>
                <c:pt idx="640">
                  <c:v>-9.3400000000000004E-4</c:v>
                </c:pt>
                <c:pt idx="641">
                  <c:v>-9.3400000000000004E-4</c:v>
                </c:pt>
                <c:pt idx="642">
                  <c:v>-8.8999999999999995E-4</c:v>
                </c:pt>
                <c:pt idx="643">
                  <c:v>-8.6799999999999996E-4</c:v>
                </c:pt>
                <c:pt idx="644">
                  <c:v>-8.8999999999999995E-4</c:v>
                </c:pt>
                <c:pt idx="645">
                  <c:v>-8.6799999999999996E-4</c:v>
                </c:pt>
                <c:pt idx="646">
                  <c:v>-8.6799999999999996E-4</c:v>
                </c:pt>
                <c:pt idx="647">
                  <c:v>-8.4500000000000005E-4</c:v>
                </c:pt>
                <c:pt idx="648">
                  <c:v>-8.6799999999999996E-4</c:v>
                </c:pt>
                <c:pt idx="649">
                  <c:v>-8.4500000000000005E-4</c:v>
                </c:pt>
                <c:pt idx="650">
                  <c:v>-8.2299999999999995E-4</c:v>
                </c:pt>
                <c:pt idx="651">
                  <c:v>-8.2299999999999995E-4</c:v>
                </c:pt>
                <c:pt idx="652">
                  <c:v>-7.7899999999999996E-4</c:v>
                </c:pt>
                <c:pt idx="653">
                  <c:v>-7.7899999999999996E-4</c:v>
                </c:pt>
                <c:pt idx="654">
                  <c:v>-7.5600000000000005E-4</c:v>
                </c:pt>
                <c:pt idx="655">
                  <c:v>-7.3399999999999995E-4</c:v>
                </c:pt>
                <c:pt idx="656">
                  <c:v>-7.3399999999999995E-4</c:v>
                </c:pt>
                <c:pt idx="657">
                  <c:v>-7.5600000000000005E-4</c:v>
                </c:pt>
                <c:pt idx="658">
                  <c:v>-7.1199999999999996E-4</c:v>
                </c:pt>
                <c:pt idx="659">
                  <c:v>-7.1199999999999996E-4</c:v>
                </c:pt>
                <c:pt idx="660">
                  <c:v>-7.1199999999999996E-4</c:v>
                </c:pt>
                <c:pt idx="661">
                  <c:v>-6.8999999999999997E-4</c:v>
                </c:pt>
                <c:pt idx="662">
                  <c:v>-6.8999999999999997E-4</c:v>
                </c:pt>
                <c:pt idx="663">
                  <c:v>-6.8999999999999997E-4</c:v>
                </c:pt>
                <c:pt idx="664">
                  <c:v>-6.8999999999999997E-4</c:v>
                </c:pt>
                <c:pt idx="665">
                  <c:v>-6.4499999999999996E-4</c:v>
                </c:pt>
                <c:pt idx="666">
                  <c:v>-6.0099999999999997E-4</c:v>
                </c:pt>
                <c:pt idx="667">
                  <c:v>-6.4499999999999996E-4</c:v>
                </c:pt>
                <c:pt idx="668">
                  <c:v>-5.7899999999999998E-4</c:v>
                </c:pt>
                <c:pt idx="669">
                  <c:v>-5.7899999999999998E-4</c:v>
                </c:pt>
                <c:pt idx="670">
                  <c:v>-5.7899999999999998E-4</c:v>
                </c:pt>
                <c:pt idx="671">
                  <c:v>-5.7899999999999998E-4</c:v>
                </c:pt>
                <c:pt idx="672">
                  <c:v>-5.7899999999999998E-4</c:v>
                </c:pt>
                <c:pt idx="673">
                  <c:v>-5.3399999999999997E-4</c:v>
                </c:pt>
                <c:pt idx="674">
                  <c:v>-5.7899999999999998E-4</c:v>
                </c:pt>
                <c:pt idx="675">
                  <c:v>-5.5599999999999996E-4</c:v>
                </c:pt>
                <c:pt idx="676">
                  <c:v>-5.3399999999999997E-4</c:v>
                </c:pt>
                <c:pt idx="677">
                  <c:v>-5.1199999999999998E-4</c:v>
                </c:pt>
                <c:pt idx="678">
                  <c:v>-5.3399999999999997E-4</c:v>
                </c:pt>
                <c:pt idx="679">
                  <c:v>-5.1199999999999998E-4</c:v>
                </c:pt>
                <c:pt idx="680">
                  <c:v>-4.4499999999999997E-4</c:v>
                </c:pt>
                <c:pt idx="681">
                  <c:v>-4.4499999999999997E-4</c:v>
                </c:pt>
                <c:pt idx="682">
                  <c:v>-4.4499999999999997E-4</c:v>
                </c:pt>
                <c:pt idx="683">
                  <c:v>-4.2299999999999998E-4</c:v>
                </c:pt>
                <c:pt idx="684">
                  <c:v>-4.0099999999999999E-4</c:v>
                </c:pt>
                <c:pt idx="685">
                  <c:v>-4.0099999999999999E-4</c:v>
                </c:pt>
                <c:pt idx="686">
                  <c:v>-3.79E-4</c:v>
                </c:pt>
                <c:pt idx="687">
                  <c:v>-3.79E-4</c:v>
                </c:pt>
                <c:pt idx="688">
                  <c:v>-4.0099999999999999E-4</c:v>
                </c:pt>
                <c:pt idx="689">
                  <c:v>-3.5599999999999998E-4</c:v>
                </c:pt>
                <c:pt idx="690">
                  <c:v>-3.79E-4</c:v>
                </c:pt>
                <c:pt idx="691">
                  <c:v>-3.5599999999999998E-4</c:v>
                </c:pt>
                <c:pt idx="692">
                  <c:v>-3.5599999999999998E-4</c:v>
                </c:pt>
                <c:pt idx="693">
                  <c:v>-3.3399999999999999E-4</c:v>
                </c:pt>
                <c:pt idx="694">
                  <c:v>-3.5599999999999998E-4</c:v>
                </c:pt>
                <c:pt idx="695">
                  <c:v>-2.9E-4</c:v>
                </c:pt>
                <c:pt idx="696">
                  <c:v>-3.3399999999999999E-4</c:v>
                </c:pt>
                <c:pt idx="697">
                  <c:v>-2.6699999999999998E-4</c:v>
                </c:pt>
                <c:pt idx="698">
                  <c:v>-2.9E-4</c:v>
                </c:pt>
                <c:pt idx="699">
                  <c:v>-2.6699999999999998E-4</c:v>
                </c:pt>
                <c:pt idx="700">
                  <c:v>-2.9E-4</c:v>
                </c:pt>
                <c:pt idx="701">
                  <c:v>-2.6699999999999998E-4</c:v>
                </c:pt>
                <c:pt idx="702">
                  <c:v>-2.4499999999999999E-4</c:v>
                </c:pt>
                <c:pt idx="703">
                  <c:v>-2.9E-4</c:v>
                </c:pt>
                <c:pt idx="704">
                  <c:v>-2.6699999999999998E-4</c:v>
                </c:pt>
                <c:pt idx="705">
                  <c:v>-2.6699999999999998E-4</c:v>
                </c:pt>
                <c:pt idx="706">
                  <c:v>-2.4499999999999999E-4</c:v>
                </c:pt>
                <c:pt idx="707">
                  <c:v>-2.4499999999999999E-4</c:v>
                </c:pt>
                <c:pt idx="708">
                  <c:v>-2.6699999999999998E-4</c:v>
                </c:pt>
                <c:pt idx="709">
                  <c:v>-2.6699999999999998E-4</c:v>
                </c:pt>
                <c:pt idx="710">
                  <c:v>-2.6699999999999998E-4</c:v>
                </c:pt>
                <c:pt idx="711">
                  <c:v>-2.6699999999999998E-4</c:v>
                </c:pt>
                <c:pt idx="712">
                  <c:v>-2.4499999999999999E-4</c:v>
                </c:pt>
                <c:pt idx="713">
                  <c:v>-3.1199999999999999E-4</c:v>
                </c:pt>
                <c:pt idx="714">
                  <c:v>-2.9E-4</c:v>
                </c:pt>
                <c:pt idx="715">
                  <c:v>-2.9E-4</c:v>
                </c:pt>
                <c:pt idx="716">
                  <c:v>-2.9E-4</c:v>
                </c:pt>
                <c:pt idx="717">
                  <c:v>-3.1199999999999999E-4</c:v>
                </c:pt>
                <c:pt idx="718">
                  <c:v>-3.1199999999999999E-4</c:v>
                </c:pt>
                <c:pt idx="719">
                  <c:v>-3.1199999999999999E-4</c:v>
                </c:pt>
                <c:pt idx="720">
                  <c:v>-3.3399999999999999E-4</c:v>
                </c:pt>
                <c:pt idx="721">
                  <c:v>-3.3399999999999999E-4</c:v>
                </c:pt>
                <c:pt idx="722">
                  <c:v>-3.1199999999999999E-4</c:v>
                </c:pt>
                <c:pt idx="723">
                  <c:v>-3.79E-4</c:v>
                </c:pt>
                <c:pt idx="724">
                  <c:v>-3.5599999999999998E-4</c:v>
                </c:pt>
                <c:pt idx="725">
                  <c:v>-4.0099999999999999E-4</c:v>
                </c:pt>
                <c:pt idx="726">
                  <c:v>-4.2299999999999998E-4</c:v>
                </c:pt>
                <c:pt idx="727">
                  <c:v>-3.79E-4</c:v>
                </c:pt>
                <c:pt idx="728">
                  <c:v>-4.4499999999999997E-4</c:v>
                </c:pt>
                <c:pt idx="729">
                  <c:v>-4.6799999999999999E-4</c:v>
                </c:pt>
                <c:pt idx="730">
                  <c:v>-4.4499999999999997E-4</c:v>
                </c:pt>
                <c:pt idx="731">
                  <c:v>-5.1199999999999998E-4</c:v>
                </c:pt>
                <c:pt idx="732">
                  <c:v>-4.8999999999999998E-4</c:v>
                </c:pt>
                <c:pt idx="733">
                  <c:v>-5.1199999999999998E-4</c:v>
                </c:pt>
                <c:pt idx="734">
                  <c:v>-5.5599999999999996E-4</c:v>
                </c:pt>
                <c:pt idx="735">
                  <c:v>-5.5599999999999996E-4</c:v>
                </c:pt>
                <c:pt idx="736">
                  <c:v>-6.2299999999999996E-4</c:v>
                </c:pt>
                <c:pt idx="737">
                  <c:v>-6.4499999999999996E-4</c:v>
                </c:pt>
                <c:pt idx="738">
                  <c:v>-6.6799999999999997E-4</c:v>
                </c:pt>
                <c:pt idx="739">
                  <c:v>-7.1199999999999996E-4</c:v>
                </c:pt>
                <c:pt idx="740">
                  <c:v>-7.3399999999999995E-4</c:v>
                </c:pt>
                <c:pt idx="741">
                  <c:v>-7.7899999999999996E-4</c:v>
                </c:pt>
                <c:pt idx="742">
                  <c:v>-8.0099999999999995E-4</c:v>
                </c:pt>
                <c:pt idx="743">
                  <c:v>-8.4500000000000005E-4</c:v>
                </c:pt>
                <c:pt idx="744">
                  <c:v>-8.6799999999999996E-4</c:v>
                </c:pt>
                <c:pt idx="745">
                  <c:v>-9.1200000000000005E-4</c:v>
                </c:pt>
                <c:pt idx="746">
                  <c:v>-9.3400000000000004E-4</c:v>
                </c:pt>
                <c:pt idx="747">
                  <c:v>-1.0009999999999999E-3</c:v>
                </c:pt>
                <c:pt idx="748">
                  <c:v>-1.023E-3</c:v>
                </c:pt>
                <c:pt idx="749">
                  <c:v>-1.0679999999999999E-3</c:v>
                </c:pt>
                <c:pt idx="750">
                  <c:v>-1.09E-3</c:v>
                </c:pt>
                <c:pt idx="751">
                  <c:v>-1.1789999999999999E-3</c:v>
                </c:pt>
                <c:pt idx="752">
                  <c:v>-1.201E-3</c:v>
                </c:pt>
                <c:pt idx="753">
                  <c:v>-1.268E-3</c:v>
                </c:pt>
                <c:pt idx="754">
                  <c:v>-1.312E-3</c:v>
                </c:pt>
                <c:pt idx="755">
                  <c:v>-1.379E-3</c:v>
                </c:pt>
                <c:pt idx="756">
                  <c:v>-1.4450000000000001E-3</c:v>
                </c:pt>
                <c:pt idx="757">
                  <c:v>-1.4679999999999999E-3</c:v>
                </c:pt>
                <c:pt idx="758">
                  <c:v>-1.5120000000000001E-3</c:v>
                </c:pt>
                <c:pt idx="759">
                  <c:v>-1.601E-3</c:v>
                </c:pt>
                <c:pt idx="760">
                  <c:v>-1.601E-3</c:v>
                </c:pt>
                <c:pt idx="761">
                  <c:v>-1.668E-3</c:v>
                </c:pt>
                <c:pt idx="762">
                  <c:v>-1.712E-3</c:v>
                </c:pt>
                <c:pt idx="763">
                  <c:v>-1.7570000000000001E-3</c:v>
                </c:pt>
                <c:pt idx="764">
                  <c:v>-1.8680000000000001E-3</c:v>
                </c:pt>
                <c:pt idx="765">
                  <c:v>-1.9120000000000001E-3</c:v>
                </c:pt>
                <c:pt idx="766">
                  <c:v>-2.0010000000000002E-3</c:v>
                </c:pt>
                <c:pt idx="767">
                  <c:v>-2.068E-3</c:v>
                </c:pt>
                <c:pt idx="768">
                  <c:v>-2.1350000000000002E-3</c:v>
                </c:pt>
                <c:pt idx="769">
                  <c:v>-2.1789999999999999E-3</c:v>
                </c:pt>
                <c:pt idx="770">
                  <c:v>-2.2460000000000002E-3</c:v>
                </c:pt>
                <c:pt idx="771">
                  <c:v>-2.3349999999999998E-3</c:v>
                </c:pt>
                <c:pt idx="772">
                  <c:v>-2.4009999999999999E-3</c:v>
                </c:pt>
                <c:pt idx="773">
                  <c:v>-2.4680000000000001E-3</c:v>
                </c:pt>
                <c:pt idx="774">
                  <c:v>-2.5569999999999998E-3</c:v>
                </c:pt>
                <c:pt idx="775">
                  <c:v>-2.6229999999999999E-3</c:v>
                </c:pt>
                <c:pt idx="776">
                  <c:v>-2.6900000000000001E-3</c:v>
                </c:pt>
                <c:pt idx="777">
                  <c:v>-2.7569999999999999E-3</c:v>
                </c:pt>
                <c:pt idx="778">
                  <c:v>-2.8240000000000001E-3</c:v>
                </c:pt>
                <c:pt idx="779">
                  <c:v>-2.8679999999999999E-3</c:v>
                </c:pt>
                <c:pt idx="780">
                  <c:v>-3.0010000000000002E-3</c:v>
                </c:pt>
                <c:pt idx="781">
                  <c:v>-3.0899999999999999E-3</c:v>
                </c:pt>
                <c:pt idx="782">
                  <c:v>-3.1350000000000002E-3</c:v>
                </c:pt>
                <c:pt idx="783">
                  <c:v>-3.2239999999999999E-3</c:v>
                </c:pt>
                <c:pt idx="784">
                  <c:v>-3.3349999999999999E-3</c:v>
                </c:pt>
                <c:pt idx="785">
                  <c:v>-3.424E-3</c:v>
                </c:pt>
                <c:pt idx="786">
                  <c:v>-3.49E-3</c:v>
                </c:pt>
                <c:pt idx="787">
                  <c:v>-3.601E-3</c:v>
                </c:pt>
                <c:pt idx="788">
                  <c:v>-3.6900000000000001E-3</c:v>
                </c:pt>
                <c:pt idx="789">
                  <c:v>-3.8019999999999998E-3</c:v>
                </c:pt>
                <c:pt idx="790">
                  <c:v>-3.846E-3</c:v>
                </c:pt>
                <c:pt idx="791">
                  <c:v>-3.9350000000000001E-3</c:v>
                </c:pt>
                <c:pt idx="792">
                  <c:v>-4.0460000000000001E-3</c:v>
                </c:pt>
                <c:pt idx="793">
                  <c:v>-4.1130000000000003E-3</c:v>
                </c:pt>
                <c:pt idx="794">
                  <c:v>-4.202E-3</c:v>
                </c:pt>
                <c:pt idx="795">
                  <c:v>-4.2680000000000001E-3</c:v>
                </c:pt>
                <c:pt idx="796">
                  <c:v>-4.424E-3</c:v>
                </c:pt>
                <c:pt idx="797">
                  <c:v>-4.4910000000000002E-3</c:v>
                </c:pt>
                <c:pt idx="798">
                  <c:v>-4.5789999999999997E-3</c:v>
                </c:pt>
                <c:pt idx="799">
                  <c:v>-4.7130000000000002E-3</c:v>
                </c:pt>
                <c:pt idx="800">
                  <c:v>-4.8019999999999998E-3</c:v>
                </c:pt>
                <c:pt idx="801">
                  <c:v>-4.8679999999999999E-3</c:v>
                </c:pt>
                <c:pt idx="802">
                  <c:v>-5.0239999999999998E-3</c:v>
                </c:pt>
                <c:pt idx="803">
                  <c:v>-5.091E-3</c:v>
                </c:pt>
                <c:pt idx="804">
                  <c:v>-5.2240000000000003E-3</c:v>
                </c:pt>
                <c:pt idx="805">
                  <c:v>-5.2680000000000001E-3</c:v>
                </c:pt>
                <c:pt idx="806">
                  <c:v>-5.3800000000000002E-3</c:v>
                </c:pt>
                <c:pt idx="807">
                  <c:v>-5.4460000000000003E-3</c:v>
                </c:pt>
                <c:pt idx="808">
                  <c:v>-5.5799999999999999E-3</c:v>
                </c:pt>
                <c:pt idx="809">
                  <c:v>-5.646E-3</c:v>
                </c:pt>
                <c:pt idx="810">
                  <c:v>-5.757E-3</c:v>
                </c:pt>
                <c:pt idx="811">
                  <c:v>-5.8459999999999996E-3</c:v>
                </c:pt>
                <c:pt idx="812">
                  <c:v>-5.9800000000000001E-3</c:v>
                </c:pt>
                <c:pt idx="813">
                  <c:v>-6.0460000000000002E-3</c:v>
                </c:pt>
                <c:pt idx="814">
                  <c:v>-6.1580000000000003E-3</c:v>
                </c:pt>
                <c:pt idx="815">
                  <c:v>-6.2690000000000003E-3</c:v>
                </c:pt>
                <c:pt idx="816">
                  <c:v>-6.3800000000000003E-3</c:v>
                </c:pt>
                <c:pt idx="817">
                  <c:v>-6.4910000000000002E-3</c:v>
                </c:pt>
                <c:pt idx="818">
                  <c:v>-6.5799999999999999E-3</c:v>
                </c:pt>
                <c:pt idx="819">
                  <c:v>-6.6689999999999996E-3</c:v>
                </c:pt>
                <c:pt idx="820">
                  <c:v>-6.8019999999999999E-3</c:v>
                </c:pt>
                <c:pt idx="821">
                  <c:v>-6.8690000000000001E-3</c:v>
                </c:pt>
                <c:pt idx="822">
                  <c:v>-6.9579999999999998E-3</c:v>
                </c:pt>
                <c:pt idx="823">
                  <c:v>-7.0689999999999998E-3</c:v>
                </c:pt>
                <c:pt idx="824">
                  <c:v>-7.1799999999999998E-3</c:v>
                </c:pt>
                <c:pt idx="825">
                  <c:v>-7.2909999999999997E-3</c:v>
                </c:pt>
                <c:pt idx="826">
                  <c:v>-7.358E-3</c:v>
                </c:pt>
                <c:pt idx="827">
                  <c:v>-7.4469999999999996E-3</c:v>
                </c:pt>
                <c:pt idx="828">
                  <c:v>-7.5799999999999999E-3</c:v>
                </c:pt>
                <c:pt idx="829">
                  <c:v>-7.6470000000000002E-3</c:v>
                </c:pt>
                <c:pt idx="830">
                  <c:v>-7.7580000000000001E-3</c:v>
                </c:pt>
                <c:pt idx="831">
                  <c:v>-7.8469999999999998E-3</c:v>
                </c:pt>
                <c:pt idx="832">
                  <c:v>-7.9799999999999992E-3</c:v>
                </c:pt>
                <c:pt idx="833">
                  <c:v>-8.0689999999999998E-3</c:v>
                </c:pt>
                <c:pt idx="834">
                  <c:v>-8.2019999999999992E-3</c:v>
                </c:pt>
                <c:pt idx="835">
                  <c:v>-8.2690000000000003E-3</c:v>
                </c:pt>
                <c:pt idx="836">
                  <c:v>-8.3800000000000003E-3</c:v>
                </c:pt>
                <c:pt idx="837">
                  <c:v>-8.4690000000000008E-3</c:v>
                </c:pt>
                <c:pt idx="838">
                  <c:v>-8.5360000000000002E-3</c:v>
                </c:pt>
                <c:pt idx="839">
                  <c:v>-8.6250000000000007E-3</c:v>
                </c:pt>
                <c:pt idx="840">
                  <c:v>-8.6910000000000008E-3</c:v>
                </c:pt>
                <c:pt idx="841">
                  <c:v>-8.8020000000000008E-3</c:v>
                </c:pt>
                <c:pt idx="842">
                  <c:v>-8.9359999999999995E-3</c:v>
                </c:pt>
                <c:pt idx="843">
                  <c:v>-9.0030000000000006E-3</c:v>
                </c:pt>
                <c:pt idx="844">
                  <c:v>-9.1140000000000006E-3</c:v>
                </c:pt>
                <c:pt idx="845">
                  <c:v>-9.2029999999999994E-3</c:v>
                </c:pt>
                <c:pt idx="846">
                  <c:v>-9.2689999999999995E-3</c:v>
                </c:pt>
                <c:pt idx="847">
                  <c:v>-9.358E-3</c:v>
                </c:pt>
                <c:pt idx="848">
                  <c:v>-9.4249999999999994E-3</c:v>
                </c:pt>
                <c:pt idx="849">
                  <c:v>-9.5359999999999993E-3</c:v>
                </c:pt>
                <c:pt idx="850">
                  <c:v>-9.6030000000000004E-3</c:v>
                </c:pt>
                <c:pt idx="851">
                  <c:v>-9.6919999999999992E-3</c:v>
                </c:pt>
                <c:pt idx="852">
                  <c:v>-9.7800000000000005E-3</c:v>
                </c:pt>
                <c:pt idx="853">
                  <c:v>-9.8689999999999993E-3</c:v>
                </c:pt>
                <c:pt idx="854">
                  <c:v>-9.9360000000000004E-3</c:v>
                </c:pt>
                <c:pt idx="855">
                  <c:v>-1.0047E-2</c:v>
                </c:pt>
                <c:pt idx="856">
                  <c:v>-1.0135999999999999E-2</c:v>
                </c:pt>
                <c:pt idx="857">
                  <c:v>-1.0158E-2</c:v>
                </c:pt>
                <c:pt idx="858">
                  <c:v>-1.0269E-2</c:v>
                </c:pt>
                <c:pt idx="859">
                  <c:v>-1.0336E-2</c:v>
                </c:pt>
                <c:pt idx="860">
                  <c:v>-1.0403000000000001E-2</c:v>
                </c:pt>
                <c:pt idx="861">
                  <c:v>-1.0492E-2</c:v>
                </c:pt>
                <c:pt idx="862">
                  <c:v>-1.0536E-2</c:v>
                </c:pt>
                <c:pt idx="863">
                  <c:v>-1.0625000000000001E-2</c:v>
                </c:pt>
                <c:pt idx="864">
                  <c:v>-1.0714E-2</c:v>
                </c:pt>
                <c:pt idx="865">
                  <c:v>-1.0758E-2</c:v>
                </c:pt>
                <c:pt idx="866">
                  <c:v>-1.0869999999999999E-2</c:v>
                </c:pt>
                <c:pt idx="867">
                  <c:v>-1.0914E-2</c:v>
                </c:pt>
                <c:pt idx="868">
                  <c:v>-1.0958000000000001E-2</c:v>
                </c:pt>
                <c:pt idx="869">
                  <c:v>-1.1025E-2</c:v>
                </c:pt>
                <c:pt idx="870">
                  <c:v>-1.107E-2</c:v>
                </c:pt>
                <c:pt idx="871">
                  <c:v>-1.1159000000000001E-2</c:v>
                </c:pt>
                <c:pt idx="872">
                  <c:v>-1.1181E-2</c:v>
                </c:pt>
                <c:pt idx="873">
                  <c:v>-1.1247E-2</c:v>
                </c:pt>
                <c:pt idx="874">
                  <c:v>-1.1292E-2</c:v>
                </c:pt>
                <c:pt idx="875">
                  <c:v>-1.1358999999999999E-2</c:v>
                </c:pt>
                <c:pt idx="876">
                  <c:v>-1.1424999999999999E-2</c:v>
                </c:pt>
                <c:pt idx="877">
                  <c:v>-1.1469999999999999E-2</c:v>
                </c:pt>
                <c:pt idx="878">
                  <c:v>-1.1514E-2</c:v>
                </c:pt>
                <c:pt idx="879">
                  <c:v>-1.1559E-2</c:v>
                </c:pt>
                <c:pt idx="880">
                  <c:v>-1.1646999999999999E-2</c:v>
                </c:pt>
                <c:pt idx="881">
                  <c:v>-1.167E-2</c:v>
                </c:pt>
                <c:pt idx="882">
                  <c:v>-1.1736E-2</c:v>
                </c:pt>
                <c:pt idx="883">
                  <c:v>-1.1759E-2</c:v>
                </c:pt>
                <c:pt idx="884">
                  <c:v>-1.1825E-2</c:v>
                </c:pt>
                <c:pt idx="885">
                  <c:v>-1.187E-2</c:v>
                </c:pt>
                <c:pt idx="886">
                  <c:v>-1.1892E-2</c:v>
                </c:pt>
                <c:pt idx="887">
                  <c:v>-1.1892E-2</c:v>
                </c:pt>
                <c:pt idx="888">
                  <c:v>-1.1958999999999999E-2</c:v>
                </c:pt>
                <c:pt idx="889">
                  <c:v>-1.1958999999999999E-2</c:v>
                </c:pt>
                <c:pt idx="890">
                  <c:v>-1.2024999999999999E-2</c:v>
                </c:pt>
                <c:pt idx="891">
                  <c:v>-1.2048E-2</c:v>
                </c:pt>
                <c:pt idx="892">
                  <c:v>-1.2092E-2</c:v>
                </c:pt>
                <c:pt idx="893">
                  <c:v>-1.2114E-2</c:v>
                </c:pt>
                <c:pt idx="894">
                  <c:v>-1.2159E-2</c:v>
                </c:pt>
                <c:pt idx="895">
                  <c:v>-1.2159E-2</c:v>
                </c:pt>
                <c:pt idx="896">
                  <c:v>-1.2225E-2</c:v>
                </c:pt>
                <c:pt idx="897">
                  <c:v>-1.2225E-2</c:v>
                </c:pt>
                <c:pt idx="898">
                  <c:v>-1.2248E-2</c:v>
                </c:pt>
                <c:pt idx="899">
                  <c:v>-1.227E-2</c:v>
                </c:pt>
                <c:pt idx="900">
                  <c:v>-1.227E-2</c:v>
                </c:pt>
                <c:pt idx="901">
                  <c:v>-1.2292000000000001E-2</c:v>
                </c:pt>
                <c:pt idx="902">
                  <c:v>-1.2314E-2</c:v>
                </c:pt>
                <c:pt idx="903">
                  <c:v>-1.2314E-2</c:v>
                </c:pt>
                <c:pt idx="904">
                  <c:v>-1.2359E-2</c:v>
                </c:pt>
                <c:pt idx="905">
                  <c:v>-1.2381E-2</c:v>
                </c:pt>
                <c:pt idx="906">
                  <c:v>-1.2403000000000001E-2</c:v>
                </c:pt>
                <c:pt idx="907">
                  <c:v>-1.2403000000000001E-2</c:v>
                </c:pt>
                <c:pt idx="908">
                  <c:v>-1.2403000000000001E-2</c:v>
                </c:pt>
                <c:pt idx="909">
                  <c:v>-1.2359E-2</c:v>
                </c:pt>
                <c:pt idx="910">
                  <c:v>-1.2425E-2</c:v>
                </c:pt>
                <c:pt idx="911">
                  <c:v>-1.2403000000000001E-2</c:v>
                </c:pt>
                <c:pt idx="912">
                  <c:v>-1.2425E-2</c:v>
                </c:pt>
                <c:pt idx="913">
                  <c:v>-1.2448000000000001E-2</c:v>
                </c:pt>
                <c:pt idx="914">
                  <c:v>-1.2425E-2</c:v>
                </c:pt>
                <c:pt idx="915">
                  <c:v>-1.2381E-2</c:v>
                </c:pt>
                <c:pt idx="916">
                  <c:v>-1.2403000000000001E-2</c:v>
                </c:pt>
                <c:pt idx="917">
                  <c:v>-1.2403000000000001E-2</c:v>
                </c:pt>
                <c:pt idx="918">
                  <c:v>-1.2381E-2</c:v>
                </c:pt>
                <c:pt idx="919">
                  <c:v>-1.2403000000000001E-2</c:v>
                </c:pt>
                <c:pt idx="920">
                  <c:v>-1.2381E-2</c:v>
                </c:pt>
                <c:pt idx="921">
                  <c:v>-1.2381E-2</c:v>
                </c:pt>
                <c:pt idx="922">
                  <c:v>-1.2381E-2</c:v>
                </c:pt>
                <c:pt idx="923">
                  <c:v>-1.2359E-2</c:v>
                </c:pt>
                <c:pt idx="924">
                  <c:v>-1.2359E-2</c:v>
                </c:pt>
                <c:pt idx="925">
                  <c:v>-1.2314E-2</c:v>
                </c:pt>
                <c:pt idx="926">
                  <c:v>-1.2292000000000001E-2</c:v>
                </c:pt>
                <c:pt idx="927">
                  <c:v>-1.227E-2</c:v>
                </c:pt>
                <c:pt idx="928">
                  <c:v>-1.2292000000000001E-2</c:v>
                </c:pt>
                <c:pt idx="929">
                  <c:v>-1.2248E-2</c:v>
                </c:pt>
                <c:pt idx="930">
                  <c:v>-1.2203E-2</c:v>
                </c:pt>
                <c:pt idx="931">
                  <c:v>-1.2225E-2</c:v>
                </c:pt>
                <c:pt idx="932">
                  <c:v>-1.2181000000000001E-2</c:v>
                </c:pt>
                <c:pt idx="933">
                  <c:v>-1.2181000000000001E-2</c:v>
                </c:pt>
                <c:pt idx="934">
                  <c:v>-1.2135999999999999E-2</c:v>
                </c:pt>
                <c:pt idx="935">
                  <c:v>-1.2092E-2</c:v>
                </c:pt>
                <c:pt idx="936">
                  <c:v>-1.2070000000000001E-2</c:v>
                </c:pt>
                <c:pt idx="937">
                  <c:v>-1.2048E-2</c:v>
                </c:pt>
                <c:pt idx="938">
                  <c:v>-1.2024999999999999E-2</c:v>
                </c:pt>
                <c:pt idx="939">
                  <c:v>-1.1981E-2</c:v>
                </c:pt>
                <c:pt idx="940">
                  <c:v>-1.1936E-2</c:v>
                </c:pt>
                <c:pt idx="941">
                  <c:v>-1.1936E-2</c:v>
                </c:pt>
                <c:pt idx="942">
                  <c:v>-1.1913999999999999E-2</c:v>
                </c:pt>
                <c:pt idx="943">
                  <c:v>-1.187E-2</c:v>
                </c:pt>
                <c:pt idx="944">
                  <c:v>-1.1847999999999999E-2</c:v>
                </c:pt>
                <c:pt idx="945">
                  <c:v>-1.1781E-2</c:v>
                </c:pt>
                <c:pt idx="946">
                  <c:v>-1.1802999999999999E-2</c:v>
                </c:pt>
                <c:pt idx="947">
                  <c:v>-1.1736E-2</c:v>
                </c:pt>
                <c:pt idx="948">
                  <c:v>-1.1691999999999999E-2</c:v>
                </c:pt>
                <c:pt idx="949">
                  <c:v>-1.1646999999999999E-2</c:v>
                </c:pt>
                <c:pt idx="950">
                  <c:v>-1.1625E-2</c:v>
                </c:pt>
                <c:pt idx="951">
                  <c:v>-1.1559E-2</c:v>
                </c:pt>
                <c:pt idx="952">
                  <c:v>-1.1514E-2</c:v>
                </c:pt>
                <c:pt idx="953">
                  <c:v>-1.1469999999999999E-2</c:v>
                </c:pt>
                <c:pt idx="954">
                  <c:v>-1.1424999999999999E-2</c:v>
                </c:pt>
                <c:pt idx="955">
                  <c:v>-1.1403E-2</c:v>
                </c:pt>
                <c:pt idx="956">
                  <c:v>-1.1336000000000001E-2</c:v>
                </c:pt>
                <c:pt idx="957">
                  <c:v>-1.1313999999999999E-2</c:v>
                </c:pt>
                <c:pt idx="958">
                  <c:v>-1.1292E-2</c:v>
                </c:pt>
                <c:pt idx="959">
                  <c:v>-1.1225000000000001E-2</c:v>
                </c:pt>
                <c:pt idx="960">
                  <c:v>-1.1181E-2</c:v>
                </c:pt>
                <c:pt idx="961">
                  <c:v>-1.1159000000000001E-2</c:v>
                </c:pt>
                <c:pt idx="962">
                  <c:v>-1.1047E-2</c:v>
                </c:pt>
                <c:pt idx="963">
                  <c:v>-1.1025E-2</c:v>
                </c:pt>
                <c:pt idx="964">
                  <c:v>-1.0980999999999999E-2</c:v>
                </c:pt>
                <c:pt idx="965">
                  <c:v>-1.0914E-2</c:v>
                </c:pt>
                <c:pt idx="966">
                  <c:v>-1.0847000000000001E-2</c:v>
                </c:pt>
                <c:pt idx="967">
                  <c:v>-1.0825E-2</c:v>
                </c:pt>
                <c:pt idx="968">
                  <c:v>-1.0781000000000001E-2</c:v>
                </c:pt>
                <c:pt idx="969">
                  <c:v>-1.0714E-2</c:v>
                </c:pt>
                <c:pt idx="970">
                  <c:v>-1.0603E-2</c:v>
                </c:pt>
                <c:pt idx="971">
                  <c:v>-1.0625000000000001E-2</c:v>
                </c:pt>
                <c:pt idx="972">
                  <c:v>-1.0581E-2</c:v>
                </c:pt>
                <c:pt idx="973">
                  <c:v>-1.0492E-2</c:v>
                </c:pt>
                <c:pt idx="974">
                  <c:v>-1.0425E-2</c:v>
                </c:pt>
                <c:pt idx="975">
                  <c:v>-1.0381E-2</c:v>
                </c:pt>
                <c:pt idx="976">
                  <c:v>-1.0314E-2</c:v>
                </c:pt>
                <c:pt idx="977">
                  <c:v>-1.0292000000000001E-2</c:v>
                </c:pt>
                <c:pt idx="978">
                  <c:v>-1.0203E-2</c:v>
                </c:pt>
                <c:pt idx="979">
                  <c:v>-1.0181000000000001E-2</c:v>
                </c:pt>
                <c:pt idx="980">
                  <c:v>-1.0135999999999999E-2</c:v>
                </c:pt>
                <c:pt idx="981">
                  <c:v>-1.0003E-2</c:v>
                </c:pt>
                <c:pt idx="982">
                  <c:v>-1.0003E-2</c:v>
                </c:pt>
                <c:pt idx="983">
                  <c:v>-9.9360000000000004E-3</c:v>
                </c:pt>
                <c:pt idx="984">
                  <c:v>-9.8919999999999998E-3</c:v>
                </c:pt>
                <c:pt idx="985">
                  <c:v>-9.8029999999999992E-3</c:v>
                </c:pt>
                <c:pt idx="986">
                  <c:v>-9.7579999999999993E-3</c:v>
                </c:pt>
                <c:pt idx="987">
                  <c:v>-9.7359999999999999E-3</c:v>
                </c:pt>
                <c:pt idx="988">
                  <c:v>-9.6469999999999993E-3</c:v>
                </c:pt>
                <c:pt idx="989">
                  <c:v>-9.58E-3</c:v>
                </c:pt>
                <c:pt idx="990">
                  <c:v>-9.469E-3</c:v>
                </c:pt>
                <c:pt idx="991">
                  <c:v>-9.469E-3</c:v>
                </c:pt>
                <c:pt idx="992">
                  <c:v>-9.3799999999999994E-3</c:v>
                </c:pt>
                <c:pt idx="993">
                  <c:v>-9.3139999999999994E-3</c:v>
                </c:pt>
                <c:pt idx="994">
                  <c:v>-9.2689999999999995E-3</c:v>
                </c:pt>
                <c:pt idx="995">
                  <c:v>-9.2250000000000006E-3</c:v>
                </c:pt>
                <c:pt idx="996">
                  <c:v>-9.1140000000000006E-3</c:v>
                </c:pt>
                <c:pt idx="997">
                  <c:v>-9.0910000000000001E-3</c:v>
                </c:pt>
                <c:pt idx="998">
                  <c:v>-8.9800000000000001E-3</c:v>
                </c:pt>
                <c:pt idx="999">
                  <c:v>-8.9580000000000007E-3</c:v>
                </c:pt>
                <c:pt idx="1000">
                  <c:v>-8.8690000000000001E-3</c:v>
                </c:pt>
                <c:pt idx="1001">
                  <c:v>-8.8249999999999995E-3</c:v>
                </c:pt>
                <c:pt idx="1002">
                  <c:v>-8.8020000000000008E-3</c:v>
                </c:pt>
                <c:pt idx="1003">
                  <c:v>-8.7139999999999995E-3</c:v>
                </c:pt>
                <c:pt idx="1004">
                  <c:v>-8.6250000000000007E-3</c:v>
                </c:pt>
                <c:pt idx="1005">
                  <c:v>-8.5800000000000008E-3</c:v>
                </c:pt>
                <c:pt idx="1006">
                  <c:v>-8.4690000000000008E-3</c:v>
                </c:pt>
                <c:pt idx="1007">
                  <c:v>-8.4250000000000002E-3</c:v>
                </c:pt>
                <c:pt idx="1008">
                  <c:v>-8.3580000000000008E-3</c:v>
                </c:pt>
                <c:pt idx="1009">
                  <c:v>-8.2690000000000003E-3</c:v>
                </c:pt>
                <c:pt idx="1010">
                  <c:v>-8.2249999999999997E-3</c:v>
                </c:pt>
                <c:pt idx="1011">
                  <c:v>-8.1359999999999991E-3</c:v>
                </c:pt>
                <c:pt idx="1012">
                  <c:v>-8.0689999999999998E-3</c:v>
                </c:pt>
                <c:pt idx="1013">
                  <c:v>-8.0249999999999991E-3</c:v>
                </c:pt>
                <c:pt idx="1014">
                  <c:v>-7.9799999999999992E-3</c:v>
                </c:pt>
                <c:pt idx="1015">
                  <c:v>-7.9129999999999999E-3</c:v>
                </c:pt>
                <c:pt idx="1016">
                  <c:v>-7.8019999999999999E-3</c:v>
                </c:pt>
                <c:pt idx="1017">
                  <c:v>-7.7799999999999996E-3</c:v>
                </c:pt>
                <c:pt idx="1018">
                  <c:v>-7.7359999999999998E-3</c:v>
                </c:pt>
                <c:pt idx="1019">
                  <c:v>-7.6239999999999997E-3</c:v>
                </c:pt>
                <c:pt idx="1020">
                  <c:v>-7.5579999999999996E-3</c:v>
                </c:pt>
                <c:pt idx="1021">
                  <c:v>-7.5129999999999997E-3</c:v>
                </c:pt>
                <c:pt idx="1022">
                  <c:v>-7.4469999999999996E-3</c:v>
                </c:pt>
                <c:pt idx="1023">
                  <c:v>-7.358E-3</c:v>
                </c:pt>
                <c:pt idx="1024">
                  <c:v>-7.2909999999999997E-3</c:v>
                </c:pt>
                <c:pt idx="1025">
                  <c:v>-7.247E-3</c:v>
                </c:pt>
                <c:pt idx="1026">
                  <c:v>-7.1130000000000004E-3</c:v>
                </c:pt>
                <c:pt idx="1027">
                  <c:v>-7.0910000000000001E-3</c:v>
                </c:pt>
                <c:pt idx="1028">
                  <c:v>-7.0020000000000004E-3</c:v>
                </c:pt>
                <c:pt idx="1029">
                  <c:v>-6.9579999999999998E-3</c:v>
                </c:pt>
                <c:pt idx="1030">
                  <c:v>-6.8690000000000001E-3</c:v>
                </c:pt>
                <c:pt idx="1031">
                  <c:v>-6.8240000000000002E-3</c:v>
                </c:pt>
                <c:pt idx="1032">
                  <c:v>-6.7799999999999996E-3</c:v>
                </c:pt>
                <c:pt idx="1033">
                  <c:v>-6.7130000000000002E-3</c:v>
                </c:pt>
                <c:pt idx="1034">
                  <c:v>-6.6239999999999997E-3</c:v>
                </c:pt>
                <c:pt idx="1035">
                  <c:v>-6.535E-3</c:v>
                </c:pt>
                <c:pt idx="1036">
                  <c:v>-6.4910000000000002E-3</c:v>
                </c:pt>
                <c:pt idx="1037">
                  <c:v>-6.4460000000000003E-3</c:v>
                </c:pt>
                <c:pt idx="1038">
                  <c:v>-6.3350000000000004E-3</c:v>
                </c:pt>
                <c:pt idx="1039">
                  <c:v>-6.2909999999999997E-3</c:v>
                </c:pt>
                <c:pt idx="1040">
                  <c:v>-6.202E-3</c:v>
                </c:pt>
                <c:pt idx="1041">
                  <c:v>-6.1130000000000004E-3</c:v>
                </c:pt>
                <c:pt idx="1042">
                  <c:v>-6.0239999999999998E-3</c:v>
                </c:pt>
                <c:pt idx="1043">
                  <c:v>-6.0020000000000004E-3</c:v>
                </c:pt>
                <c:pt idx="1044">
                  <c:v>-5.9350000000000002E-3</c:v>
                </c:pt>
                <c:pt idx="1045">
                  <c:v>-5.8910000000000004E-3</c:v>
                </c:pt>
                <c:pt idx="1046">
                  <c:v>-5.8240000000000002E-3</c:v>
                </c:pt>
                <c:pt idx="1047">
                  <c:v>-5.757E-3</c:v>
                </c:pt>
                <c:pt idx="1048">
                  <c:v>-5.7130000000000002E-3</c:v>
                </c:pt>
                <c:pt idx="1049">
                  <c:v>-5.6020000000000002E-3</c:v>
                </c:pt>
                <c:pt idx="1050">
                  <c:v>-5.535E-3</c:v>
                </c:pt>
                <c:pt idx="1051">
                  <c:v>-5.4679999999999998E-3</c:v>
                </c:pt>
                <c:pt idx="1052">
                  <c:v>-5.424E-3</c:v>
                </c:pt>
                <c:pt idx="1053">
                  <c:v>-5.3569999999999998E-3</c:v>
                </c:pt>
                <c:pt idx="1054">
                  <c:v>-5.2909999999999997E-3</c:v>
                </c:pt>
                <c:pt idx="1055">
                  <c:v>-5.1799999999999997E-3</c:v>
                </c:pt>
                <c:pt idx="1056">
                  <c:v>-5.1130000000000004E-3</c:v>
                </c:pt>
                <c:pt idx="1057">
                  <c:v>-5.0460000000000001E-3</c:v>
                </c:pt>
                <c:pt idx="1058">
                  <c:v>-4.9569999999999996E-3</c:v>
                </c:pt>
                <c:pt idx="1059">
                  <c:v>-4.9129999999999998E-3</c:v>
                </c:pt>
                <c:pt idx="1060">
                  <c:v>-4.8459999999999996E-3</c:v>
                </c:pt>
                <c:pt idx="1061">
                  <c:v>-4.7790000000000003E-3</c:v>
                </c:pt>
                <c:pt idx="1062">
                  <c:v>-4.7130000000000002E-3</c:v>
                </c:pt>
                <c:pt idx="1063">
                  <c:v>-4.6909999999999999E-3</c:v>
                </c:pt>
                <c:pt idx="1064">
                  <c:v>-4.6020000000000002E-3</c:v>
                </c:pt>
                <c:pt idx="1065">
                  <c:v>-4.535E-3</c:v>
                </c:pt>
                <c:pt idx="1066">
                  <c:v>-4.4679999999999997E-3</c:v>
                </c:pt>
                <c:pt idx="1067">
                  <c:v>-4.4019999999999997E-3</c:v>
                </c:pt>
                <c:pt idx="1068">
                  <c:v>-4.3350000000000003E-3</c:v>
                </c:pt>
                <c:pt idx="1069">
                  <c:v>-4.2459999999999998E-3</c:v>
                </c:pt>
                <c:pt idx="1070">
                  <c:v>-4.1790000000000004E-3</c:v>
                </c:pt>
                <c:pt idx="1071">
                  <c:v>-4.1130000000000003E-3</c:v>
                </c:pt>
                <c:pt idx="1072">
                  <c:v>-4.0679999999999996E-3</c:v>
                </c:pt>
                <c:pt idx="1073">
                  <c:v>-3.9789999999999999E-3</c:v>
                </c:pt>
                <c:pt idx="1074">
                  <c:v>-3.8899999999999998E-3</c:v>
                </c:pt>
                <c:pt idx="1075">
                  <c:v>-3.8240000000000001E-3</c:v>
                </c:pt>
                <c:pt idx="1076">
                  <c:v>-3.7789999999999998E-3</c:v>
                </c:pt>
                <c:pt idx="1077">
                  <c:v>-3.7130000000000002E-3</c:v>
                </c:pt>
                <c:pt idx="1078">
                  <c:v>-3.6240000000000001E-3</c:v>
                </c:pt>
                <c:pt idx="1079">
                  <c:v>-3.601E-3</c:v>
                </c:pt>
                <c:pt idx="1080">
                  <c:v>-3.5349999999999999E-3</c:v>
                </c:pt>
                <c:pt idx="1081">
                  <c:v>-3.4459999999999998E-3</c:v>
                </c:pt>
                <c:pt idx="1082">
                  <c:v>-3.3790000000000001E-3</c:v>
                </c:pt>
                <c:pt idx="1083">
                  <c:v>-3.313E-3</c:v>
                </c:pt>
                <c:pt idx="1084">
                  <c:v>-3.2680000000000001E-3</c:v>
                </c:pt>
                <c:pt idx="1085">
                  <c:v>-3.2009999999999999E-3</c:v>
                </c:pt>
                <c:pt idx="1086">
                  <c:v>-3.1350000000000002E-3</c:v>
                </c:pt>
                <c:pt idx="1087">
                  <c:v>-3.0240000000000002E-3</c:v>
                </c:pt>
                <c:pt idx="1088">
                  <c:v>-2.9789999999999999E-3</c:v>
                </c:pt>
                <c:pt idx="1089">
                  <c:v>-2.9350000000000001E-3</c:v>
                </c:pt>
                <c:pt idx="1090">
                  <c:v>-2.8679999999999999E-3</c:v>
                </c:pt>
                <c:pt idx="1091">
                  <c:v>-2.7569999999999999E-3</c:v>
                </c:pt>
                <c:pt idx="1092">
                  <c:v>-2.7569999999999999E-3</c:v>
                </c:pt>
                <c:pt idx="1093">
                  <c:v>-2.6900000000000001E-3</c:v>
                </c:pt>
                <c:pt idx="1094">
                  <c:v>-2.6229999999999999E-3</c:v>
                </c:pt>
                <c:pt idx="1095">
                  <c:v>-2.5790000000000001E-3</c:v>
                </c:pt>
                <c:pt idx="1096">
                  <c:v>-2.5119999999999999E-3</c:v>
                </c:pt>
                <c:pt idx="1097">
                  <c:v>-2.4680000000000001E-3</c:v>
                </c:pt>
                <c:pt idx="1098">
                  <c:v>-2.3570000000000002E-3</c:v>
                </c:pt>
                <c:pt idx="1099">
                  <c:v>-2.3119999999999998E-3</c:v>
                </c:pt>
                <c:pt idx="1100">
                  <c:v>-2.2230000000000001E-3</c:v>
                </c:pt>
                <c:pt idx="1101">
                  <c:v>-2.2009999999999998E-3</c:v>
                </c:pt>
                <c:pt idx="1102">
                  <c:v>-2.1350000000000002E-3</c:v>
                </c:pt>
                <c:pt idx="1103">
                  <c:v>-2.068E-3</c:v>
                </c:pt>
                <c:pt idx="1104">
                  <c:v>-1.9789999999999999E-3</c:v>
                </c:pt>
                <c:pt idx="1105">
                  <c:v>-1.957E-3</c:v>
                </c:pt>
                <c:pt idx="1106">
                  <c:v>-1.8680000000000001E-3</c:v>
                </c:pt>
                <c:pt idx="1107">
                  <c:v>-1.823E-3</c:v>
                </c:pt>
                <c:pt idx="1108">
                  <c:v>-1.7570000000000001E-3</c:v>
                </c:pt>
                <c:pt idx="1109">
                  <c:v>-1.7340000000000001E-3</c:v>
                </c:pt>
                <c:pt idx="1110">
                  <c:v>-1.6459999999999999E-3</c:v>
                </c:pt>
                <c:pt idx="1111">
                  <c:v>-1.601E-3</c:v>
                </c:pt>
                <c:pt idx="1112">
                  <c:v>-1.557E-3</c:v>
                </c:pt>
                <c:pt idx="1113">
                  <c:v>-1.49E-3</c:v>
                </c:pt>
                <c:pt idx="1114">
                  <c:v>-1.4679999999999999E-3</c:v>
                </c:pt>
                <c:pt idx="1115">
                  <c:v>-1.379E-3</c:v>
                </c:pt>
                <c:pt idx="1116">
                  <c:v>-1.3339999999999999E-3</c:v>
                </c:pt>
                <c:pt idx="1117">
                  <c:v>-1.245E-3</c:v>
                </c:pt>
                <c:pt idx="1118">
                  <c:v>-1.268E-3</c:v>
                </c:pt>
                <c:pt idx="1119">
                  <c:v>-1.157E-3</c:v>
                </c:pt>
                <c:pt idx="1120">
                  <c:v>-1.1119999999999999E-3</c:v>
                </c:pt>
                <c:pt idx="1121">
                  <c:v>-1.0679999999999999E-3</c:v>
                </c:pt>
                <c:pt idx="1122">
                  <c:v>-1.023E-3</c:v>
                </c:pt>
                <c:pt idx="1123">
                  <c:v>-9.5699999999999995E-4</c:v>
                </c:pt>
                <c:pt idx="1124">
                  <c:v>-9.1200000000000005E-4</c:v>
                </c:pt>
                <c:pt idx="1125">
                  <c:v>-8.6799999999999996E-4</c:v>
                </c:pt>
                <c:pt idx="1126">
                  <c:v>-8.2299999999999995E-4</c:v>
                </c:pt>
                <c:pt idx="1127">
                  <c:v>-7.7899999999999996E-4</c:v>
                </c:pt>
                <c:pt idx="1128">
                  <c:v>-7.3399999999999995E-4</c:v>
                </c:pt>
                <c:pt idx="1129">
                  <c:v>-7.1199999999999996E-4</c:v>
                </c:pt>
                <c:pt idx="1130">
                  <c:v>-6.2299999999999996E-4</c:v>
                </c:pt>
                <c:pt idx="1131">
                  <c:v>-6.2299999999999996E-4</c:v>
                </c:pt>
                <c:pt idx="1132">
                  <c:v>-5.5599999999999996E-4</c:v>
                </c:pt>
                <c:pt idx="1133">
                  <c:v>-5.3399999999999997E-4</c:v>
                </c:pt>
                <c:pt idx="1134">
                  <c:v>-4.8999999999999998E-4</c:v>
                </c:pt>
                <c:pt idx="1135">
                  <c:v>-4.2299999999999998E-4</c:v>
                </c:pt>
                <c:pt idx="1136">
                  <c:v>-3.5599999999999998E-4</c:v>
                </c:pt>
                <c:pt idx="1137">
                  <c:v>-3.5599999999999998E-4</c:v>
                </c:pt>
                <c:pt idx="1138">
                  <c:v>-2.9E-4</c:v>
                </c:pt>
                <c:pt idx="1139">
                  <c:v>-2.9E-4</c:v>
                </c:pt>
                <c:pt idx="1140">
                  <c:v>-2.4499999999999999E-4</c:v>
                </c:pt>
                <c:pt idx="1141">
                  <c:v>-2.0100000000000001E-4</c:v>
                </c:pt>
                <c:pt idx="1142">
                  <c:v>-1.7899999999999999E-4</c:v>
                </c:pt>
                <c:pt idx="1143">
                  <c:v>-1.34E-4</c:v>
                </c:pt>
                <c:pt idx="1144">
                  <c:v>-1.12E-4</c:v>
                </c:pt>
                <c:pt idx="1145">
                  <c:v>-6.7000000000000002E-5</c:v>
                </c:pt>
                <c:pt idx="1146">
                  <c:v>-6.7000000000000002E-5</c:v>
                </c:pt>
                <c:pt idx="1147">
                  <c:v>2.0999999999999999E-5</c:v>
                </c:pt>
                <c:pt idx="1148">
                  <c:v>-9.9999999999999995E-7</c:v>
                </c:pt>
                <c:pt idx="1149">
                  <c:v>2.0999999999999999E-5</c:v>
                </c:pt>
                <c:pt idx="1150">
                  <c:v>6.6000000000000005E-5</c:v>
                </c:pt>
                <c:pt idx="1151">
                  <c:v>8.7999999999999998E-5</c:v>
                </c:pt>
                <c:pt idx="1152">
                  <c:v>1.1E-4</c:v>
                </c:pt>
                <c:pt idx="1153">
                  <c:v>1.55E-4</c:v>
                </c:pt>
                <c:pt idx="1154">
                  <c:v>1.9900000000000001E-4</c:v>
                </c:pt>
                <c:pt idx="1155">
                  <c:v>2.4399999999999999E-4</c:v>
                </c:pt>
                <c:pt idx="1156">
                  <c:v>2.4399999999999999E-4</c:v>
                </c:pt>
                <c:pt idx="1157">
                  <c:v>2.4399999999999999E-4</c:v>
                </c:pt>
                <c:pt idx="1158">
                  <c:v>2.8800000000000001E-4</c:v>
                </c:pt>
                <c:pt idx="1159">
                  <c:v>3.1E-4</c:v>
                </c:pt>
                <c:pt idx="1160">
                  <c:v>3.1E-4</c:v>
                </c:pt>
                <c:pt idx="1161">
                  <c:v>3.1E-4</c:v>
                </c:pt>
                <c:pt idx="1162">
                  <c:v>3.77E-4</c:v>
                </c:pt>
                <c:pt idx="1163">
                  <c:v>3.5500000000000001E-4</c:v>
                </c:pt>
                <c:pt idx="1164">
                  <c:v>3.9899999999999999E-4</c:v>
                </c:pt>
                <c:pt idx="1165">
                  <c:v>4.44E-4</c:v>
                </c:pt>
                <c:pt idx="1166">
                  <c:v>4.66E-4</c:v>
                </c:pt>
                <c:pt idx="1167">
                  <c:v>4.66E-4</c:v>
                </c:pt>
                <c:pt idx="1168">
                  <c:v>4.44E-4</c:v>
                </c:pt>
                <c:pt idx="1169">
                  <c:v>4.8799999999999999E-4</c:v>
                </c:pt>
                <c:pt idx="1170">
                  <c:v>4.8799999999999999E-4</c:v>
                </c:pt>
                <c:pt idx="1171">
                  <c:v>5.3300000000000005E-4</c:v>
                </c:pt>
                <c:pt idx="1172">
                  <c:v>5.1000000000000004E-4</c:v>
                </c:pt>
                <c:pt idx="1173">
                  <c:v>4.8799999999999999E-4</c:v>
                </c:pt>
                <c:pt idx="1174">
                  <c:v>4.8799999999999999E-4</c:v>
                </c:pt>
                <c:pt idx="1175">
                  <c:v>5.1000000000000004E-4</c:v>
                </c:pt>
                <c:pt idx="1176">
                  <c:v>5.3300000000000005E-4</c:v>
                </c:pt>
                <c:pt idx="1177">
                  <c:v>5.1000000000000004E-4</c:v>
                </c:pt>
                <c:pt idx="1178">
                  <c:v>5.3300000000000005E-4</c:v>
                </c:pt>
                <c:pt idx="1179">
                  <c:v>5.3300000000000005E-4</c:v>
                </c:pt>
                <c:pt idx="1180">
                  <c:v>5.5500000000000005E-4</c:v>
                </c:pt>
                <c:pt idx="1181">
                  <c:v>5.1000000000000004E-4</c:v>
                </c:pt>
                <c:pt idx="1182">
                  <c:v>5.3300000000000005E-4</c:v>
                </c:pt>
                <c:pt idx="1183">
                  <c:v>5.5500000000000005E-4</c:v>
                </c:pt>
                <c:pt idx="1184">
                  <c:v>5.3300000000000005E-4</c:v>
                </c:pt>
                <c:pt idx="1185">
                  <c:v>5.3300000000000005E-4</c:v>
                </c:pt>
                <c:pt idx="1186">
                  <c:v>5.3300000000000005E-4</c:v>
                </c:pt>
                <c:pt idx="1187">
                  <c:v>5.3300000000000005E-4</c:v>
                </c:pt>
                <c:pt idx="1188">
                  <c:v>5.3300000000000005E-4</c:v>
                </c:pt>
                <c:pt idx="1189">
                  <c:v>5.5500000000000005E-4</c:v>
                </c:pt>
                <c:pt idx="1190">
                  <c:v>5.1000000000000004E-4</c:v>
                </c:pt>
                <c:pt idx="1191">
                  <c:v>5.1000000000000004E-4</c:v>
                </c:pt>
                <c:pt idx="1192">
                  <c:v>5.1000000000000004E-4</c:v>
                </c:pt>
                <c:pt idx="1193">
                  <c:v>4.66E-4</c:v>
                </c:pt>
                <c:pt idx="1194">
                  <c:v>4.66E-4</c:v>
                </c:pt>
                <c:pt idx="1195">
                  <c:v>4.66E-4</c:v>
                </c:pt>
                <c:pt idx="1196">
                  <c:v>4.66E-4</c:v>
                </c:pt>
                <c:pt idx="1197">
                  <c:v>4.44E-4</c:v>
                </c:pt>
                <c:pt idx="1198">
                  <c:v>4.44E-4</c:v>
                </c:pt>
                <c:pt idx="1199">
                  <c:v>4.44E-4</c:v>
                </c:pt>
                <c:pt idx="1200">
                  <c:v>3.9899999999999999E-4</c:v>
                </c:pt>
                <c:pt idx="1201">
                  <c:v>3.5500000000000001E-4</c:v>
                </c:pt>
                <c:pt idx="1202">
                  <c:v>3.77E-4</c:v>
                </c:pt>
                <c:pt idx="1203">
                  <c:v>3.5500000000000001E-4</c:v>
                </c:pt>
                <c:pt idx="1204">
                  <c:v>3.5500000000000001E-4</c:v>
                </c:pt>
                <c:pt idx="1205">
                  <c:v>2.8800000000000001E-4</c:v>
                </c:pt>
                <c:pt idx="1206">
                  <c:v>3.1E-4</c:v>
                </c:pt>
                <c:pt idx="1207">
                  <c:v>2.8800000000000001E-4</c:v>
                </c:pt>
                <c:pt idx="1208">
                  <c:v>2.6600000000000001E-4</c:v>
                </c:pt>
                <c:pt idx="1209">
                  <c:v>2.22E-4</c:v>
                </c:pt>
                <c:pt idx="1210">
                  <c:v>2.22E-4</c:v>
                </c:pt>
                <c:pt idx="1211">
                  <c:v>1.9900000000000001E-4</c:v>
                </c:pt>
                <c:pt idx="1212">
                  <c:v>1.7699999999999999E-4</c:v>
                </c:pt>
                <c:pt idx="1213">
                  <c:v>1.55E-4</c:v>
                </c:pt>
                <c:pt idx="1214">
                  <c:v>1.3300000000000001E-4</c:v>
                </c:pt>
                <c:pt idx="1215">
                  <c:v>8.7999999999999998E-5</c:v>
                </c:pt>
                <c:pt idx="1216">
                  <c:v>8.7999999999999998E-5</c:v>
                </c:pt>
                <c:pt idx="1217">
                  <c:v>4.3999999999999999E-5</c:v>
                </c:pt>
                <c:pt idx="1218">
                  <c:v>-2.3E-5</c:v>
                </c:pt>
                <c:pt idx="1219">
                  <c:v>2.0999999999999999E-5</c:v>
                </c:pt>
                <c:pt idx="1220">
                  <c:v>-6.7000000000000002E-5</c:v>
                </c:pt>
                <c:pt idx="1221">
                  <c:v>-6.7000000000000002E-5</c:v>
                </c:pt>
                <c:pt idx="1222">
                  <c:v>-9.0000000000000006E-5</c:v>
                </c:pt>
                <c:pt idx="1223">
                  <c:v>-1.7899999999999999E-4</c:v>
                </c:pt>
                <c:pt idx="1224">
                  <c:v>-1.7899999999999999E-4</c:v>
                </c:pt>
                <c:pt idx="1225">
                  <c:v>-2.23E-4</c:v>
                </c:pt>
                <c:pt idx="1226">
                  <c:v>-2.4499999999999999E-4</c:v>
                </c:pt>
                <c:pt idx="1227">
                  <c:v>-2.9E-4</c:v>
                </c:pt>
                <c:pt idx="1228">
                  <c:v>-3.1199999999999999E-4</c:v>
                </c:pt>
                <c:pt idx="1229">
                  <c:v>-3.1199999999999999E-4</c:v>
                </c:pt>
                <c:pt idx="1230">
                  <c:v>-3.79E-4</c:v>
                </c:pt>
                <c:pt idx="1231">
                  <c:v>-4.2299999999999998E-4</c:v>
                </c:pt>
                <c:pt idx="1232">
                  <c:v>-4.2299999999999998E-4</c:v>
                </c:pt>
                <c:pt idx="1233">
                  <c:v>-4.4499999999999997E-4</c:v>
                </c:pt>
                <c:pt idx="1234">
                  <c:v>-4.8999999999999998E-4</c:v>
                </c:pt>
                <c:pt idx="1235">
                  <c:v>-5.3399999999999997E-4</c:v>
                </c:pt>
                <c:pt idx="1236">
                  <c:v>-5.7899999999999998E-4</c:v>
                </c:pt>
                <c:pt idx="1237">
                  <c:v>-6.4499999999999996E-4</c:v>
                </c:pt>
                <c:pt idx="1238">
                  <c:v>-6.4499999999999996E-4</c:v>
                </c:pt>
                <c:pt idx="1239">
                  <c:v>-6.6799999999999997E-4</c:v>
                </c:pt>
                <c:pt idx="1240">
                  <c:v>-7.3399999999999995E-4</c:v>
                </c:pt>
                <c:pt idx="1241">
                  <c:v>-7.5600000000000005E-4</c:v>
                </c:pt>
                <c:pt idx="1242">
                  <c:v>-8.0099999999999995E-4</c:v>
                </c:pt>
                <c:pt idx="1243">
                  <c:v>-8.2299999999999995E-4</c:v>
                </c:pt>
                <c:pt idx="1244">
                  <c:v>-8.6799999999999996E-4</c:v>
                </c:pt>
                <c:pt idx="1245">
                  <c:v>-8.8999999999999995E-4</c:v>
                </c:pt>
                <c:pt idx="1246">
                  <c:v>-9.1200000000000005E-4</c:v>
                </c:pt>
                <c:pt idx="1247">
                  <c:v>-9.7900000000000005E-4</c:v>
                </c:pt>
                <c:pt idx="1248">
                  <c:v>-1.023E-3</c:v>
                </c:pt>
                <c:pt idx="1249">
                  <c:v>-1.023E-3</c:v>
                </c:pt>
                <c:pt idx="1250">
                  <c:v>-1.0679999999999999E-3</c:v>
                </c:pt>
                <c:pt idx="1251">
                  <c:v>-1.1119999999999999E-3</c:v>
                </c:pt>
                <c:pt idx="1252">
                  <c:v>-1.1789999999999999E-3</c:v>
                </c:pt>
                <c:pt idx="1253">
                  <c:v>-1.201E-3</c:v>
                </c:pt>
                <c:pt idx="1254">
                  <c:v>-1.245E-3</c:v>
                </c:pt>
                <c:pt idx="1255">
                  <c:v>-1.2899999999999999E-3</c:v>
                </c:pt>
                <c:pt idx="1256">
                  <c:v>-1.3339999999999999E-3</c:v>
                </c:pt>
                <c:pt idx="1257">
                  <c:v>-1.379E-3</c:v>
                </c:pt>
                <c:pt idx="1258">
                  <c:v>-1.4009999999999999E-3</c:v>
                </c:pt>
                <c:pt idx="1259">
                  <c:v>-1.4450000000000001E-3</c:v>
                </c:pt>
                <c:pt idx="1260">
                  <c:v>-1.4679999999999999E-3</c:v>
                </c:pt>
                <c:pt idx="1261">
                  <c:v>-1.534E-3</c:v>
                </c:pt>
                <c:pt idx="1262">
                  <c:v>-1.5790000000000001E-3</c:v>
                </c:pt>
                <c:pt idx="1263">
                  <c:v>-1.6230000000000001E-3</c:v>
                </c:pt>
                <c:pt idx="1264">
                  <c:v>-1.6230000000000001E-3</c:v>
                </c:pt>
                <c:pt idx="1265">
                  <c:v>-1.668E-3</c:v>
                </c:pt>
                <c:pt idx="1266">
                  <c:v>-1.6900000000000001E-3</c:v>
                </c:pt>
                <c:pt idx="1267">
                  <c:v>-1.7340000000000001E-3</c:v>
                </c:pt>
                <c:pt idx="1268">
                  <c:v>-1.779E-3</c:v>
                </c:pt>
                <c:pt idx="1269">
                  <c:v>-1.823E-3</c:v>
                </c:pt>
                <c:pt idx="1270">
                  <c:v>-1.846E-3</c:v>
                </c:pt>
                <c:pt idx="1271">
                  <c:v>-1.89E-3</c:v>
                </c:pt>
                <c:pt idx="1272">
                  <c:v>-1.934E-3</c:v>
                </c:pt>
                <c:pt idx="1273">
                  <c:v>-1.957E-3</c:v>
                </c:pt>
                <c:pt idx="1274">
                  <c:v>-1.9789999999999999E-3</c:v>
                </c:pt>
                <c:pt idx="1275">
                  <c:v>-2.0460000000000001E-3</c:v>
                </c:pt>
                <c:pt idx="1276">
                  <c:v>-2.0460000000000001E-3</c:v>
                </c:pt>
                <c:pt idx="1277">
                  <c:v>-2.0899999999999998E-3</c:v>
                </c:pt>
                <c:pt idx="1278">
                  <c:v>-2.1350000000000002E-3</c:v>
                </c:pt>
                <c:pt idx="1279">
                  <c:v>-2.1570000000000001E-3</c:v>
                </c:pt>
                <c:pt idx="1280">
                  <c:v>-2.2009999999999998E-3</c:v>
                </c:pt>
                <c:pt idx="1281">
                  <c:v>-2.2009999999999998E-3</c:v>
                </c:pt>
                <c:pt idx="1282">
                  <c:v>-2.2680000000000001E-3</c:v>
                </c:pt>
                <c:pt idx="1283">
                  <c:v>-2.2680000000000001E-3</c:v>
                </c:pt>
                <c:pt idx="1284">
                  <c:v>-2.3119999999999998E-3</c:v>
                </c:pt>
                <c:pt idx="1285">
                  <c:v>-2.4009999999999999E-3</c:v>
                </c:pt>
                <c:pt idx="1286">
                  <c:v>-2.379E-3</c:v>
                </c:pt>
                <c:pt idx="1287">
                  <c:v>-2.4229999999999998E-3</c:v>
                </c:pt>
                <c:pt idx="1288">
                  <c:v>-2.49E-3</c:v>
                </c:pt>
                <c:pt idx="1289">
                  <c:v>-2.49E-3</c:v>
                </c:pt>
                <c:pt idx="1290">
                  <c:v>-2.5119999999999999E-3</c:v>
                </c:pt>
                <c:pt idx="1291">
                  <c:v>-2.5349999999999999E-3</c:v>
                </c:pt>
                <c:pt idx="1292">
                  <c:v>-2.5569999999999998E-3</c:v>
                </c:pt>
                <c:pt idx="1293">
                  <c:v>-2.601E-3</c:v>
                </c:pt>
                <c:pt idx="1294">
                  <c:v>-2.6229999999999999E-3</c:v>
                </c:pt>
                <c:pt idx="1295">
                  <c:v>-2.6459999999999999E-3</c:v>
                </c:pt>
                <c:pt idx="1296">
                  <c:v>-2.6459999999999999E-3</c:v>
                </c:pt>
                <c:pt idx="1297">
                  <c:v>-2.6900000000000001E-3</c:v>
                </c:pt>
                <c:pt idx="1298">
                  <c:v>-2.735E-3</c:v>
                </c:pt>
                <c:pt idx="1299">
                  <c:v>-2.7569999999999999E-3</c:v>
                </c:pt>
                <c:pt idx="1300">
                  <c:v>-2.8010000000000001E-3</c:v>
                </c:pt>
                <c:pt idx="1301">
                  <c:v>-2.8240000000000001E-3</c:v>
                </c:pt>
                <c:pt idx="1302">
                  <c:v>-2.8240000000000001E-3</c:v>
                </c:pt>
                <c:pt idx="1303">
                  <c:v>-2.8240000000000001E-3</c:v>
                </c:pt>
                <c:pt idx="1304">
                  <c:v>-2.8900000000000002E-3</c:v>
                </c:pt>
                <c:pt idx="1305">
                  <c:v>-2.9120000000000001E-3</c:v>
                </c:pt>
                <c:pt idx="1306">
                  <c:v>-2.9350000000000001E-3</c:v>
                </c:pt>
                <c:pt idx="1307">
                  <c:v>-2.9789999999999999E-3</c:v>
                </c:pt>
                <c:pt idx="1308">
                  <c:v>-3.0010000000000002E-3</c:v>
                </c:pt>
                <c:pt idx="1309">
                  <c:v>-3.0010000000000002E-3</c:v>
                </c:pt>
                <c:pt idx="1310">
                  <c:v>-3.0240000000000002E-3</c:v>
                </c:pt>
                <c:pt idx="1311">
                  <c:v>-3.0460000000000001E-3</c:v>
                </c:pt>
                <c:pt idx="1312">
                  <c:v>-3.0460000000000001E-3</c:v>
                </c:pt>
                <c:pt idx="1313">
                  <c:v>-3.0460000000000001E-3</c:v>
                </c:pt>
                <c:pt idx="1314">
                  <c:v>-3.0899999999999999E-3</c:v>
                </c:pt>
                <c:pt idx="1315">
                  <c:v>-3.0899999999999999E-3</c:v>
                </c:pt>
                <c:pt idx="1316">
                  <c:v>-3.1120000000000002E-3</c:v>
                </c:pt>
                <c:pt idx="1317">
                  <c:v>-3.1570000000000001E-3</c:v>
                </c:pt>
                <c:pt idx="1318">
                  <c:v>-3.1120000000000002E-3</c:v>
                </c:pt>
                <c:pt idx="1319">
                  <c:v>-3.1350000000000002E-3</c:v>
                </c:pt>
                <c:pt idx="1320">
                  <c:v>-3.2009999999999999E-3</c:v>
                </c:pt>
                <c:pt idx="1321">
                  <c:v>-3.2009999999999999E-3</c:v>
                </c:pt>
                <c:pt idx="1322">
                  <c:v>-3.2009999999999999E-3</c:v>
                </c:pt>
                <c:pt idx="1323">
                  <c:v>-3.2239999999999999E-3</c:v>
                </c:pt>
                <c:pt idx="1324">
                  <c:v>-3.2239999999999999E-3</c:v>
                </c:pt>
                <c:pt idx="1325">
                  <c:v>-3.2460000000000002E-3</c:v>
                </c:pt>
                <c:pt idx="1326">
                  <c:v>-3.2239999999999999E-3</c:v>
                </c:pt>
                <c:pt idx="1327">
                  <c:v>-3.2680000000000001E-3</c:v>
                </c:pt>
                <c:pt idx="1328">
                  <c:v>-3.2680000000000001E-3</c:v>
                </c:pt>
                <c:pt idx="1329">
                  <c:v>-3.2460000000000002E-3</c:v>
                </c:pt>
                <c:pt idx="1330">
                  <c:v>-3.29E-3</c:v>
                </c:pt>
                <c:pt idx="1331">
                  <c:v>-3.313E-3</c:v>
                </c:pt>
                <c:pt idx="1332">
                  <c:v>-3.313E-3</c:v>
                </c:pt>
                <c:pt idx="1333">
                  <c:v>-3.3349999999999999E-3</c:v>
                </c:pt>
                <c:pt idx="1334">
                  <c:v>-3.29E-3</c:v>
                </c:pt>
                <c:pt idx="1335">
                  <c:v>-3.3349999999999999E-3</c:v>
                </c:pt>
                <c:pt idx="1336">
                  <c:v>-3.29E-3</c:v>
                </c:pt>
                <c:pt idx="1337">
                  <c:v>-3.3349999999999999E-3</c:v>
                </c:pt>
                <c:pt idx="1338">
                  <c:v>-3.313E-3</c:v>
                </c:pt>
                <c:pt idx="1339">
                  <c:v>-3.3570000000000002E-3</c:v>
                </c:pt>
                <c:pt idx="1340">
                  <c:v>-3.3349999999999999E-3</c:v>
                </c:pt>
                <c:pt idx="1341">
                  <c:v>-3.313E-3</c:v>
                </c:pt>
                <c:pt idx="1342">
                  <c:v>-3.3349999999999999E-3</c:v>
                </c:pt>
                <c:pt idx="1343">
                  <c:v>-3.3349999999999999E-3</c:v>
                </c:pt>
                <c:pt idx="1344">
                  <c:v>-3.3570000000000002E-3</c:v>
                </c:pt>
                <c:pt idx="1345">
                  <c:v>-3.3790000000000001E-3</c:v>
                </c:pt>
                <c:pt idx="1346">
                  <c:v>-3.3570000000000002E-3</c:v>
                </c:pt>
                <c:pt idx="1347">
                  <c:v>-3.3349999999999999E-3</c:v>
                </c:pt>
                <c:pt idx="1348">
                  <c:v>-3.3570000000000002E-3</c:v>
                </c:pt>
                <c:pt idx="1349">
                  <c:v>-3.3349999999999999E-3</c:v>
                </c:pt>
                <c:pt idx="1350">
                  <c:v>-3.3349999999999999E-3</c:v>
                </c:pt>
                <c:pt idx="1351">
                  <c:v>-3.3570000000000002E-3</c:v>
                </c:pt>
                <c:pt idx="1352">
                  <c:v>-3.3570000000000002E-3</c:v>
                </c:pt>
                <c:pt idx="1353">
                  <c:v>-3.3790000000000001E-3</c:v>
                </c:pt>
                <c:pt idx="1354">
                  <c:v>-3.3349999999999999E-3</c:v>
                </c:pt>
                <c:pt idx="1355">
                  <c:v>-3.3790000000000001E-3</c:v>
                </c:pt>
                <c:pt idx="1356">
                  <c:v>-3.4009999999999999E-3</c:v>
                </c:pt>
                <c:pt idx="1357">
                  <c:v>-3.3570000000000002E-3</c:v>
                </c:pt>
                <c:pt idx="1358">
                  <c:v>-3.3570000000000002E-3</c:v>
                </c:pt>
                <c:pt idx="1359">
                  <c:v>-3.3570000000000002E-3</c:v>
                </c:pt>
                <c:pt idx="1360">
                  <c:v>-3.3570000000000002E-3</c:v>
                </c:pt>
                <c:pt idx="1361">
                  <c:v>-3.3790000000000001E-3</c:v>
                </c:pt>
                <c:pt idx="1362">
                  <c:v>-3.3349999999999999E-3</c:v>
                </c:pt>
                <c:pt idx="1363">
                  <c:v>-3.3790000000000001E-3</c:v>
                </c:pt>
                <c:pt idx="1364">
                  <c:v>-3.3349999999999999E-3</c:v>
                </c:pt>
                <c:pt idx="1365">
                  <c:v>-3.3349999999999999E-3</c:v>
                </c:pt>
                <c:pt idx="1366">
                  <c:v>-3.3790000000000001E-3</c:v>
                </c:pt>
                <c:pt idx="1367">
                  <c:v>-3.3349999999999999E-3</c:v>
                </c:pt>
                <c:pt idx="1368">
                  <c:v>-3.313E-3</c:v>
                </c:pt>
                <c:pt idx="1369">
                  <c:v>-3.3570000000000002E-3</c:v>
                </c:pt>
                <c:pt idx="1370">
                  <c:v>-3.3570000000000002E-3</c:v>
                </c:pt>
                <c:pt idx="1371">
                  <c:v>-3.313E-3</c:v>
                </c:pt>
                <c:pt idx="1372">
                  <c:v>-3.3349999999999999E-3</c:v>
                </c:pt>
                <c:pt idx="1373">
                  <c:v>-3.3570000000000002E-3</c:v>
                </c:pt>
                <c:pt idx="1374">
                  <c:v>-3.313E-3</c:v>
                </c:pt>
                <c:pt idx="1375">
                  <c:v>-3.313E-3</c:v>
                </c:pt>
                <c:pt idx="1376">
                  <c:v>-3.313E-3</c:v>
                </c:pt>
                <c:pt idx="1377">
                  <c:v>-3.29E-3</c:v>
                </c:pt>
                <c:pt idx="1378">
                  <c:v>-3.3349999999999999E-3</c:v>
                </c:pt>
                <c:pt idx="1379">
                  <c:v>-3.313E-3</c:v>
                </c:pt>
                <c:pt idx="1380">
                  <c:v>-3.3349999999999999E-3</c:v>
                </c:pt>
                <c:pt idx="1381">
                  <c:v>-3.313E-3</c:v>
                </c:pt>
                <c:pt idx="1382">
                  <c:v>-3.2680000000000001E-3</c:v>
                </c:pt>
                <c:pt idx="1383">
                  <c:v>-3.29E-3</c:v>
                </c:pt>
                <c:pt idx="1384">
                  <c:v>-3.2680000000000001E-3</c:v>
                </c:pt>
                <c:pt idx="1385">
                  <c:v>-3.2680000000000001E-3</c:v>
                </c:pt>
                <c:pt idx="1386">
                  <c:v>-3.29E-3</c:v>
                </c:pt>
                <c:pt idx="1387">
                  <c:v>-3.2680000000000001E-3</c:v>
                </c:pt>
                <c:pt idx="1388">
                  <c:v>-3.2460000000000002E-3</c:v>
                </c:pt>
                <c:pt idx="1389">
                  <c:v>-3.2460000000000002E-3</c:v>
                </c:pt>
                <c:pt idx="1390">
                  <c:v>-3.2239999999999999E-3</c:v>
                </c:pt>
                <c:pt idx="1391">
                  <c:v>-3.2460000000000002E-3</c:v>
                </c:pt>
                <c:pt idx="1392">
                  <c:v>-3.2460000000000002E-3</c:v>
                </c:pt>
                <c:pt idx="1393">
                  <c:v>-3.2460000000000002E-3</c:v>
                </c:pt>
                <c:pt idx="1394">
                  <c:v>-3.2239999999999999E-3</c:v>
                </c:pt>
                <c:pt idx="1395">
                  <c:v>-3.2239999999999999E-3</c:v>
                </c:pt>
                <c:pt idx="1396">
                  <c:v>-3.2239999999999999E-3</c:v>
                </c:pt>
                <c:pt idx="1397">
                  <c:v>-3.2239999999999999E-3</c:v>
                </c:pt>
                <c:pt idx="1398">
                  <c:v>-3.2009999999999999E-3</c:v>
                </c:pt>
                <c:pt idx="1399">
                  <c:v>-3.2009999999999999E-3</c:v>
                </c:pt>
                <c:pt idx="1400">
                  <c:v>-3.2009999999999999E-3</c:v>
                </c:pt>
                <c:pt idx="1401">
                  <c:v>-3.179E-3</c:v>
                </c:pt>
                <c:pt idx="1402">
                  <c:v>-3.179E-3</c:v>
                </c:pt>
                <c:pt idx="1403">
                  <c:v>-3.179E-3</c:v>
                </c:pt>
                <c:pt idx="1404">
                  <c:v>-3.2009999999999999E-3</c:v>
                </c:pt>
                <c:pt idx="1405">
                  <c:v>-3.179E-3</c:v>
                </c:pt>
                <c:pt idx="1406">
                  <c:v>-3.1350000000000002E-3</c:v>
                </c:pt>
                <c:pt idx="1407">
                  <c:v>-3.1350000000000002E-3</c:v>
                </c:pt>
                <c:pt idx="1408">
                  <c:v>-3.1350000000000002E-3</c:v>
                </c:pt>
                <c:pt idx="1409">
                  <c:v>-3.1350000000000002E-3</c:v>
                </c:pt>
                <c:pt idx="1410">
                  <c:v>-3.1350000000000002E-3</c:v>
                </c:pt>
                <c:pt idx="1411">
                  <c:v>-3.1350000000000002E-3</c:v>
                </c:pt>
                <c:pt idx="1412">
                  <c:v>-3.1350000000000002E-3</c:v>
                </c:pt>
                <c:pt idx="1413">
                  <c:v>-3.1350000000000002E-3</c:v>
                </c:pt>
                <c:pt idx="1414">
                  <c:v>-3.0899999999999999E-3</c:v>
                </c:pt>
                <c:pt idx="1415">
                  <c:v>-3.1120000000000002E-3</c:v>
                </c:pt>
                <c:pt idx="1416">
                  <c:v>-3.0899999999999999E-3</c:v>
                </c:pt>
                <c:pt idx="1417">
                  <c:v>-3.1350000000000002E-3</c:v>
                </c:pt>
                <c:pt idx="1418">
                  <c:v>-3.0899999999999999E-3</c:v>
                </c:pt>
                <c:pt idx="1419">
                  <c:v>-3.068E-3</c:v>
                </c:pt>
                <c:pt idx="1420">
                  <c:v>-3.0899999999999999E-3</c:v>
                </c:pt>
                <c:pt idx="1421">
                  <c:v>-3.0899999999999999E-3</c:v>
                </c:pt>
                <c:pt idx="1422">
                  <c:v>-3.068E-3</c:v>
                </c:pt>
                <c:pt idx="1423">
                  <c:v>-3.0899999999999999E-3</c:v>
                </c:pt>
                <c:pt idx="1424">
                  <c:v>-3.0460000000000001E-3</c:v>
                </c:pt>
                <c:pt idx="1425">
                  <c:v>-3.0240000000000002E-3</c:v>
                </c:pt>
                <c:pt idx="1426">
                  <c:v>-3.0240000000000002E-3</c:v>
                </c:pt>
                <c:pt idx="1427">
                  <c:v>-3.0460000000000001E-3</c:v>
                </c:pt>
                <c:pt idx="1428">
                  <c:v>-3.0010000000000002E-3</c:v>
                </c:pt>
                <c:pt idx="1429">
                  <c:v>-3.0010000000000002E-3</c:v>
                </c:pt>
                <c:pt idx="1430">
                  <c:v>-3.0240000000000002E-3</c:v>
                </c:pt>
                <c:pt idx="1431">
                  <c:v>-2.9789999999999999E-3</c:v>
                </c:pt>
                <c:pt idx="1432">
                  <c:v>-2.957E-3</c:v>
                </c:pt>
                <c:pt idx="1433">
                  <c:v>-3.0240000000000002E-3</c:v>
                </c:pt>
                <c:pt idx="1434">
                  <c:v>-2.9789999999999999E-3</c:v>
                </c:pt>
                <c:pt idx="1435">
                  <c:v>-2.957E-3</c:v>
                </c:pt>
                <c:pt idx="1436">
                  <c:v>-2.957E-3</c:v>
                </c:pt>
                <c:pt idx="1437">
                  <c:v>-2.957E-3</c:v>
                </c:pt>
                <c:pt idx="1438">
                  <c:v>-2.9350000000000001E-3</c:v>
                </c:pt>
                <c:pt idx="1439">
                  <c:v>-2.957E-3</c:v>
                </c:pt>
                <c:pt idx="1440">
                  <c:v>-2.9350000000000001E-3</c:v>
                </c:pt>
                <c:pt idx="1441">
                  <c:v>-2.9120000000000001E-3</c:v>
                </c:pt>
                <c:pt idx="1442">
                  <c:v>-2.9120000000000001E-3</c:v>
                </c:pt>
                <c:pt idx="1443">
                  <c:v>-2.9120000000000001E-3</c:v>
                </c:pt>
                <c:pt idx="1444">
                  <c:v>-2.8900000000000002E-3</c:v>
                </c:pt>
                <c:pt idx="1445">
                  <c:v>-2.8679999999999999E-3</c:v>
                </c:pt>
                <c:pt idx="1446">
                  <c:v>-2.8679999999999999E-3</c:v>
                </c:pt>
                <c:pt idx="1447">
                  <c:v>-2.8900000000000002E-3</c:v>
                </c:pt>
                <c:pt idx="1448">
                  <c:v>-2.846E-3</c:v>
                </c:pt>
                <c:pt idx="1449">
                  <c:v>-2.8679999999999999E-3</c:v>
                </c:pt>
                <c:pt idx="1450">
                  <c:v>-2.8240000000000001E-3</c:v>
                </c:pt>
                <c:pt idx="1451">
                  <c:v>-2.8010000000000001E-3</c:v>
                </c:pt>
                <c:pt idx="1452">
                  <c:v>-2.8240000000000001E-3</c:v>
                </c:pt>
                <c:pt idx="1453">
                  <c:v>-2.7789999999999998E-3</c:v>
                </c:pt>
                <c:pt idx="1454">
                  <c:v>-2.7569999999999999E-3</c:v>
                </c:pt>
                <c:pt idx="1455">
                  <c:v>-2.7789999999999998E-3</c:v>
                </c:pt>
                <c:pt idx="1456">
                  <c:v>-2.7789999999999998E-3</c:v>
                </c:pt>
                <c:pt idx="1457">
                  <c:v>-2.7569999999999999E-3</c:v>
                </c:pt>
                <c:pt idx="1458">
                  <c:v>-2.7569999999999999E-3</c:v>
                </c:pt>
                <c:pt idx="1459">
                  <c:v>-2.735E-3</c:v>
                </c:pt>
                <c:pt idx="1460">
                  <c:v>-2.6900000000000001E-3</c:v>
                </c:pt>
                <c:pt idx="1461">
                  <c:v>-2.6900000000000001E-3</c:v>
                </c:pt>
                <c:pt idx="1462">
                  <c:v>-2.6679999999999998E-3</c:v>
                </c:pt>
                <c:pt idx="1463">
                  <c:v>-2.6679999999999998E-3</c:v>
                </c:pt>
                <c:pt idx="1464">
                  <c:v>-2.6459999999999999E-3</c:v>
                </c:pt>
                <c:pt idx="1465">
                  <c:v>-2.6459999999999999E-3</c:v>
                </c:pt>
                <c:pt idx="1466">
                  <c:v>-2.6229999999999999E-3</c:v>
                </c:pt>
                <c:pt idx="1467">
                  <c:v>-2.5790000000000001E-3</c:v>
                </c:pt>
                <c:pt idx="1468">
                  <c:v>-2.601E-3</c:v>
                </c:pt>
                <c:pt idx="1469">
                  <c:v>-2.5569999999999998E-3</c:v>
                </c:pt>
                <c:pt idx="1470">
                  <c:v>-2.5569999999999998E-3</c:v>
                </c:pt>
                <c:pt idx="1471">
                  <c:v>-2.5569999999999998E-3</c:v>
                </c:pt>
                <c:pt idx="1472">
                  <c:v>-2.5119999999999999E-3</c:v>
                </c:pt>
                <c:pt idx="1473">
                  <c:v>-2.5119999999999999E-3</c:v>
                </c:pt>
                <c:pt idx="1474">
                  <c:v>-2.5119999999999999E-3</c:v>
                </c:pt>
                <c:pt idx="1475">
                  <c:v>-2.49E-3</c:v>
                </c:pt>
                <c:pt idx="1476">
                  <c:v>-2.4459999999999998E-3</c:v>
                </c:pt>
                <c:pt idx="1477">
                  <c:v>-2.4229999999999998E-3</c:v>
                </c:pt>
                <c:pt idx="1478">
                  <c:v>-2.4229999999999998E-3</c:v>
                </c:pt>
                <c:pt idx="1479">
                  <c:v>-2.3570000000000002E-3</c:v>
                </c:pt>
                <c:pt idx="1480">
                  <c:v>-2.3570000000000002E-3</c:v>
                </c:pt>
                <c:pt idx="1481">
                  <c:v>-2.3570000000000002E-3</c:v>
                </c:pt>
                <c:pt idx="1482">
                  <c:v>-2.3570000000000002E-3</c:v>
                </c:pt>
                <c:pt idx="1483">
                  <c:v>-2.2899999999999999E-3</c:v>
                </c:pt>
                <c:pt idx="1484">
                  <c:v>-2.2899999999999999E-3</c:v>
                </c:pt>
                <c:pt idx="1485">
                  <c:v>-2.2680000000000001E-3</c:v>
                </c:pt>
                <c:pt idx="1486">
                  <c:v>-2.2230000000000001E-3</c:v>
                </c:pt>
                <c:pt idx="1487">
                  <c:v>-2.2230000000000001E-3</c:v>
                </c:pt>
                <c:pt idx="1488">
                  <c:v>-2.2009999999999998E-3</c:v>
                </c:pt>
                <c:pt idx="1489">
                  <c:v>-2.1789999999999999E-3</c:v>
                </c:pt>
                <c:pt idx="1490">
                  <c:v>-2.1350000000000002E-3</c:v>
                </c:pt>
                <c:pt idx="1491">
                  <c:v>-2.1350000000000002E-3</c:v>
                </c:pt>
                <c:pt idx="1492">
                  <c:v>-2.0899999999999998E-3</c:v>
                </c:pt>
                <c:pt idx="1493">
                  <c:v>-2.068E-3</c:v>
                </c:pt>
                <c:pt idx="1494">
                  <c:v>-2.068E-3</c:v>
                </c:pt>
                <c:pt idx="1495">
                  <c:v>-2.0230000000000001E-3</c:v>
                </c:pt>
                <c:pt idx="1496">
                  <c:v>-1.9789999999999999E-3</c:v>
                </c:pt>
                <c:pt idx="1497">
                  <c:v>-1.9789999999999999E-3</c:v>
                </c:pt>
                <c:pt idx="1498">
                  <c:v>-1.9789999999999999E-3</c:v>
                </c:pt>
                <c:pt idx="1499">
                  <c:v>-1.934E-3</c:v>
                </c:pt>
                <c:pt idx="1500">
                  <c:v>-1.9120000000000001E-3</c:v>
                </c:pt>
                <c:pt idx="1501">
                  <c:v>-1.846E-3</c:v>
                </c:pt>
                <c:pt idx="1502">
                  <c:v>-1.823E-3</c:v>
                </c:pt>
                <c:pt idx="1503">
                  <c:v>-1.823E-3</c:v>
                </c:pt>
                <c:pt idx="1504">
                  <c:v>-1.8010000000000001E-3</c:v>
                </c:pt>
                <c:pt idx="1505">
                  <c:v>-1.7570000000000001E-3</c:v>
                </c:pt>
                <c:pt idx="1506">
                  <c:v>-1.7340000000000001E-3</c:v>
                </c:pt>
                <c:pt idx="1507">
                  <c:v>-1.7340000000000001E-3</c:v>
                </c:pt>
                <c:pt idx="1508">
                  <c:v>-1.668E-3</c:v>
                </c:pt>
                <c:pt idx="1509">
                  <c:v>-1.6230000000000001E-3</c:v>
                </c:pt>
                <c:pt idx="1510">
                  <c:v>-1.6459999999999999E-3</c:v>
                </c:pt>
                <c:pt idx="1511">
                  <c:v>-1.601E-3</c:v>
                </c:pt>
                <c:pt idx="1512">
                  <c:v>-1.557E-3</c:v>
                </c:pt>
                <c:pt idx="1513">
                  <c:v>-1.534E-3</c:v>
                </c:pt>
                <c:pt idx="1514">
                  <c:v>-1.534E-3</c:v>
                </c:pt>
                <c:pt idx="1515">
                  <c:v>-1.4679999999999999E-3</c:v>
                </c:pt>
                <c:pt idx="1516">
                  <c:v>-1.4679999999999999E-3</c:v>
                </c:pt>
                <c:pt idx="1517">
                  <c:v>-1.423E-3</c:v>
                </c:pt>
                <c:pt idx="1518">
                  <c:v>-1.379E-3</c:v>
                </c:pt>
                <c:pt idx="1519">
                  <c:v>-1.3339999999999999E-3</c:v>
                </c:pt>
                <c:pt idx="1520">
                  <c:v>-1.3339999999999999E-3</c:v>
                </c:pt>
                <c:pt idx="1521">
                  <c:v>-1.312E-3</c:v>
                </c:pt>
                <c:pt idx="1522">
                  <c:v>-1.2229999999999999E-3</c:v>
                </c:pt>
                <c:pt idx="1523">
                  <c:v>-1.245E-3</c:v>
                </c:pt>
                <c:pt idx="1524">
                  <c:v>-1.1789999999999999E-3</c:v>
                </c:pt>
                <c:pt idx="1525">
                  <c:v>-1.1789999999999999E-3</c:v>
                </c:pt>
                <c:pt idx="1526">
                  <c:v>-1.157E-3</c:v>
                </c:pt>
                <c:pt idx="1527">
                  <c:v>-1.09E-3</c:v>
                </c:pt>
                <c:pt idx="1528">
                  <c:v>-1.0449999999999999E-3</c:v>
                </c:pt>
                <c:pt idx="1529">
                  <c:v>-1.0449999999999999E-3</c:v>
                </c:pt>
                <c:pt idx="1530">
                  <c:v>-1.0009999999999999E-3</c:v>
                </c:pt>
                <c:pt idx="1531">
                  <c:v>-9.7900000000000005E-4</c:v>
                </c:pt>
                <c:pt idx="1532">
                  <c:v>-9.5699999999999995E-4</c:v>
                </c:pt>
                <c:pt idx="1533">
                  <c:v>-9.1200000000000005E-4</c:v>
                </c:pt>
                <c:pt idx="1534">
                  <c:v>-8.6799999999999996E-4</c:v>
                </c:pt>
                <c:pt idx="1535">
                  <c:v>-8.2299999999999995E-4</c:v>
                </c:pt>
                <c:pt idx="1536">
                  <c:v>-8.2299999999999995E-4</c:v>
                </c:pt>
                <c:pt idx="1537">
                  <c:v>-8.0099999999999995E-4</c:v>
                </c:pt>
                <c:pt idx="1538">
                  <c:v>-7.5600000000000005E-4</c:v>
                </c:pt>
                <c:pt idx="1539">
                  <c:v>-7.1199999999999996E-4</c:v>
                </c:pt>
                <c:pt idx="1540">
                  <c:v>-6.6799999999999997E-4</c:v>
                </c:pt>
                <c:pt idx="1541">
                  <c:v>-6.6799999999999997E-4</c:v>
                </c:pt>
                <c:pt idx="1542">
                  <c:v>-6.4499999999999996E-4</c:v>
                </c:pt>
                <c:pt idx="1543">
                  <c:v>-6.0099999999999997E-4</c:v>
                </c:pt>
                <c:pt idx="1544">
                  <c:v>-5.7899999999999998E-4</c:v>
                </c:pt>
                <c:pt idx="1545">
                  <c:v>-5.7899999999999998E-4</c:v>
                </c:pt>
                <c:pt idx="1546">
                  <c:v>-5.1199999999999998E-4</c:v>
                </c:pt>
                <c:pt idx="1547">
                  <c:v>-4.6799999999999999E-4</c:v>
                </c:pt>
                <c:pt idx="1548">
                  <c:v>-4.4499999999999997E-4</c:v>
                </c:pt>
                <c:pt idx="1549">
                  <c:v>-4.4499999999999997E-4</c:v>
                </c:pt>
                <c:pt idx="1550">
                  <c:v>-4.0099999999999999E-4</c:v>
                </c:pt>
                <c:pt idx="1551">
                  <c:v>-3.5599999999999998E-4</c:v>
                </c:pt>
                <c:pt idx="1552">
                  <c:v>-3.79E-4</c:v>
                </c:pt>
                <c:pt idx="1553">
                  <c:v>-3.3399999999999999E-4</c:v>
                </c:pt>
                <c:pt idx="1554">
                  <c:v>-3.1199999999999999E-4</c:v>
                </c:pt>
                <c:pt idx="1555">
                  <c:v>-2.4499999999999999E-4</c:v>
                </c:pt>
                <c:pt idx="1556">
                  <c:v>-2.4499999999999999E-4</c:v>
                </c:pt>
                <c:pt idx="1557">
                  <c:v>-2.0100000000000001E-4</c:v>
                </c:pt>
                <c:pt idx="1558">
                  <c:v>-2.0100000000000001E-4</c:v>
                </c:pt>
                <c:pt idx="1559">
                  <c:v>-1.56E-4</c:v>
                </c:pt>
                <c:pt idx="1560">
                  <c:v>-1.34E-4</c:v>
                </c:pt>
                <c:pt idx="1561">
                  <c:v>-1.12E-4</c:v>
                </c:pt>
                <c:pt idx="1562">
                  <c:v>-9.0000000000000006E-5</c:v>
                </c:pt>
                <c:pt idx="1563">
                  <c:v>-4.5000000000000003E-5</c:v>
                </c:pt>
                <c:pt idx="1564">
                  <c:v>-6.7000000000000002E-5</c:v>
                </c:pt>
                <c:pt idx="1565">
                  <c:v>-4.5000000000000003E-5</c:v>
                </c:pt>
                <c:pt idx="1566">
                  <c:v>-2.3E-5</c:v>
                </c:pt>
                <c:pt idx="1567">
                  <c:v>4.3999999999999999E-5</c:v>
                </c:pt>
                <c:pt idx="1568">
                  <c:v>4.3999999999999999E-5</c:v>
                </c:pt>
                <c:pt idx="1569">
                  <c:v>8.7999999999999998E-5</c:v>
                </c:pt>
                <c:pt idx="1570">
                  <c:v>8.7999999999999998E-5</c:v>
                </c:pt>
                <c:pt idx="1571">
                  <c:v>8.7999999999999998E-5</c:v>
                </c:pt>
                <c:pt idx="1572">
                  <c:v>1.1E-4</c:v>
                </c:pt>
                <c:pt idx="1573">
                  <c:v>1.3300000000000001E-4</c:v>
                </c:pt>
                <c:pt idx="1574">
                  <c:v>1.55E-4</c:v>
                </c:pt>
                <c:pt idx="1575">
                  <c:v>1.7699999999999999E-4</c:v>
                </c:pt>
                <c:pt idx="1576">
                  <c:v>1.9900000000000001E-4</c:v>
                </c:pt>
                <c:pt idx="1577">
                  <c:v>2.4399999999999999E-4</c:v>
                </c:pt>
                <c:pt idx="1578">
                  <c:v>2.4399999999999999E-4</c:v>
                </c:pt>
                <c:pt idx="1579">
                  <c:v>2.4399999999999999E-4</c:v>
                </c:pt>
                <c:pt idx="1580">
                  <c:v>2.6600000000000001E-4</c:v>
                </c:pt>
                <c:pt idx="1581">
                  <c:v>2.8800000000000001E-4</c:v>
                </c:pt>
                <c:pt idx="1582">
                  <c:v>2.6600000000000001E-4</c:v>
                </c:pt>
                <c:pt idx="1583">
                  <c:v>3.1E-4</c:v>
                </c:pt>
                <c:pt idx="1584">
                  <c:v>3.1E-4</c:v>
                </c:pt>
                <c:pt idx="1585">
                  <c:v>3.5500000000000001E-4</c:v>
                </c:pt>
                <c:pt idx="1586">
                  <c:v>3.1E-4</c:v>
                </c:pt>
                <c:pt idx="1587">
                  <c:v>3.3300000000000002E-4</c:v>
                </c:pt>
                <c:pt idx="1588">
                  <c:v>3.5500000000000001E-4</c:v>
                </c:pt>
                <c:pt idx="1589">
                  <c:v>3.5500000000000001E-4</c:v>
                </c:pt>
                <c:pt idx="1590">
                  <c:v>3.77E-4</c:v>
                </c:pt>
                <c:pt idx="1591">
                  <c:v>3.9899999999999999E-4</c:v>
                </c:pt>
                <c:pt idx="1592">
                  <c:v>3.9899999999999999E-4</c:v>
                </c:pt>
                <c:pt idx="1593">
                  <c:v>4.44E-4</c:v>
                </c:pt>
                <c:pt idx="1594">
                  <c:v>4.2200000000000001E-4</c:v>
                </c:pt>
                <c:pt idx="1595">
                  <c:v>3.9899999999999999E-4</c:v>
                </c:pt>
                <c:pt idx="1596">
                  <c:v>4.2200000000000001E-4</c:v>
                </c:pt>
                <c:pt idx="1597">
                  <c:v>4.66E-4</c:v>
                </c:pt>
                <c:pt idx="1598">
                  <c:v>4.66E-4</c:v>
                </c:pt>
                <c:pt idx="1599">
                  <c:v>4.8799999999999999E-4</c:v>
                </c:pt>
                <c:pt idx="1600">
                  <c:v>4.66E-4</c:v>
                </c:pt>
                <c:pt idx="1601">
                  <c:v>4.44E-4</c:v>
                </c:pt>
                <c:pt idx="1602">
                  <c:v>4.8799999999999999E-4</c:v>
                </c:pt>
                <c:pt idx="1603">
                  <c:v>4.66E-4</c:v>
                </c:pt>
                <c:pt idx="1604">
                  <c:v>5.1000000000000004E-4</c:v>
                </c:pt>
                <c:pt idx="1605">
                  <c:v>5.1000000000000004E-4</c:v>
                </c:pt>
                <c:pt idx="1606">
                  <c:v>4.8799999999999999E-4</c:v>
                </c:pt>
                <c:pt idx="1607">
                  <c:v>4.8799999999999999E-4</c:v>
                </c:pt>
                <c:pt idx="1608">
                  <c:v>5.1000000000000004E-4</c:v>
                </c:pt>
                <c:pt idx="1609">
                  <c:v>5.3300000000000005E-4</c:v>
                </c:pt>
                <c:pt idx="1610">
                  <c:v>5.1000000000000004E-4</c:v>
                </c:pt>
                <c:pt idx="1611">
                  <c:v>5.3300000000000005E-4</c:v>
                </c:pt>
                <c:pt idx="1612">
                  <c:v>5.1000000000000004E-4</c:v>
                </c:pt>
                <c:pt idx="1613">
                  <c:v>5.1000000000000004E-4</c:v>
                </c:pt>
                <c:pt idx="1614">
                  <c:v>5.3300000000000005E-4</c:v>
                </c:pt>
                <c:pt idx="1615">
                  <c:v>5.1000000000000004E-4</c:v>
                </c:pt>
                <c:pt idx="1616">
                  <c:v>5.1000000000000004E-4</c:v>
                </c:pt>
                <c:pt idx="1617">
                  <c:v>4.8799999999999999E-4</c:v>
                </c:pt>
                <c:pt idx="1618">
                  <c:v>5.1000000000000004E-4</c:v>
                </c:pt>
                <c:pt idx="1619">
                  <c:v>5.1000000000000004E-4</c:v>
                </c:pt>
                <c:pt idx="1620">
                  <c:v>5.3300000000000005E-4</c:v>
                </c:pt>
                <c:pt idx="1621">
                  <c:v>4.8799999999999999E-4</c:v>
                </c:pt>
                <c:pt idx="1622">
                  <c:v>4.66E-4</c:v>
                </c:pt>
                <c:pt idx="1623">
                  <c:v>4.66E-4</c:v>
                </c:pt>
                <c:pt idx="1624">
                  <c:v>5.1000000000000004E-4</c:v>
                </c:pt>
                <c:pt idx="1625">
                  <c:v>5.1000000000000004E-4</c:v>
                </c:pt>
                <c:pt idx="1626">
                  <c:v>4.66E-4</c:v>
                </c:pt>
                <c:pt idx="1627">
                  <c:v>4.66E-4</c:v>
                </c:pt>
                <c:pt idx="1628">
                  <c:v>4.8799999999999999E-4</c:v>
                </c:pt>
                <c:pt idx="1629">
                  <c:v>4.66E-4</c:v>
                </c:pt>
                <c:pt idx="1630">
                  <c:v>4.44E-4</c:v>
                </c:pt>
                <c:pt idx="1631">
                  <c:v>4.44E-4</c:v>
                </c:pt>
                <c:pt idx="1632">
                  <c:v>4.44E-4</c:v>
                </c:pt>
                <c:pt idx="1633">
                  <c:v>4.44E-4</c:v>
                </c:pt>
                <c:pt idx="1634">
                  <c:v>4.2200000000000001E-4</c:v>
                </c:pt>
                <c:pt idx="1635">
                  <c:v>3.9899999999999999E-4</c:v>
                </c:pt>
                <c:pt idx="1636">
                  <c:v>4.2200000000000001E-4</c:v>
                </c:pt>
                <c:pt idx="1637">
                  <c:v>3.9899999999999999E-4</c:v>
                </c:pt>
                <c:pt idx="1638">
                  <c:v>3.9899999999999999E-4</c:v>
                </c:pt>
                <c:pt idx="1639">
                  <c:v>3.9899999999999999E-4</c:v>
                </c:pt>
                <c:pt idx="1640">
                  <c:v>3.9899999999999999E-4</c:v>
                </c:pt>
                <c:pt idx="1641">
                  <c:v>3.9899999999999999E-4</c:v>
                </c:pt>
                <c:pt idx="1642">
                  <c:v>3.77E-4</c:v>
                </c:pt>
                <c:pt idx="1643">
                  <c:v>3.77E-4</c:v>
                </c:pt>
                <c:pt idx="1644">
                  <c:v>3.5500000000000001E-4</c:v>
                </c:pt>
                <c:pt idx="1645">
                  <c:v>3.5500000000000001E-4</c:v>
                </c:pt>
                <c:pt idx="1646">
                  <c:v>3.3300000000000002E-4</c:v>
                </c:pt>
                <c:pt idx="1647">
                  <c:v>3.3300000000000002E-4</c:v>
                </c:pt>
                <c:pt idx="1648">
                  <c:v>3.3300000000000002E-4</c:v>
                </c:pt>
                <c:pt idx="1649">
                  <c:v>2.8800000000000001E-4</c:v>
                </c:pt>
                <c:pt idx="1650">
                  <c:v>3.3300000000000002E-4</c:v>
                </c:pt>
                <c:pt idx="1651">
                  <c:v>2.8800000000000001E-4</c:v>
                </c:pt>
                <c:pt idx="1652">
                  <c:v>2.8800000000000001E-4</c:v>
                </c:pt>
                <c:pt idx="1653">
                  <c:v>2.8800000000000001E-4</c:v>
                </c:pt>
                <c:pt idx="1654">
                  <c:v>2.6600000000000001E-4</c:v>
                </c:pt>
                <c:pt idx="1655">
                  <c:v>2.6600000000000001E-4</c:v>
                </c:pt>
                <c:pt idx="1656">
                  <c:v>2.22E-4</c:v>
                </c:pt>
                <c:pt idx="1657">
                  <c:v>2.4399999999999999E-4</c:v>
                </c:pt>
                <c:pt idx="1658">
                  <c:v>2.22E-4</c:v>
                </c:pt>
                <c:pt idx="1659">
                  <c:v>1.9900000000000001E-4</c:v>
                </c:pt>
                <c:pt idx="1660">
                  <c:v>1.9900000000000001E-4</c:v>
                </c:pt>
                <c:pt idx="1661">
                  <c:v>1.9900000000000001E-4</c:v>
                </c:pt>
                <c:pt idx="1662">
                  <c:v>1.7699999999999999E-4</c:v>
                </c:pt>
                <c:pt idx="1663">
                  <c:v>1.7699999999999999E-4</c:v>
                </c:pt>
                <c:pt idx="1664">
                  <c:v>1.55E-4</c:v>
                </c:pt>
                <c:pt idx="1665">
                  <c:v>1.3300000000000001E-4</c:v>
                </c:pt>
                <c:pt idx="1666">
                  <c:v>1.55E-4</c:v>
                </c:pt>
                <c:pt idx="1667">
                  <c:v>1.3300000000000001E-4</c:v>
                </c:pt>
                <c:pt idx="1668">
                  <c:v>1.1E-4</c:v>
                </c:pt>
                <c:pt idx="1669">
                  <c:v>8.7999999999999998E-5</c:v>
                </c:pt>
                <c:pt idx="1670">
                  <c:v>1.1E-4</c:v>
                </c:pt>
                <c:pt idx="1671">
                  <c:v>1.1E-4</c:v>
                </c:pt>
                <c:pt idx="1672">
                  <c:v>6.6000000000000005E-5</c:v>
                </c:pt>
                <c:pt idx="1673">
                  <c:v>8.7999999999999998E-5</c:v>
                </c:pt>
                <c:pt idx="1674">
                  <c:v>6.6000000000000005E-5</c:v>
                </c:pt>
                <c:pt idx="1675">
                  <c:v>2.0999999999999999E-5</c:v>
                </c:pt>
                <c:pt idx="1676">
                  <c:v>-9.9999999999999995E-7</c:v>
                </c:pt>
                <c:pt idx="1677">
                  <c:v>2.0999999999999999E-5</c:v>
                </c:pt>
                <c:pt idx="1678">
                  <c:v>2.0999999999999999E-5</c:v>
                </c:pt>
                <c:pt idx="1679">
                  <c:v>-9.9999999999999995E-7</c:v>
                </c:pt>
                <c:pt idx="1680">
                  <c:v>2.0999999999999999E-5</c:v>
                </c:pt>
                <c:pt idx="1681">
                  <c:v>-2.3E-5</c:v>
                </c:pt>
                <c:pt idx="1682">
                  <c:v>-2.3E-5</c:v>
                </c:pt>
                <c:pt idx="1683">
                  <c:v>-4.5000000000000003E-5</c:v>
                </c:pt>
                <c:pt idx="1684">
                  <c:v>-6.7000000000000002E-5</c:v>
                </c:pt>
                <c:pt idx="1685">
                  <c:v>-6.7000000000000002E-5</c:v>
                </c:pt>
                <c:pt idx="1686">
                  <c:v>-4.5000000000000003E-5</c:v>
                </c:pt>
                <c:pt idx="1687">
                  <c:v>-9.0000000000000006E-5</c:v>
                </c:pt>
                <c:pt idx="1688">
                  <c:v>-6.7000000000000002E-5</c:v>
                </c:pt>
                <c:pt idx="1689">
                  <c:v>-1.12E-4</c:v>
                </c:pt>
                <c:pt idx="1690">
                  <c:v>-1.12E-4</c:v>
                </c:pt>
                <c:pt idx="1691">
                  <c:v>-1.12E-4</c:v>
                </c:pt>
                <c:pt idx="1692">
                  <c:v>-1.56E-4</c:v>
                </c:pt>
                <c:pt idx="1693">
                  <c:v>-1.56E-4</c:v>
                </c:pt>
                <c:pt idx="1694">
                  <c:v>-1.56E-4</c:v>
                </c:pt>
                <c:pt idx="1695">
                  <c:v>-1.7899999999999999E-4</c:v>
                </c:pt>
                <c:pt idx="1696">
                  <c:v>-1.56E-4</c:v>
                </c:pt>
                <c:pt idx="1697">
                  <c:v>-1.34E-4</c:v>
                </c:pt>
                <c:pt idx="1698">
                  <c:v>-1.7899999999999999E-4</c:v>
                </c:pt>
                <c:pt idx="1699">
                  <c:v>-1.7899999999999999E-4</c:v>
                </c:pt>
                <c:pt idx="1700">
                  <c:v>-2.4499999999999999E-4</c:v>
                </c:pt>
                <c:pt idx="1701">
                  <c:v>-2.23E-4</c:v>
                </c:pt>
                <c:pt idx="1702">
                  <c:v>-2.4499999999999999E-4</c:v>
                </c:pt>
                <c:pt idx="1703">
                  <c:v>-2.6699999999999998E-4</c:v>
                </c:pt>
                <c:pt idx="1704">
                  <c:v>-2.4499999999999999E-4</c:v>
                </c:pt>
                <c:pt idx="1705">
                  <c:v>-2.6699999999999998E-4</c:v>
                </c:pt>
                <c:pt idx="1706">
                  <c:v>-2.9E-4</c:v>
                </c:pt>
                <c:pt idx="1707">
                  <c:v>-3.1199999999999999E-4</c:v>
                </c:pt>
                <c:pt idx="1708">
                  <c:v>-3.1199999999999999E-4</c:v>
                </c:pt>
                <c:pt idx="1709">
                  <c:v>-3.1199999999999999E-4</c:v>
                </c:pt>
                <c:pt idx="1710">
                  <c:v>-3.1199999999999999E-4</c:v>
                </c:pt>
                <c:pt idx="1711">
                  <c:v>-3.5599999999999998E-4</c:v>
                </c:pt>
                <c:pt idx="1712">
                  <c:v>-3.3399999999999999E-4</c:v>
                </c:pt>
                <c:pt idx="1713">
                  <c:v>-3.3399999999999999E-4</c:v>
                </c:pt>
                <c:pt idx="1714">
                  <c:v>-3.3399999999999999E-4</c:v>
                </c:pt>
                <c:pt idx="1715">
                  <c:v>-3.5599999999999998E-4</c:v>
                </c:pt>
                <c:pt idx="1716">
                  <c:v>-4.2299999999999998E-4</c:v>
                </c:pt>
                <c:pt idx="1717">
                  <c:v>-4.0099999999999999E-4</c:v>
                </c:pt>
                <c:pt idx="1718">
                  <c:v>-4.4499999999999997E-4</c:v>
                </c:pt>
                <c:pt idx="1719">
                  <c:v>-4.4499999999999997E-4</c:v>
                </c:pt>
                <c:pt idx="1720">
                  <c:v>-4.6799999999999999E-4</c:v>
                </c:pt>
                <c:pt idx="1721">
                  <c:v>-4.6799999999999999E-4</c:v>
                </c:pt>
                <c:pt idx="1722">
                  <c:v>-4.6799999999999999E-4</c:v>
                </c:pt>
                <c:pt idx="1723">
                  <c:v>-4.8999999999999998E-4</c:v>
                </c:pt>
                <c:pt idx="1724">
                  <c:v>-4.8999999999999998E-4</c:v>
                </c:pt>
                <c:pt idx="1725">
                  <c:v>-4.8999999999999998E-4</c:v>
                </c:pt>
                <c:pt idx="1726">
                  <c:v>-5.1199999999999998E-4</c:v>
                </c:pt>
                <c:pt idx="1727">
                  <c:v>-5.1199999999999998E-4</c:v>
                </c:pt>
                <c:pt idx="1728">
                  <c:v>-5.3399999999999997E-4</c:v>
                </c:pt>
                <c:pt idx="1729">
                  <c:v>-5.3399999999999997E-4</c:v>
                </c:pt>
                <c:pt idx="1730">
                  <c:v>-5.5599999999999996E-4</c:v>
                </c:pt>
                <c:pt idx="1731">
                  <c:v>-5.5599999999999996E-4</c:v>
                </c:pt>
                <c:pt idx="1732">
                  <c:v>-6.0099999999999997E-4</c:v>
                </c:pt>
                <c:pt idx="1733">
                  <c:v>-5.7899999999999998E-4</c:v>
                </c:pt>
                <c:pt idx="1734">
                  <c:v>-6.2299999999999996E-4</c:v>
                </c:pt>
                <c:pt idx="1735">
                  <c:v>-6.4499999999999996E-4</c:v>
                </c:pt>
                <c:pt idx="1736">
                  <c:v>-6.6799999999999997E-4</c:v>
                </c:pt>
                <c:pt idx="1737">
                  <c:v>-6.4499999999999996E-4</c:v>
                </c:pt>
                <c:pt idx="1738">
                  <c:v>-6.4499999999999996E-4</c:v>
                </c:pt>
                <c:pt idx="1739">
                  <c:v>-6.8999999999999997E-4</c:v>
                </c:pt>
                <c:pt idx="1740">
                  <c:v>-7.1199999999999996E-4</c:v>
                </c:pt>
                <c:pt idx="1741">
                  <c:v>-7.1199999999999996E-4</c:v>
                </c:pt>
                <c:pt idx="1742">
                  <c:v>-7.1199999999999996E-4</c:v>
                </c:pt>
                <c:pt idx="1743">
                  <c:v>-7.1199999999999996E-4</c:v>
                </c:pt>
                <c:pt idx="1744">
                  <c:v>-7.1199999999999996E-4</c:v>
                </c:pt>
                <c:pt idx="1745">
                  <c:v>-8.0099999999999995E-4</c:v>
                </c:pt>
                <c:pt idx="1746">
                  <c:v>-7.7899999999999996E-4</c:v>
                </c:pt>
                <c:pt idx="1747">
                  <c:v>-7.5600000000000005E-4</c:v>
                </c:pt>
                <c:pt idx="1748">
                  <c:v>-7.7899999999999996E-4</c:v>
                </c:pt>
                <c:pt idx="1749">
                  <c:v>-8.0099999999999995E-4</c:v>
                </c:pt>
                <c:pt idx="1750">
                  <c:v>-8.4500000000000005E-4</c:v>
                </c:pt>
                <c:pt idx="1751">
                  <c:v>-8.4500000000000005E-4</c:v>
                </c:pt>
                <c:pt idx="1752">
                  <c:v>-8.2299999999999995E-4</c:v>
                </c:pt>
                <c:pt idx="1753">
                  <c:v>-8.6799999999999996E-4</c:v>
                </c:pt>
                <c:pt idx="1754">
                  <c:v>-8.8999999999999995E-4</c:v>
                </c:pt>
                <c:pt idx="1755">
                  <c:v>-8.8999999999999995E-4</c:v>
                </c:pt>
                <c:pt idx="1756">
                  <c:v>-8.8999999999999995E-4</c:v>
                </c:pt>
                <c:pt idx="1757">
                  <c:v>-9.1200000000000005E-4</c:v>
                </c:pt>
                <c:pt idx="1758">
                  <c:v>-9.1200000000000005E-4</c:v>
                </c:pt>
                <c:pt idx="1759">
                  <c:v>-9.3400000000000004E-4</c:v>
                </c:pt>
                <c:pt idx="1760">
                  <c:v>-9.5699999999999995E-4</c:v>
                </c:pt>
                <c:pt idx="1761">
                  <c:v>-9.5699999999999995E-4</c:v>
                </c:pt>
                <c:pt idx="1762">
                  <c:v>-9.7900000000000005E-4</c:v>
                </c:pt>
                <c:pt idx="1763">
                  <c:v>-9.5699999999999995E-4</c:v>
                </c:pt>
                <c:pt idx="1764">
                  <c:v>-9.3400000000000004E-4</c:v>
                </c:pt>
                <c:pt idx="1765">
                  <c:v>-1.0009999999999999E-3</c:v>
                </c:pt>
                <c:pt idx="1766">
                  <c:v>-9.7900000000000005E-4</c:v>
                </c:pt>
                <c:pt idx="1767">
                  <c:v>-1.023E-3</c:v>
                </c:pt>
                <c:pt idx="1768">
                  <c:v>-1.0449999999999999E-3</c:v>
                </c:pt>
                <c:pt idx="1769">
                  <c:v>-1.023E-3</c:v>
                </c:pt>
                <c:pt idx="1770">
                  <c:v>-1.0449999999999999E-3</c:v>
                </c:pt>
                <c:pt idx="1771">
                  <c:v>-1.0449999999999999E-3</c:v>
                </c:pt>
                <c:pt idx="1772">
                  <c:v>-1.0679999999999999E-3</c:v>
                </c:pt>
                <c:pt idx="1773">
                  <c:v>-1.0679999999999999E-3</c:v>
                </c:pt>
                <c:pt idx="1774">
                  <c:v>-1.0679999999999999E-3</c:v>
                </c:pt>
                <c:pt idx="1775">
                  <c:v>-1.09E-3</c:v>
                </c:pt>
                <c:pt idx="1776">
                  <c:v>-1.134E-3</c:v>
                </c:pt>
                <c:pt idx="1777">
                  <c:v>-1.1119999999999999E-3</c:v>
                </c:pt>
                <c:pt idx="1778">
                  <c:v>-1.1119999999999999E-3</c:v>
                </c:pt>
                <c:pt idx="1779">
                  <c:v>-1.134E-3</c:v>
                </c:pt>
                <c:pt idx="1780">
                  <c:v>-1.1119999999999999E-3</c:v>
                </c:pt>
                <c:pt idx="1781">
                  <c:v>-1.157E-3</c:v>
                </c:pt>
                <c:pt idx="1782">
                  <c:v>-1.134E-3</c:v>
                </c:pt>
                <c:pt idx="1783">
                  <c:v>-1.157E-3</c:v>
                </c:pt>
                <c:pt idx="1784">
                  <c:v>-1.201E-3</c:v>
                </c:pt>
                <c:pt idx="1785">
                  <c:v>-1.157E-3</c:v>
                </c:pt>
                <c:pt idx="1786">
                  <c:v>-1.1789999999999999E-3</c:v>
                </c:pt>
                <c:pt idx="1787">
                  <c:v>-1.1789999999999999E-3</c:v>
                </c:pt>
                <c:pt idx="1788">
                  <c:v>-1.201E-3</c:v>
                </c:pt>
                <c:pt idx="1789">
                  <c:v>-1.1789999999999999E-3</c:v>
                </c:pt>
                <c:pt idx="1790">
                  <c:v>-1.201E-3</c:v>
                </c:pt>
                <c:pt idx="1791">
                  <c:v>-1.201E-3</c:v>
                </c:pt>
                <c:pt idx="1792">
                  <c:v>-1.201E-3</c:v>
                </c:pt>
                <c:pt idx="1793">
                  <c:v>-1.2229999999999999E-3</c:v>
                </c:pt>
                <c:pt idx="1794">
                  <c:v>-1.1789999999999999E-3</c:v>
                </c:pt>
                <c:pt idx="1795">
                  <c:v>-1.245E-3</c:v>
                </c:pt>
                <c:pt idx="1796">
                  <c:v>-1.201E-3</c:v>
                </c:pt>
                <c:pt idx="1797">
                  <c:v>-1.2229999999999999E-3</c:v>
                </c:pt>
                <c:pt idx="1798">
                  <c:v>-1.2229999999999999E-3</c:v>
                </c:pt>
                <c:pt idx="1799">
                  <c:v>-1.2229999999999999E-3</c:v>
                </c:pt>
                <c:pt idx="1800">
                  <c:v>-1.245E-3</c:v>
                </c:pt>
                <c:pt idx="1801">
                  <c:v>-1.1789999999999999E-3</c:v>
                </c:pt>
                <c:pt idx="1802">
                  <c:v>-1.2229999999999999E-3</c:v>
                </c:pt>
                <c:pt idx="1803">
                  <c:v>-1.2229999999999999E-3</c:v>
                </c:pt>
                <c:pt idx="1804">
                  <c:v>-1.201E-3</c:v>
                </c:pt>
                <c:pt idx="1805">
                  <c:v>-1.2229999999999999E-3</c:v>
                </c:pt>
                <c:pt idx="1806">
                  <c:v>-1.2229999999999999E-3</c:v>
                </c:pt>
                <c:pt idx="1807">
                  <c:v>-1.201E-3</c:v>
                </c:pt>
                <c:pt idx="1808">
                  <c:v>-1.2229999999999999E-3</c:v>
                </c:pt>
                <c:pt idx="1809">
                  <c:v>-1.201E-3</c:v>
                </c:pt>
                <c:pt idx="1810">
                  <c:v>-1.2229999999999999E-3</c:v>
                </c:pt>
                <c:pt idx="1811">
                  <c:v>-1.201E-3</c:v>
                </c:pt>
                <c:pt idx="1812">
                  <c:v>-1.201E-3</c:v>
                </c:pt>
                <c:pt idx="1813">
                  <c:v>-1.1789999999999999E-3</c:v>
                </c:pt>
                <c:pt idx="1814">
                  <c:v>-1.1789999999999999E-3</c:v>
                </c:pt>
                <c:pt idx="1815">
                  <c:v>-1.1789999999999999E-3</c:v>
                </c:pt>
                <c:pt idx="1816">
                  <c:v>-1.1789999999999999E-3</c:v>
                </c:pt>
                <c:pt idx="1817">
                  <c:v>-1.1789999999999999E-3</c:v>
                </c:pt>
                <c:pt idx="1818">
                  <c:v>-1.157E-3</c:v>
                </c:pt>
                <c:pt idx="1819">
                  <c:v>-1.157E-3</c:v>
                </c:pt>
                <c:pt idx="1820">
                  <c:v>-1.134E-3</c:v>
                </c:pt>
                <c:pt idx="1821">
                  <c:v>-1.134E-3</c:v>
                </c:pt>
                <c:pt idx="1822">
                  <c:v>-1.157E-3</c:v>
                </c:pt>
                <c:pt idx="1823">
                  <c:v>-1.134E-3</c:v>
                </c:pt>
                <c:pt idx="1824">
                  <c:v>-1.1119999999999999E-3</c:v>
                </c:pt>
                <c:pt idx="1825">
                  <c:v>-1.134E-3</c:v>
                </c:pt>
                <c:pt idx="1826">
                  <c:v>-1.1119999999999999E-3</c:v>
                </c:pt>
                <c:pt idx="1827">
                  <c:v>-1.09E-3</c:v>
                </c:pt>
                <c:pt idx="1828">
                  <c:v>-1.0449999999999999E-3</c:v>
                </c:pt>
                <c:pt idx="1829">
                  <c:v>-1.0449999999999999E-3</c:v>
                </c:pt>
                <c:pt idx="1830">
                  <c:v>-1.0449999999999999E-3</c:v>
                </c:pt>
                <c:pt idx="1831">
                  <c:v>-1.0679999999999999E-3</c:v>
                </c:pt>
                <c:pt idx="1832">
                  <c:v>-1.0009999999999999E-3</c:v>
                </c:pt>
                <c:pt idx="1833">
                  <c:v>-1.023E-3</c:v>
                </c:pt>
                <c:pt idx="1834">
                  <c:v>-9.7900000000000005E-4</c:v>
                </c:pt>
                <c:pt idx="1835">
                  <c:v>-9.7900000000000005E-4</c:v>
                </c:pt>
                <c:pt idx="1836">
                  <c:v>-1.023E-3</c:v>
                </c:pt>
                <c:pt idx="1837">
                  <c:v>-9.7900000000000005E-4</c:v>
                </c:pt>
                <c:pt idx="1838">
                  <c:v>-9.7900000000000005E-4</c:v>
                </c:pt>
                <c:pt idx="1839">
                  <c:v>-9.3400000000000004E-4</c:v>
                </c:pt>
                <c:pt idx="1840">
                  <c:v>-9.3400000000000004E-4</c:v>
                </c:pt>
                <c:pt idx="1841">
                  <c:v>-9.3400000000000004E-4</c:v>
                </c:pt>
                <c:pt idx="1842">
                  <c:v>-8.8999999999999995E-4</c:v>
                </c:pt>
                <c:pt idx="1843">
                  <c:v>-8.8999999999999995E-4</c:v>
                </c:pt>
                <c:pt idx="1844">
                  <c:v>-8.8999999999999995E-4</c:v>
                </c:pt>
                <c:pt idx="1845">
                  <c:v>-8.6799999999999996E-4</c:v>
                </c:pt>
                <c:pt idx="1846">
                  <c:v>-8.6799999999999996E-4</c:v>
                </c:pt>
                <c:pt idx="1847">
                  <c:v>-8.2299999999999995E-4</c:v>
                </c:pt>
                <c:pt idx="1848">
                  <c:v>-8.0099999999999995E-4</c:v>
                </c:pt>
                <c:pt idx="1849">
                  <c:v>-7.7899999999999996E-4</c:v>
                </c:pt>
                <c:pt idx="1850">
                  <c:v>-8.0099999999999995E-4</c:v>
                </c:pt>
                <c:pt idx="1851">
                  <c:v>-7.7899999999999996E-4</c:v>
                </c:pt>
                <c:pt idx="1852">
                  <c:v>-7.5600000000000005E-4</c:v>
                </c:pt>
                <c:pt idx="1853">
                  <c:v>-7.3399999999999995E-4</c:v>
                </c:pt>
                <c:pt idx="1854">
                  <c:v>-6.8999999999999997E-4</c:v>
                </c:pt>
                <c:pt idx="1855">
                  <c:v>-6.8999999999999997E-4</c:v>
                </c:pt>
                <c:pt idx="1856">
                  <c:v>-6.6799999999999997E-4</c:v>
                </c:pt>
                <c:pt idx="1857">
                  <c:v>-6.8999999999999997E-4</c:v>
                </c:pt>
                <c:pt idx="1858">
                  <c:v>-6.6799999999999997E-4</c:v>
                </c:pt>
                <c:pt idx="1859">
                  <c:v>-6.4499999999999996E-4</c:v>
                </c:pt>
                <c:pt idx="1860">
                  <c:v>-6.0099999999999997E-4</c:v>
                </c:pt>
                <c:pt idx="1861">
                  <c:v>-6.0099999999999997E-4</c:v>
                </c:pt>
                <c:pt idx="1862">
                  <c:v>-5.7899999999999998E-4</c:v>
                </c:pt>
                <c:pt idx="1863">
                  <c:v>-5.5599999999999996E-4</c:v>
                </c:pt>
                <c:pt idx="1864">
                  <c:v>-5.5599999999999996E-4</c:v>
                </c:pt>
                <c:pt idx="1865">
                  <c:v>-5.3399999999999997E-4</c:v>
                </c:pt>
                <c:pt idx="1866">
                  <c:v>-5.3399999999999997E-4</c:v>
                </c:pt>
                <c:pt idx="1867">
                  <c:v>-4.8999999999999998E-4</c:v>
                </c:pt>
                <c:pt idx="1868">
                  <c:v>-4.8999999999999998E-4</c:v>
                </c:pt>
                <c:pt idx="1869">
                  <c:v>-4.6799999999999999E-4</c:v>
                </c:pt>
                <c:pt idx="1870">
                  <c:v>-4.2299999999999998E-4</c:v>
                </c:pt>
                <c:pt idx="1871">
                  <c:v>-4.2299999999999998E-4</c:v>
                </c:pt>
                <c:pt idx="1872">
                  <c:v>-4.2299999999999998E-4</c:v>
                </c:pt>
                <c:pt idx="1873">
                  <c:v>-4.2299999999999998E-4</c:v>
                </c:pt>
                <c:pt idx="1874">
                  <c:v>-4.0099999999999999E-4</c:v>
                </c:pt>
                <c:pt idx="1875">
                  <c:v>-3.79E-4</c:v>
                </c:pt>
                <c:pt idx="1876">
                  <c:v>-3.3399999999999999E-4</c:v>
                </c:pt>
                <c:pt idx="1877">
                  <c:v>-3.3399999999999999E-4</c:v>
                </c:pt>
                <c:pt idx="1878">
                  <c:v>-3.3399999999999999E-4</c:v>
                </c:pt>
                <c:pt idx="1879">
                  <c:v>-3.1199999999999999E-4</c:v>
                </c:pt>
                <c:pt idx="1880">
                  <c:v>-2.9E-4</c:v>
                </c:pt>
                <c:pt idx="1881">
                  <c:v>-2.9E-4</c:v>
                </c:pt>
                <c:pt idx="1882">
                  <c:v>-2.6699999999999998E-4</c:v>
                </c:pt>
                <c:pt idx="1883">
                  <c:v>-2.4499999999999999E-4</c:v>
                </c:pt>
                <c:pt idx="1884">
                  <c:v>-2.4499999999999999E-4</c:v>
                </c:pt>
                <c:pt idx="1885">
                  <c:v>-2.23E-4</c:v>
                </c:pt>
                <c:pt idx="1886">
                  <c:v>-2.0100000000000001E-4</c:v>
                </c:pt>
                <c:pt idx="1887">
                  <c:v>-1.7899999999999999E-4</c:v>
                </c:pt>
                <c:pt idx="1888">
                  <c:v>-2.0100000000000001E-4</c:v>
                </c:pt>
                <c:pt idx="1889">
                  <c:v>-2.0100000000000001E-4</c:v>
                </c:pt>
                <c:pt idx="1890">
                  <c:v>-1.56E-4</c:v>
                </c:pt>
                <c:pt idx="1891">
                  <c:v>-1.56E-4</c:v>
                </c:pt>
                <c:pt idx="1892">
                  <c:v>-1.34E-4</c:v>
                </c:pt>
                <c:pt idx="1893">
                  <c:v>-1.34E-4</c:v>
                </c:pt>
                <c:pt idx="1894">
                  <c:v>-1.34E-4</c:v>
                </c:pt>
                <c:pt idx="1895">
                  <c:v>-1.12E-4</c:v>
                </c:pt>
                <c:pt idx="1896">
                  <c:v>-1.34E-4</c:v>
                </c:pt>
                <c:pt idx="1897">
                  <c:v>-9.0000000000000006E-5</c:v>
                </c:pt>
                <c:pt idx="1898">
                  <c:v>-1.12E-4</c:v>
                </c:pt>
                <c:pt idx="1899">
                  <c:v>-4.5000000000000003E-5</c:v>
                </c:pt>
                <c:pt idx="1900">
                  <c:v>-6.7000000000000002E-5</c:v>
                </c:pt>
                <c:pt idx="1901">
                  <c:v>-6.7000000000000002E-5</c:v>
                </c:pt>
                <c:pt idx="1902">
                  <c:v>-4.5000000000000003E-5</c:v>
                </c:pt>
                <c:pt idx="1903">
                  <c:v>-4.5000000000000003E-5</c:v>
                </c:pt>
                <c:pt idx="1904">
                  <c:v>-4.5000000000000003E-5</c:v>
                </c:pt>
                <c:pt idx="1905">
                  <c:v>-4.5000000000000003E-5</c:v>
                </c:pt>
                <c:pt idx="1906">
                  <c:v>-2.3E-5</c:v>
                </c:pt>
                <c:pt idx="1907">
                  <c:v>-2.3E-5</c:v>
                </c:pt>
                <c:pt idx="1908">
                  <c:v>-9.9999999999999995E-7</c:v>
                </c:pt>
                <c:pt idx="1909">
                  <c:v>-9.9999999999999995E-7</c:v>
                </c:pt>
                <c:pt idx="1910">
                  <c:v>2.0999999999999999E-5</c:v>
                </c:pt>
                <c:pt idx="1911">
                  <c:v>-9.9999999999999995E-7</c:v>
                </c:pt>
                <c:pt idx="1912">
                  <c:v>-9.9999999999999995E-7</c:v>
                </c:pt>
                <c:pt idx="1913">
                  <c:v>2.0999999999999999E-5</c:v>
                </c:pt>
                <c:pt idx="1914">
                  <c:v>-2.3E-5</c:v>
                </c:pt>
                <c:pt idx="1915">
                  <c:v>4.3999999999999999E-5</c:v>
                </c:pt>
                <c:pt idx="1916">
                  <c:v>4.3999999999999999E-5</c:v>
                </c:pt>
                <c:pt idx="1917">
                  <c:v>2.0999999999999999E-5</c:v>
                </c:pt>
                <c:pt idx="1918">
                  <c:v>2.0999999999999999E-5</c:v>
                </c:pt>
                <c:pt idx="1919">
                  <c:v>2.0999999999999999E-5</c:v>
                </c:pt>
                <c:pt idx="1920">
                  <c:v>4.3999999999999999E-5</c:v>
                </c:pt>
                <c:pt idx="1921">
                  <c:v>2.0999999999999999E-5</c:v>
                </c:pt>
                <c:pt idx="1922">
                  <c:v>6.6000000000000005E-5</c:v>
                </c:pt>
                <c:pt idx="1923">
                  <c:v>8.7999999999999998E-5</c:v>
                </c:pt>
                <c:pt idx="1924">
                  <c:v>6.6000000000000005E-5</c:v>
                </c:pt>
                <c:pt idx="1925">
                  <c:v>4.3999999999999999E-5</c:v>
                </c:pt>
                <c:pt idx="1926">
                  <c:v>6.6000000000000005E-5</c:v>
                </c:pt>
                <c:pt idx="1927">
                  <c:v>2.0999999999999999E-5</c:v>
                </c:pt>
                <c:pt idx="1928">
                  <c:v>1.1E-4</c:v>
                </c:pt>
                <c:pt idx="1929">
                  <c:v>6.6000000000000005E-5</c:v>
                </c:pt>
                <c:pt idx="1930">
                  <c:v>6.6000000000000005E-5</c:v>
                </c:pt>
                <c:pt idx="1931">
                  <c:v>4.3999999999999999E-5</c:v>
                </c:pt>
                <c:pt idx="1932">
                  <c:v>6.6000000000000005E-5</c:v>
                </c:pt>
                <c:pt idx="1933">
                  <c:v>6.6000000000000005E-5</c:v>
                </c:pt>
                <c:pt idx="1934">
                  <c:v>2.0999999999999999E-5</c:v>
                </c:pt>
                <c:pt idx="1935">
                  <c:v>6.6000000000000005E-5</c:v>
                </c:pt>
                <c:pt idx="1936">
                  <c:v>2.0999999999999999E-5</c:v>
                </c:pt>
                <c:pt idx="1937">
                  <c:v>6.6000000000000005E-5</c:v>
                </c:pt>
                <c:pt idx="1938">
                  <c:v>4.3999999999999999E-5</c:v>
                </c:pt>
                <c:pt idx="1939">
                  <c:v>2.0999999999999999E-5</c:v>
                </c:pt>
                <c:pt idx="1940">
                  <c:v>4.3999999999999999E-5</c:v>
                </c:pt>
                <c:pt idx="1941">
                  <c:v>-9.9999999999999995E-7</c:v>
                </c:pt>
                <c:pt idx="1942">
                  <c:v>2.0999999999999999E-5</c:v>
                </c:pt>
                <c:pt idx="1943">
                  <c:v>2.0999999999999999E-5</c:v>
                </c:pt>
                <c:pt idx="1944">
                  <c:v>2.0999999999999999E-5</c:v>
                </c:pt>
                <c:pt idx="1945">
                  <c:v>2.0999999999999999E-5</c:v>
                </c:pt>
                <c:pt idx="1946">
                  <c:v>2.0999999999999999E-5</c:v>
                </c:pt>
                <c:pt idx="1947">
                  <c:v>-9.9999999999999995E-7</c:v>
                </c:pt>
                <c:pt idx="1948">
                  <c:v>4.3999999999999999E-5</c:v>
                </c:pt>
                <c:pt idx="1949">
                  <c:v>-9.9999999999999995E-7</c:v>
                </c:pt>
                <c:pt idx="1950">
                  <c:v>-2.3E-5</c:v>
                </c:pt>
                <c:pt idx="1951">
                  <c:v>-9.9999999999999995E-7</c:v>
                </c:pt>
                <c:pt idx="1952">
                  <c:v>-2.3E-5</c:v>
                </c:pt>
                <c:pt idx="1953">
                  <c:v>-9.9999999999999995E-7</c:v>
                </c:pt>
                <c:pt idx="1954">
                  <c:v>-2.3E-5</c:v>
                </c:pt>
                <c:pt idx="1955">
                  <c:v>-9.9999999999999995E-7</c:v>
                </c:pt>
                <c:pt idx="1956">
                  <c:v>-2.3E-5</c:v>
                </c:pt>
                <c:pt idx="1957">
                  <c:v>-9.0000000000000006E-5</c:v>
                </c:pt>
                <c:pt idx="1958">
                  <c:v>-4.5000000000000003E-5</c:v>
                </c:pt>
                <c:pt idx="1959">
                  <c:v>-4.5000000000000003E-5</c:v>
                </c:pt>
                <c:pt idx="1960">
                  <c:v>-4.5000000000000003E-5</c:v>
                </c:pt>
                <c:pt idx="1961">
                  <c:v>-6.7000000000000002E-5</c:v>
                </c:pt>
                <c:pt idx="1962">
                  <c:v>-2.3E-5</c:v>
                </c:pt>
                <c:pt idx="1963">
                  <c:v>-4.5000000000000003E-5</c:v>
                </c:pt>
                <c:pt idx="1964">
                  <c:v>-6.7000000000000002E-5</c:v>
                </c:pt>
                <c:pt idx="1965">
                  <c:v>-6.7000000000000002E-5</c:v>
                </c:pt>
                <c:pt idx="1966">
                  <c:v>-9.0000000000000006E-5</c:v>
                </c:pt>
                <c:pt idx="1967">
                  <c:v>-6.7000000000000002E-5</c:v>
                </c:pt>
                <c:pt idx="1968">
                  <c:v>-9.0000000000000006E-5</c:v>
                </c:pt>
                <c:pt idx="1969">
                  <c:v>-6.7000000000000002E-5</c:v>
                </c:pt>
                <c:pt idx="1970">
                  <c:v>-9.0000000000000006E-5</c:v>
                </c:pt>
                <c:pt idx="1971">
                  <c:v>-6.7000000000000002E-5</c:v>
                </c:pt>
                <c:pt idx="1972">
                  <c:v>-6.7000000000000002E-5</c:v>
                </c:pt>
                <c:pt idx="1973">
                  <c:v>-9.0000000000000006E-5</c:v>
                </c:pt>
                <c:pt idx="1974">
                  <c:v>-6.7000000000000002E-5</c:v>
                </c:pt>
                <c:pt idx="1975">
                  <c:v>-9.0000000000000006E-5</c:v>
                </c:pt>
                <c:pt idx="1976">
                  <c:v>-9.0000000000000006E-5</c:v>
                </c:pt>
                <c:pt idx="1977">
                  <c:v>-6.7000000000000002E-5</c:v>
                </c:pt>
                <c:pt idx="1978">
                  <c:v>-6.7000000000000002E-5</c:v>
                </c:pt>
                <c:pt idx="1979">
                  <c:v>-9.0000000000000006E-5</c:v>
                </c:pt>
                <c:pt idx="1980">
                  <c:v>-6.7000000000000002E-5</c:v>
                </c:pt>
                <c:pt idx="1981">
                  <c:v>-9.0000000000000006E-5</c:v>
                </c:pt>
                <c:pt idx="1982">
                  <c:v>-9.0000000000000006E-5</c:v>
                </c:pt>
                <c:pt idx="1983">
                  <c:v>-9.0000000000000006E-5</c:v>
                </c:pt>
                <c:pt idx="1984">
                  <c:v>-9.0000000000000006E-5</c:v>
                </c:pt>
                <c:pt idx="1985">
                  <c:v>-9.0000000000000006E-5</c:v>
                </c:pt>
                <c:pt idx="1986">
                  <c:v>-9.0000000000000006E-5</c:v>
                </c:pt>
                <c:pt idx="1987">
                  <c:v>-9.0000000000000006E-5</c:v>
                </c:pt>
                <c:pt idx="1988">
                  <c:v>-9.0000000000000006E-5</c:v>
                </c:pt>
                <c:pt idx="1989">
                  <c:v>-6.7000000000000002E-5</c:v>
                </c:pt>
                <c:pt idx="1990">
                  <c:v>-6.7000000000000002E-5</c:v>
                </c:pt>
                <c:pt idx="1991">
                  <c:v>-9.0000000000000006E-5</c:v>
                </c:pt>
                <c:pt idx="1992">
                  <c:v>-9.0000000000000006E-5</c:v>
                </c:pt>
                <c:pt idx="1993">
                  <c:v>-6.7000000000000002E-5</c:v>
                </c:pt>
                <c:pt idx="1994">
                  <c:v>-6.7000000000000002E-5</c:v>
                </c:pt>
                <c:pt idx="1995">
                  <c:v>-6.7000000000000002E-5</c:v>
                </c:pt>
                <c:pt idx="1996">
                  <c:v>-6.7000000000000002E-5</c:v>
                </c:pt>
                <c:pt idx="1997">
                  <c:v>-9.0000000000000006E-5</c:v>
                </c:pt>
                <c:pt idx="1998">
                  <c:v>-9.0000000000000006E-5</c:v>
                </c:pt>
                <c:pt idx="1999">
                  <c:v>-6.7000000000000002E-5</c:v>
                </c:pt>
              </c:numCache>
            </c:numRef>
          </c:yVal>
          <c:smooth val="1"/>
        </c:ser>
        <c:ser>
          <c:idx val="2"/>
          <c:order val="2"/>
          <c:marker>
            <c:symbol val="none"/>
          </c:marker>
          <c:xVal>
            <c:numRef>
              <c:f>'ATF1321'!$A$501:$A$2500</c:f>
              <c:numCache>
                <c:formatCode>0.00E+00</c:formatCode>
                <c:ptCount val="2000"/>
                <c:pt idx="0">
                  <c:v>-6.8867999999999998E-9</c:v>
                </c:pt>
                <c:pt idx="1">
                  <c:v>-6.8805E-9</c:v>
                </c:pt>
                <c:pt idx="2">
                  <c:v>-6.8742999999999997E-9</c:v>
                </c:pt>
                <c:pt idx="3">
                  <c:v>-6.8679999999999999E-9</c:v>
                </c:pt>
                <c:pt idx="4">
                  <c:v>-6.8617999999999996E-9</c:v>
                </c:pt>
                <c:pt idx="5">
                  <c:v>-6.8554999999999997E-9</c:v>
                </c:pt>
                <c:pt idx="6">
                  <c:v>-6.8493000000000003E-9</c:v>
                </c:pt>
                <c:pt idx="7">
                  <c:v>-6.8429999999999996E-9</c:v>
                </c:pt>
                <c:pt idx="8">
                  <c:v>-6.8368000000000002E-9</c:v>
                </c:pt>
                <c:pt idx="9">
                  <c:v>-6.8305000000000003E-9</c:v>
                </c:pt>
                <c:pt idx="10">
                  <c:v>-6.8243000000000001E-9</c:v>
                </c:pt>
                <c:pt idx="11">
                  <c:v>-6.8180000000000002E-9</c:v>
                </c:pt>
                <c:pt idx="12">
                  <c:v>-6.8118E-9</c:v>
                </c:pt>
                <c:pt idx="13">
                  <c:v>-6.8055000000000001E-9</c:v>
                </c:pt>
                <c:pt idx="14">
                  <c:v>-6.7992999999999999E-9</c:v>
                </c:pt>
                <c:pt idx="15">
                  <c:v>-6.793E-9</c:v>
                </c:pt>
                <c:pt idx="16">
                  <c:v>-6.7867999999999998E-9</c:v>
                </c:pt>
                <c:pt idx="17">
                  <c:v>-6.7804999999999999E-9</c:v>
                </c:pt>
                <c:pt idx="18">
                  <c:v>-6.7742999999999997E-9</c:v>
                </c:pt>
                <c:pt idx="19">
                  <c:v>-6.7679999999999998E-9</c:v>
                </c:pt>
                <c:pt idx="20">
                  <c:v>-6.7618000000000004E-9</c:v>
                </c:pt>
                <c:pt idx="21">
                  <c:v>-6.7554999999999997E-9</c:v>
                </c:pt>
                <c:pt idx="22">
                  <c:v>-6.7493000000000003E-9</c:v>
                </c:pt>
                <c:pt idx="23">
                  <c:v>-6.7430000000000004E-9</c:v>
                </c:pt>
                <c:pt idx="24">
                  <c:v>-6.7368000000000001E-9</c:v>
                </c:pt>
                <c:pt idx="25">
                  <c:v>-6.7305000000000003E-9</c:v>
                </c:pt>
                <c:pt idx="26">
                  <c:v>-6.7243E-9</c:v>
                </c:pt>
                <c:pt idx="27">
                  <c:v>-6.7180000000000002E-9</c:v>
                </c:pt>
                <c:pt idx="28">
                  <c:v>-6.7117999999999999E-9</c:v>
                </c:pt>
                <c:pt idx="29">
                  <c:v>-6.7055000000000001E-9</c:v>
                </c:pt>
                <c:pt idx="30">
                  <c:v>-6.6992999999999998E-9</c:v>
                </c:pt>
                <c:pt idx="31">
                  <c:v>-6.6929999999999999E-9</c:v>
                </c:pt>
                <c:pt idx="32">
                  <c:v>-6.6867999999999997E-9</c:v>
                </c:pt>
                <c:pt idx="33">
                  <c:v>-6.6804999999999998E-9</c:v>
                </c:pt>
                <c:pt idx="34">
                  <c:v>-6.6743000000000004E-9</c:v>
                </c:pt>
                <c:pt idx="35">
                  <c:v>-6.6679999999999997E-9</c:v>
                </c:pt>
                <c:pt idx="36">
                  <c:v>-6.6618000000000003E-9</c:v>
                </c:pt>
                <c:pt idx="37">
                  <c:v>-6.6554999999999996E-9</c:v>
                </c:pt>
                <c:pt idx="38">
                  <c:v>-6.6493000000000002E-9</c:v>
                </c:pt>
                <c:pt idx="39">
                  <c:v>-6.6430000000000003E-9</c:v>
                </c:pt>
                <c:pt idx="40">
                  <c:v>-6.6368000000000001E-9</c:v>
                </c:pt>
                <c:pt idx="41">
                  <c:v>-6.6305000000000002E-9</c:v>
                </c:pt>
                <c:pt idx="42">
                  <c:v>-6.6243E-9</c:v>
                </c:pt>
                <c:pt idx="43">
                  <c:v>-6.6180000000000001E-9</c:v>
                </c:pt>
                <c:pt idx="44">
                  <c:v>-6.6117999999999999E-9</c:v>
                </c:pt>
                <c:pt idx="45">
                  <c:v>-6.6055E-9</c:v>
                </c:pt>
                <c:pt idx="46">
                  <c:v>-6.5992999999999997E-9</c:v>
                </c:pt>
                <c:pt idx="47">
                  <c:v>-6.5929999999999999E-9</c:v>
                </c:pt>
                <c:pt idx="48">
                  <c:v>-6.5867999999999996E-9</c:v>
                </c:pt>
                <c:pt idx="49">
                  <c:v>-6.5804999999999998E-9</c:v>
                </c:pt>
                <c:pt idx="50">
                  <c:v>-6.5743000000000003E-9</c:v>
                </c:pt>
                <c:pt idx="51">
                  <c:v>-6.5679999999999997E-9</c:v>
                </c:pt>
                <c:pt idx="52">
                  <c:v>-6.5618000000000002E-9</c:v>
                </c:pt>
                <c:pt idx="53">
                  <c:v>-6.5555000000000004E-9</c:v>
                </c:pt>
                <c:pt idx="54">
                  <c:v>-6.5493000000000001E-9</c:v>
                </c:pt>
                <c:pt idx="55">
                  <c:v>-6.5430000000000003E-9</c:v>
                </c:pt>
                <c:pt idx="56">
                  <c:v>-6.5368E-9</c:v>
                </c:pt>
                <c:pt idx="57">
                  <c:v>-6.5305000000000001E-9</c:v>
                </c:pt>
                <c:pt idx="58">
                  <c:v>-6.5242999999999999E-9</c:v>
                </c:pt>
                <c:pt idx="59">
                  <c:v>-6.518E-9</c:v>
                </c:pt>
                <c:pt idx="60">
                  <c:v>-6.5117999999999998E-9</c:v>
                </c:pt>
                <c:pt idx="61">
                  <c:v>-6.5054999999999999E-9</c:v>
                </c:pt>
                <c:pt idx="62">
                  <c:v>-6.4992999999999997E-9</c:v>
                </c:pt>
                <c:pt idx="63">
                  <c:v>-6.4929999999999998E-9</c:v>
                </c:pt>
                <c:pt idx="64">
                  <c:v>-6.4868000000000004E-9</c:v>
                </c:pt>
                <c:pt idx="65">
                  <c:v>-6.4804999999999997E-9</c:v>
                </c:pt>
                <c:pt idx="66">
                  <c:v>-6.4743000000000003E-9</c:v>
                </c:pt>
                <c:pt idx="67">
                  <c:v>-6.4680000000000004E-9</c:v>
                </c:pt>
                <c:pt idx="68">
                  <c:v>-6.4618000000000002E-9</c:v>
                </c:pt>
                <c:pt idx="69">
                  <c:v>-6.4555000000000003E-9</c:v>
                </c:pt>
                <c:pt idx="70">
                  <c:v>-6.4493000000000001E-9</c:v>
                </c:pt>
                <c:pt idx="71">
                  <c:v>-6.4430000000000002E-9</c:v>
                </c:pt>
                <c:pt idx="72">
                  <c:v>-6.4367999999999999E-9</c:v>
                </c:pt>
                <c:pt idx="73">
                  <c:v>-6.4305000000000001E-9</c:v>
                </c:pt>
                <c:pt idx="74">
                  <c:v>-6.4242999999999998E-9</c:v>
                </c:pt>
                <c:pt idx="75">
                  <c:v>-6.418E-9</c:v>
                </c:pt>
                <c:pt idx="76">
                  <c:v>-6.4117999999999997E-9</c:v>
                </c:pt>
                <c:pt idx="77">
                  <c:v>-6.4054999999999999E-9</c:v>
                </c:pt>
                <c:pt idx="78">
                  <c:v>-6.3992999999999996E-9</c:v>
                </c:pt>
                <c:pt idx="79">
                  <c:v>-6.3929999999999997E-9</c:v>
                </c:pt>
                <c:pt idx="80">
                  <c:v>-6.3868000000000003E-9</c:v>
                </c:pt>
                <c:pt idx="81">
                  <c:v>-6.3804999999999996E-9</c:v>
                </c:pt>
                <c:pt idx="82">
                  <c:v>-6.3743000000000002E-9</c:v>
                </c:pt>
                <c:pt idx="83">
                  <c:v>-6.3680000000000003E-9</c:v>
                </c:pt>
                <c:pt idx="84">
                  <c:v>-6.3618000000000001E-9</c:v>
                </c:pt>
                <c:pt idx="85">
                  <c:v>-6.3555000000000002E-9</c:v>
                </c:pt>
                <c:pt idx="86">
                  <c:v>-6.3493E-9</c:v>
                </c:pt>
                <c:pt idx="87">
                  <c:v>-6.3430000000000001E-9</c:v>
                </c:pt>
                <c:pt idx="88">
                  <c:v>-6.3367999999999999E-9</c:v>
                </c:pt>
                <c:pt idx="89">
                  <c:v>-6.3305E-9</c:v>
                </c:pt>
                <c:pt idx="90">
                  <c:v>-6.3242999999999998E-9</c:v>
                </c:pt>
                <c:pt idx="91">
                  <c:v>-6.3179999999999999E-9</c:v>
                </c:pt>
                <c:pt idx="92">
                  <c:v>-6.3117999999999996E-9</c:v>
                </c:pt>
                <c:pt idx="93">
                  <c:v>-6.3054999999999998E-9</c:v>
                </c:pt>
                <c:pt idx="94">
                  <c:v>-6.2993000000000004E-9</c:v>
                </c:pt>
                <c:pt idx="95">
                  <c:v>-6.2929999999999997E-9</c:v>
                </c:pt>
                <c:pt idx="96">
                  <c:v>-6.2868000000000003E-9</c:v>
                </c:pt>
                <c:pt idx="97">
                  <c:v>-6.2805000000000004E-9</c:v>
                </c:pt>
                <c:pt idx="98">
                  <c:v>-6.2743000000000001E-9</c:v>
                </c:pt>
                <c:pt idx="99">
                  <c:v>-6.2680000000000003E-9</c:v>
                </c:pt>
                <c:pt idx="100">
                  <c:v>-6.2618E-9</c:v>
                </c:pt>
                <c:pt idx="101">
                  <c:v>-6.2555000000000002E-9</c:v>
                </c:pt>
                <c:pt idx="102">
                  <c:v>-6.2492999999999999E-9</c:v>
                </c:pt>
                <c:pt idx="103">
                  <c:v>-6.2430000000000001E-9</c:v>
                </c:pt>
                <c:pt idx="104">
                  <c:v>-6.2367999999999998E-9</c:v>
                </c:pt>
                <c:pt idx="105">
                  <c:v>-6.2304999999999999E-9</c:v>
                </c:pt>
                <c:pt idx="106">
                  <c:v>-6.2242999999999997E-9</c:v>
                </c:pt>
                <c:pt idx="107">
                  <c:v>-6.2179999999999998E-9</c:v>
                </c:pt>
                <c:pt idx="108">
                  <c:v>-6.2118000000000004E-9</c:v>
                </c:pt>
                <c:pt idx="109">
                  <c:v>-6.2054999999999997E-9</c:v>
                </c:pt>
                <c:pt idx="110">
                  <c:v>-6.1993000000000003E-9</c:v>
                </c:pt>
                <c:pt idx="111">
                  <c:v>-6.1929999999999996E-9</c:v>
                </c:pt>
                <c:pt idx="112">
                  <c:v>-6.1868000000000002E-9</c:v>
                </c:pt>
                <c:pt idx="113">
                  <c:v>-6.1805000000000003E-9</c:v>
                </c:pt>
                <c:pt idx="114">
                  <c:v>-6.1743000000000001E-9</c:v>
                </c:pt>
                <c:pt idx="115">
                  <c:v>-6.1680000000000002E-9</c:v>
                </c:pt>
                <c:pt idx="116">
                  <c:v>-6.1618E-9</c:v>
                </c:pt>
                <c:pt idx="117">
                  <c:v>-6.1555000000000001E-9</c:v>
                </c:pt>
                <c:pt idx="118">
                  <c:v>-6.1492999999999998E-9</c:v>
                </c:pt>
                <c:pt idx="119">
                  <c:v>-6.143E-9</c:v>
                </c:pt>
                <c:pt idx="120">
                  <c:v>-6.1367999999999997E-9</c:v>
                </c:pt>
                <c:pt idx="121">
                  <c:v>-6.1304999999999999E-9</c:v>
                </c:pt>
                <c:pt idx="122">
                  <c:v>-6.1242999999999996E-9</c:v>
                </c:pt>
                <c:pt idx="123">
                  <c:v>-6.1179999999999998E-9</c:v>
                </c:pt>
                <c:pt idx="124">
                  <c:v>-6.1118000000000003E-9</c:v>
                </c:pt>
                <c:pt idx="125">
                  <c:v>-6.1054999999999996E-9</c:v>
                </c:pt>
                <c:pt idx="126">
                  <c:v>-6.0993000000000002E-9</c:v>
                </c:pt>
                <c:pt idx="127">
                  <c:v>-6.0930000000000004E-9</c:v>
                </c:pt>
                <c:pt idx="128">
                  <c:v>-6.0868000000000001E-9</c:v>
                </c:pt>
                <c:pt idx="129">
                  <c:v>-6.0805000000000003E-9</c:v>
                </c:pt>
                <c:pt idx="130">
                  <c:v>-6.0743E-9</c:v>
                </c:pt>
                <c:pt idx="131">
                  <c:v>-6.0680000000000001E-9</c:v>
                </c:pt>
                <c:pt idx="132">
                  <c:v>-6.0617999999999999E-9</c:v>
                </c:pt>
                <c:pt idx="133">
                  <c:v>-6.0555E-9</c:v>
                </c:pt>
                <c:pt idx="134">
                  <c:v>-6.0492999999999998E-9</c:v>
                </c:pt>
                <c:pt idx="135">
                  <c:v>-6.0429999999999999E-9</c:v>
                </c:pt>
                <c:pt idx="136">
                  <c:v>-6.0367999999999997E-9</c:v>
                </c:pt>
                <c:pt idx="137">
                  <c:v>-6.0304999999999998E-9</c:v>
                </c:pt>
                <c:pt idx="138">
                  <c:v>-6.0243000000000004E-9</c:v>
                </c:pt>
                <c:pt idx="139">
                  <c:v>-6.0179999999999997E-9</c:v>
                </c:pt>
                <c:pt idx="140">
                  <c:v>-6.0118000000000003E-9</c:v>
                </c:pt>
                <c:pt idx="141">
                  <c:v>-6.0055000000000004E-9</c:v>
                </c:pt>
                <c:pt idx="142">
                  <c:v>-5.9993000000000002E-9</c:v>
                </c:pt>
                <c:pt idx="143">
                  <c:v>-5.9930000000000003E-9</c:v>
                </c:pt>
                <c:pt idx="144">
                  <c:v>-5.9868E-9</c:v>
                </c:pt>
                <c:pt idx="145">
                  <c:v>-5.9805000000000002E-9</c:v>
                </c:pt>
                <c:pt idx="146">
                  <c:v>-5.9742999999999999E-9</c:v>
                </c:pt>
                <c:pt idx="147">
                  <c:v>-5.9680000000000001E-9</c:v>
                </c:pt>
                <c:pt idx="148">
                  <c:v>-5.9617999999999998E-9</c:v>
                </c:pt>
                <c:pt idx="149">
                  <c:v>-5.9555E-9</c:v>
                </c:pt>
                <c:pt idx="150">
                  <c:v>-5.9492999999999997E-9</c:v>
                </c:pt>
                <c:pt idx="151">
                  <c:v>-5.9429999999999998E-9</c:v>
                </c:pt>
                <c:pt idx="152">
                  <c:v>-5.9367999999999996E-9</c:v>
                </c:pt>
                <c:pt idx="153">
                  <c:v>-5.9304999999999997E-9</c:v>
                </c:pt>
                <c:pt idx="154">
                  <c:v>-5.9243000000000003E-9</c:v>
                </c:pt>
                <c:pt idx="155">
                  <c:v>-5.9179999999999996E-9</c:v>
                </c:pt>
                <c:pt idx="156">
                  <c:v>-5.9118000000000002E-9</c:v>
                </c:pt>
                <c:pt idx="157">
                  <c:v>-5.9055000000000003E-9</c:v>
                </c:pt>
                <c:pt idx="158">
                  <c:v>-5.8993000000000001E-9</c:v>
                </c:pt>
                <c:pt idx="159">
                  <c:v>-5.8930000000000002E-9</c:v>
                </c:pt>
                <c:pt idx="160">
                  <c:v>-5.8868E-9</c:v>
                </c:pt>
                <c:pt idx="161">
                  <c:v>-5.8805000000000001E-9</c:v>
                </c:pt>
                <c:pt idx="162">
                  <c:v>-5.8742999999999999E-9</c:v>
                </c:pt>
                <c:pt idx="163">
                  <c:v>-5.868E-9</c:v>
                </c:pt>
                <c:pt idx="164">
                  <c:v>-5.8617999999999998E-9</c:v>
                </c:pt>
                <c:pt idx="165">
                  <c:v>-5.8554999999999999E-9</c:v>
                </c:pt>
                <c:pt idx="166">
                  <c:v>-5.8492999999999996E-9</c:v>
                </c:pt>
                <c:pt idx="167">
                  <c:v>-5.8429999999999998E-9</c:v>
                </c:pt>
                <c:pt idx="168">
                  <c:v>-5.8368000000000004E-9</c:v>
                </c:pt>
                <c:pt idx="169">
                  <c:v>-5.8304999999999997E-9</c:v>
                </c:pt>
                <c:pt idx="170">
                  <c:v>-5.8243000000000002E-9</c:v>
                </c:pt>
                <c:pt idx="171">
                  <c:v>-5.8180000000000004E-9</c:v>
                </c:pt>
                <c:pt idx="172">
                  <c:v>-5.8118000000000001E-9</c:v>
                </c:pt>
                <c:pt idx="173">
                  <c:v>-5.8055000000000003E-9</c:v>
                </c:pt>
                <c:pt idx="174">
                  <c:v>-5.7993E-9</c:v>
                </c:pt>
                <c:pt idx="175">
                  <c:v>-5.7930000000000002E-9</c:v>
                </c:pt>
                <c:pt idx="176">
                  <c:v>-5.7867999999999999E-9</c:v>
                </c:pt>
                <c:pt idx="177">
                  <c:v>-5.7805E-9</c:v>
                </c:pt>
                <c:pt idx="178">
                  <c:v>-5.7742999999999998E-9</c:v>
                </c:pt>
                <c:pt idx="179">
                  <c:v>-5.7679999999999999E-9</c:v>
                </c:pt>
                <c:pt idx="180">
                  <c:v>-5.7617999999999997E-9</c:v>
                </c:pt>
                <c:pt idx="181">
                  <c:v>-5.7554999999999998E-9</c:v>
                </c:pt>
                <c:pt idx="182">
                  <c:v>-5.7493000000000004E-9</c:v>
                </c:pt>
                <c:pt idx="183">
                  <c:v>-5.7429999999999997E-9</c:v>
                </c:pt>
                <c:pt idx="184">
                  <c:v>-5.7368000000000003E-9</c:v>
                </c:pt>
                <c:pt idx="185">
                  <c:v>-5.7304999999999996E-9</c:v>
                </c:pt>
                <c:pt idx="186">
                  <c:v>-5.7243000000000002E-9</c:v>
                </c:pt>
                <c:pt idx="187">
                  <c:v>-5.7180000000000003E-9</c:v>
                </c:pt>
                <c:pt idx="188">
                  <c:v>-5.7118000000000001E-9</c:v>
                </c:pt>
                <c:pt idx="189">
                  <c:v>-5.7055000000000002E-9</c:v>
                </c:pt>
                <c:pt idx="190">
                  <c:v>-5.6993E-9</c:v>
                </c:pt>
                <c:pt idx="191">
                  <c:v>-5.6930000000000001E-9</c:v>
                </c:pt>
                <c:pt idx="192">
                  <c:v>-5.6867999999999998E-9</c:v>
                </c:pt>
                <c:pt idx="193">
                  <c:v>-5.6805E-9</c:v>
                </c:pt>
                <c:pt idx="194">
                  <c:v>-5.6742999999999997E-9</c:v>
                </c:pt>
                <c:pt idx="195">
                  <c:v>-5.6679999999999999E-9</c:v>
                </c:pt>
                <c:pt idx="196">
                  <c:v>-5.6617999999999996E-9</c:v>
                </c:pt>
                <c:pt idx="197">
                  <c:v>-5.6554999999999998E-9</c:v>
                </c:pt>
                <c:pt idx="198">
                  <c:v>-5.6493000000000003E-9</c:v>
                </c:pt>
                <c:pt idx="199">
                  <c:v>-5.6429999999999996E-9</c:v>
                </c:pt>
                <c:pt idx="200">
                  <c:v>-5.6368000000000002E-9</c:v>
                </c:pt>
                <c:pt idx="201">
                  <c:v>-5.6305000000000004E-9</c:v>
                </c:pt>
                <c:pt idx="202">
                  <c:v>-5.6243000000000001E-9</c:v>
                </c:pt>
                <c:pt idx="203">
                  <c:v>-5.6180000000000002E-9</c:v>
                </c:pt>
                <c:pt idx="204">
                  <c:v>-5.6118E-9</c:v>
                </c:pt>
                <c:pt idx="205">
                  <c:v>-5.6055000000000001E-9</c:v>
                </c:pt>
                <c:pt idx="206">
                  <c:v>-5.5992999999999999E-9</c:v>
                </c:pt>
                <c:pt idx="207">
                  <c:v>-5.593E-9</c:v>
                </c:pt>
                <c:pt idx="208">
                  <c:v>-5.5867999999999998E-9</c:v>
                </c:pt>
                <c:pt idx="209">
                  <c:v>-5.5804999999999999E-9</c:v>
                </c:pt>
                <c:pt idx="210">
                  <c:v>-5.5742999999999997E-9</c:v>
                </c:pt>
                <c:pt idx="211">
                  <c:v>-5.5679999999999998E-9</c:v>
                </c:pt>
                <c:pt idx="212">
                  <c:v>-5.5618000000000004E-9</c:v>
                </c:pt>
                <c:pt idx="213">
                  <c:v>-5.5554999999999997E-9</c:v>
                </c:pt>
                <c:pt idx="214">
                  <c:v>-5.5493000000000003E-9</c:v>
                </c:pt>
                <c:pt idx="215">
                  <c:v>-5.5430000000000004E-9</c:v>
                </c:pt>
                <c:pt idx="216">
                  <c:v>-5.5368000000000002E-9</c:v>
                </c:pt>
                <c:pt idx="217">
                  <c:v>-5.5305000000000003E-9</c:v>
                </c:pt>
                <c:pt idx="218">
                  <c:v>-5.5243E-9</c:v>
                </c:pt>
                <c:pt idx="219">
                  <c:v>-5.5180000000000002E-9</c:v>
                </c:pt>
                <c:pt idx="220">
                  <c:v>-5.5117999999999999E-9</c:v>
                </c:pt>
                <c:pt idx="221">
                  <c:v>-5.5055000000000001E-9</c:v>
                </c:pt>
                <c:pt idx="222">
                  <c:v>-5.4992999999999998E-9</c:v>
                </c:pt>
                <c:pt idx="223">
                  <c:v>-5.493E-9</c:v>
                </c:pt>
                <c:pt idx="224">
                  <c:v>-5.4867999999999997E-9</c:v>
                </c:pt>
                <c:pt idx="225">
                  <c:v>-5.4804999999999998E-9</c:v>
                </c:pt>
                <c:pt idx="226">
                  <c:v>-5.4742999999999996E-9</c:v>
                </c:pt>
                <c:pt idx="227">
                  <c:v>-5.4679999999999997E-9</c:v>
                </c:pt>
                <c:pt idx="228">
                  <c:v>-5.4618000000000003E-9</c:v>
                </c:pt>
                <c:pt idx="229">
                  <c:v>-5.4554999999999996E-9</c:v>
                </c:pt>
                <c:pt idx="230">
                  <c:v>-5.4493000000000002E-9</c:v>
                </c:pt>
                <c:pt idx="231">
                  <c:v>-5.4430000000000003E-9</c:v>
                </c:pt>
                <c:pt idx="232">
                  <c:v>-5.4368000000000001E-9</c:v>
                </c:pt>
                <c:pt idx="233">
                  <c:v>-5.4305000000000002E-9</c:v>
                </c:pt>
                <c:pt idx="234">
                  <c:v>-5.4243E-9</c:v>
                </c:pt>
                <c:pt idx="235">
                  <c:v>-5.4180000000000001E-9</c:v>
                </c:pt>
                <c:pt idx="236">
                  <c:v>-5.4117999999999999E-9</c:v>
                </c:pt>
                <c:pt idx="237">
                  <c:v>-5.4055E-9</c:v>
                </c:pt>
                <c:pt idx="238">
                  <c:v>-5.3992999999999997E-9</c:v>
                </c:pt>
                <c:pt idx="239">
                  <c:v>-5.3929999999999999E-9</c:v>
                </c:pt>
                <c:pt idx="240">
                  <c:v>-5.3867999999999996E-9</c:v>
                </c:pt>
                <c:pt idx="241">
                  <c:v>-5.3804999999999998E-9</c:v>
                </c:pt>
                <c:pt idx="242">
                  <c:v>-5.3743000000000004E-9</c:v>
                </c:pt>
                <c:pt idx="243">
                  <c:v>-5.3679999999999997E-9</c:v>
                </c:pt>
                <c:pt idx="244">
                  <c:v>-5.3618000000000002E-9</c:v>
                </c:pt>
                <c:pt idx="245">
                  <c:v>-5.3555000000000004E-9</c:v>
                </c:pt>
                <c:pt idx="246">
                  <c:v>-5.3493000000000001E-9</c:v>
                </c:pt>
                <c:pt idx="247">
                  <c:v>-5.3430000000000003E-9</c:v>
                </c:pt>
                <c:pt idx="248">
                  <c:v>-5.3368E-9</c:v>
                </c:pt>
                <c:pt idx="249">
                  <c:v>-5.3305000000000002E-9</c:v>
                </c:pt>
                <c:pt idx="250">
                  <c:v>-5.3242999999999999E-9</c:v>
                </c:pt>
                <c:pt idx="251">
                  <c:v>-5.318E-9</c:v>
                </c:pt>
                <c:pt idx="252">
                  <c:v>-5.3117999999999998E-9</c:v>
                </c:pt>
                <c:pt idx="253">
                  <c:v>-5.3054999999999999E-9</c:v>
                </c:pt>
                <c:pt idx="254">
                  <c:v>-5.2992999999999997E-9</c:v>
                </c:pt>
                <c:pt idx="255">
                  <c:v>-5.2929999999999998E-9</c:v>
                </c:pt>
                <c:pt idx="256">
                  <c:v>-5.2868000000000004E-9</c:v>
                </c:pt>
                <c:pt idx="257">
                  <c:v>-5.2804999999999997E-9</c:v>
                </c:pt>
                <c:pt idx="258">
                  <c:v>-5.2743000000000003E-9</c:v>
                </c:pt>
                <c:pt idx="259">
                  <c:v>-5.2679999999999996E-9</c:v>
                </c:pt>
                <c:pt idx="260">
                  <c:v>-5.2618000000000002E-9</c:v>
                </c:pt>
                <c:pt idx="261">
                  <c:v>-5.2555000000000003E-9</c:v>
                </c:pt>
                <c:pt idx="262">
                  <c:v>-5.2493000000000001E-9</c:v>
                </c:pt>
                <c:pt idx="263">
                  <c:v>-5.2430000000000002E-9</c:v>
                </c:pt>
                <c:pt idx="264">
                  <c:v>-5.2367999999999999E-9</c:v>
                </c:pt>
                <c:pt idx="265">
                  <c:v>-5.2305000000000001E-9</c:v>
                </c:pt>
                <c:pt idx="266">
                  <c:v>-5.2242999999999998E-9</c:v>
                </c:pt>
                <c:pt idx="267">
                  <c:v>-5.218E-9</c:v>
                </c:pt>
                <c:pt idx="268">
                  <c:v>-5.2117999999999997E-9</c:v>
                </c:pt>
                <c:pt idx="269">
                  <c:v>-5.2054999999999999E-9</c:v>
                </c:pt>
                <c:pt idx="270">
                  <c:v>-5.1992999999999996E-9</c:v>
                </c:pt>
                <c:pt idx="271">
                  <c:v>-5.1929999999999997E-9</c:v>
                </c:pt>
                <c:pt idx="272">
                  <c:v>-5.1868000000000003E-9</c:v>
                </c:pt>
                <c:pt idx="273">
                  <c:v>-5.1804999999999996E-9</c:v>
                </c:pt>
                <c:pt idx="274">
                  <c:v>-5.1743000000000002E-9</c:v>
                </c:pt>
                <c:pt idx="275">
                  <c:v>-5.1680000000000004E-9</c:v>
                </c:pt>
                <c:pt idx="276">
                  <c:v>-5.1618000000000001E-9</c:v>
                </c:pt>
                <c:pt idx="277">
                  <c:v>-5.1555000000000002E-9</c:v>
                </c:pt>
                <c:pt idx="278">
                  <c:v>-5.1493E-9</c:v>
                </c:pt>
                <c:pt idx="279">
                  <c:v>-5.1430000000000001E-9</c:v>
                </c:pt>
                <c:pt idx="280">
                  <c:v>-5.1367999999999999E-9</c:v>
                </c:pt>
                <c:pt idx="281">
                  <c:v>-5.1305E-9</c:v>
                </c:pt>
                <c:pt idx="282">
                  <c:v>-5.1242999999999998E-9</c:v>
                </c:pt>
                <c:pt idx="283">
                  <c:v>-5.1179999999999999E-9</c:v>
                </c:pt>
                <c:pt idx="284">
                  <c:v>-5.1117999999999997E-9</c:v>
                </c:pt>
                <c:pt idx="285">
                  <c:v>-5.1054999999999998E-9</c:v>
                </c:pt>
                <c:pt idx="286">
                  <c:v>-5.0993000000000004E-9</c:v>
                </c:pt>
                <c:pt idx="287">
                  <c:v>-5.0929999999999997E-9</c:v>
                </c:pt>
                <c:pt idx="288">
                  <c:v>-5.0868000000000003E-9</c:v>
                </c:pt>
                <c:pt idx="289">
                  <c:v>-5.0805000000000004E-9</c:v>
                </c:pt>
                <c:pt idx="290">
                  <c:v>-5.0743000000000001E-9</c:v>
                </c:pt>
                <c:pt idx="291">
                  <c:v>-5.0680000000000003E-9</c:v>
                </c:pt>
                <c:pt idx="292">
                  <c:v>-5.0618E-9</c:v>
                </c:pt>
                <c:pt idx="293">
                  <c:v>-5.0555000000000002E-9</c:v>
                </c:pt>
                <c:pt idx="294">
                  <c:v>-5.0492999999999999E-9</c:v>
                </c:pt>
                <c:pt idx="295">
                  <c:v>-5.0430000000000001E-9</c:v>
                </c:pt>
                <c:pt idx="296">
                  <c:v>-5.0367999999999998E-9</c:v>
                </c:pt>
                <c:pt idx="297">
                  <c:v>-5.0304999999999999E-9</c:v>
                </c:pt>
                <c:pt idx="298">
                  <c:v>-5.0242999999999997E-9</c:v>
                </c:pt>
                <c:pt idx="299">
                  <c:v>-5.0179999999999998E-9</c:v>
                </c:pt>
                <c:pt idx="300">
                  <c:v>-5.0117999999999996E-9</c:v>
                </c:pt>
                <c:pt idx="301">
                  <c:v>-5.0054999999999997E-9</c:v>
                </c:pt>
                <c:pt idx="302">
                  <c:v>-4.9993000000000003E-9</c:v>
                </c:pt>
                <c:pt idx="303">
                  <c:v>-4.9929999999999996E-9</c:v>
                </c:pt>
                <c:pt idx="304">
                  <c:v>-4.9868000000000002E-9</c:v>
                </c:pt>
                <c:pt idx="305">
                  <c:v>-4.9805000000000003E-9</c:v>
                </c:pt>
                <c:pt idx="306">
                  <c:v>-4.9743000000000001E-9</c:v>
                </c:pt>
                <c:pt idx="307">
                  <c:v>-4.9680000000000002E-9</c:v>
                </c:pt>
                <c:pt idx="308">
                  <c:v>-4.9618E-9</c:v>
                </c:pt>
                <c:pt idx="309">
                  <c:v>-4.9555000000000001E-9</c:v>
                </c:pt>
                <c:pt idx="310">
                  <c:v>-4.9492999999999999E-9</c:v>
                </c:pt>
                <c:pt idx="311">
                  <c:v>-4.943E-9</c:v>
                </c:pt>
                <c:pt idx="312">
                  <c:v>-4.9367999999999997E-9</c:v>
                </c:pt>
                <c:pt idx="313">
                  <c:v>-4.9304999999999999E-9</c:v>
                </c:pt>
                <c:pt idx="314">
                  <c:v>-4.9242999999999996E-9</c:v>
                </c:pt>
                <c:pt idx="315">
                  <c:v>-4.9179999999999998E-9</c:v>
                </c:pt>
                <c:pt idx="316">
                  <c:v>-4.9118000000000003E-9</c:v>
                </c:pt>
                <c:pt idx="317">
                  <c:v>-4.9054999999999997E-9</c:v>
                </c:pt>
                <c:pt idx="318">
                  <c:v>-4.8993000000000002E-9</c:v>
                </c:pt>
                <c:pt idx="319">
                  <c:v>-4.8930000000000004E-9</c:v>
                </c:pt>
                <c:pt idx="320">
                  <c:v>-4.8868000000000001E-9</c:v>
                </c:pt>
                <c:pt idx="321">
                  <c:v>-4.8805000000000003E-9</c:v>
                </c:pt>
                <c:pt idx="322">
                  <c:v>-4.8743E-9</c:v>
                </c:pt>
                <c:pt idx="323">
                  <c:v>-4.8680000000000001E-9</c:v>
                </c:pt>
                <c:pt idx="324">
                  <c:v>-4.8617999999999999E-9</c:v>
                </c:pt>
                <c:pt idx="325">
                  <c:v>-4.8555E-9</c:v>
                </c:pt>
                <c:pt idx="326">
                  <c:v>-4.8492999999999998E-9</c:v>
                </c:pt>
                <c:pt idx="327">
                  <c:v>-4.8429999999999999E-9</c:v>
                </c:pt>
                <c:pt idx="328">
                  <c:v>-4.8367999999999997E-9</c:v>
                </c:pt>
                <c:pt idx="329">
                  <c:v>-4.8304999999999998E-9</c:v>
                </c:pt>
                <c:pt idx="330">
                  <c:v>-4.8243000000000004E-9</c:v>
                </c:pt>
                <c:pt idx="331">
                  <c:v>-4.8179999999999997E-9</c:v>
                </c:pt>
                <c:pt idx="332">
                  <c:v>-4.8118000000000003E-9</c:v>
                </c:pt>
                <c:pt idx="333">
                  <c:v>-4.8054999999999996E-9</c:v>
                </c:pt>
                <c:pt idx="334">
                  <c:v>-4.7993000000000002E-9</c:v>
                </c:pt>
                <c:pt idx="335">
                  <c:v>-4.7930000000000003E-9</c:v>
                </c:pt>
                <c:pt idx="336">
                  <c:v>-4.7868000000000001E-9</c:v>
                </c:pt>
                <c:pt idx="337">
                  <c:v>-4.7805000000000002E-9</c:v>
                </c:pt>
                <c:pt idx="338">
                  <c:v>-4.7742999999999999E-9</c:v>
                </c:pt>
                <c:pt idx="339">
                  <c:v>-4.7680000000000001E-9</c:v>
                </c:pt>
                <c:pt idx="340">
                  <c:v>-4.7617999999999998E-9</c:v>
                </c:pt>
                <c:pt idx="341">
                  <c:v>-4.7555E-9</c:v>
                </c:pt>
                <c:pt idx="342">
                  <c:v>-4.7492999999999997E-9</c:v>
                </c:pt>
                <c:pt idx="343">
                  <c:v>-4.7429999999999999E-9</c:v>
                </c:pt>
                <c:pt idx="344">
                  <c:v>-4.7367999999999996E-9</c:v>
                </c:pt>
                <c:pt idx="345">
                  <c:v>-4.7304999999999997E-9</c:v>
                </c:pt>
                <c:pt idx="346">
                  <c:v>-4.7243000000000003E-9</c:v>
                </c:pt>
                <c:pt idx="347">
                  <c:v>-4.7179999999999996E-9</c:v>
                </c:pt>
                <c:pt idx="348">
                  <c:v>-4.7118000000000002E-9</c:v>
                </c:pt>
                <c:pt idx="349">
                  <c:v>-4.7055000000000003E-9</c:v>
                </c:pt>
                <c:pt idx="350">
                  <c:v>-4.6993000000000001E-9</c:v>
                </c:pt>
                <c:pt idx="351">
                  <c:v>-4.6930000000000002E-9</c:v>
                </c:pt>
                <c:pt idx="352">
                  <c:v>-4.6868E-9</c:v>
                </c:pt>
                <c:pt idx="353">
                  <c:v>-4.6805000000000001E-9</c:v>
                </c:pt>
                <c:pt idx="354">
                  <c:v>-4.6742999999999999E-9</c:v>
                </c:pt>
                <c:pt idx="355">
                  <c:v>-4.668E-9</c:v>
                </c:pt>
                <c:pt idx="356">
                  <c:v>-4.6617999999999998E-9</c:v>
                </c:pt>
                <c:pt idx="357">
                  <c:v>-4.6554999999999999E-9</c:v>
                </c:pt>
                <c:pt idx="358">
                  <c:v>-4.6492999999999997E-9</c:v>
                </c:pt>
                <c:pt idx="359">
                  <c:v>-4.6429999999999998E-9</c:v>
                </c:pt>
                <c:pt idx="360">
                  <c:v>-4.6368000000000004E-9</c:v>
                </c:pt>
                <c:pt idx="361">
                  <c:v>-4.6304999999999997E-9</c:v>
                </c:pt>
                <c:pt idx="362">
                  <c:v>-4.6243000000000003E-9</c:v>
                </c:pt>
                <c:pt idx="363">
                  <c:v>-4.6180000000000004E-9</c:v>
                </c:pt>
                <c:pt idx="364">
                  <c:v>-4.6118000000000001E-9</c:v>
                </c:pt>
                <c:pt idx="365">
                  <c:v>-4.6055000000000003E-9</c:v>
                </c:pt>
                <c:pt idx="366">
                  <c:v>-4.5993E-9</c:v>
                </c:pt>
                <c:pt idx="367">
                  <c:v>-4.5930000000000002E-9</c:v>
                </c:pt>
                <c:pt idx="368">
                  <c:v>-4.5867999999999999E-9</c:v>
                </c:pt>
                <c:pt idx="369">
                  <c:v>-4.5805000000000001E-9</c:v>
                </c:pt>
                <c:pt idx="370">
                  <c:v>-4.5742999999999998E-9</c:v>
                </c:pt>
                <c:pt idx="371">
                  <c:v>-4.5679999999999999E-9</c:v>
                </c:pt>
                <c:pt idx="372">
                  <c:v>-4.5617999999999997E-9</c:v>
                </c:pt>
                <c:pt idx="373">
                  <c:v>-4.5554999999999998E-9</c:v>
                </c:pt>
                <c:pt idx="374">
                  <c:v>-4.5493000000000004E-9</c:v>
                </c:pt>
                <c:pt idx="375">
                  <c:v>-4.5429999999999997E-9</c:v>
                </c:pt>
                <c:pt idx="376">
                  <c:v>-4.5368000000000003E-9</c:v>
                </c:pt>
                <c:pt idx="377">
                  <c:v>-4.5304999999999996E-9</c:v>
                </c:pt>
                <c:pt idx="378">
                  <c:v>-4.5243000000000002E-9</c:v>
                </c:pt>
                <c:pt idx="379">
                  <c:v>-4.5180000000000003E-9</c:v>
                </c:pt>
                <c:pt idx="380">
                  <c:v>-4.5118000000000001E-9</c:v>
                </c:pt>
                <c:pt idx="381">
                  <c:v>-4.5055000000000002E-9</c:v>
                </c:pt>
                <c:pt idx="382">
                  <c:v>-4.4993E-9</c:v>
                </c:pt>
                <c:pt idx="383">
                  <c:v>-4.4930000000000001E-9</c:v>
                </c:pt>
                <c:pt idx="384">
                  <c:v>-4.4867999999999999E-9</c:v>
                </c:pt>
                <c:pt idx="385">
                  <c:v>-4.4805E-9</c:v>
                </c:pt>
                <c:pt idx="386">
                  <c:v>-4.4742999999999997E-9</c:v>
                </c:pt>
                <c:pt idx="387">
                  <c:v>-4.4679999999999999E-9</c:v>
                </c:pt>
                <c:pt idx="388">
                  <c:v>-4.4617999999999996E-9</c:v>
                </c:pt>
                <c:pt idx="389">
                  <c:v>-4.4554999999999998E-9</c:v>
                </c:pt>
                <c:pt idx="390">
                  <c:v>-4.4493000000000003E-9</c:v>
                </c:pt>
                <c:pt idx="391">
                  <c:v>-4.4429999999999996E-9</c:v>
                </c:pt>
                <c:pt idx="392">
                  <c:v>-4.4368000000000002E-9</c:v>
                </c:pt>
                <c:pt idx="393">
                  <c:v>-4.4305000000000004E-9</c:v>
                </c:pt>
                <c:pt idx="394">
                  <c:v>-4.4243000000000001E-9</c:v>
                </c:pt>
                <c:pt idx="395">
                  <c:v>-4.4180000000000003E-9</c:v>
                </c:pt>
                <c:pt idx="396">
                  <c:v>-4.4118E-9</c:v>
                </c:pt>
                <c:pt idx="397">
                  <c:v>-4.4055000000000001E-9</c:v>
                </c:pt>
                <c:pt idx="398">
                  <c:v>-4.3992999999999999E-9</c:v>
                </c:pt>
                <c:pt idx="399">
                  <c:v>-4.393E-9</c:v>
                </c:pt>
                <c:pt idx="400">
                  <c:v>-4.3867999999999998E-9</c:v>
                </c:pt>
                <c:pt idx="401">
                  <c:v>-4.3804999999999999E-9</c:v>
                </c:pt>
                <c:pt idx="402">
                  <c:v>-4.3742999999999997E-9</c:v>
                </c:pt>
                <c:pt idx="403">
                  <c:v>-4.3679999999999998E-9</c:v>
                </c:pt>
                <c:pt idx="404">
                  <c:v>-4.3618000000000004E-9</c:v>
                </c:pt>
                <c:pt idx="405">
                  <c:v>-4.3554999999999997E-9</c:v>
                </c:pt>
                <c:pt idx="406">
                  <c:v>-4.3493000000000003E-9</c:v>
                </c:pt>
                <c:pt idx="407">
                  <c:v>-4.3430000000000004E-9</c:v>
                </c:pt>
                <c:pt idx="408">
                  <c:v>-4.3368000000000002E-9</c:v>
                </c:pt>
                <c:pt idx="409">
                  <c:v>-4.3305000000000003E-9</c:v>
                </c:pt>
                <c:pt idx="410">
                  <c:v>-4.3243E-9</c:v>
                </c:pt>
                <c:pt idx="411">
                  <c:v>-4.3180000000000002E-9</c:v>
                </c:pt>
                <c:pt idx="412">
                  <c:v>-4.3117999999999999E-9</c:v>
                </c:pt>
                <c:pt idx="413">
                  <c:v>-4.3055000000000001E-9</c:v>
                </c:pt>
                <c:pt idx="414">
                  <c:v>-4.2992999999999998E-9</c:v>
                </c:pt>
                <c:pt idx="415">
                  <c:v>-4.293E-9</c:v>
                </c:pt>
                <c:pt idx="416">
                  <c:v>-4.2867999999999997E-9</c:v>
                </c:pt>
                <c:pt idx="417">
                  <c:v>-4.2804999999999998E-9</c:v>
                </c:pt>
                <c:pt idx="418">
                  <c:v>-4.2742999999999996E-9</c:v>
                </c:pt>
                <c:pt idx="419">
                  <c:v>-4.2679999999999997E-9</c:v>
                </c:pt>
                <c:pt idx="420">
                  <c:v>-4.2618000000000003E-9</c:v>
                </c:pt>
                <c:pt idx="421">
                  <c:v>-4.2554999999999996E-9</c:v>
                </c:pt>
                <c:pt idx="422">
                  <c:v>-4.2493000000000002E-9</c:v>
                </c:pt>
                <c:pt idx="423">
                  <c:v>-4.2430000000000003E-9</c:v>
                </c:pt>
                <c:pt idx="424">
                  <c:v>-4.2368000000000001E-9</c:v>
                </c:pt>
                <c:pt idx="425">
                  <c:v>-4.2305000000000002E-9</c:v>
                </c:pt>
                <c:pt idx="426">
                  <c:v>-4.2243E-9</c:v>
                </c:pt>
                <c:pt idx="427">
                  <c:v>-4.2180000000000001E-9</c:v>
                </c:pt>
                <c:pt idx="428">
                  <c:v>-4.2117999999999999E-9</c:v>
                </c:pt>
                <c:pt idx="429">
                  <c:v>-4.2055E-9</c:v>
                </c:pt>
                <c:pt idx="430">
                  <c:v>-4.1992999999999998E-9</c:v>
                </c:pt>
                <c:pt idx="431">
                  <c:v>-4.1929999999999999E-9</c:v>
                </c:pt>
                <c:pt idx="432">
                  <c:v>-4.1867999999999996E-9</c:v>
                </c:pt>
                <c:pt idx="433">
                  <c:v>-4.1804999999999998E-9</c:v>
                </c:pt>
                <c:pt idx="434">
                  <c:v>-4.1743000000000004E-9</c:v>
                </c:pt>
                <c:pt idx="435">
                  <c:v>-4.1679999999999997E-9</c:v>
                </c:pt>
                <c:pt idx="436">
                  <c:v>-4.1618000000000002E-9</c:v>
                </c:pt>
                <c:pt idx="437">
                  <c:v>-4.1555000000000004E-9</c:v>
                </c:pt>
                <c:pt idx="438">
                  <c:v>-4.1493000000000001E-9</c:v>
                </c:pt>
                <c:pt idx="439">
                  <c:v>-4.1430000000000003E-9</c:v>
                </c:pt>
                <c:pt idx="440">
                  <c:v>-4.1368E-9</c:v>
                </c:pt>
                <c:pt idx="441">
                  <c:v>-4.1305000000000002E-9</c:v>
                </c:pt>
                <c:pt idx="442">
                  <c:v>-4.1242999999999999E-9</c:v>
                </c:pt>
                <c:pt idx="443">
                  <c:v>-4.118E-9</c:v>
                </c:pt>
                <c:pt idx="444">
                  <c:v>-4.1117999999999998E-9</c:v>
                </c:pt>
                <c:pt idx="445">
                  <c:v>-4.1054999999999999E-9</c:v>
                </c:pt>
                <c:pt idx="446">
                  <c:v>-4.0992999999999997E-9</c:v>
                </c:pt>
                <c:pt idx="447">
                  <c:v>-4.0929999999999998E-9</c:v>
                </c:pt>
                <c:pt idx="448">
                  <c:v>-4.0868000000000004E-9</c:v>
                </c:pt>
                <c:pt idx="449">
                  <c:v>-4.0804999999999997E-9</c:v>
                </c:pt>
                <c:pt idx="450">
                  <c:v>-4.0743000000000003E-9</c:v>
                </c:pt>
                <c:pt idx="451">
                  <c:v>-4.0679999999999996E-9</c:v>
                </c:pt>
                <c:pt idx="452">
                  <c:v>-4.0618000000000002E-9</c:v>
                </c:pt>
                <c:pt idx="453">
                  <c:v>-4.0555000000000003E-9</c:v>
                </c:pt>
                <c:pt idx="454">
                  <c:v>-4.0493000000000001E-9</c:v>
                </c:pt>
                <c:pt idx="455">
                  <c:v>-4.0430000000000002E-9</c:v>
                </c:pt>
                <c:pt idx="456">
                  <c:v>-4.0368E-9</c:v>
                </c:pt>
                <c:pt idx="457">
                  <c:v>-4.0305000000000001E-9</c:v>
                </c:pt>
                <c:pt idx="458">
                  <c:v>-4.0242999999999998E-9</c:v>
                </c:pt>
                <c:pt idx="459">
                  <c:v>-4.018E-9</c:v>
                </c:pt>
                <c:pt idx="460">
                  <c:v>-4.0117999999999997E-9</c:v>
                </c:pt>
                <c:pt idx="461">
                  <c:v>-4.0054999999999999E-9</c:v>
                </c:pt>
                <c:pt idx="462">
                  <c:v>-3.9992999999999996E-9</c:v>
                </c:pt>
                <c:pt idx="463">
                  <c:v>-3.9929999999999998E-9</c:v>
                </c:pt>
                <c:pt idx="464">
                  <c:v>-3.9868000000000003E-9</c:v>
                </c:pt>
                <c:pt idx="465">
                  <c:v>-3.9804999999999996E-9</c:v>
                </c:pt>
                <c:pt idx="466">
                  <c:v>-3.9743000000000002E-9</c:v>
                </c:pt>
                <c:pt idx="467">
                  <c:v>-3.9680000000000004E-9</c:v>
                </c:pt>
                <c:pt idx="468">
                  <c:v>-3.9618000000000001E-9</c:v>
                </c:pt>
                <c:pt idx="469">
                  <c:v>-3.9555000000000002E-9</c:v>
                </c:pt>
                <c:pt idx="470">
                  <c:v>-3.9493E-9</c:v>
                </c:pt>
                <c:pt idx="471">
                  <c:v>-3.9430000000000001E-9</c:v>
                </c:pt>
                <c:pt idx="472">
                  <c:v>-3.9367999999999999E-9</c:v>
                </c:pt>
                <c:pt idx="473">
                  <c:v>-3.9305E-9</c:v>
                </c:pt>
                <c:pt idx="474">
                  <c:v>-3.9242999999999998E-9</c:v>
                </c:pt>
                <c:pt idx="475">
                  <c:v>-3.9179999999999999E-9</c:v>
                </c:pt>
                <c:pt idx="476">
                  <c:v>-3.9117999999999997E-9</c:v>
                </c:pt>
                <c:pt idx="477">
                  <c:v>-3.9054999999999998E-9</c:v>
                </c:pt>
                <c:pt idx="478">
                  <c:v>-3.8993000000000004E-9</c:v>
                </c:pt>
                <c:pt idx="479">
                  <c:v>-3.8929999999999997E-9</c:v>
                </c:pt>
                <c:pt idx="480">
                  <c:v>-3.8868000000000003E-9</c:v>
                </c:pt>
                <c:pt idx="481">
                  <c:v>-3.8805000000000004E-9</c:v>
                </c:pt>
                <c:pt idx="482">
                  <c:v>-3.8743000000000002E-9</c:v>
                </c:pt>
                <c:pt idx="483">
                  <c:v>-3.8680000000000003E-9</c:v>
                </c:pt>
                <c:pt idx="484">
                  <c:v>-3.8618E-9</c:v>
                </c:pt>
                <c:pt idx="485">
                  <c:v>-3.8555000000000002E-9</c:v>
                </c:pt>
                <c:pt idx="486">
                  <c:v>-3.8492999999999999E-9</c:v>
                </c:pt>
                <c:pt idx="487">
                  <c:v>-3.8430000000000001E-9</c:v>
                </c:pt>
                <c:pt idx="488">
                  <c:v>-3.8367999999999998E-9</c:v>
                </c:pt>
                <c:pt idx="489">
                  <c:v>-3.8305E-9</c:v>
                </c:pt>
                <c:pt idx="490">
                  <c:v>-3.8242999999999997E-9</c:v>
                </c:pt>
                <c:pt idx="491">
                  <c:v>-3.8179999999999998E-9</c:v>
                </c:pt>
                <c:pt idx="492">
                  <c:v>-3.8117999999999996E-9</c:v>
                </c:pt>
                <c:pt idx="493">
                  <c:v>-3.8054999999999997E-9</c:v>
                </c:pt>
                <c:pt idx="494">
                  <c:v>-3.7993000000000003E-9</c:v>
                </c:pt>
                <c:pt idx="495">
                  <c:v>-3.7929999999999996E-9</c:v>
                </c:pt>
                <c:pt idx="496">
                  <c:v>-3.7868000000000002E-9</c:v>
                </c:pt>
                <c:pt idx="497">
                  <c:v>-3.7805000000000003E-9</c:v>
                </c:pt>
                <c:pt idx="498">
                  <c:v>-3.7743000000000001E-9</c:v>
                </c:pt>
                <c:pt idx="499">
                  <c:v>-3.7680000000000002E-9</c:v>
                </c:pt>
                <c:pt idx="500">
                  <c:v>-3.7618E-9</c:v>
                </c:pt>
                <c:pt idx="501">
                  <c:v>-3.7555000000000001E-9</c:v>
                </c:pt>
                <c:pt idx="502">
                  <c:v>-3.7492999999999999E-9</c:v>
                </c:pt>
                <c:pt idx="503">
                  <c:v>-3.743E-9</c:v>
                </c:pt>
                <c:pt idx="504">
                  <c:v>-3.7367999999999998E-9</c:v>
                </c:pt>
                <c:pt idx="505">
                  <c:v>-3.7304999999999999E-9</c:v>
                </c:pt>
                <c:pt idx="506">
                  <c:v>-3.7243000000000001E-9</c:v>
                </c:pt>
                <c:pt idx="507">
                  <c:v>-3.7180000000000002E-9</c:v>
                </c:pt>
                <c:pt idx="508">
                  <c:v>-3.7117999999999999E-9</c:v>
                </c:pt>
                <c:pt idx="509">
                  <c:v>-3.7055000000000001E-9</c:v>
                </c:pt>
                <c:pt idx="510">
                  <c:v>-3.6992999999999998E-9</c:v>
                </c:pt>
                <c:pt idx="511">
                  <c:v>-3.693E-9</c:v>
                </c:pt>
                <c:pt idx="512">
                  <c:v>-3.6868000000000001E-9</c:v>
                </c:pt>
                <c:pt idx="513">
                  <c:v>-3.6804999999999999E-9</c:v>
                </c:pt>
                <c:pt idx="514">
                  <c:v>-3.6743E-9</c:v>
                </c:pt>
                <c:pt idx="515">
                  <c:v>-3.6680000000000002E-9</c:v>
                </c:pt>
                <c:pt idx="516">
                  <c:v>-3.6617999999999999E-9</c:v>
                </c:pt>
                <c:pt idx="517">
                  <c:v>-3.6555E-9</c:v>
                </c:pt>
                <c:pt idx="518">
                  <c:v>-3.6492999999999998E-9</c:v>
                </c:pt>
                <c:pt idx="519">
                  <c:v>-3.6429999999999999E-9</c:v>
                </c:pt>
                <c:pt idx="520">
                  <c:v>-3.6368000000000001E-9</c:v>
                </c:pt>
                <c:pt idx="521">
                  <c:v>-3.6304999999999998E-9</c:v>
                </c:pt>
                <c:pt idx="522">
                  <c:v>-3.6243E-9</c:v>
                </c:pt>
                <c:pt idx="523">
                  <c:v>-3.6180000000000001E-9</c:v>
                </c:pt>
                <c:pt idx="524">
                  <c:v>-3.6117999999999999E-9</c:v>
                </c:pt>
                <c:pt idx="525">
                  <c:v>-3.6055E-9</c:v>
                </c:pt>
                <c:pt idx="526">
                  <c:v>-3.5993000000000002E-9</c:v>
                </c:pt>
                <c:pt idx="527">
                  <c:v>-3.5929999999999999E-9</c:v>
                </c:pt>
                <c:pt idx="528">
                  <c:v>-3.5868000000000001E-9</c:v>
                </c:pt>
                <c:pt idx="529">
                  <c:v>-3.5805000000000002E-9</c:v>
                </c:pt>
                <c:pt idx="530">
                  <c:v>-3.5743E-9</c:v>
                </c:pt>
                <c:pt idx="531">
                  <c:v>-3.5680000000000001E-9</c:v>
                </c:pt>
                <c:pt idx="532">
                  <c:v>-3.5617999999999998E-9</c:v>
                </c:pt>
                <c:pt idx="533">
                  <c:v>-3.5555E-9</c:v>
                </c:pt>
                <c:pt idx="534">
                  <c:v>-3.5493000000000001E-9</c:v>
                </c:pt>
                <c:pt idx="535">
                  <c:v>-3.5429999999999999E-9</c:v>
                </c:pt>
                <c:pt idx="536">
                  <c:v>-3.5368E-9</c:v>
                </c:pt>
                <c:pt idx="537">
                  <c:v>-3.5305000000000002E-9</c:v>
                </c:pt>
                <c:pt idx="538">
                  <c:v>-3.5242999999999999E-9</c:v>
                </c:pt>
                <c:pt idx="539">
                  <c:v>-3.5180000000000001E-9</c:v>
                </c:pt>
                <c:pt idx="540">
                  <c:v>-3.5117999999999998E-9</c:v>
                </c:pt>
                <c:pt idx="541">
                  <c:v>-3.5054999999999999E-9</c:v>
                </c:pt>
                <c:pt idx="542">
                  <c:v>-3.4993000000000001E-9</c:v>
                </c:pt>
                <c:pt idx="543">
                  <c:v>-3.4929999999999998E-9</c:v>
                </c:pt>
                <c:pt idx="544">
                  <c:v>-3.4868E-9</c:v>
                </c:pt>
                <c:pt idx="545">
                  <c:v>-3.4805000000000001E-9</c:v>
                </c:pt>
                <c:pt idx="546">
                  <c:v>-3.4742999999999999E-9</c:v>
                </c:pt>
                <c:pt idx="547">
                  <c:v>-3.468E-9</c:v>
                </c:pt>
                <c:pt idx="548">
                  <c:v>-3.4618000000000002E-9</c:v>
                </c:pt>
                <c:pt idx="549">
                  <c:v>-3.4554999999999999E-9</c:v>
                </c:pt>
                <c:pt idx="550">
                  <c:v>-3.4493000000000001E-9</c:v>
                </c:pt>
                <c:pt idx="551">
                  <c:v>-3.4429999999999998E-9</c:v>
                </c:pt>
                <c:pt idx="552">
                  <c:v>-3.4368E-9</c:v>
                </c:pt>
                <c:pt idx="553">
                  <c:v>-3.4305000000000001E-9</c:v>
                </c:pt>
                <c:pt idx="554">
                  <c:v>-3.4242999999999998E-9</c:v>
                </c:pt>
                <c:pt idx="555">
                  <c:v>-3.418E-9</c:v>
                </c:pt>
                <c:pt idx="556">
                  <c:v>-3.4118000000000002E-9</c:v>
                </c:pt>
                <c:pt idx="557">
                  <c:v>-3.4054999999999999E-9</c:v>
                </c:pt>
                <c:pt idx="558">
                  <c:v>-3.3993E-9</c:v>
                </c:pt>
                <c:pt idx="559">
                  <c:v>-3.3930000000000002E-9</c:v>
                </c:pt>
                <c:pt idx="560">
                  <c:v>-3.3867999999999999E-9</c:v>
                </c:pt>
                <c:pt idx="561">
                  <c:v>-3.3805000000000001E-9</c:v>
                </c:pt>
                <c:pt idx="562">
                  <c:v>-3.3742999999999998E-9</c:v>
                </c:pt>
                <c:pt idx="563">
                  <c:v>-3.368E-9</c:v>
                </c:pt>
                <c:pt idx="564">
                  <c:v>-3.3618000000000001E-9</c:v>
                </c:pt>
                <c:pt idx="565">
                  <c:v>-3.3554999999999998E-9</c:v>
                </c:pt>
                <c:pt idx="566">
                  <c:v>-3.3493E-9</c:v>
                </c:pt>
                <c:pt idx="567">
                  <c:v>-3.3430000000000001E-9</c:v>
                </c:pt>
                <c:pt idx="568">
                  <c:v>-3.3367999999999999E-9</c:v>
                </c:pt>
                <c:pt idx="569">
                  <c:v>-3.3305E-9</c:v>
                </c:pt>
                <c:pt idx="570">
                  <c:v>-3.3243000000000002E-9</c:v>
                </c:pt>
                <c:pt idx="571">
                  <c:v>-3.3179999999999999E-9</c:v>
                </c:pt>
                <c:pt idx="572">
                  <c:v>-3.3118000000000001E-9</c:v>
                </c:pt>
                <c:pt idx="573">
                  <c:v>-3.3054999999999998E-9</c:v>
                </c:pt>
                <c:pt idx="574">
                  <c:v>-3.2993E-9</c:v>
                </c:pt>
                <c:pt idx="575">
                  <c:v>-3.2930000000000001E-9</c:v>
                </c:pt>
                <c:pt idx="576">
                  <c:v>-3.2867999999999999E-9</c:v>
                </c:pt>
                <c:pt idx="577">
                  <c:v>-3.2805E-9</c:v>
                </c:pt>
                <c:pt idx="578">
                  <c:v>-3.2743000000000002E-9</c:v>
                </c:pt>
                <c:pt idx="579">
                  <c:v>-3.2679999999999999E-9</c:v>
                </c:pt>
                <c:pt idx="580">
                  <c:v>-3.2618E-9</c:v>
                </c:pt>
                <c:pt idx="581">
                  <c:v>-3.2555000000000002E-9</c:v>
                </c:pt>
                <c:pt idx="582">
                  <c:v>-3.2492999999999999E-9</c:v>
                </c:pt>
                <c:pt idx="583">
                  <c:v>-3.2430000000000001E-9</c:v>
                </c:pt>
                <c:pt idx="584">
                  <c:v>-3.2367999999999998E-9</c:v>
                </c:pt>
                <c:pt idx="585">
                  <c:v>-3.2305E-9</c:v>
                </c:pt>
                <c:pt idx="586">
                  <c:v>-3.2243000000000001E-9</c:v>
                </c:pt>
                <c:pt idx="587">
                  <c:v>-3.2179999999999998E-9</c:v>
                </c:pt>
                <c:pt idx="588">
                  <c:v>-3.2118E-9</c:v>
                </c:pt>
                <c:pt idx="589">
                  <c:v>-3.2055000000000001E-9</c:v>
                </c:pt>
                <c:pt idx="590">
                  <c:v>-3.1992999999999999E-9</c:v>
                </c:pt>
                <c:pt idx="591">
                  <c:v>-3.193E-9</c:v>
                </c:pt>
                <c:pt idx="592">
                  <c:v>-3.1868000000000002E-9</c:v>
                </c:pt>
                <c:pt idx="593">
                  <c:v>-3.1804999999999999E-9</c:v>
                </c:pt>
                <c:pt idx="594">
                  <c:v>-3.1743000000000001E-9</c:v>
                </c:pt>
                <c:pt idx="595">
                  <c:v>-3.1679999999999998E-9</c:v>
                </c:pt>
                <c:pt idx="596">
                  <c:v>-3.1618E-9</c:v>
                </c:pt>
                <c:pt idx="597">
                  <c:v>-3.1555000000000001E-9</c:v>
                </c:pt>
                <c:pt idx="598">
                  <c:v>-3.1492999999999999E-9</c:v>
                </c:pt>
                <c:pt idx="599">
                  <c:v>-3.143E-9</c:v>
                </c:pt>
                <c:pt idx="600">
                  <c:v>-3.1368000000000002E-9</c:v>
                </c:pt>
                <c:pt idx="601">
                  <c:v>-3.1304999999999999E-9</c:v>
                </c:pt>
                <c:pt idx="602">
                  <c:v>-3.1243000000000001E-9</c:v>
                </c:pt>
                <c:pt idx="603">
                  <c:v>-3.1180000000000002E-9</c:v>
                </c:pt>
                <c:pt idx="604">
                  <c:v>-3.1117999999999999E-9</c:v>
                </c:pt>
                <c:pt idx="605">
                  <c:v>-3.1055000000000001E-9</c:v>
                </c:pt>
                <c:pt idx="606">
                  <c:v>-3.0992999999999998E-9</c:v>
                </c:pt>
                <c:pt idx="607">
                  <c:v>-3.093E-9</c:v>
                </c:pt>
                <c:pt idx="608">
                  <c:v>-3.0868000000000001E-9</c:v>
                </c:pt>
                <c:pt idx="609">
                  <c:v>-3.0804999999999999E-9</c:v>
                </c:pt>
                <c:pt idx="610">
                  <c:v>-3.0743E-9</c:v>
                </c:pt>
                <c:pt idx="611">
                  <c:v>-3.0680000000000002E-9</c:v>
                </c:pt>
                <c:pt idx="612">
                  <c:v>-3.0617999999999999E-9</c:v>
                </c:pt>
                <c:pt idx="613">
                  <c:v>-3.0555E-9</c:v>
                </c:pt>
                <c:pt idx="614">
                  <c:v>-3.0492999999999998E-9</c:v>
                </c:pt>
                <c:pt idx="615">
                  <c:v>-3.0429999999999999E-9</c:v>
                </c:pt>
                <c:pt idx="616">
                  <c:v>-3.0368000000000001E-9</c:v>
                </c:pt>
                <c:pt idx="617">
                  <c:v>-3.0304999999999998E-9</c:v>
                </c:pt>
                <c:pt idx="618">
                  <c:v>-3.0243E-9</c:v>
                </c:pt>
                <c:pt idx="619">
                  <c:v>-3.0180000000000001E-9</c:v>
                </c:pt>
                <c:pt idx="620">
                  <c:v>-3.0117999999999999E-9</c:v>
                </c:pt>
                <c:pt idx="621">
                  <c:v>-3.0055E-9</c:v>
                </c:pt>
                <c:pt idx="622">
                  <c:v>-2.9993000000000002E-9</c:v>
                </c:pt>
                <c:pt idx="623">
                  <c:v>-2.9929999999999999E-9</c:v>
                </c:pt>
                <c:pt idx="624">
                  <c:v>-2.9868000000000001E-9</c:v>
                </c:pt>
                <c:pt idx="625">
                  <c:v>-2.9805000000000002E-9</c:v>
                </c:pt>
                <c:pt idx="626">
                  <c:v>-2.9743E-9</c:v>
                </c:pt>
                <c:pt idx="627">
                  <c:v>-2.9680000000000001E-9</c:v>
                </c:pt>
                <c:pt idx="628">
                  <c:v>-2.9617999999999998E-9</c:v>
                </c:pt>
                <c:pt idx="629">
                  <c:v>-2.9555E-9</c:v>
                </c:pt>
                <c:pt idx="630">
                  <c:v>-2.9493000000000001E-9</c:v>
                </c:pt>
                <c:pt idx="631">
                  <c:v>-2.9429999999999999E-9</c:v>
                </c:pt>
                <c:pt idx="632">
                  <c:v>-2.9368E-9</c:v>
                </c:pt>
                <c:pt idx="633">
                  <c:v>-2.9305000000000002E-9</c:v>
                </c:pt>
                <c:pt idx="634">
                  <c:v>-2.9242999999999999E-9</c:v>
                </c:pt>
                <c:pt idx="635">
                  <c:v>-2.9180000000000001E-9</c:v>
                </c:pt>
                <c:pt idx="636">
                  <c:v>-2.9117999999999998E-9</c:v>
                </c:pt>
                <c:pt idx="637">
                  <c:v>-2.9054999999999999E-9</c:v>
                </c:pt>
                <c:pt idx="638">
                  <c:v>-2.8993000000000001E-9</c:v>
                </c:pt>
                <c:pt idx="639">
                  <c:v>-2.8929999999999998E-9</c:v>
                </c:pt>
                <c:pt idx="640">
                  <c:v>-2.8868E-9</c:v>
                </c:pt>
                <c:pt idx="641">
                  <c:v>-2.8805000000000001E-9</c:v>
                </c:pt>
                <c:pt idx="642">
                  <c:v>-2.8742999999999999E-9</c:v>
                </c:pt>
                <c:pt idx="643">
                  <c:v>-2.868E-9</c:v>
                </c:pt>
                <c:pt idx="644">
                  <c:v>-2.8618000000000002E-9</c:v>
                </c:pt>
                <c:pt idx="645">
                  <c:v>-2.8554999999999999E-9</c:v>
                </c:pt>
                <c:pt idx="646">
                  <c:v>-2.8493000000000001E-9</c:v>
                </c:pt>
                <c:pt idx="647">
                  <c:v>-2.8429999999999998E-9</c:v>
                </c:pt>
                <c:pt idx="648">
                  <c:v>-2.8368E-9</c:v>
                </c:pt>
                <c:pt idx="649">
                  <c:v>-2.8305000000000001E-9</c:v>
                </c:pt>
                <c:pt idx="650">
                  <c:v>-2.8242999999999999E-9</c:v>
                </c:pt>
                <c:pt idx="651">
                  <c:v>-2.818E-9</c:v>
                </c:pt>
                <c:pt idx="652">
                  <c:v>-2.8118000000000002E-9</c:v>
                </c:pt>
                <c:pt idx="653">
                  <c:v>-2.8054999999999999E-9</c:v>
                </c:pt>
                <c:pt idx="654">
                  <c:v>-2.7993E-9</c:v>
                </c:pt>
                <c:pt idx="655">
                  <c:v>-2.7930000000000002E-9</c:v>
                </c:pt>
                <c:pt idx="656">
                  <c:v>-2.7867999999999999E-9</c:v>
                </c:pt>
                <c:pt idx="657">
                  <c:v>-2.7805000000000001E-9</c:v>
                </c:pt>
                <c:pt idx="658">
                  <c:v>-2.7742999999999998E-9</c:v>
                </c:pt>
                <c:pt idx="659">
                  <c:v>-2.768E-9</c:v>
                </c:pt>
                <c:pt idx="660">
                  <c:v>-2.7618000000000001E-9</c:v>
                </c:pt>
                <c:pt idx="661">
                  <c:v>-2.7554999999999998E-9</c:v>
                </c:pt>
                <c:pt idx="662">
                  <c:v>-2.7493E-9</c:v>
                </c:pt>
                <c:pt idx="663">
                  <c:v>-2.7430000000000001E-9</c:v>
                </c:pt>
                <c:pt idx="664">
                  <c:v>-2.7367999999999999E-9</c:v>
                </c:pt>
                <c:pt idx="665">
                  <c:v>-2.7305E-9</c:v>
                </c:pt>
                <c:pt idx="666">
                  <c:v>-2.7243000000000002E-9</c:v>
                </c:pt>
                <c:pt idx="667">
                  <c:v>-2.7179999999999999E-9</c:v>
                </c:pt>
                <c:pt idx="668">
                  <c:v>-2.7118000000000001E-9</c:v>
                </c:pt>
                <c:pt idx="669">
                  <c:v>-2.7054999999999998E-9</c:v>
                </c:pt>
                <c:pt idx="670">
                  <c:v>-2.6993E-9</c:v>
                </c:pt>
                <c:pt idx="671">
                  <c:v>-2.6930000000000001E-9</c:v>
                </c:pt>
                <c:pt idx="672">
                  <c:v>-2.6867999999999999E-9</c:v>
                </c:pt>
                <c:pt idx="673">
                  <c:v>-2.6805E-9</c:v>
                </c:pt>
                <c:pt idx="674">
                  <c:v>-2.6743000000000002E-9</c:v>
                </c:pt>
                <c:pt idx="675">
                  <c:v>-2.6679999999999999E-9</c:v>
                </c:pt>
                <c:pt idx="676">
                  <c:v>-2.6618000000000001E-9</c:v>
                </c:pt>
                <c:pt idx="677">
                  <c:v>-2.6555000000000002E-9</c:v>
                </c:pt>
                <c:pt idx="678">
                  <c:v>-2.6492999999999999E-9</c:v>
                </c:pt>
                <c:pt idx="679">
                  <c:v>-2.6430000000000001E-9</c:v>
                </c:pt>
                <c:pt idx="680">
                  <c:v>-2.6367999999999998E-9</c:v>
                </c:pt>
                <c:pt idx="681">
                  <c:v>-2.6305E-9</c:v>
                </c:pt>
                <c:pt idx="682">
                  <c:v>-2.6243000000000001E-9</c:v>
                </c:pt>
                <c:pt idx="683">
                  <c:v>-2.6179999999999999E-9</c:v>
                </c:pt>
                <c:pt idx="684">
                  <c:v>-2.6118E-9</c:v>
                </c:pt>
                <c:pt idx="685">
                  <c:v>-2.6055000000000002E-9</c:v>
                </c:pt>
                <c:pt idx="686">
                  <c:v>-2.5992999999999999E-9</c:v>
                </c:pt>
                <c:pt idx="687">
                  <c:v>-2.593E-9</c:v>
                </c:pt>
                <c:pt idx="688">
                  <c:v>-2.5867999999999998E-9</c:v>
                </c:pt>
                <c:pt idx="689">
                  <c:v>-2.5804999999999999E-9</c:v>
                </c:pt>
                <c:pt idx="690">
                  <c:v>-2.5743000000000001E-9</c:v>
                </c:pt>
                <c:pt idx="691">
                  <c:v>-2.5679999999999998E-9</c:v>
                </c:pt>
                <c:pt idx="692">
                  <c:v>-2.5618E-9</c:v>
                </c:pt>
                <c:pt idx="693">
                  <c:v>-2.5555000000000001E-9</c:v>
                </c:pt>
                <c:pt idx="694">
                  <c:v>-2.5492999999999999E-9</c:v>
                </c:pt>
                <c:pt idx="695">
                  <c:v>-2.543E-9</c:v>
                </c:pt>
                <c:pt idx="696">
                  <c:v>-2.5368000000000002E-9</c:v>
                </c:pt>
                <c:pt idx="697">
                  <c:v>-2.5304999999999999E-9</c:v>
                </c:pt>
                <c:pt idx="698">
                  <c:v>-2.5243000000000001E-9</c:v>
                </c:pt>
                <c:pt idx="699">
                  <c:v>-2.5180000000000002E-9</c:v>
                </c:pt>
                <c:pt idx="700">
                  <c:v>-2.5117999999999999E-9</c:v>
                </c:pt>
                <c:pt idx="701">
                  <c:v>-2.5055000000000001E-9</c:v>
                </c:pt>
                <c:pt idx="702">
                  <c:v>-2.4992999999999998E-9</c:v>
                </c:pt>
                <c:pt idx="703">
                  <c:v>-2.493E-9</c:v>
                </c:pt>
                <c:pt idx="704">
                  <c:v>-2.4868000000000001E-9</c:v>
                </c:pt>
                <c:pt idx="705">
                  <c:v>-2.4804999999999999E-9</c:v>
                </c:pt>
                <c:pt idx="706">
                  <c:v>-2.4743E-9</c:v>
                </c:pt>
                <c:pt idx="707">
                  <c:v>-2.4680000000000002E-9</c:v>
                </c:pt>
                <c:pt idx="708">
                  <c:v>-2.4617999999999999E-9</c:v>
                </c:pt>
                <c:pt idx="709">
                  <c:v>-2.4555000000000001E-9</c:v>
                </c:pt>
                <c:pt idx="710">
                  <c:v>-2.4492999999999998E-9</c:v>
                </c:pt>
                <c:pt idx="711">
                  <c:v>-2.4429999999999999E-9</c:v>
                </c:pt>
                <c:pt idx="712">
                  <c:v>-2.4368000000000001E-9</c:v>
                </c:pt>
                <c:pt idx="713">
                  <c:v>-2.4304999999999998E-9</c:v>
                </c:pt>
                <c:pt idx="714">
                  <c:v>-2.4243E-9</c:v>
                </c:pt>
                <c:pt idx="715">
                  <c:v>-2.4180000000000001E-9</c:v>
                </c:pt>
                <c:pt idx="716">
                  <c:v>-2.4117999999999999E-9</c:v>
                </c:pt>
                <c:pt idx="717">
                  <c:v>-2.4055E-9</c:v>
                </c:pt>
                <c:pt idx="718">
                  <c:v>-2.3993000000000002E-9</c:v>
                </c:pt>
                <c:pt idx="719">
                  <c:v>-2.3929999999999999E-9</c:v>
                </c:pt>
                <c:pt idx="720">
                  <c:v>-2.3868000000000001E-9</c:v>
                </c:pt>
                <c:pt idx="721">
                  <c:v>-2.3805000000000002E-9</c:v>
                </c:pt>
                <c:pt idx="722">
                  <c:v>-2.3743E-9</c:v>
                </c:pt>
                <c:pt idx="723">
                  <c:v>-2.3680000000000001E-9</c:v>
                </c:pt>
                <c:pt idx="724">
                  <c:v>-2.3617999999999998E-9</c:v>
                </c:pt>
                <c:pt idx="725">
                  <c:v>-2.3555E-9</c:v>
                </c:pt>
                <c:pt idx="726">
                  <c:v>-2.3493000000000001E-9</c:v>
                </c:pt>
                <c:pt idx="727">
                  <c:v>-2.3429999999999999E-9</c:v>
                </c:pt>
                <c:pt idx="728">
                  <c:v>-2.3368E-9</c:v>
                </c:pt>
                <c:pt idx="729">
                  <c:v>-2.3305000000000002E-9</c:v>
                </c:pt>
                <c:pt idx="730">
                  <c:v>-2.3242999999999999E-9</c:v>
                </c:pt>
                <c:pt idx="731">
                  <c:v>-2.3180000000000001E-9</c:v>
                </c:pt>
                <c:pt idx="732">
                  <c:v>-2.3117999999999998E-9</c:v>
                </c:pt>
                <c:pt idx="733">
                  <c:v>-2.3054999999999999E-9</c:v>
                </c:pt>
                <c:pt idx="734">
                  <c:v>-2.2993000000000001E-9</c:v>
                </c:pt>
                <c:pt idx="735">
                  <c:v>-2.2929999999999998E-9</c:v>
                </c:pt>
                <c:pt idx="736">
                  <c:v>-2.2868E-9</c:v>
                </c:pt>
                <c:pt idx="737">
                  <c:v>-2.2805000000000001E-9</c:v>
                </c:pt>
                <c:pt idx="738">
                  <c:v>-2.2742999999999999E-9</c:v>
                </c:pt>
                <c:pt idx="739">
                  <c:v>-2.268E-9</c:v>
                </c:pt>
                <c:pt idx="740">
                  <c:v>-2.2618000000000002E-9</c:v>
                </c:pt>
                <c:pt idx="741">
                  <c:v>-2.2554999999999999E-9</c:v>
                </c:pt>
                <c:pt idx="742">
                  <c:v>-2.2493000000000001E-9</c:v>
                </c:pt>
                <c:pt idx="743">
                  <c:v>-2.2429999999999998E-9</c:v>
                </c:pt>
                <c:pt idx="744">
                  <c:v>-2.2368E-9</c:v>
                </c:pt>
                <c:pt idx="745">
                  <c:v>-2.2305000000000001E-9</c:v>
                </c:pt>
                <c:pt idx="746">
                  <c:v>-2.2242999999999999E-9</c:v>
                </c:pt>
                <c:pt idx="747">
                  <c:v>-2.218E-9</c:v>
                </c:pt>
                <c:pt idx="748">
                  <c:v>-2.2118000000000002E-9</c:v>
                </c:pt>
                <c:pt idx="749">
                  <c:v>-2.2054999999999999E-9</c:v>
                </c:pt>
                <c:pt idx="750">
                  <c:v>-2.1993E-9</c:v>
                </c:pt>
                <c:pt idx="751">
                  <c:v>-2.1930000000000002E-9</c:v>
                </c:pt>
                <c:pt idx="752">
                  <c:v>-2.1867999999999999E-9</c:v>
                </c:pt>
                <c:pt idx="753">
                  <c:v>-2.1805000000000001E-9</c:v>
                </c:pt>
                <c:pt idx="754">
                  <c:v>-2.1742999999999998E-9</c:v>
                </c:pt>
                <c:pt idx="755">
                  <c:v>-2.168E-9</c:v>
                </c:pt>
                <c:pt idx="756">
                  <c:v>-2.1618000000000001E-9</c:v>
                </c:pt>
                <c:pt idx="757">
                  <c:v>-2.1554999999999998E-9</c:v>
                </c:pt>
                <c:pt idx="758">
                  <c:v>-2.1493E-9</c:v>
                </c:pt>
                <c:pt idx="759">
                  <c:v>-2.1430000000000001E-9</c:v>
                </c:pt>
                <c:pt idx="760">
                  <c:v>-2.1367999999999999E-9</c:v>
                </c:pt>
                <c:pt idx="761">
                  <c:v>-2.1305E-9</c:v>
                </c:pt>
                <c:pt idx="762">
                  <c:v>-2.1243000000000002E-9</c:v>
                </c:pt>
                <c:pt idx="763">
                  <c:v>-2.1179999999999999E-9</c:v>
                </c:pt>
                <c:pt idx="764">
                  <c:v>-2.1118000000000001E-9</c:v>
                </c:pt>
                <c:pt idx="765">
                  <c:v>-2.1054999999999998E-9</c:v>
                </c:pt>
                <c:pt idx="766">
                  <c:v>-2.0993E-9</c:v>
                </c:pt>
                <c:pt idx="767">
                  <c:v>-2.0930000000000001E-9</c:v>
                </c:pt>
                <c:pt idx="768">
                  <c:v>-2.0867999999999999E-9</c:v>
                </c:pt>
                <c:pt idx="769">
                  <c:v>-2.0805E-9</c:v>
                </c:pt>
                <c:pt idx="770">
                  <c:v>-2.0743000000000002E-9</c:v>
                </c:pt>
                <c:pt idx="771">
                  <c:v>-2.0679999999999999E-9</c:v>
                </c:pt>
                <c:pt idx="772">
                  <c:v>-2.0618000000000001E-9</c:v>
                </c:pt>
                <c:pt idx="773">
                  <c:v>-2.0555000000000002E-9</c:v>
                </c:pt>
                <c:pt idx="774">
                  <c:v>-2.0492999999999999E-9</c:v>
                </c:pt>
                <c:pt idx="775">
                  <c:v>-2.0430000000000001E-9</c:v>
                </c:pt>
                <c:pt idx="776">
                  <c:v>-2.0367999999999998E-9</c:v>
                </c:pt>
                <c:pt idx="777">
                  <c:v>-2.0305E-9</c:v>
                </c:pt>
                <c:pt idx="778">
                  <c:v>-2.0243000000000001E-9</c:v>
                </c:pt>
                <c:pt idx="779">
                  <c:v>-2.0179999999999999E-9</c:v>
                </c:pt>
                <c:pt idx="780">
                  <c:v>-2.0118E-9</c:v>
                </c:pt>
                <c:pt idx="781">
                  <c:v>-2.0055000000000002E-9</c:v>
                </c:pt>
                <c:pt idx="782">
                  <c:v>-1.9992999999999999E-9</c:v>
                </c:pt>
                <c:pt idx="783">
                  <c:v>-1.993E-9</c:v>
                </c:pt>
                <c:pt idx="784">
                  <c:v>-1.9867999999999998E-9</c:v>
                </c:pt>
                <c:pt idx="785">
                  <c:v>-1.9804999999999999E-9</c:v>
                </c:pt>
                <c:pt idx="786">
                  <c:v>-1.9743000000000001E-9</c:v>
                </c:pt>
                <c:pt idx="787">
                  <c:v>-1.9679999999999998E-9</c:v>
                </c:pt>
                <c:pt idx="788">
                  <c:v>-1.9618E-9</c:v>
                </c:pt>
                <c:pt idx="789">
                  <c:v>-1.9555000000000001E-9</c:v>
                </c:pt>
                <c:pt idx="790">
                  <c:v>-1.9492999999999999E-9</c:v>
                </c:pt>
                <c:pt idx="791">
                  <c:v>-1.943E-9</c:v>
                </c:pt>
                <c:pt idx="792">
                  <c:v>-1.9368000000000002E-9</c:v>
                </c:pt>
                <c:pt idx="793">
                  <c:v>-1.9304999999999999E-9</c:v>
                </c:pt>
                <c:pt idx="794">
                  <c:v>-1.9243000000000001E-9</c:v>
                </c:pt>
                <c:pt idx="795">
                  <c:v>-1.9180000000000002E-9</c:v>
                </c:pt>
                <c:pt idx="796">
                  <c:v>-1.9118E-9</c:v>
                </c:pt>
                <c:pt idx="797">
                  <c:v>-1.9055000000000001E-9</c:v>
                </c:pt>
                <c:pt idx="798">
                  <c:v>-1.8992999999999998E-9</c:v>
                </c:pt>
                <c:pt idx="799">
                  <c:v>-1.893E-9</c:v>
                </c:pt>
                <c:pt idx="800">
                  <c:v>-1.8868000000000001E-9</c:v>
                </c:pt>
                <c:pt idx="801">
                  <c:v>-1.8804999999999999E-9</c:v>
                </c:pt>
                <c:pt idx="802">
                  <c:v>-1.8743E-9</c:v>
                </c:pt>
                <c:pt idx="803">
                  <c:v>-1.8680000000000002E-9</c:v>
                </c:pt>
                <c:pt idx="804">
                  <c:v>-1.8617999999999999E-9</c:v>
                </c:pt>
                <c:pt idx="805">
                  <c:v>-1.8555000000000001E-9</c:v>
                </c:pt>
                <c:pt idx="806">
                  <c:v>-1.8493E-9</c:v>
                </c:pt>
                <c:pt idx="807">
                  <c:v>-1.8429999999999999E-9</c:v>
                </c:pt>
                <c:pt idx="808">
                  <c:v>-1.8367999999999999E-9</c:v>
                </c:pt>
                <c:pt idx="809">
                  <c:v>-1.8305E-9</c:v>
                </c:pt>
                <c:pt idx="810">
                  <c:v>-1.8243E-9</c:v>
                </c:pt>
                <c:pt idx="811">
                  <c:v>-1.8179999999999999E-9</c:v>
                </c:pt>
                <c:pt idx="812">
                  <c:v>-1.8118000000000001E-9</c:v>
                </c:pt>
                <c:pt idx="813">
                  <c:v>-1.8055E-9</c:v>
                </c:pt>
                <c:pt idx="814">
                  <c:v>-1.7993E-9</c:v>
                </c:pt>
                <c:pt idx="815">
                  <c:v>-1.7929999999999999E-9</c:v>
                </c:pt>
                <c:pt idx="816">
                  <c:v>-1.7868000000000001E-9</c:v>
                </c:pt>
                <c:pt idx="817">
                  <c:v>-1.7805E-9</c:v>
                </c:pt>
                <c:pt idx="818">
                  <c:v>-1.7743E-9</c:v>
                </c:pt>
                <c:pt idx="819">
                  <c:v>-1.7680000000000001E-9</c:v>
                </c:pt>
                <c:pt idx="820">
                  <c:v>-1.7618000000000001E-9</c:v>
                </c:pt>
                <c:pt idx="821">
                  <c:v>-1.7555E-9</c:v>
                </c:pt>
                <c:pt idx="822">
                  <c:v>-1.7492999999999999E-9</c:v>
                </c:pt>
                <c:pt idx="823">
                  <c:v>-1.7430000000000001E-9</c:v>
                </c:pt>
                <c:pt idx="824">
                  <c:v>-1.7368E-9</c:v>
                </c:pt>
                <c:pt idx="825">
                  <c:v>-1.7305E-9</c:v>
                </c:pt>
                <c:pt idx="826">
                  <c:v>-1.7242999999999999E-9</c:v>
                </c:pt>
                <c:pt idx="827">
                  <c:v>-1.7180000000000001E-9</c:v>
                </c:pt>
                <c:pt idx="828">
                  <c:v>-1.7118E-9</c:v>
                </c:pt>
                <c:pt idx="829">
                  <c:v>-1.7055E-9</c:v>
                </c:pt>
                <c:pt idx="830">
                  <c:v>-1.6992999999999999E-9</c:v>
                </c:pt>
                <c:pt idx="831">
                  <c:v>-1.693E-9</c:v>
                </c:pt>
                <c:pt idx="832">
                  <c:v>-1.6868E-9</c:v>
                </c:pt>
                <c:pt idx="833">
                  <c:v>-1.6804999999999999E-9</c:v>
                </c:pt>
                <c:pt idx="834">
                  <c:v>-1.6743000000000001E-9</c:v>
                </c:pt>
                <c:pt idx="835">
                  <c:v>-1.668E-9</c:v>
                </c:pt>
                <c:pt idx="836">
                  <c:v>-1.6618E-9</c:v>
                </c:pt>
                <c:pt idx="837">
                  <c:v>-1.6554999999999999E-9</c:v>
                </c:pt>
                <c:pt idx="838">
                  <c:v>-1.6493000000000001E-9</c:v>
                </c:pt>
                <c:pt idx="839">
                  <c:v>-1.643E-9</c:v>
                </c:pt>
                <c:pt idx="840">
                  <c:v>-1.6368E-9</c:v>
                </c:pt>
                <c:pt idx="841">
                  <c:v>-1.6304999999999999E-9</c:v>
                </c:pt>
                <c:pt idx="842">
                  <c:v>-1.6243000000000001E-9</c:v>
                </c:pt>
                <c:pt idx="843">
                  <c:v>-1.618E-9</c:v>
                </c:pt>
                <c:pt idx="844">
                  <c:v>-1.6118E-9</c:v>
                </c:pt>
                <c:pt idx="845">
                  <c:v>-1.6055000000000001E-9</c:v>
                </c:pt>
                <c:pt idx="846">
                  <c:v>-1.5993000000000001E-9</c:v>
                </c:pt>
                <c:pt idx="847">
                  <c:v>-1.593E-9</c:v>
                </c:pt>
                <c:pt idx="848">
                  <c:v>-1.5867999999999999E-9</c:v>
                </c:pt>
                <c:pt idx="849">
                  <c:v>-1.5805000000000001E-9</c:v>
                </c:pt>
                <c:pt idx="850">
                  <c:v>-1.5743E-9</c:v>
                </c:pt>
                <c:pt idx="851">
                  <c:v>-1.568E-9</c:v>
                </c:pt>
                <c:pt idx="852">
                  <c:v>-1.5617999999999999E-9</c:v>
                </c:pt>
                <c:pt idx="853">
                  <c:v>-1.5555000000000001E-9</c:v>
                </c:pt>
                <c:pt idx="854">
                  <c:v>-1.5493E-9</c:v>
                </c:pt>
                <c:pt idx="855">
                  <c:v>-1.5429999999999999E-9</c:v>
                </c:pt>
                <c:pt idx="856">
                  <c:v>-1.5367999999999999E-9</c:v>
                </c:pt>
                <c:pt idx="857">
                  <c:v>-1.5305E-9</c:v>
                </c:pt>
                <c:pt idx="858">
                  <c:v>-1.5243E-9</c:v>
                </c:pt>
                <c:pt idx="859">
                  <c:v>-1.5179999999999999E-9</c:v>
                </c:pt>
                <c:pt idx="860">
                  <c:v>-1.5118000000000001E-9</c:v>
                </c:pt>
                <c:pt idx="861">
                  <c:v>-1.5055E-9</c:v>
                </c:pt>
                <c:pt idx="862">
                  <c:v>-1.4993E-9</c:v>
                </c:pt>
                <c:pt idx="863">
                  <c:v>-1.4929999999999999E-9</c:v>
                </c:pt>
                <c:pt idx="864">
                  <c:v>-1.4868000000000001E-9</c:v>
                </c:pt>
                <c:pt idx="865">
                  <c:v>-1.4805E-9</c:v>
                </c:pt>
                <c:pt idx="866">
                  <c:v>-1.4743E-9</c:v>
                </c:pt>
                <c:pt idx="867">
                  <c:v>-1.4680000000000001E-9</c:v>
                </c:pt>
                <c:pt idx="868">
                  <c:v>-1.4618000000000001E-9</c:v>
                </c:pt>
                <c:pt idx="869">
                  <c:v>-1.4555E-9</c:v>
                </c:pt>
                <c:pt idx="870">
                  <c:v>-1.4492999999999999E-9</c:v>
                </c:pt>
                <c:pt idx="871">
                  <c:v>-1.4430000000000001E-9</c:v>
                </c:pt>
                <c:pt idx="872">
                  <c:v>-1.4368E-9</c:v>
                </c:pt>
                <c:pt idx="873">
                  <c:v>-1.4305E-9</c:v>
                </c:pt>
                <c:pt idx="874">
                  <c:v>-1.4242999999999999E-9</c:v>
                </c:pt>
                <c:pt idx="875">
                  <c:v>-1.4180000000000001E-9</c:v>
                </c:pt>
                <c:pt idx="876">
                  <c:v>-1.4118E-9</c:v>
                </c:pt>
                <c:pt idx="877">
                  <c:v>-1.4055E-9</c:v>
                </c:pt>
                <c:pt idx="878">
                  <c:v>-1.3992999999999999E-9</c:v>
                </c:pt>
                <c:pt idx="879">
                  <c:v>-1.393E-9</c:v>
                </c:pt>
                <c:pt idx="880">
                  <c:v>-1.3868E-9</c:v>
                </c:pt>
                <c:pt idx="881">
                  <c:v>-1.3804999999999999E-9</c:v>
                </c:pt>
                <c:pt idx="882">
                  <c:v>-1.3742999999999999E-9</c:v>
                </c:pt>
                <c:pt idx="883">
                  <c:v>-1.368E-9</c:v>
                </c:pt>
                <c:pt idx="884">
                  <c:v>-1.3618E-9</c:v>
                </c:pt>
                <c:pt idx="885">
                  <c:v>-1.3554999999999999E-9</c:v>
                </c:pt>
                <c:pt idx="886">
                  <c:v>-1.3493000000000001E-9</c:v>
                </c:pt>
                <c:pt idx="887">
                  <c:v>-1.343E-9</c:v>
                </c:pt>
                <c:pt idx="888">
                  <c:v>-1.3368E-9</c:v>
                </c:pt>
                <c:pt idx="889">
                  <c:v>-1.3304999999999999E-9</c:v>
                </c:pt>
                <c:pt idx="890">
                  <c:v>-1.3243000000000001E-9</c:v>
                </c:pt>
                <c:pt idx="891">
                  <c:v>-1.318E-9</c:v>
                </c:pt>
                <c:pt idx="892">
                  <c:v>-1.3118E-9</c:v>
                </c:pt>
                <c:pt idx="893">
                  <c:v>-1.3055000000000001E-9</c:v>
                </c:pt>
                <c:pt idx="894">
                  <c:v>-1.2993000000000001E-9</c:v>
                </c:pt>
                <c:pt idx="895">
                  <c:v>-1.293E-9</c:v>
                </c:pt>
                <c:pt idx="896">
                  <c:v>-1.2867999999999999E-9</c:v>
                </c:pt>
                <c:pt idx="897">
                  <c:v>-1.2805000000000001E-9</c:v>
                </c:pt>
                <c:pt idx="898">
                  <c:v>-1.2743E-9</c:v>
                </c:pt>
                <c:pt idx="899">
                  <c:v>-1.268E-9</c:v>
                </c:pt>
                <c:pt idx="900">
                  <c:v>-1.2617999999999999E-9</c:v>
                </c:pt>
                <c:pt idx="901">
                  <c:v>-1.2555000000000001E-9</c:v>
                </c:pt>
                <c:pt idx="902">
                  <c:v>-1.2493E-9</c:v>
                </c:pt>
                <c:pt idx="903">
                  <c:v>-1.2429999999999999E-9</c:v>
                </c:pt>
                <c:pt idx="904">
                  <c:v>-1.2367999999999999E-9</c:v>
                </c:pt>
                <c:pt idx="905">
                  <c:v>-1.2305E-9</c:v>
                </c:pt>
                <c:pt idx="906">
                  <c:v>-1.2243E-9</c:v>
                </c:pt>
                <c:pt idx="907">
                  <c:v>-1.2179999999999999E-9</c:v>
                </c:pt>
                <c:pt idx="908">
                  <c:v>-1.2118000000000001E-9</c:v>
                </c:pt>
                <c:pt idx="909">
                  <c:v>-1.2055E-9</c:v>
                </c:pt>
                <c:pt idx="910">
                  <c:v>-1.1993E-9</c:v>
                </c:pt>
                <c:pt idx="911">
                  <c:v>-1.1929999999999999E-9</c:v>
                </c:pt>
                <c:pt idx="912">
                  <c:v>-1.1868000000000001E-9</c:v>
                </c:pt>
                <c:pt idx="913">
                  <c:v>-1.1805E-9</c:v>
                </c:pt>
                <c:pt idx="914">
                  <c:v>-1.1743E-9</c:v>
                </c:pt>
                <c:pt idx="915">
                  <c:v>-1.1680000000000001E-9</c:v>
                </c:pt>
                <c:pt idx="916">
                  <c:v>-1.1618000000000001E-9</c:v>
                </c:pt>
                <c:pt idx="917">
                  <c:v>-1.1555E-9</c:v>
                </c:pt>
                <c:pt idx="918">
                  <c:v>-1.1492999999999999E-9</c:v>
                </c:pt>
                <c:pt idx="919">
                  <c:v>-1.1430000000000001E-9</c:v>
                </c:pt>
                <c:pt idx="920">
                  <c:v>-1.1368E-9</c:v>
                </c:pt>
                <c:pt idx="921">
                  <c:v>-1.1305E-9</c:v>
                </c:pt>
                <c:pt idx="922">
                  <c:v>-1.1242999999999999E-9</c:v>
                </c:pt>
                <c:pt idx="923">
                  <c:v>-1.1180000000000001E-9</c:v>
                </c:pt>
                <c:pt idx="924">
                  <c:v>-1.1118E-9</c:v>
                </c:pt>
                <c:pt idx="925">
                  <c:v>-1.1055E-9</c:v>
                </c:pt>
                <c:pt idx="926">
                  <c:v>-1.0992999999999999E-9</c:v>
                </c:pt>
                <c:pt idx="927">
                  <c:v>-1.0930000000000001E-9</c:v>
                </c:pt>
                <c:pt idx="928">
                  <c:v>-1.0868E-9</c:v>
                </c:pt>
                <c:pt idx="929">
                  <c:v>-1.0804999999999999E-9</c:v>
                </c:pt>
                <c:pt idx="930">
                  <c:v>-1.0742999999999999E-9</c:v>
                </c:pt>
                <c:pt idx="931">
                  <c:v>-1.068E-9</c:v>
                </c:pt>
                <c:pt idx="932">
                  <c:v>-1.0618E-9</c:v>
                </c:pt>
                <c:pt idx="933">
                  <c:v>-1.0554999999999999E-9</c:v>
                </c:pt>
                <c:pt idx="934">
                  <c:v>-1.0493000000000001E-9</c:v>
                </c:pt>
                <c:pt idx="935">
                  <c:v>-1.043E-9</c:v>
                </c:pt>
                <c:pt idx="936">
                  <c:v>-1.0368E-9</c:v>
                </c:pt>
                <c:pt idx="937">
                  <c:v>-1.0304999999999999E-9</c:v>
                </c:pt>
                <c:pt idx="938">
                  <c:v>-1.0243000000000001E-9</c:v>
                </c:pt>
                <c:pt idx="939">
                  <c:v>-1.018E-9</c:v>
                </c:pt>
                <c:pt idx="940">
                  <c:v>-1.0118E-9</c:v>
                </c:pt>
                <c:pt idx="941">
                  <c:v>-1.0055000000000001E-9</c:v>
                </c:pt>
                <c:pt idx="942">
                  <c:v>-9.9930000000000005E-10</c:v>
                </c:pt>
                <c:pt idx="943">
                  <c:v>-9.9299999999999998E-10</c:v>
                </c:pt>
                <c:pt idx="944">
                  <c:v>-9.8679999999999994E-10</c:v>
                </c:pt>
                <c:pt idx="945">
                  <c:v>-9.8050000000000008E-10</c:v>
                </c:pt>
                <c:pt idx="946">
                  <c:v>-9.7430000000000004E-10</c:v>
                </c:pt>
                <c:pt idx="947">
                  <c:v>-9.6799999999999997E-10</c:v>
                </c:pt>
                <c:pt idx="948">
                  <c:v>-9.6179999999999993E-10</c:v>
                </c:pt>
                <c:pt idx="949">
                  <c:v>-9.5550000000000006E-10</c:v>
                </c:pt>
                <c:pt idx="950">
                  <c:v>-9.4930000000000002E-10</c:v>
                </c:pt>
                <c:pt idx="951">
                  <c:v>-9.4299999999999995E-10</c:v>
                </c:pt>
                <c:pt idx="952">
                  <c:v>-9.3679999999999991E-10</c:v>
                </c:pt>
                <c:pt idx="953">
                  <c:v>-9.3050000000000004E-10</c:v>
                </c:pt>
                <c:pt idx="954">
                  <c:v>-9.243E-10</c:v>
                </c:pt>
                <c:pt idx="955">
                  <c:v>-9.1800000000000004E-10</c:v>
                </c:pt>
                <c:pt idx="956">
                  <c:v>-9.1179999999999999E-10</c:v>
                </c:pt>
                <c:pt idx="957">
                  <c:v>-9.0550000000000003E-10</c:v>
                </c:pt>
                <c:pt idx="958">
                  <c:v>-8.9929999999999999E-10</c:v>
                </c:pt>
                <c:pt idx="959">
                  <c:v>-8.9300000000000002E-10</c:v>
                </c:pt>
                <c:pt idx="960">
                  <c:v>-8.8679999999999998E-10</c:v>
                </c:pt>
                <c:pt idx="961">
                  <c:v>-8.8050000000000001E-10</c:v>
                </c:pt>
                <c:pt idx="962">
                  <c:v>-8.7429999999999997E-10</c:v>
                </c:pt>
                <c:pt idx="963">
                  <c:v>-8.68E-10</c:v>
                </c:pt>
                <c:pt idx="964">
                  <c:v>-8.6179999999999996E-10</c:v>
                </c:pt>
                <c:pt idx="965">
                  <c:v>-8.5549999999999999E-10</c:v>
                </c:pt>
                <c:pt idx="966">
                  <c:v>-8.4929999999999995E-10</c:v>
                </c:pt>
                <c:pt idx="967">
                  <c:v>-8.4299999999999998E-10</c:v>
                </c:pt>
                <c:pt idx="968">
                  <c:v>-8.3680000000000005E-10</c:v>
                </c:pt>
                <c:pt idx="969">
                  <c:v>-8.3049999999999998E-10</c:v>
                </c:pt>
                <c:pt idx="970">
                  <c:v>-8.2430000000000004E-10</c:v>
                </c:pt>
                <c:pt idx="971">
                  <c:v>-8.1799999999999997E-10</c:v>
                </c:pt>
                <c:pt idx="972">
                  <c:v>-8.1180000000000003E-10</c:v>
                </c:pt>
                <c:pt idx="973">
                  <c:v>-8.0549999999999996E-10</c:v>
                </c:pt>
                <c:pt idx="974">
                  <c:v>-7.9930000000000002E-10</c:v>
                </c:pt>
                <c:pt idx="975">
                  <c:v>-7.9299999999999995E-10</c:v>
                </c:pt>
                <c:pt idx="976">
                  <c:v>-7.8680000000000001E-10</c:v>
                </c:pt>
                <c:pt idx="977">
                  <c:v>-7.8050000000000004E-10</c:v>
                </c:pt>
                <c:pt idx="978">
                  <c:v>-7.743E-10</c:v>
                </c:pt>
                <c:pt idx="979">
                  <c:v>-7.6800000000000004E-10</c:v>
                </c:pt>
                <c:pt idx="980">
                  <c:v>-7.618E-10</c:v>
                </c:pt>
                <c:pt idx="981">
                  <c:v>-7.5550000000000003E-10</c:v>
                </c:pt>
                <c:pt idx="982">
                  <c:v>-7.4929999999999999E-10</c:v>
                </c:pt>
                <c:pt idx="983">
                  <c:v>-7.4300000000000002E-10</c:v>
                </c:pt>
                <c:pt idx="984">
                  <c:v>-7.3679999999999998E-10</c:v>
                </c:pt>
                <c:pt idx="985">
                  <c:v>-7.3050000000000001E-10</c:v>
                </c:pt>
                <c:pt idx="986">
                  <c:v>-7.2429999999999997E-10</c:v>
                </c:pt>
                <c:pt idx="987">
                  <c:v>-7.18E-10</c:v>
                </c:pt>
                <c:pt idx="988">
                  <c:v>-7.1179999999999996E-10</c:v>
                </c:pt>
                <c:pt idx="989">
                  <c:v>-7.0549999999999999E-10</c:v>
                </c:pt>
                <c:pt idx="990">
                  <c:v>-6.9929999999999995E-10</c:v>
                </c:pt>
                <c:pt idx="991">
                  <c:v>-6.9299999999999999E-10</c:v>
                </c:pt>
                <c:pt idx="992">
                  <c:v>-6.8680000000000005E-10</c:v>
                </c:pt>
                <c:pt idx="993">
                  <c:v>-6.8049999999999998E-10</c:v>
                </c:pt>
                <c:pt idx="994">
                  <c:v>-6.7430000000000004E-10</c:v>
                </c:pt>
                <c:pt idx="995">
                  <c:v>-6.6799999999999997E-10</c:v>
                </c:pt>
                <c:pt idx="996">
                  <c:v>-6.6180000000000003E-10</c:v>
                </c:pt>
                <c:pt idx="997">
                  <c:v>-6.5549999999999996E-10</c:v>
                </c:pt>
                <c:pt idx="998">
                  <c:v>-6.4930000000000002E-10</c:v>
                </c:pt>
                <c:pt idx="999">
                  <c:v>-6.4299999999999995E-10</c:v>
                </c:pt>
                <c:pt idx="1000">
                  <c:v>-6.3680000000000001E-10</c:v>
                </c:pt>
                <c:pt idx="1001">
                  <c:v>-6.3050000000000005E-10</c:v>
                </c:pt>
                <c:pt idx="1002">
                  <c:v>-6.2430000000000001E-10</c:v>
                </c:pt>
                <c:pt idx="1003">
                  <c:v>-6.1800000000000004E-10</c:v>
                </c:pt>
                <c:pt idx="1004">
                  <c:v>-6.118E-10</c:v>
                </c:pt>
                <c:pt idx="1005">
                  <c:v>-6.0550000000000003E-10</c:v>
                </c:pt>
                <c:pt idx="1006">
                  <c:v>-5.9929999999999999E-10</c:v>
                </c:pt>
                <c:pt idx="1007">
                  <c:v>-5.9300000000000002E-10</c:v>
                </c:pt>
                <c:pt idx="1008">
                  <c:v>-5.8679999999999998E-10</c:v>
                </c:pt>
                <c:pt idx="1009">
                  <c:v>-5.8050000000000001E-10</c:v>
                </c:pt>
                <c:pt idx="1010">
                  <c:v>-5.7429999999999997E-10</c:v>
                </c:pt>
                <c:pt idx="1011">
                  <c:v>-5.68E-10</c:v>
                </c:pt>
                <c:pt idx="1012">
                  <c:v>-5.6179999999999996E-10</c:v>
                </c:pt>
                <c:pt idx="1013">
                  <c:v>-5.5549999999999999E-10</c:v>
                </c:pt>
                <c:pt idx="1014">
                  <c:v>-5.4929999999999995E-10</c:v>
                </c:pt>
                <c:pt idx="1015">
                  <c:v>-5.4299999999999999E-10</c:v>
                </c:pt>
                <c:pt idx="1016">
                  <c:v>-5.3680000000000005E-10</c:v>
                </c:pt>
                <c:pt idx="1017">
                  <c:v>-5.3049999999999998E-10</c:v>
                </c:pt>
                <c:pt idx="1018">
                  <c:v>-5.2430000000000004E-10</c:v>
                </c:pt>
                <c:pt idx="1019">
                  <c:v>-5.1799999999999997E-10</c:v>
                </c:pt>
                <c:pt idx="1020">
                  <c:v>-5.1180000000000003E-10</c:v>
                </c:pt>
                <c:pt idx="1021">
                  <c:v>-5.0549999999999996E-10</c:v>
                </c:pt>
                <c:pt idx="1022">
                  <c:v>-4.9930000000000002E-10</c:v>
                </c:pt>
                <c:pt idx="1023">
                  <c:v>-4.9299999999999995E-10</c:v>
                </c:pt>
                <c:pt idx="1024">
                  <c:v>-4.8680000000000001E-10</c:v>
                </c:pt>
                <c:pt idx="1025">
                  <c:v>-4.8050000000000005E-10</c:v>
                </c:pt>
                <c:pt idx="1026">
                  <c:v>-4.7430000000000001E-10</c:v>
                </c:pt>
                <c:pt idx="1027">
                  <c:v>-4.6800000000000004E-10</c:v>
                </c:pt>
                <c:pt idx="1028">
                  <c:v>-4.618E-10</c:v>
                </c:pt>
                <c:pt idx="1029">
                  <c:v>-4.5549999999999998E-10</c:v>
                </c:pt>
                <c:pt idx="1030">
                  <c:v>-4.4929999999999999E-10</c:v>
                </c:pt>
                <c:pt idx="1031">
                  <c:v>-4.4300000000000002E-10</c:v>
                </c:pt>
                <c:pt idx="1032">
                  <c:v>-4.3679999999999998E-10</c:v>
                </c:pt>
                <c:pt idx="1033">
                  <c:v>-4.3050000000000001E-10</c:v>
                </c:pt>
                <c:pt idx="1034">
                  <c:v>-4.2430000000000002E-10</c:v>
                </c:pt>
                <c:pt idx="1035">
                  <c:v>-4.18E-10</c:v>
                </c:pt>
                <c:pt idx="1036">
                  <c:v>-4.1180000000000002E-10</c:v>
                </c:pt>
                <c:pt idx="1037">
                  <c:v>-4.055E-10</c:v>
                </c:pt>
                <c:pt idx="1038">
                  <c:v>-3.9930000000000001E-10</c:v>
                </c:pt>
                <c:pt idx="1039">
                  <c:v>-3.9299999999999999E-10</c:v>
                </c:pt>
                <c:pt idx="1040">
                  <c:v>-3.868E-10</c:v>
                </c:pt>
                <c:pt idx="1041">
                  <c:v>-3.8049999999999998E-10</c:v>
                </c:pt>
                <c:pt idx="1042">
                  <c:v>-3.7429999999999999E-10</c:v>
                </c:pt>
                <c:pt idx="1043">
                  <c:v>-3.6800000000000002E-10</c:v>
                </c:pt>
                <c:pt idx="1044">
                  <c:v>-3.6179999999999998E-10</c:v>
                </c:pt>
                <c:pt idx="1045">
                  <c:v>-3.5550000000000001E-10</c:v>
                </c:pt>
                <c:pt idx="1046">
                  <c:v>-3.4930000000000002E-10</c:v>
                </c:pt>
                <c:pt idx="1047">
                  <c:v>-3.43E-10</c:v>
                </c:pt>
                <c:pt idx="1048">
                  <c:v>-3.3680000000000002E-10</c:v>
                </c:pt>
                <c:pt idx="1049">
                  <c:v>-3.305E-10</c:v>
                </c:pt>
                <c:pt idx="1050">
                  <c:v>-3.2430000000000001E-10</c:v>
                </c:pt>
                <c:pt idx="1051">
                  <c:v>-3.1799999999999999E-10</c:v>
                </c:pt>
                <c:pt idx="1052">
                  <c:v>-3.118E-10</c:v>
                </c:pt>
                <c:pt idx="1053">
                  <c:v>-3.0549999999999998E-10</c:v>
                </c:pt>
                <c:pt idx="1054">
                  <c:v>-2.9929999999999999E-10</c:v>
                </c:pt>
                <c:pt idx="1055">
                  <c:v>-2.9300000000000002E-10</c:v>
                </c:pt>
                <c:pt idx="1056">
                  <c:v>-2.8679999999999998E-10</c:v>
                </c:pt>
                <c:pt idx="1057">
                  <c:v>-2.8050000000000001E-10</c:v>
                </c:pt>
                <c:pt idx="1058">
                  <c:v>-2.7430000000000002E-10</c:v>
                </c:pt>
                <c:pt idx="1059">
                  <c:v>-2.6800000000000001E-10</c:v>
                </c:pt>
                <c:pt idx="1060">
                  <c:v>-2.6180000000000002E-10</c:v>
                </c:pt>
                <c:pt idx="1061">
                  <c:v>-2.555E-10</c:v>
                </c:pt>
                <c:pt idx="1062">
                  <c:v>-2.4930000000000001E-10</c:v>
                </c:pt>
                <c:pt idx="1063">
                  <c:v>-2.4299999999999999E-10</c:v>
                </c:pt>
                <c:pt idx="1064">
                  <c:v>-2.368E-10</c:v>
                </c:pt>
                <c:pt idx="1065">
                  <c:v>-2.3050000000000001E-10</c:v>
                </c:pt>
                <c:pt idx="1066">
                  <c:v>-2.2429999999999999E-10</c:v>
                </c:pt>
                <c:pt idx="1067">
                  <c:v>-2.18E-10</c:v>
                </c:pt>
                <c:pt idx="1068">
                  <c:v>-2.1180000000000001E-10</c:v>
                </c:pt>
                <c:pt idx="1069">
                  <c:v>-2.0549999999999999E-10</c:v>
                </c:pt>
                <c:pt idx="1070">
                  <c:v>-1.993E-10</c:v>
                </c:pt>
                <c:pt idx="1071">
                  <c:v>-1.9300000000000001E-10</c:v>
                </c:pt>
                <c:pt idx="1072">
                  <c:v>-1.8679999999999999E-10</c:v>
                </c:pt>
                <c:pt idx="1073">
                  <c:v>-1.805E-10</c:v>
                </c:pt>
                <c:pt idx="1074">
                  <c:v>-1.7430000000000001E-10</c:v>
                </c:pt>
                <c:pt idx="1075">
                  <c:v>-1.6799999999999999E-10</c:v>
                </c:pt>
                <c:pt idx="1076">
                  <c:v>-1.618E-10</c:v>
                </c:pt>
                <c:pt idx="1077">
                  <c:v>-1.5550000000000001E-10</c:v>
                </c:pt>
                <c:pt idx="1078">
                  <c:v>-1.4929999999999999E-10</c:v>
                </c:pt>
                <c:pt idx="1079">
                  <c:v>-1.43E-10</c:v>
                </c:pt>
                <c:pt idx="1080">
                  <c:v>-1.3680000000000001E-10</c:v>
                </c:pt>
                <c:pt idx="1081">
                  <c:v>-1.3049999999999999E-10</c:v>
                </c:pt>
                <c:pt idx="1082">
                  <c:v>-1.243E-10</c:v>
                </c:pt>
                <c:pt idx="1083">
                  <c:v>-1.1800000000000001E-10</c:v>
                </c:pt>
                <c:pt idx="1084">
                  <c:v>-1.118E-10</c:v>
                </c:pt>
                <c:pt idx="1085">
                  <c:v>-1.055E-10</c:v>
                </c:pt>
                <c:pt idx="1086">
                  <c:v>-9.9299999999999996E-11</c:v>
                </c:pt>
                <c:pt idx="1087">
                  <c:v>-9.3000000000000002E-11</c:v>
                </c:pt>
                <c:pt idx="1088">
                  <c:v>-8.68E-11</c:v>
                </c:pt>
                <c:pt idx="1089">
                  <c:v>-8.0500000000000006E-11</c:v>
                </c:pt>
                <c:pt idx="1090">
                  <c:v>-7.4300000000000005E-11</c:v>
                </c:pt>
                <c:pt idx="1091">
                  <c:v>-6.7999999999999998E-11</c:v>
                </c:pt>
                <c:pt idx="1092">
                  <c:v>-6.1799999999999996E-11</c:v>
                </c:pt>
                <c:pt idx="1093">
                  <c:v>-5.5500000000000002E-11</c:v>
                </c:pt>
                <c:pt idx="1094">
                  <c:v>-4.93E-11</c:v>
                </c:pt>
                <c:pt idx="1095">
                  <c:v>-4.3E-11</c:v>
                </c:pt>
                <c:pt idx="1096">
                  <c:v>-3.6799999999999998E-11</c:v>
                </c:pt>
                <c:pt idx="1097">
                  <c:v>-3.0499999999999998E-11</c:v>
                </c:pt>
                <c:pt idx="1098">
                  <c:v>-2.4299999999999999E-11</c:v>
                </c:pt>
                <c:pt idx="1099">
                  <c:v>-1.7999999999999999E-11</c:v>
                </c:pt>
                <c:pt idx="1100">
                  <c:v>-1.1800000000000001E-11</c:v>
                </c:pt>
                <c:pt idx="1101">
                  <c:v>-5.5000000000000004E-12</c:v>
                </c:pt>
                <c:pt idx="1102">
                  <c:v>7.0000000000000005E-13</c:v>
                </c:pt>
                <c:pt idx="1103">
                  <c:v>7.0000000000000001E-12</c:v>
                </c:pt>
                <c:pt idx="1104">
                  <c:v>1.32E-11</c:v>
                </c:pt>
                <c:pt idx="1105">
                  <c:v>1.9500000000000001E-11</c:v>
                </c:pt>
                <c:pt idx="1106">
                  <c:v>2.5699999999999999E-11</c:v>
                </c:pt>
                <c:pt idx="1107">
                  <c:v>3.1999999999999999E-11</c:v>
                </c:pt>
                <c:pt idx="1108">
                  <c:v>3.8200000000000001E-11</c:v>
                </c:pt>
                <c:pt idx="1109">
                  <c:v>4.4500000000000001E-11</c:v>
                </c:pt>
                <c:pt idx="1110">
                  <c:v>5.0699999999999997E-11</c:v>
                </c:pt>
                <c:pt idx="1111">
                  <c:v>5.6999999999999997E-11</c:v>
                </c:pt>
                <c:pt idx="1112">
                  <c:v>6.3199999999999999E-11</c:v>
                </c:pt>
                <c:pt idx="1113">
                  <c:v>6.9500000000000006E-11</c:v>
                </c:pt>
                <c:pt idx="1114">
                  <c:v>7.5699999999999994E-11</c:v>
                </c:pt>
                <c:pt idx="1115">
                  <c:v>8.2000000000000001E-11</c:v>
                </c:pt>
                <c:pt idx="1116">
                  <c:v>8.8200000000000003E-11</c:v>
                </c:pt>
                <c:pt idx="1117">
                  <c:v>9.4499999999999997E-11</c:v>
                </c:pt>
                <c:pt idx="1118">
                  <c:v>1.007E-10</c:v>
                </c:pt>
                <c:pt idx="1119">
                  <c:v>1.0700000000000001E-10</c:v>
                </c:pt>
                <c:pt idx="1120">
                  <c:v>1.1319999999999999E-10</c:v>
                </c:pt>
                <c:pt idx="1121">
                  <c:v>1.195E-10</c:v>
                </c:pt>
                <c:pt idx="1122">
                  <c:v>1.2569999999999999E-10</c:v>
                </c:pt>
                <c:pt idx="1123">
                  <c:v>1.3200000000000001E-10</c:v>
                </c:pt>
                <c:pt idx="1124">
                  <c:v>1.382E-10</c:v>
                </c:pt>
                <c:pt idx="1125">
                  <c:v>1.4449999999999999E-10</c:v>
                </c:pt>
                <c:pt idx="1126">
                  <c:v>1.5070000000000001E-10</c:v>
                </c:pt>
                <c:pt idx="1127">
                  <c:v>1.57E-10</c:v>
                </c:pt>
                <c:pt idx="1128">
                  <c:v>1.6319999999999999E-10</c:v>
                </c:pt>
                <c:pt idx="1129">
                  <c:v>1.6950000000000001E-10</c:v>
                </c:pt>
                <c:pt idx="1130">
                  <c:v>1.757E-10</c:v>
                </c:pt>
                <c:pt idx="1131">
                  <c:v>1.8199999999999999E-10</c:v>
                </c:pt>
                <c:pt idx="1132">
                  <c:v>1.8820000000000001E-10</c:v>
                </c:pt>
                <c:pt idx="1133">
                  <c:v>1.945E-10</c:v>
                </c:pt>
                <c:pt idx="1134">
                  <c:v>2.0069999999999999E-10</c:v>
                </c:pt>
                <c:pt idx="1135">
                  <c:v>2.0700000000000001E-10</c:v>
                </c:pt>
                <c:pt idx="1136">
                  <c:v>2.132E-10</c:v>
                </c:pt>
                <c:pt idx="1137">
                  <c:v>2.1949999999999999E-10</c:v>
                </c:pt>
                <c:pt idx="1138">
                  <c:v>2.2570000000000001E-10</c:v>
                </c:pt>
                <c:pt idx="1139">
                  <c:v>2.32E-10</c:v>
                </c:pt>
                <c:pt idx="1140">
                  <c:v>2.3820000000000001E-10</c:v>
                </c:pt>
                <c:pt idx="1141">
                  <c:v>2.4449999999999998E-10</c:v>
                </c:pt>
                <c:pt idx="1142">
                  <c:v>2.5070000000000002E-10</c:v>
                </c:pt>
                <c:pt idx="1143">
                  <c:v>2.5699999999999999E-10</c:v>
                </c:pt>
                <c:pt idx="1144">
                  <c:v>2.6319999999999998E-10</c:v>
                </c:pt>
                <c:pt idx="1145">
                  <c:v>2.695E-10</c:v>
                </c:pt>
                <c:pt idx="1146">
                  <c:v>2.7569999999999999E-10</c:v>
                </c:pt>
                <c:pt idx="1147">
                  <c:v>2.8200000000000001E-10</c:v>
                </c:pt>
                <c:pt idx="1148">
                  <c:v>2.882E-10</c:v>
                </c:pt>
                <c:pt idx="1149">
                  <c:v>2.9450000000000002E-10</c:v>
                </c:pt>
                <c:pt idx="1150">
                  <c:v>3.0070000000000001E-10</c:v>
                </c:pt>
                <c:pt idx="1151">
                  <c:v>3.0700000000000003E-10</c:v>
                </c:pt>
                <c:pt idx="1152">
                  <c:v>3.1320000000000001E-10</c:v>
                </c:pt>
                <c:pt idx="1153">
                  <c:v>3.1949999999999998E-10</c:v>
                </c:pt>
                <c:pt idx="1154">
                  <c:v>3.2570000000000002E-10</c:v>
                </c:pt>
                <c:pt idx="1155">
                  <c:v>3.3199999999999999E-10</c:v>
                </c:pt>
                <c:pt idx="1156">
                  <c:v>3.3819999999999998E-10</c:v>
                </c:pt>
                <c:pt idx="1157">
                  <c:v>3.445E-10</c:v>
                </c:pt>
                <c:pt idx="1158">
                  <c:v>3.5069999999999999E-10</c:v>
                </c:pt>
                <c:pt idx="1159">
                  <c:v>3.5700000000000001E-10</c:v>
                </c:pt>
                <c:pt idx="1160">
                  <c:v>3.632E-10</c:v>
                </c:pt>
                <c:pt idx="1161">
                  <c:v>3.6950000000000002E-10</c:v>
                </c:pt>
                <c:pt idx="1162">
                  <c:v>3.7570000000000001E-10</c:v>
                </c:pt>
                <c:pt idx="1163">
                  <c:v>3.8200000000000003E-10</c:v>
                </c:pt>
                <c:pt idx="1164">
                  <c:v>3.8820000000000001E-10</c:v>
                </c:pt>
                <c:pt idx="1165">
                  <c:v>3.9449999999999998E-10</c:v>
                </c:pt>
                <c:pt idx="1166">
                  <c:v>4.0070000000000002E-10</c:v>
                </c:pt>
                <c:pt idx="1167">
                  <c:v>4.0699999999999999E-10</c:v>
                </c:pt>
                <c:pt idx="1168">
                  <c:v>4.1319999999999998E-10</c:v>
                </c:pt>
                <c:pt idx="1169">
                  <c:v>4.195E-10</c:v>
                </c:pt>
                <c:pt idx="1170">
                  <c:v>4.2569999999999999E-10</c:v>
                </c:pt>
                <c:pt idx="1171">
                  <c:v>4.3200000000000001E-10</c:v>
                </c:pt>
                <c:pt idx="1172">
                  <c:v>4.382E-10</c:v>
                </c:pt>
                <c:pt idx="1173">
                  <c:v>4.4450000000000002E-10</c:v>
                </c:pt>
                <c:pt idx="1174">
                  <c:v>4.507E-10</c:v>
                </c:pt>
                <c:pt idx="1175">
                  <c:v>4.5700000000000002E-10</c:v>
                </c:pt>
                <c:pt idx="1176">
                  <c:v>4.6320000000000001E-10</c:v>
                </c:pt>
                <c:pt idx="1177">
                  <c:v>4.6949999999999998E-10</c:v>
                </c:pt>
                <c:pt idx="1178">
                  <c:v>4.7570000000000002E-10</c:v>
                </c:pt>
                <c:pt idx="1179">
                  <c:v>4.8199999999999999E-10</c:v>
                </c:pt>
                <c:pt idx="1180">
                  <c:v>4.8820000000000003E-10</c:v>
                </c:pt>
                <c:pt idx="1181">
                  <c:v>4.945E-10</c:v>
                </c:pt>
                <c:pt idx="1182">
                  <c:v>5.0070000000000004E-10</c:v>
                </c:pt>
                <c:pt idx="1183">
                  <c:v>5.0700000000000001E-10</c:v>
                </c:pt>
                <c:pt idx="1184">
                  <c:v>5.1320000000000005E-10</c:v>
                </c:pt>
                <c:pt idx="1185">
                  <c:v>5.1950000000000002E-10</c:v>
                </c:pt>
                <c:pt idx="1186">
                  <c:v>5.2569999999999995E-10</c:v>
                </c:pt>
                <c:pt idx="1187">
                  <c:v>5.3200000000000002E-10</c:v>
                </c:pt>
                <c:pt idx="1188">
                  <c:v>5.3819999999999996E-10</c:v>
                </c:pt>
                <c:pt idx="1189">
                  <c:v>5.4450000000000003E-10</c:v>
                </c:pt>
                <c:pt idx="1190">
                  <c:v>5.5069999999999997E-10</c:v>
                </c:pt>
                <c:pt idx="1191">
                  <c:v>5.5700000000000004E-10</c:v>
                </c:pt>
                <c:pt idx="1192">
                  <c:v>5.6319999999999998E-10</c:v>
                </c:pt>
                <c:pt idx="1193">
                  <c:v>5.6950000000000005E-10</c:v>
                </c:pt>
                <c:pt idx="1194">
                  <c:v>5.7569999999999999E-10</c:v>
                </c:pt>
                <c:pt idx="1195">
                  <c:v>5.8199999999999995E-10</c:v>
                </c:pt>
                <c:pt idx="1196">
                  <c:v>5.882E-10</c:v>
                </c:pt>
                <c:pt idx="1197">
                  <c:v>5.9449999999999996E-10</c:v>
                </c:pt>
                <c:pt idx="1198">
                  <c:v>6.007E-10</c:v>
                </c:pt>
                <c:pt idx="1199">
                  <c:v>6.0699999999999997E-10</c:v>
                </c:pt>
                <c:pt idx="1200">
                  <c:v>6.1320000000000001E-10</c:v>
                </c:pt>
                <c:pt idx="1201">
                  <c:v>6.1949999999999998E-10</c:v>
                </c:pt>
                <c:pt idx="1202">
                  <c:v>6.2570000000000002E-10</c:v>
                </c:pt>
                <c:pt idx="1203">
                  <c:v>6.3199999999999999E-10</c:v>
                </c:pt>
                <c:pt idx="1204">
                  <c:v>6.3820000000000003E-10</c:v>
                </c:pt>
                <c:pt idx="1205">
                  <c:v>6.445E-10</c:v>
                </c:pt>
                <c:pt idx="1206">
                  <c:v>6.5070000000000004E-10</c:v>
                </c:pt>
                <c:pt idx="1207">
                  <c:v>6.5700000000000001E-10</c:v>
                </c:pt>
                <c:pt idx="1208">
                  <c:v>6.6320000000000005E-10</c:v>
                </c:pt>
                <c:pt idx="1209">
                  <c:v>6.6950000000000001E-10</c:v>
                </c:pt>
                <c:pt idx="1210">
                  <c:v>6.7569999999999995E-10</c:v>
                </c:pt>
                <c:pt idx="1211">
                  <c:v>6.8200000000000002E-10</c:v>
                </c:pt>
                <c:pt idx="1212">
                  <c:v>6.8819999999999996E-10</c:v>
                </c:pt>
                <c:pt idx="1213">
                  <c:v>6.9450000000000003E-10</c:v>
                </c:pt>
                <c:pt idx="1214">
                  <c:v>7.0069999999999997E-10</c:v>
                </c:pt>
                <c:pt idx="1215">
                  <c:v>7.0700000000000004E-10</c:v>
                </c:pt>
                <c:pt idx="1216">
                  <c:v>7.1319999999999998E-10</c:v>
                </c:pt>
                <c:pt idx="1217">
                  <c:v>7.1950000000000005E-10</c:v>
                </c:pt>
                <c:pt idx="1218">
                  <c:v>7.2569999999999999E-10</c:v>
                </c:pt>
                <c:pt idx="1219">
                  <c:v>7.3199999999999995E-10</c:v>
                </c:pt>
                <c:pt idx="1220">
                  <c:v>7.3819999999999999E-10</c:v>
                </c:pt>
                <c:pt idx="1221">
                  <c:v>7.4449999999999996E-10</c:v>
                </c:pt>
                <c:pt idx="1222">
                  <c:v>7.507E-10</c:v>
                </c:pt>
                <c:pt idx="1223">
                  <c:v>7.5699999999999997E-10</c:v>
                </c:pt>
                <c:pt idx="1224">
                  <c:v>7.6320000000000001E-10</c:v>
                </c:pt>
                <c:pt idx="1225">
                  <c:v>7.6949999999999998E-10</c:v>
                </c:pt>
                <c:pt idx="1226">
                  <c:v>7.7570000000000002E-10</c:v>
                </c:pt>
                <c:pt idx="1227">
                  <c:v>7.8199999999999999E-10</c:v>
                </c:pt>
                <c:pt idx="1228">
                  <c:v>7.8820000000000003E-10</c:v>
                </c:pt>
                <c:pt idx="1229">
                  <c:v>7.945E-10</c:v>
                </c:pt>
                <c:pt idx="1230">
                  <c:v>8.0070000000000004E-10</c:v>
                </c:pt>
                <c:pt idx="1231">
                  <c:v>8.07E-10</c:v>
                </c:pt>
                <c:pt idx="1232">
                  <c:v>8.1320000000000005E-10</c:v>
                </c:pt>
                <c:pt idx="1233">
                  <c:v>8.1950000000000001E-10</c:v>
                </c:pt>
                <c:pt idx="1234">
                  <c:v>8.2569999999999995E-10</c:v>
                </c:pt>
                <c:pt idx="1235">
                  <c:v>8.3200000000000002E-10</c:v>
                </c:pt>
                <c:pt idx="1236">
                  <c:v>8.3819999999999996E-10</c:v>
                </c:pt>
                <c:pt idx="1237">
                  <c:v>8.4450000000000003E-10</c:v>
                </c:pt>
                <c:pt idx="1238">
                  <c:v>8.5069999999999997E-10</c:v>
                </c:pt>
                <c:pt idx="1239">
                  <c:v>8.5700000000000004E-10</c:v>
                </c:pt>
                <c:pt idx="1240">
                  <c:v>8.6319999999999998E-10</c:v>
                </c:pt>
                <c:pt idx="1241">
                  <c:v>8.6950000000000005E-10</c:v>
                </c:pt>
                <c:pt idx="1242">
                  <c:v>8.7569999999999998E-10</c:v>
                </c:pt>
                <c:pt idx="1243">
                  <c:v>8.8199999999999995E-10</c:v>
                </c:pt>
                <c:pt idx="1244">
                  <c:v>8.8819999999999999E-10</c:v>
                </c:pt>
                <c:pt idx="1245">
                  <c:v>8.9449999999999996E-10</c:v>
                </c:pt>
                <c:pt idx="1246">
                  <c:v>9.007E-10</c:v>
                </c:pt>
                <c:pt idx="1247">
                  <c:v>9.0699999999999997E-10</c:v>
                </c:pt>
                <c:pt idx="1248">
                  <c:v>9.1320000000000001E-10</c:v>
                </c:pt>
                <c:pt idx="1249">
                  <c:v>9.1949999999999998E-10</c:v>
                </c:pt>
                <c:pt idx="1250">
                  <c:v>9.2570000000000002E-10</c:v>
                </c:pt>
                <c:pt idx="1251">
                  <c:v>9.3200000000000009E-10</c:v>
                </c:pt>
                <c:pt idx="1252">
                  <c:v>9.3819999999999992E-10</c:v>
                </c:pt>
                <c:pt idx="1253">
                  <c:v>9.445E-10</c:v>
                </c:pt>
                <c:pt idx="1254">
                  <c:v>9.5070000000000004E-10</c:v>
                </c:pt>
                <c:pt idx="1255">
                  <c:v>9.569999999999999E-10</c:v>
                </c:pt>
                <c:pt idx="1256">
                  <c:v>9.6319999999999994E-10</c:v>
                </c:pt>
                <c:pt idx="1257">
                  <c:v>9.6950000000000001E-10</c:v>
                </c:pt>
                <c:pt idx="1258">
                  <c:v>9.7570000000000005E-10</c:v>
                </c:pt>
                <c:pt idx="1259">
                  <c:v>9.8199999999999992E-10</c:v>
                </c:pt>
                <c:pt idx="1260">
                  <c:v>9.8819999999999996E-10</c:v>
                </c:pt>
                <c:pt idx="1261">
                  <c:v>9.9450000000000003E-10</c:v>
                </c:pt>
                <c:pt idx="1262">
                  <c:v>1.0007000000000001E-9</c:v>
                </c:pt>
                <c:pt idx="1263">
                  <c:v>1.0069999999999999E-9</c:v>
                </c:pt>
                <c:pt idx="1264">
                  <c:v>1.0132E-9</c:v>
                </c:pt>
                <c:pt idx="1265">
                  <c:v>1.0195E-9</c:v>
                </c:pt>
                <c:pt idx="1266">
                  <c:v>1.0257000000000001E-9</c:v>
                </c:pt>
                <c:pt idx="1267">
                  <c:v>1.032E-9</c:v>
                </c:pt>
                <c:pt idx="1268">
                  <c:v>1.0382E-9</c:v>
                </c:pt>
                <c:pt idx="1269">
                  <c:v>1.0445000000000001E-9</c:v>
                </c:pt>
                <c:pt idx="1270">
                  <c:v>1.0506999999999999E-9</c:v>
                </c:pt>
                <c:pt idx="1271">
                  <c:v>1.057E-9</c:v>
                </c:pt>
                <c:pt idx="1272">
                  <c:v>1.0632E-9</c:v>
                </c:pt>
                <c:pt idx="1273">
                  <c:v>1.0695000000000001E-9</c:v>
                </c:pt>
                <c:pt idx="1274">
                  <c:v>1.0756999999999999E-9</c:v>
                </c:pt>
                <c:pt idx="1275">
                  <c:v>1.082E-9</c:v>
                </c:pt>
                <c:pt idx="1276">
                  <c:v>1.0882E-9</c:v>
                </c:pt>
                <c:pt idx="1277">
                  <c:v>1.0945000000000001E-9</c:v>
                </c:pt>
                <c:pt idx="1278">
                  <c:v>1.1006999999999999E-9</c:v>
                </c:pt>
                <c:pt idx="1279">
                  <c:v>1.107E-9</c:v>
                </c:pt>
                <c:pt idx="1280">
                  <c:v>1.1132E-9</c:v>
                </c:pt>
                <c:pt idx="1281">
                  <c:v>1.1194999999999999E-9</c:v>
                </c:pt>
                <c:pt idx="1282">
                  <c:v>1.1256999999999999E-9</c:v>
                </c:pt>
                <c:pt idx="1283">
                  <c:v>1.132E-9</c:v>
                </c:pt>
                <c:pt idx="1284">
                  <c:v>1.1382000000000001E-9</c:v>
                </c:pt>
                <c:pt idx="1285">
                  <c:v>1.1444999999999999E-9</c:v>
                </c:pt>
                <c:pt idx="1286">
                  <c:v>1.1507E-9</c:v>
                </c:pt>
                <c:pt idx="1287">
                  <c:v>1.157E-9</c:v>
                </c:pt>
                <c:pt idx="1288">
                  <c:v>1.1632000000000001E-9</c:v>
                </c:pt>
                <c:pt idx="1289">
                  <c:v>1.1694999999999999E-9</c:v>
                </c:pt>
                <c:pt idx="1290">
                  <c:v>1.1757E-9</c:v>
                </c:pt>
                <c:pt idx="1291">
                  <c:v>1.1820000000000001E-9</c:v>
                </c:pt>
                <c:pt idx="1292">
                  <c:v>1.1882000000000001E-9</c:v>
                </c:pt>
                <c:pt idx="1293">
                  <c:v>1.1945E-9</c:v>
                </c:pt>
                <c:pt idx="1294">
                  <c:v>1.2007E-9</c:v>
                </c:pt>
                <c:pt idx="1295">
                  <c:v>1.2070000000000001E-9</c:v>
                </c:pt>
                <c:pt idx="1296">
                  <c:v>1.2131999999999999E-9</c:v>
                </c:pt>
                <c:pt idx="1297">
                  <c:v>1.2195E-9</c:v>
                </c:pt>
                <c:pt idx="1298">
                  <c:v>1.2257E-9</c:v>
                </c:pt>
                <c:pt idx="1299">
                  <c:v>1.2320000000000001E-9</c:v>
                </c:pt>
                <c:pt idx="1300">
                  <c:v>1.2381999999999999E-9</c:v>
                </c:pt>
                <c:pt idx="1301">
                  <c:v>1.2445E-9</c:v>
                </c:pt>
                <c:pt idx="1302">
                  <c:v>1.2507E-9</c:v>
                </c:pt>
                <c:pt idx="1303">
                  <c:v>1.2569999999999999E-9</c:v>
                </c:pt>
                <c:pt idx="1304">
                  <c:v>1.2631999999999999E-9</c:v>
                </c:pt>
                <c:pt idx="1305">
                  <c:v>1.2695E-9</c:v>
                </c:pt>
                <c:pt idx="1306">
                  <c:v>1.2757000000000001E-9</c:v>
                </c:pt>
                <c:pt idx="1307">
                  <c:v>1.2819999999999999E-9</c:v>
                </c:pt>
                <c:pt idx="1308">
                  <c:v>1.2882E-9</c:v>
                </c:pt>
                <c:pt idx="1309">
                  <c:v>1.2945E-9</c:v>
                </c:pt>
                <c:pt idx="1310">
                  <c:v>1.3007000000000001E-9</c:v>
                </c:pt>
                <c:pt idx="1311">
                  <c:v>1.3069999999999999E-9</c:v>
                </c:pt>
                <c:pt idx="1312">
                  <c:v>1.3132E-9</c:v>
                </c:pt>
                <c:pt idx="1313">
                  <c:v>1.3195E-9</c:v>
                </c:pt>
                <c:pt idx="1314">
                  <c:v>1.3257000000000001E-9</c:v>
                </c:pt>
                <c:pt idx="1315">
                  <c:v>1.3319999999999999E-9</c:v>
                </c:pt>
                <c:pt idx="1316">
                  <c:v>1.3382E-9</c:v>
                </c:pt>
                <c:pt idx="1317">
                  <c:v>1.3445000000000001E-9</c:v>
                </c:pt>
                <c:pt idx="1318">
                  <c:v>1.3507000000000001E-9</c:v>
                </c:pt>
                <c:pt idx="1319">
                  <c:v>1.357E-9</c:v>
                </c:pt>
                <c:pt idx="1320">
                  <c:v>1.3632E-9</c:v>
                </c:pt>
                <c:pt idx="1321">
                  <c:v>1.3695000000000001E-9</c:v>
                </c:pt>
                <c:pt idx="1322">
                  <c:v>1.3756999999999999E-9</c:v>
                </c:pt>
                <c:pt idx="1323">
                  <c:v>1.382E-9</c:v>
                </c:pt>
                <c:pt idx="1324">
                  <c:v>1.3882E-9</c:v>
                </c:pt>
                <c:pt idx="1325">
                  <c:v>1.3945000000000001E-9</c:v>
                </c:pt>
                <c:pt idx="1326">
                  <c:v>1.4006999999999999E-9</c:v>
                </c:pt>
                <c:pt idx="1327">
                  <c:v>1.407E-9</c:v>
                </c:pt>
                <c:pt idx="1328">
                  <c:v>1.4132E-9</c:v>
                </c:pt>
                <c:pt idx="1329">
                  <c:v>1.4194999999999999E-9</c:v>
                </c:pt>
                <c:pt idx="1330">
                  <c:v>1.4256999999999999E-9</c:v>
                </c:pt>
                <c:pt idx="1331">
                  <c:v>1.432E-9</c:v>
                </c:pt>
                <c:pt idx="1332">
                  <c:v>1.4382000000000001E-9</c:v>
                </c:pt>
                <c:pt idx="1333">
                  <c:v>1.4444999999999999E-9</c:v>
                </c:pt>
                <c:pt idx="1334">
                  <c:v>1.4507E-9</c:v>
                </c:pt>
                <c:pt idx="1335">
                  <c:v>1.457E-9</c:v>
                </c:pt>
                <c:pt idx="1336">
                  <c:v>1.4632000000000001E-9</c:v>
                </c:pt>
                <c:pt idx="1337">
                  <c:v>1.4694999999999999E-9</c:v>
                </c:pt>
                <c:pt idx="1338">
                  <c:v>1.4757E-9</c:v>
                </c:pt>
                <c:pt idx="1339">
                  <c:v>1.4820000000000001E-9</c:v>
                </c:pt>
                <c:pt idx="1340">
                  <c:v>1.4882000000000001E-9</c:v>
                </c:pt>
                <c:pt idx="1341">
                  <c:v>1.4945E-9</c:v>
                </c:pt>
                <c:pt idx="1342">
                  <c:v>1.5007E-9</c:v>
                </c:pt>
                <c:pt idx="1343">
                  <c:v>1.5070000000000001E-9</c:v>
                </c:pt>
                <c:pt idx="1344">
                  <c:v>1.5131999999999999E-9</c:v>
                </c:pt>
                <c:pt idx="1345">
                  <c:v>1.5195E-9</c:v>
                </c:pt>
                <c:pt idx="1346">
                  <c:v>1.5257E-9</c:v>
                </c:pt>
                <c:pt idx="1347">
                  <c:v>1.5320000000000001E-9</c:v>
                </c:pt>
                <c:pt idx="1348">
                  <c:v>1.5381999999999999E-9</c:v>
                </c:pt>
                <c:pt idx="1349">
                  <c:v>1.5445E-9</c:v>
                </c:pt>
                <c:pt idx="1350">
                  <c:v>1.5507E-9</c:v>
                </c:pt>
                <c:pt idx="1351">
                  <c:v>1.5569999999999999E-9</c:v>
                </c:pt>
                <c:pt idx="1352">
                  <c:v>1.5631999999999999E-9</c:v>
                </c:pt>
                <c:pt idx="1353">
                  <c:v>1.5695E-9</c:v>
                </c:pt>
                <c:pt idx="1354">
                  <c:v>1.5757E-9</c:v>
                </c:pt>
                <c:pt idx="1355">
                  <c:v>1.5819999999999999E-9</c:v>
                </c:pt>
                <c:pt idx="1356">
                  <c:v>1.5882E-9</c:v>
                </c:pt>
                <c:pt idx="1357">
                  <c:v>1.5945E-9</c:v>
                </c:pt>
                <c:pt idx="1358">
                  <c:v>1.6007000000000001E-9</c:v>
                </c:pt>
                <c:pt idx="1359">
                  <c:v>1.6069999999999999E-9</c:v>
                </c:pt>
                <c:pt idx="1360">
                  <c:v>1.6132E-9</c:v>
                </c:pt>
                <c:pt idx="1361">
                  <c:v>1.6195E-9</c:v>
                </c:pt>
                <c:pt idx="1362">
                  <c:v>1.6257000000000001E-9</c:v>
                </c:pt>
                <c:pt idx="1363">
                  <c:v>1.6319999999999999E-9</c:v>
                </c:pt>
                <c:pt idx="1364">
                  <c:v>1.6382E-9</c:v>
                </c:pt>
                <c:pt idx="1365">
                  <c:v>1.6445000000000001E-9</c:v>
                </c:pt>
                <c:pt idx="1366">
                  <c:v>1.6507000000000001E-9</c:v>
                </c:pt>
                <c:pt idx="1367">
                  <c:v>1.657E-9</c:v>
                </c:pt>
                <c:pt idx="1368">
                  <c:v>1.6632E-9</c:v>
                </c:pt>
                <c:pt idx="1369">
                  <c:v>1.6695000000000001E-9</c:v>
                </c:pt>
                <c:pt idx="1370">
                  <c:v>1.6756999999999999E-9</c:v>
                </c:pt>
                <c:pt idx="1371">
                  <c:v>1.682E-9</c:v>
                </c:pt>
                <c:pt idx="1372">
                  <c:v>1.6882E-9</c:v>
                </c:pt>
                <c:pt idx="1373">
                  <c:v>1.6945000000000001E-9</c:v>
                </c:pt>
                <c:pt idx="1374">
                  <c:v>1.7006999999999999E-9</c:v>
                </c:pt>
                <c:pt idx="1375">
                  <c:v>1.707E-9</c:v>
                </c:pt>
                <c:pt idx="1376">
                  <c:v>1.7132E-9</c:v>
                </c:pt>
                <c:pt idx="1377">
                  <c:v>1.7194999999999999E-9</c:v>
                </c:pt>
                <c:pt idx="1378">
                  <c:v>1.7256999999999999E-9</c:v>
                </c:pt>
                <c:pt idx="1379">
                  <c:v>1.732E-9</c:v>
                </c:pt>
                <c:pt idx="1380">
                  <c:v>1.7382000000000001E-9</c:v>
                </c:pt>
                <c:pt idx="1381">
                  <c:v>1.7444999999999999E-9</c:v>
                </c:pt>
                <c:pt idx="1382">
                  <c:v>1.7507E-9</c:v>
                </c:pt>
                <c:pt idx="1383">
                  <c:v>1.757E-9</c:v>
                </c:pt>
                <c:pt idx="1384">
                  <c:v>1.7632000000000001E-9</c:v>
                </c:pt>
                <c:pt idx="1385">
                  <c:v>1.7694999999999999E-9</c:v>
                </c:pt>
                <c:pt idx="1386">
                  <c:v>1.7757E-9</c:v>
                </c:pt>
                <c:pt idx="1387">
                  <c:v>1.7820000000000001E-9</c:v>
                </c:pt>
                <c:pt idx="1388">
                  <c:v>1.7882000000000001E-9</c:v>
                </c:pt>
                <c:pt idx="1389">
                  <c:v>1.7945E-9</c:v>
                </c:pt>
                <c:pt idx="1390">
                  <c:v>1.8007E-9</c:v>
                </c:pt>
                <c:pt idx="1391">
                  <c:v>1.8070000000000001E-9</c:v>
                </c:pt>
                <c:pt idx="1392">
                  <c:v>1.8131999999999999E-9</c:v>
                </c:pt>
                <c:pt idx="1393">
                  <c:v>1.8195E-9</c:v>
                </c:pt>
                <c:pt idx="1394">
                  <c:v>1.8257E-9</c:v>
                </c:pt>
                <c:pt idx="1395">
                  <c:v>1.8320000000000001E-9</c:v>
                </c:pt>
                <c:pt idx="1396">
                  <c:v>1.8381999999999999E-9</c:v>
                </c:pt>
                <c:pt idx="1397">
                  <c:v>1.8445E-9</c:v>
                </c:pt>
                <c:pt idx="1398">
                  <c:v>1.8507E-9</c:v>
                </c:pt>
                <c:pt idx="1399">
                  <c:v>1.8570000000000001E-9</c:v>
                </c:pt>
                <c:pt idx="1400">
                  <c:v>1.8631999999999999E-9</c:v>
                </c:pt>
                <c:pt idx="1401">
                  <c:v>1.8694999999999998E-9</c:v>
                </c:pt>
                <c:pt idx="1402">
                  <c:v>1.8757E-9</c:v>
                </c:pt>
                <c:pt idx="1403">
                  <c:v>1.8819999999999999E-9</c:v>
                </c:pt>
                <c:pt idx="1404">
                  <c:v>1.8882000000000002E-9</c:v>
                </c:pt>
                <c:pt idx="1405">
                  <c:v>1.8945E-9</c:v>
                </c:pt>
                <c:pt idx="1406">
                  <c:v>1.9006999999999999E-9</c:v>
                </c:pt>
                <c:pt idx="1407">
                  <c:v>1.9070000000000001E-9</c:v>
                </c:pt>
                <c:pt idx="1408">
                  <c:v>1.9132E-9</c:v>
                </c:pt>
                <c:pt idx="1409">
                  <c:v>1.9194999999999998E-9</c:v>
                </c:pt>
                <c:pt idx="1410">
                  <c:v>1.9257000000000001E-9</c:v>
                </c:pt>
                <c:pt idx="1411">
                  <c:v>1.9319999999999999E-9</c:v>
                </c:pt>
                <c:pt idx="1412">
                  <c:v>1.9382000000000002E-9</c:v>
                </c:pt>
                <c:pt idx="1413">
                  <c:v>1.9445000000000001E-9</c:v>
                </c:pt>
                <c:pt idx="1414">
                  <c:v>1.9506999999999999E-9</c:v>
                </c:pt>
                <c:pt idx="1415">
                  <c:v>1.9570000000000002E-9</c:v>
                </c:pt>
                <c:pt idx="1416">
                  <c:v>1.9632E-9</c:v>
                </c:pt>
                <c:pt idx="1417">
                  <c:v>1.9694999999999999E-9</c:v>
                </c:pt>
                <c:pt idx="1418">
                  <c:v>1.9757000000000001E-9</c:v>
                </c:pt>
                <c:pt idx="1419">
                  <c:v>1.982E-9</c:v>
                </c:pt>
                <c:pt idx="1420">
                  <c:v>1.9881999999999998E-9</c:v>
                </c:pt>
                <c:pt idx="1421">
                  <c:v>1.9945000000000001E-9</c:v>
                </c:pt>
                <c:pt idx="1422">
                  <c:v>2.0006999999999999E-9</c:v>
                </c:pt>
                <c:pt idx="1423">
                  <c:v>2.0070000000000002E-9</c:v>
                </c:pt>
                <c:pt idx="1424">
                  <c:v>2.0132E-9</c:v>
                </c:pt>
                <c:pt idx="1425">
                  <c:v>2.0194999999999999E-9</c:v>
                </c:pt>
                <c:pt idx="1426">
                  <c:v>2.0257000000000001E-9</c:v>
                </c:pt>
                <c:pt idx="1427">
                  <c:v>2.032E-9</c:v>
                </c:pt>
                <c:pt idx="1428">
                  <c:v>2.0381999999999998E-9</c:v>
                </c:pt>
                <c:pt idx="1429">
                  <c:v>2.0445000000000001E-9</c:v>
                </c:pt>
                <c:pt idx="1430">
                  <c:v>2.0507E-9</c:v>
                </c:pt>
                <c:pt idx="1431">
                  <c:v>2.0569999999999998E-9</c:v>
                </c:pt>
                <c:pt idx="1432">
                  <c:v>2.0632000000000001E-9</c:v>
                </c:pt>
                <c:pt idx="1433">
                  <c:v>2.0694999999999999E-9</c:v>
                </c:pt>
                <c:pt idx="1434">
                  <c:v>2.0757000000000002E-9</c:v>
                </c:pt>
                <c:pt idx="1435">
                  <c:v>2.082E-9</c:v>
                </c:pt>
                <c:pt idx="1436">
                  <c:v>2.0881999999999999E-9</c:v>
                </c:pt>
                <c:pt idx="1437">
                  <c:v>2.0945000000000002E-9</c:v>
                </c:pt>
                <c:pt idx="1438">
                  <c:v>2.1007E-9</c:v>
                </c:pt>
                <c:pt idx="1439">
                  <c:v>2.1069999999999999E-9</c:v>
                </c:pt>
                <c:pt idx="1440">
                  <c:v>2.1132000000000001E-9</c:v>
                </c:pt>
                <c:pt idx="1441">
                  <c:v>2.1195E-9</c:v>
                </c:pt>
                <c:pt idx="1442">
                  <c:v>2.1256999999999998E-9</c:v>
                </c:pt>
                <c:pt idx="1443">
                  <c:v>2.1320000000000001E-9</c:v>
                </c:pt>
                <c:pt idx="1444">
                  <c:v>2.1381999999999999E-9</c:v>
                </c:pt>
                <c:pt idx="1445">
                  <c:v>2.1445000000000002E-9</c:v>
                </c:pt>
                <c:pt idx="1446">
                  <c:v>2.1507E-9</c:v>
                </c:pt>
                <c:pt idx="1447">
                  <c:v>2.1569999999999999E-9</c:v>
                </c:pt>
                <c:pt idx="1448">
                  <c:v>2.1632000000000001E-9</c:v>
                </c:pt>
                <c:pt idx="1449">
                  <c:v>2.1695E-9</c:v>
                </c:pt>
                <c:pt idx="1450">
                  <c:v>2.1756999999999998E-9</c:v>
                </c:pt>
                <c:pt idx="1451">
                  <c:v>2.1820000000000001E-9</c:v>
                </c:pt>
                <c:pt idx="1452">
                  <c:v>2.1882E-9</c:v>
                </c:pt>
                <c:pt idx="1453">
                  <c:v>2.1944999999999998E-9</c:v>
                </c:pt>
                <c:pt idx="1454">
                  <c:v>2.2007000000000001E-9</c:v>
                </c:pt>
                <c:pt idx="1455">
                  <c:v>2.2069999999999999E-9</c:v>
                </c:pt>
                <c:pt idx="1456">
                  <c:v>2.2132000000000002E-9</c:v>
                </c:pt>
                <c:pt idx="1457">
                  <c:v>2.2195E-9</c:v>
                </c:pt>
                <c:pt idx="1458">
                  <c:v>2.2256999999999999E-9</c:v>
                </c:pt>
                <c:pt idx="1459">
                  <c:v>2.2320000000000002E-9</c:v>
                </c:pt>
                <c:pt idx="1460">
                  <c:v>2.2382E-9</c:v>
                </c:pt>
                <c:pt idx="1461">
                  <c:v>2.2444999999999998E-9</c:v>
                </c:pt>
                <c:pt idx="1462">
                  <c:v>2.2507000000000001E-9</c:v>
                </c:pt>
                <c:pt idx="1463">
                  <c:v>2.257E-9</c:v>
                </c:pt>
                <c:pt idx="1464">
                  <c:v>2.2631999999999998E-9</c:v>
                </c:pt>
                <c:pt idx="1465">
                  <c:v>2.2695000000000001E-9</c:v>
                </c:pt>
                <c:pt idx="1466">
                  <c:v>2.2756999999999999E-9</c:v>
                </c:pt>
                <c:pt idx="1467">
                  <c:v>2.2820000000000002E-9</c:v>
                </c:pt>
                <c:pt idx="1468">
                  <c:v>2.2882E-9</c:v>
                </c:pt>
                <c:pt idx="1469">
                  <c:v>2.2944999999999999E-9</c:v>
                </c:pt>
                <c:pt idx="1470">
                  <c:v>2.3007000000000001E-9</c:v>
                </c:pt>
                <c:pt idx="1471">
                  <c:v>2.307E-9</c:v>
                </c:pt>
                <c:pt idx="1472">
                  <c:v>2.3131999999999998E-9</c:v>
                </c:pt>
                <c:pt idx="1473">
                  <c:v>2.3195000000000001E-9</c:v>
                </c:pt>
                <c:pt idx="1474">
                  <c:v>2.3256999999999999E-9</c:v>
                </c:pt>
                <c:pt idx="1475">
                  <c:v>2.3319999999999998E-9</c:v>
                </c:pt>
                <c:pt idx="1476">
                  <c:v>2.3382000000000001E-9</c:v>
                </c:pt>
                <c:pt idx="1477">
                  <c:v>2.3444999999999999E-9</c:v>
                </c:pt>
                <c:pt idx="1478">
                  <c:v>2.3507000000000002E-9</c:v>
                </c:pt>
                <c:pt idx="1479">
                  <c:v>2.357E-9</c:v>
                </c:pt>
                <c:pt idx="1480">
                  <c:v>2.3631999999999999E-9</c:v>
                </c:pt>
                <c:pt idx="1481">
                  <c:v>2.3695000000000001E-9</c:v>
                </c:pt>
                <c:pt idx="1482">
                  <c:v>2.3757E-9</c:v>
                </c:pt>
                <c:pt idx="1483">
                  <c:v>2.3819999999999998E-9</c:v>
                </c:pt>
                <c:pt idx="1484">
                  <c:v>2.3882000000000001E-9</c:v>
                </c:pt>
                <c:pt idx="1485">
                  <c:v>2.3945E-9</c:v>
                </c:pt>
                <c:pt idx="1486">
                  <c:v>2.4007000000000002E-9</c:v>
                </c:pt>
                <c:pt idx="1487">
                  <c:v>2.4070000000000001E-9</c:v>
                </c:pt>
                <c:pt idx="1488">
                  <c:v>2.4131999999999999E-9</c:v>
                </c:pt>
                <c:pt idx="1489">
                  <c:v>2.4195000000000002E-9</c:v>
                </c:pt>
                <c:pt idx="1490">
                  <c:v>2.4257E-9</c:v>
                </c:pt>
                <c:pt idx="1491">
                  <c:v>2.4319999999999999E-9</c:v>
                </c:pt>
                <c:pt idx="1492">
                  <c:v>2.4382000000000001E-9</c:v>
                </c:pt>
                <c:pt idx="1493">
                  <c:v>2.4445E-9</c:v>
                </c:pt>
                <c:pt idx="1494">
                  <c:v>2.4506999999999998E-9</c:v>
                </c:pt>
                <c:pt idx="1495">
                  <c:v>2.4570000000000001E-9</c:v>
                </c:pt>
                <c:pt idx="1496">
                  <c:v>2.4631999999999999E-9</c:v>
                </c:pt>
                <c:pt idx="1497">
                  <c:v>2.4694999999999998E-9</c:v>
                </c:pt>
                <c:pt idx="1498">
                  <c:v>2.4757E-9</c:v>
                </c:pt>
                <c:pt idx="1499">
                  <c:v>2.4819999999999999E-9</c:v>
                </c:pt>
                <c:pt idx="1500">
                  <c:v>2.4882000000000002E-9</c:v>
                </c:pt>
                <c:pt idx="1501">
                  <c:v>2.4945E-9</c:v>
                </c:pt>
                <c:pt idx="1502">
                  <c:v>2.5006999999999999E-9</c:v>
                </c:pt>
                <c:pt idx="1503">
                  <c:v>2.5070000000000001E-9</c:v>
                </c:pt>
                <c:pt idx="1504">
                  <c:v>2.5132E-9</c:v>
                </c:pt>
                <c:pt idx="1505">
                  <c:v>2.5194999999999998E-9</c:v>
                </c:pt>
                <c:pt idx="1506">
                  <c:v>2.5257000000000001E-9</c:v>
                </c:pt>
                <c:pt idx="1507">
                  <c:v>2.5319999999999999E-9</c:v>
                </c:pt>
                <c:pt idx="1508">
                  <c:v>2.5382000000000002E-9</c:v>
                </c:pt>
                <c:pt idx="1509">
                  <c:v>2.5445000000000001E-9</c:v>
                </c:pt>
                <c:pt idx="1510">
                  <c:v>2.5506999999999999E-9</c:v>
                </c:pt>
                <c:pt idx="1511">
                  <c:v>2.5570000000000002E-9</c:v>
                </c:pt>
                <c:pt idx="1512">
                  <c:v>2.5632E-9</c:v>
                </c:pt>
                <c:pt idx="1513">
                  <c:v>2.5694999999999999E-9</c:v>
                </c:pt>
                <c:pt idx="1514">
                  <c:v>2.5757000000000001E-9</c:v>
                </c:pt>
                <c:pt idx="1515">
                  <c:v>2.582E-9</c:v>
                </c:pt>
                <c:pt idx="1516">
                  <c:v>2.5881999999999998E-9</c:v>
                </c:pt>
                <c:pt idx="1517">
                  <c:v>2.5945000000000001E-9</c:v>
                </c:pt>
                <c:pt idx="1518">
                  <c:v>2.6006999999999999E-9</c:v>
                </c:pt>
                <c:pt idx="1519">
                  <c:v>2.6070000000000002E-9</c:v>
                </c:pt>
                <c:pt idx="1520">
                  <c:v>2.6132E-9</c:v>
                </c:pt>
                <c:pt idx="1521">
                  <c:v>2.6194999999999999E-9</c:v>
                </c:pt>
                <c:pt idx="1522">
                  <c:v>2.6257000000000001E-9</c:v>
                </c:pt>
                <c:pt idx="1523">
                  <c:v>2.632E-9</c:v>
                </c:pt>
                <c:pt idx="1524">
                  <c:v>2.6381999999999998E-9</c:v>
                </c:pt>
                <c:pt idx="1525">
                  <c:v>2.6445000000000001E-9</c:v>
                </c:pt>
                <c:pt idx="1526">
                  <c:v>2.6507E-9</c:v>
                </c:pt>
                <c:pt idx="1527">
                  <c:v>2.6569999999999998E-9</c:v>
                </c:pt>
                <c:pt idx="1528">
                  <c:v>2.6632000000000001E-9</c:v>
                </c:pt>
                <c:pt idx="1529">
                  <c:v>2.6694999999999999E-9</c:v>
                </c:pt>
                <c:pt idx="1530">
                  <c:v>2.6757000000000002E-9</c:v>
                </c:pt>
                <c:pt idx="1531">
                  <c:v>2.682E-9</c:v>
                </c:pt>
                <c:pt idx="1532">
                  <c:v>2.6881999999999999E-9</c:v>
                </c:pt>
                <c:pt idx="1533">
                  <c:v>2.6945000000000002E-9</c:v>
                </c:pt>
                <c:pt idx="1534">
                  <c:v>2.7007E-9</c:v>
                </c:pt>
                <c:pt idx="1535">
                  <c:v>2.7069999999999999E-9</c:v>
                </c:pt>
                <c:pt idx="1536">
                  <c:v>2.7132000000000001E-9</c:v>
                </c:pt>
                <c:pt idx="1537">
                  <c:v>2.7195E-9</c:v>
                </c:pt>
                <c:pt idx="1538">
                  <c:v>2.7256999999999998E-9</c:v>
                </c:pt>
                <c:pt idx="1539">
                  <c:v>2.7320000000000001E-9</c:v>
                </c:pt>
                <c:pt idx="1540">
                  <c:v>2.7381999999999999E-9</c:v>
                </c:pt>
                <c:pt idx="1541">
                  <c:v>2.7445000000000002E-9</c:v>
                </c:pt>
                <c:pt idx="1542">
                  <c:v>2.7507E-9</c:v>
                </c:pt>
                <c:pt idx="1543">
                  <c:v>2.7569999999999999E-9</c:v>
                </c:pt>
                <c:pt idx="1544">
                  <c:v>2.7632000000000001E-9</c:v>
                </c:pt>
                <c:pt idx="1545">
                  <c:v>2.7695E-9</c:v>
                </c:pt>
                <c:pt idx="1546">
                  <c:v>2.7756999999999998E-9</c:v>
                </c:pt>
                <c:pt idx="1547">
                  <c:v>2.7820000000000001E-9</c:v>
                </c:pt>
                <c:pt idx="1548">
                  <c:v>2.7881999999999999E-9</c:v>
                </c:pt>
                <c:pt idx="1549">
                  <c:v>2.7944999999999998E-9</c:v>
                </c:pt>
                <c:pt idx="1550">
                  <c:v>2.8007000000000001E-9</c:v>
                </c:pt>
                <c:pt idx="1551">
                  <c:v>2.8069999999999999E-9</c:v>
                </c:pt>
                <c:pt idx="1552">
                  <c:v>2.8132000000000002E-9</c:v>
                </c:pt>
                <c:pt idx="1553">
                  <c:v>2.8195E-9</c:v>
                </c:pt>
                <c:pt idx="1554">
                  <c:v>2.8256999999999999E-9</c:v>
                </c:pt>
                <c:pt idx="1555">
                  <c:v>2.8320000000000001E-9</c:v>
                </c:pt>
                <c:pt idx="1556">
                  <c:v>2.8382E-9</c:v>
                </c:pt>
                <c:pt idx="1557">
                  <c:v>2.8444999999999998E-9</c:v>
                </c:pt>
                <c:pt idx="1558">
                  <c:v>2.8507000000000001E-9</c:v>
                </c:pt>
                <c:pt idx="1559">
                  <c:v>2.857E-9</c:v>
                </c:pt>
                <c:pt idx="1560">
                  <c:v>2.8632000000000002E-9</c:v>
                </c:pt>
                <c:pt idx="1561">
                  <c:v>2.8695000000000001E-9</c:v>
                </c:pt>
                <c:pt idx="1562">
                  <c:v>2.8756999999999999E-9</c:v>
                </c:pt>
                <c:pt idx="1563">
                  <c:v>2.8820000000000002E-9</c:v>
                </c:pt>
                <c:pt idx="1564">
                  <c:v>2.8882E-9</c:v>
                </c:pt>
                <c:pt idx="1565">
                  <c:v>2.8944999999999999E-9</c:v>
                </c:pt>
                <c:pt idx="1566">
                  <c:v>2.9007000000000001E-9</c:v>
                </c:pt>
                <c:pt idx="1567">
                  <c:v>2.907E-9</c:v>
                </c:pt>
                <c:pt idx="1568">
                  <c:v>2.9131999999999998E-9</c:v>
                </c:pt>
                <c:pt idx="1569">
                  <c:v>2.9195000000000001E-9</c:v>
                </c:pt>
                <c:pt idx="1570">
                  <c:v>2.9256999999999999E-9</c:v>
                </c:pt>
                <c:pt idx="1571">
                  <c:v>2.9319999999999998E-9</c:v>
                </c:pt>
                <c:pt idx="1572">
                  <c:v>2.9382E-9</c:v>
                </c:pt>
                <c:pt idx="1573">
                  <c:v>2.9444999999999999E-9</c:v>
                </c:pt>
                <c:pt idx="1574">
                  <c:v>2.9507000000000002E-9</c:v>
                </c:pt>
                <c:pt idx="1575">
                  <c:v>2.957E-9</c:v>
                </c:pt>
                <c:pt idx="1576">
                  <c:v>2.9631999999999999E-9</c:v>
                </c:pt>
                <c:pt idx="1577">
                  <c:v>2.9695000000000001E-9</c:v>
                </c:pt>
                <c:pt idx="1578">
                  <c:v>2.9757E-9</c:v>
                </c:pt>
                <c:pt idx="1579">
                  <c:v>2.9819999999999998E-9</c:v>
                </c:pt>
                <c:pt idx="1580">
                  <c:v>2.9882000000000001E-9</c:v>
                </c:pt>
                <c:pt idx="1581">
                  <c:v>2.9944999999999999E-9</c:v>
                </c:pt>
                <c:pt idx="1582">
                  <c:v>3.0007000000000002E-9</c:v>
                </c:pt>
                <c:pt idx="1583">
                  <c:v>3.0070000000000001E-9</c:v>
                </c:pt>
                <c:pt idx="1584">
                  <c:v>3.0131999999999999E-9</c:v>
                </c:pt>
                <c:pt idx="1585">
                  <c:v>3.0195000000000002E-9</c:v>
                </c:pt>
                <c:pt idx="1586">
                  <c:v>3.0257E-9</c:v>
                </c:pt>
                <c:pt idx="1587">
                  <c:v>3.0319999999999999E-9</c:v>
                </c:pt>
                <c:pt idx="1588">
                  <c:v>3.0382000000000001E-9</c:v>
                </c:pt>
                <c:pt idx="1589">
                  <c:v>3.0445E-9</c:v>
                </c:pt>
                <c:pt idx="1590">
                  <c:v>3.0506999999999998E-9</c:v>
                </c:pt>
                <c:pt idx="1591">
                  <c:v>3.0570000000000001E-9</c:v>
                </c:pt>
                <c:pt idx="1592">
                  <c:v>3.0631999999999999E-9</c:v>
                </c:pt>
                <c:pt idx="1593">
                  <c:v>3.0695000000000002E-9</c:v>
                </c:pt>
                <c:pt idx="1594">
                  <c:v>3.0757E-9</c:v>
                </c:pt>
                <c:pt idx="1595">
                  <c:v>3.0819999999999999E-9</c:v>
                </c:pt>
                <c:pt idx="1596">
                  <c:v>3.0882000000000002E-9</c:v>
                </c:pt>
                <c:pt idx="1597">
                  <c:v>3.0945E-9</c:v>
                </c:pt>
                <c:pt idx="1598">
                  <c:v>3.1006999999999998E-9</c:v>
                </c:pt>
                <c:pt idx="1599">
                  <c:v>3.1070000000000001E-9</c:v>
                </c:pt>
                <c:pt idx="1600">
                  <c:v>3.1132E-9</c:v>
                </c:pt>
                <c:pt idx="1601">
                  <c:v>3.1194999999999998E-9</c:v>
                </c:pt>
                <c:pt idx="1602">
                  <c:v>3.1257000000000001E-9</c:v>
                </c:pt>
                <c:pt idx="1603">
                  <c:v>3.1319999999999999E-9</c:v>
                </c:pt>
                <c:pt idx="1604">
                  <c:v>3.1382000000000002E-9</c:v>
                </c:pt>
                <c:pt idx="1605">
                  <c:v>3.1445E-9</c:v>
                </c:pt>
                <c:pt idx="1606">
                  <c:v>3.1506999999999999E-9</c:v>
                </c:pt>
                <c:pt idx="1607">
                  <c:v>3.1570000000000002E-9</c:v>
                </c:pt>
                <c:pt idx="1608">
                  <c:v>3.1632E-9</c:v>
                </c:pt>
                <c:pt idx="1609">
                  <c:v>3.1694999999999999E-9</c:v>
                </c:pt>
                <c:pt idx="1610">
                  <c:v>3.1757000000000001E-9</c:v>
                </c:pt>
                <c:pt idx="1611">
                  <c:v>3.182E-9</c:v>
                </c:pt>
                <c:pt idx="1612">
                  <c:v>3.1881999999999998E-9</c:v>
                </c:pt>
                <c:pt idx="1613">
                  <c:v>3.1945000000000001E-9</c:v>
                </c:pt>
                <c:pt idx="1614">
                  <c:v>3.2006999999999999E-9</c:v>
                </c:pt>
                <c:pt idx="1615">
                  <c:v>3.2070000000000002E-9</c:v>
                </c:pt>
                <c:pt idx="1616">
                  <c:v>3.2132E-9</c:v>
                </c:pt>
                <c:pt idx="1617">
                  <c:v>3.2194999999999999E-9</c:v>
                </c:pt>
                <c:pt idx="1618">
                  <c:v>3.2257000000000001E-9</c:v>
                </c:pt>
                <c:pt idx="1619">
                  <c:v>3.232E-9</c:v>
                </c:pt>
                <c:pt idx="1620">
                  <c:v>3.2381999999999998E-9</c:v>
                </c:pt>
                <c:pt idx="1621">
                  <c:v>3.2445000000000001E-9</c:v>
                </c:pt>
                <c:pt idx="1622">
                  <c:v>3.2507E-9</c:v>
                </c:pt>
                <c:pt idx="1623">
                  <c:v>3.2569999999999998E-9</c:v>
                </c:pt>
                <c:pt idx="1624">
                  <c:v>3.2632000000000001E-9</c:v>
                </c:pt>
                <c:pt idx="1625">
                  <c:v>3.2694999999999999E-9</c:v>
                </c:pt>
                <c:pt idx="1626">
                  <c:v>3.2757000000000002E-9</c:v>
                </c:pt>
                <c:pt idx="1627">
                  <c:v>3.282E-9</c:v>
                </c:pt>
                <c:pt idx="1628">
                  <c:v>3.2881999999999999E-9</c:v>
                </c:pt>
                <c:pt idx="1629">
                  <c:v>3.2945000000000002E-9</c:v>
                </c:pt>
                <c:pt idx="1630">
                  <c:v>3.3007E-9</c:v>
                </c:pt>
                <c:pt idx="1631">
                  <c:v>3.3069999999999999E-9</c:v>
                </c:pt>
                <c:pt idx="1632">
                  <c:v>3.3132000000000001E-9</c:v>
                </c:pt>
                <c:pt idx="1633">
                  <c:v>3.3195E-9</c:v>
                </c:pt>
                <c:pt idx="1634">
                  <c:v>3.3256999999999998E-9</c:v>
                </c:pt>
                <c:pt idx="1635">
                  <c:v>3.3320000000000001E-9</c:v>
                </c:pt>
                <c:pt idx="1636">
                  <c:v>3.3381999999999999E-9</c:v>
                </c:pt>
                <c:pt idx="1637">
                  <c:v>3.3445000000000002E-9</c:v>
                </c:pt>
                <c:pt idx="1638">
                  <c:v>3.3507E-9</c:v>
                </c:pt>
                <c:pt idx="1639">
                  <c:v>3.3569999999999999E-9</c:v>
                </c:pt>
                <c:pt idx="1640">
                  <c:v>3.3632000000000001E-9</c:v>
                </c:pt>
                <c:pt idx="1641">
                  <c:v>3.3695E-9</c:v>
                </c:pt>
                <c:pt idx="1642">
                  <c:v>3.3756999999999998E-9</c:v>
                </c:pt>
                <c:pt idx="1643">
                  <c:v>3.3820000000000001E-9</c:v>
                </c:pt>
                <c:pt idx="1644">
                  <c:v>3.3881999999999999E-9</c:v>
                </c:pt>
                <c:pt idx="1645">
                  <c:v>3.3944999999999998E-9</c:v>
                </c:pt>
                <c:pt idx="1646">
                  <c:v>3.4007000000000001E-9</c:v>
                </c:pt>
                <c:pt idx="1647">
                  <c:v>3.4069999999999999E-9</c:v>
                </c:pt>
                <c:pt idx="1648">
                  <c:v>3.4132000000000002E-9</c:v>
                </c:pt>
                <c:pt idx="1649">
                  <c:v>3.4195E-9</c:v>
                </c:pt>
                <c:pt idx="1650">
                  <c:v>3.4256999999999999E-9</c:v>
                </c:pt>
                <c:pt idx="1651">
                  <c:v>3.4320000000000001E-9</c:v>
                </c:pt>
                <c:pt idx="1652">
                  <c:v>3.4382E-9</c:v>
                </c:pt>
                <c:pt idx="1653">
                  <c:v>3.4444999999999998E-9</c:v>
                </c:pt>
                <c:pt idx="1654">
                  <c:v>3.4507000000000001E-9</c:v>
                </c:pt>
                <c:pt idx="1655">
                  <c:v>3.457E-9</c:v>
                </c:pt>
                <c:pt idx="1656">
                  <c:v>3.4632000000000002E-9</c:v>
                </c:pt>
                <c:pt idx="1657">
                  <c:v>3.4695000000000001E-9</c:v>
                </c:pt>
                <c:pt idx="1658">
                  <c:v>3.4756999999999999E-9</c:v>
                </c:pt>
                <c:pt idx="1659">
                  <c:v>3.4820000000000002E-9</c:v>
                </c:pt>
                <c:pt idx="1660">
                  <c:v>3.4882E-9</c:v>
                </c:pt>
                <c:pt idx="1661">
                  <c:v>3.4944999999999999E-9</c:v>
                </c:pt>
                <c:pt idx="1662">
                  <c:v>3.5007000000000001E-9</c:v>
                </c:pt>
                <c:pt idx="1663">
                  <c:v>3.507E-9</c:v>
                </c:pt>
                <c:pt idx="1664">
                  <c:v>3.5131999999999998E-9</c:v>
                </c:pt>
                <c:pt idx="1665">
                  <c:v>3.5195000000000001E-9</c:v>
                </c:pt>
                <c:pt idx="1666">
                  <c:v>3.5256999999999999E-9</c:v>
                </c:pt>
                <c:pt idx="1667">
                  <c:v>3.5319999999999998E-9</c:v>
                </c:pt>
                <c:pt idx="1668">
                  <c:v>3.5382E-9</c:v>
                </c:pt>
                <c:pt idx="1669">
                  <c:v>3.5444999999999999E-9</c:v>
                </c:pt>
                <c:pt idx="1670">
                  <c:v>3.5507000000000002E-9</c:v>
                </c:pt>
                <c:pt idx="1671">
                  <c:v>3.557E-9</c:v>
                </c:pt>
                <c:pt idx="1672">
                  <c:v>3.5631999999999999E-9</c:v>
                </c:pt>
                <c:pt idx="1673">
                  <c:v>3.5695000000000001E-9</c:v>
                </c:pt>
                <c:pt idx="1674">
                  <c:v>3.5757E-9</c:v>
                </c:pt>
                <c:pt idx="1675">
                  <c:v>3.5819999999999998E-9</c:v>
                </c:pt>
                <c:pt idx="1676">
                  <c:v>3.5882000000000001E-9</c:v>
                </c:pt>
                <c:pt idx="1677">
                  <c:v>3.5944999999999999E-9</c:v>
                </c:pt>
                <c:pt idx="1678">
                  <c:v>3.6007000000000002E-9</c:v>
                </c:pt>
                <c:pt idx="1679">
                  <c:v>3.6070000000000001E-9</c:v>
                </c:pt>
                <c:pt idx="1680">
                  <c:v>3.6131999999999999E-9</c:v>
                </c:pt>
                <c:pt idx="1681">
                  <c:v>3.6195000000000002E-9</c:v>
                </c:pt>
                <c:pt idx="1682">
                  <c:v>3.6257E-9</c:v>
                </c:pt>
                <c:pt idx="1683">
                  <c:v>3.6319999999999999E-9</c:v>
                </c:pt>
                <c:pt idx="1684">
                  <c:v>3.6382000000000001E-9</c:v>
                </c:pt>
                <c:pt idx="1685">
                  <c:v>3.6445E-9</c:v>
                </c:pt>
                <c:pt idx="1686">
                  <c:v>3.6506999999999998E-9</c:v>
                </c:pt>
                <c:pt idx="1687">
                  <c:v>3.6570000000000001E-9</c:v>
                </c:pt>
                <c:pt idx="1688">
                  <c:v>3.6631999999999999E-9</c:v>
                </c:pt>
                <c:pt idx="1689">
                  <c:v>3.6695000000000002E-9</c:v>
                </c:pt>
                <c:pt idx="1690">
                  <c:v>3.6757E-9</c:v>
                </c:pt>
                <c:pt idx="1691">
                  <c:v>3.6819999999999999E-9</c:v>
                </c:pt>
                <c:pt idx="1692">
                  <c:v>3.6882000000000001E-9</c:v>
                </c:pt>
                <c:pt idx="1693">
                  <c:v>3.6945E-9</c:v>
                </c:pt>
                <c:pt idx="1694">
                  <c:v>3.7006999999999998E-9</c:v>
                </c:pt>
                <c:pt idx="1695">
                  <c:v>3.7070000000000001E-9</c:v>
                </c:pt>
                <c:pt idx="1696">
                  <c:v>3.7132E-9</c:v>
                </c:pt>
                <c:pt idx="1697">
                  <c:v>3.7194999999999998E-9</c:v>
                </c:pt>
                <c:pt idx="1698">
                  <c:v>3.7257000000000001E-9</c:v>
                </c:pt>
                <c:pt idx="1699">
                  <c:v>3.7319999999999999E-9</c:v>
                </c:pt>
                <c:pt idx="1700">
                  <c:v>3.7382000000000002E-9</c:v>
                </c:pt>
                <c:pt idx="1701">
                  <c:v>3.7445E-9</c:v>
                </c:pt>
                <c:pt idx="1702">
                  <c:v>3.7507000000000003E-9</c:v>
                </c:pt>
                <c:pt idx="1703">
                  <c:v>3.7570000000000002E-9</c:v>
                </c:pt>
                <c:pt idx="1704">
                  <c:v>3.7632000000000004E-9</c:v>
                </c:pt>
                <c:pt idx="1705">
                  <c:v>3.7695000000000003E-9</c:v>
                </c:pt>
                <c:pt idx="1706">
                  <c:v>3.7756999999999997E-9</c:v>
                </c:pt>
                <c:pt idx="1707">
                  <c:v>3.7820000000000004E-9</c:v>
                </c:pt>
                <c:pt idx="1708">
                  <c:v>3.7881999999999998E-9</c:v>
                </c:pt>
                <c:pt idx="1709">
                  <c:v>3.7944999999999997E-9</c:v>
                </c:pt>
                <c:pt idx="1710">
                  <c:v>3.8006999999999999E-9</c:v>
                </c:pt>
                <c:pt idx="1711">
                  <c:v>3.8069999999999998E-9</c:v>
                </c:pt>
                <c:pt idx="1712">
                  <c:v>3.8132E-9</c:v>
                </c:pt>
                <c:pt idx="1713">
                  <c:v>3.8194999999999999E-9</c:v>
                </c:pt>
                <c:pt idx="1714">
                  <c:v>3.8257000000000001E-9</c:v>
                </c:pt>
                <c:pt idx="1715">
                  <c:v>3.832E-9</c:v>
                </c:pt>
                <c:pt idx="1716">
                  <c:v>3.8382000000000002E-9</c:v>
                </c:pt>
                <c:pt idx="1717">
                  <c:v>3.8445000000000001E-9</c:v>
                </c:pt>
                <c:pt idx="1718">
                  <c:v>3.8507000000000004E-9</c:v>
                </c:pt>
                <c:pt idx="1719">
                  <c:v>3.8570000000000002E-9</c:v>
                </c:pt>
                <c:pt idx="1720">
                  <c:v>3.8631999999999996E-9</c:v>
                </c:pt>
                <c:pt idx="1721">
                  <c:v>3.8695000000000003E-9</c:v>
                </c:pt>
                <c:pt idx="1722">
                  <c:v>3.8756999999999998E-9</c:v>
                </c:pt>
                <c:pt idx="1723">
                  <c:v>3.8819999999999996E-9</c:v>
                </c:pt>
                <c:pt idx="1724">
                  <c:v>3.8881999999999999E-9</c:v>
                </c:pt>
                <c:pt idx="1725">
                  <c:v>3.8944999999999997E-9</c:v>
                </c:pt>
                <c:pt idx="1726">
                  <c:v>3.9007E-9</c:v>
                </c:pt>
                <c:pt idx="1727">
                  <c:v>3.9069999999999998E-9</c:v>
                </c:pt>
                <c:pt idx="1728">
                  <c:v>3.9132000000000001E-9</c:v>
                </c:pt>
                <c:pt idx="1729">
                  <c:v>3.9195E-9</c:v>
                </c:pt>
                <c:pt idx="1730">
                  <c:v>3.9257000000000002E-9</c:v>
                </c:pt>
                <c:pt idx="1731">
                  <c:v>3.9320000000000001E-9</c:v>
                </c:pt>
                <c:pt idx="1732">
                  <c:v>3.9382000000000003E-9</c:v>
                </c:pt>
                <c:pt idx="1733">
                  <c:v>3.9445000000000002E-9</c:v>
                </c:pt>
                <c:pt idx="1734">
                  <c:v>3.9506999999999996E-9</c:v>
                </c:pt>
                <c:pt idx="1735">
                  <c:v>3.9570000000000003E-9</c:v>
                </c:pt>
                <c:pt idx="1736">
                  <c:v>3.9631999999999997E-9</c:v>
                </c:pt>
                <c:pt idx="1737">
                  <c:v>3.9695000000000004E-9</c:v>
                </c:pt>
                <c:pt idx="1738">
                  <c:v>3.9756999999999998E-9</c:v>
                </c:pt>
                <c:pt idx="1739">
                  <c:v>3.9819999999999997E-9</c:v>
                </c:pt>
                <c:pt idx="1740">
                  <c:v>3.9881999999999999E-9</c:v>
                </c:pt>
                <c:pt idx="1741">
                  <c:v>3.9944999999999998E-9</c:v>
                </c:pt>
                <c:pt idx="1742">
                  <c:v>4.0007000000000001E-9</c:v>
                </c:pt>
                <c:pt idx="1743">
                  <c:v>4.0069999999999999E-9</c:v>
                </c:pt>
                <c:pt idx="1744">
                  <c:v>4.0132000000000002E-9</c:v>
                </c:pt>
                <c:pt idx="1745">
                  <c:v>4.0195E-9</c:v>
                </c:pt>
                <c:pt idx="1746">
                  <c:v>4.0257000000000003E-9</c:v>
                </c:pt>
                <c:pt idx="1747">
                  <c:v>4.0320000000000001E-9</c:v>
                </c:pt>
                <c:pt idx="1748">
                  <c:v>4.0382000000000004E-9</c:v>
                </c:pt>
                <c:pt idx="1749">
                  <c:v>4.0445000000000003E-9</c:v>
                </c:pt>
                <c:pt idx="1750">
                  <c:v>4.0506999999999997E-9</c:v>
                </c:pt>
                <c:pt idx="1751">
                  <c:v>4.0570000000000004E-9</c:v>
                </c:pt>
                <c:pt idx="1752">
                  <c:v>4.0631999999999998E-9</c:v>
                </c:pt>
                <c:pt idx="1753">
                  <c:v>4.0694999999999996E-9</c:v>
                </c:pt>
                <c:pt idx="1754">
                  <c:v>4.0756999999999999E-9</c:v>
                </c:pt>
                <c:pt idx="1755">
                  <c:v>4.0819999999999998E-9</c:v>
                </c:pt>
                <c:pt idx="1756">
                  <c:v>4.0882E-9</c:v>
                </c:pt>
                <c:pt idx="1757">
                  <c:v>4.0944999999999999E-9</c:v>
                </c:pt>
                <c:pt idx="1758">
                  <c:v>4.1007000000000001E-9</c:v>
                </c:pt>
                <c:pt idx="1759">
                  <c:v>4.107E-9</c:v>
                </c:pt>
                <c:pt idx="1760">
                  <c:v>4.1132000000000002E-9</c:v>
                </c:pt>
                <c:pt idx="1761">
                  <c:v>4.1195000000000001E-9</c:v>
                </c:pt>
                <c:pt idx="1762">
                  <c:v>4.1257000000000003E-9</c:v>
                </c:pt>
                <c:pt idx="1763">
                  <c:v>4.1320000000000002E-9</c:v>
                </c:pt>
                <c:pt idx="1764">
                  <c:v>4.1381999999999996E-9</c:v>
                </c:pt>
                <c:pt idx="1765">
                  <c:v>4.1445000000000003E-9</c:v>
                </c:pt>
                <c:pt idx="1766">
                  <c:v>4.1506999999999997E-9</c:v>
                </c:pt>
                <c:pt idx="1767">
                  <c:v>4.1569999999999996E-9</c:v>
                </c:pt>
                <c:pt idx="1768">
                  <c:v>4.1631999999999999E-9</c:v>
                </c:pt>
                <c:pt idx="1769">
                  <c:v>4.1694999999999997E-9</c:v>
                </c:pt>
                <c:pt idx="1770">
                  <c:v>4.1757E-9</c:v>
                </c:pt>
                <c:pt idx="1771">
                  <c:v>4.1819999999999998E-9</c:v>
                </c:pt>
                <c:pt idx="1772">
                  <c:v>4.1882000000000001E-9</c:v>
                </c:pt>
                <c:pt idx="1773">
                  <c:v>4.1944999999999999E-9</c:v>
                </c:pt>
                <c:pt idx="1774">
                  <c:v>4.2007000000000002E-9</c:v>
                </c:pt>
                <c:pt idx="1775">
                  <c:v>4.2070000000000001E-9</c:v>
                </c:pt>
                <c:pt idx="1776">
                  <c:v>4.2132000000000003E-9</c:v>
                </c:pt>
                <c:pt idx="1777">
                  <c:v>4.2195000000000002E-9</c:v>
                </c:pt>
                <c:pt idx="1778">
                  <c:v>4.2257000000000004E-9</c:v>
                </c:pt>
                <c:pt idx="1779">
                  <c:v>4.2320000000000003E-9</c:v>
                </c:pt>
                <c:pt idx="1780">
                  <c:v>4.2381999999999997E-9</c:v>
                </c:pt>
                <c:pt idx="1781">
                  <c:v>4.2445000000000004E-9</c:v>
                </c:pt>
                <c:pt idx="1782">
                  <c:v>4.2506999999999998E-9</c:v>
                </c:pt>
                <c:pt idx="1783">
                  <c:v>4.2569999999999997E-9</c:v>
                </c:pt>
                <c:pt idx="1784">
                  <c:v>4.2631999999999999E-9</c:v>
                </c:pt>
                <c:pt idx="1785">
                  <c:v>4.2694999999999998E-9</c:v>
                </c:pt>
                <c:pt idx="1786">
                  <c:v>4.2757E-9</c:v>
                </c:pt>
                <c:pt idx="1787">
                  <c:v>4.2819999999999999E-9</c:v>
                </c:pt>
                <c:pt idx="1788">
                  <c:v>4.2882000000000001E-9</c:v>
                </c:pt>
                <c:pt idx="1789">
                  <c:v>4.2945E-9</c:v>
                </c:pt>
                <c:pt idx="1790">
                  <c:v>4.3007000000000003E-9</c:v>
                </c:pt>
                <c:pt idx="1791">
                  <c:v>4.3070000000000001E-9</c:v>
                </c:pt>
                <c:pt idx="1792">
                  <c:v>4.3132000000000004E-9</c:v>
                </c:pt>
                <c:pt idx="1793">
                  <c:v>4.3195000000000002E-9</c:v>
                </c:pt>
                <c:pt idx="1794">
                  <c:v>4.3256999999999997E-9</c:v>
                </c:pt>
                <c:pt idx="1795">
                  <c:v>4.3320000000000003E-9</c:v>
                </c:pt>
                <c:pt idx="1796">
                  <c:v>4.3381999999999998E-9</c:v>
                </c:pt>
                <c:pt idx="1797">
                  <c:v>4.3444999999999996E-9</c:v>
                </c:pt>
                <c:pt idx="1798">
                  <c:v>4.3506999999999999E-9</c:v>
                </c:pt>
                <c:pt idx="1799">
                  <c:v>4.3569999999999997E-9</c:v>
                </c:pt>
                <c:pt idx="1800">
                  <c:v>4.3632E-9</c:v>
                </c:pt>
                <c:pt idx="1801">
                  <c:v>4.3694999999999999E-9</c:v>
                </c:pt>
                <c:pt idx="1802">
                  <c:v>4.3757000000000001E-9</c:v>
                </c:pt>
                <c:pt idx="1803">
                  <c:v>4.382E-9</c:v>
                </c:pt>
                <c:pt idx="1804">
                  <c:v>4.3882000000000002E-9</c:v>
                </c:pt>
                <c:pt idx="1805">
                  <c:v>4.3945000000000001E-9</c:v>
                </c:pt>
                <c:pt idx="1806">
                  <c:v>4.4007000000000003E-9</c:v>
                </c:pt>
                <c:pt idx="1807">
                  <c:v>4.4070000000000002E-9</c:v>
                </c:pt>
                <c:pt idx="1808">
                  <c:v>4.4131999999999996E-9</c:v>
                </c:pt>
                <c:pt idx="1809">
                  <c:v>4.4195000000000003E-9</c:v>
                </c:pt>
                <c:pt idx="1810">
                  <c:v>4.4256999999999997E-9</c:v>
                </c:pt>
                <c:pt idx="1811">
                  <c:v>4.4320000000000004E-9</c:v>
                </c:pt>
                <c:pt idx="1812">
                  <c:v>4.4381999999999998E-9</c:v>
                </c:pt>
                <c:pt idx="1813">
                  <c:v>4.4444999999999997E-9</c:v>
                </c:pt>
                <c:pt idx="1814">
                  <c:v>4.4506999999999999E-9</c:v>
                </c:pt>
                <c:pt idx="1815">
                  <c:v>4.4569999999999998E-9</c:v>
                </c:pt>
                <c:pt idx="1816">
                  <c:v>4.4632000000000001E-9</c:v>
                </c:pt>
                <c:pt idx="1817">
                  <c:v>4.4694999999999999E-9</c:v>
                </c:pt>
                <c:pt idx="1818">
                  <c:v>4.4757000000000002E-9</c:v>
                </c:pt>
                <c:pt idx="1819">
                  <c:v>4.482E-9</c:v>
                </c:pt>
                <c:pt idx="1820">
                  <c:v>4.4882000000000003E-9</c:v>
                </c:pt>
                <c:pt idx="1821">
                  <c:v>4.4945000000000001E-9</c:v>
                </c:pt>
                <c:pt idx="1822">
                  <c:v>4.5007000000000004E-9</c:v>
                </c:pt>
                <c:pt idx="1823">
                  <c:v>4.5070000000000003E-9</c:v>
                </c:pt>
                <c:pt idx="1824">
                  <c:v>4.5131999999999997E-9</c:v>
                </c:pt>
                <c:pt idx="1825">
                  <c:v>4.5195000000000004E-9</c:v>
                </c:pt>
                <c:pt idx="1826">
                  <c:v>4.5256999999999998E-9</c:v>
                </c:pt>
                <c:pt idx="1827">
                  <c:v>4.5319999999999997E-9</c:v>
                </c:pt>
                <c:pt idx="1828">
                  <c:v>4.5381999999999999E-9</c:v>
                </c:pt>
                <c:pt idx="1829">
                  <c:v>4.5444999999999998E-9</c:v>
                </c:pt>
                <c:pt idx="1830">
                  <c:v>4.5507E-9</c:v>
                </c:pt>
                <c:pt idx="1831">
                  <c:v>4.5569999999999999E-9</c:v>
                </c:pt>
                <c:pt idx="1832">
                  <c:v>4.5632000000000001E-9</c:v>
                </c:pt>
                <c:pt idx="1833">
                  <c:v>4.5695E-9</c:v>
                </c:pt>
                <c:pt idx="1834">
                  <c:v>4.5757000000000002E-9</c:v>
                </c:pt>
                <c:pt idx="1835">
                  <c:v>4.5820000000000001E-9</c:v>
                </c:pt>
                <c:pt idx="1836">
                  <c:v>4.5882000000000003E-9</c:v>
                </c:pt>
                <c:pt idx="1837">
                  <c:v>4.5945000000000002E-9</c:v>
                </c:pt>
                <c:pt idx="1838">
                  <c:v>4.6006999999999996E-9</c:v>
                </c:pt>
                <c:pt idx="1839">
                  <c:v>4.6070000000000003E-9</c:v>
                </c:pt>
                <c:pt idx="1840">
                  <c:v>4.6131999999999997E-9</c:v>
                </c:pt>
                <c:pt idx="1841">
                  <c:v>4.6194999999999996E-9</c:v>
                </c:pt>
                <c:pt idx="1842">
                  <c:v>4.6256999999999999E-9</c:v>
                </c:pt>
                <c:pt idx="1843">
                  <c:v>4.6319999999999997E-9</c:v>
                </c:pt>
                <c:pt idx="1844">
                  <c:v>4.6382E-9</c:v>
                </c:pt>
                <c:pt idx="1845">
                  <c:v>4.6444999999999998E-9</c:v>
                </c:pt>
                <c:pt idx="1846">
                  <c:v>4.6507000000000001E-9</c:v>
                </c:pt>
                <c:pt idx="1847">
                  <c:v>4.6569999999999999E-9</c:v>
                </c:pt>
                <c:pt idx="1848">
                  <c:v>4.6632000000000002E-9</c:v>
                </c:pt>
                <c:pt idx="1849">
                  <c:v>4.6695000000000001E-9</c:v>
                </c:pt>
                <c:pt idx="1850">
                  <c:v>4.6757000000000003E-9</c:v>
                </c:pt>
                <c:pt idx="1851">
                  <c:v>4.6820000000000002E-9</c:v>
                </c:pt>
                <c:pt idx="1852">
                  <c:v>4.6881999999999996E-9</c:v>
                </c:pt>
                <c:pt idx="1853">
                  <c:v>4.6945000000000003E-9</c:v>
                </c:pt>
                <c:pt idx="1854">
                  <c:v>4.7006999999999997E-9</c:v>
                </c:pt>
                <c:pt idx="1855">
                  <c:v>4.7070000000000004E-9</c:v>
                </c:pt>
                <c:pt idx="1856">
                  <c:v>4.7131999999999998E-9</c:v>
                </c:pt>
                <c:pt idx="1857">
                  <c:v>4.7194999999999997E-9</c:v>
                </c:pt>
                <c:pt idx="1858">
                  <c:v>4.7256999999999999E-9</c:v>
                </c:pt>
                <c:pt idx="1859">
                  <c:v>4.7319999999999998E-9</c:v>
                </c:pt>
                <c:pt idx="1860">
                  <c:v>4.7382E-9</c:v>
                </c:pt>
                <c:pt idx="1861">
                  <c:v>4.7444999999999999E-9</c:v>
                </c:pt>
                <c:pt idx="1862">
                  <c:v>4.7507000000000001E-9</c:v>
                </c:pt>
                <c:pt idx="1863">
                  <c:v>4.757E-9</c:v>
                </c:pt>
                <c:pt idx="1864">
                  <c:v>4.7632000000000003E-9</c:v>
                </c:pt>
                <c:pt idx="1865">
                  <c:v>4.7695000000000001E-9</c:v>
                </c:pt>
                <c:pt idx="1866">
                  <c:v>4.7757000000000004E-9</c:v>
                </c:pt>
                <c:pt idx="1867">
                  <c:v>4.7820000000000002E-9</c:v>
                </c:pt>
                <c:pt idx="1868">
                  <c:v>4.7881999999999997E-9</c:v>
                </c:pt>
                <c:pt idx="1869">
                  <c:v>4.7945000000000003E-9</c:v>
                </c:pt>
                <c:pt idx="1870">
                  <c:v>4.8006999999999998E-9</c:v>
                </c:pt>
                <c:pt idx="1871">
                  <c:v>4.8069999999999996E-9</c:v>
                </c:pt>
                <c:pt idx="1872">
                  <c:v>4.8131999999999999E-9</c:v>
                </c:pt>
                <c:pt idx="1873">
                  <c:v>4.8194999999999997E-9</c:v>
                </c:pt>
                <c:pt idx="1874">
                  <c:v>4.8257E-9</c:v>
                </c:pt>
                <c:pt idx="1875">
                  <c:v>4.8319999999999999E-9</c:v>
                </c:pt>
                <c:pt idx="1876">
                  <c:v>4.8382000000000001E-9</c:v>
                </c:pt>
                <c:pt idx="1877">
                  <c:v>4.8445E-9</c:v>
                </c:pt>
                <c:pt idx="1878">
                  <c:v>4.8507000000000002E-9</c:v>
                </c:pt>
                <c:pt idx="1879">
                  <c:v>4.8570000000000001E-9</c:v>
                </c:pt>
                <c:pt idx="1880">
                  <c:v>4.8632000000000003E-9</c:v>
                </c:pt>
                <c:pt idx="1881">
                  <c:v>4.8695000000000002E-9</c:v>
                </c:pt>
                <c:pt idx="1882">
                  <c:v>4.8756999999999996E-9</c:v>
                </c:pt>
                <c:pt idx="1883">
                  <c:v>4.8820000000000003E-9</c:v>
                </c:pt>
                <c:pt idx="1884">
                  <c:v>4.8881999999999997E-9</c:v>
                </c:pt>
                <c:pt idx="1885">
                  <c:v>4.8944999999999996E-9</c:v>
                </c:pt>
                <c:pt idx="1886">
                  <c:v>4.9006999999999998E-9</c:v>
                </c:pt>
                <c:pt idx="1887">
                  <c:v>4.9069999999999997E-9</c:v>
                </c:pt>
                <c:pt idx="1888">
                  <c:v>4.9131999999999999E-9</c:v>
                </c:pt>
                <c:pt idx="1889">
                  <c:v>4.9194999999999998E-9</c:v>
                </c:pt>
                <c:pt idx="1890">
                  <c:v>4.9257000000000001E-9</c:v>
                </c:pt>
                <c:pt idx="1891">
                  <c:v>4.9319999999999999E-9</c:v>
                </c:pt>
                <c:pt idx="1892">
                  <c:v>4.9382000000000002E-9</c:v>
                </c:pt>
                <c:pt idx="1893">
                  <c:v>4.9445E-9</c:v>
                </c:pt>
                <c:pt idx="1894">
                  <c:v>4.9507000000000003E-9</c:v>
                </c:pt>
                <c:pt idx="1895">
                  <c:v>4.9570000000000001E-9</c:v>
                </c:pt>
                <c:pt idx="1896">
                  <c:v>4.9632000000000004E-9</c:v>
                </c:pt>
                <c:pt idx="1897">
                  <c:v>4.9695000000000003E-9</c:v>
                </c:pt>
                <c:pt idx="1898">
                  <c:v>4.9756999999999997E-9</c:v>
                </c:pt>
                <c:pt idx="1899">
                  <c:v>4.9820000000000004E-9</c:v>
                </c:pt>
                <c:pt idx="1900">
                  <c:v>4.9881999999999998E-9</c:v>
                </c:pt>
                <c:pt idx="1901">
                  <c:v>4.9944999999999997E-9</c:v>
                </c:pt>
                <c:pt idx="1902">
                  <c:v>5.0006999999999999E-9</c:v>
                </c:pt>
                <c:pt idx="1903">
                  <c:v>5.0069999999999998E-9</c:v>
                </c:pt>
                <c:pt idx="1904">
                  <c:v>5.0132E-9</c:v>
                </c:pt>
                <c:pt idx="1905">
                  <c:v>5.0194999999999999E-9</c:v>
                </c:pt>
                <c:pt idx="1906">
                  <c:v>5.0257000000000001E-9</c:v>
                </c:pt>
                <c:pt idx="1907">
                  <c:v>5.032E-9</c:v>
                </c:pt>
                <c:pt idx="1908">
                  <c:v>5.0382000000000002E-9</c:v>
                </c:pt>
                <c:pt idx="1909">
                  <c:v>5.0445000000000001E-9</c:v>
                </c:pt>
                <c:pt idx="1910">
                  <c:v>5.0507000000000004E-9</c:v>
                </c:pt>
                <c:pt idx="1911">
                  <c:v>5.0570000000000002E-9</c:v>
                </c:pt>
                <c:pt idx="1912">
                  <c:v>5.0631999999999996E-9</c:v>
                </c:pt>
                <c:pt idx="1913">
                  <c:v>5.0695000000000003E-9</c:v>
                </c:pt>
                <c:pt idx="1914">
                  <c:v>5.0756999999999998E-9</c:v>
                </c:pt>
                <c:pt idx="1915">
                  <c:v>5.0819999999999996E-9</c:v>
                </c:pt>
                <c:pt idx="1916">
                  <c:v>5.0881999999999999E-9</c:v>
                </c:pt>
                <c:pt idx="1917">
                  <c:v>5.0944999999999997E-9</c:v>
                </c:pt>
                <c:pt idx="1918">
                  <c:v>5.1007E-9</c:v>
                </c:pt>
                <c:pt idx="1919">
                  <c:v>5.1069999999999998E-9</c:v>
                </c:pt>
                <c:pt idx="1920">
                  <c:v>5.1132000000000001E-9</c:v>
                </c:pt>
                <c:pt idx="1921">
                  <c:v>5.1195E-9</c:v>
                </c:pt>
                <c:pt idx="1922">
                  <c:v>5.1257000000000002E-9</c:v>
                </c:pt>
                <c:pt idx="1923">
                  <c:v>5.1320000000000001E-9</c:v>
                </c:pt>
                <c:pt idx="1924">
                  <c:v>5.1382000000000003E-9</c:v>
                </c:pt>
                <c:pt idx="1925">
                  <c:v>5.1445000000000002E-9</c:v>
                </c:pt>
                <c:pt idx="1926">
                  <c:v>5.1506999999999996E-9</c:v>
                </c:pt>
                <c:pt idx="1927">
                  <c:v>5.1570000000000003E-9</c:v>
                </c:pt>
                <c:pt idx="1928">
                  <c:v>5.1631999999999997E-9</c:v>
                </c:pt>
                <c:pt idx="1929">
                  <c:v>5.1695000000000004E-9</c:v>
                </c:pt>
                <c:pt idx="1930">
                  <c:v>5.1756999999999998E-9</c:v>
                </c:pt>
                <c:pt idx="1931">
                  <c:v>5.1819999999999997E-9</c:v>
                </c:pt>
                <c:pt idx="1932">
                  <c:v>5.1881999999999999E-9</c:v>
                </c:pt>
                <c:pt idx="1933">
                  <c:v>5.1944999999999998E-9</c:v>
                </c:pt>
                <c:pt idx="1934">
                  <c:v>5.2007E-9</c:v>
                </c:pt>
                <c:pt idx="1935">
                  <c:v>5.2069999999999999E-9</c:v>
                </c:pt>
                <c:pt idx="1936">
                  <c:v>5.2132000000000002E-9</c:v>
                </c:pt>
                <c:pt idx="1937">
                  <c:v>5.2195E-9</c:v>
                </c:pt>
                <c:pt idx="1938">
                  <c:v>5.2257000000000003E-9</c:v>
                </c:pt>
                <c:pt idx="1939">
                  <c:v>5.2320000000000001E-9</c:v>
                </c:pt>
                <c:pt idx="1940">
                  <c:v>5.2382000000000004E-9</c:v>
                </c:pt>
                <c:pt idx="1941">
                  <c:v>5.2445000000000002E-9</c:v>
                </c:pt>
                <c:pt idx="1942">
                  <c:v>5.2506999999999997E-9</c:v>
                </c:pt>
                <c:pt idx="1943">
                  <c:v>5.2570000000000004E-9</c:v>
                </c:pt>
                <c:pt idx="1944">
                  <c:v>5.2631999999999998E-9</c:v>
                </c:pt>
                <c:pt idx="1945">
                  <c:v>5.2694999999999996E-9</c:v>
                </c:pt>
                <c:pt idx="1946">
                  <c:v>5.2756999999999999E-9</c:v>
                </c:pt>
                <c:pt idx="1947">
                  <c:v>5.2819999999999998E-9</c:v>
                </c:pt>
                <c:pt idx="1948">
                  <c:v>5.2882E-9</c:v>
                </c:pt>
                <c:pt idx="1949">
                  <c:v>5.2944999999999999E-9</c:v>
                </c:pt>
                <c:pt idx="1950">
                  <c:v>5.3007000000000001E-9</c:v>
                </c:pt>
                <c:pt idx="1951">
                  <c:v>5.307E-9</c:v>
                </c:pt>
                <c:pt idx="1952">
                  <c:v>5.3132000000000002E-9</c:v>
                </c:pt>
                <c:pt idx="1953">
                  <c:v>5.3195000000000001E-9</c:v>
                </c:pt>
                <c:pt idx="1954">
                  <c:v>5.3257000000000003E-9</c:v>
                </c:pt>
                <c:pt idx="1955">
                  <c:v>5.3320000000000002E-9</c:v>
                </c:pt>
                <c:pt idx="1956">
                  <c:v>5.3381999999999996E-9</c:v>
                </c:pt>
                <c:pt idx="1957">
                  <c:v>5.3445000000000003E-9</c:v>
                </c:pt>
                <c:pt idx="1958">
                  <c:v>5.3506999999999997E-9</c:v>
                </c:pt>
                <c:pt idx="1959">
                  <c:v>5.3569999999999996E-9</c:v>
                </c:pt>
                <c:pt idx="1960">
                  <c:v>5.3631999999999998E-9</c:v>
                </c:pt>
                <c:pt idx="1961">
                  <c:v>5.3694999999999997E-9</c:v>
                </c:pt>
                <c:pt idx="1962">
                  <c:v>5.3757E-9</c:v>
                </c:pt>
                <c:pt idx="1963">
                  <c:v>5.3819999999999998E-9</c:v>
                </c:pt>
                <c:pt idx="1964">
                  <c:v>5.3882000000000001E-9</c:v>
                </c:pt>
                <c:pt idx="1965">
                  <c:v>5.3944999999999999E-9</c:v>
                </c:pt>
                <c:pt idx="1966">
                  <c:v>5.4007000000000002E-9</c:v>
                </c:pt>
                <c:pt idx="1967">
                  <c:v>5.407E-9</c:v>
                </c:pt>
                <c:pt idx="1968">
                  <c:v>5.4132000000000003E-9</c:v>
                </c:pt>
                <c:pt idx="1969">
                  <c:v>5.4195000000000002E-9</c:v>
                </c:pt>
                <c:pt idx="1970">
                  <c:v>5.4257000000000004E-9</c:v>
                </c:pt>
                <c:pt idx="1971">
                  <c:v>5.4320000000000003E-9</c:v>
                </c:pt>
                <c:pt idx="1972">
                  <c:v>5.4381999999999997E-9</c:v>
                </c:pt>
                <c:pt idx="1973">
                  <c:v>5.4445000000000004E-9</c:v>
                </c:pt>
                <c:pt idx="1974">
                  <c:v>5.4506999999999998E-9</c:v>
                </c:pt>
                <c:pt idx="1975">
                  <c:v>5.4569999999999997E-9</c:v>
                </c:pt>
                <c:pt idx="1976">
                  <c:v>5.4631999999999999E-9</c:v>
                </c:pt>
                <c:pt idx="1977">
                  <c:v>5.4694999999999998E-9</c:v>
                </c:pt>
                <c:pt idx="1978">
                  <c:v>5.4757E-9</c:v>
                </c:pt>
                <c:pt idx="1979">
                  <c:v>5.4819999999999999E-9</c:v>
                </c:pt>
                <c:pt idx="1980">
                  <c:v>5.4882000000000001E-9</c:v>
                </c:pt>
                <c:pt idx="1981">
                  <c:v>5.4945E-9</c:v>
                </c:pt>
                <c:pt idx="1982">
                  <c:v>5.5007000000000002E-9</c:v>
                </c:pt>
                <c:pt idx="1983">
                  <c:v>5.5070000000000001E-9</c:v>
                </c:pt>
                <c:pt idx="1984">
                  <c:v>5.5132000000000004E-9</c:v>
                </c:pt>
                <c:pt idx="1985">
                  <c:v>5.5195000000000002E-9</c:v>
                </c:pt>
                <c:pt idx="1986">
                  <c:v>5.5256999999999996E-9</c:v>
                </c:pt>
                <c:pt idx="1987">
                  <c:v>5.5320000000000003E-9</c:v>
                </c:pt>
                <c:pt idx="1988">
                  <c:v>5.5381999999999998E-9</c:v>
                </c:pt>
                <c:pt idx="1989">
                  <c:v>5.5444999999999996E-9</c:v>
                </c:pt>
                <c:pt idx="1990">
                  <c:v>5.5506999999999999E-9</c:v>
                </c:pt>
                <c:pt idx="1991">
                  <c:v>5.5569999999999997E-9</c:v>
                </c:pt>
                <c:pt idx="1992">
                  <c:v>5.5632E-9</c:v>
                </c:pt>
                <c:pt idx="1993">
                  <c:v>5.5694999999999998E-9</c:v>
                </c:pt>
                <c:pt idx="1994">
                  <c:v>5.5757000000000001E-9</c:v>
                </c:pt>
                <c:pt idx="1995">
                  <c:v>5.582E-9</c:v>
                </c:pt>
                <c:pt idx="1996">
                  <c:v>5.5882000000000002E-9</c:v>
                </c:pt>
                <c:pt idx="1997">
                  <c:v>5.5945000000000001E-9</c:v>
                </c:pt>
                <c:pt idx="1998">
                  <c:v>5.6007000000000003E-9</c:v>
                </c:pt>
                <c:pt idx="1999">
                  <c:v>5.6070000000000002E-9</c:v>
                </c:pt>
              </c:numCache>
            </c:numRef>
          </c:xVal>
          <c:yVal>
            <c:numRef>
              <c:f>'ATF1321'!$D$501:$D$2500</c:f>
              <c:numCache>
                <c:formatCode>0.00E+00</c:formatCode>
                <c:ptCount val="2000"/>
                <c:pt idx="0">
                  <c:v>9.3999999999999994E-5</c:v>
                </c:pt>
                <c:pt idx="1">
                  <c:v>1.3899999999999999E-4</c:v>
                </c:pt>
                <c:pt idx="2">
                  <c:v>1.83E-4</c:v>
                </c:pt>
                <c:pt idx="3">
                  <c:v>2.2800000000000001E-4</c:v>
                </c:pt>
                <c:pt idx="4">
                  <c:v>2.2800000000000001E-4</c:v>
                </c:pt>
                <c:pt idx="5">
                  <c:v>2.9399999999999999E-4</c:v>
                </c:pt>
                <c:pt idx="6">
                  <c:v>2.5000000000000001E-4</c:v>
                </c:pt>
                <c:pt idx="7">
                  <c:v>2.9399999999999999E-4</c:v>
                </c:pt>
                <c:pt idx="8">
                  <c:v>3.6099999999999999E-4</c:v>
                </c:pt>
                <c:pt idx="9">
                  <c:v>3.8299999999999999E-4</c:v>
                </c:pt>
                <c:pt idx="10">
                  <c:v>4.28E-4</c:v>
                </c:pt>
                <c:pt idx="11">
                  <c:v>4.06E-4</c:v>
                </c:pt>
                <c:pt idx="12">
                  <c:v>4.4999999999999999E-4</c:v>
                </c:pt>
                <c:pt idx="13">
                  <c:v>4.95E-4</c:v>
                </c:pt>
                <c:pt idx="14">
                  <c:v>5.1699999999999999E-4</c:v>
                </c:pt>
                <c:pt idx="15">
                  <c:v>5.3899999999999998E-4</c:v>
                </c:pt>
                <c:pt idx="16">
                  <c:v>5.8299999999999997E-4</c:v>
                </c:pt>
                <c:pt idx="17">
                  <c:v>5.8299999999999997E-4</c:v>
                </c:pt>
                <c:pt idx="18">
                  <c:v>6.0599999999999998E-4</c:v>
                </c:pt>
                <c:pt idx="19">
                  <c:v>6.4999999999999997E-4</c:v>
                </c:pt>
                <c:pt idx="20">
                  <c:v>6.9499999999999998E-4</c:v>
                </c:pt>
                <c:pt idx="21">
                  <c:v>6.7199999999999996E-4</c:v>
                </c:pt>
                <c:pt idx="22">
                  <c:v>6.9499999999999998E-4</c:v>
                </c:pt>
                <c:pt idx="23">
                  <c:v>7.1699999999999997E-4</c:v>
                </c:pt>
                <c:pt idx="24">
                  <c:v>7.3899999999999997E-4</c:v>
                </c:pt>
                <c:pt idx="25">
                  <c:v>8.0599999999999997E-4</c:v>
                </c:pt>
                <c:pt idx="26">
                  <c:v>8.2799999999999996E-4</c:v>
                </c:pt>
                <c:pt idx="27">
                  <c:v>8.4999999999999995E-4</c:v>
                </c:pt>
                <c:pt idx="28">
                  <c:v>8.4999999999999995E-4</c:v>
                </c:pt>
                <c:pt idx="29">
                  <c:v>8.9499999999999996E-4</c:v>
                </c:pt>
                <c:pt idx="30">
                  <c:v>8.7200000000000005E-4</c:v>
                </c:pt>
                <c:pt idx="31">
                  <c:v>9.1699999999999995E-4</c:v>
                </c:pt>
                <c:pt idx="32">
                  <c:v>9.1699999999999995E-4</c:v>
                </c:pt>
                <c:pt idx="33">
                  <c:v>9.6100000000000005E-4</c:v>
                </c:pt>
                <c:pt idx="34">
                  <c:v>9.6100000000000005E-4</c:v>
                </c:pt>
                <c:pt idx="35">
                  <c:v>9.8400000000000007E-4</c:v>
                </c:pt>
                <c:pt idx="36">
                  <c:v>1.0280000000000001E-3</c:v>
                </c:pt>
                <c:pt idx="37">
                  <c:v>1.0280000000000001E-3</c:v>
                </c:pt>
                <c:pt idx="38">
                  <c:v>1.0499999999999999E-3</c:v>
                </c:pt>
                <c:pt idx="39">
                  <c:v>1.0950000000000001E-3</c:v>
                </c:pt>
                <c:pt idx="40">
                  <c:v>1.1169999999999999E-3</c:v>
                </c:pt>
                <c:pt idx="41">
                  <c:v>1.072E-3</c:v>
                </c:pt>
                <c:pt idx="42">
                  <c:v>1.1169999999999999E-3</c:v>
                </c:pt>
                <c:pt idx="43">
                  <c:v>1.139E-3</c:v>
                </c:pt>
                <c:pt idx="44">
                  <c:v>1.1609999999999999E-3</c:v>
                </c:pt>
                <c:pt idx="45">
                  <c:v>1.1839999999999999E-3</c:v>
                </c:pt>
                <c:pt idx="46">
                  <c:v>1.206E-3</c:v>
                </c:pt>
                <c:pt idx="47">
                  <c:v>1.206E-3</c:v>
                </c:pt>
                <c:pt idx="48">
                  <c:v>1.25E-3</c:v>
                </c:pt>
                <c:pt idx="49">
                  <c:v>1.2279999999999999E-3</c:v>
                </c:pt>
                <c:pt idx="50">
                  <c:v>1.25E-3</c:v>
                </c:pt>
                <c:pt idx="51">
                  <c:v>1.25E-3</c:v>
                </c:pt>
                <c:pt idx="52">
                  <c:v>1.25E-3</c:v>
                </c:pt>
                <c:pt idx="53">
                  <c:v>1.2719999999999999E-3</c:v>
                </c:pt>
                <c:pt idx="54">
                  <c:v>1.317E-3</c:v>
                </c:pt>
                <c:pt idx="55">
                  <c:v>1.3389999999999999E-3</c:v>
                </c:pt>
                <c:pt idx="56">
                  <c:v>1.3389999999999999E-3</c:v>
                </c:pt>
                <c:pt idx="57">
                  <c:v>1.3389999999999999E-3</c:v>
                </c:pt>
                <c:pt idx="58">
                  <c:v>1.361E-3</c:v>
                </c:pt>
                <c:pt idx="59">
                  <c:v>1.384E-3</c:v>
                </c:pt>
                <c:pt idx="60">
                  <c:v>1.4059999999999999E-3</c:v>
                </c:pt>
                <c:pt idx="61">
                  <c:v>1.4059999999999999E-3</c:v>
                </c:pt>
                <c:pt idx="62">
                  <c:v>1.4059999999999999E-3</c:v>
                </c:pt>
                <c:pt idx="63">
                  <c:v>1.4059999999999999E-3</c:v>
                </c:pt>
                <c:pt idx="64">
                  <c:v>1.4059999999999999E-3</c:v>
                </c:pt>
                <c:pt idx="65">
                  <c:v>1.4059999999999999E-3</c:v>
                </c:pt>
                <c:pt idx="66">
                  <c:v>1.428E-3</c:v>
                </c:pt>
                <c:pt idx="67">
                  <c:v>1.4499999999999999E-3</c:v>
                </c:pt>
                <c:pt idx="68">
                  <c:v>1.428E-3</c:v>
                </c:pt>
                <c:pt idx="69">
                  <c:v>1.4729999999999999E-3</c:v>
                </c:pt>
                <c:pt idx="70">
                  <c:v>1.4499999999999999E-3</c:v>
                </c:pt>
                <c:pt idx="71">
                  <c:v>1.495E-3</c:v>
                </c:pt>
                <c:pt idx="72">
                  <c:v>1.4499999999999999E-3</c:v>
                </c:pt>
                <c:pt idx="73">
                  <c:v>1.4499999999999999E-3</c:v>
                </c:pt>
                <c:pt idx="74">
                  <c:v>1.4729999999999999E-3</c:v>
                </c:pt>
                <c:pt idx="75">
                  <c:v>1.495E-3</c:v>
                </c:pt>
                <c:pt idx="76">
                  <c:v>1.495E-3</c:v>
                </c:pt>
                <c:pt idx="77">
                  <c:v>1.495E-3</c:v>
                </c:pt>
                <c:pt idx="78">
                  <c:v>1.5169999999999999E-3</c:v>
                </c:pt>
                <c:pt idx="79">
                  <c:v>1.5169999999999999E-3</c:v>
                </c:pt>
                <c:pt idx="80">
                  <c:v>1.5169999999999999E-3</c:v>
                </c:pt>
                <c:pt idx="81">
                  <c:v>1.5169999999999999E-3</c:v>
                </c:pt>
                <c:pt idx="82">
                  <c:v>1.5610000000000001E-3</c:v>
                </c:pt>
                <c:pt idx="83">
                  <c:v>1.5169999999999999E-3</c:v>
                </c:pt>
                <c:pt idx="84">
                  <c:v>1.539E-3</c:v>
                </c:pt>
                <c:pt idx="85">
                  <c:v>1.5839999999999999E-3</c:v>
                </c:pt>
                <c:pt idx="86">
                  <c:v>1.539E-3</c:v>
                </c:pt>
                <c:pt idx="87">
                  <c:v>1.5610000000000001E-3</c:v>
                </c:pt>
                <c:pt idx="88">
                  <c:v>1.5839999999999999E-3</c:v>
                </c:pt>
                <c:pt idx="89">
                  <c:v>1.5610000000000001E-3</c:v>
                </c:pt>
                <c:pt idx="90">
                  <c:v>1.539E-3</c:v>
                </c:pt>
                <c:pt idx="91">
                  <c:v>1.5610000000000001E-3</c:v>
                </c:pt>
                <c:pt idx="92">
                  <c:v>1.5839999999999999E-3</c:v>
                </c:pt>
                <c:pt idx="93">
                  <c:v>1.539E-3</c:v>
                </c:pt>
                <c:pt idx="94">
                  <c:v>1.5169999999999999E-3</c:v>
                </c:pt>
                <c:pt idx="95">
                  <c:v>1.539E-3</c:v>
                </c:pt>
                <c:pt idx="96">
                  <c:v>1.5839999999999999E-3</c:v>
                </c:pt>
                <c:pt idx="97">
                  <c:v>1.5610000000000001E-3</c:v>
                </c:pt>
                <c:pt idx="98">
                  <c:v>1.5839999999999999E-3</c:v>
                </c:pt>
                <c:pt idx="99">
                  <c:v>1.5610000000000001E-3</c:v>
                </c:pt>
                <c:pt idx="100">
                  <c:v>1.5610000000000001E-3</c:v>
                </c:pt>
                <c:pt idx="101">
                  <c:v>1.5610000000000001E-3</c:v>
                </c:pt>
                <c:pt idx="102">
                  <c:v>1.5839999999999999E-3</c:v>
                </c:pt>
                <c:pt idx="103">
                  <c:v>1.5610000000000001E-3</c:v>
                </c:pt>
                <c:pt idx="104">
                  <c:v>1.5839999999999999E-3</c:v>
                </c:pt>
                <c:pt idx="105">
                  <c:v>1.5610000000000001E-3</c:v>
                </c:pt>
                <c:pt idx="106">
                  <c:v>1.539E-3</c:v>
                </c:pt>
                <c:pt idx="107">
                  <c:v>1.539E-3</c:v>
                </c:pt>
                <c:pt idx="108">
                  <c:v>1.5839999999999999E-3</c:v>
                </c:pt>
                <c:pt idx="109">
                  <c:v>1.539E-3</c:v>
                </c:pt>
                <c:pt idx="110">
                  <c:v>1.5169999999999999E-3</c:v>
                </c:pt>
                <c:pt idx="111">
                  <c:v>1.5610000000000001E-3</c:v>
                </c:pt>
                <c:pt idx="112">
                  <c:v>1.539E-3</c:v>
                </c:pt>
                <c:pt idx="113">
                  <c:v>1.539E-3</c:v>
                </c:pt>
                <c:pt idx="114">
                  <c:v>1.5169999999999999E-3</c:v>
                </c:pt>
                <c:pt idx="115">
                  <c:v>1.5610000000000001E-3</c:v>
                </c:pt>
                <c:pt idx="116">
                  <c:v>1.5610000000000001E-3</c:v>
                </c:pt>
                <c:pt idx="117">
                  <c:v>1.5610000000000001E-3</c:v>
                </c:pt>
                <c:pt idx="118">
                  <c:v>1.5169999999999999E-3</c:v>
                </c:pt>
                <c:pt idx="119">
                  <c:v>1.5169999999999999E-3</c:v>
                </c:pt>
                <c:pt idx="120">
                  <c:v>1.539E-3</c:v>
                </c:pt>
                <c:pt idx="121">
                  <c:v>1.5169999999999999E-3</c:v>
                </c:pt>
                <c:pt idx="122">
                  <c:v>1.5169999999999999E-3</c:v>
                </c:pt>
                <c:pt idx="123">
                  <c:v>1.539E-3</c:v>
                </c:pt>
                <c:pt idx="124">
                  <c:v>1.5169999999999999E-3</c:v>
                </c:pt>
                <c:pt idx="125">
                  <c:v>1.5169999999999999E-3</c:v>
                </c:pt>
                <c:pt idx="126">
                  <c:v>1.5169999999999999E-3</c:v>
                </c:pt>
                <c:pt idx="127">
                  <c:v>1.5169999999999999E-3</c:v>
                </c:pt>
                <c:pt idx="128">
                  <c:v>1.5169999999999999E-3</c:v>
                </c:pt>
                <c:pt idx="129">
                  <c:v>1.5169999999999999E-3</c:v>
                </c:pt>
                <c:pt idx="130">
                  <c:v>1.5169999999999999E-3</c:v>
                </c:pt>
                <c:pt idx="131">
                  <c:v>1.5169999999999999E-3</c:v>
                </c:pt>
                <c:pt idx="132">
                  <c:v>1.495E-3</c:v>
                </c:pt>
                <c:pt idx="133">
                  <c:v>1.5169999999999999E-3</c:v>
                </c:pt>
                <c:pt idx="134">
                  <c:v>1.495E-3</c:v>
                </c:pt>
                <c:pt idx="135">
                  <c:v>1.4729999999999999E-3</c:v>
                </c:pt>
                <c:pt idx="136">
                  <c:v>1.4729999999999999E-3</c:v>
                </c:pt>
                <c:pt idx="137">
                  <c:v>1.4729999999999999E-3</c:v>
                </c:pt>
                <c:pt idx="138">
                  <c:v>1.495E-3</c:v>
                </c:pt>
                <c:pt idx="139">
                  <c:v>1.4729999999999999E-3</c:v>
                </c:pt>
                <c:pt idx="140">
                  <c:v>1.4729999999999999E-3</c:v>
                </c:pt>
                <c:pt idx="141">
                  <c:v>1.4729999999999999E-3</c:v>
                </c:pt>
                <c:pt idx="142">
                  <c:v>1.4499999999999999E-3</c:v>
                </c:pt>
                <c:pt idx="143">
                  <c:v>1.4499999999999999E-3</c:v>
                </c:pt>
                <c:pt idx="144">
                  <c:v>1.4059999999999999E-3</c:v>
                </c:pt>
                <c:pt idx="145">
                  <c:v>1.4499999999999999E-3</c:v>
                </c:pt>
                <c:pt idx="146">
                  <c:v>1.428E-3</c:v>
                </c:pt>
                <c:pt idx="147">
                  <c:v>1.428E-3</c:v>
                </c:pt>
                <c:pt idx="148">
                  <c:v>1.4059999999999999E-3</c:v>
                </c:pt>
                <c:pt idx="149">
                  <c:v>1.428E-3</c:v>
                </c:pt>
                <c:pt idx="150">
                  <c:v>1.428E-3</c:v>
                </c:pt>
                <c:pt idx="151">
                  <c:v>1.428E-3</c:v>
                </c:pt>
                <c:pt idx="152">
                  <c:v>1.428E-3</c:v>
                </c:pt>
                <c:pt idx="153">
                  <c:v>1.4059999999999999E-3</c:v>
                </c:pt>
                <c:pt idx="154">
                  <c:v>1.428E-3</c:v>
                </c:pt>
                <c:pt idx="155">
                  <c:v>1.4059999999999999E-3</c:v>
                </c:pt>
                <c:pt idx="156">
                  <c:v>1.428E-3</c:v>
                </c:pt>
                <c:pt idx="157">
                  <c:v>1.4059999999999999E-3</c:v>
                </c:pt>
                <c:pt idx="158">
                  <c:v>1.384E-3</c:v>
                </c:pt>
                <c:pt idx="159">
                  <c:v>1.361E-3</c:v>
                </c:pt>
                <c:pt idx="160">
                  <c:v>1.361E-3</c:v>
                </c:pt>
                <c:pt idx="161">
                  <c:v>1.384E-3</c:v>
                </c:pt>
                <c:pt idx="162">
                  <c:v>1.384E-3</c:v>
                </c:pt>
                <c:pt idx="163">
                  <c:v>1.384E-3</c:v>
                </c:pt>
                <c:pt idx="164">
                  <c:v>1.361E-3</c:v>
                </c:pt>
                <c:pt idx="165">
                  <c:v>1.361E-3</c:v>
                </c:pt>
                <c:pt idx="166">
                  <c:v>1.361E-3</c:v>
                </c:pt>
                <c:pt idx="167">
                  <c:v>1.361E-3</c:v>
                </c:pt>
                <c:pt idx="168">
                  <c:v>1.3389999999999999E-3</c:v>
                </c:pt>
                <c:pt idx="169">
                  <c:v>1.361E-3</c:v>
                </c:pt>
                <c:pt idx="170">
                  <c:v>1.3389999999999999E-3</c:v>
                </c:pt>
                <c:pt idx="171">
                  <c:v>1.317E-3</c:v>
                </c:pt>
                <c:pt idx="172">
                  <c:v>1.3389999999999999E-3</c:v>
                </c:pt>
                <c:pt idx="173">
                  <c:v>1.2949999999999999E-3</c:v>
                </c:pt>
                <c:pt idx="174">
                  <c:v>1.2949999999999999E-3</c:v>
                </c:pt>
                <c:pt idx="175">
                  <c:v>1.2949999999999999E-3</c:v>
                </c:pt>
                <c:pt idx="176">
                  <c:v>1.317E-3</c:v>
                </c:pt>
                <c:pt idx="177">
                  <c:v>1.317E-3</c:v>
                </c:pt>
                <c:pt idx="178">
                  <c:v>1.317E-3</c:v>
                </c:pt>
                <c:pt idx="179">
                  <c:v>1.2949999999999999E-3</c:v>
                </c:pt>
                <c:pt idx="180">
                  <c:v>1.2719999999999999E-3</c:v>
                </c:pt>
                <c:pt idx="181">
                  <c:v>1.2719999999999999E-3</c:v>
                </c:pt>
                <c:pt idx="182">
                  <c:v>1.317E-3</c:v>
                </c:pt>
                <c:pt idx="183">
                  <c:v>1.2719999999999999E-3</c:v>
                </c:pt>
                <c:pt idx="184">
                  <c:v>1.2949999999999999E-3</c:v>
                </c:pt>
                <c:pt idx="185">
                  <c:v>1.25E-3</c:v>
                </c:pt>
                <c:pt idx="186">
                  <c:v>1.2719999999999999E-3</c:v>
                </c:pt>
                <c:pt idx="187">
                  <c:v>1.2279999999999999E-3</c:v>
                </c:pt>
                <c:pt idx="188">
                  <c:v>1.25E-3</c:v>
                </c:pt>
                <c:pt idx="189">
                  <c:v>1.2279999999999999E-3</c:v>
                </c:pt>
                <c:pt idx="190">
                  <c:v>1.25E-3</c:v>
                </c:pt>
                <c:pt idx="191">
                  <c:v>1.2279999999999999E-3</c:v>
                </c:pt>
                <c:pt idx="192">
                  <c:v>1.206E-3</c:v>
                </c:pt>
                <c:pt idx="193">
                  <c:v>1.25E-3</c:v>
                </c:pt>
                <c:pt idx="194">
                  <c:v>1.2279999999999999E-3</c:v>
                </c:pt>
                <c:pt idx="195">
                  <c:v>1.206E-3</c:v>
                </c:pt>
                <c:pt idx="196">
                  <c:v>1.206E-3</c:v>
                </c:pt>
                <c:pt idx="197">
                  <c:v>1.2279999999999999E-3</c:v>
                </c:pt>
                <c:pt idx="198">
                  <c:v>1.1839999999999999E-3</c:v>
                </c:pt>
                <c:pt idx="199">
                  <c:v>1.2279999999999999E-3</c:v>
                </c:pt>
                <c:pt idx="200">
                  <c:v>1.206E-3</c:v>
                </c:pt>
                <c:pt idx="201">
                  <c:v>1.1839999999999999E-3</c:v>
                </c:pt>
                <c:pt idx="202">
                  <c:v>1.206E-3</c:v>
                </c:pt>
                <c:pt idx="203">
                  <c:v>1.139E-3</c:v>
                </c:pt>
                <c:pt idx="204">
                  <c:v>1.1609999999999999E-3</c:v>
                </c:pt>
                <c:pt idx="205">
                  <c:v>1.139E-3</c:v>
                </c:pt>
                <c:pt idx="206">
                  <c:v>1.139E-3</c:v>
                </c:pt>
                <c:pt idx="207">
                  <c:v>1.1609999999999999E-3</c:v>
                </c:pt>
                <c:pt idx="208">
                  <c:v>1.1609999999999999E-3</c:v>
                </c:pt>
                <c:pt idx="209">
                  <c:v>1.139E-3</c:v>
                </c:pt>
                <c:pt idx="210">
                  <c:v>1.139E-3</c:v>
                </c:pt>
                <c:pt idx="211">
                  <c:v>1.1169999999999999E-3</c:v>
                </c:pt>
                <c:pt idx="212">
                  <c:v>1.1169999999999999E-3</c:v>
                </c:pt>
                <c:pt idx="213">
                  <c:v>1.1169999999999999E-3</c:v>
                </c:pt>
                <c:pt idx="214">
                  <c:v>1.0950000000000001E-3</c:v>
                </c:pt>
                <c:pt idx="215">
                  <c:v>1.1169999999999999E-3</c:v>
                </c:pt>
                <c:pt idx="216">
                  <c:v>1.0950000000000001E-3</c:v>
                </c:pt>
                <c:pt idx="217">
                  <c:v>1.072E-3</c:v>
                </c:pt>
                <c:pt idx="218">
                  <c:v>1.0950000000000001E-3</c:v>
                </c:pt>
                <c:pt idx="219">
                  <c:v>1.0499999999999999E-3</c:v>
                </c:pt>
                <c:pt idx="220">
                  <c:v>1.072E-3</c:v>
                </c:pt>
                <c:pt idx="221">
                  <c:v>1.0499999999999999E-3</c:v>
                </c:pt>
                <c:pt idx="222">
                  <c:v>1.072E-3</c:v>
                </c:pt>
                <c:pt idx="223">
                  <c:v>1.0499999999999999E-3</c:v>
                </c:pt>
                <c:pt idx="224">
                  <c:v>1.0499999999999999E-3</c:v>
                </c:pt>
                <c:pt idx="225">
                  <c:v>1.0499999999999999E-3</c:v>
                </c:pt>
                <c:pt idx="226">
                  <c:v>1.0280000000000001E-3</c:v>
                </c:pt>
                <c:pt idx="227">
                  <c:v>1.0280000000000001E-3</c:v>
                </c:pt>
                <c:pt idx="228">
                  <c:v>1.0280000000000001E-3</c:v>
                </c:pt>
                <c:pt idx="229">
                  <c:v>1.0280000000000001E-3</c:v>
                </c:pt>
                <c:pt idx="230">
                  <c:v>9.8400000000000007E-4</c:v>
                </c:pt>
                <c:pt idx="231">
                  <c:v>1.0280000000000001E-3</c:v>
                </c:pt>
                <c:pt idx="232">
                  <c:v>1.0059999999999999E-3</c:v>
                </c:pt>
                <c:pt idx="233">
                  <c:v>1.0059999999999999E-3</c:v>
                </c:pt>
                <c:pt idx="234">
                  <c:v>9.8400000000000007E-4</c:v>
                </c:pt>
                <c:pt idx="235">
                  <c:v>9.3899999999999995E-4</c:v>
                </c:pt>
                <c:pt idx="236">
                  <c:v>9.6100000000000005E-4</c:v>
                </c:pt>
                <c:pt idx="237">
                  <c:v>9.8400000000000007E-4</c:v>
                </c:pt>
                <c:pt idx="238">
                  <c:v>9.6100000000000005E-4</c:v>
                </c:pt>
                <c:pt idx="239">
                  <c:v>9.6100000000000005E-4</c:v>
                </c:pt>
                <c:pt idx="240">
                  <c:v>9.6100000000000005E-4</c:v>
                </c:pt>
                <c:pt idx="241">
                  <c:v>9.3899999999999995E-4</c:v>
                </c:pt>
                <c:pt idx="242">
                  <c:v>9.3899999999999995E-4</c:v>
                </c:pt>
                <c:pt idx="243">
                  <c:v>9.1699999999999995E-4</c:v>
                </c:pt>
                <c:pt idx="244">
                  <c:v>8.7200000000000005E-4</c:v>
                </c:pt>
                <c:pt idx="245">
                  <c:v>9.3899999999999995E-4</c:v>
                </c:pt>
                <c:pt idx="246">
                  <c:v>8.9499999999999996E-4</c:v>
                </c:pt>
                <c:pt idx="247">
                  <c:v>9.1699999999999995E-4</c:v>
                </c:pt>
                <c:pt idx="248">
                  <c:v>8.9499999999999996E-4</c:v>
                </c:pt>
                <c:pt idx="249">
                  <c:v>8.9499999999999996E-4</c:v>
                </c:pt>
                <c:pt idx="250">
                  <c:v>9.1699999999999995E-4</c:v>
                </c:pt>
                <c:pt idx="251">
                  <c:v>8.2799999999999996E-4</c:v>
                </c:pt>
                <c:pt idx="252">
                  <c:v>8.4999999999999995E-4</c:v>
                </c:pt>
                <c:pt idx="253">
                  <c:v>8.4999999999999995E-4</c:v>
                </c:pt>
                <c:pt idx="254">
                  <c:v>8.7200000000000005E-4</c:v>
                </c:pt>
                <c:pt idx="255">
                  <c:v>8.2799999999999996E-4</c:v>
                </c:pt>
                <c:pt idx="256">
                  <c:v>8.2799999999999996E-4</c:v>
                </c:pt>
                <c:pt idx="257">
                  <c:v>8.4999999999999995E-4</c:v>
                </c:pt>
                <c:pt idx="258">
                  <c:v>8.0599999999999997E-4</c:v>
                </c:pt>
                <c:pt idx="259">
                  <c:v>7.8299999999999995E-4</c:v>
                </c:pt>
                <c:pt idx="260">
                  <c:v>7.6099999999999996E-4</c:v>
                </c:pt>
                <c:pt idx="261">
                  <c:v>8.0599999999999997E-4</c:v>
                </c:pt>
                <c:pt idx="262">
                  <c:v>8.0599999999999997E-4</c:v>
                </c:pt>
                <c:pt idx="263">
                  <c:v>7.6099999999999996E-4</c:v>
                </c:pt>
                <c:pt idx="264">
                  <c:v>7.3899999999999997E-4</c:v>
                </c:pt>
                <c:pt idx="265">
                  <c:v>7.6099999999999996E-4</c:v>
                </c:pt>
                <c:pt idx="266">
                  <c:v>7.8299999999999995E-4</c:v>
                </c:pt>
                <c:pt idx="267">
                  <c:v>7.3899999999999997E-4</c:v>
                </c:pt>
                <c:pt idx="268">
                  <c:v>7.6099999999999996E-4</c:v>
                </c:pt>
                <c:pt idx="269">
                  <c:v>7.6099999999999996E-4</c:v>
                </c:pt>
                <c:pt idx="270">
                  <c:v>7.3899999999999997E-4</c:v>
                </c:pt>
                <c:pt idx="271">
                  <c:v>6.9499999999999998E-4</c:v>
                </c:pt>
                <c:pt idx="272">
                  <c:v>6.9499999999999998E-4</c:v>
                </c:pt>
                <c:pt idx="273">
                  <c:v>6.9499999999999998E-4</c:v>
                </c:pt>
                <c:pt idx="274">
                  <c:v>6.4999999999999997E-4</c:v>
                </c:pt>
                <c:pt idx="275">
                  <c:v>6.7199999999999996E-4</c:v>
                </c:pt>
                <c:pt idx="276">
                  <c:v>6.7199999999999996E-4</c:v>
                </c:pt>
                <c:pt idx="277">
                  <c:v>6.7199999999999996E-4</c:v>
                </c:pt>
                <c:pt idx="278">
                  <c:v>6.7199999999999996E-4</c:v>
                </c:pt>
                <c:pt idx="279">
                  <c:v>6.7199999999999996E-4</c:v>
                </c:pt>
                <c:pt idx="280">
                  <c:v>6.4999999999999997E-4</c:v>
                </c:pt>
                <c:pt idx="281">
                  <c:v>6.4999999999999997E-4</c:v>
                </c:pt>
                <c:pt idx="282">
                  <c:v>6.7199999999999996E-4</c:v>
                </c:pt>
                <c:pt idx="283">
                  <c:v>6.2799999999999998E-4</c:v>
                </c:pt>
                <c:pt idx="284">
                  <c:v>6.4999999999999997E-4</c:v>
                </c:pt>
                <c:pt idx="285">
                  <c:v>6.0599999999999998E-4</c:v>
                </c:pt>
                <c:pt idx="286">
                  <c:v>6.0599999999999998E-4</c:v>
                </c:pt>
                <c:pt idx="287">
                  <c:v>6.2799999999999998E-4</c:v>
                </c:pt>
                <c:pt idx="288">
                  <c:v>6.0599999999999998E-4</c:v>
                </c:pt>
                <c:pt idx="289">
                  <c:v>5.8299999999999997E-4</c:v>
                </c:pt>
                <c:pt idx="290">
                  <c:v>5.6099999999999998E-4</c:v>
                </c:pt>
                <c:pt idx="291">
                  <c:v>6.0599999999999998E-4</c:v>
                </c:pt>
                <c:pt idx="292">
                  <c:v>5.8299999999999997E-4</c:v>
                </c:pt>
                <c:pt idx="293">
                  <c:v>5.3899999999999998E-4</c:v>
                </c:pt>
                <c:pt idx="294">
                  <c:v>5.8299999999999997E-4</c:v>
                </c:pt>
                <c:pt idx="295">
                  <c:v>5.8299999999999997E-4</c:v>
                </c:pt>
                <c:pt idx="296">
                  <c:v>5.3899999999999998E-4</c:v>
                </c:pt>
                <c:pt idx="297">
                  <c:v>5.8299999999999997E-4</c:v>
                </c:pt>
                <c:pt idx="298">
                  <c:v>5.3899999999999998E-4</c:v>
                </c:pt>
                <c:pt idx="299">
                  <c:v>5.1699999999999999E-4</c:v>
                </c:pt>
                <c:pt idx="300">
                  <c:v>5.1699999999999999E-4</c:v>
                </c:pt>
                <c:pt idx="301">
                  <c:v>4.95E-4</c:v>
                </c:pt>
                <c:pt idx="302">
                  <c:v>4.95E-4</c:v>
                </c:pt>
                <c:pt idx="303">
                  <c:v>4.95E-4</c:v>
                </c:pt>
                <c:pt idx="304">
                  <c:v>5.1699999999999999E-4</c:v>
                </c:pt>
                <c:pt idx="305">
                  <c:v>4.7199999999999998E-4</c:v>
                </c:pt>
                <c:pt idx="306">
                  <c:v>4.4999999999999999E-4</c:v>
                </c:pt>
                <c:pt idx="307">
                  <c:v>4.7199999999999998E-4</c:v>
                </c:pt>
                <c:pt idx="308">
                  <c:v>4.4999999999999999E-4</c:v>
                </c:pt>
                <c:pt idx="309">
                  <c:v>4.4999999999999999E-4</c:v>
                </c:pt>
                <c:pt idx="310">
                  <c:v>4.4999999999999999E-4</c:v>
                </c:pt>
                <c:pt idx="311">
                  <c:v>4.4999999999999999E-4</c:v>
                </c:pt>
                <c:pt idx="312">
                  <c:v>4.28E-4</c:v>
                </c:pt>
                <c:pt idx="313">
                  <c:v>4.28E-4</c:v>
                </c:pt>
                <c:pt idx="314">
                  <c:v>4.4999999999999999E-4</c:v>
                </c:pt>
                <c:pt idx="315">
                  <c:v>4.28E-4</c:v>
                </c:pt>
                <c:pt idx="316">
                  <c:v>4.06E-4</c:v>
                </c:pt>
                <c:pt idx="317">
                  <c:v>3.8299999999999999E-4</c:v>
                </c:pt>
                <c:pt idx="318">
                  <c:v>3.8299999999999999E-4</c:v>
                </c:pt>
                <c:pt idx="319">
                  <c:v>3.8299999999999999E-4</c:v>
                </c:pt>
                <c:pt idx="320">
                  <c:v>3.8299999999999999E-4</c:v>
                </c:pt>
                <c:pt idx="321">
                  <c:v>3.6099999999999999E-4</c:v>
                </c:pt>
                <c:pt idx="322">
                  <c:v>3.8299999999999999E-4</c:v>
                </c:pt>
                <c:pt idx="323">
                  <c:v>3.6099999999999999E-4</c:v>
                </c:pt>
                <c:pt idx="324">
                  <c:v>3.1700000000000001E-4</c:v>
                </c:pt>
                <c:pt idx="325">
                  <c:v>3.39E-4</c:v>
                </c:pt>
                <c:pt idx="326">
                  <c:v>3.39E-4</c:v>
                </c:pt>
                <c:pt idx="327">
                  <c:v>3.1700000000000001E-4</c:v>
                </c:pt>
                <c:pt idx="328">
                  <c:v>2.9399999999999999E-4</c:v>
                </c:pt>
                <c:pt idx="329">
                  <c:v>3.1700000000000001E-4</c:v>
                </c:pt>
                <c:pt idx="330">
                  <c:v>3.1700000000000001E-4</c:v>
                </c:pt>
                <c:pt idx="331">
                  <c:v>2.72E-4</c:v>
                </c:pt>
                <c:pt idx="332">
                  <c:v>2.72E-4</c:v>
                </c:pt>
                <c:pt idx="333">
                  <c:v>2.5000000000000001E-4</c:v>
                </c:pt>
                <c:pt idx="334">
                  <c:v>2.2800000000000001E-4</c:v>
                </c:pt>
                <c:pt idx="335">
                  <c:v>2.2800000000000001E-4</c:v>
                </c:pt>
                <c:pt idx="336">
                  <c:v>2.5000000000000001E-4</c:v>
                </c:pt>
                <c:pt idx="337">
                  <c:v>2.72E-4</c:v>
                </c:pt>
                <c:pt idx="338">
                  <c:v>2.5000000000000001E-4</c:v>
                </c:pt>
                <c:pt idx="339">
                  <c:v>2.0599999999999999E-4</c:v>
                </c:pt>
                <c:pt idx="340">
                  <c:v>1.83E-4</c:v>
                </c:pt>
                <c:pt idx="341">
                  <c:v>1.6100000000000001E-4</c:v>
                </c:pt>
                <c:pt idx="342">
                  <c:v>1.3899999999999999E-4</c:v>
                </c:pt>
                <c:pt idx="343">
                  <c:v>1.3899999999999999E-4</c:v>
                </c:pt>
                <c:pt idx="344">
                  <c:v>1.17E-4</c:v>
                </c:pt>
                <c:pt idx="345">
                  <c:v>1.83E-4</c:v>
                </c:pt>
                <c:pt idx="346">
                  <c:v>1.3899999999999999E-4</c:v>
                </c:pt>
                <c:pt idx="347">
                  <c:v>9.3999999999999994E-5</c:v>
                </c:pt>
                <c:pt idx="348">
                  <c:v>1.3899999999999999E-4</c:v>
                </c:pt>
                <c:pt idx="349">
                  <c:v>9.3999999999999994E-5</c:v>
                </c:pt>
                <c:pt idx="350">
                  <c:v>2.8E-5</c:v>
                </c:pt>
                <c:pt idx="351">
                  <c:v>5.0000000000000002E-5</c:v>
                </c:pt>
                <c:pt idx="352">
                  <c:v>7.2000000000000002E-5</c:v>
                </c:pt>
                <c:pt idx="353">
                  <c:v>2.8E-5</c:v>
                </c:pt>
                <c:pt idx="354">
                  <c:v>6.0000000000000002E-6</c:v>
                </c:pt>
                <c:pt idx="355">
                  <c:v>-1.7E-5</c:v>
                </c:pt>
                <c:pt idx="356">
                  <c:v>2.8E-5</c:v>
                </c:pt>
                <c:pt idx="357">
                  <c:v>-1.7E-5</c:v>
                </c:pt>
                <c:pt idx="358">
                  <c:v>-6.0999999999999999E-5</c:v>
                </c:pt>
                <c:pt idx="359">
                  <c:v>-3.8999999999999999E-5</c:v>
                </c:pt>
                <c:pt idx="360">
                  <c:v>-6.0999999999999999E-5</c:v>
                </c:pt>
                <c:pt idx="361">
                  <c:v>-6.0999999999999999E-5</c:v>
                </c:pt>
                <c:pt idx="362">
                  <c:v>-6.0999999999999999E-5</c:v>
                </c:pt>
                <c:pt idx="363">
                  <c:v>-1.2799999999999999E-4</c:v>
                </c:pt>
                <c:pt idx="364">
                  <c:v>-1.06E-4</c:v>
                </c:pt>
                <c:pt idx="365">
                  <c:v>-1.4999999999999999E-4</c:v>
                </c:pt>
                <c:pt idx="366">
                  <c:v>-1.4999999999999999E-4</c:v>
                </c:pt>
                <c:pt idx="367">
                  <c:v>-1.94E-4</c:v>
                </c:pt>
                <c:pt idx="368">
                  <c:v>-1.94E-4</c:v>
                </c:pt>
                <c:pt idx="369">
                  <c:v>-2.3900000000000001E-4</c:v>
                </c:pt>
                <c:pt idx="370">
                  <c:v>-2.61E-4</c:v>
                </c:pt>
                <c:pt idx="371">
                  <c:v>-2.61E-4</c:v>
                </c:pt>
                <c:pt idx="372">
                  <c:v>-2.3900000000000001E-4</c:v>
                </c:pt>
                <c:pt idx="373">
                  <c:v>-2.8299999999999999E-4</c:v>
                </c:pt>
                <c:pt idx="374">
                  <c:v>-3.28E-4</c:v>
                </c:pt>
                <c:pt idx="375">
                  <c:v>-3.5E-4</c:v>
                </c:pt>
                <c:pt idx="376">
                  <c:v>-3.5E-4</c:v>
                </c:pt>
                <c:pt idx="377">
                  <c:v>-3.9500000000000001E-4</c:v>
                </c:pt>
                <c:pt idx="378">
                  <c:v>-3.9500000000000001E-4</c:v>
                </c:pt>
                <c:pt idx="379">
                  <c:v>-4.3899999999999999E-4</c:v>
                </c:pt>
                <c:pt idx="380">
                  <c:v>-4.3899999999999999E-4</c:v>
                </c:pt>
                <c:pt idx="381">
                  <c:v>-4.8299999999999998E-4</c:v>
                </c:pt>
                <c:pt idx="382">
                  <c:v>-5.2800000000000004E-4</c:v>
                </c:pt>
                <c:pt idx="383">
                  <c:v>-5.2800000000000004E-4</c:v>
                </c:pt>
                <c:pt idx="384">
                  <c:v>-5.2800000000000004E-4</c:v>
                </c:pt>
                <c:pt idx="385">
                  <c:v>-5.9500000000000004E-4</c:v>
                </c:pt>
                <c:pt idx="386">
                  <c:v>-5.5000000000000003E-4</c:v>
                </c:pt>
                <c:pt idx="387">
                  <c:v>-6.1700000000000004E-4</c:v>
                </c:pt>
                <c:pt idx="388">
                  <c:v>-6.3900000000000003E-4</c:v>
                </c:pt>
                <c:pt idx="389">
                  <c:v>-6.8300000000000001E-4</c:v>
                </c:pt>
                <c:pt idx="390">
                  <c:v>-7.0600000000000003E-4</c:v>
                </c:pt>
                <c:pt idx="391">
                  <c:v>-7.2800000000000002E-4</c:v>
                </c:pt>
                <c:pt idx="392">
                  <c:v>-7.2800000000000002E-4</c:v>
                </c:pt>
                <c:pt idx="393">
                  <c:v>-7.5000000000000002E-4</c:v>
                </c:pt>
                <c:pt idx="394">
                  <c:v>-7.9500000000000003E-4</c:v>
                </c:pt>
                <c:pt idx="395">
                  <c:v>-8.1700000000000002E-4</c:v>
                </c:pt>
                <c:pt idx="396">
                  <c:v>-8.3900000000000001E-4</c:v>
                </c:pt>
                <c:pt idx="397">
                  <c:v>-8.61E-4</c:v>
                </c:pt>
                <c:pt idx="398">
                  <c:v>-9.0600000000000001E-4</c:v>
                </c:pt>
                <c:pt idx="399">
                  <c:v>-9.5E-4</c:v>
                </c:pt>
                <c:pt idx="400">
                  <c:v>-9.7199999999999999E-4</c:v>
                </c:pt>
                <c:pt idx="401">
                  <c:v>-9.9500000000000001E-4</c:v>
                </c:pt>
                <c:pt idx="402">
                  <c:v>-9.9500000000000001E-4</c:v>
                </c:pt>
                <c:pt idx="403">
                  <c:v>-1.039E-3</c:v>
                </c:pt>
                <c:pt idx="404">
                  <c:v>-1.0839999999999999E-3</c:v>
                </c:pt>
                <c:pt idx="405">
                  <c:v>-1.0839999999999999E-3</c:v>
                </c:pt>
                <c:pt idx="406">
                  <c:v>-1.15E-3</c:v>
                </c:pt>
                <c:pt idx="407">
                  <c:v>-1.1720000000000001E-3</c:v>
                </c:pt>
                <c:pt idx="408">
                  <c:v>-1.1950000000000001E-3</c:v>
                </c:pt>
                <c:pt idx="409">
                  <c:v>-1.217E-3</c:v>
                </c:pt>
                <c:pt idx="410">
                  <c:v>-1.2390000000000001E-3</c:v>
                </c:pt>
                <c:pt idx="411">
                  <c:v>-1.261E-3</c:v>
                </c:pt>
                <c:pt idx="412">
                  <c:v>-1.328E-3</c:v>
                </c:pt>
                <c:pt idx="413">
                  <c:v>-1.328E-3</c:v>
                </c:pt>
                <c:pt idx="414">
                  <c:v>-1.395E-3</c:v>
                </c:pt>
                <c:pt idx="415">
                  <c:v>-1.4170000000000001E-3</c:v>
                </c:pt>
                <c:pt idx="416">
                  <c:v>-1.439E-3</c:v>
                </c:pt>
                <c:pt idx="417">
                  <c:v>-1.4610000000000001E-3</c:v>
                </c:pt>
                <c:pt idx="418">
                  <c:v>-1.506E-3</c:v>
                </c:pt>
                <c:pt idx="419">
                  <c:v>-1.5280000000000001E-3</c:v>
                </c:pt>
                <c:pt idx="420">
                  <c:v>-1.573E-3</c:v>
                </c:pt>
                <c:pt idx="421">
                  <c:v>-1.5950000000000001E-3</c:v>
                </c:pt>
                <c:pt idx="422">
                  <c:v>-1.6169999999999999E-3</c:v>
                </c:pt>
                <c:pt idx="423">
                  <c:v>-1.6609999999999999E-3</c:v>
                </c:pt>
                <c:pt idx="424">
                  <c:v>-1.6609999999999999E-3</c:v>
                </c:pt>
                <c:pt idx="425">
                  <c:v>-1.7060000000000001E-3</c:v>
                </c:pt>
                <c:pt idx="426">
                  <c:v>-1.7279999999999999E-3</c:v>
                </c:pt>
                <c:pt idx="427">
                  <c:v>-1.7949999999999999E-3</c:v>
                </c:pt>
                <c:pt idx="428">
                  <c:v>-1.7949999999999999E-3</c:v>
                </c:pt>
                <c:pt idx="429">
                  <c:v>-1.817E-3</c:v>
                </c:pt>
                <c:pt idx="430">
                  <c:v>-1.884E-3</c:v>
                </c:pt>
                <c:pt idx="431">
                  <c:v>-1.884E-3</c:v>
                </c:pt>
                <c:pt idx="432">
                  <c:v>-1.884E-3</c:v>
                </c:pt>
                <c:pt idx="433">
                  <c:v>-1.928E-3</c:v>
                </c:pt>
                <c:pt idx="434">
                  <c:v>-1.9729999999999999E-3</c:v>
                </c:pt>
                <c:pt idx="435">
                  <c:v>-1.9729999999999999E-3</c:v>
                </c:pt>
                <c:pt idx="436">
                  <c:v>-2.039E-3</c:v>
                </c:pt>
                <c:pt idx="437">
                  <c:v>-2.039E-3</c:v>
                </c:pt>
                <c:pt idx="438">
                  <c:v>-2.062E-3</c:v>
                </c:pt>
                <c:pt idx="439">
                  <c:v>-2.1059999999999998E-3</c:v>
                </c:pt>
                <c:pt idx="440">
                  <c:v>-2.15E-3</c:v>
                </c:pt>
                <c:pt idx="441">
                  <c:v>-2.15E-3</c:v>
                </c:pt>
                <c:pt idx="442">
                  <c:v>-2.1949999999999999E-3</c:v>
                </c:pt>
                <c:pt idx="443">
                  <c:v>-2.2169999999999998E-3</c:v>
                </c:pt>
                <c:pt idx="444">
                  <c:v>-2.2390000000000001E-3</c:v>
                </c:pt>
                <c:pt idx="445">
                  <c:v>-2.284E-3</c:v>
                </c:pt>
                <c:pt idx="446">
                  <c:v>-2.2620000000000001E-3</c:v>
                </c:pt>
                <c:pt idx="447">
                  <c:v>-2.3059999999999999E-3</c:v>
                </c:pt>
                <c:pt idx="448">
                  <c:v>-2.3280000000000002E-3</c:v>
                </c:pt>
                <c:pt idx="449">
                  <c:v>-2.3500000000000001E-3</c:v>
                </c:pt>
                <c:pt idx="450">
                  <c:v>-2.3500000000000001E-3</c:v>
                </c:pt>
                <c:pt idx="451">
                  <c:v>-2.3730000000000001E-3</c:v>
                </c:pt>
                <c:pt idx="452">
                  <c:v>-2.4169999999999999E-3</c:v>
                </c:pt>
                <c:pt idx="453">
                  <c:v>-2.395E-3</c:v>
                </c:pt>
                <c:pt idx="454">
                  <c:v>-2.4169999999999999E-3</c:v>
                </c:pt>
                <c:pt idx="455">
                  <c:v>-2.4620000000000002E-3</c:v>
                </c:pt>
                <c:pt idx="456">
                  <c:v>-2.4620000000000002E-3</c:v>
                </c:pt>
                <c:pt idx="457">
                  <c:v>-2.4620000000000002E-3</c:v>
                </c:pt>
                <c:pt idx="458">
                  <c:v>-2.5279999999999999E-3</c:v>
                </c:pt>
                <c:pt idx="459">
                  <c:v>-2.506E-3</c:v>
                </c:pt>
                <c:pt idx="460">
                  <c:v>-2.506E-3</c:v>
                </c:pt>
                <c:pt idx="461">
                  <c:v>-2.5509999999999999E-3</c:v>
                </c:pt>
                <c:pt idx="462">
                  <c:v>-2.5509999999999999E-3</c:v>
                </c:pt>
                <c:pt idx="463">
                  <c:v>-2.5730000000000002E-3</c:v>
                </c:pt>
                <c:pt idx="464">
                  <c:v>-2.5730000000000002E-3</c:v>
                </c:pt>
                <c:pt idx="465">
                  <c:v>-2.5730000000000002E-3</c:v>
                </c:pt>
                <c:pt idx="466">
                  <c:v>-2.5730000000000002E-3</c:v>
                </c:pt>
                <c:pt idx="467">
                  <c:v>-2.5950000000000001E-3</c:v>
                </c:pt>
                <c:pt idx="468">
                  <c:v>-2.5730000000000002E-3</c:v>
                </c:pt>
                <c:pt idx="469">
                  <c:v>-2.617E-3</c:v>
                </c:pt>
                <c:pt idx="470">
                  <c:v>-2.6389999999999999E-3</c:v>
                </c:pt>
                <c:pt idx="471">
                  <c:v>-2.5950000000000001E-3</c:v>
                </c:pt>
                <c:pt idx="472">
                  <c:v>-2.617E-3</c:v>
                </c:pt>
                <c:pt idx="473">
                  <c:v>-2.617E-3</c:v>
                </c:pt>
                <c:pt idx="474">
                  <c:v>-2.617E-3</c:v>
                </c:pt>
                <c:pt idx="475">
                  <c:v>-2.6389999999999999E-3</c:v>
                </c:pt>
                <c:pt idx="476">
                  <c:v>-2.6389999999999999E-3</c:v>
                </c:pt>
                <c:pt idx="477">
                  <c:v>-2.6389999999999999E-3</c:v>
                </c:pt>
                <c:pt idx="478">
                  <c:v>-2.6389999999999999E-3</c:v>
                </c:pt>
                <c:pt idx="479">
                  <c:v>-2.617E-3</c:v>
                </c:pt>
                <c:pt idx="480">
                  <c:v>-2.5950000000000001E-3</c:v>
                </c:pt>
                <c:pt idx="481">
                  <c:v>-2.5950000000000001E-3</c:v>
                </c:pt>
                <c:pt idx="482">
                  <c:v>-2.5950000000000001E-3</c:v>
                </c:pt>
                <c:pt idx="483">
                  <c:v>-2.5950000000000001E-3</c:v>
                </c:pt>
                <c:pt idx="484">
                  <c:v>-2.5509999999999999E-3</c:v>
                </c:pt>
                <c:pt idx="485">
                  <c:v>-2.5509999999999999E-3</c:v>
                </c:pt>
                <c:pt idx="486">
                  <c:v>-2.5950000000000001E-3</c:v>
                </c:pt>
                <c:pt idx="487">
                  <c:v>-2.5509999999999999E-3</c:v>
                </c:pt>
                <c:pt idx="488">
                  <c:v>-2.5279999999999999E-3</c:v>
                </c:pt>
                <c:pt idx="489">
                  <c:v>-2.506E-3</c:v>
                </c:pt>
                <c:pt idx="490">
                  <c:v>-2.506E-3</c:v>
                </c:pt>
                <c:pt idx="491">
                  <c:v>-2.506E-3</c:v>
                </c:pt>
                <c:pt idx="492">
                  <c:v>-2.4840000000000001E-3</c:v>
                </c:pt>
                <c:pt idx="493">
                  <c:v>-2.4620000000000002E-3</c:v>
                </c:pt>
                <c:pt idx="494">
                  <c:v>-2.4390000000000002E-3</c:v>
                </c:pt>
                <c:pt idx="495">
                  <c:v>-2.4390000000000002E-3</c:v>
                </c:pt>
                <c:pt idx="496">
                  <c:v>-2.395E-3</c:v>
                </c:pt>
                <c:pt idx="497">
                  <c:v>-2.395E-3</c:v>
                </c:pt>
                <c:pt idx="498">
                  <c:v>-2.3500000000000001E-3</c:v>
                </c:pt>
                <c:pt idx="499">
                  <c:v>-2.3500000000000001E-3</c:v>
                </c:pt>
                <c:pt idx="500">
                  <c:v>-2.284E-3</c:v>
                </c:pt>
                <c:pt idx="501">
                  <c:v>-2.284E-3</c:v>
                </c:pt>
                <c:pt idx="502">
                  <c:v>-2.2620000000000001E-3</c:v>
                </c:pt>
                <c:pt idx="503">
                  <c:v>-2.2169999999999998E-3</c:v>
                </c:pt>
                <c:pt idx="504">
                  <c:v>-2.1949999999999999E-3</c:v>
                </c:pt>
                <c:pt idx="505">
                  <c:v>-2.15E-3</c:v>
                </c:pt>
                <c:pt idx="506">
                  <c:v>-2.15E-3</c:v>
                </c:pt>
                <c:pt idx="507">
                  <c:v>-2.1059999999999998E-3</c:v>
                </c:pt>
                <c:pt idx="508">
                  <c:v>-2.1059999999999998E-3</c:v>
                </c:pt>
                <c:pt idx="509">
                  <c:v>-2.062E-3</c:v>
                </c:pt>
                <c:pt idx="510">
                  <c:v>-2.0170000000000001E-3</c:v>
                </c:pt>
                <c:pt idx="511">
                  <c:v>-1.9949999999999998E-3</c:v>
                </c:pt>
                <c:pt idx="512">
                  <c:v>-1.9499999999999999E-3</c:v>
                </c:pt>
                <c:pt idx="513">
                  <c:v>-1.9059999999999999E-3</c:v>
                </c:pt>
                <c:pt idx="514">
                  <c:v>-1.9059999999999999E-3</c:v>
                </c:pt>
                <c:pt idx="515">
                  <c:v>-1.861E-3</c:v>
                </c:pt>
                <c:pt idx="516">
                  <c:v>-1.8389999999999999E-3</c:v>
                </c:pt>
                <c:pt idx="517">
                  <c:v>-1.75E-3</c:v>
                </c:pt>
                <c:pt idx="518">
                  <c:v>-1.7279999999999999E-3</c:v>
                </c:pt>
                <c:pt idx="519">
                  <c:v>-1.684E-3</c:v>
                </c:pt>
                <c:pt idx="520">
                  <c:v>-1.639E-3</c:v>
                </c:pt>
                <c:pt idx="521">
                  <c:v>-1.639E-3</c:v>
                </c:pt>
                <c:pt idx="522">
                  <c:v>-1.5950000000000001E-3</c:v>
                </c:pt>
                <c:pt idx="523">
                  <c:v>-1.5280000000000001E-3</c:v>
                </c:pt>
                <c:pt idx="524">
                  <c:v>-1.4840000000000001E-3</c:v>
                </c:pt>
                <c:pt idx="525">
                  <c:v>-1.4840000000000001E-3</c:v>
                </c:pt>
                <c:pt idx="526">
                  <c:v>-1.439E-3</c:v>
                </c:pt>
                <c:pt idx="527">
                  <c:v>-1.372E-3</c:v>
                </c:pt>
                <c:pt idx="528">
                  <c:v>-1.328E-3</c:v>
                </c:pt>
                <c:pt idx="529">
                  <c:v>-1.3060000000000001E-3</c:v>
                </c:pt>
                <c:pt idx="530">
                  <c:v>-1.261E-3</c:v>
                </c:pt>
                <c:pt idx="531">
                  <c:v>-1.1720000000000001E-3</c:v>
                </c:pt>
                <c:pt idx="532">
                  <c:v>-1.15E-3</c:v>
                </c:pt>
                <c:pt idx="533">
                  <c:v>-1.0610000000000001E-3</c:v>
                </c:pt>
                <c:pt idx="534">
                  <c:v>-1.0610000000000001E-3</c:v>
                </c:pt>
                <c:pt idx="535">
                  <c:v>-1.0169999999999999E-3</c:v>
                </c:pt>
                <c:pt idx="536">
                  <c:v>-9.7199999999999999E-4</c:v>
                </c:pt>
                <c:pt idx="537">
                  <c:v>-9.0600000000000001E-4</c:v>
                </c:pt>
                <c:pt idx="538">
                  <c:v>-8.8400000000000002E-4</c:v>
                </c:pt>
                <c:pt idx="539">
                  <c:v>-8.3900000000000001E-4</c:v>
                </c:pt>
                <c:pt idx="540">
                  <c:v>-7.7200000000000001E-4</c:v>
                </c:pt>
                <c:pt idx="541">
                  <c:v>-7.2800000000000002E-4</c:v>
                </c:pt>
                <c:pt idx="542">
                  <c:v>-7.2800000000000002E-4</c:v>
                </c:pt>
                <c:pt idx="543">
                  <c:v>-6.6100000000000002E-4</c:v>
                </c:pt>
                <c:pt idx="544">
                  <c:v>-6.1700000000000004E-4</c:v>
                </c:pt>
                <c:pt idx="545">
                  <c:v>-5.5000000000000003E-4</c:v>
                </c:pt>
                <c:pt idx="546">
                  <c:v>-5.5000000000000003E-4</c:v>
                </c:pt>
                <c:pt idx="547">
                  <c:v>-4.6099999999999998E-4</c:v>
                </c:pt>
                <c:pt idx="548">
                  <c:v>-4.17E-4</c:v>
                </c:pt>
                <c:pt idx="549">
                  <c:v>-3.9500000000000001E-4</c:v>
                </c:pt>
                <c:pt idx="550">
                  <c:v>-3.5E-4</c:v>
                </c:pt>
                <c:pt idx="551">
                  <c:v>-2.8299999999999999E-4</c:v>
                </c:pt>
                <c:pt idx="552">
                  <c:v>-2.3900000000000001E-4</c:v>
                </c:pt>
                <c:pt idx="553">
                  <c:v>-1.94E-4</c:v>
                </c:pt>
                <c:pt idx="554">
                  <c:v>-1.7200000000000001E-4</c:v>
                </c:pt>
                <c:pt idx="555">
                  <c:v>-1.2799999999999999E-4</c:v>
                </c:pt>
                <c:pt idx="556">
                  <c:v>-3.8999999999999999E-5</c:v>
                </c:pt>
                <c:pt idx="557">
                  <c:v>-3.8999999999999999E-5</c:v>
                </c:pt>
                <c:pt idx="558">
                  <c:v>-1.7E-5</c:v>
                </c:pt>
                <c:pt idx="559">
                  <c:v>5.0000000000000002E-5</c:v>
                </c:pt>
                <c:pt idx="560">
                  <c:v>9.3999999999999994E-5</c:v>
                </c:pt>
                <c:pt idx="561">
                  <c:v>1.17E-4</c:v>
                </c:pt>
                <c:pt idx="562">
                  <c:v>1.3899999999999999E-4</c:v>
                </c:pt>
                <c:pt idx="563">
                  <c:v>2.0599999999999999E-4</c:v>
                </c:pt>
                <c:pt idx="564">
                  <c:v>2.5000000000000001E-4</c:v>
                </c:pt>
                <c:pt idx="565">
                  <c:v>2.72E-4</c:v>
                </c:pt>
                <c:pt idx="566">
                  <c:v>3.39E-4</c:v>
                </c:pt>
                <c:pt idx="567">
                  <c:v>3.39E-4</c:v>
                </c:pt>
                <c:pt idx="568">
                  <c:v>3.6099999999999999E-4</c:v>
                </c:pt>
                <c:pt idx="569">
                  <c:v>4.28E-4</c:v>
                </c:pt>
                <c:pt idx="570">
                  <c:v>4.7199999999999998E-4</c:v>
                </c:pt>
                <c:pt idx="571">
                  <c:v>5.3899999999999998E-4</c:v>
                </c:pt>
                <c:pt idx="572">
                  <c:v>5.3899999999999998E-4</c:v>
                </c:pt>
                <c:pt idx="573">
                  <c:v>5.6099999999999998E-4</c:v>
                </c:pt>
                <c:pt idx="574">
                  <c:v>6.2799999999999998E-4</c:v>
                </c:pt>
                <c:pt idx="575">
                  <c:v>6.2799999999999998E-4</c:v>
                </c:pt>
                <c:pt idx="576">
                  <c:v>6.7199999999999996E-4</c:v>
                </c:pt>
                <c:pt idx="577">
                  <c:v>6.9499999999999998E-4</c:v>
                </c:pt>
                <c:pt idx="578">
                  <c:v>7.3899999999999997E-4</c:v>
                </c:pt>
                <c:pt idx="579">
                  <c:v>7.6099999999999996E-4</c:v>
                </c:pt>
                <c:pt idx="580">
                  <c:v>8.0599999999999997E-4</c:v>
                </c:pt>
                <c:pt idx="581">
                  <c:v>8.2799999999999996E-4</c:v>
                </c:pt>
                <c:pt idx="582">
                  <c:v>8.7200000000000005E-4</c:v>
                </c:pt>
                <c:pt idx="583">
                  <c:v>8.9499999999999996E-4</c:v>
                </c:pt>
                <c:pt idx="584">
                  <c:v>9.1699999999999995E-4</c:v>
                </c:pt>
                <c:pt idx="585">
                  <c:v>9.6100000000000005E-4</c:v>
                </c:pt>
                <c:pt idx="586">
                  <c:v>1.0059999999999999E-3</c:v>
                </c:pt>
                <c:pt idx="587">
                  <c:v>1.0280000000000001E-3</c:v>
                </c:pt>
                <c:pt idx="588">
                  <c:v>1.0499999999999999E-3</c:v>
                </c:pt>
                <c:pt idx="589">
                  <c:v>1.072E-3</c:v>
                </c:pt>
                <c:pt idx="590">
                  <c:v>1.072E-3</c:v>
                </c:pt>
                <c:pt idx="591">
                  <c:v>1.1169999999999999E-3</c:v>
                </c:pt>
                <c:pt idx="592">
                  <c:v>1.139E-3</c:v>
                </c:pt>
                <c:pt idx="593">
                  <c:v>1.139E-3</c:v>
                </c:pt>
                <c:pt idx="594">
                  <c:v>1.1609999999999999E-3</c:v>
                </c:pt>
                <c:pt idx="595">
                  <c:v>1.1839999999999999E-3</c:v>
                </c:pt>
                <c:pt idx="596">
                  <c:v>1.206E-3</c:v>
                </c:pt>
                <c:pt idx="597">
                  <c:v>1.2279999999999999E-3</c:v>
                </c:pt>
                <c:pt idx="598">
                  <c:v>1.2719999999999999E-3</c:v>
                </c:pt>
                <c:pt idx="599">
                  <c:v>1.2719999999999999E-3</c:v>
                </c:pt>
                <c:pt idx="600">
                  <c:v>1.2949999999999999E-3</c:v>
                </c:pt>
                <c:pt idx="601">
                  <c:v>1.317E-3</c:v>
                </c:pt>
                <c:pt idx="602">
                  <c:v>1.3389999999999999E-3</c:v>
                </c:pt>
                <c:pt idx="603">
                  <c:v>1.3389999999999999E-3</c:v>
                </c:pt>
                <c:pt idx="604">
                  <c:v>1.384E-3</c:v>
                </c:pt>
                <c:pt idx="605">
                  <c:v>1.4059999999999999E-3</c:v>
                </c:pt>
                <c:pt idx="606">
                  <c:v>1.4059999999999999E-3</c:v>
                </c:pt>
                <c:pt idx="607">
                  <c:v>1.4059999999999999E-3</c:v>
                </c:pt>
                <c:pt idx="608">
                  <c:v>1.4059999999999999E-3</c:v>
                </c:pt>
                <c:pt idx="609">
                  <c:v>1.4499999999999999E-3</c:v>
                </c:pt>
                <c:pt idx="610">
                  <c:v>1.4729999999999999E-3</c:v>
                </c:pt>
                <c:pt idx="611">
                  <c:v>1.4729999999999999E-3</c:v>
                </c:pt>
                <c:pt idx="612">
                  <c:v>1.4729999999999999E-3</c:v>
                </c:pt>
                <c:pt idx="613">
                  <c:v>1.495E-3</c:v>
                </c:pt>
                <c:pt idx="614">
                  <c:v>1.495E-3</c:v>
                </c:pt>
                <c:pt idx="615">
                  <c:v>1.495E-3</c:v>
                </c:pt>
                <c:pt idx="616">
                  <c:v>1.5169999999999999E-3</c:v>
                </c:pt>
                <c:pt idx="617">
                  <c:v>1.5169999999999999E-3</c:v>
                </c:pt>
                <c:pt idx="618">
                  <c:v>1.539E-3</c:v>
                </c:pt>
                <c:pt idx="619">
                  <c:v>1.5610000000000001E-3</c:v>
                </c:pt>
                <c:pt idx="620">
                  <c:v>1.5839999999999999E-3</c:v>
                </c:pt>
                <c:pt idx="621">
                  <c:v>1.606E-3</c:v>
                </c:pt>
                <c:pt idx="622">
                  <c:v>1.5839999999999999E-3</c:v>
                </c:pt>
                <c:pt idx="623">
                  <c:v>1.5839999999999999E-3</c:v>
                </c:pt>
                <c:pt idx="624">
                  <c:v>1.5610000000000001E-3</c:v>
                </c:pt>
                <c:pt idx="625">
                  <c:v>1.606E-3</c:v>
                </c:pt>
                <c:pt idx="626">
                  <c:v>1.606E-3</c:v>
                </c:pt>
                <c:pt idx="627">
                  <c:v>1.606E-3</c:v>
                </c:pt>
                <c:pt idx="628">
                  <c:v>1.606E-3</c:v>
                </c:pt>
                <c:pt idx="629">
                  <c:v>1.6280000000000001E-3</c:v>
                </c:pt>
                <c:pt idx="630">
                  <c:v>1.6280000000000001E-3</c:v>
                </c:pt>
                <c:pt idx="631">
                  <c:v>1.65E-3</c:v>
                </c:pt>
                <c:pt idx="632">
                  <c:v>1.6280000000000001E-3</c:v>
                </c:pt>
                <c:pt idx="633">
                  <c:v>1.673E-3</c:v>
                </c:pt>
                <c:pt idx="634">
                  <c:v>1.65E-3</c:v>
                </c:pt>
                <c:pt idx="635">
                  <c:v>1.673E-3</c:v>
                </c:pt>
                <c:pt idx="636">
                  <c:v>1.673E-3</c:v>
                </c:pt>
                <c:pt idx="637">
                  <c:v>1.717E-3</c:v>
                </c:pt>
                <c:pt idx="638">
                  <c:v>1.6949999999999999E-3</c:v>
                </c:pt>
                <c:pt idx="639">
                  <c:v>1.717E-3</c:v>
                </c:pt>
                <c:pt idx="640">
                  <c:v>1.6949999999999999E-3</c:v>
                </c:pt>
                <c:pt idx="641">
                  <c:v>1.673E-3</c:v>
                </c:pt>
                <c:pt idx="642">
                  <c:v>1.717E-3</c:v>
                </c:pt>
                <c:pt idx="643">
                  <c:v>1.6949999999999999E-3</c:v>
                </c:pt>
                <c:pt idx="644">
                  <c:v>1.717E-3</c:v>
                </c:pt>
                <c:pt idx="645">
                  <c:v>1.7390000000000001E-3</c:v>
                </c:pt>
                <c:pt idx="646">
                  <c:v>1.717E-3</c:v>
                </c:pt>
                <c:pt idx="647">
                  <c:v>1.7390000000000001E-3</c:v>
                </c:pt>
                <c:pt idx="648">
                  <c:v>1.717E-3</c:v>
                </c:pt>
                <c:pt idx="649">
                  <c:v>1.761E-3</c:v>
                </c:pt>
                <c:pt idx="650">
                  <c:v>1.784E-3</c:v>
                </c:pt>
                <c:pt idx="651">
                  <c:v>1.7390000000000001E-3</c:v>
                </c:pt>
                <c:pt idx="652">
                  <c:v>1.761E-3</c:v>
                </c:pt>
                <c:pt idx="653">
                  <c:v>1.8060000000000001E-3</c:v>
                </c:pt>
                <c:pt idx="654">
                  <c:v>1.8060000000000001E-3</c:v>
                </c:pt>
                <c:pt idx="655">
                  <c:v>1.784E-3</c:v>
                </c:pt>
                <c:pt idx="656">
                  <c:v>1.8060000000000001E-3</c:v>
                </c:pt>
                <c:pt idx="657">
                  <c:v>1.761E-3</c:v>
                </c:pt>
                <c:pt idx="658">
                  <c:v>1.761E-3</c:v>
                </c:pt>
                <c:pt idx="659">
                  <c:v>1.784E-3</c:v>
                </c:pt>
                <c:pt idx="660">
                  <c:v>1.8060000000000001E-3</c:v>
                </c:pt>
                <c:pt idx="661">
                  <c:v>1.784E-3</c:v>
                </c:pt>
                <c:pt idx="662">
                  <c:v>1.8060000000000001E-3</c:v>
                </c:pt>
                <c:pt idx="663">
                  <c:v>1.8060000000000001E-3</c:v>
                </c:pt>
                <c:pt idx="664">
                  <c:v>1.828E-3</c:v>
                </c:pt>
                <c:pt idx="665">
                  <c:v>1.828E-3</c:v>
                </c:pt>
                <c:pt idx="666">
                  <c:v>1.8500000000000001E-3</c:v>
                </c:pt>
                <c:pt idx="667">
                  <c:v>1.8500000000000001E-3</c:v>
                </c:pt>
                <c:pt idx="668">
                  <c:v>1.8500000000000001E-3</c:v>
                </c:pt>
                <c:pt idx="669">
                  <c:v>1.8500000000000001E-3</c:v>
                </c:pt>
                <c:pt idx="670">
                  <c:v>1.8060000000000001E-3</c:v>
                </c:pt>
                <c:pt idx="671">
                  <c:v>1.828E-3</c:v>
                </c:pt>
                <c:pt idx="672">
                  <c:v>1.828E-3</c:v>
                </c:pt>
                <c:pt idx="673">
                  <c:v>1.8060000000000001E-3</c:v>
                </c:pt>
                <c:pt idx="674">
                  <c:v>1.784E-3</c:v>
                </c:pt>
                <c:pt idx="675">
                  <c:v>1.784E-3</c:v>
                </c:pt>
                <c:pt idx="676">
                  <c:v>1.8060000000000001E-3</c:v>
                </c:pt>
                <c:pt idx="677">
                  <c:v>1.784E-3</c:v>
                </c:pt>
                <c:pt idx="678">
                  <c:v>1.8060000000000001E-3</c:v>
                </c:pt>
                <c:pt idx="679">
                  <c:v>1.8060000000000001E-3</c:v>
                </c:pt>
                <c:pt idx="680">
                  <c:v>1.784E-3</c:v>
                </c:pt>
                <c:pt idx="681">
                  <c:v>1.8060000000000001E-3</c:v>
                </c:pt>
                <c:pt idx="682">
                  <c:v>1.8060000000000001E-3</c:v>
                </c:pt>
                <c:pt idx="683">
                  <c:v>1.8060000000000001E-3</c:v>
                </c:pt>
                <c:pt idx="684">
                  <c:v>1.828E-3</c:v>
                </c:pt>
                <c:pt idx="685">
                  <c:v>1.784E-3</c:v>
                </c:pt>
                <c:pt idx="686">
                  <c:v>1.784E-3</c:v>
                </c:pt>
                <c:pt idx="687">
                  <c:v>1.7390000000000001E-3</c:v>
                </c:pt>
                <c:pt idx="688">
                  <c:v>1.717E-3</c:v>
                </c:pt>
                <c:pt idx="689">
                  <c:v>1.6949999999999999E-3</c:v>
                </c:pt>
                <c:pt idx="690">
                  <c:v>1.6949999999999999E-3</c:v>
                </c:pt>
                <c:pt idx="691">
                  <c:v>1.673E-3</c:v>
                </c:pt>
                <c:pt idx="692">
                  <c:v>1.6280000000000001E-3</c:v>
                </c:pt>
                <c:pt idx="693">
                  <c:v>1.6280000000000001E-3</c:v>
                </c:pt>
                <c:pt idx="694">
                  <c:v>1.5839999999999999E-3</c:v>
                </c:pt>
                <c:pt idx="695">
                  <c:v>1.5610000000000001E-3</c:v>
                </c:pt>
                <c:pt idx="696">
                  <c:v>1.539E-3</c:v>
                </c:pt>
                <c:pt idx="697">
                  <c:v>1.539E-3</c:v>
                </c:pt>
                <c:pt idx="698">
                  <c:v>1.539E-3</c:v>
                </c:pt>
                <c:pt idx="699">
                  <c:v>1.539E-3</c:v>
                </c:pt>
                <c:pt idx="700">
                  <c:v>1.5169999999999999E-3</c:v>
                </c:pt>
                <c:pt idx="701">
                  <c:v>1.4729999999999999E-3</c:v>
                </c:pt>
                <c:pt idx="702">
                  <c:v>1.428E-3</c:v>
                </c:pt>
                <c:pt idx="703">
                  <c:v>1.384E-3</c:v>
                </c:pt>
                <c:pt idx="704">
                  <c:v>1.2719999999999999E-3</c:v>
                </c:pt>
                <c:pt idx="705">
                  <c:v>1.2719999999999999E-3</c:v>
                </c:pt>
                <c:pt idx="706">
                  <c:v>1.206E-3</c:v>
                </c:pt>
                <c:pt idx="707">
                  <c:v>1.1609999999999999E-3</c:v>
                </c:pt>
                <c:pt idx="708">
                  <c:v>1.1169999999999999E-3</c:v>
                </c:pt>
                <c:pt idx="709">
                  <c:v>1.0499999999999999E-3</c:v>
                </c:pt>
                <c:pt idx="710">
                  <c:v>9.8400000000000007E-4</c:v>
                </c:pt>
                <c:pt idx="711">
                  <c:v>9.1699999999999995E-4</c:v>
                </c:pt>
                <c:pt idx="712">
                  <c:v>9.3899999999999995E-4</c:v>
                </c:pt>
                <c:pt idx="713">
                  <c:v>8.4999999999999995E-4</c:v>
                </c:pt>
                <c:pt idx="714">
                  <c:v>7.8299999999999995E-4</c:v>
                </c:pt>
                <c:pt idx="715">
                  <c:v>7.1699999999999997E-4</c:v>
                </c:pt>
                <c:pt idx="716">
                  <c:v>6.9499999999999998E-4</c:v>
                </c:pt>
                <c:pt idx="717">
                  <c:v>6.2799999999999998E-4</c:v>
                </c:pt>
                <c:pt idx="718">
                  <c:v>5.3899999999999998E-4</c:v>
                </c:pt>
                <c:pt idx="719">
                  <c:v>4.06E-4</c:v>
                </c:pt>
                <c:pt idx="720">
                  <c:v>3.1700000000000001E-4</c:v>
                </c:pt>
                <c:pt idx="721">
                  <c:v>2.0599999999999999E-4</c:v>
                </c:pt>
                <c:pt idx="722">
                  <c:v>9.3999999999999994E-5</c:v>
                </c:pt>
                <c:pt idx="723">
                  <c:v>6.0000000000000002E-6</c:v>
                </c:pt>
                <c:pt idx="724">
                  <c:v>-1.06E-4</c:v>
                </c:pt>
                <c:pt idx="725">
                  <c:v>-1.7200000000000001E-4</c:v>
                </c:pt>
                <c:pt idx="726">
                  <c:v>-2.8299999999999999E-4</c:v>
                </c:pt>
                <c:pt idx="727">
                  <c:v>-3.7199999999999999E-4</c:v>
                </c:pt>
                <c:pt idx="728">
                  <c:v>-5.0600000000000005E-4</c:v>
                </c:pt>
                <c:pt idx="729">
                  <c:v>-5.9500000000000004E-4</c:v>
                </c:pt>
                <c:pt idx="730">
                  <c:v>-7.0600000000000003E-4</c:v>
                </c:pt>
                <c:pt idx="731">
                  <c:v>-8.1700000000000002E-4</c:v>
                </c:pt>
                <c:pt idx="732">
                  <c:v>-9.0600000000000001E-4</c:v>
                </c:pt>
                <c:pt idx="733">
                  <c:v>-1.0610000000000001E-3</c:v>
                </c:pt>
                <c:pt idx="734">
                  <c:v>-1.1950000000000001E-3</c:v>
                </c:pt>
                <c:pt idx="735">
                  <c:v>-1.4170000000000001E-3</c:v>
                </c:pt>
                <c:pt idx="736">
                  <c:v>-1.573E-3</c:v>
                </c:pt>
                <c:pt idx="737">
                  <c:v>-1.7060000000000001E-3</c:v>
                </c:pt>
                <c:pt idx="738">
                  <c:v>-1.884E-3</c:v>
                </c:pt>
                <c:pt idx="739">
                  <c:v>-2.039E-3</c:v>
                </c:pt>
                <c:pt idx="740">
                  <c:v>-2.1949999999999999E-3</c:v>
                </c:pt>
                <c:pt idx="741">
                  <c:v>-2.3730000000000001E-3</c:v>
                </c:pt>
                <c:pt idx="742">
                  <c:v>-2.5730000000000002E-3</c:v>
                </c:pt>
                <c:pt idx="743">
                  <c:v>-2.728E-3</c:v>
                </c:pt>
                <c:pt idx="744">
                  <c:v>-2.9060000000000002E-3</c:v>
                </c:pt>
                <c:pt idx="745">
                  <c:v>-3.0839999999999999E-3</c:v>
                </c:pt>
                <c:pt idx="746">
                  <c:v>-3.2169999999999998E-3</c:v>
                </c:pt>
                <c:pt idx="747">
                  <c:v>-3.395E-3</c:v>
                </c:pt>
                <c:pt idx="748">
                  <c:v>-3.5950000000000001E-3</c:v>
                </c:pt>
                <c:pt idx="749">
                  <c:v>-3.8400000000000001E-3</c:v>
                </c:pt>
                <c:pt idx="750">
                  <c:v>-4.084E-3</c:v>
                </c:pt>
                <c:pt idx="751">
                  <c:v>-4.3059999999999999E-3</c:v>
                </c:pt>
                <c:pt idx="752">
                  <c:v>-4.529E-3</c:v>
                </c:pt>
                <c:pt idx="753">
                  <c:v>-4.8180000000000002E-3</c:v>
                </c:pt>
                <c:pt idx="754">
                  <c:v>-5.0619999999999997E-3</c:v>
                </c:pt>
                <c:pt idx="755">
                  <c:v>-5.3290000000000004E-3</c:v>
                </c:pt>
                <c:pt idx="756">
                  <c:v>-5.5510000000000004E-3</c:v>
                </c:pt>
                <c:pt idx="757">
                  <c:v>-5.7730000000000004E-3</c:v>
                </c:pt>
                <c:pt idx="758">
                  <c:v>-6.0179999999999999E-3</c:v>
                </c:pt>
                <c:pt idx="759">
                  <c:v>-6.2849999999999998E-3</c:v>
                </c:pt>
                <c:pt idx="760">
                  <c:v>-6.574E-3</c:v>
                </c:pt>
                <c:pt idx="761">
                  <c:v>-6.7739999999999996E-3</c:v>
                </c:pt>
                <c:pt idx="762">
                  <c:v>-7.0400000000000003E-3</c:v>
                </c:pt>
                <c:pt idx="763">
                  <c:v>-7.2630000000000004E-3</c:v>
                </c:pt>
                <c:pt idx="764">
                  <c:v>-7.5510000000000004E-3</c:v>
                </c:pt>
                <c:pt idx="765">
                  <c:v>-7.8849999999999996E-3</c:v>
                </c:pt>
                <c:pt idx="766">
                  <c:v>-8.1960000000000002E-3</c:v>
                </c:pt>
                <c:pt idx="767">
                  <c:v>-8.5290000000000001E-3</c:v>
                </c:pt>
                <c:pt idx="768">
                  <c:v>-8.8179999999999994E-3</c:v>
                </c:pt>
                <c:pt idx="769">
                  <c:v>-9.1739999999999999E-3</c:v>
                </c:pt>
                <c:pt idx="770">
                  <c:v>-9.5069999999999998E-3</c:v>
                </c:pt>
                <c:pt idx="771">
                  <c:v>-9.8410000000000008E-3</c:v>
                </c:pt>
                <c:pt idx="772">
                  <c:v>-1.0152E-2</c:v>
                </c:pt>
                <c:pt idx="773">
                  <c:v>-1.0485E-2</c:v>
                </c:pt>
                <c:pt idx="774">
                  <c:v>-1.0774000000000001E-2</c:v>
                </c:pt>
                <c:pt idx="775">
                  <c:v>-1.1129999999999999E-2</c:v>
                </c:pt>
                <c:pt idx="776">
                  <c:v>-1.1462999999999999E-2</c:v>
                </c:pt>
                <c:pt idx="777">
                  <c:v>-1.1775000000000001E-2</c:v>
                </c:pt>
                <c:pt idx="778">
                  <c:v>-1.2108000000000001E-2</c:v>
                </c:pt>
                <c:pt idx="779">
                  <c:v>-1.2441000000000001E-2</c:v>
                </c:pt>
                <c:pt idx="780">
                  <c:v>-1.2796999999999999E-2</c:v>
                </c:pt>
                <c:pt idx="781">
                  <c:v>-1.3197E-2</c:v>
                </c:pt>
                <c:pt idx="782">
                  <c:v>-1.3553000000000001E-2</c:v>
                </c:pt>
                <c:pt idx="783">
                  <c:v>-1.3975E-2</c:v>
                </c:pt>
                <c:pt idx="784">
                  <c:v>-1.4397E-2</c:v>
                </c:pt>
                <c:pt idx="785">
                  <c:v>-1.4775E-2</c:v>
                </c:pt>
                <c:pt idx="786">
                  <c:v>-1.5197E-2</c:v>
                </c:pt>
                <c:pt idx="787">
                  <c:v>-1.5575E-2</c:v>
                </c:pt>
                <c:pt idx="788">
                  <c:v>-1.5952999999999998E-2</c:v>
                </c:pt>
                <c:pt idx="789">
                  <c:v>-1.6352999999999999E-2</c:v>
                </c:pt>
                <c:pt idx="790">
                  <c:v>-1.6775999999999999E-2</c:v>
                </c:pt>
                <c:pt idx="791">
                  <c:v>-1.7153000000000002E-2</c:v>
                </c:pt>
                <c:pt idx="792">
                  <c:v>-1.7576000000000001E-2</c:v>
                </c:pt>
                <c:pt idx="793">
                  <c:v>-1.7954000000000001E-2</c:v>
                </c:pt>
                <c:pt idx="794">
                  <c:v>-1.8331E-2</c:v>
                </c:pt>
                <c:pt idx="795">
                  <c:v>-1.8731000000000001E-2</c:v>
                </c:pt>
                <c:pt idx="796">
                  <c:v>-1.9175999999999999E-2</c:v>
                </c:pt>
                <c:pt idx="797">
                  <c:v>-1.9598000000000001E-2</c:v>
                </c:pt>
                <c:pt idx="798">
                  <c:v>-2.0065E-2</c:v>
                </c:pt>
                <c:pt idx="799">
                  <c:v>-2.051E-2</c:v>
                </c:pt>
                <c:pt idx="800">
                  <c:v>-2.0954E-2</c:v>
                </c:pt>
                <c:pt idx="801">
                  <c:v>-2.1443E-2</c:v>
                </c:pt>
                <c:pt idx="802">
                  <c:v>-2.1888000000000001E-2</c:v>
                </c:pt>
                <c:pt idx="803">
                  <c:v>-2.2353999999999999E-2</c:v>
                </c:pt>
                <c:pt idx="804">
                  <c:v>-2.2754E-2</c:v>
                </c:pt>
                <c:pt idx="805">
                  <c:v>-2.3199000000000001E-2</c:v>
                </c:pt>
                <c:pt idx="806">
                  <c:v>-2.3666E-2</c:v>
                </c:pt>
                <c:pt idx="807">
                  <c:v>-2.4087999999999998E-2</c:v>
                </c:pt>
                <c:pt idx="808">
                  <c:v>-2.4510000000000001E-2</c:v>
                </c:pt>
                <c:pt idx="809">
                  <c:v>-2.4955000000000001E-2</c:v>
                </c:pt>
                <c:pt idx="810">
                  <c:v>-2.5422E-2</c:v>
                </c:pt>
                <c:pt idx="811">
                  <c:v>-2.5843999999999999E-2</c:v>
                </c:pt>
                <c:pt idx="812">
                  <c:v>-2.6311000000000001E-2</c:v>
                </c:pt>
                <c:pt idx="813">
                  <c:v>-2.6800000000000001E-2</c:v>
                </c:pt>
                <c:pt idx="814">
                  <c:v>-2.7265999999999999E-2</c:v>
                </c:pt>
                <c:pt idx="815">
                  <c:v>-2.7754999999999998E-2</c:v>
                </c:pt>
                <c:pt idx="816">
                  <c:v>-2.8199999999999999E-2</c:v>
                </c:pt>
                <c:pt idx="817">
                  <c:v>-2.8711E-2</c:v>
                </c:pt>
                <c:pt idx="818">
                  <c:v>-2.92E-2</c:v>
                </c:pt>
                <c:pt idx="819">
                  <c:v>-2.9666999999999999E-2</c:v>
                </c:pt>
                <c:pt idx="820">
                  <c:v>-3.0110999999999999E-2</c:v>
                </c:pt>
                <c:pt idx="821">
                  <c:v>-3.0578000000000001E-2</c:v>
                </c:pt>
                <c:pt idx="822">
                  <c:v>-3.1022999999999998E-2</c:v>
                </c:pt>
                <c:pt idx="823">
                  <c:v>-3.1445000000000001E-2</c:v>
                </c:pt>
                <c:pt idx="824">
                  <c:v>-3.1912000000000003E-2</c:v>
                </c:pt>
                <c:pt idx="825">
                  <c:v>-3.2356000000000003E-2</c:v>
                </c:pt>
                <c:pt idx="826">
                  <c:v>-3.2800999999999997E-2</c:v>
                </c:pt>
                <c:pt idx="827">
                  <c:v>-3.329E-2</c:v>
                </c:pt>
                <c:pt idx="828">
                  <c:v>-3.3734E-2</c:v>
                </c:pt>
                <c:pt idx="829">
                  <c:v>-3.4201000000000002E-2</c:v>
                </c:pt>
                <c:pt idx="830">
                  <c:v>-3.4689999999999999E-2</c:v>
                </c:pt>
                <c:pt idx="831">
                  <c:v>-3.5157000000000001E-2</c:v>
                </c:pt>
                <c:pt idx="832">
                  <c:v>-3.5624000000000003E-2</c:v>
                </c:pt>
                <c:pt idx="833">
                  <c:v>-3.6068000000000003E-2</c:v>
                </c:pt>
                <c:pt idx="834">
                  <c:v>-3.6556999999999999E-2</c:v>
                </c:pt>
                <c:pt idx="835">
                  <c:v>-3.7024000000000001E-2</c:v>
                </c:pt>
                <c:pt idx="836">
                  <c:v>-3.7446E-2</c:v>
                </c:pt>
                <c:pt idx="837">
                  <c:v>-3.7891000000000001E-2</c:v>
                </c:pt>
                <c:pt idx="838">
                  <c:v>-3.8268999999999997E-2</c:v>
                </c:pt>
                <c:pt idx="839">
                  <c:v>-3.8712999999999997E-2</c:v>
                </c:pt>
                <c:pt idx="840">
                  <c:v>-3.9157999999999998E-2</c:v>
                </c:pt>
                <c:pt idx="841">
                  <c:v>-3.9579999999999997E-2</c:v>
                </c:pt>
                <c:pt idx="842">
                  <c:v>-4.0024999999999998E-2</c:v>
                </c:pt>
                <c:pt idx="843">
                  <c:v>-4.0425000000000003E-2</c:v>
                </c:pt>
                <c:pt idx="844">
                  <c:v>-4.0847000000000001E-2</c:v>
                </c:pt>
                <c:pt idx="845">
                  <c:v>-4.1291000000000001E-2</c:v>
                </c:pt>
                <c:pt idx="846">
                  <c:v>-4.1690999999999999E-2</c:v>
                </c:pt>
                <c:pt idx="847">
                  <c:v>-4.2158000000000001E-2</c:v>
                </c:pt>
                <c:pt idx="848">
                  <c:v>-4.2581000000000001E-2</c:v>
                </c:pt>
                <c:pt idx="849">
                  <c:v>-4.3003E-2</c:v>
                </c:pt>
                <c:pt idx="850">
                  <c:v>-4.3402999999999997E-2</c:v>
                </c:pt>
                <c:pt idx="851">
                  <c:v>-4.3825000000000003E-2</c:v>
                </c:pt>
                <c:pt idx="852">
                  <c:v>-4.4158999999999997E-2</c:v>
                </c:pt>
                <c:pt idx="853">
                  <c:v>-4.4559000000000001E-2</c:v>
                </c:pt>
                <c:pt idx="854">
                  <c:v>-4.4936999999999998E-2</c:v>
                </c:pt>
                <c:pt idx="855">
                  <c:v>-4.5269999999999998E-2</c:v>
                </c:pt>
                <c:pt idx="856">
                  <c:v>-4.5692000000000003E-2</c:v>
                </c:pt>
                <c:pt idx="857">
                  <c:v>-4.6025999999999997E-2</c:v>
                </c:pt>
                <c:pt idx="858">
                  <c:v>-4.6380999999999999E-2</c:v>
                </c:pt>
                <c:pt idx="859">
                  <c:v>-4.6759000000000002E-2</c:v>
                </c:pt>
                <c:pt idx="860">
                  <c:v>-4.7093000000000003E-2</c:v>
                </c:pt>
                <c:pt idx="861">
                  <c:v>-4.7469999999999998E-2</c:v>
                </c:pt>
                <c:pt idx="862">
                  <c:v>-4.7848000000000002E-2</c:v>
                </c:pt>
                <c:pt idx="863">
                  <c:v>-4.8182000000000003E-2</c:v>
                </c:pt>
                <c:pt idx="864">
                  <c:v>-4.8559999999999999E-2</c:v>
                </c:pt>
                <c:pt idx="865">
                  <c:v>-4.8892999999999999E-2</c:v>
                </c:pt>
                <c:pt idx="866">
                  <c:v>-4.9203999999999998E-2</c:v>
                </c:pt>
                <c:pt idx="867">
                  <c:v>-4.956E-2</c:v>
                </c:pt>
                <c:pt idx="868">
                  <c:v>-4.9826000000000002E-2</c:v>
                </c:pt>
                <c:pt idx="869">
                  <c:v>-5.0092999999999999E-2</c:v>
                </c:pt>
                <c:pt idx="870">
                  <c:v>-5.0403999999999997E-2</c:v>
                </c:pt>
                <c:pt idx="871">
                  <c:v>-5.0649E-2</c:v>
                </c:pt>
                <c:pt idx="872">
                  <c:v>-5.0916000000000003E-2</c:v>
                </c:pt>
                <c:pt idx="873">
                  <c:v>-5.1204E-2</c:v>
                </c:pt>
                <c:pt idx="874">
                  <c:v>-5.1471000000000003E-2</c:v>
                </c:pt>
                <c:pt idx="875">
                  <c:v>-5.1737999999999999E-2</c:v>
                </c:pt>
                <c:pt idx="876">
                  <c:v>-5.2026999999999997E-2</c:v>
                </c:pt>
                <c:pt idx="877">
                  <c:v>-5.2294E-2</c:v>
                </c:pt>
                <c:pt idx="878">
                  <c:v>-5.2560000000000003E-2</c:v>
                </c:pt>
                <c:pt idx="879">
                  <c:v>-5.2804999999999998E-2</c:v>
                </c:pt>
                <c:pt idx="880">
                  <c:v>-5.3048999999999999E-2</c:v>
                </c:pt>
                <c:pt idx="881">
                  <c:v>-5.3294000000000001E-2</c:v>
                </c:pt>
                <c:pt idx="882">
                  <c:v>-5.3516000000000001E-2</c:v>
                </c:pt>
                <c:pt idx="883">
                  <c:v>-5.3738000000000001E-2</c:v>
                </c:pt>
                <c:pt idx="884">
                  <c:v>-5.3915999999999999E-2</c:v>
                </c:pt>
                <c:pt idx="885">
                  <c:v>-5.4115999999999997E-2</c:v>
                </c:pt>
                <c:pt idx="886">
                  <c:v>-5.4272000000000001E-2</c:v>
                </c:pt>
                <c:pt idx="887">
                  <c:v>-5.4449999999999998E-2</c:v>
                </c:pt>
                <c:pt idx="888">
                  <c:v>-5.4627000000000002E-2</c:v>
                </c:pt>
                <c:pt idx="889">
                  <c:v>-5.4805E-2</c:v>
                </c:pt>
                <c:pt idx="890">
                  <c:v>-5.4961000000000003E-2</c:v>
                </c:pt>
                <c:pt idx="891">
                  <c:v>-5.5139000000000001E-2</c:v>
                </c:pt>
                <c:pt idx="892">
                  <c:v>-5.5294000000000003E-2</c:v>
                </c:pt>
                <c:pt idx="893">
                  <c:v>-5.5449999999999999E-2</c:v>
                </c:pt>
                <c:pt idx="894">
                  <c:v>-5.5627999999999997E-2</c:v>
                </c:pt>
                <c:pt idx="895">
                  <c:v>-5.5738999999999997E-2</c:v>
                </c:pt>
                <c:pt idx="896">
                  <c:v>-5.5893999999999999E-2</c:v>
                </c:pt>
                <c:pt idx="897">
                  <c:v>-5.6028000000000001E-2</c:v>
                </c:pt>
                <c:pt idx="898">
                  <c:v>-5.6139000000000001E-2</c:v>
                </c:pt>
                <c:pt idx="899">
                  <c:v>-5.6204999999999998E-2</c:v>
                </c:pt>
                <c:pt idx="900">
                  <c:v>-5.6293999999999997E-2</c:v>
                </c:pt>
                <c:pt idx="901">
                  <c:v>-5.6383000000000003E-2</c:v>
                </c:pt>
                <c:pt idx="902">
                  <c:v>-5.6494000000000003E-2</c:v>
                </c:pt>
                <c:pt idx="903">
                  <c:v>-5.6516999999999998E-2</c:v>
                </c:pt>
                <c:pt idx="904">
                  <c:v>-5.6605999999999997E-2</c:v>
                </c:pt>
                <c:pt idx="905">
                  <c:v>-5.6627999999999998E-2</c:v>
                </c:pt>
                <c:pt idx="906">
                  <c:v>-5.6716999999999997E-2</c:v>
                </c:pt>
                <c:pt idx="907">
                  <c:v>-5.6806000000000002E-2</c:v>
                </c:pt>
                <c:pt idx="908">
                  <c:v>-5.6849999999999998E-2</c:v>
                </c:pt>
                <c:pt idx="909">
                  <c:v>-5.6894E-2</c:v>
                </c:pt>
                <c:pt idx="910">
                  <c:v>-5.6917000000000002E-2</c:v>
                </c:pt>
                <c:pt idx="911">
                  <c:v>-5.6982999999999999E-2</c:v>
                </c:pt>
                <c:pt idx="912">
                  <c:v>-5.7006000000000001E-2</c:v>
                </c:pt>
                <c:pt idx="913">
                  <c:v>-5.6982999999999999E-2</c:v>
                </c:pt>
                <c:pt idx="914">
                  <c:v>-5.7071999999999998E-2</c:v>
                </c:pt>
                <c:pt idx="915">
                  <c:v>-5.7049999999999997E-2</c:v>
                </c:pt>
                <c:pt idx="916">
                  <c:v>-5.7049999999999997E-2</c:v>
                </c:pt>
                <c:pt idx="917">
                  <c:v>-5.6982999999999999E-2</c:v>
                </c:pt>
                <c:pt idx="918">
                  <c:v>-5.6960999999999998E-2</c:v>
                </c:pt>
                <c:pt idx="919">
                  <c:v>-5.6938999999999997E-2</c:v>
                </c:pt>
                <c:pt idx="920">
                  <c:v>-5.6894E-2</c:v>
                </c:pt>
                <c:pt idx="921">
                  <c:v>-5.6849999999999998E-2</c:v>
                </c:pt>
                <c:pt idx="922">
                  <c:v>-5.6806000000000002E-2</c:v>
                </c:pt>
                <c:pt idx="923">
                  <c:v>-5.6783E-2</c:v>
                </c:pt>
                <c:pt idx="924">
                  <c:v>-5.6760999999999999E-2</c:v>
                </c:pt>
                <c:pt idx="925">
                  <c:v>-5.6716999999999997E-2</c:v>
                </c:pt>
                <c:pt idx="926">
                  <c:v>-5.6649999999999999E-2</c:v>
                </c:pt>
                <c:pt idx="927">
                  <c:v>-5.6605999999999997E-2</c:v>
                </c:pt>
                <c:pt idx="928">
                  <c:v>-5.6538999999999999E-2</c:v>
                </c:pt>
                <c:pt idx="929">
                  <c:v>-5.6472000000000001E-2</c:v>
                </c:pt>
                <c:pt idx="930">
                  <c:v>-5.6404999999999997E-2</c:v>
                </c:pt>
                <c:pt idx="931">
                  <c:v>-5.6316999999999999E-2</c:v>
                </c:pt>
                <c:pt idx="932">
                  <c:v>-5.6204999999999998E-2</c:v>
                </c:pt>
                <c:pt idx="933">
                  <c:v>-5.6093999999999998E-2</c:v>
                </c:pt>
                <c:pt idx="934">
                  <c:v>-5.5982999999999998E-2</c:v>
                </c:pt>
                <c:pt idx="935">
                  <c:v>-5.5893999999999999E-2</c:v>
                </c:pt>
                <c:pt idx="936">
                  <c:v>-5.5760999999999998E-2</c:v>
                </c:pt>
                <c:pt idx="937">
                  <c:v>-5.5649999999999998E-2</c:v>
                </c:pt>
                <c:pt idx="938">
                  <c:v>-5.5560999999999999E-2</c:v>
                </c:pt>
                <c:pt idx="939">
                  <c:v>-5.5494000000000002E-2</c:v>
                </c:pt>
                <c:pt idx="940">
                  <c:v>-5.5338999999999999E-2</c:v>
                </c:pt>
                <c:pt idx="941">
                  <c:v>-5.5226999999999998E-2</c:v>
                </c:pt>
                <c:pt idx="942">
                  <c:v>-5.5093999999999997E-2</c:v>
                </c:pt>
                <c:pt idx="943">
                  <c:v>-5.4939000000000002E-2</c:v>
                </c:pt>
                <c:pt idx="944">
                  <c:v>-5.4805E-2</c:v>
                </c:pt>
                <c:pt idx="945">
                  <c:v>-5.4694E-2</c:v>
                </c:pt>
                <c:pt idx="946">
                  <c:v>-5.4560999999999998E-2</c:v>
                </c:pt>
                <c:pt idx="947">
                  <c:v>-5.4405000000000002E-2</c:v>
                </c:pt>
                <c:pt idx="948">
                  <c:v>-5.425E-2</c:v>
                </c:pt>
                <c:pt idx="949">
                  <c:v>-5.4049E-2</c:v>
                </c:pt>
                <c:pt idx="950">
                  <c:v>-5.3893999999999997E-2</c:v>
                </c:pt>
                <c:pt idx="951">
                  <c:v>-5.3761000000000003E-2</c:v>
                </c:pt>
                <c:pt idx="952">
                  <c:v>-5.3605E-2</c:v>
                </c:pt>
                <c:pt idx="953">
                  <c:v>-5.3449000000000003E-2</c:v>
                </c:pt>
                <c:pt idx="954">
                  <c:v>-5.3316000000000002E-2</c:v>
                </c:pt>
                <c:pt idx="955">
                  <c:v>-5.3159999999999999E-2</c:v>
                </c:pt>
                <c:pt idx="956">
                  <c:v>-5.296E-2</c:v>
                </c:pt>
                <c:pt idx="957">
                  <c:v>-5.2804999999999998E-2</c:v>
                </c:pt>
                <c:pt idx="958">
                  <c:v>-5.2627E-2</c:v>
                </c:pt>
                <c:pt idx="959">
                  <c:v>-5.2449000000000003E-2</c:v>
                </c:pt>
                <c:pt idx="960">
                  <c:v>-5.2270999999999998E-2</c:v>
                </c:pt>
                <c:pt idx="961">
                  <c:v>-5.2094000000000001E-2</c:v>
                </c:pt>
                <c:pt idx="962">
                  <c:v>-5.1893000000000002E-2</c:v>
                </c:pt>
                <c:pt idx="963">
                  <c:v>-5.1737999999999999E-2</c:v>
                </c:pt>
                <c:pt idx="964">
                  <c:v>-5.1538E-2</c:v>
                </c:pt>
                <c:pt idx="965">
                  <c:v>-5.1360000000000003E-2</c:v>
                </c:pt>
                <c:pt idx="966">
                  <c:v>-5.1181999999999998E-2</c:v>
                </c:pt>
                <c:pt idx="967">
                  <c:v>-5.0982E-2</c:v>
                </c:pt>
                <c:pt idx="968">
                  <c:v>-5.0782000000000001E-2</c:v>
                </c:pt>
                <c:pt idx="969">
                  <c:v>-5.0626999999999998E-2</c:v>
                </c:pt>
                <c:pt idx="970">
                  <c:v>-5.0471000000000002E-2</c:v>
                </c:pt>
                <c:pt idx="971">
                  <c:v>-5.0292999999999997E-2</c:v>
                </c:pt>
                <c:pt idx="972">
                  <c:v>-5.0070999999999997E-2</c:v>
                </c:pt>
                <c:pt idx="973">
                  <c:v>-4.9915000000000001E-2</c:v>
                </c:pt>
                <c:pt idx="974">
                  <c:v>-4.9671E-2</c:v>
                </c:pt>
                <c:pt idx="975">
                  <c:v>-4.9493000000000002E-2</c:v>
                </c:pt>
                <c:pt idx="976">
                  <c:v>-4.9314999999999998E-2</c:v>
                </c:pt>
                <c:pt idx="977">
                  <c:v>-4.9092999999999998E-2</c:v>
                </c:pt>
                <c:pt idx="978">
                  <c:v>-4.8915E-2</c:v>
                </c:pt>
                <c:pt idx="979">
                  <c:v>-4.8737000000000003E-2</c:v>
                </c:pt>
                <c:pt idx="980">
                  <c:v>-4.8493000000000001E-2</c:v>
                </c:pt>
                <c:pt idx="981">
                  <c:v>-4.8358999999999999E-2</c:v>
                </c:pt>
                <c:pt idx="982">
                  <c:v>-4.8136999999999999E-2</c:v>
                </c:pt>
                <c:pt idx="983">
                  <c:v>-4.7959000000000002E-2</c:v>
                </c:pt>
                <c:pt idx="984">
                  <c:v>-4.7781999999999998E-2</c:v>
                </c:pt>
                <c:pt idx="985">
                  <c:v>-4.7604E-2</c:v>
                </c:pt>
                <c:pt idx="986">
                  <c:v>-4.7381E-2</c:v>
                </c:pt>
                <c:pt idx="987">
                  <c:v>-4.7225999999999997E-2</c:v>
                </c:pt>
                <c:pt idx="988">
                  <c:v>-4.7070000000000001E-2</c:v>
                </c:pt>
                <c:pt idx="989">
                  <c:v>-4.6826E-2</c:v>
                </c:pt>
                <c:pt idx="990">
                  <c:v>-4.6648000000000002E-2</c:v>
                </c:pt>
                <c:pt idx="991">
                  <c:v>-4.6448000000000003E-2</c:v>
                </c:pt>
                <c:pt idx="992">
                  <c:v>-4.6247999999999997E-2</c:v>
                </c:pt>
                <c:pt idx="993">
                  <c:v>-4.607E-2</c:v>
                </c:pt>
                <c:pt idx="994">
                  <c:v>-4.5848E-2</c:v>
                </c:pt>
                <c:pt idx="995">
                  <c:v>-4.5692000000000003E-2</c:v>
                </c:pt>
                <c:pt idx="996">
                  <c:v>-4.5448000000000002E-2</c:v>
                </c:pt>
                <c:pt idx="997">
                  <c:v>-4.5291999999999999E-2</c:v>
                </c:pt>
                <c:pt idx="998">
                  <c:v>-4.5092E-2</c:v>
                </c:pt>
                <c:pt idx="999">
                  <c:v>-4.4936999999999998E-2</c:v>
                </c:pt>
                <c:pt idx="1000">
                  <c:v>-4.4713999999999997E-2</c:v>
                </c:pt>
                <c:pt idx="1001">
                  <c:v>-4.4602999999999997E-2</c:v>
                </c:pt>
                <c:pt idx="1002">
                  <c:v>-4.4402999999999998E-2</c:v>
                </c:pt>
                <c:pt idx="1003">
                  <c:v>-4.4248000000000003E-2</c:v>
                </c:pt>
                <c:pt idx="1004">
                  <c:v>-4.4069999999999998E-2</c:v>
                </c:pt>
                <c:pt idx="1005">
                  <c:v>-4.3892E-2</c:v>
                </c:pt>
                <c:pt idx="1006">
                  <c:v>-4.367E-2</c:v>
                </c:pt>
                <c:pt idx="1007">
                  <c:v>-4.3513999999999997E-2</c:v>
                </c:pt>
                <c:pt idx="1008">
                  <c:v>-4.3313999999999998E-2</c:v>
                </c:pt>
                <c:pt idx="1009">
                  <c:v>-4.3114E-2</c:v>
                </c:pt>
                <c:pt idx="1010">
                  <c:v>-4.2958000000000003E-2</c:v>
                </c:pt>
                <c:pt idx="1011">
                  <c:v>-4.2781E-2</c:v>
                </c:pt>
                <c:pt idx="1012">
                  <c:v>-4.2581000000000001E-2</c:v>
                </c:pt>
                <c:pt idx="1013">
                  <c:v>-4.2446999999999999E-2</c:v>
                </c:pt>
                <c:pt idx="1014">
                  <c:v>-4.2247E-2</c:v>
                </c:pt>
                <c:pt idx="1015">
                  <c:v>-4.2113999999999999E-2</c:v>
                </c:pt>
                <c:pt idx="1016">
                  <c:v>-4.1936000000000001E-2</c:v>
                </c:pt>
                <c:pt idx="1017">
                  <c:v>-4.1825000000000001E-2</c:v>
                </c:pt>
                <c:pt idx="1018">
                  <c:v>-4.1668999999999998E-2</c:v>
                </c:pt>
                <c:pt idx="1019">
                  <c:v>-4.1514000000000002E-2</c:v>
                </c:pt>
                <c:pt idx="1020">
                  <c:v>-4.1335999999999998E-2</c:v>
                </c:pt>
                <c:pt idx="1021">
                  <c:v>-4.1180000000000001E-2</c:v>
                </c:pt>
                <c:pt idx="1022">
                  <c:v>-4.1001999999999997E-2</c:v>
                </c:pt>
                <c:pt idx="1023">
                  <c:v>-4.0779999999999997E-2</c:v>
                </c:pt>
                <c:pt idx="1024">
                  <c:v>-4.0625000000000001E-2</c:v>
                </c:pt>
                <c:pt idx="1025">
                  <c:v>-4.0446999999999997E-2</c:v>
                </c:pt>
                <c:pt idx="1026">
                  <c:v>-4.0291E-2</c:v>
                </c:pt>
                <c:pt idx="1027">
                  <c:v>-4.0135999999999998E-2</c:v>
                </c:pt>
                <c:pt idx="1028">
                  <c:v>-3.9980000000000002E-2</c:v>
                </c:pt>
                <c:pt idx="1029">
                  <c:v>-3.9801999999999997E-2</c:v>
                </c:pt>
                <c:pt idx="1030">
                  <c:v>-3.9690999999999997E-2</c:v>
                </c:pt>
                <c:pt idx="1031">
                  <c:v>-3.9513E-2</c:v>
                </c:pt>
                <c:pt idx="1032">
                  <c:v>-3.9379999999999998E-2</c:v>
                </c:pt>
                <c:pt idx="1033">
                  <c:v>-3.9268999999999998E-2</c:v>
                </c:pt>
                <c:pt idx="1034">
                  <c:v>-3.9113000000000002E-2</c:v>
                </c:pt>
                <c:pt idx="1035">
                  <c:v>-3.8934999999999997E-2</c:v>
                </c:pt>
                <c:pt idx="1036">
                  <c:v>-3.8823999999999997E-2</c:v>
                </c:pt>
                <c:pt idx="1037">
                  <c:v>-3.8646E-2</c:v>
                </c:pt>
                <c:pt idx="1038">
                  <c:v>-3.8490999999999997E-2</c:v>
                </c:pt>
                <c:pt idx="1039">
                  <c:v>-3.8313E-2</c:v>
                </c:pt>
                <c:pt idx="1040">
                  <c:v>-3.8179999999999999E-2</c:v>
                </c:pt>
                <c:pt idx="1041">
                  <c:v>-3.798E-2</c:v>
                </c:pt>
                <c:pt idx="1042">
                  <c:v>-3.7824000000000003E-2</c:v>
                </c:pt>
                <c:pt idx="1043">
                  <c:v>-3.7668E-2</c:v>
                </c:pt>
                <c:pt idx="1044">
                  <c:v>-3.7534999999999999E-2</c:v>
                </c:pt>
                <c:pt idx="1045">
                  <c:v>-3.7401999999999998E-2</c:v>
                </c:pt>
                <c:pt idx="1046">
                  <c:v>-3.7246000000000001E-2</c:v>
                </c:pt>
                <c:pt idx="1047">
                  <c:v>-3.7113E-2</c:v>
                </c:pt>
                <c:pt idx="1048">
                  <c:v>-3.7002E-2</c:v>
                </c:pt>
                <c:pt idx="1049">
                  <c:v>-3.6845999999999997E-2</c:v>
                </c:pt>
                <c:pt idx="1050">
                  <c:v>-3.6691000000000001E-2</c:v>
                </c:pt>
                <c:pt idx="1051">
                  <c:v>-3.6579E-2</c:v>
                </c:pt>
                <c:pt idx="1052">
                  <c:v>-3.6445999999999999E-2</c:v>
                </c:pt>
                <c:pt idx="1053">
                  <c:v>-3.6268000000000002E-2</c:v>
                </c:pt>
                <c:pt idx="1054">
                  <c:v>-3.6089999999999997E-2</c:v>
                </c:pt>
                <c:pt idx="1055">
                  <c:v>-3.5957000000000003E-2</c:v>
                </c:pt>
                <c:pt idx="1056">
                  <c:v>-3.5735000000000003E-2</c:v>
                </c:pt>
                <c:pt idx="1057">
                  <c:v>-3.5579E-2</c:v>
                </c:pt>
                <c:pt idx="1058">
                  <c:v>-3.5445999999999998E-2</c:v>
                </c:pt>
                <c:pt idx="1059">
                  <c:v>-3.5268000000000001E-2</c:v>
                </c:pt>
                <c:pt idx="1060">
                  <c:v>-3.5135E-2</c:v>
                </c:pt>
                <c:pt idx="1061">
                  <c:v>-3.4979000000000003E-2</c:v>
                </c:pt>
                <c:pt idx="1062">
                  <c:v>-3.4868000000000003E-2</c:v>
                </c:pt>
                <c:pt idx="1063">
                  <c:v>-3.4667999999999997E-2</c:v>
                </c:pt>
                <c:pt idx="1064">
                  <c:v>-3.4556999999999997E-2</c:v>
                </c:pt>
                <c:pt idx="1065">
                  <c:v>-3.4467999999999999E-2</c:v>
                </c:pt>
                <c:pt idx="1066">
                  <c:v>-3.4290000000000001E-2</c:v>
                </c:pt>
                <c:pt idx="1067">
                  <c:v>-3.4133999999999998E-2</c:v>
                </c:pt>
                <c:pt idx="1068">
                  <c:v>-3.3979000000000002E-2</c:v>
                </c:pt>
                <c:pt idx="1069">
                  <c:v>-3.3800999999999998E-2</c:v>
                </c:pt>
                <c:pt idx="1070">
                  <c:v>-3.3623E-2</c:v>
                </c:pt>
                <c:pt idx="1071">
                  <c:v>-3.3467999999999998E-2</c:v>
                </c:pt>
                <c:pt idx="1072">
                  <c:v>-3.3244999999999997E-2</c:v>
                </c:pt>
                <c:pt idx="1073">
                  <c:v>-3.3112000000000003E-2</c:v>
                </c:pt>
                <c:pt idx="1074">
                  <c:v>-3.2911999999999997E-2</c:v>
                </c:pt>
                <c:pt idx="1075">
                  <c:v>-3.2779000000000003E-2</c:v>
                </c:pt>
                <c:pt idx="1076">
                  <c:v>-3.2578999999999997E-2</c:v>
                </c:pt>
                <c:pt idx="1077">
                  <c:v>-3.2445000000000002E-2</c:v>
                </c:pt>
                <c:pt idx="1078">
                  <c:v>-3.2266999999999997E-2</c:v>
                </c:pt>
                <c:pt idx="1079">
                  <c:v>-3.2112000000000002E-2</c:v>
                </c:pt>
                <c:pt idx="1080">
                  <c:v>-3.1955999999999998E-2</c:v>
                </c:pt>
                <c:pt idx="1081">
                  <c:v>-3.1778000000000001E-2</c:v>
                </c:pt>
                <c:pt idx="1082">
                  <c:v>-3.1600999999999997E-2</c:v>
                </c:pt>
                <c:pt idx="1083">
                  <c:v>-3.1467000000000002E-2</c:v>
                </c:pt>
                <c:pt idx="1084">
                  <c:v>-3.1288999999999997E-2</c:v>
                </c:pt>
                <c:pt idx="1085">
                  <c:v>-3.1133999999999998E-2</c:v>
                </c:pt>
                <c:pt idx="1086">
                  <c:v>-3.0911999999999999E-2</c:v>
                </c:pt>
                <c:pt idx="1087">
                  <c:v>-3.0712E-2</c:v>
                </c:pt>
                <c:pt idx="1088">
                  <c:v>-3.0488999999999999E-2</c:v>
                </c:pt>
                <c:pt idx="1089">
                  <c:v>-3.0266999999999999E-2</c:v>
                </c:pt>
                <c:pt idx="1090">
                  <c:v>-3.0089000000000001E-2</c:v>
                </c:pt>
                <c:pt idx="1091">
                  <c:v>-2.9933999999999999E-2</c:v>
                </c:pt>
                <c:pt idx="1092">
                  <c:v>-2.9711000000000001E-2</c:v>
                </c:pt>
                <c:pt idx="1093">
                  <c:v>-2.9555999999999999E-2</c:v>
                </c:pt>
                <c:pt idx="1094">
                  <c:v>-2.9356E-2</c:v>
                </c:pt>
                <c:pt idx="1095">
                  <c:v>-2.9177999999999999E-2</c:v>
                </c:pt>
                <c:pt idx="1096">
                  <c:v>-2.8978E-2</c:v>
                </c:pt>
                <c:pt idx="1097">
                  <c:v>-2.8822E-2</c:v>
                </c:pt>
                <c:pt idx="1098">
                  <c:v>-2.86E-2</c:v>
                </c:pt>
                <c:pt idx="1099">
                  <c:v>-2.8421999999999999E-2</c:v>
                </c:pt>
                <c:pt idx="1100">
                  <c:v>-2.8199999999999999E-2</c:v>
                </c:pt>
                <c:pt idx="1101">
                  <c:v>-2.8000000000000001E-2</c:v>
                </c:pt>
                <c:pt idx="1102">
                  <c:v>-2.7799999999999998E-2</c:v>
                </c:pt>
                <c:pt idx="1103">
                  <c:v>-2.7532999999999998E-2</c:v>
                </c:pt>
                <c:pt idx="1104">
                  <c:v>-2.7310999999999998E-2</c:v>
                </c:pt>
                <c:pt idx="1105">
                  <c:v>-2.7088999999999998E-2</c:v>
                </c:pt>
                <c:pt idx="1106">
                  <c:v>-2.6776999999999999E-2</c:v>
                </c:pt>
                <c:pt idx="1107">
                  <c:v>-2.6665999999999999E-2</c:v>
                </c:pt>
                <c:pt idx="1108">
                  <c:v>-2.64E-2</c:v>
                </c:pt>
                <c:pt idx="1109">
                  <c:v>-2.6200000000000001E-2</c:v>
                </c:pt>
                <c:pt idx="1110">
                  <c:v>-2.5977E-2</c:v>
                </c:pt>
                <c:pt idx="1111">
                  <c:v>-2.5798999999999999E-2</c:v>
                </c:pt>
                <c:pt idx="1112">
                  <c:v>-2.5533E-2</c:v>
                </c:pt>
                <c:pt idx="1113">
                  <c:v>-2.5354999999999999E-2</c:v>
                </c:pt>
                <c:pt idx="1114">
                  <c:v>-2.511E-2</c:v>
                </c:pt>
                <c:pt idx="1115">
                  <c:v>-2.4888E-2</c:v>
                </c:pt>
                <c:pt idx="1116">
                  <c:v>-2.4643999999999999E-2</c:v>
                </c:pt>
                <c:pt idx="1117">
                  <c:v>-2.4444E-2</c:v>
                </c:pt>
                <c:pt idx="1118">
                  <c:v>-2.4177000000000001E-2</c:v>
                </c:pt>
                <c:pt idx="1119">
                  <c:v>-2.3888E-2</c:v>
                </c:pt>
                <c:pt idx="1120">
                  <c:v>-2.3621E-2</c:v>
                </c:pt>
                <c:pt idx="1121">
                  <c:v>-2.3376999999999998E-2</c:v>
                </c:pt>
                <c:pt idx="1122">
                  <c:v>-2.3109999999999999E-2</c:v>
                </c:pt>
                <c:pt idx="1123">
                  <c:v>-2.2866000000000001E-2</c:v>
                </c:pt>
                <c:pt idx="1124">
                  <c:v>-2.2620999999999999E-2</c:v>
                </c:pt>
                <c:pt idx="1125">
                  <c:v>-2.2377000000000001E-2</c:v>
                </c:pt>
                <c:pt idx="1126">
                  <c:v>-2.2176999999999999E-2</c:v>
                </c:pt>
                <c:pt idx="1127">
                  <c:v>-2.1909999999999999E-2</c:v>
                </c:pt>
                <c:pt idx="1128">
                  <c:v>-2.1665E-2</c:v>
                </c:pt>
                <c:pt idx="1129">
                  <c:v>-2.1354000000000001E-2</c:v>
                </c:pt>
                <c:pt idx="1130">
                  <c:v>-2.1198999999999999E-2</c:v>
                </c:pt>
                <c:pt idx="1131">
                  <c:v>-2.0886999999999999E-2</c:v>
                </c:pt>
                <c:pt idx="1132">
                  <c:v>-2.0664999999999999E-2</c:v>
                </c:pt>
                <c:pt idx="1133">
                  <c:v>-2.0397999999999999E-2</c:v>
                </c:pt>
                <c:pt idx="1134">
                  <c:v>-2.0108999999999998E-2</c:v>
                </c:pt>
                <c:pt idx="1135">
                  <c:v>-1.9798E-2</c:v>
                </c:pt>
                <c:pt idx="1136">
                  <c:v>-1.9508999999999999E-2</c:v>
                </c:pt>
                <c:pt idx="1137">
                  <c:v>-1.9243E-2</c:v>
                </c:pt>
                <c:pt idx="1138">
                  <c:v>-1.8976E-2</c:v>
                </c:pt>
                <c:pt idx="1139">
                  <c:v>-1.8709E-2</c:v>
                </c:pt>
                <c:pt idx="1140">
                  <c:v>-1.8443000000000001E-2</c:v>
                </c:pt>
                <c:pt idx="1141">
                  <c:v>-1.8176000000000001E-2</c:v>
                </c:pt>
                <c:pt idx="1142">
                  <c:v>-1.7930999999999999E-2</c:v>
                </c:pt>
                <c:pt idx="1143">
                  <c:v>-1.762E-2</c:v>
                </c:pt>
                <c:pt idx="1144">
                  <c:v>-1.7398E-2</c:v>
                </c:pt>
                <c:pt idx="1145">
                  <c:v>-1.7087000000000001E-2</c:v>
                </c:pt>
                <c:pt idx="1146">
                  <c:v>-1.6820000000000002E-2</c:v>
                </c:pt>
                <c:pt idx="1147">
                  <c:v>-1.6574999999999999E-2</c:v>
                </c:pt>
                <c:pt idx="1148">
                  <c:v>-1.6264000000000001E-2</c:v>
                </c:pt>
                <c:pt idx="1149">
                  <c:v>-1.6042000000000001E-2</c:v>
                </c:pt>
                <c:pt idx="1150">
                  <c:v>-1.5730999999999998E-2</c:v>
                </c:pt>
                <c:pt idx="1151">
                  <c:v>-1.542E-2</c:v>
                </c:pt>
                <c:pt idx="1152">
                  <c:v>-1.5131E-2</c:v>
                </c:pt>
                <c:pt idx="1153">
                  <c:v>-1.4841999999999999E-2</c:v>
                </c:pt>
                <c:pt idx="1154">
                  <c:v>-1.4574999999999999E-2</c:v>
                </c:pt>
                <c:pt idx="1155">
                  <c:v>-1.4286E-2</c:v>
                </c:pt>
                <c:pt idx="1156">
                  <c:v>-1.3975E-2</c:v>
                </c:pt>
                <c:pt idx="1157">
                  <c:v>-1.3729999999999999E-2</c:v>
                </c:pt>
                <c:pt idx="1158">
                  <c:v>-1.3464E-2</c:v>
                </c:pt>
                <c:pt idx="1159">
                  <c:v>-1.3174999999999999E-2</c:v>
                </c:pt>
                <c:pt idx="1160">
                  <c:v>-1.2930000000000001E-2</c:v>
                </c:pt>
                <c:pt idx="1161">
                  <c:v>-1.2640999999999999E-2</c:v>
                </c:pt>
                <c:pt idx="1162">
                  <c:v>-1.2375000000000001E-2</c:v>
                </c:pt>
                <c:pt idx="1163">
                  <c:v>-1.2108000000000001E-2</c:v>
                </c:pt>
                <c:pt idx="1164">
                  <c:v>-1.1841000000000001E-2</c:v>
                </c:pt>
                <c:pt idx="1165">
                  <c:v>-1.153E-2</c:v>
                </c:pt>
                <c:pt idx="1166">
                  <c:v>-1.1240999999999999E-2</c:v>
                </c:pt>
                <c:pt idx="1167">
                  <c:v>-1.0952E-2</c:v>
                </c:pt>
                <c:pt idx="1168">
                  <c:v>-1.0685E-2</c:v>
                </c:pt>
                <c:pt idx="1169">
                  <c:v>-1.0352E-2</c:v>
                </c:pt>
                <c:pt idx="1170">
                  <c:v>-1.0108000000000001E-2</c:v>
                </c:pt>
                <c:pt idx="1171">
                  <c:v>-9.8410000000000008E-3</c:v>
                </c:pt>
                <c:pt idx="1172">
                  <c:v>-9.5739999999999992E-3</c:v>
                </c:pt>
                <c:pt idx="1173">
                  <c:v>-9.3299999999999998E-3</c:v>
                </c:pt>
                <c:pt idx="1174">
                  <c:v>-9.0629999999999999E-3</c:v>
                </c:pt>
                <c:pt idx="1175">
                  <c:v>-8.796E-3</c:v>
                </c:pt>
                <c:pt idx="1176">
                  <c:v>-8.5290000000000001E-3</c:v>
                </c:pt>
                <c:pt idx="1177">
                  <c:v>-8.2850000000000007E-3</c:v>
                </c:pt>
                <c:pt idx="1178">
                  <c:v>-8.0180000000000008E-3</c:v>
                </c:pt>
                <c:pt idx="1179">
                  <c:v>-7.7520000000000002E-3</c:v>
                </c:pt>
                <c:pt idx="1180">
                  <c:v>-7.4850000000000003E-3</c:v>
                </c:pt>
                <c:pt idx="1181">
                  <c:v>-7.2179999999999996E-3</c:v>
                </c:pt>
                <c:pt idx="1182">
                  <c:v>-6.9740000000000002E-3</c:v>
                </c:pt>
                <c:pt idx="1183">
                  <c:v>-6.7289999999999997E-3</c:v>
                </c:pt>
                <c:pt idx="1184">
                  <c:v>-6.4400000000000004E-3</c:v>
                </c:pt>
                <c:pt idx="1185">
                  <c:v>-6.1960000000000001E-3</c:v>
                </c:pt>
                <c:pt idx="1186">
                  <c:v>-5.9069999999999999E-3</c:v>
                </c:pt>
                <c:pt idx="1187">
                  <c:v>-5.6839999999999998E-3</c:v>
                </c:pt>
                <c:pt idx="1188">
                  <c:v>-5.4400000000000004E-3</c:v>
                </c:pt>
                <c:pt idx="1189">
                  <c:v>-5.2180000000000004E-3</c:v>
                </c:pt>
                <c:pt idx="1190">
                  <c:v>-4.973E-3</c:v>
                </c:pt>
                <c:pt idx="1191">
                  <c:v>-4.7730000000000003E-3</c:v>
                </c:pt>
                <c:pt idx="1192">
                  <c:v>-4.5729999999999998E-3</c:v>
                </c:pt>
                <c:pt idx="1193">
                  <c:v>-4.3059999999999999E-3</c:v>
                </c:pt>
                <c:pt idx="1194">
                  <c:v>-4.084E-3</c:v>
                </c:pt>
                <c:pt idx="1195">
                  <c:v>-3.862E-3</c:v>
                </c:pt>
                <c:pt idx="1196">
                  <c:v>-3.6619999999999999E-3</c:v>
                </c:pt>
                <c:pt idx="1197">
                  <c:v>-3.395E-3</c:v>
                </c:pt>
                <c:pt idx="1198">
                  <c:v>-3.2169999999999998E-3</c:v>
                </c:pt>
                <c:pt idx="1199">
                  <c:v>-2.928E-3</c:v>
                </c:pt>
                <c:pt idx="1200">
                  <c:v>-2.751E-3</c:v>
                </c:pt>
                <c:pt idx="1201">
                  <c:v>-2.5509999999999999E-3</c:v>
                </c:pt>
                <c:pt idx="1202">
                  <c:v>-2.3059999999999999E-3</c:v>
                </c:pt>
                <c:pt idx="1203">
                  <c:v>-2.1280000000000001E-3</c:v>
                </c:pt>
                <c:pt idx="1204">
                  <c:v>-1.9499999999999999E-3</c:v>
                </c:pt>
                <c:pt idx="1205">
                  <c:v>-1.75E-3</c:v>
                </c:pt>
                <c:pt idx="1206">
                  <c:v>-1.6169999999999999E-3</c:v>
                </c:pt>
                <c:pt idx="1207">
                  <c:v>-1.395E-3</c:v>
                </c:pt>
                <c:pt idx="1208">
                  <c:v>-1.2390000000000001E-3</c:v>
                </c:pt>
                <c:pt idx="1209">
                  <c:v>-1.0839999999999999E-3</c:v>
                </c:pt>
                <c:pt idx="1210">
                  <c:v>-8.8400000000000002E-4</c:v>
                </c:pt>
                <c:pt idx="1211">
                  <c:v>-7.2800000000000002E-4</c:v>
                </c:pt>
                <c:pt idx="1212">
                  <c:v>-5.5000000000000003E-4</c:v>
                </c:pt>
                <c:pt idx="1213">
                  <c:v>-3.9500000000000001E-4</c:v>
                </c:pt>
                <c:pt idx="1214">
                  <c:v>-2.3900000000000001E-4</c:v>
                </c:pt>
                <c:pt idx="1215">
                  <c:v>-3.8999999999999999E-5</c:v>
                </c:pt>
                <c:pt idx="1216">
                  <c:v>9.3999999999999994E-5</c:v>
                </c:pt>
                <c:pt idx="1217">
                  <c:v>2.0599999999999999E-4</c:v>
                </c:pt>
                <c:pt idx="1218">
                  <c:v>3.6099999999999999E-4</c:v>
                </c:pt>
                <c:pt idx="1219">
                  <c:v>5.1699999999999999E-4</c:v>
                </c:pt>
                <c:pt idx="1220">
                  <c:v>6.4999999999999997E-4</c:v>
                </c:pt>
                <c:pt idx="1221">
                  <c:v>7.6099999999999996E-4</c:v>
                </c:pt>
                <c:pt idx="1222">
                  <c:v>8.9499999999999996E-4</c:v>
                </c:pt>
                <c:pt idx="1223">
                  <c:v>9.6100000000000005E-4</c:v>
                </c:pt>
                <c:pt idx="1224">
                  <c:v>1.0499999999999999E-3</c:v>
                </c:pt>
                <c:pt idx="1225">
                  <c:v>1.1839999999999999E-3</c:v>
                </c:pt>
                <c:pt idx="1226">
                  <c:v>1.2949999999999999E-3</c:v>
                </c:pt>
                <c:pt idx="1227">
                  <c:v>1.4059999999999999E-3</c:v>
                </c:pt>
                <c:pt idx="1228">
                  <c:v>1.5169999999999999E-3</c:v>
                </c:pt>
                <c:pt idx="1229">
                  <c:v>1.5839999999999999E-3</c:v>
                </c:pt>
                <c:pt idx="1230">
                  <c:v>1.673E-3</c:v>
                </c:pt>
                <c:pt idx="1231">
                  <c:v>1.761E-3</c:v>
                </c:pt>
                <c:pt idx="1232">
                  <c:v>1.828E-3</c:v>
                </c:pt>
                <c:pt idx="1233">
                  <c:v>1.9170000000000001E-3</c:v>
                </c:pt>
                <c:pt idx="1234">
                  <c:v>1.9610000000000001E-3</c:v>
                </c:pt>
                <c:pt idx="1235">
                  <c:v>2.006E-3</c:v>
                </c:pt>
                <c:pt idx="1236">
                  <c:v>2.0730000000000002E-3</c:v>
                </c:pt>
                <c:pt idx="1237">
                  <c:v>2.0730000000000002E-3</c:v>
                </c:pt>
                <c:pt idx="1238">
                  <c:v>2.1619999999999999E-3</c:v>
                </c:pt>
                <c:pt idx="1239">
                  <c:v>2.2060000000000001E-3</c:v>
                </c:pt>
                <c:pt idx="1240">
                  <c:v>2.2060000000000001E-3</c:v>
                </c:pt>
                <c:pt idx="1241">
                  <c:v>2.2499999999999998E-3</c:v>
                </c:pt>
                <c:pt idx="1242">
                  <c:v>2.2950000000000002E-3</c:v>
                </c:pt>
                <c:pt idx="1243">
                  <c:v>2.317E-3</c:v>
                </c:pt>
                <c:pt idx="1244">
                  <c:v>2.3839999999999998E-3</c:v>
                </c:pt>
                <c:pt idx="1245">
                  <c:v>2.4060000000000002E-3</c:v>
                </c:pt>
                <c:pt idx="1246">
                  <c:v>2.3839999999999998E-3</c:v>
                </c:pt>
                <c:pt idx="1247">
                  <c:v>2.362E-3</c:v>
                </c:pt>
                <c:pt idx="1248">
                  <c:v>2.362E-3</c:v>
                </c:pt>
                <c:pt idx="1249">
                  <c:v>2.3839999999999998E-3</c:v>
                </c:pt>
                <c:pt idx="1250">
                  <c:v>2.3389999999999999E-3</c:v>
                </c:pt>
                <c:pt idx="1251">
                  <c:v>2.3389999999999999E-3</c:v>
                </c:pt>
                <c:pt idx="1252">
                  <c:v>2.2729999999999998E-3</c:v>
                </c:pt>
                <c:pt idx="1253">
                  <c:v>2.2729999999999998E-3</c:v>
                </c:pt>
                <c:pt idx="1254">
                  <c:v>2.2279999999999999E-3</c:v>
                </c:pt>
                <c:pt idx="1255">
                  <c:v>2.1619999999999999E-3</c:v>
                </c:pt>
                <c:pt idx="1256">
                  <c:v>2.1389999999999998E-3</c:v>
                </c:pt>
                <c:pt idx="1257">
                  <c:v>2.0730000000000002E-3</c:v>
                </c:pt>
                <c:pt idx="1258">
                  <c:v>2.0500000000000002E-3</c:v>
                </c:pt>
                <c:pt idx="1259">
                  <c:v>1.9840000000000001E-3</c:v>
                </c:pt>
                <c:pt idx="1260">
                  <c:v>1.9170000000000001E-3</c:v>
                </c:pt>
                <c:pt idx="1261">
                  <c:v>1.8500000000000001E-3</c:v>
                </c:pt>
                <c:pt idx="1262">
                  <c:v>1.8060000000000001E-3</c:v>
                </c:pt>
                <c:pt idx="1263">
                  <c:v>1.6949999999999999E-3</c:v>
                </c:pt>
                <c:pt idx="1264">
                  <c:v>1.606E-3</c:v>
                </c:pt>
                <c:pt idx="1265">
                  <c:v>1.5839999999999999E-3</c:v>
                </c:pt>
                <c:pt idx="1266">
                  <c:v>1.4729999999999999E-3</c:v>
                </c:pt>
                <c:pt idx="1267">
                  <c:v>1.361E-3</c:v>
                </c:pt>
                <c:pt idx="1268">
                  <c:v>1.2719999999999999E-3</c:v>
                </c:pt>
                <c:pt idx="1269">
                  <c:v>1.139E-3</c:v>
                </c:pt>
                <c:pt idx="1270">
                  <c:v>1.0280000000000001E-3</c:v>
                </c:pt>
                <c:pt idx="1271">
                  <c:v>9.1699999999999995E-4</c:v>
                </c:pt>
                <c:pt idx="1272">
                  <c:v>8.2799999999999996E-4</c:v>
                </c:pt>
                <c:pt idx="1273">
                  <c:v>6.7199999999999996E-4</c:v>
                </c:pt>
                <c:pt idx="1274">
                  <c:v>6.0599999999999998E-4</c:v>
                </c:pt>
                <c:pt idx="1275">
                  <c:v>4.7199999999999998E-4</c:v>
                </c:pt>
                <c:pt idx="1276">
                  <c:v>3.1700000000000001E-4</c:v>
                </c:pt>
                <c:pt idx="1277">
                  <c:v>1.6100000000000001E-4</c:v>
                </c:pt>
                <c:pt idx="1278">
                  <c:v>5.0000000000000002E-5</c:v>
                </c:pt>
                <c:pt idx="1279">
                  <c:v>-1.06E-4</c:v>
                </c:pt>
                <c:pt idx="1280">
                  <c:v>-2.3900000000000001E-4</c:v>
                </c:pt>
                <c:pt idx="1281">
                  <c:v>-4.17E-4</c:v>
                </c:pt>
                <c:pt idx="1282">
                  <c:v>-5.2800000000000004E-4</c:v>
                </c:pt>
                <c:pt idx="1283">
                  <c:v>-7.0600000000000003E-4</c:v>
                </c:pt>
                <c:pt idx="1284">
                  <c:v>-8.8400000000000002E-4</c:v>
                </c:pt>
                <c:pt idx="1285">
                  <c:v>-1.0610000000000001E-3</c:v>
                </c:pt>
                <c:pt idx="1286">
                  <c:v>-1.217E-3</c:v>
                </c:pt>
                <c:pt idx="1287">
                  <c:v>-1.4170000000000001E-3</c:v>
                </c:pt>
                <c:pt idx="1288">
                  <c:v>-1.573E-3</c:v>
                </c:pt>
                <c:pt idx="1289">
                  <c:v>-1.7730000000000001E-3</c:v>
                </c:pt>
                <c:pt idx="1290">
                  <c:v>-1.9059999999999999E-3</c:v>
                </c:pt>
                <c:pt idx="1291">
                  <c:v>-2.0839999999999999E-3</c:v>
                </c:pt>
                <c:pt idx="1292">
                  <c:v>-2.2620000000000001E-3</c:v>
                </c:pt>
                <c:pt idx="1293">
                  <c:v>-2.4390000000000002E-3</c:v>
                </c:pt>
                <c:pt idx="1294">
                  <c:v>-2.6619999999999999E-3</c:v>
                </c:pt>
                <c:pt idx="1295">
                  <c:v>-2.862E-3</c:v>
                </c:pt>
                <c:pt idx="1296">
                  <c:v>-3.0620000000000001E-3</c:v>
                </c:pt>
                <c:pt idx="1297">
                  <c:v>-3.2399999999999998E-3</c:v>
                </c:pt>
                <c:pt idx="1298">
                  <c:v>-3.4399999999999999E-3</c:v>
                </c:pt>
                <c:pt idx="1299">
                  <c:v>-3.6619999999999999E-3</c:v>
                </c:pt>
                <c:pt idx="1300">
                  <c:v>-3.862E-3</c:v>
                </c:pt>
                <c:pt idx="1301">
                  <c:v>-4.0619999999999996E-3</c:v>
                </c:pt>
                <c:pt idx="1302">
                  <c:v>-4.2839999999999996E-3</c:v>
                </c:pt>
                <c:pt idx="1303">
                  <c:v>-4.4840000000000001E-3</c:v>
                </c:pt>
                <c:pt idx="1304">
                  <c:v>-4.6839999999999998E-3</c:v>
                </c:pt>
                <c:pt idx="1305">
                  <c:v>-4.9069999999999999E-3</c:v>
                </c:pt>
                <c:pt idx="1306">
                  <c:v>-5.1289999999999999E-3</c:v>
                </c:pt>
                <c:pt idx="1307">
                  <c:v>-5.3070000000000001E-3</c:v>
                </c:pt>
                <c:pt idx="1308">
                  <c:v>-5.5290000000000001E-3</c:v>
                </c:pt>
                <c:pt idx="1309">
                  <c:v>-5.7959999999999999E-3</c:v>
                </c:pt>
                <c:pt idx="1310">
                  <c:v>-5.9959999999999996E-3</c:v>
                </c:pt>
                <c:pt idx="1311">
                  <c:v>-6.2179999999999996E-3</c:v>
                </c:pt>
                <c:pt idx="1312">
                  <c:v>-6.4850000000000003E-3</c:v>
                </c:pt>
                <c:pt idx="1313">
                  <c:v>-6.6620000000000004E-3</c:v>
                </c:pt>
                <c:pt idx="1314">
                  <c:v>-6.8849999999999996E-3</c:v>
                </c:pt>
                <c:pt idx="1315">
                  <c:v>-7.1069999999999996E-3</c:v>
                </c:pt>
                <c:pt idx="1316">
                  <c:v>-7.3289999999999996E-3</c:v>
                </c:pt>
                <c:pt idx="1317">
                  <c:v>-7.5960000000000003E-3</c:v>
                </c:pt>
                <c:pt idx="1318">
                  <c:v>-7.8180000000000003E-3</c:v>
                </c:pt>
                <c:pt idx="1319">
                  <c:v>-8.0180000000000008E-3</c:v>
                </c:pt>
                <c:pt idx="1320">
                  <c:v>-8.2629999999999995E-3</c:v>
                </c:pt>
                <c:pt idx="1321">
                  <c:v>-8.463E-3</c:v>
                </c:pt>
                <c:pt idx="1322">
                  <c:v>-8.6630000000000006E-3</c:v>
                </c:pt>
                <c:pt idx="1323">
                  <c:v>-8.907E-3</c:v>
                </c:pt>
                <c:pt idx="1324">
                  <c:v>-9.1520000000000004E-3</c:v>
                </c:pt>
                <c:pt idx="1325">
                  <c:v>-9.3959999999999998E-3</c:v>
                </c:pt>
                <c:pt idx="1326">
                  <c:v>-9.6410000000000003E-3</c:v>
                </c:pt>
                <c:pt idx="1327">
                  <c:v>-9.8189999999999996E-3</c:v>
                </c:pt>
                <c:pt idx="1328">
                  <c:v>-1.0063000000000001E-2</c:v>
                </c:pt>
                <c:pt idx="1329">
                  <c:v>-1.0307999999999999E-2</c:v>
                </c:pt>
                <c:pt idx="1330">
                  <c:v>-1.0529999999999999E-2</c:v>
                </c:pt>
                <c:pt idx="1331">
                  <c:v>-1.0751999999999999E-2</c:v>
                </c:pt>
                <c:pt idx="1332">
                  <c:v>-1.0952E-2</c:v>
                </c:pt>
                <c:pt idx="1333">
                  <c:v>-1.1174E-2</c:v>
                </c:pt>
                <c:pt idx="1334">
                  <c:v>-1.1419E-2</c:v>
                </c:pt>
                <c:pt idx="1335">
                  <c:v>-1.1619000000000001E-2</c:v>
                </c:pt>
                <c:pt idx="1336">
                  <c:v>-1.1819E-2</c:v>
                </c:pt>
                <c:pt idx="1337">
                  <c:v>-1.2063000000000001E-2</c:v>
                </c:pt>
                <c:pt idx="1338">
                  <c:v>-1.2241E-2</c:v>
                </c:pt>
                <c:pt idx="1339">
                  <c:v>-1.2441000000000001E-2</c:v>
                </c:pt>
                <c:pt idx="1340">
                  <c:v>-1.2664E-2</c:v>
                </c:pt>
                <c:pt idx="1341">
                  <c:v>-1.2886E-2</c:v>
                </c:pt>
                <c:pt idx="1342">
                  <c:v>-1.3086E-2</c:v>
                </c:pt>
                <c:pt idx="1343">
                  <c:v>-1.3308E-2</c:v>
                </c:pt>
                <c:pt idx="1344">
                  <c:v>-1.353E-2</c:v>
                </c:pt>
                <c:pt idx="1345">
                  <c:v>-1.3729999999999999E-2</c:v>
                </c:pt>
                <c:pt idx="1346">
                  <c:v>-1.3931000000000001E-2</c:v>
                </c:pt>
                <c:pt idx="1347">
                  <c:v>-1.4130999999999999E-2</c:v>
                </c:pt>
                <c:pt idx="1348">
                  <c:v>-1.4331E-2</c:v>
                </c:pt>
                <c:pt idx="1349">
                  <c:v>-1.4486000000000001E-2</c:v>
                </c:pt>
                <c:pt idx="1350">
                  <c:v>-1.4685999999999999E-2</c:v>
                </c:pt>
                <c:pt idx="1351">
                  <c:v>-1.4864E-2</c:v>
                </c:pt>
                <c:pt idx="1352">
                  <c:v>-1.502E-2</c:v>
                </c:pt>
                <c:pt idx="1353">
                  <c:v>-1.5264E-2</c:v>
                </c:pt>
                <c:pt idx="1354">
                  <c:v>-1.542E-2</c:v>
                </c:pt>
                <c:pt idx="1355">
                  <c:v>-1.562E-2</c:v>
                </c:pt>
                <c:pt idx="1356">
                  <c:v>-1.5775000000000001E-2</c:v>
                </c:pt>
                <c:pt idx="1357">
                  <c:v>-1.5975E-2</c:v>
                </c:pt>
                <c:pt idx="1358">
                  <c:v>-1.6131E-2</c:v>
                </c:pt>
                <c:pt idx="1359">
                  <c:v>-1.6286999999999999E-2</c:v>
                </c:pt>
                <c:pt idx="1360">
                  <c:v>-1.6463999999999999E-2</c:v>
                </c:pt>
                <c:pt idx="1361">
                  <c:v>-1.6664000000000002E-2</c:v>
                </c:pt>
                <c:pt idx="1362">
                  <c:v>-1.6820000000000002E-2</c:v>
                </c:pt>
                <c:pt idx="1363">
                  <c:v>-1.6909E-2</c:v>
                </c:pt>
                <c:pt idx="1364">
                  <c:v>-1.7087000000000001E-2</c:v>
                </c:pt>
                <c:pt idx="1365">
                  <c:v>-1.7198000000000001E-2</c:v>
                </c:pt>
                <c:pt idx="1366">
                  <c:v>-1.7375999999999999E-2</c:v>
                </c:pt>
                <c:pt idx="1367">
                  <c:v>-1.7486999999999999E-2</c:v>
                </c:pt>
                <c:pt idx="1368">
                  <c:v>-1.7665E-2</c:v>
                </c:pt>
                <c:pt idx="1369">
                  <c:v>-1.7776E-2</c:v>
                </c:pt>
                <c:pt idx="1370">
                  <c:v>-1.7887E-2</c:v>
                </c:pt>
                <c:pt idx="1371">
                  <c:v>-1.8041999999999999E-2</c:v>
                </c:pt>
                <c:pt idx="1372">
                  <c:v>-1.8131000000000001E-2</c:v>
                </c:pt>
                <c:pt idx="1373">
                  <c:v>-1.8287000000000001E-2</c:v>
                </c:pt>
                <c:pt idx="1374">
                  <c:v>-1.8376E-2</c:v>
                </c:pt>
                <c:pt idx="1375">
                  <c:v>-1.8487E-2</c:v>
                </c:pt>
                <c:pt idx="1376">
                  <c:v>-1.8598E-2</c:v>
                </c:pt>
                <c:pt idx="1377">
                  <c:v>-1.8709E-2</c:v>
                </c:pt>
                <c:pt idx="1378">
                  <c:v>-1.882E-2</c:v>
                </c:pt>
                <c:pt idx="1379">
                  <c:v>-1.8887000000000001E-2</c:v>
                </c:pt>
                <c:pt idx="1380">
                  <c:v>-1.9019999999999999E-2</c:v>
                </c:pt>
                <c:pt idx="1381">
                  <c:v>-1.9064999999999999E-2</c:v>
                </c:pt>
                <c:pt idx="1382">
                  <c:v>-1.9154000000000001E-2</c:v>
                </c:pt>
                <c:pt idx="1383">
                  <c:v>-1.9220000000000001E-2</c:v>
                </c:pt>
                <c:pt idx="1384">
                  <c:v>-1.9331999999999998E-2</c:v>
                </c:pt>
                <c:pt idx="1385">
                  <c:v>-1.9376000000000001E-2</c:v>
                </c:pt>
                <c:pt idx="1386">
                  <c:v>-1.9465E-2</c:v>
                </c:pt>
                <c:pt idx="1387">
                  <c:v>-1.9553999999999998E-2</c:v>
                </c:pt>
                <c:pt idx="1388">
                  <c:v>-1.9598000000000001E-2</c:v>
                </c:pt>
                <c:pt idx="1389">
                  <c:v>-1.9664999999999998E-2</c:v>
                </c:pt>
                <c:pt idx="1390">
                  <c:v>-1.9709000000000001E-2</c:v>
                </c:pt>
                <c:pt idx="1391">
                  <c:v>-1.9709000000000001E-2</c:v>
                </c:pt>
                <c:pt idx="1392">
                  <c:v>-1.9798E-2</c:v>
                </c:pt>
                <c:pt idx="1393">
                  <c:v>-1.9843E-2</c:v>
                </c:pt>
                <c:pt idx="1394">
                  <c:v>-1.9865000000000001E-2</c:v>
                </c:pt>
                <c:pt idx="1395">
                  <c:v>-1.9909E-2</c:v>
                </c:pt>
                <c:pt idx="1396">
                  <c:v>-1.9954E-2</c:v>
                </c:pt>
                <c:pt idx="1397">
                  <c:v>-1.9931999999999998E-2</c:v>
                </c:pt>
                <c:pt idx="1398">
                  <c:v>-1.9954E-2</c:v>
                </c:pt>
                <c:pt idx="1399">
                  <c:v>-1.9931999999999998E-2</c:v>
                </c:pt>
                <c:pt idx="1400">
                  <c:v>-1.9954E-2</c:v>
                </c:pt>
                <c:pt idx="1401">
                  <c:v>-1.9997999999999998E-2</c:v>
                </c:pt>
                <c:pt idx="1402">
                  <c:v>-1.9997999999999998E-2</c:v>
                </c:pt>
                <c:pt idx="1403">
                  <c:v>-1.9976000000000001E-2</c:v>
                </c:pt>
                <c:pt idx="1404">
                  <c:v>-1.9997999999999998E-2</c:v>
                </c:pt>
                <c:pt idx="1405">
                  <c:v>-1.9997999999999998E-2</c:v>
                </c:pt>
                <c:pt idx="1406">
                  <c:v>-1.9976000000000001E-2</c:v>
                </c:pt>
                <c:pt idx="1407">
                  <c:v>-1.9976000000000001E-2</c:v>
                </c:pt>
                <c:pt idx="1408">
                  <c:v>-1.9931999999999998E-2</c:v>
                </c:pt>
                <c:pt idx="1409">
                  <c:v>-1.9909E-2</c:v>
                </c:pt>
                <c:pt idx="1410">
                  <c:v>-1.9865000000000001E-2</c:v>
                </c:pt>
                <c:pt idx="1411">
                  <c:v>-1.9820999999999998E-2</c:v>
                </c:pt>
                <c:pt idx="1412">
                  <c:v>-1.9820999999999998E-2</c:v>
                </c:pt>
                <c:pt idx="1413">
                  <c:v>-1.9732E-2</c:v>
                </c:pt>
                <c:pt idx="1414">
                  <c:v>-1.9687E-2</c:v>
                </c:pt>
                <c:pt idx="1415">
                  <c:v>-1.9664999999999998E-2</c:v>
                </c:pt>
                <c:pt idx="1416">
                  <c:v>-1.9621E-2</c:v>
                </c:pt>
                <c:pt idx="1417">
                  <c:v>-1.9576E-2</c:v>
                </c:pt>
                <c:pt idx="1418">
                  <c:v>-1.9532000000000001E-2</c:v>
                </c:pt>
                <c:pt idx="1419">
                  <c:v>-1.9465E-2</c:v>
                </c:pt>
                <c:pt idx="1420">
                  <c:v>-1.942E-2</c:v>
                </c:pt>
                <c:pt idx="1421">
                  <c:v>-1.9354E-2</c:v>
                </c:pt>
                <c:pt idx="1422">
                  <c:v>-1.9286999999999999E-2</c:v>
                </c:pt>
                <c:pt idx="1423">
                  <c:v>-1.9175999999999999E-2</c:v>
                </c:pt>
                <c:pt idx="1424">
                  <c:v>-1.9109000000000001E-2</c:v>
                </c:pt>
                <c:pt idx="1425">
                  <c:v>-1.9043000000000001E-2</c:v>
                </c:pt>
                <c:pt idx="1426">
                  <c:v>-1.8953999999999999E-2</c:v>
                </c:pt>
                <c:pt idx="1427">
                  <c:v>-1.8842999999999999E-2</c:v>
                </c:pt>
                <c:pt idx="1428">
                  <c:v>-1.8776000000000001E-2</c:v>
                </c:pt>
                <c:pt idx="1429">
                  <c:v>-1.8643E-2</c:v>
                </c:pt>
                <c:pt idx="1430">
                  <c:v>-1.8554000000000001E-2</c:v>
                </c:pt>
                <c:pt idx="1431">
                  <c:v>-1.8419999999999999E-2</c:v>
                </c:pt>
                <c:pt idx="1432">
                  <c:v>-1.8308999999999999E-2</c:v>
                </c:pt>
                <c:pt idx="1433">
                  <c:v>-1.822E-2</c:v>
                </c:pt>
                <c:pt idx="1434">
                  <c:v>-1.8109E-2</c:v>
                </c:pt>
                <c:pt idx="1435">
                  <c:v>-1.8020000000000001E-2</c:v>
                </c:pt>
                <c:pt idx="1436">
                  <c:v>-1.7909000000000001E-2</c:v>
                </c:pt>
                <c:pt idx="1437">
                  <c:v>-1.7798000000000001E-2</c:v>
                </c:pt>
                <c:pt idx="1438">
                  <c:v>-1.7665E-2</c:v>
                </c:pt>
                <c:pt idx="1439">
                  <c:v>-1.7509E-2</c:v>
                </c:pt>
                <c:pt idx="1440">
                  <c:v>-1.7420000000000001E-2</c:v>
                </c:pt>
                <c:pt idx="1441">
                  <c:v>-1.7264000000000002E-2</c:v>
                </c:pt>
                <c:pt idx="1442">
                  <c:v>-1.7108999999999999E-2</c:v>
                </c:pt>
                <c:pt idx="1443">
                  <c:v>-1.6952999999999999E-2</c:v>
                </c:pt>
                <c:pt idx="1444">
                  <c:v>-1.6841999999999999E-2</c:v>
                </c:pt>
                <c:pt idx="1445">
                  <c:v>-1.6709000000000002E-2</c:v>
                </c:pt>
                <c:pt idx="1446">
                  <c:v>-1.6552999999999998E-2</c:v>
                </c:pt>
                <c:pt idx="1447">
                  <c:v>-1.6420000000000001E-2</c:v>
                </c:pt>
                <c:pt idx="1448">
                  <c:v>-1.6286999999999999E-2</c:v>
                </c:pt>
                <c:pt idx="1449">
                  <c:v>-1.6108999999999998E-2</c:v>
                </c:pt>
                <c:pt idx="1450">
                  <c:v>-1.5931000000000001E-2</c:v>
                </c:pt>
                <c:pt idx="1451">
                  <c:v>-1.5841999999999998E-2</c:v>
                </c:pt>
                <c:pt idx="1452">
                  <c:v>-1.5664000000000001E-2</c:v>
                </c:pt>
                <c:pt idx="1453">
                  <c:v>-1.5486E-2</c:v>
                </c:pt>
                <c:pt idx="1454">
                  <c:v>-1.5330999999999999E-2</c:v>
                </c:pt>
                <c:pt idx="1455">
                  <c:v>-1.5131E-2</c:v>
                </c:pt>
                <c:pt idx="1456">
                  <c:v>-1.4975E-2</c:v>
                </c:pt>
                <c:pt idx="1457">
                  <c:v>-1.482E-2</c:v>
                </c:pt>
                <c:pt idx="1458">
                  <c:v>-1.4619999999999999E-2</c:v>
                </c:pt>
                <c:pt idx="1459">
                  <c:v>-1.4442E-2</c:v>
                </c:pt>
                <c:pt idx="1460">
                  <c:v>-1.4264000000000001E-2</c:v>
                </c:pt>
                <c:pt idx="1461">
                  <c:v>-1.4086E-2</c:v>
                </c:pt>
                <c:pt idx="1462">
                  <c:v>-1.3931000000000001E-2</c:v>
                </c:pt>
                <c:pt idx="1463">
                  <c:v>-1.3775000000000001E-2</c:v>
                </c:pt>
                <c:pt idx="1464">
                  <c:v>-1.3553000000000001E-2</c:v>
                </c:pt>
                <c:pt idx="1465">
                  <c:v>-1.3396999999999999E-2</c:v>
                </c:pt>
                <c:pt idx="1466">
                  <c:v>-1.3240999999999999E-2</c:v>
                </c:pt>
                <c:pt idx="1467">
                  <c:v>-1.3086E-2</c:v>
                </c:pt>
                <c:pt idx="1468">
                  <c:v>-1.2864E-2</c:v>
                </c:pt>
                <c:pt idx="1469">
                  <c:v>-1.2640999999999999E-2</c:v>
                </c:pt>
                <c:pt idx="1470">
                  <c:v>-1.2441000000000001E-2</c:v>
                </c:pt>
                <c:pt idx="1471">
                  <c:v>-1.2286E-2</c:v>
                </c:pt>
                <c:pt idx="1472">
                  <c:v>-1.2041E-2</c:v>
                </c:pt>
                <c:pt idx="1473">
                  <c:v>-1.1863E-2</c:v>
                </c:pt>
                <c:pt idx="1474">
                  <c:v>-1.1641E-2</c:v>
                </c:pt>
                <c:pt idx="1475">
                  <c:v>-1.1486E-2</c:v>
                </c:pt>
                <c:pt idx="1476">
                  <c:v>-1.1263E-2</c:v>
                </c:pt>
                <c:pt idx="1477">
                  <c:v>-1.1063E-2</c:v>
                </c:pt>
                <c:pt idx="1478">
                  <c:v>-1.0907999999999999E-2</c:v>
                </c:pt>
                <c:pt idx="1479">
                  <c:v>-1.0708000000000001E-2</c:v>
                </c:pt>
                <c:pt idx="1480">
                  <c:v>-1.0485E-2</c:v>
                </c:pt>
                <c:pt idx="1481">
                  <c:v>-1.0307999999999999E-2</c:v>
                </c:pt>
                <c:pt idx="1482">
                  <c:v>-1.013E-2</c:v>
                </c:pt>
                <c:pt idx="1483">
                  <c:v>-9.9299999999999996E-3</c:v>
                </c:pt>
                <c:pt idx="1484">
                  <c:v>-9.7070000000000004E-3</c:v>
                </c:pt>
                <c:pt idx="1485">
                  <c:v>-9.4850000000000004E-3</c:v>
                </c:pt>
                <c:pt idx="1486">
                  <c:v>-9.2630000000000004E-3</c:v>
                </c:pt>
                <c:pt idx="1487">
                  <c:v>-9.1070000000000005E-3</c:v>
                </c:pt>
                <c:pt idx="1488">
                  <c:v>-8.8409999999999999E-3</c:v>
                </c:pt>
                <c:pt idx="1489">
                  <c:v>-8.6409999999999994E-3</c:v>
                </c:pt>
                <c:pt idx="1490">
                  <c:v>-8.4180000000000001E-3</c:v>
                </c:pt>
                <c:pt idx="1491">
                  <c:v>-8.2179999999999996E-3</c:v>
                </c:pt>
                <c:pt idx="1492">
                  <c:v>-8.0400000000000003E-3</c:v>
                </c:pt>
                <c:pt idx="1493">
                  <c:v>-7.796E-3</c:v>
                </c:pt>
                <c:pt idx="1494">
                  <c:v>-7.6179999999999998E-3</c:v>
                </c:pt>
                <c:pt idx="1495">
                  <c:v>-7.4180000000000001E-3</c:v>
                </c:pt>
                <c:pt idx="1496">
                  <c:v>-7.2179999999999996E-3</c:v>
                </c:pt>
                <c:pt idx="1497">
                  <c:v>-6.9740000000000002E-3</c:v>
                </c:pt>
                <c:pt idx="1498">
                  <c:v>-6.796E-3</c:v>
                </c:pt>
                <c:pt idx="1499">
                  <c:v>-6.5960000000000003E-3</c:v>
                </c:pt>
                <c:pt idx="1500">
                  <c:v>-6.3730000000000002E-3</c:v>
                </c:pt>
                <c:pt idx="1501">
                  <c:v>-6.2179999999999996E-3</c:v>
                </c:pt>
                <c:pt idx="1502">
                  <c:v>-5.9959999999999996E-3</c:v>
                </c:pt>
                <c:pt idx="1503">
                  <c:v>-5.7730000000000004E-3</c:v>
                </c:pt>
                <c:pt idx="1504">
                  <c:v>-5.5290000000000001E-3</c:v>
                </c:pt>
                <c:pt idx="1505">
                  <c:v>-5.3290000000000004E-3</c:v>
                </c:pt>
                <c:pt idx="1506">
                  <c:v>-5.1070000000000004E-3</c:v>
                </c:pt>
                <c:pt idx="1507">
                  <c:v>-4.8840000000000003E-3</c:v>
                </c:pt>
                <c:pt idx="1508">
                  <c:v>-4.6839999999999998E-3</c:v>
                </c:pt>
                <c:pt idx="1509">
                  <c:v>-4.5059999999999996E-3</c:v>
                </c:pt>
                <c:pt idx="1510">
                  <c:v>-4.3290000000000004E-3</c:v>
                </c:pt>
                <c:pt idx="1511">
                  <c:v>-4.1060000000000003E-3</c:v>
                </c:pt>
                <c:pt idx="1512">
                  <c:v>-3.9290000000000002E-3</c:v>
                </c:pt>
                <c:pt idx="1513">
                  <c:v>-3.7060000000000001E-3</c:v>
                </c:pt>
                <c:pt idx="1514">
                  <c:v>-3.5279999999999999E-3</c:v>
                </c:pt>
                <c:pt idx="1515">
                  <c:v>-3.3279999999999998E-3</c:v>
                </c:pt>
                <c:pt idx="1516">
                  <c:v>-3.1280000000000001E-3</c:v>
                </c:pt>
                <c:pt idx="1517">
                  <c:v>-2.8839999999999998E-3</c:v>
                </c:pt>
                <c:pt idx="1518">
                  <c:v>-2.728E-3</c:v>
                </c:pt>
                <c:pt idx="1519">
                  <c:v>-2.506E-3</c:v>
                </c:pt>
                <c:pt idx="1520">
                  <c:v>-2.3059999999999999E-3</c:v>
                </c:pt>
                <c:pt idx="1521">
                  <c:v>-2.1059999999999998E-3</c:v>
                </c:pt>
                <c:pt idx="1522">
                  <c:v>-1.884E-3</c:v>
                </c:pt>
                <c:pt idx="1523">
                  <c:v>-1.684E-3</c:v>
                </c:pt>
                <c:pt idx="1524">
                  <c:v>-1.506E-3</c:v>
                </c:pt>
                <c:pt idx="1525">
                  <c:v>-1.3060000000000001E-3</c:v>
                </c:pt>
                <c:pt idx="1526">
                  <c:v>-1.1720000000000001E-3</c:v>
                </c:pt>
                <c:pt idx="1527">
                  <c:v>-9.2800000000000001E-4</c:v>
                </c:pt>
                <c:pt idx="1528">
                  <c:v>-7.7200000000000001E-4</c:v>
                </c:pt>
                <c:pt idx="1529">
                  <c:v>-5.9500000000000004E-4</c:v>
                </c:pt>
                <c:pt idx="1530">
                  <c:v>-4.17E-4</c:v>
                </c:pt>
                <c:pt idx="1531">
                  <c:v>-2.1699999999999999E-4</c:v>
                </c:pt>
                <c:pt idx="1532">
                  <c:v>-3.8999999999999999E-5</c:v>
                </c:pt>
                <c:pt idx="1533">
                  <c:v>1.6100000000000001E-4</c:v>
                </c:pt>
                <c:pt idx="1534">
                  <c:v>3.39E-4</c:v>
                </c:pt>
                <c:pt idx="1535">
                  <c:v>5.1699999999999999E-4</c:v>
                </c:pt>
                <c:pt idx="1536">
                  <c:v>7.1699999999999997E-4</c:v>
                </c:pt>
                <c:pt idx="1537">
                  <c:v>8.9499999999999996E-4</c:v>
                </c:pt>
                <c:pt idx="1538">
                  <c:v>1.072E-3</c:v>
                </c:pt>
                <c:pt idx="1539">
                  <c:v>1.2719999999999999E-3</c:v>
                </c:pt>
                <c:pt idx="1540">
                  <c:v>1.4499999999999999E-3</c:v>
                </c:pt>
                <c:pt idx="1541">
                  <c:v>1.6280000000000001E-3</c:v>
                </c:pt>
                <c:pt idx="1542">
                  <c:v>1.717E-3</c:v>
                </c:pt>
                <c:pt idx="1543">
                  <c:v>1.895E-3</c:v>
                </c:pt>
                <c:pt idx="1544">
                  <c:v>2.0500000000000002E-3</c:v>
                </c:pt>
                <c:pt idx="1545">
                  <c:v>2.2279999999999999E-3</c:v>
                </c:pt>
                <c:pt idx="1546">
                  <c:v>2.4060000000000002E-3</c:v>
                </c:pt>
                <c:pt idx="1547">
                  <c:v>2.539E-3</c:v>
                </c:pt>
                <c:pt idx="1548">
                  <c:v>2.6949999999999999E-3</c:v>
                </c:pt>
                <c:pt idx="1549">
                  <c:v>2.8730000000000001E-3</c:v>
                </c:pt>
                <c:pt idx="1550">
                  <c:v>3.0509999999999999E-3</c:v>
                </c:pt>
                <c:pt idx="1551">
                  <c:v>3.228E-3</c:v>
                </c:pt>
                <c:pt idx="1552">
                  <c:v>3.3839999999999999E-3</c:v>
                </c:pt>
                <c:pt idx="1553">
                  <c:v>3.5400000000000002E-3</c:v>
                </c:pt>
                <c:pt idx="1554">
                  <c:v>3.6949999999999999E-3</c:v>
                </c:pt>
                <c:pt idx="1555">
                  <c:v>3.8509999999999998E-3</c:v>
                </c:pt>
                <c:pt idx="1556">
                  <c:v>3.9620000000000002E-3</c:v>
                </c:pt>
                <c:pt idx="1557">
                  <c:v>4.0949999999999997E-3</c:v>
                </c:pt>
                <c:pt idx="1558">
                  <c:v>4.2290000000000001E-3</c:v>
                </c:pt>
                <c:pt idx="1559">
                  <c:v>4.4060000000000002E-3</c:v>
                </c:pt>
                <c:pt idx="1560">
                  <c:v>4.5399999999999998E-3</c:v>
                </c:pt>
                <c:pt idx="1561">
                  <c:v>4.6730000000000001E-3</c:v>
                </c:pt>
                <c:pt idx="1562">
                  <c:v>4.7840000000000001E-3</c:v>
                </c:pt>
                <c:pt idx="1563">
                  <c:v>4.9179999999999996E-3</c:v>
                </c:pt>
                <c:pt idx="1564">
                  <c:v>5.0730000000000003E-3</c:v>
                </c:pt>
                <c:pt idx="1565">
                  <c:v>5.2069999999999998E-3</c:v>
                </c:pt>
                <c:pt idx="1566">
                  <c:v>5.3179999999999998E-3</c:v>
                </c:pt>
                <c:pt idx="1567">
                  <c:v>5.4510000000000001E-3</c:v>
                </c:pt>
                <c:pt idx="1568">
                  <c:v>5.5840000000000004E-3</c:v>
                </c:pt>
                <c:pt idx="1569">
                  <c:v>5.718E-3</c:v>
                </c:pt>
                <c:pt idx="1570">
                  <c:v>5.829E-3</c:v>
                </c:pt>
                <c:pt idx="1571">
                  <c:v>5.9849999999999999E-3</c:v>
                </c:pt>
                <c:pt idx="1572">
                  <c:v>6.0730000000000003E-3</c:v>
                </c:pt>
                <c:pt idx="1573">
                  <c:v>6.1850000000000004E-3</c:v>
                </c:pt>
                <c:pt idx="1574">
                  <c:v>6.2729999999999999E-3</c:v>
                </c:pt>
                <c:pt idx="1575">
                  <c:v>6.3850000000000001E-3</c:v>
                </c:pt>
                <c:pt idx="1576">
                  <c:v>6.4729999999999996E-3</c:v>
                </c:pt>
                <c:pt idx="1577">
                  <c:v>6.5849999999999997E-3</c:v>
                </c:pt>
                <c:pt idx="1578">
                  <c:v>6.6509999999999998E-3</c:v>
                </c:pt>
                <c:pt idx="1579">
                  <c:v>6.7850000000000002E-3</c:v>
                </c:pt>
                <c:pt idx="1580">
                  <c:v>6.8510000000000003E-3</c:v>
                </c:pt>
                <c:pt idx="1581">
                  <c:v>6.9620000000000003E-3</c:v>
                </c:pt>
                <c:pt idx="1582">
                  <c:v>7.0740000000000004E-3</c:v>
                </c:pt>
                <c:pt idx="1583">
                  <c:v>7.1630000000000001E-3</c:v>
                </c:pt>
                <c:pt idx="1584">
                  <c:v>7.2509999999999996E-3</c:v>
                </c:pt>
                <c:pt idx="1585">
                  <c:v>7.3400000000000002E-3</c:v>
                </c:pt>
                <c:pt idx="1586">
                  <c:v>7.4510000000000002E-3</c:v>
                </c:pt>
                <c:pt idx="1587">
                  <c:v>7.5180000000000004E-3</c:v>
                </c:pt>
                <c:pt idx="1588">
                  <c:v>7.5630000000000003E-3</c:v>
                </c:pt>
                <c:pt idx="1589">
                  <c:v>7.6509999999999998E-3</c:v>
                </c:pt>
                <c:pt idx="1590">
                  <c:v>7.718E-3</c:v>
                </c:pt>
                <c:pt idx="1591">
                  <c:v>7.7850000000000003E-3</c:v>
                </c:pt>
                <c:pt idx="1592">
                  <c:v>7.8519999999999996E-3</c:v>
                </c:pt>
                <c:pt idx="1593">
                  <c:v>7.9179999999999997E-3</c:v>
                </c:pt>
                <c:pt idx="1594">
                  <c:v>7.9629999999999996E-3</c:v>
                </c:pt>
                <c:pt idx="1595">
                  <c:v>8.0520000000000001E-3</c:v>
                </c:pt>
                <c:pt idx="1596">
                  <c:v>8.0739999999999996E-3</c:v>
                </c:pt>
                <c:pt idx="1597">
                  <c:v>8.1180000000000002E-3</c:v>
                </c:pt>
                <c:pt idx="1598">
                  <c:v>8.2070000000000008E-3</c:v>
                </c:pt>
                <c:pt idx="1599">
                  <c:v>8.2959999999999996E-3</c:v>
                </c:pt>
                <c:pt idx="1600">
                  <c:v>8.3630000000000006E-3</c:v>
                </c:pt>
                <c:pt idx="1601">
                  <c:v>8.3850000000000001E-3</c:v>
                </c:pt>
                <c:pt idx="1602">
                  <c:v>8.4069999999999995E-3</c:v>
                </c:pt>
                <c:pt idx="1603">
                  <c:v>8.4290000000000007E-3</c:v>
                </c:pt>
                <c:pt idx="1604">
                  <c:v>8.5179999999999995E-3</c:v>
                </c:pt>
                <c:pt idx="1605">
                  <c:v>8.541E-3</c:v>
                </c:pt>
                <c:pt idx="1606">
                  <c:v>8.541E-3</c:v>
                </c:pt>
                <c:pt idx="1607">
                  <c:v>8.6070000000000001E-3</c:v>
                </c:pt>
                <c:pt idx="1608">
                  <c:v>8.6070000000000001E-3</c:v>
                </c:pt>
                <c:pt idx="1609">
                  <c:v>8.652E-3</c:v>
                </c:pt>
                <c:pt idx="1610">
                  <c:v>8.6739999999999994E-3</c:v>
                </c:pt>
                <c:pt idx="1611">
                  <c:v>8.7180000000000001E-3</c:v>
                </c:pt>
                <c:pt idx="1612">
                  <c:v>8.7180000000000001E-3</c:v>
                </c:pt>
                <c:pt idx="1613">
                  <c:v>8.7180000000000001E-3</c:v>
                </c:pt>
                <c:pt idx="1614">
                  <c:v>8.763E-3</c:v>
                </c:pt>
                <c:pt idx="1615">
                  <c:v>8.7410000000000005E-3</c:v>
                </c:pt>
                <c:pt idx="1616">
                  <c:v>8.7849999999999994E-3</c:v>
                </c:pt>
                <c:pt idx="1617">
                  <c:v>8.7849999999999994E-3</c:v>
                </c:pt>
                <c:pt idx="1618">
                  <c:v>8.7849999999999994E-3</c:v>
                </c:pt>
                <c:pt idx="1619">
                  <c:v>8.8070000000000006E-3</c:v>
                </c:pt>
                <c:pt idx="1620">
                  <c:v>8.763E-3</c:v>
                </c:pt>
                <c:pt idx="1621">
                  <c:v>8.7410000000000005E-3</c:v>
                </c:pt>
                <c:pt idx="1622">
                  <c:v>8.763E-3</c:v>
                </c:pt>
                <c:pt idx="1623">
                  <c:v>8.7410000000000005E-3</c:v>
                </c:pt>
                <c:pt idx="1624">
                  <c:v>8.7180000000000001E-3</c:v>
                </c:pt>
                <c:pt idx="1625">
                  <c:v>8.7180000000000001E-3</c:v>
                </c:pt>
                <c:pt idx="1626">
                  <c:v>8.6960000000000006E-3</c:v>
                </c:pt>
                <c:pt idx="1627">
                  <c:v>8.6960000000000006E-3</c:v>
                </c:pt>
                <c:pt idx="1628">
                  <c:v>8.652E-3</c:v>
                </c:pt>
                <c:pt idx="1629">
                  <c:v>8.652E-3</c:v>
                </c:pt>
                <c:pt idx="1630">
                  <c:v>8.652E-3</c:v>
                </c:pt>
                <c:pt idx="1631">
                  <c:v>8.5850000000000006E-3</c:v>
                </c:pt>
                <c:pt idx="1632">
                  <c:v>8.5629999999999994E-3</c:v>
                </c:pt>
                <c:pt idx="1633">
                  <c:v>8.541E-3</c:v>
                </c:pt>
                <c:pt idx="1634">
                  <c:v>8.4960000000000001E-3</c:v>
                </c:pt>
                <c:pt idx="1635">
                  <c:v>8.4519999999999994E-3</c:v>
                </c:pt>
                <c:pt idx="1636">
                  <c:v>8.4290000000000007E-3</c:v>
                </c:pt>
                <c:pt idx="1637">
                  <c:v>8.3850000000000001E-3</c:v>
                </c:pt>
                <c:pt idx="1638">
                  <c:v>8.3180000000000007E-3</c:v>
                </c:pt>
                <c:pt idx="1639">
                  <c:v>8.2959999999999996E-3</c:v>
                </c:pt>
                <c:pt idx="1640">
                  <c:v>8.2290000000000002E-3</c:v>
                </c:pt>
                <c:pt idx="1641">
                  <c:v>8.2070000000000008E-3</c:v>
                </c:pt>
                <c:pt idx="1642">
                  <c:v>8.1180000000000002E-3</c:v>
                </c:pt>
                <c:pt idx="1643">
                  <c:v>8.0739999999999996E-3</c:v>
                </c:pt>
                <c:pt idx="1644">
                  <c:v>7.9850000000000008E-3</c:v>
                </c:pt>
                <c:pt idx="1645">
                  <c:v>7.9850000000000008E-3</c:v>
                </c:pt>
                <c:pt idx="1646">
                  <c:v>7.8960000000000002E-3</c:v>
                </c:pt>
                <c:pt idx="1647">
                  <c:v>7.8519999999999996E-3</c:v>
                </c:pt>
                <c:pt idx="1648">
                  <c:v>7.7400000000000004E-3</c:v>
                </c:pt>
                <c:pt idx="1649">
                  <c:v>7.718E-3</c:v>
                </c:pt>
                <c:pt idx="1650">
                  <c:v>7.6290000000000004E-3</c:v>
                </c:pt>
                <c:pt idx="1651">
                  <c:v>7.5630000000000003E-3</c:v>
                </c:pt>
                <c:pt idx="1652">
                  <c:v>7.4960000000000001E-3</c:v>
                </c:pt>
                <c:pt idx="1653">
                  <c:v>7.3850000000000001E-3</c:v>
                </c:pt>
                <c:pt idx="1654">
                  <c:v>7.2960000000000004E-3</c:v>
                </c:pt>
                <c:pt idx="1655">
                  <c:v>7.2290000000000002E-3</c:v>
                </c:pt>
                <c:pt idx="1656">
                  <c:v>7.1180000000000002E-3</c:v>
                </c:pt>
                <c:pt idx="1657">
                  <c:v>7.0740000000000004E-3</c:v>
                </c:pt>
                <c:pt idx="1658">
                  <c:v>6.9620000000000003E-3</c:v>
                </c:pt>
                <c:pt idx="1659">
                  <c:v>6.9179999999999997E-3</c:v>
                </c:pt>
                <c:pt idx="1660">
                  <c:v>6.829E-3</c:v>
                </c:pt>
                <c:pt idx="1661">
                  <c:v>6.718E-3</c:v>
                </c:pt>
                <c:pt idx="1662">
                  <c:v>6.6509999999999998E-3</c:v>
                </c:pt>
                <c:pt idx="1663">
                  <c:v>6.5180000000000004E-3</c:v>
                </c:pt>
                <c:pt idx="1664">
                  <c:v>6.4070000000000004E-3</c:v>
                </c:pt>
                <c:pt idx="1665">
                  <c:v>6.3179999999999998E-3</c:v>
                </c:pt>
                <c:pt idx="1666">
                  <c:v>6.2069999999999998E-3</c:v>
                </c:pt>
                <c:pt idx="1667">
                  <c:v>6.0959999999999999E-3</c:v>
                </c:pt>
                <c:pt idx="1668">
                  <c:v>6.0289999999999996E-3</c:v>
                </c:pt>
                <c:pt idx="1669">
                  <c:v>5.8510000000000003E-3</c:v>
                </c:pt>
                <c:pt idx="1670">
                  <c:v>5.7840000000000001E-3</c:v>
                </c:pt>
                <c:pt idx="1671">
                  <c:v>5.6959999999999997E-3</c:v>
                </c:pt>
                <c:pt idx="1672">
                  <c:v>5.5620000000000001E-3</c:v>
                </c:pt>
                <c:pt idx="1673">
                  <c:v>5.4730000000000004E-3</c:v>
                </c:pt>
                <c:pt idx="1674">
                  <c:v>5.3400000000000001E-3</c:v>
                </c:pt>
                <c:pt idx="1675">
                  <c:v>5.2509999999999996E-3</c:v>
                </c:pt>
                <c:pt idx="1676">
                  <c:v>5.0949999999999997E-3</c:v>
                </c:pt>
                <c:pt idx="1677">
                  <c:v>4.9839999999999997E-3</c:v>
                </c:pt>
                <c:pt idx="1678">
                  <c:v>4.8729999999999997E-3</c:v>
                </c:pt>
                <c:pt idx="1679">
                  <c:v>4.7400000000000003E-3</c:v>
                </c:pt>
                <c:pt idx="1680">
                  <c:v>4.6290000000000003E-3</c:v>
                </c:pt>
                <c:pt idx="1681">
                  <c:v>4.5180000000000003E-3</c:v>
                </c:pt>
                <c:pt idx="1682">
                  <c:v>4.3839999999999999E-3</c:v>
                </c:pt>
                <c:pt idx="1683">
                  <c:v>4.2290000000000001E-3</c:v>
                </c:pt>
                <c:pt idx="1684">
                  <c:v>4.117E-3</c:v>
                </c:pt>
                <c:pt idx="1685">
                  <c:v>3.9839999999999997E-3</c:v>
                </c:pt>
                <c:pt idx="1686">
                  <c:v>3.8509999999999998E-3</c:v>
                </c:pt>
                <c:pt idx="1687">
                  <c:v>3.7169999999999998E-3</c:v>
                </c:pt>
                <c:pt idx="1688">
                  <c:v>3.5839999999999999E-3</c:v>
                </c:pt>
                <c:pt idx="1689">
                  <c:v>3.4510000000000001E-3</c:v>
                </c:pt>
                <c:pt idx="1690">
                  <c:v>3.3170000000000001E-3</c:v>
                </c:pt>
                <c:pt idx="1691">
                  <c:v>3.2060000000000001E-3</c:v>
                </c:pt>
                <c:pt idx="1692">
                  <c:v>3.0509999999999999E-3</c:v>
                </c:pt>
                <c:pt idx="1693">
                  <c:v>2.9169999999999999E-3</c:v>
                </c:pt>
                <c:pt idx="1694">
                  <c:v>2.784E-3</c:v>
                </c:pt>
                <c:pt idx="1695">
                  <c:v>2.673E-3</c:v>
                </c:pt>
                <c:pt idx="1696">
                  <c:v>2.4949999999999998E-3</c:v>
                </c:pt>
                <c:pt idx="1697">
                  <c:v>2.362E-3</c:v>
                </c:pt>
                <c:pt idx="1698">
                  <c:v>2.2060000000000001E-3</c:v>
                </c:pt>
                <c:pt idx="1699">
                  <c:v>2.0730000000000002E-3</c:v>
                </c:pt>
                <c:pt idx="1700">
                  <c:v>1.939E-3</c:v>
                </c:pt>
                <c:pt idx="1701">
                  <c:v>1.8060000000000001E-3</c:v>
                </c:pt>
                <c:pt idx="1702">
                  <c:v>1.65E-3</c:v>
                </c:pt>
                <c:pt idx="1703">
                  <c:v>1.539E-3</c:v>
                </c:pt>
                <c:pt idx="1704">
                  <c:v>1.361E-3</c:v>
                </c:pt>
                <c:pt idx="1705">
                  <c:v>1.2279999999999999E-3</c:v>
                </c:pt>
                <c:pt idx="1706">
                  <c:v>1.072E-3</c:v>
                </c:pt>
                <c:pt idx="1707">
                  <c:v>9.6100000000000005E-4</c:v>
                </c:pt>
                <c:pt idx="1708">
                  <c:v>8.2799999999999996E-4</c:v>
                </c:pt>
                <c:pt idx="1709">
                  <c:v>6.7199999999999996E-4</c:v>
                </c:pt>
                <c:pt idx="1710">
                  <c:v>5.1699999999999999E-4</c:v>
                </c:pt>
                <c:pt idx="1711">
                  <c:v>3.6099999999999999E-4</c:v>
                </c:pt>
                <c:pt idx="1712">
                  <c:v>2.0599999999999999E-4</c:v>
                </c:pt>
                <c:pt idx="1713">
                  <c:v>5.0000000000000002E-5</c:v>
                </c:pt>
                <c:pt idx="1714">
                  <c:v>-1.06E-4</c:v>
                </c:pt>
                <c:pt idx="1715">
                  <c:v>-2.1699999999999999E-4</c:v>
                </c:pt>
                <c:pt idx="1716">
                  <c:v>-3.9500000000000001E-4</c:v>
                </c:pt>
                <c:pt idx="1717">
                  <c:v>-4.8299999999999998E-4</c:v>
                </c:pt>
                <c:pt idx="1718">
                  <c:v>-6.3900000000000003E-4</c:v>
                </c:pt>
                <c:pt idx="1719">
                  <c:v>-7.5000000000000002E-4</c:v>
                </c:pt>
                <c:pt idx="1720">
                  <c:v>-9.0600000000000001E-4</c:v>
                </c:pt>
                <c:pt idx="1721">
                  <c:v>-1.0610000000000001E-3</c:v>
                </c:pt>
                <c:pt idx="1722">
                  <c:v>-1.1950000000000001E-3</c:v>
                </c:pt>
                <c:pt idx="1723">
                  <c:v>-1.3500000000000001E-3</c:v>
                </c:pt>
                <c:pt idx="1724">
                  <c:v>-1.4610000000000001E-3</c:v>
                </c:pt>
                <c:pt idx="1725">
                  <c:v>-1.639E-3</c:v>
                </c:pt>
                <c:pt idx="1726">
                  <c:v>-1.7949999999999999E-3</c:v>
                </c:pt>
                <c:pt idx="1727">
                  <c:v>-1.928E-3</c:v>
                </c:pt>
                <c:pt idx="1728">
                  <c:v>-2.062E-3</c:v>
                </c:pt>
                <c:pt idx="1729">
                  <c:v>-2.2169999999999998E-3</c:v>
                </c:pt>
                <c:pt idx="1730">
                  <c:v>-2.3500000000000001E-3</c:v>
                </c:pt>
                <c:pt idx="1731">
                  <c:v>-2.5279999999999999E-3</c:v>
                </c:pt>
                <c:pt idx="1732">
                  <c:v>-2.6389999999999999E-3</c:v>
                </c:pt>
                <c:pt idx="1733">
                  <c:v>-2.7729999999999999E-3</c:v>
                </c:pt>
                <c:pt idx="1734">
                  <c:v>-2.928E-3</c:v>
                </c:pt>
                <c:pt idx="1735">
                  <c:v>-3.0170000000000002E-3</c:v>
                </c:pt>
                <c:pt idx="1736">
                  <c:v>-3.173E-3</c:v>
                </c:pt>
                <c:pt idx="1737">
                  <c:v>-3.2620000000000001E-3</c:v>
                </c:pt>
                <c:pt idx="1738">
                  <c:v>-3.4399999999999999E-3</c:v>
                </c:pt>
                <c:pt idx="1739">
                  <c:v>-3.5729999999999998E-3</c:v>
                </c:pt>
                <c:pt idx="1740">
                  <c:v>-3.6619999999999999E-3</c:v>
                </c:pt>
                <c:pt idx="1741">
                  <c:v>-3.8400000000000001E-3</c:v>
                </c:pt>
                <c:pt idx="1742">
                  <c:v>-3.973E-3</c:v>
                </c:pt>
                <c:pt idx="1743">
                  <c:v>-4.084E-3</c:v>
                </c:pt>
                <c:pt idx="1744">
                  <c:v>-4.1949999999999999E-3</c:v>
                </c:pt>
                <c:pt idx="1745">
                  <c:v>-4.3290000000000004E-3</c:v>
                </c:pt>
                <c:pt idx="1746">
                  <c:v>-4.4840000000000001E-3</c:v>
                </c:pt>
                <c:pt idx="1747">
                  <c:v>-4.6179999999999997E-3</c:v>
                </c:pt>
                <c:pt idx="1748">
                  <c:v>-4.6839999999999998E-3</c:v>
                </c:pt>
                <c:pt idx="1749">
                  <c:v>-4.8399999999999997E-3</c:v>
                </c:pt>
                <c:pt idx="1750">
                  <c:v>-4.9290000000000002E-3</c:v>
                </c:pt>
                <c:pt idx="1751">
                  <c:v>-5.0400000000000002E-3</c:v>
                </c:pt>
                <c:pt idx="1752">
                  <c:v>-5.1729999999999996E-3</c:v>
                </c:pt>
                <c:pt idx="1753">
                  <c:v>-5.2620000000000002E-3</c:v>
                </c:pt>
                <c:pt idx="1754">
                  <c:v>-5.4180000000000001E-3</c:v>
                </c:pt>
                <c:pt idx="1755">
                  <c:v>-5.5069999999999997E-3</c:v>
                </c:pt>
                <c:pt idx="1756">
                  <c:v>-5.5729999999999998E-3</c:v>
                </c:pt>
                <c:pt idx="1757">
                  <c:v>-5.7070000000000003E-3</c:v>
                </c:pt>
                <c:pt idx="1758">
                  <c:v>-5.7959999999999999E-3</c:v>
                </c:pt>
                <c:pt idx="1759">
                  <c:v>-5.9069999999999999E-3</c:v>
                </c:pt>
                <c:pt idx="1760">
                  <c:v>-6.0179999999999999E-3</c:v>
                </c:pt>
                <c:pt idx="1761">
                  <c:v>-6.1729999999999997E-3</c:v>
                </c:pt>
                <c:pt idx="1762">
                  <c:v>-6.2849999999999998E-3</c:v>
                </c:pt>
                <c:pt idx="1763">
                  <c:v>-6.3509999999999999E-3</c:v>
                </c:pt>
                <c:pt idx="1764">
                  <c:v>-6.4400000000000004E-3</c:v>
                </c:pt>
                <c:pt idx="1765">
                  <c:v>-6.5510000000000004E-3</c:v>
                </c:pt>
                <c:pt idx="1766">
                  <c:v>-6.6179999999999998E-3</c:v>
                </c:pt>
                <c:pt idx="1767">
                  <c:v>-6.7289999999999997E-3</c:v>
                </c:pt>
                <c:pt idx="1768">
                  <c:v>-6.796E-3</c:v>
                </c:pt>
                <c:pt idx="1769">
                  <c:v>-6.8849999999999996E-3</c:v>
                </c:pt>
                <c:pt idx="1770">
                  <c:v>-6.9740000000000002E-3</c:v>
                </c:pt>
                <c:pt idx="1771">
                  <c:v>-7.0619999999999997E-3</c:v>
                </c:pt>
                <c:pt idx="1772">
                  <c:v>-7.1510000000000002E-3</c:v>
                </c:pt>
                <c:pt idx="1773">
                  <c:v>-7.2399999999999999E-3</c:v>
                </c:pt>
                <c:pt idx="1774">
                  <c:v>-7.3289999999999996E-3</c:v>
                </c:pt>
                <c:pt idx="1775">
                  <c:v>-7.3509999999999999E-3</c:v>
                </c:pt>
                <c:pt idx="1776">
                  <c:v>-7.4400000000000004E-3</c:v>
                </c:pt>
                <c:pt idx="1777">
                  <c:v>-7.5510000000000004E-3</c:v>
                </c:pt>
                <c:pt idx="1778">
                  <c:v>-7.5960000000000003E-3</c:v>
                </c:pt>
                <c:pt idx="1779">
                  <c:v>-7.685E-3</c:v>
                </c:pt>
                <c:pt idx="1780">
                  <c:v>-7.7070000000000003E-3</c:v>
                </c:pt>
                <c:pt idx="1781">
                  <c:v>-7.796E-3</c:v>
                </c:pt>
                <c:pt idx="1782">
                  <c:v>-7.8399999999999997E-3</c:v>
                </c:pt>
                <c:pt idx="1783">
                  <c:v>-7.9290000000000003E-3</c:v>
                </c:pt>
                <c:pt idx="1784">
                  <c:v>-7.9740000000000002E-3</c:v>
                </c:pt>
                <c:pt idx="1785">
                  <c:v>-7.9959999999999996E-3</c:v>
                </c:pt>
                <c:pt idx="1786">
                  <c:v>-8.0630000000000007E-3</c:v>
                </c:pt>
                <c:pt idx="1787">
                  <c:v>-8.1290000000000008E-3</c:v>
                </c:pt>
                <c:pt idx="1788">
                  <c:v>-8.1290000000000008E-3</c:v>
                </c:pt>
                <c:pt idx="1789">
                  <c:v>-8.2410000000000001E-3</c:v>
                </c:pt>
                <c:pt idx="1790">
                  <c:v>-8.2850000000000007E-3</c:v>
                </c:pt>
                <c:pt idx="1791">
                  <c:v>-8.2850000000000007E-3</c:v>
                </c:pt>
                <c:pt idx="1792">
                  <c:v>-8.3289999999999996E-3</c:v>
                </c:pt>
                <c:pt idx="1793">
                  <c:v>-8.3739999999999995E-3</c:v>
                </c:pt>
                <c:pt idx="1794">
                  <c:v>-8.4180000000000001E-3</c:v>
                </c:pt>
                <c:pt idx="1795">
                  <c:v>-8.4180000000000001E-3</c:v>
                </c:pt>
                <c:pt idx="1796">
                  <c:v>-8.463E-3</c:v>
                </c:pt>
                <c:pt idx="1797">
                  <c:v>-8.5290000000000001E-3</c:v>
                </c:pt>
                <c:pt idx="1798">
                  <c:v>-8.5290000000000001E-3</c:v>
                </c:pt>
                <c:pt idx="1799">
                  <c:v>-8.5520000000000006E-3</c:v>
                </c:pt>
                <c:pt idx="1800">
                  <c:v>-8.5520000000000006E-3</c:v>
                </c:pt>
                <c:pt idx="1801">
                  <c:v>-8.6409999999999994E-3</c:v>
                </c:pt>
                <c:pt idx="1802">
                  <c:v>-8.6409999999999994E-3</c:v>
                </c:pt>
                <c:pt idx="1803">
                  <c:v>-8.6630000000000006E-3</c:v>
                </c:pt>
                <c:pt idx="1804">
                  <c:v>-8.6409999999999994E-3</c:v>
                </c:pt>
                <c:pt idx="1805">
                  <c:v>-8.6630000000000006E-3</c:v>
                </c:pt>
                <c:pt idx="1806">
                  <c:v>-8.6409999999999994E-3</c:v>
                </c:pt>
                <c:pt idx="1807">
                  <c:v>-8.6630000000000006E-3</c:v>
                </c:pt>
                <c:pt idx="1808">
                  <c:v>-8.7069999999999995E-3</c:v>
                </c:pt>
                <c:pt idx="1809">
                  <c:v>-8.685E-3</c:v>
                </c:pt>
                <c:pt idx="1810">
                  <c:v>-8.685E-3</c:v>
                </c:pt>
                <c:pt idx="1811">
                  <c:v>-8.7069999999999995E-3</c:v>
                </c:pt>
                <c:pt idx="1812">
                  <c:v>-8.685E-3</c:v>
                </c:pt>
                <c:pt idx="1813">
                  <c:v>-8.6409999999999994E-3</c:v>
                </c:pt>
                <c:pt idx="1814">
                  <c:v>-8.6630000000000006E-3</c:v>
                </c:pt>
                <c:pt idx="1815">
                  <c:v>-8.6409999999999994E-3</c:v>
                </c:pt>
                <c:pt idx="1816">
                  <c:v>-8.6409999999999994E-3</c:v>
                </c:pt>
                <c:pt idx="1817">
                  <c:v>-8.6180000000000007E-3</c:v>
                </c:pt>
                <c:pt idx="1818">
                  <c:v>-8.5959999999999995E-3</c:v>
                </c:pt>
                <c:pt idx="1819">
                  <c:v>-8.6409999999999994E-3</c:v>
                </c:pt>
                <c:pt idx="1820">
                  <c:v>-8.6180000000000007E-3</c:v>
                </c:pt>
                <c:pt idx="1821">
                  <c:v>-8.574E-3</c:v>
                </c:pt>
                <c:pt idx="1822">
                  <c:v>-8.5290000000000001E-3</c:v>
                </c:pt>
                <c:pt idx="1823">
                  <c:v>-8.5070000000000007E-3</c:v>
                </c:pt>
                <c:pt idx="1824">
                  <c:v>-8.4849999999999995E-3</c:v>
                </c:pt>
                <c:pt idx="1825">
                  <c:v>-8.4410000000000006E-3</c:v>
                </c:pt>
                <c:pt idx="1826">
                  <c:v>-8.4180000000000001E-3</c:v>
                </c:pt>
                <c:pt idx="1827">
                  <c:v>-8.3739999999999995E-3</c:v>
                </c:pt>
                <c:pt idx="1828">
                  <c:v>-8.3289999999999996E-3</c:v>
                </c:pt>
                <c:pt idx="1829">
                  <c:v>-8.3070000000000001E-3</c:v>
                </c:pt>
                <c:pt idx="1830">
                  <c:v>-8.2410000000000001E-3</c:v>
                </c:pt>
                <c:pt idx="1831">
                  <c:v>-8.1960000000000002E-3</c:v>
                </c:pt>
                <c:pt idx="1832">
                  <c:v>-8.1519999999999995E-3</c:v>
                </c:pt>
                <c:pt idx="1833">
                  <c:v>-8.1069999999999996E-3</c:v>
                </c:pt>
                <c:pt idx="1834">
                  <c:v>-8.0850000000000002E-3</c:v>
                </c:pt>
                <c:pt idx="1835">
                  <c:v>-8.0180000000000008E-3</c:v>
                </c:pt>
                <c:pt idx="1836">
                  <c:v>-7.9520000000000007E-3</c:v>
                </c:pt>
                <c:pt idx="1837">
                  <c:v>-7.9290000000000003E-3</c:v>
                </c:pt>
                <c:pt idx="1838">
                  <c:v>-7.8849999999999996E-3</c:v>
                </c:pt>
                <c:pt idx="1839">
                  <c:v>-7.8180000000000003E-3</c:v>
                </c:pt>
                <c:pt idx="1840">
                  <c:v>-7.7739999999999997E-3</c:v>
                </c:pt>
                <c:pt idx="1841">
                  <c:v>-7.685E-3</c:v>
                </c:pt>
                <c:pt idx="1842">
                  <c:v>-7.6400000000000001E-3</c:v>
                </c:pt>
                <c:pt idx="1843">
                  <c:v>-7.5510000000000004E-3</c:v>
                </c:pt>
                <c:pt idx="1844">
                  <c:v>-7.5290000000000001E-3</c:v>
                </c:pt>
                <c:pt idx="1845">
                  <c:v>-7.4400000000000004E-3</c:v>
                </c:pt>
                <c:pt idx="1846">
                  <c:v>-7.3959999999999998E-3</c:v>
                </c:pt>
                <c:pt idx="1847">
                  <c:v>-7.2849999999999998E-3</c:v>
                </c:pt>
                <c:pt idx="1848">
                  <c:v>-7.1960000000000001E-3</c:v>
                </c:pt>
                <c:pt idx="1849">
                  <c:v>-7.1739999999999998E-3</c:v>
                </c:pt>
                <c:pt idx="1850">
                  <c:v>-7.0850000000000002E-3</c:v>
                </c:pt>
                <c:pt idx="1851">
                  <c:v>-7.0400000000000003E-3</c:v>
                </c:pt>
                <c:pt idx="1852">
                  <c:v>-6.9740000000000002E-3</c:v>
                </c:pt>
                <c:pt idx="1853">
                  <c:v>-6.8399999999999997E-3</c:v>
                </c:pt>
                <c:pt idx="1854">
                  <c:v>-6.7739999999999996E-3</c:v>
                </c:pt>
                <c:pt idx="1855">
                  <c:v>-6.7070000000000003E-3</c:v>
                </c:pt>
                <c:pt idx="1856">
                  <c:v>-6.6400000000000001E-3</c:v>
                </c:pt>
                <c:pt idx="1857">
                  <c:v>-6.5069999999999998E-3</c:v>
                </c:pt>
                <c:pt idx="1858">
                  <c:v>-6.4619999999999999E-3</c:v>
                </c:pt>
                <c:pt idx="1859">
                  <c:v>-6.3509999999999999E-3</c:v>
                </c:pt>
                <c:pt idx="1860">
                  <c:v>-6.2849999999999998E-3</c:v>
                </c:pt>
                <c:pt idx="1861">
                  <c:v>-6.1960000000000001E-3</c:v>
                </c:pt>
                <c:pt idx="1862">
                  <c:v>-6.1289999999999999E-3</c:v>
                </c:pt>
                <c:pt idx="1863">
                  <c:v>-6.0619999999999997E-3</c:v>
                </c:pt>
                <c:pt idx="1864">
                  <c:v>-5.9509999999999997E-3</c:v>
                </c:pt>
                <c:pt idx="1865">
                  <c:v>-5.862E-3</c:v>
                </c:pt>
                <c:pt idx="1866">
                  <c:v>-5.7730000000000004E-3</c:v>
                </c:pt>
                <c:pt idx="1867">
                  <c:v>-5.7070000000000003E-3</c:v>
                </c:pt>
                <c:pt idx="1868">
                  <c:v>-5.5960000000000003E-3</c:v>
                </c:pt>
                <c:pt idx="1869">
                  <c:v>-5.5290000000000001E-3</c:v>
                </c:pt>
                <c:pt idx="1870">
                  <c:v>-5.3730000000000002E-3</c:v>
                </c:pt>
                <c:pt idx="1871">
                  <c:v>-5.3070000000000001E-3</c:v>
                </c:pt>
                <c:pt idx="1872">
                  <c:v>-5.195E-3</c:v>
                </c:pt>
                <c:pt idx="1873">
                  <c:v>-5.1289999999999999E-3</c:v>
                </c:pt>
                <c:pt idx="1874">
                  <c:v>-4.973E-3</c:v>
                </c:pt>
                <c:pt idx="1875">
                  <c:v>-4.9290000000000002E-3</c:v>
                </c:pt>
                <c:pt idx="1876">
                  <c:v>-4.8180000000000002E-3</c:v>
                </c:pt>
                <c:pt idx="1877">
                  <c:v>-4.7289999999999997E-3</c:v>
                </c:pt>
                <c:pt idx="1878">
                  <c:v>-4.6179999999999997E-3</c:v>
                </c:pt>
                <c:pt idx="1879">
                  <c:v>-4.4840000000000001E-3</c:v>
                </c:pt>
                <c:pt idx="1880">
                  <c:v>-4.4180000000000001E-3</c:v>
                </c:pt>
                <c:pt idx="1881">
                  <c:v>-4.3290000000000004E-3</c:v>
                </c:pt>
                <c:pt idx="1882">
                  <c:v>-4.2399999999999998E-3</c:v>
                </c:pt>
                <c:pt idx="1883">
                  <c:v>-4.1060000000000003E-3</c:v>
                </c:pt>
                <c:pt idx="1884">
                  <c:v>-4.0400000000000002E-3</c:v>
                </c:pt>
                <c:pt idx="1885">
                  <c:v>-3.9509999999999997E-3</c:v>
                </c:pt>
                <c:pt idx="1886">
                  <c:v>-3.862E-3</c:v>
                </c:pt>
                <c:pt idx="1887">
                  <c:v>-3.751E-3</c:v>
                </c:pt>
                <c:pt idx="1888">
                  <c:v>-3.617E-3</c:v>
                </c:pt>
                <c:pt idx="1889">
                  <c:v>-3.5279999999999999E-3</c:v>
                </c:pt>
                <c:pt idx="1890">
                  <c:v>-3.4169999999999999E-3</c:v>
                </c:pt>
                <c:pt idx="1891">
                  <c:v>-3.3279999999999998E-3</c:v>
                </c:pt>
                <c:pt idx="1892">
                  <c:v>-3.2399999999999998E-3</c:v>
                </c:pt>
                <c:pt idx="1893">
                  <c:v>-3.0839999999999999E-3</c:v>
                </c:pt>
                <c:pt idx="1894">
                  <c:v>-2.9949999999999998E-3</c:v>
                </c:pt>
                <c:pt idx="1895">
                  <c:v>-2.9060000000000002E-3</c:v>
                </c:pt>
                <c:pt idx="1896">
                  <c:v>-2.8170000000000001E-3</c:v>
                </c:pt>
                <c:pt idx="1897">
                  <c:v>-2.728E-3</c:v>
                </c:pt>
                <c:pt idx="1898">
                  <c:v>-2.617E-3</c:v>
                </c:pt>
                <c:pt idx="1899">
                  <c:v>-2.5279999999999999E-3</c:v>
                </c:pt>
                <c:pt idx="1900">
                  <c:v>-2.4620000000000002E-3</c:v>
                </c:pt>
                <c:pt idx="1901">
                  <c:v>-2.3059999999999999E-3</c:v>
                </c:pt>
                <c:pt idx="1902">
                  <c:v>-2.2169999999999998E-3</c:v>
                </c:pt>
                <c:pt idx="1903">
                  <c:v>-2.1059999999999998E-3</c:v>
                </c:pt>
                <c:pt idx="1904">
                  <c:v>-1.9729999999999999E-3</c:v>
                </c:pt>
                <c:pt idx="1905">
                  <c:v>-1.884E-3</c:v>
                </c:pt>
                <c:pt idx="1906">
                  <c:v>-1.7730000000000001E-3</c:v>
                </c:pt>
                <c:pt idx="1907">
                  <c:v>-1.684E-3</c:v>
                </c:pt>
                <c:pt idx="1908">
                  <c:v>-1.573E-3</c:v>
                </c:pt>
                <c:pt idx="1909">
                  <c:v>-1.4840000000000001E-3</c:v>
                </c:pt>
                <c:pt idx="1910">
                  <c:v>-1.395E-3</c:v>
                </c:pt>
                <c:pt idx="1911">
                  <c:v>-1.3060000000000001E-3</c:v>
                </c:pt>
                <c:pt idx="1912">
                  <c:v>-1.1950000000000001E-3</c:v>
                </c:pt>
                <c:pt idx="1913">
                  <c:v>-1.0839999999999999E-3</c:v>
                </c:pt>
                <c:pt idx="1914">
                  <c:v>-1.0169999999999999E-3</c:v>
                </c:pt>
                <c:pt idx="1915">
                  <c:v>-9.0600000000000001E-4</c:v>
                </c:pt>
                <c:pt idx="1916">
                  <c:v>-8.3900000000000001E-4</c:v>
                </c:pt>
                <c:pt idx="1917">
                  <c:v>-6.8300000000000001E-4</c:v>
                </c:pt>
                <c:pt idx="1918">
                  <c:v>-6.1700000000000004E-4</c:v>
                </c:pt>
                <c:pt idx="1919">
                  <c:v>-5.0600000000000005E-4</c:v>
                </c:pt>
                <c:pt idx="1920">
                  <c:v>-4.17E-4</c:v>
                </c:pt>
                <c:pt idx="1921">
                  <c:v>-3.28E-4</c:v>
                </c:pt>
                <c:pt idx="1922">
                  <c:v>-2.3900000000000001E-4</c:v>
                </c:pt>
                <c:pt idx="1923">
                  <c:v>-1.2799999999999999E-4</c:v>
                </c:pt>
                <c:pt idx="1924">
                  <c:v>-3.8999999999999999E-5</c:v>
                </c:pt>
                <c:pt idx="1925">
                  <c:v>7.2000000000000002E-5</c:v>
                </c:pt>
                <c:pt idx="1926">
                  <c:v>1.83E-4</c:v>
                </c:pt>
                <c:pt idx="1927">
                  <c:v>2.2800000000000001E-4</c:v>
                </c:pt>
                <c:pt idx="1928">
                  <c:v>2.9399999999999999E-4</c:v>
                </c:pt>
                <c:pt idx="1929">
                  <c:v>4.06E-4</c:v>
                </c:pt>
                <c:pt idx="1930">
                  <c:v>4.7199999999999998E-4</c:v>
                </c:pt>
                <c:pt idx="1931">
                  <c:v>5.6099999999999998E-4</c:v>
                </c:pt>
                <c:pt idx="1932">
                  <c:v>6.7199999999999996E-4</c:v>
                </c:pt>
                <c:pt idx="1933">
                  <c:v>7.3899999999999997E-4</c:v>
                </c:pt>
                <c:pt idx="1934">
                  <c:v>8.0599999999999997E-4</c:v>
                </c:pt>
                <c:pt idx="1935">
                  <c:v>9.3899999999999995E-4</c:v>
                </c:pt>
                <c:pt idx="1936">
                  <c:v>9.8400000000000007E-4</c:v>
                </c:pt>
                <c:pt idx="1937">
                  <c:v>1.0950000000000001E-3</c:v>
                </c:pt>
                <c:pt idx="1938">
                  <c:v>1.1609999999999999E-3</c:v>
                </c:pt>
                <c:pt idx="1939">
                  <c:v>1.317E-3</c:v>
                </c:pt>
                <c:pt idx="1940">
                  <c:v>1.361E-3</c:v>
                </c:pt>
                <c:pt idx="1941">
                  <c:v>1.4499999999999999E-3</c:v>
                </c:pt>
                <c:pt idx="1942">
                  <c:v>1.539E-3</c:v>
                </c:pt>
                <c:pt idx="1943">
                  <c:v>1.5610000000000001E-3</c:v>
                </c:pt>
                <c:pt idx="1944">
                  <c:v>1.65E-3</c:v>
                </c:pt>
                <c:pt idx="1945">
                  <c:v>1.7390000000000001E-3</c:v>
                </c:pt>
                <c:pt idx="1946">
                  <c:v>1.8060000000000001E-3</c:v>
                </c:pt>
                <c:pt idx="1947">
                  <c:v>1.9170000000000001E-3</c:v>
                </c:pt>
                <c:pt idx="1948">
                  <c:v>1.9610000000000001E-3</c:v>
                </c:pt>
                <c:pt idx="1949">
                  <c:v>2.0730000000000002E-3</c:v>
                </c:pt>
                <c:pt idx="1950">
                  <c:v>2.117E-3</c:v>
                </c:pt>
                <c:pt idx="1951">
                  <c:v>2.2279999999999999E-3</c:v>
                </c:pt>
                <c:pt idx="1952">
                  <c:v>2.2950000000000002E-3</c:v>
                </c:pt>
                <c:pt idx="1953">
                  <c:v>2.362E-3</c:v>
                </c:pt>
                <c:pt idx="1954">
                  <c:v>2.428E-3</c:v>
                </c:pt>
                <c:pt idx="1955">
                  <c:v>2.4949999999999998E-3</c:v>
                </c:pt>
                <c:pt idx="1956">
                  <c:v>2.5839999999999999E-3</c:v>
                </c:pt>
                <c:pt idx="1957">
                  <c:v>2.673E-3</c:v>
                </c:pt>
                <c:pt idx="1958">
                  <c:v>2.7169999999999998E-3</c:v>
                </c:pt>
                <c:pt idx="1959">
                  <c:v>2.784E-3</c:v>
                </c:pt>
                <c:pt idx="1960">
                  <c:v>2.8059999999999999E-3</c:v>
                </c:pt>
                <c:pt idx="1961">
                  <c:v>2.895E-3</c:v>
                </c:pt>
                <c:pt idx="1962">
                  <c:v>2.9840000000000001E-3</c:v>
                </c:pt>
                <c:pt idx="1963">
                  <c:v>3.006E-3</c:v>
                </c:pt>
                <c:pt idx="1964">
                  <c:v>3.0950000000000001E-3</c:v>
                </c:pt>
                <c:pt idx="1965">
                  <c:v>3.1389999999999999E-3</c:v>
                </c:pt>
                <c:pt idx="1966">
                  <c:v>3.1840000000000002E-3</c:v>
                </c:pt>
                <c:pt idx="1967">
                  <c:v>3.2950000000000002E-3</c:v>
                </c:pt>
                <c:pt idx="1968">
                  <c:v>3.3400000000000001E-3</c:v>
                </c:pt>
                <c:pt idx="1969">
                  <c:v>3.4060000000000002E-3</c:v>
                </c:pt>
                <c:pt idx="1970">
                  <c:v>3.4510000000000001E-3</c:v>
                </c:pt>
                <c:pt idx="1971">
                  <c:v>3.4949999999999998E-3</c:v>
                </c:pt>
                <c:pt idx="1972">
                  <c:v>3.5620000000000001E-3</c:v>
                </c:pt>
                <c:pt idx="1973">
                  <c:v>3.6059999999999998E-3</c:v>
                </c:pt>
                <c:pt idx="1974">
                  <c:v>3.673E-3</c:v>
                </c:pt>
                <c:pt idx="1975">
                  <c:v>3.6949999999999999E-3</c:v>
                </c:pt>
                <c:pt idx="1976">
                  <c:v>3.784E-3</c:v>
                </c:pt>
                <c:pt idx="1977">
                  <c:v>3.784E-3</c:v>
                </c:pt>
                <c:pt idx="1978">
                  <c:v>3.8730000000000001E-3</c:v>
                </c:pt>
                <c:pt idx="1979">
                  <c:v>3.9170000000000003E-3</c:v>
                </c:pt>
                <c:pt idx="1980">
                  <c:v>3.9620000000000002E-3</c:v>
                </c:pt>
                <c:pt idx="1981">
                  <c:v>4.0509999999999999E-3</c:v>
                </c:pt>
                <c:pt idx="1982">
                  <c:v>4.0730000000000002E-3</c:v>
                </c:pt>
                <c:pt idx="1983">
                  <c:v>4.117E-3</c:v>
                </c:pt>
                <c:pt idx="1984">
                  <c:v>4.1399999999999996E-3</c:v>
                </c:pt>
                <c:pt idx="1985">
                  <c:v>4.2290000000000001E-3</c:v>
                </c:pt>
                <c:pt idx="1986">
                  <c:v>4.2729999999999999E-3</c:v>
                </c:pt>
                <c:pt idx="1987">
                  <c:v>4.3400000000000001E-3</c:v>
                </c:pt>
                <c:pt idx="1988">
                  <c:v>4.3179999999999998E-3</c:v>
                </c:pt>
                <c:pt idx="1989">
                  <c:v>4.3839999999999999E-3</c:v>
                </c:pt>
                <c:pt idx="1990">
                  <c:v>4.4510000000000001E-3</c:v>
                </c:pt>
                <c:pt idx="1991">
                  <c:v>4.4730000000000004E-3</c:v>
                </c:pt>
                <c:pt idx="1992">
                  <c:v>4.4949999999999999E-3</c:v>
                </c:pt>
                <c:pt idx="1993">
                  <c:v>4.5180000000000003E-3</c:v>
                </c:pt>
                <c:pt idx="1994">
                  <c:v>4.5399999999999998E-3</c:v>
                </c:pt>
                <c:pt idx="1995">
                  <c:v>4.6059999999999999E-3</c:v>
                </c:pt>
                <c:pt idx="1996">
                  <c:v>4.6290000000000003E-3</c:v>
                </c:pt>
                <c:pt idx="1997">
                  <c:v>4.6509999999999998E-3</c:v>
                </c:pt>
                <c:pt idx="1998">
                  <c:v>4.6950000000000004E-3</c:v>
                </c:pt>
                <c:pt idx="1999">
                  <c:v>4.7619999999999997E-3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752896"/>
        <c:axId val="179753472"/>
      </c:scatterChar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'ATF1321'!$A$501:$A$2500</c:f>
              <c:numCache>
                <c:formatCode>0.00E+00</c:formatCode>
                <c:ptCount val="2000"/>
                <c:pt idx="0">
                  <c:v>-6.8867999999999998E-9</c:v>
                </c:pt>
                <c:pt idx="1">
                  <c:v>-6.8805E-9</c:v>
                </c:pt>
                <c:pt idx="2">
                  <c:v>-6.8742999999999997E-9</c:v>
                </c:pt>
                <c:pt idx="3">
                  <c:v>-6.8679999999999999E-9</c:v>
                </c:pt>
                <c:pt idx="4">
                  <c:v>-6.8617999999999996E-9</c:v>
                </c:pt>
                <c:pt idx="5">
                  <c:v>-6.8554999999999997E-9</c:v>
                </c:pt>
                <c:pt idx="6">
                  <c:v>-6.8493000000000003E-9</c:v>
                </c:pt>
                <c:pt idx="7">
                  <c:v>-6.8429999999999996E-9</c:v>
                </c:pt>
                <c:pt idx="8">
                  <c:v>-6.8368000000000002E-9</c:v>
                </c:pt>
                <c:pt idx="9">
                  <c:v>-6.8305000000000003E-9</c:v>
                </c:pt>
                <c:pt idx="10">
                  <c:v>-6.8243000000000001E-9</c:v>
                </c:pt>
                <c:pt idx="11">
                  <c:v>-6.8180000000000002E-9</c:v>
                </c:pt>
                <c:pt idx="12">
                  <c:v>-6.8118E-9</c:v>
                </c:pt>
                <c:pt idx="13">
                  <c:v>-6.8055000000000001E-9</c:v>
                </c:pt>
                <c:pt idx="14">
                  <c:v>-6.7992999999999999E-9</c:v>
                </c:pt>
                <c:pt idx="15">
                  <c:v>-6.793E-9</c:v>
                </c:pt>
                <c:pt idx="16">
                  <c:v>-6.7867999999999998E-9</c:v>
                </c:pt>
                <c:pt idx="17">
                  <c:v>-6.7804999999999999E-9</c:v>
                </c:pt>
                <c:pt idx="18">
                  <c:v>-6.7742999999999997E-9</c:v>
                </c:pt>
                <c:pt idx="19">
                  <c:v>-6.7679999999999998E-9</c:v>
                </c:pt>
                <c:pt idx="20">
                  <c:v>-6.7618000000000004E-9</c:v>
                </c:pt>
                <c:pt idx="21">
                  <c:v>-6.7554999999999997E-9</c:v>
                </c:pt>
                <c:pt idx="22">
                  <c:v>-6.7493000000000003E-9</c:v>
                </c:pt>
                <c:pt idx="23">
                  <c:v>-6.7430000000000004E-9</c:v>
                </c:pt>
                <c:pt idx="24">
                  <c:v>-6.7368000000000001E-9</c:v>
                </c:pt>
                <c:pt idx="25">
                  <c:v>-6.7305000000000003E-9</c:v>
                </c:pt>
                <c:pt idx="26">
                  <c:v>-6.7243E-9</c:v>
                </c:pt>
                <c:pt idx="27">
                  <c:v>-6.7180000000000002E-9</c:v>
                </c:pt>
                <c:pt idx="28">
                  <c:v>-6.7117999999999999E-9</c:v>
                </c:pt>
                <c:pt idx="29">
                  <c:v>-6.7055000000000001E-9</c:v>
                </c:pt>
                <c:pt idx="30">
                  <c:v>-6.6992999999999998E-9</c:v>
                </c:pt>
                <c:pt idx="31">
                  <c:v>-6.6929999999999999E-9</c:v>
                </c:pt>
                <c:pt idx="32">
                  <c:v>-6.6867999999999997E-9</c:v>
                </c:pt>
                <c:pt idx="33">
                  <c:v>-6.6804999999999998E-9</c:v>
                </c:pt>
                <c:pt idx="34">
                  <c:v>-6.6743000000000004E-9</c:v>
                </c:pt>
                <c:pt idx="35">
                  <c:v>-6.6679999999999997E-9</c:v>
                </c:pt>
                <c:pt idx="36">
                  <c:v>-6.6618000000000003E-9</c:v>
                </c:pt>
                <c:pt idx="37">
                  <c:v>-6.6554999999999996E-9</c:v>
                </c:pt>
                <c:pt idx="38">
                  <c:v>-6.6493000000000002E-9</c:v>
                </c:pt>
                <c:pt idx="39">
                  <c:v>-6.6430000000000003E-9</c:v>
                </c:pt>
                <c:pt idx="40">
                  <c:v>-6.6368000000000001E-9</c:v>
                </c:pt>
                <c:pt idx="41">
                  <c:v>-6.6305000000000002E-9</c:v>
                </c:pt>
                <c:pt idx="42">
                  <c:v>-6.6243E-9</c:v>
                </c:pt>
                <c:pt idx="43">
                  <c:v>-6.6180000000000001E-9</c:v>
                </c:pt>
                <c:pt idx="44">
                  <c:v>-6.6117999999999999E-9</c:v>
                </c:pt>
                <c:pt idx="45">
                  <c:v>-6.6055E-9</c:v>
                </c:pt>
                <c:pt idx="46">
                  <c:v>-6.5992999999999997E-9</c:v>
                </c:pt>
                <c:pt idx="47">
                  <c:v>-6.5929999999999999E-9</c:v>
                </c:pt>
                <c:pt idx="48">
                  <c:v>-6.5867999999999996E-9</c:v>
                </c:pt>
                <c:pt idx="49">
                  <c:v>-6.5804999999999998E-9</c:v>
                </c:pt>
                <c:pt idx="50">
                  <c:v>-6.5743000000000003E-9</c:v>
                </c:pt>
                <c:pt idx="51">
                  <c:v>-6.5679999999999997E-9</c:v>
                </c:pt>
                <c:pt idx="52">
                  <c:v>-6.5618000000000002E-9</c:v>
                </c:pt>
                <c:pt idx="53">
                  <c:v>-6.5555000000000004E-9</c:v>
                </c:pt>
                <c:pt idx="54">
                  <c:v>-6.5493000000000001E-9</c:v>
                </c:pt>
                <c:pt idx="55">
                  <c:v>-6.5430000000000003E-9</c:v>
                </c:pt>
                <c:pt idx="56">
                  <c:v>-6.5368E-9</c:v>
                </c:pt>
                <c:pt idx="57">
                  <c:v>-6.5305000000000001E-9</c:v>
                </c:pt>
                <c:pt idx="58">
                  <c:v>-6.5242999999999999E-9</c:v>
                </c:pt>
                <c:pt idx="59">
                  <c:v>-6.518E-9</c:v>
                </c:pt>
                <c:pt idx="60">
                  <c:v>-6.5117999999999998E-9</c:v>
                </c:pt>
                <c:pt idx="61">
                  <c:v>-6.5054999999999999E-9</c:v>
                </c:pt>
                <c:pt idx="62">
                  <c:v>-6.4992999999999997E-9</c:v>
                </c:pt>
                <c:pt idx="63">
                  <c:v>-6.4929999999999998E-9</c:v>
                </c:pt>
                <c:pt idx="64">
                  <c:v>-6.4868000000000004E-9</c:v>
                </c:pt>
                <c:pt idx="65">
                  <c:v>-6.4804999999999997E-9</c:v>
                </c:pt>
                <c:pt idx="66">
                  <c:v>-6.4743000000000003E-9</c:v>
                </c:pt>
                <c:pt idx="67">
                  <c:v>-6.4680000000000004E-9</c:v>
                </c:pt>
                <c:pt idx="68">
                  <c:v>-6.4618000000000002E-9</c:v>
                </c:pt>
                <c:pt idx="69">
                  <c:v>-6.4555000000000003E-9</c:v>
                </c:pt>
                <c:pt idx="70">
                  <c:v>-6.4493000000000001E-9</c:v>
                </c:pt>
                <c:pt idx="71">
                  <c:v>-6.4430000000000002E-9</c:v>
                </c:pt>
                <c:pt idx="72">
                  <c:v>-6.4367999999999999E-9</c:v>
                </c:pt>
                <c:pt idx="73">
                  <c:v>-6.4305000000000001E-9</c:v>
                </c:pt>
                <c:pt idx="74">
                  <c:v>-6.4242999999999998E-9</c:v>
                </c:pt>
                <c:pt idx="75">
                  <c:v>-6.418E-9</c:v>
                </c:pt>
                <c:pt idx="76">
                  <c:v>-6.4117999999999997E-9</c:v>
                </c:pt>
                <c:pt idx="77">
                  <c:v>-6.4054999999999999E-9</c:v>
                </c:pt>
                <c:pt idx="78">
                  <c:v>-6.3992999999999996E-9</c:v>
                </c:pt>
                <c:pt idx="79">
                  <c:v>-6.3929999999999997E-9</c:v>
                </c:pt>
                <c:pt idx="80">
                  <c:v>-6.3868000000000003E-9</c:v>
                </c:pt>
                <c:pt idx="81">
                  <c:v>-6.3804999999999996E-9</c:v>
                </c:pt>
                <c:pt idx="82">
                  <c:v>-6.3743000000000002E-9</c:v>
                </c:pt>
                <c:pt idx="83">
                  <c:v>-6.3680000000000003E-9</c:v>
                </c:pt>
                <c:pt idx="84">
                  <c:v>-6.3618000000000001E-9</c:v>
                </c:pt>
                <c:pt idx="85">
                  <c:v>-6.3555000000000002E-9</c:v>
                </c:pt>
                <c:pt idx="86">
                  <c:v>-6.3493E-9</c:v>
                </c:pt>
                <c:pt idx="87">
                  <c:v>-6.3430000000000001E-9</c:v>
                </c:pt>
                <c:pt idx="88">
                  <c:v>-6.3367999999999999E-9</c:v>
                </c:pt>
                <c:pt idx="89">
                  <c:v>-6.3305E-9</c:v>
                </c:pt>
                <c:pt idx="90">
                  <c:v>-6.3242999999999998E-9</c:v>
                </c:pt>
                <c:pt idx="91">
                  <c:v>-6.3179999999999999E-9</c:v>
                </c:pt>
                <c:pt idx="92">
                  <c:v>-6.3117999999999996E-9</c:v>
                </c:pt>
                <c:pt idx="93">
                  <c:v>-6.3054999999999998E-9</c:v>
                </c:pt>
                <c:pt idx="94">
                  <c:v>-6.2993000000000004E-9</c:v>
                </c:pt>
                <c:pt idx="95">
                  <c:v>-6.2929999999999997E-9</c:v>
                </c:pt>
                <c:pt idx="96">
                  <c:v>-6.2868000000000003E-9</c:v>
                </c:pt>
                <c:pt idx="97">
                  <c:v>-6.2805000000000004E-9</c:v>
                </c:pt>
                <c:pt idx="98">
                  <c:v>-6.2743000000000001E-9</c:v>
                </c:pt>
                <c:pt idx="99">
                  <c:v>-6.2680000000000003E-9</c:v>
                </c:pt>
                <c:pt idx="100">
                  <c:v>-6.2618E-9</c:v>
                </c:pt>
                <c:pt idx="101">
                  <c:v>-6.2555000000000002E-9</c:v>
                </c:pt>
                <c:pt idx="102">
                  <c:v>-6.2492999999999999E-9</c:v>
                </c:pt>
                <c:pt idx="103">
                  <c:v>-6.2430000000000001E-9</c:v>
                </c:pt>
                <c:pt idx="104">
                  <c:v>-6.2367999999999998E-9</c:v>
                </c:pt>
                <c:pt idx="105">
                  <c:v>-6.2304999999999999E-9</c:v>
                </c:pt>
                <c:pt idx="106">
                  <c:v>-6.2242999999999997E-9</c:v>
                </c:pt>
                <c:pt idx="107">
                  <c:v>-6.2179999999999998E-9</c:v>
                </c:pt>
                <c:pt idx="108">
                  <c:v>-6.2118000000000004E-9</c:v>
                </c:pt>
                <c:pt idx="109">
                  <c:v>-6.2054999999999997E-9</c:v>
                </c:pt>
                <c:pt idx="110">
                  <c:v>-6.1993000000000003E-9</c:v>
                </c:pt>
                <c:pt idx="111">
                  <c:v>-6.1929999999999996E-9</c:v>
                </c:pt>
                <c:pt idx="112">
                  <c:v>-6.1868000000000002E-9</c:v>
                </c:pt>
                <c:pt idx="113">
                  <c:v>-6.1805000000000003E-9</c:v>
                </c:pt>
                <c:pt idx="114">
                  <c:v>-6.1743000000000001E-9</c:v>
                </c:pt>
                <c:pt idx="115">
                  <c:v>-6.1680000000000002E-9</c:v>
                </c:pt>
                <c:pt idx="116">
                  <c:v>-6.1618E-9</c:v>
                </c:pt>
                <c:pt idx="117">
                  <c:v>-6.1555000000000001E-9</c:v>
                </c:pt>
                <c:pt idx="118">
                  <c:v>-6.1492999999999998E-9</c:v>
                </c:pt>
                <c:pt idx="119">
                  <c:v>-6.143E-9</c:v>
                </c:pt>
                <c:pt idx="120">
                  <c:v>-6.1367999999999997E-9</c:v>
                </c:pt>
                <c:pt idx="121">
                  <c:v>-6.1304999999999999E-9</c:v>
                </c:pt>
                <c:pt idx="122">
                  <c:v>-6.1242999999999996E-9</c:v>
                </c:pt>
                <c:pt idx="123">
                  <c:v>-6.1179999999999998E-9</c:v>
                </c:pt>
                <c:pt idx="124">
                  <c:v>-6.1118000000000003E-9</c:v>
                </c:pt>
                <c:pt idx="125">
                  <c:v>-6.1054999999999996E-9</c:v>
                </c:pt>
                <c:pt idx="126">
                  <c:v>-6.0993000000000002E-9</c:v>
                </c:pt>
                <c:pt idx="127">
                  <c:v>-6.0930000000000004E-9</c:v>
                </c:pt>
                <c:pt idx="128">
                  <c:v>-6.0868000000000001E-9</c:v>
                </c:pt>
                <c:pt idx="129">
                  <c:v>-6.0805000000000003E-9</c:v>
                </c:pt>
                <c:pt idx="130">
                  <c:v>-6.0743E-9</c:v>
                </c:pt>
                <c:pt idx="131">
                  <c:v>-6.0680000000000001E-9</c:v>
                </c:pt>
                <c:pt idx="132">
                  <c:v>-6.0617999999999999E-9</c:v>
                </c:pt>
                <c:pt idx="133">
                  <c:v>-6.0555E-9</c:v>
                </c:pt>
                <c:pt idx="134">
                  <c:v>-6.0492999999999998E-9</c:v>
                </c:pt>
                <c:pt idx="135">
                  <c:v>-6.0429999999999999E-9</c:v>
                </c:pt>
                <c:pt idx="136">
                  <c:v>-6.0367999999999997E-9</c:v>
                </c:pt>
                <c:pt idx="137">
                  <c:v>-6.0304999999999998E-9</c:v>
                </c:pt>
                <c:pt idx="138">
                  <c:v>-6.0243000000000004E-9</c:v>
                </c:pt>
                <c:pt idx="139">
                  <c:v>-6.0179999999999997E-9</c:v>
                </c:pt>
                <c:pt idx="140">
                  <c:v>-6.0118000000000003E-9</c:v>
                </c:pt>
                <c:pt idx="141">
                  <c:v>-6.0055000000000004E-9</c:v>
                </c:pt>
                <c:pt idx="142">
                  <c:v>-5.9993000000000002E-9</c:v>
                </c:pt>
                <c:pt idx="143">
                  <c:v>-5.9930000000000003E-9</c:v>
                </c:pt>
                <c:pt idx="144">
                  <c:v>-5.9868E-9</c:v>
                </c:pt>
                <c:pt idx="145">
                  <c:v>-5.9805000000000002E-9</c:v>
                </c:pt>
                <c:pt idx="146">
                  <c:v>-5.9742999999999999E-9</c:v>
                </c:pt>
                <c:pt idx="147">
                  <c:v>-5.9680000000000001E-9</c:v>
                </c:pt>
                <c:pt idx="148">
                  <c:v>-5.9617999999999998E-9</c:v>
                </c:pt>
                <c:pt idx="149">
                  <c:v>-5.9555E-9</c:v>
                </c:pt>
                <c:pt idx="150">
                  <c:v>-5.9492999999999997E-9</c:v>
                </c:pt>
                <c:pt idx="151">
                  <c:v>-5.9429999999999998E-9</c:v>
                </c:pt>
                <c:pt idx="152">
                  <c:v>-5.9367999999999996E-9</c:v>
                </c:pt>
                <c:pt idx="153">
                  <c:v>-5.9304999999999997E-9</c:v>
                </c:pt>
                <c:pt idx="154">
                  <c:v>-5.9243000000000003E-9</c:v>
                </c:pt>
                <c:pt idx="155">
                  <c:v>-5.9179999999999996E-9</c:v>
                </c:pt>
                <c:pt idx="156">
                  <c:v>-5.9118000000000002E-9</c:v>
                </c:pt>
                <c:pt idx="157">
                  <c:v>-5.9055000000000003E-9</c:v>
                </c:pt>
                <c:pt idx="158">
                  <c:v>-5.8993000000000001E-9</c:v>
                </c:pt>
                <c:pt idx="159">
                  <c:v>-5.8930000000000002E-9</c:v>
                </c:pt>
                <c:pt idx="160">
                  <c:v>-5.8868E-9</c:v>
                </c:pt>
                <c:pt idx="161">
                  <c:v>-5.8805000000000001E-9</c:v>
                </c:pt>
                <c:pt idx="162">
                  <c:v>-5.8742999999999999E-9</c:v>
                </c:pt>
                <c:pt idx="163">
                  <c:v>-5.868E-9</c:v>
                </c:pt>
                <c:pt idx="164">
                  <c:v>-5.8617999999999998E-9</c:v>
                </c:pt>
                <c:pt idx="165">
                  <c:v>-5.8554999999999999E-9</c:v>
                </c:pt>
                <c:pt idx="166">
                  <c:v>-5.8492999999999996E-9</c:v>
                </c:pt>
                <c:pt idx="167">
                  <c:v>-5.8429999999999998E-9</c:v>
                </c:pt>
                <c:pt idx="168">
                  <c:v>-5.8368000000000004E-9</c:v>
                </c:pt>
                <c:pt idx="169">
                  <c:v>-5.8304999999999997E-9</c:v>
                </c:pt>
                <c:pt idx="170">
                  <c:v>-5.8243000000000002E-9</c:v>
                </c:pt>
                <c:pt idx="171">
                  <c:v>-5.8180000000000004E-9</c:v>
                </c:pt>
                <c:pt idx="172">
                  <c:v>-5.8118000000000001E-9</c:v>
                </c:pt>
                <c:pt idx="173">
                  <c:v>-5.8055000000000003E-9</c:v>
                </c:pt>
                <c:pt idx="174">
                  <c:v>-5.7993E-9</c:v>
                </c:pt>
                <c:pt idx="175">
                  <c:v>-5.7930000000000002E-9</c:v>
                </c:pt>
                <c:pt idx="176">
                  <c:v>-5.7867999999999999E-9</c:v>
                </c:pt>
                <c:pt idx="177">
                  <c:v>-5.7805E-9</c:v>
                </c:pt>
                <c:pt idx="178">
                  <c:v>-5.7742999999999998E-9</c:v>
                </c:pt>
                <c:pt idx="179">
                  <c:v>-5.7679999999999999E-9</c:v>
                </c:pt>
                <c:pt idx="180">
                  <c:v>-5.7617999999999997E-9</c:v>
                </c:pt>
                <c:pt idx="181">
                  <c:v>-5.7554999999999998E-9</c:v>
                </c:pt>
                <c:pt idx="182">
                  <c:v>-5.7493000000000004E-9</c:v>
                </c:pt>
                <c:pt idx="183">
                  <c:v>-5.7429999999999997E-9</c:v>
                </c:pt>
                <c:pt idx="184">
                  <c:v>-5.7368000000000003E-9</c:v>
                </c:pt>
                <c:pt idx="185">
                  <c:v>-5.7304999999999996E-9</c:v>
                </c:pt>
                <c:pt idx="186">
                  <c:v>-5.7243000000000002E-9</c:v>
                </c:pt>
                <c:pt idx="187">
                  <c:v>-5.7180000000000003E-9</c:v>
                </c:pt>
                <c:pt idx="188">
                  <c:v>-5.7118000000000001E-9</c:v>
                </c:pt>
                <c:pt idx="189">
                  <c:v>-5.7055000000000002E-9</c:v>
                </c:pt>
                <c:pt idx="190">
                  <c:v>-5.6993E-9</c:v>
                </c:pt>
                <c:pt idx="191">
                  <c:v>-5.6930000000000001E-9</c:v>
                </c:pt>
                <c:pt idx="192">
                  <c:v>-5.6867999999999998E-9</c:v>
                </c:pt>
                <c:pt idx="193">
                  <c:v>-5.6805E-9</c:v>
                </c:pt>
                <c:pt idx="194">
                  <c:v>-5.6742999999999997E-9</c:v>
                </c:pt>
                <c:pt idx="195">
                  <c:v>-5.6679999999999999E-9</c:v>
                </c:pt>
                <c:pt idx="196">
                  <c:v>-5.6617999999999996E-9</c:v>
                </c:pt>
                <c:pt idx="197">
                  <c:v>-5.6554999999999998E-9</c:v>
                </c:pt>
                <c:pt idx="198">
                  <c:v>-5.6493000000000003E-9</c:v>
                </c:pt>
                <c:pt idx="199">
                  <c:v>-5.6429999999999996E-9</c:v>
                </c:pt>
                <c:pt idx="200">
                  <c:v>-5.6368000000000002E-9</c:v>
                </c:pt>
                <c:pt idx="201">
                  <c:v>-5.6305000000000004E-9</c:v>
                </c:pt>
                <c:pt idx="202">
                  <c:v>-5.6243000000000001E-9</c:v>
                </c:pt>
                <c:pt idx="203">
                  <c:v>-5.6180000000000002E-9</c:v>
                </c:pt>
                <c:pt idx="204">
                  <c:v>-5.6118E-9</c:v>
                </c:pt>
                <c:pt idx="205">
                  <c:v>-5.6055000000000001E-9</c:v>
                </c:pt>
                <c:pt idx="206">
                  <c:v>-5.5992999999999999E-9</c:v>
                </c:pt>
                <c:pt idx="207">
                  <c:v>-5.593E-9</c:v>
                </c:pt>
                <c:pt idx="208">
                  <c:v>-5.5867999999999998E-9</c:v>
                </c:pt>
                <c:pt idx="209">
                  <c:v>-5.5804999999999999E-9</c:v>
                </c:pt>
                <c:pt idx="210">
                  <c:v>-5.5742999999999997E-9</c:v>
                </c:pt>
                <c:pt idx="211">
                  <c:v>-5.5679999999999998E-9</c:v>
                </c:pt>
                <c:pt idx="212">
                  <c:v>-5.5618000000000004E-9</c:v>
                </c:pt>
                <c:pt idx="213">
                  <c:v>-5.5554999999999997E-9</c:v>
                </c:pt>
                <c:pt idx="214">
                  <c:v>-5.5493000000000003E-9</c:v>
                </c:pt>
                <c:pt idx="215">
                  <c:v>-5.5430000000000004E-9</c:v>
                </c:pt>
                <c:pt idx="216">
                  <c:v>-5.5368000000000002E-9</c:v>
                </c:pt>
                <c:pt idx="217">
                  <c:v>-5.5305000000000003E-9</c:v>
                </c:pt>
                <c:pt idx="218">
                  <c:v>-5.5243E-9</c:v>
                </c:pt>
                <c:pt idx="219">
                  <c:v>-5.5180000000000002E-9</c:v>
                </c:pt>
                <c:pt idx="220">
                  <c:v>-5.5117999999999999E-9</c:v>
                </c:pt>
                <c:pt idx="221">
                  <c:v>-5.5055000000000001E-9</c:v>
                </c:pt>
                <c:pt idx="222">
                  <c:v>-5.4992999999999998E-9</c:v>
                </c:pt>
                <c:pt idx="223">
                  <c:v>-5.493E-9</c:v>
                </c:pt>
                <c:pt idx="224">
                  <c:v>-5.4867999999999997E-9</c:v>
                </c:pt>
                <c:pt idx="225">
                  <c:v>-5.4804999999999998E-9</c:v>
                </c:pt>
                <c:pt idx="226">
                  <c:v>-5.4742999999999996E-9</c:v>
                </c:pt>
                <c:pt idx="227">
                  <c:v>-5.4679999999999997E-9</c:v>
                </c:pt>
                <c:pt idx="228">
                  <c:v>-5.4618000000000003E-9</c:v>
                </c:pt>
                <c:pt idx="229">
                  <c:v>-5.4554999999999996E-9</c:v>
                </c:pt>
                <c:pt idx="230">
                  <c:v>-5.4493000000000002E-9</c:v>
                </c:pt>
                <c:pt idx="231">
                  <c:v>-5.4430000000000003E-9</c:v>
                </c:pt>
                <c:pt idx="232">
                  <c:v>-5.4368000000000001E-9</c:v>
                </c:pt>
                <c:pt idx="233">
                  <c:v>-5.4305000000000002E-9</c:v>
                </c:pt>
                <c:pt idx="234">
                  <c:v>-5.4243E-9</c:v>
                </c:pt>
                <c:pt idx="235">
                  <c:v>-5.4180000000000001E-9</c:v>
                </c:pt>
                <c:pt idx="236">
                  <c:v>-5.4117999999999999E-9</c:v>
                </c:pt>
                <c:pt idx="237">
                  <c:v>-5.4055E-9</c:v>
                </c:pt>
                <c:pt idx="238">
                  <c:v>-5.3992999999999997E-9</c:v>
                </c:pt>
                <c:pt idx="239">
                  <c:v>-5.3929999999999999E-9</c:v>
                </c:pt>
                <c:pt idx="240">
                  <c:v>-5.3867999999999996E-9</c:v>
                </c:pt>
                <c:pt idx="241">
                  <c:v>-5.3804999999999998E-9</c:v>
                </c:pt>
                <c:pt idx="242">
                  <c:v>-5.3743000000000004E-9</c:v>
                </c:pt>
                <c:pt idx="243">
                  <c:v>-5.3679999999999997E-9</c:v>
                </c:pt>
                <c:pt idx="244">
                  <c:v>-5.3618000000000002E-9</c:v>
                </c:pt>
                <c:pt idx="245">
                  <c:v>-5.3555000000000004E-9</c:v>
                </c:pt>
                <c:pt idx="246">
                  <c:v>-5.3493000000000001E-9</c:v>
                </c:pt>
                <c:pt idx="247">
                  <c:v>-5.3430000000000003E-9</c:v>
                </c:pt>
                <c:pt idx="248">
                  <c:v>-5.3368E-9</c:v>
                </c:pt>
                <c:pt idx="249">
                  <c:v>-5.3305000000000002E-9</c:v>
                </c:pt>
                <c:pt idx="250">
                  <c:v>-5.3242999999999999E-9</c:v>
                </c:pt>
                <c:pt idx="251">
                  <c:v>-5.318E-9</c:v>
                </c:pt>
                <c:pt idx="252">
                  <c:v>-5.3117999999999998E-9</c:v>
                </c:pt>
                <c:pt idx="253">
                  <c:v>-5.3054999999999999E-9</c:v>
                </c:pt>
                <c:pt idx="254">
                  <c:v>-5.2992999999999997E-9</c:v>
                </c:pt>
                <c:pt idx="255">
                  <c:v>-5.2929999999999998E-9</c:v>
                </c:pt>
                <c:pt idx="256">
                  <c:v>-5.2868000000000004E-9</c:v>
                </c:pt>
                <c:pt idx="257">
                  <c:v>-5.2804999999999997E-9</c:v>
                </c:pt>
                <c:pt idx="258">
                  <c:v>-5.2743000000000003E-9</c:v>
                </c:pt>
                <c:pt idx="259">
                  <c:v>-5.2679999999999996E-9</c:v>
                </c:pt>
                <c:pt idx="260">
                  <c:v>-5.2618000000000002E-9</c:v>
                </c:pt>
                <c:pt idx="261">
                  <c:v>-5.2555000000000003E-9</c:v>
                </c:pt>
                <c:pt idx="262">
                  <c:v>-5.2493000000000001E-9</c:v>
                </c:pt>
                <c:pt idx="263">
                  <c:v>-5.2430000000000002E-9</c:v>
                </c:pt>
                <c:pt idx="264">
                  <c:v>-5.2367999999999999E-9</c:v>
                </c:pt>
                <c:pt idx="265">
                  <c:v>-5.2305000000000001E-9</c:v>
                </c:pt>
                <c:pt idx="266">
                  <c:v>-5.2242999999999998E-9</c:v>
                </c:pt>
                <c:pt idx="267">
                  <c:v>-5.218E-9</c:v>
                </c:pt>
                <c:pt idx="268">
                  <c:v>-5.2117999999999997E-9</c:v>
                </c:pt>
                <c:pt idx="269">
                  <c:v>-5.2054999999999999E-9</c:v>
                </c:pt>
                <c:pt idx="270">
                  <c:v>-5.1992999999999996E-9</c:v>
                </c:pt>
                <c:pt idx="271">
                  <c:v>-5.1929999999999997E-9</c:v>
                </c:pt>
                <c:pt idx="272">
                  <c:v>-5.1868000000000003E-9</c:v>
                </c:pt>
                <c:pt idx="273">
                  <c:v>-5.1804999999999996E-9</c:v>
                </c:pt>
                <c:pt idx="274">
                  <c:v>-5.1743000000000002E-9</c:v>
                </c:pt>
                <c:pt idx="275">
                  <c:v>-5.1680000000000004E-9</c:v>
                </c:pt>
                <c:pt idx="276">
                  <c:v>-5.1618000000000001E-9</c:v>
                </c:pt>
                <c:pt idx="277">
                  <c:v>-5.1555000000000002E-9</c:v>
                </c:pt>
                <c:pt idx="278">
                  <c:v>-5.1493E-9</c:v>
                </c:pt>
                <c:pt idx="279">
                  <c:v>-5.1430000000000001E-9</c:v>
                </c:pt>
                <c:pt idx="280">
                  <c:v>-5.1367999999999999E-9</c:v>
                </c:pt>
                <c:pt idx="281">
                  <c:v>-5.1305E-9</c:v>
                </c:pt>
                <c:pt idx="282">
                  <c:v>-5.1242999999999998E-9</c:v>
                </c:pt>
                <c:pt idx="283">
                  <c:v>-5.1179999999999999E-9</c:v>
                </c:pt>
                <c:pt idx="284">
                  <c:v>-5.1117999999999997E-9</c:v>
                </c:pt>
                <c:pt idx="285">
                  <c:v>-5.1054999999999998E-9</c:v>
                </c:pt>
                <c:pt idx="286">
                  <c:v>-5.0993000000000004E-9</c:v>
                </c:pt>
                <c:pt idx="287">
                  <c:v>-5.0929999999999997E-9</c:v>
                </c:pt>
                <c:pt idx="288">
                  <c:v>-5.0868000000000003E-9</c:v>
                </c:pt>
                <c:pt idx="289">
                  <c:v>-5.0805000000000004E-9</c:v>
                </c:pt>
                <c:pt idx="290">
                  <c:v>-5.0743000000000001E-9</c:v>
                </c:pt>
                <c:pt idx="291">
                  <c:v>-5.0680000000000003E-9</c:v>
                </c:pt>
                <c:pt idx="292">
                  <c:v>-5.0618E-9</c:v>
                </c:pt>
                <c:pt idx="293">
                  <c:v>-5.0555000000000002E-9</c:v>
                </c:pt>
                <c:pt idx="294">
                  <c:v>-5.0492999999999999E-9</c:v>
                </c:pt>
                <c:pt idx="295">
                  <c:v>-5.0430000000000001E-9</c:v>
                </c:pt>
                <c:pt idx="296">
                  <c:v>-5.0367999999999998E-9</c:v>
                </c:pt>
                <c:pt idx="297">
                  <c:v>-5.0304999999999999E-9</c:v>
                </c:pt>
                <c:pt idx="298">
                  <c:v>-5.0242999999999997E-9</c:v>
                </c:pt>
                <c:pt idx="299">
                  <c:v>-5.0179999999999998E-9</c:v>
                </c:pt>
                <c:pt idx="300">
                  <c:v>-5.0117999999999996E-9</c:v>
                </c:pt>
                <c:pt idx="301">
                  <c:v>-5.0054999999999997E-9</c:v>
                </c:pt>
                <c:pt idx="302">
                  <c:v>-4.9993000000000003E-9</c:v>
                </c:pt>
                <c:pt idx="303">
                  <c:v>-4.9929999999999996E-9</c:v>
                </c:pt>
                <c:pt idx="304">
                  <c:v>-4.9868000000000002E-9</c:v>
                </c:pt>
                <c:pt idx="305">
                  <c:v>-4.9805000000000003E-9</c:v>
                </c:pt>
                <c:pt idx="306">
                  <c:v>-4.9743000000000001E-9</c:v>
                </c:pt>
                <c:pt idx="307">
                  <c:v>-4.9680000000000002E-9</c:v>
                </c:pt>
                <c:pt idx="308">
                  <c:v>-4.9618E-9</c:v>
                </c:pt>
                <c:pt idx="309">
                  <c:v>-4.9555000000000001E-9</c:v>
                </c:pt>
                <c:pt idx="310">
                  <c:v>-4.9492999999999999E-9</c:v>
                </c:pt>
                <c:pt idx="311">
                  <c:v>-4.943E-9</c:v>
                </c:pt>
                <c:pt idx="312">
                  <c:v>-4.9367999999999997E-9</c:v>
                </c:pt>
                <c:pt idx="313">
                  <c:v>-4.9304999999999999E-9</c:v>
                </c:pt>
                <c:pt idx="314">
                  <c:v>-4.9242999999999996E-9</c:v>
                </c:pt>
                <c:pt idx="315">
                  <c:v>-4.9179999999999998E-9</c:v>
                </c:pt>
                <c:pt idx="316">
                  <c:v>-4.9118000000000003E-9</c:v>
                </c:pt>
                <c:pt idx="317">
                  <c:v>-4.9054999999999997E-9</c:v>
                </c:pt>
                <c:pt idx="318">
                  <c:v>-4.8993000000000002E-9</c:v>
                </c:pt>
                <c:pt idx="319">
                  <c:v>-4.8930000000000004E-9</c:v>
                </c:pt>
                <c:pt idx="320">
                  <c:v>-4.8868000000000001E-9</c:v>
                </c:pt>
                <c:pt idx="321">
                  <c:v>-4.8805000000000003E-9</c:v>
                </c:pt>
                <c:pt idx="322">
                  <c:v>-4.8743E-9</c:v>
                </c:pt>
                <c:pt idx="323">
                  <c:v>-4.8680000000000001E-9</c:v>
                </c:pt>
                <c:pt idx="324">
                  <c:v>-4.8617999999999999E-9</c:v>
                </c:pt>
                <c:pt idx="325">
                  <c:v>-4.8555E-9</c:v>
                </c:pt>
                <c:pt idx="326">
                  <c:v>-4.8492999999999998E-9</c:v>
                </c:pt>
                <c:pt idx="327">
                  <c:v>-4.8429999999999999E-9</c:v>
                </c:pt>
                <c:pt idx="328">
                  <c:v>-4.8367999999999997E-9</c:v>
                </c:pt>
                <c:pt idx="329">
                  <c:v>-4.8304999999999998E-9</c:v>
                </c:pt>
                <c:pt idx="330">
                  <c:v>-4.8243000000000004E-9</c:v>
                </c:pt>
                <c:pt idx="331">
                  <c:v>-4.8179999999999997E-9</c:v>
                </c:pt>
                <c:pt idx="332">
                  <c:v>-4.8118000000000003E-9</c:v>
                </c:pt>
                <c:pt idx="333">
                  <c:v>-4.8054999999999996E-9</c:v>
                </c:pt>
                <c:pt idx="334">
                  <c:v>-4.7993000000000002E-9</c:v>
                </c:pt>
                <c:pt idx="335">
                  <c:v>-4.7930000000000003E-9</c:v>
                </c:pt>
                <c:pt idx="336">
                  <c:v>-4.7868000000000001E-9</c:v>
                </c:pt>
                <c:pt idx="337">
                  <c:v>-4.7805000000000002E-9</c:v>
                </c:pt>
                <c:pt idx="338">
                  <c:v>-4.7742999999999999E-9</c:v>
                </c:pt>
                <c:pt idx="339">
                  <c:v>-4.7680000000000001E-9</c:v>
                </c:pt>
                <c:pt idx="340">
                  <c:v>-4.7617999999999998E-9</c:v>
                </c:pt>
                <c:pt idx="341">
                  <c:v>-4.7555E-9</c:v>
                </c:pt>
                <c:pt idx="342">
                  <c:v>-4.7492999999999997E-9</c:v>
                </c:pt>
                <c:pt idx="343">
                  <c:v>-4.7429999999999999E-9</c:v>
                </c:pt>
                <c:pt idx="344">
                  <c:v>-4.7367999999999996E-9</c:v>
                </c:pt>
                <c:pt idx="345">
                  <c:v>-4.7304999999999997E-9</c:v>
                </c:pt>
                <c:pt idx="346">
                  <c:v>-4.7243000000000003E-9</c:v>
                </c:pt>
                <c:pt idx="347">
                  <c:v>-4.7179999999999996E-9</c:v>
                </c:pt>
                <c:pt idx="348">
                  <c:v>-4.7118000000000002E-9</c:v>
                </c:pt>
                <c:pt idx="349">
                  <c:v>-4.7055000000000003E-9</c:v>
                </c:pt>
                <c:pt idx="350">
                  <c:v>-4.6993000000000001E-9</c:v>
                </c:pt>
                <c:pt idx="351">
                  <c:v>-4.6930000000000002E-9</c:v>
                </c:pt>
                <c:pt idx="352">
                  <c:v>-4.6868E-9</c:v>
                </c:pt>
                <c:pt idx="353">
                  <c:v>-4.6805000000000001E-9</c:v>
                </c:pt>
                <c:pt idx="354">
                  <c:v>-4.6742999999999999E-9</c:v>
                </c:pt>
                <c:pt idx="355">
                  <c:v>-4.668E-9</c:v>
                </c:pt>
                <c:pt idx="356">
                  <c:v>-4.6617999999999998E-9</c:v>
                </c:pt>
                <c:pt idx="357">
                  <c:v>-4.6554999999999999E-9</c:v>
                </c:pt>
                <c:pt idx="358">
                  <c:v>-4.6492999999999997E-9</c:v>
                </c:pt>
                <c:pt idx="359">
                  <c:v>-4.6429999999999998E-9</c:v>
                </c:pt>
                <c:pt idx="360">
                  <c:v>-4.6368000000000004E-9</c:v>
                </c:pt>
                <c:pt idx="361">
                  <c:v>-4.6304999999999997E-9</c:v>
                </c:pt>
                <c:pt idx="362">
                  <c:v>-4.6243000000000003E-9</c:v>
                </c:pt>
                <c:pt idx="363">
                  <c:v>-4.6180000000000004E-9</c:v>
                </c:pt>
                <c:pt idx="364">
                  <c:v>-4.6118000000000001E-9</c:v>
                </c:pt>
                <c:pt idx="365">
                  <c:v>-4.6055000000000003E-9</c:v>
                </c:pt>
                <c:pt idx="366">
                  <c:v>-4.5993E-9</c:v>
                </c:pt>
                <c:pt idx="367">
                  <c:v>-4.5930000000000002E-9</c:v>
                </c:pt>
                <c:pt idx="368">
                  <c:v>-4.5867999999999999E-9</c:v>
                </c:pt>
                <c:pt idx="369">
                  <c:v>-4.5805000000000001E-9</c:v>
                </c:pt>
                <c:pt idx="370">
                  <c:v>-4.5742999999999998E-9</c:v>
                </c:pt>
                <c:pt idx="371">
                  <c:v>-4.5679999999999999E-9</c:v>
                </c:pt>
                <c:pt idx="372">
                  <c:v>-4.5617999999999997E-9</c:v>
                </c:pt>
                <c:pt idx="373">
                  <c:v>-4.5554999999999998E-9</c:v>
                </c:pt>
                <c:pt idx="374">
                  <c:v>-4.5493000000000004E-9</c:v>
                </c:pt>
                <c:pt idx="375">
                  <c:v>-4.5429999999999997E-9</c:v>
                </c:pt>
                <c:pt idx="376">
                  <c:v>-4.5368000000000003E-9</c:v>
                </c:pt>
                <c:pt idx="377">
                  <c:v>-4.5304999999999996E-9</c:v>
                </c:pt>
                <c:pt idx="378">
                  <c:v>-4.5243000000000002E-9</c:v>
                </c:pt>
                <c:pt idx="379">
                  <c:v>-4.5180000000000003E-9</c:v>
                </c:pt>
                <c:pt idx="380">
                  <c:v>-4.5118000000000001E-9</c:v>
                </c:pt>
                <c:pt idx="381">
                  <c:v>-4.5055000000000002E-9</c:v>
                </c:pt>
                <c:pt idx="382">
                  <c:v>-4.4993E-9</c:v>
                </c:pt>
                <c:pt idx="383">
                  <c:v>-4.4930000000000001E-9</c:v>
                </c:pt>
                <c:pt idx="384">
                  <c:v>-4.4867999999999999E-9</c:v>
                </c:pt>
                <c:pt idx="385">
                  <c:v>-4.4805E-9</c:v>
                </c:pt>
                <c:pt idx="386">
                  <c:v>-4.4742999999999997E-9</c:v>
                </c:pt>
                <c:pt idx="387">
                  <c:v>-4.4679999999999999E-9</c:v>
                </c:pt>
                <c:pt idx="388">
                  <c:v>-4.4617999999999996E-9</c:v>
                </c:pt>
                <c:pt idx="389">
                  <c:v>-4.4554999999999998E-9</c:v>
                </c:pt>
                <c:pt idx="390">
                  <c:v>-4.4493000000000003E-9</c:v>
                </c:pt>
                <c:pt idx="391">
                  <c:v>-4.4429999999999996E-9</c:v>
                </c:pt>
                <c:pt idx="392">
                  <c:v>-4.4368000000000002E-9</c:v>
                </c:pt>
                <c:pt idx="393">
                  <c:v>-4.4305000000000004E-9</c:v>
                </c:pt>
                <c:pt idx="394">
                  <c:v>-4.4243000000000001E-9</c:v>
                </c:pt>
                <c:pt idx="395">
                  <c:v>-4.4180000000000003E-9</c:v>
                </c:pt>
                <c:pt idx="396">
                  <c:v>-4.4118E-9</c:v>
                </c:pt>
                <c:pt idx="397">
                  <c:v>-4.4055000000000001E-9</c:v>
                </c:pt>
                <c:pt idx="398">
                  <c:v>-4.3992999999999999E-9</c:v>
                </c:pt>
                <c:pt idx="399">
                  <c:v>-4.393E-9</c:v>
                </c:pt>
                <c:pt idx="400">
                  <c:v>-4.3867999999999998E-9</c:v>
                </c:pt>
                <c:pt idx="401">
                  <c:v>-4.3804999999999999E-9</c:v>
                </c:pt>
                <c:pt idx="402">
                  <c:v>-4.3742999999999997E-9</c:v>
                </c:pt>
                <c:pt idx="403">
                  <c:v>-4.3679999999999998E-9</c:v>
                </c:pt>
                <c:pt idx="404">
                  <c:v>-4.3618000000000004E-9</c:v>
                </c:pt>
                <c:pt idx="405">
                  <c:v>-4.3554999999999997E-9</c:v>
                </c:pt>
                <c:pt idx="406">
                  <c:v>-4.3493000000000003E-9</c:v>
                </c:pt>
                <c:pt idx="407">
                  <c:v>-4.3430000000000004E-9</c:v>
                </c:pt>
                <c:pt idx="408">
                  <c:v>-4.3368000000000002E-9</c:v>
                </c:pt>
                <c:pt idx="409">
                  <c:v>-4.3305000000000003E-9</c:v>
                </c:pt>
                <c:pt idx="410">
                  <c:v>-4.3243E-9</c:v>
                </c:pt>
                <c:pt idx="411">
                  <c:v>-4.3180000000000002E-9</c:v>
                </c:pt>
                <c:pt idx="412">
                  <c:v>-4.3117999999999999E-9</c:v>
                </c:pt>
                <c:pt idx="413">
                  <c:v>-4.3055000000000001E-9</c:v>
                </c:pt>
                <c:pt idx="414">
                  <c:v>-4.2992999999999998E-9</c:v>
                </c:pt>
                <c:pt idx="415">
                  <c:v>-4.293E-9</c:v>
                </c:pt>
                <c:pt idx="416">
                  <c:v>-4.2867999999999997E-9</c:v>
                </c:pt>
                <c:pt idx="417">
                  <c:v>-4.2804999999999998E-9</c:v>
                </c:pt>
                <c:pt idx="418">
                  <c:v>-4.2742999999999996E-9</c:v>
                </c:pt>
                <c:pt idx="419">
                  <c:v>-4.2679999999999997E-9</c:v>
                </c:pt>
                <c:pt idx="420">
                  <c:v>-4.2618000000000003E-9</c:v>
                </c:pt>
                <c:pt idx="421">
                  <c:v>-4.2554999999999996E-9</c:v>
                </c:pt>
                <c:pt idx="422">
                  <c:v>-4.2493000000000002E-9</c:v>
                </c:pt>
                <c:pt idx="423">
                  <c:v>-4.2430000000000003E-9</c:v>
                </c:pt>
                <c:pt idx="424">
                  <c:v>-4.2368000000000001E-9</c:v>
                </c:pt>
                <c:pt idx="425">
                  <c:v>-4.2305000000000002E-9</c:v>
                </c:pt>
                <c:pt idx="426">
                  <c:v>-4.2243E-9</c:v>
                </c:pt>
                <c:pt idx="427">
                  <c:v>-4.2180000000000001E-9</c:v>
                </c:pt>
                <c:pt idx="428">
                  <c:v>-4.2117999999999999E-9</c:v>
                </c:pt>
                <c:pt idx="429">
                  <c:v>-4.2055E-9</c:v>
                </c:pt>
                <c:pt idx="430">
                  <c:v>-4.1992999999999998E-9</c:v>
                </c:pt>
                <c:pt idx="431">
                  <c:v>-4.1929999999999999E-9</c:v>
                </c:pt>
                <c:pt idx="432">
                  <c:v>-4.1867999999999996E-9</c:v>
                </c:pt>
                <c:pt idx="433">
                  <c:v>-4.1804999999999998E-9</c:v>
                </c:pt>
                <c:pt idx="434">
                  <c:v>-4.1743000000000004E-9</c:v>
                </c:pt>
                <c:pt idx="435">
                  <c:v>-4.1679999999999997E-9</c:v>
                </c:pt>
                <c:pt idx="436">
                  <c:v>-4.1618000000000002E-9</c:v>
                </c:pt>
                <c:pt idx="437">
                  <c:v>-4.1555000000000004E-9</c:v>
                </c:pt>
                <c:pt idx="438">
                  <c:v>-4.1493000000000001E-9</c:v>
                </c:pt>
                <c:pt idx="439">
                  <c:v>-4.1430000000000003E-9</c:v>
                </c:pt>
                <c:pt idx="440">
                  <c:v>-4.1368E-9</c:v>
                </c:pt>
                <c:pt idx="441">
                  <c:v>-4.1305000000000002E-9</c:v>
                </c:pt>
                <c:pt idx="442">
                  <c:v>-4.1242999999999999E-9</c:v>
                </c:pt>
                <c:pt idx="443">
                  <c:v>-4.118E-9</c:v>
                </c:pt>
                <c:pt idx="444">
                  <c:v>-4.1117999999999998E-9</c:v>
                </c:pt>
                <c:pt idx="445">
                  <c:v>-4.1054999999999999E-9</c:v>
                </c:pt>
                <c:pt idx="446">
                  <c:v>-4.0992999999999997E-9</c:v>
                </c:pt>
                <c:pt idx="447">
                  <c:v>-4.0929999999999998E-9</c:v>
                </c:pt>
                <c:pt idx="448">
                  <c:v>-4.0868000000000004E-9</c:v>
                </c:pt>
                <c:pt idx="449">
                  <c:v>-4.0804999999999997E-9</c:v>
                </c:pt>
                <c:pt idx="450">
                  <c:v>-4.0743000000000003E-9</c:v>
                </c:pt>
                <c:pt idx="451">
                  <c:v>-4.0679999999999996E-9</c:v>
                </c:pt>
                <c:pt idx="452">
                  <c:v>-4.0618000000000002E-9</c:v>
                </c:pt>
                <c:pt idx="453">
                  <c:v>-4.0555000000000003E-9</c:v>
                </c:pt>
                <c:pt idx="454">
                  <c:v>-4.0493000000000001E-9</c:v>
                </c:pt>
                <c:pt idx="455">
                  <c:v>-4.0430000000000002E-9</c:v>
                </c:pt>
                <c:pt idx="456">
                  <c:v>-4.0368E-9</c:v>
                </c:pt>
                <c:pt idx="457">
                  <c:v>-4.0305000000000001E-9</c:v>
                </c:pt>
                <c:pt idx="458">
                  <c:v>-4.0242999999999998E-9</c:v>
                </c:pt>
                <c:pt idx="459">
                  <c:v>-4.018E-9</c:v>
                </c:pt>
                <c:pt idx="460">
                  <c:v>-4.0117999999999997E-9</c:v>
                </c:pt>
                <c:pt idx="461">
                  <c:v>-4.0054999999999999E-9</c:v>
                </c:pt>
                <c:pt idx="462">
                  <c:v>-3.9992999999999996E-9</c:v>
                </c:pt>
                <c:pt idx="463">
                  <c:v>-3.9929999999999998E-9</c:v>
                </c:pt>
                <c:pt idx="464">
                  <c:v>-3.9868000000000003E-9</c:v>
                </c:pt>
                <c:pt idx="465">
                  <c:v>-3.9804999999999996E-9</c:v>
                </c:pt>
                <c:pt idx="466">
                  <c:v>-3.9743000000000002E-9</c:v>
                </c:pt>
                <c:pt idx="467">
                  <c:v>-3.9680000000000004E-9</c:v>
                </c:pt>
                <c:pt idx="468">
                  <c:v>-3.9618000000000001E-9</c:v>
                </c:pt>
                <c:pt idx="469">
                  <c:v>-3.9555000000000002E-9</c:v>
                </c:pt>
                <c:pt idx="470">
                  <c:v>-3.9493E-9</c:v>
                </c:pt>
                <c:pt idx="471">
                  <c:v>-3.9430000000000001E-9</c:v>
                </c:pt>
                <c:pt idx="472">
                  <c:v>-3.9367999999999999E-9</c:v>
                </c:pt>
                <c:pt idx="473">
                  <c:v>-3.9305E-9</c:v>
                </c:pt>
                <c:pt idx="474">
                  <c:v>-3.9242999999999998E-9</c:v>
                </c:pt>
                <c:pt idx="475">
                  <c:v>-3.9179999999999999E-9</c:v>
                </c:pt>
                <c:pt idx="476">
                  <c:v>-3.9117999999999997E-9</c:v>
                </c:pt>
                <c:pt idx="477">
                  <c:v>-3.9054999999999998E-9</c:v>
                </c:pt>
                <c:pt idx="478">
                  <c:v>-3.8993000000000004E-9</c:v>
                </c:pt>
                <c:pt idx="479">
                  <c:v>-3.8929999999999997E-9</c:v>
                </c:pt>
                <c:pt idx="480">
                  <c:v>-3.8868000000000003E-9</c:v>
                </c:pt>
                <c:pt idx="481">
                  <c:v>-3.8805000000000004E-9</c:v>
                </c:pt>
                <c:pt idx="482">
                  <c:v>-3.8743000000000002E-9</c:v>
                </c:pt>
                <c:pt idx="483">
                  <c:v>-3.8680000000000003E-9</c:v>
                </c:pt>
                <c:pt idx="484">
                  <c:v>-3.8618E-9</c:v>
                </c:pt>
                <c:pt idx="485">
                  <c:v>-3.8555000000000002E-9</c:v>
                </c:pt>
                <c:pt idx="486">
                  <c:v>-3.8492999999999999E-9</c:v>
                </c:pt>
                <c:pt idx="487">
                  <c:v>-3.8430000000000001E-9</c:v>
                </c:pt>
                <c:pt idx="488">
                  <c:v>-3.8367999999999998E-9</c:v>
                </c:pt>
                <c:pt idx="489">
                  <c:v>-3.8305E-9</c:v>
                </c:pt>
                <c:pt idx="490">
                  <c:v>-3.8242999999999997E-9</c:v>
                </c:pt>
                <c:pt idx="491">
                  <c:v>-3.8179999999999998E-9</c:v>
                </c:pt>
                <c:pt idx="492">
                  <c:v>-3.8117999999999996E-9</c:v>
                </c:pt>
                <c:pt idx="493">
                  <c:v>-3.8054999999999997E-9</c:v>
                </c:pt>
                <c:pt idx="494">
                  <c:v>-3.7993000000000003E-9</c:v>
                </c:pt>
                <c:pt idx="495">
                  <c:v>-3.7929999999999996E-9</c:v>
                </c:pt>
                <c:pt idx="496">
                  <c:v>-3.7868000000000002E-9</c:v>
                </c:pt>
                <c:pt idx="497">
                  <c:v>-3.7805000000000003E-9</c:v>
                </c:pt>
                <c:pt idx="498">
                  <c:v>-3.7743000000000001E-9</c:v>
                </c:pt>
                <c:pt idx="499">
                  <c:v>-3.7680000000000002E-9</c:v>
                </c:pt>
                <c:pt idx="500">
                  <c:v>-3.7618E-9</c:v>
                </c:pt>
                <c:pt idx="501">
                  <c:v>-3.7555000000000001E-9</c:v>
                </c:pt>
                <c:pt idx="502">
                  <c:v>-3.7492999999999999E-9</c:v>
                </c:pt>
                <c:pt idx="503">
                  <c:v>-3.743E-9</c:v>
                </c:pt>
                <c:pt idx="504">
                  <c:v>-3.7367999999999998E-9</c:v>
                </c:pt>
                <c:pt idx="505">
                  <c:v>-3.7304999999999999E-9</c:v>
                </c:pt>
                <c:pt idx="506">
                  <c:v>-3.7243000000000001E-9</c:v>
                </c:pt>
                <c:pt idx="507">
                  <c:v>-3.7180000000000002E-9</c:v>
                </c:pt>
                <c:pt idx="508">
                  <c:v>-3.7117999999999999E-9</c:v>
                </c:pt>
                <c:pt idx="509">
                  <c:v>-3.7055000000000001E-9</c:v>
                </c:pt>
                <c:pt idx="510">
                  <c:v>-3.6992999999999998E-9</c:v>
                </c:pt>
                <c:pt idx="511">
                  <c:v>-3.693E-9</c:v>
                </c:pt>
                <c:pt idx="512">
                  <c:v>-3.6868000000000001E-9</c:v>
                </c:pt>
                <c:pt idx="513">
                  <c:v>-3.6804999999999999E-9</c:v>
                </c:pt>
                <c:pt idx="514">
                  <c:v>-3.6743E-9</c:v>
                </c:pt>
                <c:pt idx="515">
                  <c:v>-3.6680000000000002E-9</c:v>
                </c:pt>
                <c:pt idx="516">
                  <c:v>-3.6617999999999999E-9</c:v>
                </c:pt>
                <c:pt idx="517">
                  <c:v>-3.6555E-9</c:v>
                </c:pt>
                <c:pt idx="518">
                  <c:v>-3.6492999999999998E-9</c:v>
                </c:pt>
                <c:pt idx="519">
                  <c:v>-3.6429999999999999E-9</c:v>
                </c:pt>
                <c:pt idx="520">
                  <c:v>-3.6368000000000001E-9</c:v>
                </c:pt>
                <c:pt idx="521">
                  <c:v>-3.6304999999999998E-9</c:v>
                </c:pt>
                <c:pt idx="522">
                  <c:v>-3.6243E-9</c:v>
                </c:pt>
                <c:pt idx="523">
                  <c:v>-3.6180000000000001E-9</c:v>
                </c:pt>
                <c:pt idx="524">
                  <c:v>-3.6117999999999999E-9</c:v>
                </c:pt>
                <c:pt idx="525">
                  <c:v>-3.6055E-9</c:v>
                </c:pt>
                <c:pt idx="526">
                  <c:v>-3.5993000000000002E-9</c:v>
                </c:pt>
                <c:pt idx="527">
                  <c:v>-3.5929999999999999E-9</c:v>
                </c:pt>
                <c:pt idx="528">
                  <c:v>-3.5868000000000001E-9</c:v>
                </c:pt>
                <c:pt idx="529">
                  <c:v>-3.5805000000000002E-9</c:v>
                </c:pt>
                <c:pt idx="530">
                  <c:v>-3.5743E-9</c:v>
                </c:pt>
                <c:pt idx="531">
                  <c:v>-3.5680000000000001E-9</c:v>
                </c:pt>
                <c:pt idx="532">
                  <c:v>-3.5617999999999998E-9</c:v>
                </c:pt>
                <c:pt idx="533">
                  <c:v>-3.5555E-9</c:v>
                </c:pt>
                <c:pt idx="534">
                  <c:v>-3.5493000000000001E-9</c:v>
                </c:pt>
                <c:pt idx="535">
                  <c:v>-3.5429999999999999E-9</c:v>
                </c:pt>
                <c:pt idx="536">
                  <c:v>-3.5368E-9</c:v>
                </c:pt>
                <c:pt idx="537">
                  <c:v>-3.5305000000000002E-9</c:v>
                </c:pt>
                <c:pt idx="538">
                  <c:v>-3.5242999999999999E-9</c:v>
                </c:pt>
                <c:pt idx="539">
                  <c:v>-3.5180000000000001E-9</c:v>
                </c:pt>
                <c:pt idx="540">
                  <c:v>-3.5117999999999998E-9</c:v>
                </c:pt>
                <c:pt idx="541">
                  <c:v>-3.5054999999999999E-9</c:v>
                </c:pt>
                <c:pt idx="542">
                  <c:v>-3.4993000000000001E-9</c:v>
                </c:pt>
                <c:pt idx="543">
                  <c:v>-3.4929999999999998E-9</c:v>
                </c:pt>
                <c:pt idx="544">
                  <c:v>-3.4868E-9</c:v>
                </c:pt>
                <c:pt idx="545">
                  <c:v>-3.4805000000000001E-9</c:v>
                </c:pt>
                <c:pt idx="546">
                  <c:v>-3.4742999999999999E-9</c:v>
                </c:pt>
                <c:pt idx="547">
                  <c:v>-3.468E-9</c:v>
                </c:pt>
                <c:pt idx="548">
                  <c:v>-3.4618000000000002E-9</c:v>
                </c:pt>
                <c:pt idx="549">
                  <c:v>-3.4554999999999999E-9</c:v>
                </c:pt>
                <c:pt idx="550">
                  <c:v>-3.4493000000000001E-9</c:v>
                </c:pt>
                <c:pt idx="551">
                  <c:v>-3.4429999999999998E-9</c:v>
                </c:pt>
                <c:pt idx="552">
                  <c:v>-3.4368E-9</c:v>
                </c:pt>
                <c:pt idx="553">
                  <c:v>-3.4305000000000001E-9</c:v>
                </c:pt>
                <c:pt idx="554">
                  <c:v>-3.4242999999999998E-9</c:v>
                </c:pt>
                <c:pt idx="555">
                  <c:v>-3.418E-9</c:v>
                </c:pt>
                <c:pt idx="556">
                  <c:v>-3.4118000000000002E-9</c:v>
                </c:pt>
                <c:pt idx="557">
                  <c:v>-3.4054999999999999E-9</c:v>
                </c:pt>
                <c:pt idx="558">
                  <c:v>-3.3993E-9</c:v>
                </c:pt>
                <c:pt idx="559">
                  <c:v>-3.3930000000000002E-9</c:v>
                </c:pt>
                <c:pt idx="560">
                  <c:v>-3.3867999999999999E-9</c:v>
                </c:pt>
                <c:pt idx="561">
                  <c:v>-3.3805000000000001E-9</c:v>
                </c:pt>
                <c:pt idx="562">
                  <c:v>-3.3742999999999998E-9</c:v>
                </c:pt>
                <c:pt idx="563">
                  <c:v>-3.368E-9</c:v>
                </c:pt>
                <c:pt idx="564">
                  <c:v>-3.3618000000000001E-9</c:v>
                </c:pt>
                <c:pt idx="565">
                  <c:v>-3.3554999999999998E-9</c:v>
                </c:pt>
                <c:pt idx="566">
                  <c:v>-3.3493E-9</c:v>
                </c:pt>
                <c:pt idx="567">
                  <c:v>-3.3430000000000001E-9</c:v>
                </c:pt>
                <c:pt idx="568">
                  <c:v>-3.3367999999999999E-9</c:v>
                </c:pt>
                <c:pt idx="569">
                  <c:v>-3.3305E-9</c:v>
                </c:pt>
                <c:pt idx="570">
                  <c:v>-3.3243000000000002E-9</c:v>
                </c:pt>
                <c:pt idx="571">
                  <c:v>-3.3179999999999999E-9</c:v>
                </c:pt>
                <c:pt idx="572">
                  <c:v>-3.3118000000000001E-9</c:v>
                </c:pt>
                <c:pt idx="573">
                  <c:v>-3.3054999999999998E-9</c:v>
                </c:pt>
                <c:pt idx="574">
                  <c:v>-3.2993E-9</c:v>
                </c:pt>
                <c:pt idx="575">
                  <c:v>-3.2930000000000001E-9</c:v>
                </c:pt>
                <c:pt idx="576">
                  <c:v>-3.2867999999999999E-9</c:v>
                </c:pt>
                <c:pt idx="577">
                  <c:v>-3.2805E-9</c:v>
                </c:pt>
                <c:pt idx="578">
                  <c:v>-3.2743000000000002E-9</c:v>
                </c:pt>
                <c:pt idx="579">
                  <c:v>-3.2679999999999999E-9</c:v>
                </c:pt>
                <c:pt idx="580">
                  <c:v>-3.2618E-9</c:v>
                </c:pt>
                <c:pt idx="581">
                  <c:v>-3.2555000000000002E-9</c:v>
                </c:pt>
                <c:pt idx="582">
                  <c:v>-3.2492999999999999E-9</c:v>
                </c:pt>
                <c:pt idx="583">
                  <c:v>-3.2430000000000001E-9</c:v>
                </c:pt>
                <c:pt idx="584">
                  <c:v>-3.2367999999999998E-9</c:v>
                </c:pt>
                <c:pt idx="585">
                  <c:v>-3.2305E-9</c:v>
                </c:pt>
                <c:pt idx="586">
                  <c:v>-3.2243000000000001E-9</c:v>
                </c:pt>
                <c:pt idx="587">
                  <c:v>-3.2179999999999998E-9</c:v>
                </c:pt>
                <c:pt idx="588">
                  <c:v>-3.2118E-9</c:v>
                </c:pt>
                <c:pt idx="589">
                  <c:v>-3.2055000000000001E-9</c:v>
                </c:pt>
                <c:pt idx="590">
                  <c:v>-3.1992999999999999E-9</c:v>
                </c:pt>
                <c:pt idx="591">
                  <c:v>-3.193E-9</c:v>
                </c:pt>
                <c:pt idx="592">
                  <c:v>-3.1868000000000002E-9</c:v>
                </c:pt>
                <c:pt idx="593">
                  <c:v>-3.1804999999999999E-9</c:v>
                </c:pt>
                <c:pt idx="594">
                  <c:v>-3.1743000000000001E-9</c:v>
                </c:pt>
                <c:pt idx="595">
                  <c:v>-3.1679999999999998E-9</c:v>
                </c:pt>
                <c:pt idx="596">
                  <c:v>-3.1618E-9</c:v>
                </c:pt>
                <c:pt idx="597">
                  <c:v>-3.1555000000000001E-9</c:v>
                </c:pt>
                <c:pt idx="598">
                  <c:v>-3.1492999999999999E-9</c:v>
                </c:pt>
                <c:pt idx="599">
                  <c:v>-3.143E-9</c:v>
                </c:pt>
                <c:pt idx="600">
                  <c:v>-3.1368000000000002E-9</c:v>
                </c:pt>
                <c:pt idx="601">
                  <c:v>-3.1304999999999999E-9</c:v>
                </c:pt>
                <c:pt idx="602">
                  <c:v>-3.1243000000000001E-9</c:v>
                </c:pt>
                <c:pt idx="603">
                  <c:v>-3.1180000000000002E-9</c:v>
                </c:pt>
                <c:pt idx="604">
                  <c:v>-3.1117999999999999E-9</c:v>
                </c:pt>
                <c:pt idx="605">
                  <c:v>-3.1055000000000001E-9</c:v>
                </c:pt>
                <c:pt idx="606">
                  <c:v>-3.0992999999999998E-9</c:v>
                </c:pt>
                <c:pt idx="607">
                  <c:v>-3.093E-9</c:v>
                </c:pt>
                <c:pt idx="608">
                  <c:v>-3.0868000000000001E-9</c:v>
                </c:pt>
                <c:pt idx="609">
                  <c:v>-3.0804999999999999E-9</c:v>
                </c:pt>
                <c:pt idx="610">
                  <c:v>-3.0743E-9</c:v>
                </c:pt>
                <c:pt idx="611">
                  <c:v>-3.0680000000000002E-9</c:v>
                </c:pt>
                <c:pt idx="612">
                  <c:v>-3.0617999999999999E-9</c:v>
                </c:pt>
                <c:pt idx="613">
                  <c:v>-3.0555E-9</c:v>
                </c:pt>
                <c:pt idx="614">
                  <c:v>-3.0492999999999998E-9</c:v>
                </c:pt>
                <c:pt idx="615">
                  <c:v>-3.0429999999999999E-9</c:v>
                </c:pt>
                <c:pt idx="616">
                  <c:v>-3.0368000000000001E-9</c:v>
                </c:pt>
                <c:pt idx="617">
                  <c:v>-3.0304999999999998E-9</c:v>
                </c:pt>
                <c:pt idx="618">
                  <c:v>-3.0243E-9</c:v>
                </c:pt>
                <c:pt idx="619">
                  <c:v>-3.0180000000000001E-9</c:v>
                </c:pt>
                <c:pt idx="620">
                  <c:v>-3.0117999999999999E-9</c:v>
                </c:pt>
                <c:pt idx="621">
                  <c:v>-3.0055E-9</c:v>
                </c:pt>
                <c:pt idx="622">
                  <c:v>-2.9993000000000002E-9</c:v>
                </c:pt>
                <c:pt idx="623">
                  <c:v>-2.9929999999999999E-9</c:v>
                </c:pt>
                <c:pt idx="624">
                  <c:v>-2.9868000000000001E-9</c:v>
                </c:pt>
                <c:pt idx="625">
                  <c:v>-2.9805000000000002E-9</c:v>
                </c:pt>
                <c:pt idx="626">
                  <c:v>-2.9743E-9</c:v>
                </c:pt>
                <c:pt idx="627">
                  <c:v>-2.9680000000000001E-9</c:v>
                </c:pt>
                <c:pt idx="628">
                  <c:v>-2.9617999999999998E-9</c:v>
                </c:pt>
                <c:pt idx="629">
                  <c:v>-2.9555E-9</c:v>
                </c:pt>
                <c:pt idx="630">
                  <c:v>-2.9493000000000001E-9</c:v>
                </c:pt>
                <c:pt idx="631">
                  <c:v>-2.9429999999999999E-9</c:v>
                </c:pt>
                <c:pt idx="632">
                  <c:v>-2.9368E-9</c:v>
                </c:pt>
                <c:pt idx="633">
                  <c:v>-2.9305000000000002E-9</c:v>
                </c:pt>
                <c:pt idx="634">
                  <c:v>-2.9242999999999999E-9</c:v>
                </c:pt>
                <c:pt idx="635">
                  <c:v>-2.9180000000000001E-9</c:v>
                </c:pt>
                <c:pt idx="636">
                  <c:v>-2.9117999999999998E-9</c:v>
                </c:pt>
                <c:pt idx="637">
                  <c:v>-2.9054999999999999E-9</c:v>
                </c:pt>
                <c:pt idx="638">
                  <c:v>-2.8993000000000001E-9</c:v>
                </c:pt>
                <c:pt idx="639">
                  <c:v>-2.8929999999999998E-9</c:v>
                </c:pt>
                <c:pt idx="640">
                  <c:v>-2.8868E-9</c:v>
                </c:pt>
                <c:pt idx="641">
                  <c:v>-2.8805000000000001E-9</c:v>
                </c:pt>
                <c:pt idx="642">
                  <c:v>-2.8742999999999999E-9</c:v>
                </c:pt>
                <c:pt idx="643">
                  <c:v>-2.868E-9</c:v>
                </c:pt>
                <c:pt idx="644">
                  <c:v>-2.8618000000000002E-9</c:v>
                </c:pt>
                <c:pt idx="645">
                  <c:v>-2.8554999999999999E-9</c:v>
                </c:pt>
                <c:pt idx="646">
                  <c:v>-2.8493000000000001E-9</c:v>
                </c:pt>
                <c:pt idx="647">
                  <c:v>-2.8429999999999998E-9</c:v>
                </c:pt>
                <c:pt idx="648">
                  <c:v>-2.8368E-9</c:v>
                </c:pt>
                <c:pt idx="649">
                  <c:v>-2.8305000000000001E-9</c:v>
                </c:pt>
                <c:pt idx="650">
                  <c:v>-2.8242999999999999E-9</c:v>
                </c:pt>
                <c:pt idx="651">
                  <c:v>-2.818E-9</c:v>
                </c:pt>
                <c:pt idx="652">
                  <c:v>-2.8118000000000002E-9</c:v>
                </c:pt>
                <c:pt idx="653">
                  <c:v>-2.8054999999999999E-9</c:v>
                </c:pt>
                <c:pt idx="654">
                  <c:v>-2.7993E-9</c:v>
                </c:pt>
                <c:pt idx="655">
                  <c:v>-2.7930000000000002E-9</c:v>
                </c:pt>
                <c:pt idx="656">
                  <c:v>-2.7867999999999999E-9</c:v>
                </c:pt>
                <c:pt idx="657">
                  <c:v>-2.7805000000000001E-9</c:v>
                </c:pt>
                <c:pt idx="658">
                  <c:v>-2.7742999999999998E-9</c:v>
                </c:pt>
                <c:pt idx="659">
                  <c:v>-2.768E-9</c:v>
                </c:pt>
                <c:pt idx="660">
                  <c:v>-2.7618000000000001E-9</c:v>
                </c:pt>
                <c:pt idx="661">
                  <c:v>-2.7554999999999998E-9</c:v>
                </c:pt>
                <c:pt idx="662">
                  <c:v>-2.7493E-9</c:v>
                </c:pt>
                <c:pt idx="663">
                  <c:v>-2.7430000000000001E-9</c:v>
                </c:pt>
                <c:pt idx="664">
                  <c:v>-2.7367999999999999E-9</c:v>
                </c:pt>
                <c:pt idx="665">
                  <c:v>-2.7305E-9</c:v>
                </c:pt>
                <c:pt idx="666">
                  <c:v>-2.7243000000000002E-9</c:v>
                </c:pt>
                <c:pt idx="667">
                  <c:v>-2.7179999999999999E-9</c:v>
                </c:pt>
                <c:pt idx="668">
                  <c:v>-2.7118000000000001E-9</c:v>
                </c:pt>
                <c:pt idx="669">
                  <c:v>-2.7054999999999998E-9</c:v>
                </c:pt>
                <c:pt idx="670">
                  <c:v>-2.6993E-9</c:v>
                </c:pt>
                <c:pt idx="671">
                  <c:v>-2.6930000000000001E-9</c:v>
                </c:pt>
                <c:pt idx="672">
                  <c:v>-2.6867999999999999E-9</c:v>
                </c:pt>
                <c:pt idx="673">
                  <c:v>-2.6805E-9</c:v>
                </c:pt>
                <c:pt idx="674">
                  <c:v>-2.6743000000000002E-9</c:v>
                </c:pt>
                <c:pt idx="675">
                  <c:v>-2.6679999999999999E-9</c:v>
                </c:pt>
                <c:pt idx="676">
                  <c:v>-2.6618000000000001E-9</c:v>
                </c:pt>
                <c:pt idx="677">
                  <c:v>-2.6555000000000002E-9</c:v>
                </c:pt>
                <c:pt idx="678">
                  <c:v>-2.6492999999999999E-9</c:v>
                </c:pt>
                <c:pt idx="679">
                  <c:v>-2.6430000000000001E-9</c:v>
                </c:pt>
                <c:pt idx="680">
                  <c:v>-2.6367999999999998E-9</c:v>
                </c:pt>
                <c:pt idx="681">
                  <c:v>-2.6305E-9</c:v>
                </c:pt>
                <c:pt idx="682">
                  <c:v>-2.6243000000000001E-9</c:v>
                </c:pt>
                <c:pt idx="683">
                  <c:v>-2.6179999999999999E-9</c:v>
                </c:pt>
                <c:pt idx="684">
                  <c:v>-2.6118E-9</c:v>
                </c:pt>
                <c:pt idx="685">
                  <c:v>-2.6055000000000002E-9</c:v>
                </c:pt>
                <c:pt idx="686">
                  <c:v>-2.5992999999999999E-9</c:v>
                </c:pt>
                <c:pt idx="687">
                  <c:v>-2.593E-9</c:v>
                </c:pt>
                <c:pt idx="688">
                  <c:v>-2.5867999999999998E-9</c:v>
                </c:pt>
                <c:pt idx="689">
                  <c:v>-2.5804999999999999E-9</c:v>
                </c:pt>
                <c:pt idx="690">
                  <c:v>-2.5743000000000001E-9</c:v>
                </c:pt>
                <c:pt idx="691">
                  <c:v>-2.5679999999999998E-9</c:v>
                </c:pt>
                <c:pt idx="692">
                  <c:v>-2.5618E-9</c:v>
                </c:pt>
                <c:pt idx="693">
                  <c:v>-2.5555000000000001E-9</c:v>
                </c:pt>
                <c:pt idx="694">
                  <c:v>-2.5492999999999999E-9</c:v>
                </c:pt>
                <c:pt idx="695">
                  <c:v>-2.543E-9</c:v>
                </c:pt>
                <c:pt idx="696">
                  <c:v>-2.5368000000000002E-9</c:v>
                </c:pt>
                <c:pt idx="697">
                  <c:v>-2.5304999999999999E-9</c:v>
                </c:pt>
                <c:pt idx="698">
                  <c:v>-2.5243000000000001E-9</c:v>
                </c:pt>
                <c:pt idx="699">
                  <c:v>-2.5180000000000002E-9</c:v>
                </c:pt>
                <c:pt idx="700">
                  <c:v>-2.5117999999999999E-9</c:v>
                </c:pt>
                <c:pt idx="701">
                  <c:v>-2.5055000000000001E-9</c:v>
                </c:pt>
                <c:pt idx="702">
                  <c:v>-2.4992999999999998E-9</c:v>
                </c:pt>
                <c:pt idx="703">
                  <c:v>-2.493E-9</c:v>
                </c:pt>
                <c:pt idx="704">
                  <c:v>-2.4868000000000001E-9</c:v>
                </c:pt>
                <c:pt idx="705">
                  <c:v>-2.4804999999999999E-9</c:v>
                </c:pt>
                <c:pt idx="706">
                  <c:v>-2.4743E-9</c:v>
                </c:pt>
                <c:pt idx="707">
                  <c:v>-2.4680000000000002E-9</c:v>
                </c:pt>
                <c:pt idx="708">
                  <c:v>-2.4617999999999999E-9</c:v>
                </c:pt>
                <c:pt idx="709">
                  <c:v>-2.4555000000000001E-9</c:v>
                </c:pt>
                <c:pt idx="710">
                  <c:v>-2.4492999999999998E-9</c:v>
                </c:pt>
                <c:pt idx="711">
                  <c:v>-2.4429999999999999E-9</c:v>
                </c:pt>
                <c:pt idx="712">
                  <c:v>-2.4368000000000001E-9</c:v>
                </c:pt>
                <c:pt idx="713">
                  <c:v>-2.4304999999999998E-9</c:v>
                </c:pt>
                <c:pt idx="714">
                  <c:v>-2.4243E-9</c:v>
                </c:pt>
                <c:pt idx="715">
                  <c:v>-2.4180000000000001E-9</c:v>
                </c:pt>
                <c:pt idx="716">
                  <c:v>-2.4117999999999999E-9</c:v>
                </c:pt>
                <c:pt idx="717">
                  <c:v>-2.4055E-9</c:v>
                </c:pt>
                <c:pt idx="718">
                  <c:v>-2.3993000000000002E-9</c:v>
                </c:pt>
                <c:pt idx="719">
                  <c:v>-2.3929999999999999E-9</c:v>
                </c:pt>
                <c:pt idx="720">
                  <c:v>-2.3868000000000001E-9</c:v>
                </c:pt>
                <c:pt idx="721">
                  <c:v>-2.3805000000000002E-9</c:v>
                </c:pt>
                <c:pt idx="722">
                  <c:v>-2.3743E-9</c:v>
                </c:pt>
                <c:pt idx="723">
                  <c:v>-2.3680000000000001E-9</c:v>
                </c:pt>
                <c:pt idx="724">
                  <c:v>-2.3617999999999998E-9</c:v>
                </c:pt>
                <c:pt idx="725">
                  <c:v>-2.3555E-9</c:v>
                </c:pt>
                <c:pt idx="726">
                  <c:v>-2.3493000000000001E-9</c:v>
                </c:pt>
                <c:pt idx="727">
                  <c:v>-2.3429999999999999E-9</c:v>
                </c:pt>
                <c:pt idx="728">
                  <c:v>-2.3368E-9</c:v>
                </c:pt>
                <c:pt idx="729">
                  <c:v>-2.3305000000000002E-9</c:v>
                </c:pt>
                <c:pt idx="730">
                  <c:v>-2.3242999999999999E-9</c:v>
                </c:pt>
                <c:pt idx="731">
                  <c:v>-2.3180000000000001E-9</c:v>
                </c:pt>
                <c:pt idx="732">
                  <c:v>-2.3117999999999998E-9</c:v>
                </c:pt>
                <c:pt idx="733">
                  <c:v>-2.3054999999999999E-9</c:v>
                </c:pt>
                <c:pt idx="734">
                  <c:v>-2.2993000000000001E-9</c:v>
                </c:pt>
                <c:pt idx="735">
                  <c:v>-2.2929999999999998E-9</c:v>
                </c:pt>
                <c:pt idx="736">
                  <c:v>-2.2868E-9</c:v>
                </c:pt>
                <c:pt idx="737">
                  <c:v>-2.2805000000000001E-9</c:v>
                </c:pt>
                <c:pt idx="738">
                  <c:v>-2.2742999999999999E-9</c:v>
                </c:pt>
                <c:pt idx="739">
                  <c:v>-2.268E-9</c:v>
                </c:pt>
                <c:pt idx="740">
                  <c:v>-2.2618000000000002E-9</c:v>
                </c:pt>
                <c:pt idx="741">
                  <c:v>-2.2554999999999999E-9</c:v>
                </c:pt>
                <c:pt idx="742">
                  <c:v>-2.2493000000000001E-9</c:v>
                </c:pt>
                <c:pt idx="743">
                  <c:v>-2.2429999999999998E-9</c:v>
                </c:pt>
                <c:pt idx="744">
                  <c:v>-2.2368E-9</c:v>
                </c:pt>
                <c:pt idx="745">
                  <c:v>-2.2305000000000001E-9</c:v>
                </c:pt>
                <c:pt idx="746">
                  <c:v>-2.2242999999999999E-9</c:v>
                </c:pt>
                <c:pt idx="747">
                  <c:v>-2.218E-9</c:v>
                </c:pt>
                <c:pt idx="748">
                  <c:v>-2.2118000000000002E-9</c:v>
                </c:pt>
                <c:pt idx="749">
                  <c:v>-2.2054999999999999E-9</c:v>
                </c:pt>
                <c:pt idx="750">
                  <c:v>-2.1993E-9</c:v>
                </c:pt>
                <c:pt idx="751">
                  <c:v>-2.1930000000000002E-9</c:v>
                </c:pt>
                <c:pt idx="752">
                  <c:v>-2.1867999999999999E-9</c:v>
                </c:pt>
                <c:pt idx="753">
                  <c:v>-2.1805000000000001E-9</c:v>
                </c:pt>
                <c:pt idx="754">
                  <c:v>-2.1742999999999998E-9</c:v>
                </c:pt>
                <c:pt idx="755">
                  <c:v>-2.168E-9</c:v>
                </c:pt>
                <c:pt idx="756">
                  <c:v>-2.1618000000000001E-9</c:v>
                </c:pt>
                <c:pt idx="757">
                  <c:v>-2.1554999999999998E-9</c:v>
                </c:pt>
                <c:pt idx="758">
                  <c:v>-2.1493E-9</c:v>
                </c:pt>
                <c:pt idx="759">
                  <c:v>-2.1430000000000001E-9</c:v>
                </c:pt>
                <c:pt idx="760">
                  <c:v>-2.1367999999999999E-9</c:v>
                </c:pt>
                <c:pt idx="761">
                  <c:v>-2.1305E-9</c:v>
                </c:pt>
                <c:pt idx="762">
                  <c:v>-2.1243000000000002E-9</c:v>
                </c:pt>
                <c:pt idx="763">
                  <c:v>-2.1179999999999999E-9</c:v>
                </c:pt>
                <c:pt idx="764">
                  <c:v>-2.1118000000000001E-9</c:v>
                </c:pt>
                <c:pt idx="765">
                  <c:v>-2.1054999999999998E-9</c:v>
                </c:pt>
                <c:pt idx="766">
                  <c:v>-2.0993E-9</c:v>
                </c:pt>
                <c:pt idx="767">
                  <c:v>-2.0930000000000001E-9</c:v>
                </c:pt>
                <c:pt idx="768">
                  <c:v>-2.0867999999999999E-9</c:v>
                </c:pt>
                <c:pt idx="769">
                  <c:v>-2.0805E-9</c:v>
                </c:pt>
                <c:pt idx="770">
                  <c:v>-2.0743000000000002E-9</c:v>
                </c:pt>
                <c:pt idx="771">
                  <c:v>-2.0679999999999999E-9</c:v>
                </c:pt>
                <c:pt idx="772">
                  <c:v>-2.0618000000000001E-9</c:v>
                </c:pt>
                <c:pt idx="773">
                  <c:v>-2.0555000000000002E-9</c:v>
                </c:pt>
                <c:pt idx="774">
                  <c:v>-2.0492999999999999E-9</c:v>
                </c:pt>
                <c:pt idx="775">
                  <c:v>-2.0430000000000001E-9</c:v>
                </c:pt>
                <c:pt idx="776">
                  <c:v>-2.0367999999999998E-9</c:v>
                </c:pt>
                <c:pt idx="777">
                  <c:v>-2.0305E-9</c:v>
                </c:pt>
                <c:pt idx="778">
                  <c:v>-2.0243000000000001E-9</c:v>
                </c:pt>
                <c:pt idx="779">
                  <c:v>-2.0179999999999999E-9</c:v>
                </c:pt>
                <c:pt idx="780">
                  <c:v>-2.0118E-9</c:v>
                </c:pt>
                <c:pt idx="781">
                  <c:v>-2.0055000000000002E-9</c:v>
                </c:pt>
                <c:pt idx="782">
                  <c:v>-1.9992999999999999E-9</c:v>
                </c:pt>
                <c:pt idx="783">
                  <c:v>-1.993E-9</c:v>
                </c:pt>
                <c:pt idx="784">
                  <c:v>-1.9867999999999998E-9</c:v>
                </c:pt>
                <c:pt idx="785">
                  <c:v>-1.9804999999999999E-9</c:v>
                </c:pt>
                <c:pt idx="786">
                  <c:v>-1.9743000000000001E-9</c:v>
                </c:pt>
                <c:pt idx="787">
                  <c:v>-1.9679999999999998E-9</c:v>
                </c:pt>
                <c:pt idx="788">
                  <c:v>-1.9618E-9</c:v>
                </c:pt>
                <c:pt idx="789">
                  <c:v>-1.9555000000000001E-9</c:v>
                </c:pt>
                <c:pt idx="790">
                  <c:v>-1.9492999999999999E-9</c:v>
                </c:pt>
                <c:pt idx="791">
                  <c:v>-1.943E-9</c:v>
                </c:pt>
                <c:pt idx="792">
                  <c:v>-1.9368000000000002E-9</c:v>
                </c:pt>
                <c:pt idx="793">
                  <c:v>-1.9304999999999999E-9</c:v>
                </c:pt>
                <c:pt idx="794">
                  <c:v>-1.9243000000000001E-9</c:v>
                </c:pt>
                <c:pt idx="795">
                  <c:v>-1.9180000000000002E-9</c:v>
                </c:pt>
                <c:pt idx="796">
                  <c:v>-1.9118E-9</c:v>
                </c:pt>
                <c:pt idx="797">
                  <c:v>-1.9055000000000001E-9</c:v>
                </c:pt>
                <c:pt idx="798">
                  <c:v>-1.8992999999999998E-9</c:v>
                </c:pt>
                <c:pt idx="799">
                  <c:v>-1.893E-9</c:v>
                </c:pt>
                <c:pt idx="800">
                  <c:v>-1.8868000000000001E-9</c:v>
                </c:pt>
                <c:pt idx="801">
                  <c:v>-1.8804999999999999E-9</c:v>
                </c:pt>
                <c:pt idx="802">
                  <c:v>-1.8743E-9</c:v>
                </c:pt>
                <c:pt idx="803">
                  <c:v>-1.8680000000000002E-9</c:v>
                </c:pt>
                <c:pt idx="804">
                  <c:v>-1.8617999999999999E-9</c:v>
                </c:pt>
                <c:pt idx="805">
                  <c:v>-1.8555000000000001E-9</c:v>
                </c:pt>
                <c:pt idx="806">
                  <c:v>-1.8493E-9</c:v>
                </c:pt>
                <c:pt idx="807">
                  <c:v>-1.8429999999999999E-9</c:v>
                </c:pt>
                <c:pt idx="808">
                  <c:v>-1.8367999999999999E-9</c:v>
                </c:pt>
                <c:pt idx="809">
                  <c:v>-1.8305E-9</c:v>
                </c:pt>
                <c:pt idx="810">
                  <c:v>-1.8243E-9</c:v>
                </c:pt>
                <c:pt idx="811">
                  <c:v>-1.8179999999999999E-9</c:v>
                </c:pt>
                <c:pt idx="812">
                  <c:v>-1.8118000000000001E-9</c:v>
                </c:pt>
                <c:pt idx="813">
                  <c:v>-1.8055E-9</c:v>
                </c:pt>
                <c:pt idx="814">
                  <c:v>-1.7993E-9</c:v>
                </c:pt>
                <c:pt idx="815">
                  <c:v>-1.7929999999999999E-9</c:v>
                </c:pt>
                <c:pt idx="816">
                  <c:v>-1.7868000000000001E-9</c:v>
                </c:pt>
                <c:pt idx="817">
                  <c:v>-1.7805E-9</c:v>
                </c:pt>
                <c:pt idx="818">
                  <c:v>-1.7743E-9</c:v>
                </c:pt>
                <c:pt idx="819">
                  <c:v>-1.7680000000000001E-9</c:v>
                </c:pt>
                <c:pt idx="820">
                  <c:v>-1.7618000000000001E-9</c:v>
                </c:pt>
                <c:pt idx="821">
                  <c:v>-1.7555E-9</c:v>
                </c:pt>
                <c:pt idx="822">
                  <c:v>-1.7492999999999999E-9</c:v>
                </c:pt>
                <c:pt idx="823">
                  <c:v>-1.7430000000000001E-9</c:v>
                </c:pt>
                <c:pt idx="824">
                  <c:v>-1.7368E-9</c:v>
                </c:pt>
                <c:pt idx="825">
                  <c:v>-1.7305E-9</c:v>
                </c:pt>
                <c:pt idx="826">
                  <c:v>-1.7242999999999999E-9</c:v>
                </c:pt>
                <c:pt idx="827">
                  <c:v>-1.7180000000000001E-9</c:v>
                </c:pt>
                <c:pt idx="828">
                  <c:v>-1.7118E-9</c:v>
                </c:pt>
                <c:pt idx="829">
                  <c:v>-1.7055E-9</c:v>
                </c:pt>
                <c:pt idx="830">
                  <c:v>-1.6992999999999999E-9</c:v>
                </c:pt>
                <c:pt idx="831">
                  <c:v>-1.693E-9</c:v>
                </c:pt>
                <c:pt idx="832">
                  <c:v>-1.6868E-9</c:v>
                </c:pt>
                <c:pt idx="833">
                  <c:v>-1.6804999999999999E-9</c:v>
                </c:pt>
                <c:pt idx="834">
                  <c:v>-1.6743000000000001E-9</c:v>
                </c:pt>
                <c:pt idx="835">
                  <c:v>-1.668E-9</c:v>
                </c:pt>
                <c:pt idx="836">
                  <c:v>-1.6618E-9</c:v>
                </c:pt>
                <c:pt idx="837">
                  <c:v>-1.6554999999999999E-9</c:v>
                </c:pt>
                <c:pt idx="838">
                  <c:v>-1.6493000000000001E-9</c:v>
                </c:pt>
                <c:pt idx="839">
                  <c:v>-1.643E-9</c:v>
                </c:pt>
                <c:pt idx="840">
                  <c:v>-1.6368E-9</c:v>
                </c:pt>
                <c:pt idx="841">
                  <c:v>-1.6304999999999999E-9</c:v>
                </c:pt>
                <c:pt idx="842">
                  <c:v>-1.6243000000000001E-9</c:v>
                </c:pt>
                <c:pt idx="843">
                  <c:v>-1.618E-9</c:v>
                </c:pt>
                <c:pt idx="844">
                  <c:v>-1.6118E-9</c:v>
                </c:pt>
                <c:pt idx="845">
                  <c:v>-1.6055000000000001E-9</c:v>
                </c:pt>
                <c:pt idx="846">
                  <c:v>-1.5993000000000001E-9</c:v>
                </c:pt>
                <c:pt idx="847">
                  <c:v>-1.593E-9</c:v>
                </c:pt>
                <c:pt idx="848">
                  <c:v>-1.5867999999999999E-9</c:v>
                </c:pt>
                <c:pt idx="849">
                  <c:v>-1.5805000000000001E-9</c:v>
                </c:pt>
                <c:pt idx="850">
                  <c:v>-1.5743E-9</c:v>
                </c:pt>
                <c:pt idx="851">
                  <c:v>-1.568E-9</c:v>
                </c:pt>
                <c:pt idx="852">
                  <c:v>-1.5617999999999999E-9</c:v>
                </c:pt>
                <c:pt idx="853">
                  <c:v>-1.5555000000000001E-9</c:v>
                </c:pt>
                <c:pt idx="854">
                  <c:v>-1.5493E-9</c:v>
                </c:pt>
                <c:pt idx="855">
                  <c:v>-1.5429999999999999E-9</c:v>
                </c:pt>
                <c:pt idx="856">
                  <c:v>-1.5367999999999999E-9</c:v>
                </c:pt>
                <c:pt idx="857">
                  <c:v>-1.5305E-9</c:v>
                </c:pt>
                <c:pt idx="858">
                  <c:v>-1.5243E-9</c:v>
                </c:pt>
                <c:pt idx="859">
                  <c:v>-1.5179999999999999E-9</c:v>
                </c:pt>
                <c:pt idx="860">
                  <c:v>-1.5118000000000001E-9</c:v>
                </c:pt>
                <c:pt idx="861">
                  <c:v>-1.5055E-9</c:v>
                </c:pt>
                <c:pt idx="862">
                  <c:v>-1.4993E-9</c:v>
                </c:pt>
                <c:pt idx="863">
                  <c:v>-1.4929999999999999E-9</c:v>
                </c:pt>
                <c:pt idx="864">
                  <c:v>-1.4868000000000001E-9</c:v>
                </c:pt>
                <c:pt idx="865">
                  <c:v>-1.4805E-9</c:v>
                </c:pt>
                <c:pt idx="866">
                  <c:v>-1.4743E-9</c:v>
                </c:pt>
                <c:pt idx="867">
                  <c:v>-1.4680000000000001E-9</c:v>
                </c:pt>
                <c:pt idx="868">
                  <c:v>-1.4618000000000001E-9</c:v>
                </c:pt>
                <c:pt idx="869">
                  <c:v>-1.4555E-9</c:v>
                </c:pt>
                <c:pt idx="870">
                  <c:v>-1.4492999999999999E-9</c:v>
                </c:pt>
                <c:pt idx="871">
                  <c:v>-1.4430000000000001E-9</c:v>
                </c:pt>
                <c:pt idx="872">
                  <c:v>-1.4368E-9</c:v>
                </c:pt>
                <c:pt idx="873">
                  <c:v>-1.4305E-9</c:v>
                </c:pt>
                <c:pt idx="874">
                  <c:v>-1.4242999999999999E-9</c:v>
                </c:pt>
                <c:pt idx="875">
                  <c:v>-1.4180000000000001E-9</c:v>
                </c:pt>
                <c:pt idx="876">
                  <c:v>-1.4118E-9</c:v>
                </c:pt>
                <c:pt idx="877">
                  <c:v>-1.4055E-9</c:v>
                </c:pt>
                <c:pt idx="878">
                  <c:v>-1.3992999999999999E-9</c:v>
                </c:pt>
                <c:pt idx="879">
                  <c:v>-1.393E-9</c:v>
                </c:pt>
                <c:pt idx="880">
                  <c:v>-1.3868E-9</c:v>
                </c:pt>
                <c:pt idx="881">
                  <c:v>-1.3804999999999999E-9</c:v>
                </c:pt>
                <c:pt idx="882">
                  <c:v>-1.3742999999999999E-9</c:v>
                </c:pt>
                <c:pt idx="883">
                  <c:v>-1.368E-9</c:v>
                </c:pt>
                <c:pt idx="884">
                  <c:v>-1.3618E-9</c:v>
                </c:pt>
                <c:pt idx="885">
                  <c:v>-1.3554999999999999E-9</c:v>
                </c:pt>
                <c:pt idx="886">
                  <c:v>-1.3493000000000001E-9</c:v>
                </c:pt>
                <c:pt idx="887">
                  <c:v>-1.343E-9</c:v>
                </c:pt>
                <c:pt idx="888">
                  <c:v>-1.3368E-9</c:v>
                </c:pt>
                <c:pt idx="889">
                  <c:v>-1.3304999999999999E-9</c:v>
                </c:pt>
                <c:pt idx="890">
                  <c:v>-1.3243000000000001E-9</c:v>
                </c:pt>
                <c:pt idx="891">
                  <c:v>-1.318E-9</c:v>
                </c:pt>
                <c:pt idx="892">
                  <c:v>-1.3118E-9</c:v>
                </c:pt>
                <c:pt idx="893">
                  <c:v>-1.3055000000000001E-9</c:v>
                </c:pt>
                <c:pt idx="894">
                  <c:v>-1.2993000000000001E-9</c:v>
                </c:pt>
                <c:pt idx="895">
                  <c:v>-1.293E-9</c:v>
                </c:pt>
                <c:pt idx="896">
                  <c:v>-1.2867999999999999E-9</c:v>
                </c:pt>
                <c:pt idx="897">
                  <c:v>-1.2805000000000001E-9</c:v>
                </c:pt>
                <c:pt idx="898">
                  <c:v>-1.2743E-9</c:v>
                </c:pt>
                <c:pt idx="899">
                  <c:v>-1.268E-9</c:v>
                </c:pt>
                <c:pt idx="900">
                  <c:v>-1.2617999999999999E-9</c:v>
                </c:pt>
                <c:pt idx="901">
                  <c:v>-1.2555000000000001E-9</c:v>
                </c:pt>
                <c:pt idx="902">
                  <c:v>-1.2493E-9</c:v>
                </c:pt>
                <c:pt idx="903">
                  <c:v>-1.2429999999999999E-9</c:v>
                </c:pt>
                <c:pt idx="904">
                  <c:v>-1.2367999999999999E-9</c:v>
                </c:pt>
                <c:pt idx="905">
                  <c:v>-1.2305E-9</c:v>
                </c:pt>
                <c:pt idx="906">
                  <c:v>-1.2243E-9</c:v>
                </c:pt>
                <c:pt idx="907">
                  <c:v>-1.2179999999999999E-9</c:v>
                </c:pt>
                <c:pt idx="908">
                  <c:v>-1.2118000000000001E-9</c:v>
                </c:pt>
                <c:pt idx="909">
                  <c:v>-1.2055E-9</c:v>
                </c:pt>
                <c:pt idx="910">
                  <c:v>-1.1993E-9</c:v>
                </c:pt>
                <c:pt idx="911">
                  <c:v>-1.1929999999999999E-9</c:v>
                </c:pt>
                <c:pt idx="912">
                  <c:v>-1.1868000000000001E-9</c:v>
                </c:pt>
                <c:pt idx="913">
                  <c:v>-1.1805E-9</c:v>
                </c:pt>
                <c:pt idx="914">
                  <c:v>-1.1743E-9</c:v>
                </c:pt>
                <c:pt idx="915">
                  <c:v>-1.1680000000000001E-9</c:v>
                </c:pt>
                <c:pt idx="916">
                  <c:v>-1.1618000000000001E-9</c:v>
                </c:pt>
                <c:pt idx="917">
                  <c:v>-1.1555E-9</c:v>
                </c:pt>
                <c:pt idx="918">
                  <c:v>-1.1492999999999999E-9</c:v>
                </c:pt>
                <c:pt idx="919">
                  <c:v>-1.1430000000000001E-9</c:v>
                </c:pt>
                <c:pt idx="920">
                  <c:v>-1.1368E-9</c:v>
                </c:pt>
                <c:pt idx="921">
                  <c:v>-1.1305E-9</c:v>
                </c:pt>
                <c:pt idx="922">
                  <c:v>-1.1242999999999999E-9</c:v>
                </c:pt>
                <c:pt idx="923">
                  <c:v>-1.1180000000000001E-9</c:v>
                </c:pt>
                <c:pt idx="924">
                  <c:v>-1.1118E-9</c:v>
                </c:pt>
                <c:pt idx="925">
                  <c:v>-1.1055E-9</c:v>
                </c:pt>
                <c:pt idx="926">
                  <c:v>-1.0992999999999999E-9</c:v>
                </c:pt>
                <c:pt idx="927">
                  <c:v>-1.0930000000000001E-9</c:v>
                </c:pt>
                <c:pt idx="928">
                  <c:v>-1.0868E-9</c:v>
                </c:pt>
                <c:pt idx="929">
                  <c:v>-1.0804999999999999E-9</c:v>
                </c:pt>
                <c:pt idx="930">
                  <c:v>-1.0742999999999999E-9</c:v>
                </c:pt>
                <c:pt idx="931">
                  <c:v>-1.068E-9</c:v>
                </c:pt>
                <c:pt idx="932">
                  <c:v>-1.0618E-9</c:v>
                </c:pt>
                <c:pt idx="933">
                  <c:v>-1.0554999999999999E-9</c:v>
                </c:pt>
                <c:pt idx="934">
                  <c:v>-1.0493000000000001E-9</c:v>
                </c:pt>
                <c:pt idx="935">
                  <c:v>-1.043E-9</c:v>
                </c:pt>
                <c:pt idx="936">
                  <c:v>-1.0368E-9</c:v>
                </c:pt>
                <c:pt idx="937">
                  <c:v>-1.0304999999999999E-9</c:v>
                </c:pt>
                <c:pt idx="938">
                  <c:v>-1.0243000000000001E-9</c:v>
                </c:pt>
                <c:pt idx="939">
                  <c:v>-1.018E-9</c:v>
                </c:pt>
                <c:pt idx="940">
                  <c:v>-1.0118E-9</c:v>
                </c:pt>
                <c:pt idx="941">
                  <c:v>-1.0055000000000001E-9</c:v>
                </c:pt>
                <c:pt idx="942">
                  <c:v>-9.9930000000000005E-10</c:v>
                </c:pt>
                <c:pt idx="943">
                  <c:v>-9.9299999999999998E-10</c:v>
                </c:pt>
                <c:pt idx="944">
                  <c:v>-9.8679999999999994E-10</c:v>
                </c:pt>
                <c:pt idx="945">
                  <c:v>-9.8050000000000008E-10</c:v>
                </c:pt>
                <c:pt idx="946">
                  <c:v>-9.7430000000000004E-10</c:v>
                </c:pt>
                <c:pt idx="947">
                  <c:v>-9.6799999999999997E-10</c:v>
                </c:pt>
                <c:pt idx="948">
                  <c:v>-9.6179999999999993E-10</c:v>
                </c:pt>
                <c:pt idx="949">
                  <c:v>-9.5550000000000006E-10</c:v>
                </c:pt>
                <c:pt idx="950">
                  <c:v>-9.4930000000000002E-10</c:v>
                </c:pt>
                <c:pt idx="951">
                  <c:v>-9.4299999999999995E-10</c:v>
                </c:pt>
                <c:pt idx="952">
                  <c:v>-9.3679999999999991E-10</c:v>
                </c:pt>
                <c:pt idx="953">
                  <c:v>-9.3050000000000004E-10</c:v>
                </c:pt>
                <c:pt idx="954">
                  <c:v>-9.243E-10</c:v>
                </c:pt>
                <c:pt idx="955">
                  <c:v>-9.1800000000000004E-10</c:v>
                </c:pt>
                <c:pt idx="956">
                  <c:v>-9.1179999999999999E-10</c:v>
                </c:pt>
                <c:pt idx="957">
                  <c:v>-9.0550000000000003E-10</c:v>
                </c:pt>
                <c:pt idx="958">
                  <c:v>-8.9929999999999999E-10</c:v>
                </c:pt>
                <c:pt idx="959">
                  <c:v>-8.9300000000000002E-10</c:v>
                </c:pt>
                <c:pt idx="960">
                  <c:v>-8.8679999999999998E-10</c:v>
                </c:pt>
                <c:pt idx="961">
                  <c:v>-8.8050000000000001E-10</c:v>
                </c:pt>
                <c:pt idx="962">
                  <c:v>-8.7429999999999997E-10</c:v>
                </c:pt>
                <c:pt idx="963">
                  <c:v>-8.68E-10</c:v>
                </c:pt>
                <c:pt idx="964">
                  <c:v>-8.6179999999999996E-10</c:v>
                </c:pt>
                <c:pt idx="965">
                  <c:v>-8.5549999999999999E-10</c:v>
                </c:pt>
                <c:pt idx="966">
                  <c:v>-8.4929999999999995E-10</c:v>
                </c:pt>
                <c:pt idx="967">
                  <c:v>-8.4299999999999998E-10</c:v>
                </c:pt>
                <c:pt idx="968">
                  <c:v>-8.3680000000000005E-10</c:v>
                </c:pt>
                <c:pt idx="969">
                  <c:v>-8.3049999999999998E-10</c:v>
                </c:pt>
                <c:pt idx="970">
                  <c:v>-8.2430000000000004E-10</c:v>
                </c:pt>
                <c:pt idx="971">
                  <c:v>-8.1799999999999997E-10</c:v>
                </c:pt>
                <c:pt idx="972">
                  <c:v>-8.1180000000000003E-10</c:v>
                </c:pt>
                <c:pt idx="973">
                  <c:v>-8.0549999999999996E-10</c:v>
                </c:pt>
                <c:pt idx="974">
                  <c:v>-7.9930000000000002E-10</c:v>
                </c:pt>
                <c:pt idx="975">
                  <c:v>-7.9299999999999995E-10</c:v>
                </c:pt>
                <c:pt idx="976">
                  <c:v>-7.8680000000000001E-10</c:v>
                </c:pt>
                <c:pt idx="977">
                  <c:v>-7.8050000000000004E-10</c:v>
                </c:pt>
                <c:pt idx="978">
                  <c:v>-7.743E-10</c:v>
                </c:pt>
                <c:pt idx="979">
                  <c:v>-7.6800000000000004E-10</c:v>
                </c:pt>
                <c:pt idx="980">
                  <c:v>-7.618E-10</c:v>
                </c:pt>
                <c:pt idx="981">
                  <c:v>-7.5550000000000003E-10</c:v>
                </c:pt>
                <c:pt idx="982">
                  <c:v>-7.4929999999999999E-10</c:v>
                </c:pt>
                <c:pt idx="983">
                  <c:v>-7.4300000000000002E-10</c:v>
                </c:pt>
                <c:pt idx="984">
                  <c:v>-7.3679999999999998E-10</c:v>
                </c:pt>
                <c:pt idx="985">
                  <c:v>-7.3050000000000001E-10</c:v>
                </c:pt>
                <c:pt idx="986">
                  <c:v>-7.2429999999999997E-10</c:v>
                </c:pt>
                <c:pt idx="987">
                  <c:v>-7.18E-10</c:v>
                </c:pt>
                <c:pt idx="988">
                  <c:v>-7.1179999999999996E-10</c:v>
                </c:pt>
                <c:pt idx="989">
                  <c:v>-7.0549999999999999E-10</c:v>
                </c:pt>
                <c:pt idx="990">
                  <c:v>-6.9929999999999995E-10</c:v>
                </c:pt>
                <c:pt idx="991">
                  <c:v>-6.9299999999999999E-10</c:v>
                </c:pt>
                <c:pt idx="992">
                  <c:v>-6.8680000000000005E-10</c:v>
                </c:pt>
                <c:pt idx="993">
                  <c:v>-6.8049999999999998E-10</c:v>
                </c:pt>
                <c:pt idx="994">
                  <c:v>-6.7430000000000004E-10</c:v>
                </c:pt>
                <c:pt idx="995">
                  <c:v>-6.6799999999999997E-10</c:v>
                </c:pt>
                <c:pt idx="996">
                  <c:v>-6.6180000000000003E-10</c:v>
                </c:pt>
                <c:pt idx="997">
                  <c:v>-6.5549999999999996E-10</c:v>
                </c:pt>
                <c:pt idx="998">
                  <c:v>-6.4930000000000002E-10</c:v>
                </c:pt>
                <c:pt idx="999">
                  <c:v>-6.4299999999999995E-10</c:v>
                </c:pt>
                <c:pt idx="1000">
                  <c:v>-6.3680000000000001E-10</c:v>
                </c:pt>
                <c:pt idx="1001">
                  <c:v>-6.3050000000000005E-10</c:v>
                </c:pt>
                <c:pt idx="1002">
                  <c:v>-6.2430000000000001E-10</c:v>
                </c:pt>
                <c:pt idx="1003">
                  <c:v>-6.1800000000000004E-10</c:v>
                </c:pt>
                <c:pt idx="1004">
                  <c:v>-6.118E-10</c:v>
                </c:pt>
                <c:pt idx="1005">
                  <c:v>-6.0550000000000003E-10</c:v>
                </c:pt>
                <c:pt idx="1006">
                  <c:v>-5.9929999999999999E-10</c:v>
                </c:pt>
                <c:pt idx="1007">
                  <c:v>-5.9300000000000002E-10</c:v>
                </c:pt>
                <c:pt idx="1008">
                  <c:v>-5.8679999999999998E-10</c:v>
                </c:pt>
                <c:pt idx="1009">
                  <c:v>-5.8050000000000001E-10</c:v>
                </c:pt>
                <c:pt idx="1010">
                  <c:v>-5.7429999999999997E-10</c:v>
                </c:pt>
                <c:pt idx="1011">
                  <c:v>-5.68E-10</c:v>
                </c:pt>
                <c:pt idx="1012">
                  <c:v>-5.6179999999999996E-10</c:v>
                </c:pt>
                <c:pt idx="1013">
                  <c:v>-5.5549999999999999E-10</c:v>
                </c:pt>
                <c:pt idx="1014">
                  <c:v>-5.4929999999999995E-10</c:v>
                </c:pt>
                <c:pt idx="1015">
                  <c:v>-5.4299999999999999E-10</c:v>
                </c:pt>
                <c:pt idx="1016">
                  <c:v>-5.3680000000000005E-10</c:v>
                </c:pt>
                <c:pt idx="1017">
                  <c:v>-5.3049999999999998E-10</c:v>
                </c:pt>
                <c:pt idx="1018">
                  <c:v>-5.2430000000000004E-10</c:v>
                </c:pt>
                <c:pt idx="1019">
                  <c:v>-5.1799999999999997E-10</c:v>
                </c:pt>
                <c:pt idx="1020">
                  <c:v>-5.1180000000000003E-10</c:v>
                </c:pt>
                <c:pt idx="1021">
                  <c:v>-5.0549999999999996E-10</c:v>
                </c:pt>
                <c:pt idx="1022">
                  <c:v>-4.9930000000000002E-10</c:v>
                </c:pt>
                <c:pt idx="1023">
                  <c:v>-4.9299999999999995E-10</c:v>
                </c:pt>
                <c:pt idx="1024">
                  <c:v>-4.8680000000000001E-10</c:v>
                </c:pt>
                <c:pt idx="1025">
                  <c:v>-4.8050000000000005E-10</c:v>
                </c:pt>
                <c:pt idx="1026">
                  <c:v>-4.7430000000000001E-10</c:v>
                </c:pt>
                <c:pt idx="1027">
                  <c:v>-4.6800000000000004E-10</c:v>
                </c:pt>
                <c:pt idx="1028">
                  <c:v>-4.618E-10</c:v>
                </c:pt>
                <c:pt idx="1029">
                  <c:v>-4.5549999999999998E-10</c:v>
                </c:pt>
                <c:pt idx="1030">
                  <c:v>-4.4929999999999999E-10</c:v>
                </c:pt>
                <c:pt idx="1031">
                  <c:v>-4.4300000000000002E-10</c:v>
                </c:pt>
                <c:pt idx="1032">
                  <c:v>-4.3679999999999998E-10</c:v>
                </c:pt>
                <c:pt idx="1033">
                  <c:v>-4.3050000000000001E-10</c:v>
                </c:pt>
                <c:pt idx="1034">
                  <c:v>-4.2430000000000002E-10</c:v>
                </c:pt>
                <c:pt idx="1035">
                  <c:v>-4.18E-10</c:v>
                </c:pt>
                <c:pt idx="1036">
                  <c:v>-4.1180000000000002E-10</c:v>
                </c:pt>
                <c:pt idx="1037">
                  <c:v>-4.055E-10</c:v>
                </c:pt>
                <c:pt idx="1038">
                  <c:v>-3.9930000000000001E-10</c:v>
                </c:pt>
                <c:pt idx="1039">
                  <c:v>-3.9299999999999999E-10</c:v>
                </c:pt>
                <c:pt idx="1040">
                  <c:v>-3.868E-10</c:v>
                </c:pt>
                <c:pt idx="1041">
                  <c:v>-3.8049999999999998E-10</c:v>
                </c:pt>
                <c:pt idx="1042">
                  <c:v>-3.7429999999999999E-10</c:v>
                </c:pt>
                <c:pt idx="1043">
                  <c:v>-3.6800000000000002E-10</c:v>
                </c:pt>
                <c:pt idx="1044">
                  <c:v>-3.6179999999999998E-10</c:v>
                </c:pt>
                <c:pt idx="1045">
                  <c:v>-3.5550000000000001E-10</c:v>
                </c:pt>
                <c:pt idx="1046">
                  <c:v>-3.4930000000000002E-10</c:v>
                </c:pt>
                <c:pt idx="1047">
                  <c:v>-3.43E-10</c:v>
                </c:pt>
                <c:pt idx="1048">
                  <c:v>-3.3680000000000002E-10</c:v>
                </c:pt>
                <c:pt idx="1049">
                  <c:v>-3.305E-10</c:v>
                </c:pt>
                <c:pt idx="1050">
                  <c:v>-3.2430000000000001E-10</c:v>
                </c:pt>
                <c:pt idx="1051">
                  <c:v>-3.1799999999999999E-10</c:v>
                </c:pt>
                <c:pt idx="1052">
                  <c:v>-3.118E-10</c:v>
                </c:pt>
                <c:pt idx="1053">
                  <c:v>-3.0549999999999998E-10</c:v>
                </c:pt>
                <c:pt idx="1054">
                  <c:v>-2.9929999999999999E-10</c:v>
                </c:pt>
                <c:pt idx="1055">
                  <c:v>-2.9300000000000002E-10</c:v>
                </c:pt>
                <c:pt idx="1056">
                  <c:v>-2.8679999999999998E-10</c:v>
                </c:pt>
                <c:pt idx="1057">
                  <c:v>-2.8050000000000001E-10</c:v>
                </c:pt>
                <c:pt idx="1058">
                  <c:v>-2.7430000000000002E-10</c:v>
                </c:pt>
                <c:pt idx="1059">
                  <c:v>-2.6800000000000001E-10</c:v>
                </c:pt>
                <c:pt idx="1060">
                  <c:v>-2.6180000000000002E-10</c:v>
                </c:pt>
                <c:pt idx="1061">
                  <c:v>-2.555E-10</c:v>
                </c:pt>
                <c:pt idx="1062">
                  <c:v>-2.4930000000000001E-10</c:v>
                </c:pt>
                <c:pt idx="1063">
                  <c:v>-2.4299999999999999E-10</c:v>
                </c:pt>
                <c:pt idx="1064">
                  <c:v>-2.368E-10</c:v>
                </c:pt>
                <c:pt idx="1065">
                  <c:v>-2.3050000000000001E-10</c:v>
                </c:pt>
                <c:pt idx="1066">
                  <c:v>-2.2429999999999999E-10</c:v>
                </c:pt>
                <c:pt idx="1067">
                  <c:v>-2.18E-10</c:v>
                </c:pt>
                <c:pt idx="1068">
                  <c:v>-2.1180000000000001E-10</c:v>
                </c:pt>
                <c:pt idx="1069">
                  <c:v>-2.0549999999999999E-10</c:v>
                </c:pt>
                <c:pt idx="1070">
                  <c:v>-1.993E-10</c:v>
                </c:pt>
                <c:pt idx="1071">
                  <c:v>-1.9300000000000001E-10</c:v>
                </c:pt>
                <c:pt idx="1072">
                  <c:v>-1.8679999999999999E-10</c:v>
                </c:pt>
                <c:pt idx="1073">
                  <c:v>-1.805E-10</c:v>
                </c:pt>
                <c:pt idx="1074">
                  <c:v>-1.7430000000000001E-10</c:v>
                </c:pt>
                <c:pt idx="1075">
                  <c:v>-1.6799999999999999E-10</c:v>
                </c:pt>
                <c:pt idx="1076">
                  <c:v>-1.618E-10</c:v>
                </c:pt>
                <c:pt idx="1077">
                  <c:v>-1.5550000000000001E-10</c:v>
                </c:pt>
                <c:pt idx="1078">
                  <c:v>-1.4929999999999999E-10</c:v>
                </c:pt>
                <c:pt idx="1079">
                  <c:v>-1.43E-10</c:v>
                </c:pt>
                <c:pt idx="1080">
                  <c:v>-1.3680000000000001E-10</c:v>
                </c:pt>
                <c:pt idx="1081">
                  <c:v>-1.3049999999999999E-10</c:v>
                </c:pt>
                <c:pt idx="1082">
                  <c:v>-1.243E-10</c:v>
                </c:pt>
                <c:pt idx="1083">
                  <c:v>-1.1800000000000001E-10</c:v>
                </c:pt>
                <c:pt idx="1084">
                  <c:v>-1.118E-10</c:v>
                </c:pt>
                <c:pt idx="1085">
                  <c:v>-1.055E-10</c:v>
                </c:pt>
                <c:pt idx="1086">
                  <c:v>-9.9299999999999996E-11</c:v>
                </c:pt>
                <c:pt idx="1087">
                  <c:v>-9.3000000000000002E-11</c:v>
                </c:pt>
                <c:pt idx="1088">
                  <c:v>-8.68E-11</c:v>
                </c:pt>
                <c:pt idx="1089">
                  <c:v>-8.0500000000000006E-11</c:v>
                </c:pt>
                <c:pt idx="1090">
                  <c:v>-7.4300000000000005E-11</c:v>
                </c:pt>
                <c:pt idx="1091">
                  <c:v>-6.7999999999999998E-11</c:v>
                </c:pt>
                <c:pt idx="1092">
                  <c:v>-6.1799999999999996E-11</c:v>
                </c:pt>
                <c:pt idx="1093">
                  <c:v>-5.5500000000000002E-11</c:v>
                </c:pt>
                <c:pt idx="1094">
                  <c:v>-4.93E-11</c:v>
                </c:pt>
                <c:pt idx="1095">
                  <c:v>-4.3E-11</c:v>
                </c:pt>
                <c:pt idx="1096">
                  <c:v>-3.6799999999999998E-11</c:v>
                </c:pt>
                <c:pt idx="1097">
                  <c:v>-3.0499999999999998E-11</c:v>
                </c:pt>
                <c:pt idx="1098">
                  <c:v>-2.4299999999999999E-11</c:v>
                </c:pt>
                <c:pt idx="1099">
                  <c:v>-1.7999999999999999E-11</c:v>
                </c:pt>
                <c:pt idx="1100">
                  <c:v>-1.1800000000000001E-11</c:v>
                </c:pt>
                <c:pt idx="1101">
                  <c:v>-5.5000000000000004E-12</c:v>
                </c:pt>
                <c:pt idx="1102">
                  <c:v>7.0000000000000005E-13</c:v>
                </c:pt>
                <c:pt idx="1103">
                  <c:v>7.0000000000000001E-12</c:v>
                </c:pt>
                <c:pt idx="1104">
                  <c:v>1.32E-11</c:v>
                </c:pt>
                <c:pt idx="1105">
                  <c:v>1.9500000000000001E-11</c:v>
                </c:pt>
                <c:pt idx="1106">
                  <c:v>2.5699999999999999E-11</c:v>
                </c:pt>
                <c:pt idx="1107">
                  <c:v>3.1999999999999999E-11</c:v>
                </c:pt>
                <c:pt idx="1108">
                  <c:v>3.8200000000000001E-11</c:v>
                </c:pt>
                <c:pt idx="1109">
                  <c:v>4.4500000000000001E-11</c:v>
                </c:pt>
                <c:pt idx="1110">
                  <c:v>5.0699999999999997E-11</c:v>
                </c:pt>
                <c:pt idx="1111">
                  <c:v>5.6999999999999997E-11</c:v>
                </c:pt>
                <c:pt idx="1112">
                  <c:v>6.3199999999999999E-11</c:v>
                </c:pt>
                <c:pt idx="1113">
                  <c:v>6.9500000000000006E-11</c:v>
                </c:pt>
                <c:pt idx="1114">
                  <c:v>7.5699999999999994E-11</c:v>
                </c:pt>
                <c:pt idx="1115">
                  <c:v>8.2000000000000001E-11</c:v>
                </c:pt>
                <c:pt idx="1116">
                  <c:v>8.8200000000000003E-11</c:v>
                </c:pt>
                <c:pt idx="1117">
                  <c:v>9.4499999999999997E-11</c:v>
                </c:pt>
                <c:pt idx="1118">
                  <c:v>1.007E-10</c:v>
                </c:pt>
                <c:pt idx="1119">
                  <c:v>1.0700000000000001E-10</c:v>
                </c:pt>
                <c:pt idx="1120">
                  <c:v>1.1319999999999999E-10</c:v>
                </c:pt>
                <c:pt idx="1121">
                  <c:v>1.195E-10</c:v>
                </c:pt>
                <c:pt idx="1122">
                  <c:v>1.2569999999999999E-10</c:v>
                </c:pt>
                <c:pt idx="1123">
                  <c:v>1.3200000000000001E-10</c:v>
                </c:pt>
                <c:pt idx="1124">
                  <c:v>1.382E-10</c:v>
                </c:pt>
                <c:pt idx="1125">
                  <c:v>1.4449999999999999E-10</c:v>
                </c:pt>
                <c:pt idx="1126">
                  <c:v>1.5070000000000001E-10</c:v>
                </c:pt>
                <c:pt idx="1127">
                  <c:v>1.57E-10</c:v>
                </c:pt>
                <c:pt idx="1128">
                  <c:v>1.6319999999999999E-10</c:v>
                </c:pt>
                <c:pt idx="1129">
                  <c:v>1.6950000000000001E-10</c:v>
                </c:pt>
                <c:pt idx="1130">
                  <c:v>1.757E-10</c:v>
                </c:pt>
                <c:pt idx="1131">
                  <c:v>1.8199999999999999E-10</c:v>
                </c:pt>
                <c:pt idx="1132">
                  <c:v>1.8820000000000001E-10</c:v>
                </c:pt>
                <c:pt idx="1133">
                  <c:v>1.945E-10</c:v>
                </c:pt>
                <c:pt idx="1134">
                  <c:v>2.0069999999999999E-10</c:v>
                </c:pt>
                <c:pt idx="1135">
                  <c:v>2.0700000000000001E-10</c:v>
                </c:pt>
                <c:pt idx="1136">
                  <c:v>2.132E-10</c:v>
                </c:pt>
                <c:pt idx="1137">
                  <c:v>2.1949999999999999E-10</c:v>
                </c:pt>
                <c:pt idx="1138">
                  <c:v>2.2570000000000001E-10</c:v>
                </c:pt>
                <c:pt idx="1139">
                  <c:v>2.32E-10</c:v>
                </c:pt>
                <c:pt idx="1140">
                  <c:v>2.3820000000000001E-10</c:v>
                </c:pt>
                <c:pt idx="1141">
                  <c:v>2.4449999999999998E-10</c:v>
                </c:pt>
                <c:pt idx="1142">
                  <c:v>2.5070000000000002E-10</c:v>
                </c:pt>
                <c:pt idx="1143">
                  <c:v>2.5699999999999999E-10</c:v>
                </c:pt>
                <c:pt idx="1144">
                  <c:v>2.6319999999999998E-10</c:v>
                </c:pt>
                <c:pt idx="1145">
                  <c:v>2.695E-10</c:v>
                </c:pt>
                <c:pt idx="1146">
                  <c:v>2.7569999999999999E-10</c:v>
                </c:pt>
                <c:pt idx="1147">
                  <c:v>2.8200000000000001E-10</c:v>
                </c:pt>
                <c:pt idx="1148">
                  <c:v>2.882E-10</c:v>
                </c:pt>
                <c:pt idx="1149">
                  <c:v>2.9450000000000002E-10</c:v>
                </c:pt>
                <c:pt idx="1150">
                  <c:v>3.0070000000000001E-10</c:v>
                </c:pt>
                <c:pt idx="1151">
                  <c:v>3.0700000000000003E-10</c:v>
                </c:pt>
                <c:pt idx="1152">
                  <c:v>3.1320000000000001E-10</c:v>
                </c:pt>
                <c:pt idx="1153">
                  <c:v>3.1949999999999998E-10</c:v>
                </c:pt>
                <c:pt idx="1154">
                  <c:v>3.2570000000000002E-10</c:v>
                </c:pt>
                <c:pt idx="1155">
                  <c:v>3.3199999999999999E-10</c:v>
                </c:pt>
                <c:pt idx="1156">
                  <c:v>3.3819999999999998E-10</c:v>
                </c:pt>
                <c:pt idx="1157">
                  <c:v>3.445E-10</c:v>
                </c:pt>
                <c:pt idx="1158">
                  <c:v>3.5069999999999999E-10</c:v>
                </c:pt>
                <c:pt idx="1159">
                  <c:v>3.5700000000000001E-10</c:v>
                </c:pt>
                <c:pt idx="1160">
                  <c:v>3.632E-10</c:v>
                </c:pt>
                <c:pt idx="1161">
                  <c:v>3.6950000000000002E-10</c:v>
                </c:pt>
                <c:pt idx="1162">
                  <c:v>3.7570000000000001E-10</c:v>
                </c:pt>
                <c:pt idx="1163">
                  <c:v>3.8200000000000003E-10</c:v>
                </c:pt>
                <c:pt idx="1164">
                  <c:v>3.8820000000000001E-10</c:v>
                </c:pt>
                <c:pt idx="1165">
                  <c:v>3.9449999999999998E-10</c:v>
                </c:pt>
                <c:pt idx="1166">
                  <c:v>4.0070000000000002E-10</c:v>
                </c:pt>
                <c:pt idx="1167">
                  <c:v>4.0699999999999999E-10</c:v>
                </c:pt>
                <c:pt idx="1168">
                  <c:v>4.1319999999999998E-10</c:v>
                </c:pt>
                <c:pt idx="1169">
                  <c:v>4.195E-10</c:v>
                </c:pt>
                <c:pt idx="1170">
                  <c:v>4.2569999999999999E-10</c:v>
                </c:pt>
                <c:pt idx="1171">
                  <c:v>4.3200000000000001E-10</c:v>
                </c:pt>
                <c:pt idx="1172">
                  <c:v>4.382E-10</c:v>
                </c:pt>
                <c:pt idx="1173">
                  <c:v>4.4450000000000002E-10</c:v>
                </c:pt>
                <c:pt idx="1174">
                  <c:v>4.507E-10</c:v>
                </c:pt>
                <c:pt idx="1175">
                  <c:v>4.5700000000000002E-10</c:v>
                </c:pt>
                <c:pt idx="1176">
                  <c:v>4.6320000000000001E-10</c:v>
                </c:pt>
                <c:pt idx="1177">
                  <c:v>4.6949999999999998E-10</c:v>
                </c:pt>
                <c:pt idx="1178">
                  <c:v>4.7570000000000002E-10</c:v>
                </c:pt>
                <c:pt idx="1179">
                  <c:v>4.8199999999999999E-10</c:v>
                </c:pt>
                <c:pt idx="1180">
                  <c:v>4.8820000000000003E-10</c:v>
                </c:pt>
                <c:pt idx="1181">
                  <c:v>4.945E-10</c:v>
                </c:pt>
                <c:pt idx="1182">
                  <c:v>5.0070000000000004E-10</c:v>
                </c:pt>
                <c:pt idx="1183">
                  <c:v>5.0700000000000001E-10</c:v>
                </c:pt>
                <c:pt idx="1184">
                  <c:v>5.1320000000000005E-10</c:v>
                </c:pt>
                <c:pt idx="1185">
                  <c:v>5.1950000000000002E-10</c:v>
                </c:pt>
                <c:pt idx="1186">
                  <c:v>5.2569999999999995E-10</c:v>
                </c:pt>
                <c:pt idx="1187">
                  <c:v>5.3200000000000002E-10</c:v>
                </c:pt>
                <c:pt idx="1188">
                  <c:v>5.3819999999999996E-10</c:v>
                </c:pt>
                <c:pt idx="1189">
                  <c:v>5.4450000000000003E-10</c:v>
                </c:pt>
                <c:pt idx="1190">
                  <c:v>5.5069999999999997E-10</c:v>
                </c:pt>
                <c:pt idx="1191">
                  <c:v>5.5700000000000004E-10</c:v>
                </c:pt>
                <c:pt idx="1192">
                  <c:v>5.6319999999999998E-10</c:v>
                </c:pt>
                <c:pt idx="1193">
                  <c:v>5.6950000000000005E-10</c:v>
                </c:pt>
                <c:pt idx="1194">
                  <c:v>5.7569999999999999E-10</c:v>
                </c:pt>
                <c:pt idx="1195">
                  <c:v>5.8199999999999995E-10</c:v>
                </c:pt>
                <c:pt idx="1196">
                  <c:v>5.882E-10</c:v>
                </c:pt>
                <c:pt idx="1197">
                  <c:v>5.9449999999999996E-10</c:v>
                </c:pt>
                <c:pt idx="1198">
                  <c:v>6.007E-10</c:v>
                </c:pt>
                <c:pt idx="1199">
                  <c:v>6.0699999999999997E-10</c:v>
                </c:pt>
                <c:pt idx="1200">
                  <c:v>6.1320000000000001E-10</c:v>
                </c:pt>
                <c:pt idx="1201">
                  <c:v>6.1949999999999998E-10</c:v>
                </c:pt>
                <c:pt idx="1202">
                  <c:v>6.2570000000000002E-10</c:v>
                </c:pt>
                <c:pt idx="1203">
                  <c:v>6.3199999999999999E-10</c:v>
                </c:pt>
                <c:pt idx="1204">
                  <c:v>6.3820000000000003E-10</c:v>
                </c:pt>
                <c:pt idx="1205">
                  <c:v>6.445E-10</c:v>
                </c:pt>
                <c:pt idx="1206">
                  <c:v>6.5070000000000004E-10</c:v>
                </c:pt>
                <c:pt idx="1207">
                  <c:v>6.5700000000000001E-10</c:v>
                </c:pt>
                <c:pt idx="1208">
                  <c:v>6.6320000000000005E-10</c:v>
                </c:pt>
                <c:pt idx="1209">
                  <c:v>6.6950000000000001E-10</c:v>
                </c:pt>
                <c:pt idx="1210">
                  <c:v>6.7569999999999995E-10</c:v>
                </c:pt>
                <c:pt idx="1211">
                  <c:v>6.8200000000000002E-10</c:v>
                </c:pt>
                <c:pt idx="1212">
                  <c:v>6.8819999999999996E-10</c:v>
                </c:pt>
                <c:pt idx="1213">
                  <c:v>6.9450000000000003E-10</c:v>
                </c:pt>
                <c:pt idx="1214">
                  <c:v>7.0069999999999997E-10</c:v>
                </c:pt>
                <c:pt idx="1215">
                  <c:v>7.0700000000000004E-10</c:v>
                </c:pt>
                <c:pt idx="1216">
                  <c:v>7.1319999999999998E-10</c:v>
                </c:pt>
                <c:pt idx="1217">
                  <c:v>7.1950000000000005E-10</c:v>
                </c:pt>
                <c:pt idx="1218">
                  <c:v>7.2569999999999999E-10</c:v>
                </c:pt>
                <c:pt idx="1219">
                  <c:v>7.3199999999999995E-10</c:v>
                </c:pt>
                <c:pt idx="1220">
                  <c:v>7.3819999999999999E-10</c:v>
                </c:pt>
                <c:pt idx="1221">
                  <c:v>7.4449999999999996E-10</c:v>
                </c:pt>
                <c:pt idx="1222">
                  <c:v>7.507E-10</c:v>
                </c:pt>
                <c:pt idx="1223">
                  <c:v>7.5699999999999997E-10</c:v>
                </c:pt>
                <c:pt idx="1224">
                  <c:v>7.6320000000000001E-10</c:v>
                </c:pt>
                <c:pt idx="1225">
                  <c:v>7.6949999999999998E-10</c:v>
                </c:pt>
                <c:pt idx="1226">
                  <c:v>7.7570000000000002E-10</c:v>
                </c:pt>
                <c:pt idx="1227">
                  <c:v>7.8199999999999999E-10</c:v>
                </c:pt>
                <c:pt idx="1228">
                  <c:v>7.8820000000000003E-10</c:v>
                </c:pt>
                <c:pt idx="1229">
                  <c:v>7.945E-10</c:v>
                </c:pt>
                <c:pt idx="1230">
                  <c:v>8.0070000000000004E-10</c:v>
                </c:pt>
                <c:pt idx="1231">
                  <c:v>8.07E-10</c:v>
                </c:pt>
                <c:pt idx="1232">
                  <c:v>8.1320000000000005E-10</c:v>
                </c:pt>
                <c:pt idx="1233">
                  <c:v>8.1950000000000001E-10</c:v>
                </c:pt>
                <c:pt idx="1234">
                  <c:v>8.2569999999999995E-10</c:v>
                </c:pt>
                <c:pt idx="1235">
                  <c:v>8.3200000000000002E-10</c:v>
                </c:pt>
                <c:pt idx="1236">
                  <c:v>8.3819999999999996E-10</c:v>
                </c:pt>
                <c:pt idx="1237">
                  <c:v>8.4450000000000003E-10</c:v>
                </c:pt>
                <c:pt idx="1238">
                  <c:v>8.5069999999999997E-10</c:v>
                </c:pt>
                <c:pt idx="1239">
                  <c:v>8.5700000000000004E-10</c:v>
                </c:pt>
                <c:pt idx="1240">
                  <c:v>8.6319999999999998E-10</c:v>
                </c:pt>
                <c:pt idx="1241">
                  <c:v>8.6950000000000005E-10</c:v>
                </c:pt>
                <c:pt idx="1242">
                  <c:v>8.7569999999999998E-10</c:v>
                </c:pt>
                <c:pt idx="1243">
                  <c:v>8.8199999999999995E-10</c:v>
                </c:pt>
                <c:pt idx="1244">
                  <c:v>8.8819999999999999E-10</c:v>
                </c:pt>
                <c:pt idx="1245">
                  <c:v>8.9449999999999996E-10</c:v>
                </c:pt>
                <c:pt idx="1246">
                  <c:v>9.007E-10</c:v>
                </c:pt>
                <c:pt idx="1247">
                  <c:v>9.0699999999999997E-10</c:v>
                </c:pt>
                <c:pt idx="1248">
                  <c:v>9.1320000000000001E-10</c:v>
                </c:pt>
                <c:pt idx="1249">
                  <c:v>9.1949999999999998E-10</c:v>
                </c:pt>
                <c:pt idx="1250">
                  <c:v>9.2570000000000002E-10</c:v>
                </c:pt>
                <c:pt idx="1251">
                  <c:v>9.3200000000000009E-10</c:v>
                </c:pt>
                <c:pt idx="1252">
                  <c:v>9.3819999999999992E-10</c:v>
                </c:pt>
                <c:pt idx="1253">
                  <c:v>9.445E-10</c:v>
                </c:pt>
                <c:pt idx="1254">
                  <c:v>9.5070000000000004E-10</c:v>
                </c:pt>
                <c:pt idx="1255">
                  <c:v>9.569999999999999E-10</c:v>
                </c:pt>
                <c:pt idx="1256">
                  <c:v>9.6319999999999994E-10</c:v>
                </c:pt>
                <c:pt idx="1257">
                  <c:v>9.6950000000000001E-10</c:v>
                </c:pt>
                <c:pt idx="1258">
                  <c:v>9.7570000000000005E-10</c:v>
                </c:pt>
                <c:pt idx="1259">
                  <c:v>9.8199999999999992E-10</c:v>
                </c:pt>
                <c:pt idx="1260">
                  <c:v>9.8819999999999996E-10</c:v>
                </c:pt>
                <c:pt idx="1261">
                  <c:v>9.9450000000000003E-10</c:v>
                </c:pt>
                <c:pt idx="1262">
                  <c:v>1.0007000000000001E-9</c:v>
                </c:pt>
                <c:pt idx="1263">
                  <c:v>1.0069999999999999E-9</c:v>
                </c:pt>
                <c:pt idx="1264">
                  <c:v>1.0132E-9</c:v>
                </c:pt>
                <c:pt idx="1265">
                  <c:v>1.0195E-9</c:v>
                </c:pt>
                <c:pt idx="1266">
                  <c:v>1.0257000000000001E-9</c:v>
                </c:pt>
                <c:pt idx="1267">
                  <c:v>1.032E-9</c:v>
                </c:pt>
                <c:pt idx="1268">
                  <c:v>1.0382E-9</c:v>
                </c:pt>
                <c:pt idx="1269">
                  <c:v>1.0445000000000001E-9</c:v>
                </c:pt>
                <c:pt idx="1270">
                  <c:v>1.0506999999999999E-9</c:v>
                </c:pt>
                <c:pt idx="1271">
                  <c:v>1.057E-9</c:v>
                </c:pt>
                <c:pt idx="1272">
                  <c:v>1.0632E-9</c:v>
                </c:pt>
                <c:pt idx="1273">
                  <c:v>1.0695000000000001E-9</c:v>
                </c:pt>
                <c:pt idx="1274">
                  <c:v>1.0756999999999999E-9</c:v>
                </c:pt>
                <c:pt idx="1275">
                  <c:v>1.082E-9</c:v>
                </c:pt>
                <c:pt idx="1276">
                  <c:v>1.0882E-9</c:v>
                </c:pt>
                <c:pt idx="1277">
                  <c:v>1.0945000000000001E-9</c:v>
                </c:pt>
                <c:pt idx="1278">
                  <c:v>1.1006999999999999E-9</c:v>
                </c:pt>
                <c:pt idx="1279">
                  <c:v>1.107E-9</c:v>
                </c:pt>
                <c:pt idx="1280">
                  <c:v>1.1132E-9</c:v>
                </c:pt>
                <c:pt idx="1281">
                  <c:v>1.1194999999999999E-9</c:v>
                </c:pt>
                <c:pt idx="1282">
                  <c:v>1.1256999999999999E-9</c:v>
                </c:pt>
                <c:pt idx="1283">
                  <c:v>1.132E-9</c:v>
                </c:pt>
                <c:pt idx="1284">
                  <c:v>1.1382000000000001E-9</c:v>
                </c:pt>
                <c:pt idx="1285">
                  <c:v>1.1444999999999999E-9</c:v>
                </c:pt>
                <c:pt idx="1286">
                  <c:v>1.1507E-9</c:v>
                </c:pt>
                <c:pt idx="1287">
                  <c:v>1.157E-9</c:v>
                </c:pt>
                <c:pt idx="1288">
                  <c:v>1.1632000000000001E-9</c:v>
                </c:pt>
                <c:pt idx="1289">
                  <c:v>1.1694999999999999E-9</c:v>
                </c:pt>
                <c:pt idx="1290">
                  <c:v>1.1757E-9</c:v>
                </c:pt>
                <c:pt idx="1291">
                  <c:v>1.1820000000000001E-9</c:v>
                </c:pt>
                <c:pt idx="1292">
                  <c:v>1.1882000000000001E-9</c:v>
                </c:pt>
                <c:pt idx="1293">
                  <c:v>1.1945E-9</c:v>
                </c:pt>
                <c:pt idx="1294">
                  <c:v>1.2007E-9</c:v>
                </c:pt>
                <c:pt idx="1295">
                  <c:v>1.2070000000000001E-9</c:v>
                </c:pt>
                <c:pt idx="1296">
                  <c:v>1.2131999999999999E-9</c:v>
                </c:pt>
                <c:pt idx="1297">
                  <c:v>1.2195E-9</c:v>
                </c:pt>
                <c:pt idx="1298">
                  <c:v>1.2257E-9</c:v>
                </c:pt>
                <c:pt idx="1299">
                  <c:v>1.2320000000000001E-9</c:v>
                </c:pt>
                <c:pt idx="1300">
                  <c:v>1.2381999999999999E-9</c:v>
                </c:pt>
                <c:pt idx="1301">
                  <c:v>1.2445E-9</c:v>
                </c:pt>
                <c:pt idx="1302">
                  <c:v>1.2507E-9</c:v>
                </c:pt>
                <c:pt idx="1303">
                  <c:v>1.2569999999999999E-9</c:v>
                </c:pt>
                <c:pt idx="1304">
                  <c:v>1.2631999999999999E-9</c:v>
                </c:pt>
                <c:pt idx="1305">
                  <c:v>1.2695E-9</c:v>
                </c:pt>
                <c:pt idx="1306">
                  <c:v>1.2757000000000001E-9</c:v>
                </c:pt>
                <c:pt idx="1307">
                  <c:v>1.2819999999999999E-9</c:v>
                </c:pt>
                <c:pt idx="1308">
                  <c:v>1.2882E-9</c:v>
                </c:pt>
                <c:pt idx="1309">
                  <c:v>1.2945E-9</c:v>
                </c:pt>
                <c:pt idx="1310">
                  <c:v>1.3007000000000001E-9</c:v>
                </c:pt>
                <c:pt idx="1311">
                  <c:v>1.3069999999999999E-9</c:v>
                </c:pt>
                <c:pt idx="1312">
                  <c:v>1.3132E-9</c:v>
                </c:pt>
                <c:pt idx="1313">
                  <c:v>1.3195E-9</c:v>
                </c:pt>
                <c:pt idx="1314">
                  <c:v>1.3257000000000001E-9</c:v>
                </c:pt>
                <c:pt idx="1315">
                  <c:v>1.3319999999999999E-9</c:v>
                </c:pt>
                <c:pt idx="1316">
                  <c:v>1.3382E-9</c:v>
                </c:pt>
                <c:pt idx="1317">
                  <c:v>1.3445000000000001E-9</c:v>
                </c:pt>
                <c:pt idx="1318">
                  <c:v>1.3507000000000001E-9</c:v>
                </c:pt>
                <c:pt idx="1319">
                  <c:v>1.357E-9</c:v>
                </c:pt>
                <c:pt idx="1320">
                  <c:v>1.3632E-9</c:v>
                </c:pt>
                <c:pt idx="1321">
                  <c:v>1.3695000000000001E-9</c:v>
                </c:pt>
                <c:pt idx="1322">
                  <c:v>1.3756999999999999E-9</c:v>
                </c:pt>
                <c:pt idx="1323">
                  <c:v>1.382E-9</c:v>
                </c:pt>
                <c:pt idx="1324">
                  <c:v>1.3882E-9</c:v>
                </c:pt>
                <c:pt idx="1325">
                  <c:v>1.3945000000000001E-9</c:v>
                </c:pt>
                <c:pt idx="1326">
                  <c:v>1.4006999999999999E-9</c:v>
                </c:pt>
                <c:pt idx="1327">
                  <c:v>1.407E-9</c:v>
                </c:pt>
                <c:pt idx="1328">
                  <c:v>1.4132E-9</c:v>
                </c:pt>
                <c:pt idx="1329">
                  <c:v>1.4194999999999999E-9</c:v>
                </c:pt>
                <c:pt idx="1330">
                  <c:v>1.4256999999999999E-9</c:v>
                </c:pt>
                <c:pt idx="1331">
                  <c:v>1.432E-9</c:v>
                </c:pt>
                <c:pt idx="1332">
                  <c:v>1.4382000000000001E-9</c:v>
                </c:pt>
                <c:pt idx="1333">
                  <c:v>1.4444999999999999E-9</c:v>
                </c:pt>
                <c:pt idx="1334">
                  <c:v>1.4507E-9</c:v>
                </c:pt>
                <c:pt idx="1335">
                  <c:v>1.457E-9</c:v>
                </c:pt>
                <c:pt idx="1336">
                  <c:v>1.4632000000000001E-9</c:v>
                </c:pt>
                <c:pt idx="1337">
                  <c:v>1.4694999999999999E-9</c:v>
                </c:pt>
                <c:pt idx="1338">
                  <c:v>1.4757E-9</c:v>
                </c:pt>
                <c:pt idx="1339">
                  <c:v>1.4820000000000001E-9</c:v>
                </c:pt>
                <c:pt idx="1340">
                  <c:v>1.4882000000000001E-9</c:v>
                </c:pt>
                <c:pt idx="1341">
                  <c:v>1.4945E-9</c:v>
                </c:pt>
                <c:pt idx="1342">
                  <c:v>1.5007E-9</c:v>
                </c:pt>
                <c:pt idx="1343">
                  <c:v>1.5070000000000001E-9</c:v>
                </c:pt>
                <c:pt idx="1344">
                  <c:v>1.5131999999999999E-9</c:v>
                </c:pt>
                <c:pt idx="1345">
                  <c:v>1.5195E-9</c:v>
                </c:pt>
                <c:pt idx="1346">
                  <c:v>1.5257E-9</c:v>
                </c:pt>
                <c:pt idx="1347">
                  <c:v>1.5320000000000001E-9</c:v>
                </c:pt>
                <c:pt idx="1348">
                  <c:v>1.5381999999999999E-9</c:v>
                </c:pt>
                <c:pt idx="1349">
                  <c:v>1.5445E-9</c:v>
                </c:pt>
                <c:pt idx="1350">
                  <c:v>1.5507E-9</c:v>
                </c:pt>
                <c:pt idx="1351">
                  <c:v>1.5569999999999999E-9</c:v>
                </c:pt>
                <c:pt idx="1352">
                  <c:v>1.5631999999999999E-9</c:v>
                </c:pt>
                <c:pt idx="1353">
                  <c:v>1.5695E-9</c:v>
                </c:pt>
                <c:pt idx="1354">
                  <c:v>1.5757E-9</c:v>
                </c:pt>
                <c:pt idx="1355">
                  <c:v>1.5819999999999999E-9</c:v>
                </c:pt>
                <c:pt idx="1356">
                  <c:v>1.5882E-9</c:v>
                </c:pt>
                <c:pt idx="1357">
                  <c:v>1.5945E-9</c:v>
                </c:pt>
                <c:pt idx="1358">
                  <c:v>1.6007000000000001E-9</c:v>
                </c:pt>
                <c:pt idx="1359">
                  <c:v>1.6069999999999999E-9</c:v>
                </c:pt>
                <c:pt idx="1360">
                  <c:v>1.6132E-9</c:v>
                </c:pt>
                <c:pt idx="1361">
                  <c:v>1.6195E-9</c:v>
                </c:pt>
                <c:pt idx="1362">
                  <c:v>1.6257000000000001E-9</c:v>
                </c:pt>
                <c:pt idx="1363">
                  <c:v>1.6319999999999999E-9</c:v>
                </c:pt>
                <c:pt idx="1364">
                  <c:v>1.6382E-9</c:v>
                </c:pt>
                <c:pt idx="1365">
                  <c:v>1.6445000000000001E-9</c:v>
                </c:pt>
                <c:pt idx="1366">
                  <c:v>1.6507000000000001E-9</c:v>
                </c:pt>
                <c:pt idx="1367">
                  <c:v>1.657E-9</c:v>
                </c:pt>
                <c:pt idx="1368">
                  <c:v>1.6632E-9</c:v>
                </c:pt>
                <c:pt idx="1369">
                  <c:v>1.6695000000000001E-9</c:v>
                </c:pt>
                <c:pt idx="1370">
                  <c:v>1.6756999999999999E-9</c:v>
                </c:pt>
                <c:pt idx="1371">
                  <c:v>1.682E-9</c:v>
                </c:pt>
                <c:pt idx="1372">
                  <c:v>1.6882E-9</c:v>
                </c:pt>
                <c:pt idx="1373">
                  <c:v>1.6945000000000001E-9</c:v>
                </c:pt>
                <c:pt idx="1374">
                  <c:v>1.7006999999999999E-9</c:v>
                </c:pt>
                <c:pt idx="1375">
                  <c:v>1.707E-9</c:v>
                </c:pt>
                <c:pt idx="1376">
                  <c:v>1.7132E-9</c:v>
                </c:pt>
                <c:pt idx="1377">
                  <c:v>1.7194999999999999E-9</c:v>
                </c:pt>
                <c:pt idx="1378">
                  <c:v>1.7256999999999999E-9</c:v>
                </c:pt>
                <c:pt idx="1379">
                  <c:v>1.732E-9</c:v>
                </c:pt>
                <c:pt idx="1380">
                  <c:v>1.7382000000000001E-9</c:v>
                </c:pt>
                <c:pt idx="1381">
                  <c:v>1.7444999999999999E-9</c:v>
                </c:pt>
                <c:pt idx="1382">
                  <c:v>1.7507E-9</c:v>
                </c:pt>
                <c:pt idx="1383">
                  <c:v>1.757E-9</c:v>
                </c:pt>
                <c:pt idx="1384">
                  <c:v>1.7632000000000001E-9</c:v>
                </c:pt>
                <c:pt idx="1385">
                  <c:v>1.7694999999999999E-9</c:v>
                </c:pt>
                <c:pt idx="1386">
                  <c:v>1.7757E-9</c:v>
                </c:pt>
                <c:pt idx="1387">
                  <c:v>1.7820000000000001E-9</c:v>
                </c:pt>
                <c:pt idx="1388">
                  <c:v>1.7882000000000001E-9</c:v>
                </c:pt>
                <c:pt idx="1389">
                  <c:v>1.7945E-9</c:v>
                </c:pt>
                <c:pt idx="1390">
                  <c:v>1.8007E-9</c:v>
                </c:pt>
                <c:pt idx="1391">
                  <c:v>1.8070000000000001E-9</c:v>
                </c:pt>
                <c:pt idx="1392">
                  <c:v>1.8131999999999999E-9</c:v>
                </c:pt>
                <c:pt idx="1393">
                  <c:v>1.8195E-9</c:v>
                </c:pt>
                <c:pt idx="1394">
                  <c:v>1.8257E-9</c:v>
                </c:pt>
                <c:pt idx="1395">
                  <c:v>1.8320000000000001E-9</c:v>
                </c:pt>
                <c:pt idx="1396">
                  <c:v>1.8381999999999999E-9</c:v>
                </c:pt>
                <c:pt idx="1397">
                  <c:v>1.8445E-9</c:v>
                </c:pt>
                <c:pt idx="1398">
                  <c:v>1.8507E-9</c:v>
                </c:pt>
                <c:pt idx="1399">
                  <c:v>1.8570000000000001E-9</c:v>
                </c:pt>
                <c:pt idx="1400">
                  <c:v>1.8631999999999999E-9</c:v>
                </c:pt>
                <c:pt idx="1401">
                  <c:v>1.8694999999999998E-9</c:v>
                </c:pt>
                <c:pt idx="1402">
                  <c:v>1.8757E-9</c:v>
                </c:pt>
                <c:pt idx="1403">
                  <c:v>1.8819999999999999E-9</c:v>
                </c:pt>
                <c:pt idx="1404">
                  <c:v>1.8882000000000002E-9</c:v>
                </c:pt>
                <c:pt idx="1405">
                  <c:v>1.8945E-9</c:v>
                </c:pt>
                <c:pt idx="1406">
                  <c:v>1.9006999999999999E-9</c:v>
                </c:pt>
                <c:pt idx="1407">
                  <c:v>1.9070000000000001E-9</c:v>
                </c:pt>
                <c:pt idx="1408">
                  <c:v>1.9132E-9</c:v>
                </c:pt>
                <c:pt idx="1409">
                  <c:v>1.9194999999999998E-9</c:v>
                </c:pt>
                <c:pt idx="1410">
                  <c:v>1.9257000000000001E-9</c:v>
                </c:pt>
                <c:pt idx="1411">
                  <c:v>1.9319999999999999E-9</c:v>
                </c:pt>
                <c:pt idx="1412">
                  <c:v>1.9382000000000002E-9</c:v>
                </c:pt>
                <c:pt idx="1413">
                  <c:v>1.9445000000000001E-9</c:v>
                </c:pt>
                <c:pt idx="1414">
                  <c:v>1.9506999999999999E-9</c:v>
                </c:pt>
                <c:pt idx="1415">
                  <c:v>1.9570000000000002E-9</c:v>
                </c:pt>
                <c:pt idx="1416">
                  <c:v>1.9632E-9</c:v>
                </c:pt>
                <c:pt idx="1417">
                  <c:v>1.9694999999999999E-9</c:v>
                </c:pt>
                <c:pt idx="1418">
                  <c:v>1.9757000000000001E-9</c:v>
                </c:pt>
                <c:pt idx="1419">
                  <c:v>1.982E-9</c:v>
                </c:pt>
                <c:pt idx="1420">
                  <c:v>1.9881999999999998E-9</c:v>
                </c:pt>
                <c:pt idx="1421">
                  <c:v>1.9945000000000001E-9</c:v>
                </c:pt>
                <c:pt idx="1422">
                  <c:v>2.0006999999999999E-9</c:v>
                </c:pt>
                <c:pt idx="1423">
                  <c:v>2.0070000000000002E-9</c:v>
                </c:pt>
                <c:pt idx="1424">
                  <c:v>2.0132E-9</c:v>
                </c:pt>
                <c:pt idx="1425">
                  <c:v>2.0194999999999999E-9</c:v>
                </c:pt>
                <c:pt idx="1426">
                  <c:v>2.0257000000000001E-9</c:v>
                </c:pt>
                <c:pt idx="1427">
                  <c:v>2.032E-9</c:v>
                </c:pt>
                <c:pt idx="1428">
                  <c:v>2.0381999999999998E-9</c:v>
                </c:pt>
                <c:pt idx="1429">
                  <c:v>2.0445000000000001E-9</c:v>
                </c:pt>
                <c:pt idx="1430">
                  <c:v>2.0507E-9</c:v>
                </c:pt>
                <c:pt idx="1431">
                  <c:v>2.0569999999999998E-9</c:v>
                </c:pt>
                <c:pt idx="1432">
                  <c:v>2.0632000000000001E-9</c:v>
                </c:pt>
                <c:pt idx="1433">
                  <c:v>2.0694999999999999E-9</c:v>
                </c:pt>
                <c:pt idx="1434">
                  <c:v>2.0757000000000002E-9</c:v>
                </c:pt>
                <c:pt idx="1435">
                  <c:v>2.082E-9</c:v>
                </c:pt>
                <c:pt idx="1436">
                  <c:v>2.0881999999999999E-9</c:v>
                </c:pt>
                <c:pt idx="1437">
                  <c:v>2.0945000000000002E-9</c:v>
                </c:pt>
                <c:pt idx="1438">
                  <c:v>2.1007E-9</c:v>
                </c:pt>
                <c:pt idx="1439">
                  <c:v>2.1069999999999999E-9</c:v>
                </c:pt>
                <c:pt idx="1440">
                  <c:v>2.1132000000000001E-9</c:v>
                </c:pt>
                <c:pt idx="1441">
                  <c:v>2.1195E-9</c:v>
                </c:pt>
                <c:pt idx="1442">
                  <c:v>2.1256999999999998E-9</c:v>
                </c:pt>
                <c:pt idx="1443">
                  <c:v>2.1320000000000001E-9</c:v>
                </c:pt>
                <c:pt idx="1444">
                  <c:v>2.1381999999999999E-9</c:v>
                </c:pt>
                <c:pt idx="1445">
                  <c:v>2.1445000000000002E-9</c:v>
                </c:pt>
                <c:pt idx="1446">
                  <c:v>2.1507E-9</c:v>
                </c:pt>
                <c:pt idx="1447">
                  <c:v>2.1569999999999999E-9</c:v>
                </c:pt>
                <c:pt idx="1448">
                  <c:v>2.1632000000000001E-9</c:v>
                </c:pt>
                <c:pt idx="1449">
                  <c:v>2.1695E-9</c:v>
                </c:pt>
                <c:pt idx="1450">
                  <c:v>2.1756999999999998E-9</c:v>
                </c:pt>
                <c:pt idx="1451">
                  <c:v>2.1820000000000001E-9</c:v>
                </c:pt>
                <c:pt idx="1452">
                  <c:v>2.1882E-9</c:v>
                </c:pt>
                <c:pt idx="1453">
                  <c:v>2.1944999999999998E-9</c:v>
                </c:pt>
                <c:pt idx="1454">
                  <c:v>2.2007000000000001E-9</c:v>
                </c:pt>
                <c:pt idx="1455">
                  <c:v>2.2069999999999999E-9</c:v>
                </c:pt>
                <c:pt idx="1456">
                  <c:v>2.2132000000000002E-9</c:v>
                </c:pt>
                <c:pt idx="1457">
                  <c:v>2.2195E-9</c:v>
                </c:pt>
                <c:pt idx="1458">
                  <c:v>2.2256999999999999E-9</c:v>
                </c:pt>
                <c:pt idx="1459">
                  <c:v>2.2320000000000002E-9</c:v>
                </c:pt>
                <c:pt idx="1460">
                  <c:v>2.2382E-9</c:v>
                </c:pt>
                <c:pt idx="1461">
                  <c:v>2.2444999999999998E-9</c:v>
                </c:pt>
                <c:pt idx="1462">
                  <c:v>2.2507000000000001E-9</c:v>
                </c:pt>
                <c:pt idx="1463">
                  <c:v>2.257E-9</c:v>
                </c:pt>
                <c:pt idx="1464">
                  <c:v>2.2631999999999998E-9</c:v>
                </c:pt>
                <c:pt idx="1465">
                  <c:v>2.2695000000000001E-9</c:v>
                </c:pt>
                <c:pt idx="1466">
                  <c:v>2.2756999999999999E-9</c:v>
                </c:pt>
                <c:pt idx="1467">
                  <c:v>2.2820000000000002E-9</c:v>
                </c:pt>
                <c:pt idx="1468">
                  <c:v>2.2882E-9</c:v>
                </c:pt>
                <c:pt idx="1469">
                  <c:v>2.2944999999999999E-9</c:v>
                </c:pt>
                <c:pt idx="1470">
                  <c:v>2.3007000000000001E-9</c:v>
                </c:pt>
                <c:pt idx="1471">
                  <c:v>2.307E-9</c:v>
                </c:pt>
                <c:pt idx="1472">
                  <c:v>2.3131999999999998E-9</c:v>
                </c:pt>
                <c:pt idx="1473">
                  <c:v>2.3195000000000001E-9</c:v>
                </c:pt>
                <c:pt idx="1474">
                  <c:v>2.3256999999999999E-9</c:v>
                </c:pt>
                <c:pt idx="1475">
                  <c:v>2.3319999999999998E-9</c:v>
                </c:pt>
                <c:pt idx="1476">
                  <c:v>2.3382000000000001E-9</c:v>
                </c:pt>
                <c:pt idx="1477">
                  <c:v>2.3444999999999999E-9</c:v>
                </c:pt>
                <c:pt idx="1478">
                  <c:v>2.3507000000000002E-9</c:v>
                </c:pt>
                <c:pt idx="1479">
                  <c:v>2.357E-9</c:v>
                </c:pt>
                <c:pt idx="1480">
                  <c:v>2.3631999999999999E-9</c:v>
                </c:pt>
                <c:pt idx="1481">
                  <c:v>2.3695000000000001E-9</c:v>
                </c:pt>
                <c:pt idx="1482">
                  <c:v>2.3757E-9</c:v>
                </c:pt>
                <c:pt idx="1483">
                  <c:v>2.3819999999999998E-9</c:v>
                </c:pt>
                <c:pt idx="1484">
                  <c:v>2.3882000000000001E-9</c:v>
                </c:pt>
                <c:pt idx="1485">
                  <c:v>2.3945E-9</c:v>
                </c:pt>
                <c:pt idx="1486">
                  <c:v>2.4007000000000002E-9</c:v>
                </c:pt>
                <c:pt idx="1487">
                  <c:v>2.4070000000000001E-9</c:v>
                </c:pt>
                <c:pt idx="1488">
                  <c:v>2.4131999999999999E-9</c:v>
                </c:pt>
                <c:pt idx="1489">
                  <c:v>2.4195000000000002E-9</c:v>
                </c:pt>
                <c:pt idx="1490">
                  <c:v>2.4257E-9</c:v>
                </c:pt>
                <c:pt idx="1491">
                  <c:v>2.4319999999999999E-9</c:v>
                </c:pt>
                <c:pt idx="1492">
                  <c:v>2.4382000000000001E-9</c:v>
                </c:pt>
                <c:pt idx="1493">
                  <c:v>2.4445E-9</c:v>
                </c:pt>
                <c:pt idx="1494">
                  <c:v>2.4506999999999998E-9</c:v>
                </c:pt>
                <c:pt idx="1495">
                  <c:v>2.4570000000000001E-9</c:v>
                </c:pt>
                <c:pt idx="1496">
                  <c:v>2.4631999999999999E-9</c:v>
                </c:pt>
                <c:pt idx="1497">
                  <c:v>2.4694999999999998E-9</c:v>
                </c:pt>
                <c:pt idx="1498">
                  <c:v>2.4757E-9</c:v>
                </c:pt>
                <c:pt idx="1499">
                  <c:v>2.4819999999999999E-9</c:v>
                </c:pt>
                <c:pt idx="1500">
                  <c:v>2.4882000000000002E-9</c:v>
                </c:pt>
                <c:pt idx="1501">
                  <c:v>2.4945E-9</c:v>
                </c:pt>
                <c:pt idx="1502">
                  <c:v>2.5006999999999999E-9</c:v>
                </c:pt>
                <c:pt idx="1503">
                  <c:v>2.5070000000000001E-9</c:v>
                </c:pt>
                <c:pt idx="1504">
                  <c:v>2.5132E-9</c:v>
                </c:pt>
                <c:pt idx="1505">
                  <c:v>2.5194999999999998E-9</c:v>
                </c:pt>
                <c:pt idx="1506">
                  <c:v>2.5257000000000001E-9</c:v>
                </c:pt>
                <c:pt idx="1507">
                  <c:v>2.5319999999999999E-9</c:v>
                </c:pt>
                <c:pt idx="1508">
                  <c:v>2.5382000000000002E-9</c:v>
                </c:pt>
                <c:pt idx="1509">
                  <c:v>2.5445000000000001E-9</c:v>
                </c:pt>
                <c:pt idx="1510">
                  <c:v>2.5506999999999999E-9</c:v>
                </c:pt>
                <c:pt idx="1511">
                  <c:v>2.5570000000000002E-9</c:v>
                </c:pt>
                <c:pt idx="1512">
                  <c:v>2.5632E-9</c:v>
                </c:pt>
                <c:pt idx="1513">
                  <c:v>2.5694999999999999E-9</c:v>
                </c:pt>
                <c:pt idx="1514">
                  <c:v>2.5757000000000001E-9</c:v>
                </c:pt>
                <c:pt idx="1515">
                  <c:v>2.582E-9</c:v>
                </c:pt>
                <c:pt idx="1516">
                  <c:v>2.5881999999999998E-9</c:v>
                </c:pt>
                <c:pt idx="1517">
                  <c:v>2.5945000000000001E-9</c:v>
                </c:pt>
                <c:pt idx="1518">
                  <c:v>2.6006999999999999E-9</c:v>
                </c:pt>
                <c:pt idx="1519">
                  <c:v>2.6070000000000002E-9</c:v>
                </c:pt>
                <c:pt idx="1520">
                  <c:v>2.6132E-9</c:v>
                </c:pt>
                <c:pt idx="1521">
                  <c:v>2.6194999999999999E-9</c:v>
                </c:pt>
                <c:pt idx="1522">
                  <c:v>2.6257000000000001E-9</c:v>
                </c:pt>
                <c:pt idx="1523">
                  <c:v>2.632E-9</c:v>
                </c:pt>
                <c:pt idx="1524">
                  <c:v>2.6381999999999998E-9</c:v>
                </c:pt>
                <c:pt idx="1525">
                  <c:v>2.6445000000000001E-9</c:v>
                </c:pt>
                <c:pt idx="1526">
                  <c:v>2.6507E-9</c:v>
                </c:pt>
                <c:pt idx="1527">
                  <c:v>2.6569999999999998E-9</c:v>
                </c:pt>
                <c:pt idx="1528">
                  <c:v>2.6632000000000001E-9</c:v>
                </c:pt>
                <c:pt idx="1529">
                  <c:v>2.6694999999999999E-9</c:v>
                </c:pt>
                <c:pt idx="1530">
                  <c:v>2.6757000000000002E-9</c:v>
                </c:pt>
                <c:pt idx="1531">
                  <c:v>2.682E-9</c:v>
                </c:pt>
                <c:pt idx="1532">
                  <c:v>2.6881999999999999E-9</c:v>
                </c:pt>
                <c:pt idx="1533">
                  <c:v>2.6945000000000002E-9</c:v>
                </c:pt>
                <c:pt idx="1534">
                  <c:v>2.7007E-9</c:v>
                </c:pt>
                <c:pt idx="1535">
                  <c:v>2.7069999999999999E-9</c:v>
                </c:pt>
                <c:pt idx="1536">
                  <c:v>2.7132000000000001E-9</c:v>
                </c:pt>
                <c:pt idx="1537">
                  <c:v>2.7195E-9</c:v>
                </c:pt>
                <c:pt idx="1538">
                  <c:v>2.7256999999999998E-9</c:v>
                </c:pt>
                <c:pt idx="1539">
                  <c:v>2.7320000000000001E-9</c:v>
                </c:pt>
                <c:pt idx="1540">
                  <c:v>2.7381999999999999E-9</c:v>
                </c:pt>
                <c:pt idx="1541">
                  <c:v>2.7445000000000002E-9</c:v>
                </c:pt>
                <c:pt idx="1542">
                  <c:v>2.7507E-9</c:v>
                </c:pt>
                <c:pt idx="1543">
                  <c:v>2.7569999999999999E-9</c:v>
                </c:pt>
                <c:pt idx="1544">
                  <c:v>2.7632000000000001E-9</c:v>
                </c:pt>
                <c:pt idx="1545">
                  <c:v>2.7695E-9</c:v>
                </c:pt>
                <c:pt idx="1546">
                  <c:v>2.7756999999999998E-9</c:v>
                </c:pt>
                <c:pt idx="1547">
                  <c:v>2.7820000000000001E-9</c:v>
                </c:pt>
                <c:pt idx="1548">
                  <c:v>2.7881999999999999E-9</c:v>
                </c:pt>
                <c:pt idx="1549">
                  <c:v>2.7944999999999998E-9</c:v>
                </c:pt>
                <c:pt idx="1550">
                  <c:v>2.8007000000000001E-9</c:v>
                </c:pt>
                <c:pt idx="1551">
                  <c:v>2.8069999999999999E-9</c:v>
                </c:pt>
                <c:pt idx="1552">
                  <c:v>2.8132000000000002E-9</c:v>
                </c:pt>
                <c:pt idx="1553">
                  <c:v>2.8195E-9</c:v>
                </c:pt>
                <c:pt idx="1554">
                  <c:v>2.8256999999999999E-9</c:v>
                </c:pt>
                <c:pt idx="1555">
                  <c:v>2.8320000000000001E-9</c:v>
                </c:pt>
                <c:pt idx="1556">
                  <c:v>2.8382E-9</c:v>
                </c:pt>
                <c:pt idx="1557">
                  <c:v>2.8444999999999998E-9</c:v>
                </c:pt>
                <c:pt idx="1558">
                  <c:v>2.8507000000000001E-9</c:v>
                </c:pt>
                <c:pt idx="1559">
                  <c:v>2.857E-9</c:v>
                </c:pt>
                <c:pt idx="1560">
                  <c:v>2.8632000000000002E-9</c:v>
                </c:pt>
                <c:pt idx="1561">
                  <c:v>2.8695000000000001E-9</c:v>
                </c:pt>
                <c:pt idx="1562">
                  <c:v>2.8756999999999999E-9</c:v>
                </c:pt>
                <c:pt idx="1563">
                  <c:v>2.8820000000000002E-9</c:v>
                </c:pt>
                <c:pt idx="1564">
                  <c:v>2.8882E-9</c:v>
                </c:pt>
                <c:pt idx="1565">
                  <c:v>2.8944999999999999E-9</c:v>
                </c:pt>
                <c:pt idx="1566">
                  <c:v>2.9007000000000001E-9</c:v>
                </c:pt>
                <c:pt idx="1567">
                  <c:v>2.907E-9</c:v>
                </c:pt>
                <c:pt idx="1568">
                  <c:v>2.9131999999999998E-9</c:v>
                </c:pt>
                <c:pt idx="1569">
                  <c:v>2.9195000000000001E-9</c:v>
                </c:pt>
                <c:pt idx="1570">
                  <c:v>2.9256999999999999E-9</c:v>
                </c:pt>
                <c:pt idx="1571">
                  <c:v>2.9319999999999998E-9</c:v>
                </c:pt>
                <c:pt idx="1572">
                  <c:v>2.9382E-9</c:v>
                </c:pt>
                <c:pt idx="1573">
                  <c:v>2.9444999999999999E-9</c:v>
                </c:pt>
                <c:pt idx="1574">
                  <c:v>2.9507000000000002E-9</c:v>
                </c:pt>
                <c:pt idx="1575">
                  <c:v>2.957E-9</c:v>
                </c:pt>
                <c:pt idx="1576">
                  <c:v>2.9631999999999999E-9</c:v>
                </c:pt>
                <c:pt idx="1577">
                  <c:v>2.9695000000000001E-9</c:v>
                </c:pt>
                <c:pt idx="1578">
                  <c:v>2.9757E-9</c:v>
                </c:pt>
                <c:pt idx="1579">
                  <c:v>2.9819999999999998E-9</c:v>
                </c:pt>
                <c:pt idx="1580">
                  <c:v>2.9882000000000001E-9</c:v>
                </c:pt>
                <c:pt idx="1581">
                  <c:v>2.9944999999999999E-9</c:v>
                </c:pt>
                <c:pt idx="1582">
                  <c:v>3.0007000000000002E-9</c:v>
                </c:pt>
                <c:pt idx="1583">
                  <c:v>3.0070000000000001E-9</c:v>
                </c:pt>
                <c:pt idx="1584">
                  <c:v>3.0131999999999999E-9</c:v>
                </c:pt>
                <c:pt idx="1585">
                  <c:v>3.0195000000000002E-9</c:v>
                </c:pt>
                <c:pt idx="1586">
                  <c:v>3.0257E-9</c:v>
                </c:pt>
                <c:pt idx="1587">
                  <c:v>3.0319999999999999E-9</c:v>
                </c:pt>
                <c:pt idx="1588">
                  <c:v>3.0382000000000001E-9</c:v>
                </c:pt>
                <c:pt idx="1589">
                  <c:v>3.0445E-9</c:v>
                </c:pt>
                <c:pt idx="1590">
                  <c:v>3.0506999999999998E-9</c:v>
                </c:pt>
                <c:pt idx="1591">
                  <c:v>3.0570000000000001E-9</c:v>
                </c:pt>
                <c:pt idx="1592">
                  <c:v>3.0631999999999999E-9</c:v>
                </c:pt>
                <c:pt idx="1593">
                  <c:v>3.0695000000000002E-9</c:v>
                </c:pt>
                <c:pt idx="1594">
                  <c:v>3.0757E-9</c:v>
                </c:pt>
                <c:pt idx="1595">
                  <c:v>3.0819999999999999E-9</c:v>
                </c:pt>
                <c:pt idx="1596">
                  <c:v>3.0882000000000002E-9</c:v>
                </c:pt>
                <c:pt idx="1597">
                  <c:v>3.0945E-9</c:v>
                </c:pt>
                <c:pt idx="1598">
                  <c:v>3.1006999999999998E-9</c:v>
                </c:pt>
                <c:pt idx="1599">
                  <c:v>3.1070000000000001E-9</c:v>
                </c:pt>
                <c:pt idx="1600">
                  <c:v>3.1132E-9</c:v>
                </c:pt>
                <c:pt idx="1601">
                  <c:v>3.1194999999999998E-9</c:v>
                </c:pt>
                <c:pt idx="1602">
                  <c:v>3.1257000000000001E-9</c:v>
                </c:pt>
                <c:pt idx="1603">
                  <c:v>3.1319999999999999E-9</c:v>
                </c:pt>
                <c:pt idx="1604">
                  <c:v>3.1382000000000002E-9</c:v>
                </c:pt>
                <c:pt idx="1605">
                  <c:v>3.1445E-9</c:v>
                </c:pt>
                <c:pt idx="1606">
                  <c:v>3.1506999999999999E-9</c:v>
                </c:pt>
                <c:pt idx="1607">
                  <c:v>3.1570000000000002E-9</c:v>
                </c:pt>
                <c:pt idx="1608">
                  <c:v>3.1632E-9</c:v>
                </c:pt>
                <c:pt idx="1609">
                  <c:v>3.1694999999999999E-9</c:v>
                </c:pt>
                <c:pt idx="1610">
                  <c:v>3.1757000000000001E-9</c:v>
                </c:pt>
                <c:pt idx="1611">
                  <c:v>3.182E-9</c:v>
                </c:pt>
                <c:pt idx="1612">
                  <c:v>3.1881999999999998E-9</c:v>
                </c:pt>
                <c:pt idx="1613">
                  <c:v>3.1945000000000001E-9</c:v>
                </c:pt>
                <c:pt idx="1614">
                  <c:v>3.2006999999999999E-9</c:v>
                </c:pt>
                <c:pt idx="1615">
                  <c:v>3.2070000000000002E-9</c:v>
                </c:pt>
                <c:pt idx="1616">
                  <c:v>3.2132E-9</c:v>
                </c:pt>
                <c:pt idx="1617">
                  <c:v>3.2194999999999999E-9</c:v>
                </c:pt>
                <c:pt idx="1618">
                  <c:v>3.2257000000000001E-9</c:v>
                </c:pt>
                <c:pt idx="1619">
                  <c:v>3.232E-9</c:v>
                </c:pt>
                <c:pt idx="1620">
                  <c:v>3.2381999999999998E-9</c:v>
                </c:pt>
                <c:pt idx="1621">
                  <c:v>3.2445000000000001E-9</c:v>
                </c:pt>
                <c:pt idx="1622">
                  <c:v>3.2507E-9</c:v>
                </c:pt>
                <c:pt idx="1623">
                  <c:v>3.2569999999999998E-9</c:v>
                </c:pt>
                <c:pt idx="1624">
                  <c:v>3.2632000000000001E-9</c:v>
                </c:pt>
                <c:pt idx="1625">
                  <c:v>3.2694999999999999E-9</c:v>
                </c:pt>
                <c:pt idx="1626">
                  <c:v>3.2757000000000002E-9</c:v>
                </c:pt>
                <c:pt idx="1627">
                  <c:v>3.282E-9</c:v>
                </c:pt>
                <c:pt idx="1628">
                  <c:v>3.2881999999999999E-9</c:v>
                </c:pt>
                <c:pt idx="1629">
                  <c:v>3.2945000000000002E-9</c:v>
                </c:pt>
                <c:pt idx="1630">
                  <c:v>3.3007E-9</c:v>
                </c:pt>
                <c:pt idx="1631">
                  <c:v>3.3069999999999999E-9</c:v>
                </c:pt>
                <c:pt idx="1632">
                  <c:v>3.3132000000000001E-9</c:v>
                </c:pt>
                <c:pt idx="1633">
                  <c:v>3.3195E-9</c:v>
                </c:pt>
                <c:pt idx="1634">
                  <c:v>3.3256999999999998E-9</c:v>
                </c:pt>
                <c:pt idx="1635">
                  <c:v>3.3320000000000001E-9</c:v>
                </c:pt>
                <c:pt idx="1636">
                  <c:v>3.3381999999999999E-9</c:v>
                </c:pt>
                <c:pt idx="1637">
                  <c:v>3.3445000000000002E-9</c:v>
                </c:pt>
                <c:pt idx="1638">
                  <c:v>3.3507E-9</c:v>
                </c:pt>
                <c:pt idx="1639">
                  <c:v>3.3569999999999999E-9</c:v>
                </c:pt>
                <c:pt idx="1640">
                  <c:v>3.3632000000000001E-9</c:v>
                </c:pt>
                <c:pt idx="1641">
                  <c:v>3.3695E-9</c:v>
                </c:pt>
                <c:pt idx="1642">
                  <c:v>3.3756999999999998E-9</c:v>
                </c:pt>
                <c:pt idx="1643">
                  <c:v>3.3820000000000001E-9</c:v>
                </c:pt>
                <c:pt idx="1644">
                  <c:v>3.3881999999999999E-9</c:v>
                </c:pt>
                <c:pt idx="1645">
                  <c:v>3.3944999999999998E-9</c:v>
                </c:pt>
                <c:pt idx="1646">
                  <c:v>3.4007000000000001E-9</c:v>
                </c:pt>
                <c:pt idx="1647">
                  <c:v>3.4069999999999999E-9</c:v>
                </c:pt>
                <c:pt idx="1648">
                  <c:v>3.4132000000000002E-9</c:v>
                </c:pt>
                <c:pt idx="1649">
                  <c:v>3.4195E-9</c:v>
                </c:pt>
                <c:pt idx="1650">
                  <c:v>3.4256999999999999E-9</c:v>
                </c:pt>
                <c:pt idx="1651">
                  <c:v>3.4320000000000001E-9</c:v>
                </c:pt>
                <c:pt idx="1652">
                  <c:v>3.4382E-9</c:v>
                </c:pt>
                <c:pt idx="1653">
                  <c:v>3.4444999999999998E-9</c:v>
                </c:pt>
                <c:pt idx="1654">
                  <c:v>3.4507000000000001E-9</c:v>
                </c:pt>
                <c:pt idx="1655">
                  <c:v>3.457E-9</c:v>
                </c:pt>
                <c:pt idx="1656">
                  <c:v>3.4632000000000002E-9</c:v>
                </c:pt>
                <c:pt idx="1657">
                  <c:v>3.4695000000000001E-9</c:v>
                </c:pt>
                <c:pt idx="1658">
                  <c:v>3.4756999999999999E-9</c:v>
                </c:pt>
                <c:pt idx="1659">
                  <c:v>3.4820000000000002E-9</c:v>
                </c:pt>
                <c:pt idx="1660">
                  <c:v>3.4882E-9</c:v>
                </c:pt>
                <c:pt idx="1661">
                  <c:v>3.4944999999999999E-9</c:v>
                </c:pt>
                <c:pt idx="1662">
                  <c:v>3.5007000000000001E-9</c:v>
                </c:pt>
                <c:pt idx="1663">
                  <c:v>3.507E-9</c:v>
                </c:pt>
                <c:pt idx="1664">
                  <c:v>3.5131999999999998E-9</c:v>
                </c:pt>
                <c:pt idx="1665">
                  <c:v>3.5195000000000001E-9</c:v>
                </c:pt>
                <c:pt idx="1666">
                  <c:v>3.5256999999999999E-9</c:v>
                </c:pt>
                <c:pt idx="1667">
                  <c:v>3.5319999999999998E-9</c:v>
                </c:pt>
                <c:pt idx="1668">
                  <c:v>3.5382E-9</c:v>
                </c:pt>
                <c:pt idx="1669">
                  <c:v>3.5444999999999999E-9</c:v>
                </c:pt>
                <c:pt idx="1670">
                  <c:v>3.5507000000000002E-9</c:v>
                </c:pt>
                <c:pt idx="1671">
                  <c:v>3.557E-9</c:v>
                </c:pt>
                <c:pt idx="1672">
                  <c:v>3.5631999999999999E-9</c:v>
                </c:pt>
                <c:pt idx="1673">
                  <c:v>3.5695000000000001E-9</c:v>
                </c:pt>
                <c:pt idx="1674">
                  <c:v>3.5757E-9</c:v>
                </c:pt>
                <c:pt idx="1675">
                  <c:v>3.5819999999999998E-9</c:v>
                </c:pt>
                <c:pt idx="1676">
                  <c:v>3.5882000000000001E-9</c:v>
                </c:pt>
                <c:pt idx="1677">
                  <c:v>3.5944999999999999E-9</c:v>
                </c:pt>
                <c:pt idx="1678">
                  <c:v>3.6007000000000002E-9</c:v>
                </c:pt>
                <c:pt idx="1679">
                  <c:v>3.6070000000000001E-9</c:v>
                </c:pt>
                <c:pt idx="1680">
                  <c:v>3.6131999999999999E-9</c:v>
                </c:pt>
                <c:pt idx="1681">
                  <c:v>3.6195000000000002E-9</c:v>
                </c:pt>
                <c:pt idx="1682">
                  <c:v>3.6257E-9</c:v>
                </c:pt>
                <c:pt idx="1683">
                  <c:v>3.6319999999999999E-9</c:v>
                </c:pt>
                <c:pt idx="1684">
                  <c:v>3.6382000000000001E-9</c:v>
                </c:pt>
                <c:pt idx="1685">
                  <c:v>3.6445E-9</c:v>
                </c:pt>
                <c:pt idx="1686">
                  <c:v>3.6506999999999998E-9</c:v>
                </c:pt>
                <c:pt idx="1687">
                  <c:v>3.6570000000000001E-9</c:v>
                </c:pt>
                <c:pt idx="1688">
                  <c:v>3.6631999999999999E-9</c:v>
                </c:pt>
                <c:pt idx="1689">
                  <c:v>3.6695000000000002E-9</c:v>
                </c:pt>
                <c:pt idx="1690">
                  <c:v>3.6757E-9</c:v>
                </c:pt>
                <c:pt idx="1691">
                  <c:v>3.6819999999999999E-9</c:v>
                </c:pt>
                <c:pt idx="1692">
                  <c:v>3.6882000000000001E-9</c:v>
                </c:pt>
                <c:pt idx="1693">
                  <c:v>3.6945E-9</c:v>
                </c:pt>
                <c:pt idx="1694">
                  <c:v>3.7006999999999998E-9</c:v>
                </c:pt>
                <c:pt idx="1695">
                  <c:v>3.7070000000000001E-9</c:v>
                </c:pt>
                <c:pt idx="1696">
                  <c:v>3.7132E-9</c:v>
                </c:pt>
                <c:pt idx="1697">
                  <c:v>3.7194999999999998E-9</c:v>
                </c:pt>
                <c:pt idx="1698">
                  <c:v>3.7257000000000001E-9</c:v>
                </c:pt>
                <c:pt idx="1699">
                  <c:v>3.7319999999999999E-9</c:v>
                </c:pt>
                <c:pt idx="1700">
                  <c:v>3.7382000000000002E-9</c:v>
                </c:pt>
                <c:pt idx="1701">
                  <c:v>3.7445E-9</c:v>
                </c:pt>
                <c:pt idx="1702">
                  <c:v>3.7507000000000003E-9</c:v>
                </c:pt>
                <c:pt idx="1703">
                  <c:v>3.7570000000000002E-9</c:v>
                </c:pt>
                <c:pt idx="1704">
                  <c:v>3.7632000000000004E-9</c:v>
                </c:pt>
                <c:pt idx="1705">
                  <c:v>3.7695000000000003E-9</c:v>
                </c:pt>
                <c:pt idx="1706">
                  <c:v>3.7756999999999997E-9</c:v>
                </c:pt>
                <c:pt idx="1707">
                  <c:v>3.7820000000000004E-9</c:v>
                </c:pt>
                <c:pt idx="1708">
                  <c:v>3.7881999999999998E-9</c:v>
                </c:pt>
                <c:pt idx="1709">
                  <c:v>3.7944999999999997E-9</c:v>
                </c:pt>
                <c:pt idx="1710">
                  <c:v>3.8006999999999999E-9</c:v>
                </c:pt>
                <c:pt idx="1711">
                  <c:v>3.8069999999999998E-9</c:v>
                </c:pt>
                <c:pt idx="1712">
                  <c:v>3.8132E-9</c:v>
                </c:pt>
                <c:pt idx="1713">
                  <c:v>3.8194999999999999E-9</c:v>
                </c:pt>
                <c:pt idx="1714">
                  <c:v>3.8257000000000001E-9</c:v>
                </c:pt>
                <c:pt idx="1715">
                  <c:v>3.832E-9</c:v>
                </c:pt>
                <c:pt idx="1716">
                  <c:v>3.8382000000000002E-9</c:v>
                </c:pt>
                <c:pt idx="1717">
                  <c:v>3.8445000000000001E-9</c:v>
                </c:pt>
                <c:pt idx="1718">
                  <c:v>3.8507000000000004E-9</c:v>
                </c:pt>
                <c:pt idx="1719">
                  <c:v>3.8570000000000002E-9</c:v>
                </c:pt>
                <c:pt idx="1720">
                  <c:v>3.8631999999999996E-9</c:v>
                </c:pt>
                <c:pt idx="1721">
                  <c:v>3.8695000000000003E-9</c:v>
                </c:pt>
                <c:pt idx="1722">
                  <c:v>3.8756999999999998E-9</c:v>
                </c:pt>
                <c:pt idx="1723">
                  <c:v>3.8819999999999996E-9</c:v>
                </c:pt>
                <c:pt idx="1724">
                  <c:v>3.8881999999999999E-9</c:v>
                </c:pt>
                <c:pt idx="1725">
                  <c:v>3.8944999999999997E-9</c:v>
                </c:pt>
                <c:pt idx="1726">
                  <c:v>3.9007E-9</c:v>
                </c:pt>
                <c:pt idx="1727">
                  <c:v>3.9069999999999998E-9</c:v>
                </c:pt>
                <c:pt idx="1728">
                  <c:v>3.9132000000000001E-9</c:v>
                </c:pt>
                <c:pt idx="1729">
                  <c:v>3.9195E-9</c:v>
                </c:pt>
                <c:pt idx="1730">
                  <c:v>3.9257000000000002E-9</c:v>
                </c:pt>
                <c:pt idx="1731">
                  <c:v>3.9320000000000001E-9</c:v>
                </c:pt>
                <c:pt idx="1732">
                  <c:v>3.9382000000000003E-9</c:v>
                </c:pt>
                <c:pt idx="1733">
                  <c:v>3.9445000000000002E-9</c:v>
                </c:pt>
                <c:pt idx="1734">
                  <c:v>3.9506999999999996E-9</c:v>
                </c:pt>
                <c:pt idx="1735">
                  <c:v>3.9570000000000003E-9</c:v>
                </c:pt>
                <c:pt idx="1736">
                  <c:v>3.9631999999999997E-9</c:v>
                </c:pt>
                <c:pt idx="1737">
                  <c:v>3.9695000000000004E-9</c:v>
                </c:pt>
                <c:pt idx="1738">
                  <c:v>3.9756999999999998E-9</c:v>
                </c:pt>
                <c:pt idx="1739">
                  <c:v>3.9819999999999997E-9</c:v>
                </c:pt>
                <c:pt idx="1740">
                  <c:v>3.9881999999999999E-9</c:v>
                </c:pt>
                <c:pt idx="1741">
                  <c:v>3.9944999999999998E-9</c:v>
                </c:pt>
                <c:pt idx="1742">
                  <c:v>4.0007000000000001E-9</c:v>
                </c:pt>
                <c:pt idx="1743">
                  <c:v>4.0069999999999999E-9</c:v>
                </c:pt>
                <c:pt idx="1744">
                  <c:v>4.0132000000000002E-9</c:v>
                </c:pt>
                <c:pt idx="1745">
                  <c:v>4.0195E-9</c:v>
                </c:pt>
                <c:pt idx="1746">
                  <c:v>4.0257000000000003E-9</c:v>
                </c:pt>
                <c:pt idx="1747">
                  <c:v>4.0320000000000001E-9</c:v>
                </c:pt>
                <c:pt idx="1748">
                  <c:v>4.0382000000000004E-9</c:v>
                </c:pt>
                <c:pt idx="1749">
                  <c:v>4.0445000000000003E-9</c:v>
                </c:pt>
                <c:pt idx="1750">
                  <c:v>4.0506999999999997E-9</c:v>
                </c:pt>
                <c:pt idx="1751">
                  <c:v>4.0570000000000004E-9</c:v>
                </c:pt>
                <c:pt idx="1752">
                  <c:v>4.0631999999999998E-9</c:v>
                </c:pt>
                <c:pt idx="1753">
                  <c:v>4.0694999999999996E-9</c:v>
                </c:pt>
                <c:pt idx="1754">
                  <c:v>4.0756999999999999E-9</c:v>
                </c:pt>
                <c:pt idx="1755">
                  <c:v>4.0819999999999998E-9</c:v>
                </c:pt>
                <c:pt idx="1756">
                  <c:v>4.0882E-9</c:v>
                </c:pt>
                <c:pt idx="1757">
                  <c:v>4.0944999999999999E-9</c:v>
                </c:pt>
                <c:pt idx="1758">
                  <c:v>4.1007000000000001E-9</c:v>
                </c:pt>
                <c:pt idx="1759">
                  <c:v>4.107E-9</c:v>
                </c:pt>
                <c:pt idx="1760">
                  <c:v>4.1132000000000002E-9</c:v>
                </c:pt>
                <c:pt idx="1761">
                  <c:v>4.1195000000000001E-9</c:v>
                </c:pt>
                <c:pt idx="1762">
                  <c:v>4.1257000000000003E-9</c:v>
                </c:pt>
                <c:pt idx="1763">
                  <c:v>4.1320000000000002E-9</c:v>
                </c:pt>
                <c:pt idx="1764">
                  <c:v>4.1381999999999996E-9</c:v>
                </c:pt>
                <c:pt idx="1765">
                  <c:v>4.1445000000000003E-9</c:v>
                </c:pt>
                <c:pt idx="1766">
                  <c:v>4.1506999999999997E-9</c:v>
                </c:pt>
                <c:pt idx="1767">
                  <c:v>4.1569999999999996E-9</c:v>
                </c:pt>
                <c:pt idx="1768">
                  <c:v>4.1631999999999999E-9</c:v>
                </c:pt>
                <c:pt idx="1769">
                  <c:v>4.1694999999999997E-9</c:v>
                </c:pt>
                <c:pt idx="1770">
                  <c:v>4.1757E-9</c:v>
                </c:pt>
                <c:pt idx="1771">
                  <c:v>4.1819999999999998E-9</c:v>
                </c:pt>
                <c:pt idx="1772">
                  <c:v>4.1882000000000001E-9</c:v>
                </c:pt>
                <c:pt idx="1773">
                  <c:v>4.1944999999999999E-9</c:v>
                </c:pt>
                <c:pt idx="1774">
                  <c:v>4.2007000000000002E-9</c:v>
                </c:pt>
                <c:pt idx="1775">
                  <c:v>4.2070000000000001E-9</c:v>
                </c:pt>
                <c:pt idx="1776">
                  <c:v>4.2132000000000003E-9</c:v>
                </c:pt>
                <c:pt idx="1777">
                  <c:v>4.2195000000000002E-9</c:v>
                </c:pt>
                <c:pt idx="1778">
                  <c:v>4.2257000000000004E-9</c:v>
                </c:pt>
                <c:pt idx="1779">
                  <c:v>4.2320000000000003E-9</c:v>
                </c:pt>
                <c:pt idx="1780">
                  <c:v>4.2381999999999997E-9</c:v>
                </c:pt>
                <c:pt idx="1781">
                  <c:v>4.2445000000000004E-9</c:v>
                </c:pt>
                <c:pt idx="1782">
                  <c:v>4.2506999999999998E-9</c:v>
                </c:pt>
                <c:pt idx="1783">
                  <c:v>4.2569999999999997E-9</c:v>
                </c:pt>
                <c:pt idx="1784">
                  <c:v>4.2631999999999999E-9</c:v>
                </c:pt>
                <c:pt idx="1785">
                  <c:v>4.2694999999999998E-9</c:v>
                </c:pt>
                <c:pt idx="1786">
                  <c:v>4.2757E-9</c:v>
                </c:pt>
                <c:pt idx="1787">
                  <c:v>4.2819999999999999E-9</c:v>
                </c:pt>
                <c:pt idx="1788">
                  <c:v>4.2882000000000001E-9</c:v>
                </c:pt>
                <c:pt idx="1789">
                  <c:v>4.2945E-9</c:v>
                </c:pt>
                <c:pt idx="1790">
                  <c:v>4.3007000000000003E-9</c:v>
                </c:pt>
                <c:pt idx="1791">
                  <c:v>4.3070000000000001E-9</c:v>
                </c:pt>
                <c:pt idx="1792">
                  <c:v>4.3132000000000004E-9</c:v>
                </c:pt>
                <c:pt idx="1793">
                  <c:v>4.3195000000000002E-9</c:v>
                </c:pt>
                <c:pt idx="1794">
                  <c:v>4.3256999999999997E-9</c:v>
                </c:pt>
                <c:pt idx="1795">
                  <c:v>4.3320000000000003E-9</c:v>
                </c:pt>
                <c:pt idx="1796">
                  <c:v>4.3381999999999998E-9</c:v>
                </c:pt>
                <c:pt idx="1797">
                  <c:v>4.3444999999999996E-9</c:v>
                </c:pt>
                <c:pt idx="1798">
                  <c:v>4.3506999999999999E-9</c:v>
                </c:pt>
                <c:pt idx="1799">
                  <c:v>4.3569999999999997E-9</c:v>
                </c:pt>
                <c:pt idx="1800">
                  <c:v>4.3632E-9</c:v>
                </c:pt>
                <c:pt idx="1801">
                  <c:v>4.3694999999999999E-9</c:v>
                </c:pt>
                <c:pt idx="1802">
                  <c:v>4.3757000000000001E-9</c:v>
                </c:pt>
                <c:pt idx="1803">
                  <c:v>4.382E-9</c:v>
                </c:pt>
                <c:pt idx="1804">
                  <c:v>4.3882000000000002E-9</c:v>
                </c:pt>
                <c:pt idx="1805">
                  <c:v>4.3945000000000001E-9</c:v>
                </c:pt>
                <c:pt idx="1806">
                  <c:v>4.4007000000000003E-9</c:v>
                </c:pt>
                <c:pt idx="1807">
                  <c:v>4.4070000000000002E-9</c:v>
                </c:pt>
                <c:pt idx="1808">
                  <c:v>4.4131999999999996E-9</c:v>
                </c:pt>
                <c:pt idx="1809">
                  <c:v>4.4195000000000003E-9</c:v>
                </c:pt>
                <c:pt idx="1810">
                  <c:v>4.4256999999999997E-9</c:v>
                </c:pt>
                <c:pt idx="1811">
                  <c:v>4.4320000000000004E-9</c:v>
                </c:pt>
                <c:pt idx="1812">
                  <c:v>4.4381999999999998E-9</c:v>
                </c:pt>
                <c:pt idx="1813">
                  <c:v>4.4444999999999997E-9</c:v>
                </c:pt>
                <c:pt idx="1814">
                  <c:v>4.4506999999999999E-9</c:v>
                </c:pt>
                <c:pt idx="1815">
                  <c:v>4.4569999999999998E-9</c:v>
                </c:pt>
                <c:pt idx="1816">
                  <c:v>4.4632000000000001E-9</c:v>
                </c:pt>
                <c:pt idx="1817">
                  <c:v>4.4694999999999999E-9</c:v>
                </c:pt>
                <c:pt idx="1818">
                  <c:v>4.4757000000000002E-9</c:v>
                </c:pt>
                <c:pt idx="1819">
                  <c:v>4.482E-9</c:v>
                </c:pt>
                <c:pt idx="1820">
                  <c:v>4.4882000000000003E-9</c:v>
                </c:pt>
                <c:pt idx="1821">
                  <c:v>4.4945000000000001E-9</c:v>
                </c:pt>
                <c:pt idx="1822">
                  <c:v>4.5007000000000004E-9</c:v>
                </c:pt>
                <c:pt idx="1823">
                  <c:v>4.5070000000000003E-9</c:v>
                </c:pt>
                <c:pt idx="1824">
                  <c:v>4.5131999999999997E-9</c:v>
                </c:pt>
                <c:pt idx="1825">
                  <c:v>4.5195000000000004E-9</c:v>
                </c:pt>
                <c:pt idx="1826">
                  <c:v>4.5256999999999998E-9</c:v>
                </c:pt>
                <c:pt idx="1827">
                  <c:v>4.5319999999999997E-9</c:v>
                </c:pt>
                <c:pt idx="1828">
                  <c:v>4.5381999999999999E-9</c:v>
                </c:pt>
                <c:pt idx="1829">
                  <c:v>4.5444999999999998E-9</c:v>
                </c:pt>
                <c:pt idx="1830">
                  <c:v>4.5507E-9</c:v>
                </c:pt>
                <c:pt idx="1831">
                  <c:v>4.5569999999999999E-9</c:v>
                </c:pt>
                <c:pt idx="1832">
                  <c:v>4.5632000000000001E-9</c:v>
                </c:pt>
                <c:pt idx="1833">
                  <c:v>4.5695E-9</c:v>
                </c:pt>
                <c:pt idx="1834">
                  <c:v>4.5757000000000002E-9</c:v>
                </c:pt>
                <c:pt idx="1835">
                  <c:v>4.5820000000000001E-9</c:v>
                </c:pt>
                <c:pt idx="1836">
                  <c:v>4.5882000000000003E-9</c:v>
                </c:pt>
                <c:pt idx="1837">
                  <c:v>4.5945000000000002E-9</c:v>
                </c:pt>
                <c:pt idx="1838">
                  <c:v>4.6006999999999996E-9</c:v>
                </c:pt>
                <c:pt idx="1839">
                  <c:v>4.6070000000000003E-9</c:v>
                </c:pt>
                <c:pt idx="1840">
                  <c:v>4.6131999999999997E-9</c:v>
                </c:pt>
                <c:pt idx="1841">
                  <c:v>4.6194999999999996E-9</c:v>
                </c:pt>
                <c:pt idx="1842">
                  <c:v>4.6256999999999999E-9</c:v>
                </c:pt>
                <c:pt idx="1843">
                  <c:v>4.6319999999999997E-9</c:v>
                </c:pt>
                <c:pt idx="1844">
                  <c:v>4.6382E-9</c:v>
                </c:pt>
                <c:pt idx="1845">
                  <c:v>4.6444999999999998E-9</c:v>
                </c:pt>
                <c:pt idx="1846">
                  <c:v>4.6507000000000001E-9</c:v>
                </c:pt>
                <c:pt idx="1847">
                  <c:v>4.6569999999999999E-9</c:v>
                </c:pt>
                <c:pt idx="1848">
                  <c:v>4.6632000000000002E-9</c:v>
                </c:pt>
                <c:pt idx="1849">
                  <c:v>4.6695000000000001E-9</c:v>
                </c:pt>
                <c:pt idx="1850">
                  <c:v>4.6757000000000003E-9</c:v>
                </c:pt>
                <c:pt idx="1851">
                  <c:v>4.6820000000000002E-9</c:v>
                </c:pt>
                <c:pt idx="1852">
                  <c:v>4.6881999999999996E-9</c:v>
                </c:pt>
                <c:pt idx="1853">
                  <c:v>4.6945000000000003E-9</c:v>
                </c:pt>
                <c:pt idx="1854">
                  <c:v>4.7006999999999997E-9</c:v>
                </c:pt>
                <c:pt idx="1855">
                  <c:v>4.7070000000000004E-9</c:v>
                </c:pt>
                <c:pt idx="1856">
                  <c:v>4.7131999999999998E-9</c:v>
                </c:pt>
                <c:pt idx="1857">
                  <c:v>4.7194999999999997E-9</c:v>
                </c:pt>
                <c:pt idx="1858">
                  <c:v>4.7256999999999999E-9</c:v>
                </c:pt>
                <c:pt idx="1859">
                  <c:v>4.7319999999999998E-9</c:v>
                </c:pt>
                <c:pt idx="1860">
                  <c:v>4.7382E-9</c:v>
                </c:pt>
                <c:pt idx="1861">
                  <c:v>4.7444999999999999E-9</c:v>
                </c:pt>
                <c:pt idx="1862">
                  <c:v>4.7507000000000001E-9</c:v>
                </c:pt>
                <c:pt idx="1863">
                  <c:v>4.757E-9</c:v>
                </c:pt>
                <c:pt idx="1864">
                  <c:v>4.7632000000000003E-9</c:v>
                </c:pt>
                <c:pt idx="1865">
                  <c:v>4.7695000000000001E-9</c:v>
                </c:pt>
                <c:pt idx="1866">
                  <c:v>4.7757000000000004E-9</c:v>
                </c:pt>
                <c:pt idx="1867">
                  <c:v>4.7820000000000002E-9</c:v>
                </c:pt>
                <c:pt idx="1868">
                  <c:v>4.7881999999999997E-9</c:v>
                </c:pt>
                <c:pt idx="1869">
                  <c:v>4.7945000000000003E-9</c:v>
                </c:pt>
                <c:pt idx="1870">
                  <c:v>4.8006999999999998E-9</c:v>
                </c:pt>
                <c:pt idx="1871">
                  <c:v>4.8069999999999996E-9</c:v>
                </c:pt>
                <c:pt idx="1872">
                  <c:v>4.8131999999999999E-9</c:v>
                </c:pt>
                <c:pt idx="1873">
                  <c:v>4.8194999999999997E-9</c:v>
                </c:pt>
                <c:pt idx="1874">
                  <c:v>4.8257E-9</c:v>
                </c:pt>
                <c:pt idx="1875">
                  <c:v>4.8319999999999999E-9</c:v>
                </c:pt>
                <c:pt idx="1876">
                  <c:v>4.8382000000000001E-9</c:v>
                </c:pt>
                <c:pt idx="1877">
                  <c:v>4.8445E-9</c:v>
                </c:pt>
                <c:pt idx="1878">
                  <c:v>4.8507000000000002E-9</c:v>
                </c:pt>
                <c:pt idx="1879">
                  <c:v>4.8570000000000001E-9</c:v>
                </c:pt>
                <c:pt idx="1880">
                  <c:v>4.8632000000000003E-9</c:v>
                </c:pt>
                <c:pt idx="1881">
                  <c:v>4.8695000000000002E-9</c:v>
                </c:pt>
                <c:pt idx="1882">
                  <c:v>4.8756999999999996E-9</c:v>
                </c:pt>
                <c:pt idx="1883">
                  <c:v>4.8820000000000003E-9</c:v>
                </c:pt>
                <c:pt idx="1884">
                  <c:v>4.8881999999999997E-9</c:v>
                </c:pt>
                <c:pt idx="1885">
                  <c:v>4.8944999999999996E-9</c:v>
                </c:pt>
                <c:pt idx="1886">
                  <c:v>4.9006999999999998E-9</c:v>
                </c:pt>
                <c:pt idx="1887">
                  <c:v>4.9069999999999997E-9</c:v>
                </c:pt>
                <c:pt idx="1888">
                  <c:v>4.9131999999999999E-9</c:v>
                </c:pt>
                <c:pt idx="1889">
                  <c:v>4.9194999999999998E-9</c:v>
                </c:pt>
                <c:pt idx="1890">
                  <c:v>4.9257000000000001E-9</c:v>
                </c:pt>
                <c:pt idx="1891">
                  <c:v>4.9319999999999999E-9</c:v>
                </c:pt>
                <c:pt idx="1892">
                  <c:v>4.9382000000000002E-9</c:v>
                </c:pt>
                <c:pt idx="1893">
                  <c:v>4.9445E-9</c:v>
                </c:pt>
                <c:pt idx="1894">
                  <c:v>4.9507000000000003E-9</c:v>
                </c:pt>
                <c:pt idx="1895">
                  <c:v>4.9570000000000001E-9</c:v>
                </c:pt>
                <c:pt idx="1896">
                  <c:v>4.9632000000000004E-9</c:v>
                </c:pt>
                <c:pt idx="1897">
                  <c:v>4.9695000000000003E-9</c:v>
                </c:pt>
                <c:pt idx="1898">
                  <c:v>4.9756999999999997E-9</c:v>
                </c:pt>
                <c:pt idx="1899">
                  <c:v>4.9820000000000004E-9</c:v>
                </c:pt>
                <c:pt idx="1900">
                  <c:v>4.9881999999999998E-9</c:v>
                </c:pt>
                <c:pt idx="1901">
                  <c:v>4.9944999999999997E-9</c:v>
                </c:pt>
                <c:pt idx="1902">
                  <c:v>5.0006999999999999E-9</c:v>
                </c:pt>
                <c:pt idx="1903">
                  <c:v>5.0069999999999998E-9</c:v>
                </c:pt>
                <c:pt idx="1904">
                  <c:v>5.0132E-9</c:v>
                </c:pt>
                <c:pt idx="1905">
                  <c:v>5.0194999999999999E-9</c:v>
                </c:pt>
                <c:pt idx="1906">
                  <c:v>5.0257000000000001E-9</c:v>
                </c:pt>
                <c:pt idx="1907">
                  <c:v>5.032E-9</c:v>
                </c:pt>
                <c:pt idx="1908">
                  <c:v>5.0382000000000002E-9</c:v>
                </c:pt>
                <c:pt idx="1909">
                  <c:v>5.0445000000000001E-9</c:v>
                </c:pt>
                <c:pt idx="1910">
                  <c:v>5.0507000000000004E-9</c:v>
                </c:pt>
                <c:pt idx="1911">
                  <c:v>5.0570000000000002E-9</c:v>
                </c:pt>
                <c:pt idx="1912">
                  <c:v>5.0631999999999996E-9</c:v>
                </c:pt>
                <c:pt idx="1913">
                  <c:v>5.0695000000000003E-9</c:v>
                </c:pt>
                <c:pt idx="1914">
                  <c:v>5.0756999999999998E-9</c:v>
                </c:pt>
                <c:pt idx="1915">
                  <c:v>5.0819999999999996E-9</c:v>
                </c:pt>
                <c:pt idx="1916">
                  <c:v>5.0881999999999999E-9</c:v>
                </c:pt>
                <c:pt idx="1917">
                  <c:v>5.0944999999999997E-9</c:v>
                </c:pt>
                <c:pt idx="1918">
                  <c:v>5.1007E-9</c:v>
                </c:pt>
                <c:pt idx="1919">
                  <c:v>5.1069999999999998E-9</c:v>
                </c:pt>
                <c:pt idx="1920">
                  <c:v>5.1132000000000001E-9</c:v>
                </c:pt>
                <c:pt idx="1921">
                  <c:v>5.1195E-9</c:v>
                </c:pt>
                <c:pt idx="1922">
                  <c:v>5.1257000000000002E-9</c:v>
                </c:pt>
                <c:pt idx="1923">
                  <c:v>5.1320000000000001E-9</c:v>
                </c:pt>
                <c:pt idx="1924">
                  <c:v>5.1382000000000003E-9</c:v>
                </c:pt>
                <c:pt idx="1925">
                  <c:v>5.1445000000000002E-9</c:v>
                </c:pt>
                <c:pt idx="1926">
                  <c:v>5.1506999999999996E-9</c:v>
                </c:pt>
                <c:pt idx="1927">
                  <c:v>5.1570000000000003E-9</c:v>
                </c:pt>
                <c:pt idx="1928">
                  <c:v>5.1631999999999997E-9</c:v>
                </c:pt>
                <c:pt idx="1929">
                  <c:v>5.1695000000000004E-9</c:v>
                </c:pt>
                <c:pt idx="1930">
                  <c:v>5.1756999999999998E-9</c:v>
                </c:pt>
                <c:pt idx="1931">
                  <c:v>5.1819999999999997E-9</c:v>
                </c:pt>
                <c:pt idx="1932">
                  <c:v>5.1881999999999999E-9</c:v>
                </c:pt>
                <c:pt idx="1933">
                  <c:v>5.1944999999999998E-9</c:v>
                </c:pt>
                <c:pt idx="1934">
                  <c:v>5.2007E-9</c:v>
                </c:pt>
                <c:pt idx="1935">
                  <c:v>5.2069999999999999E-9</c:v>
                </c:pt>
                <c:pt idx="1936">
                  <c:v>5.2132000000000002E-9</c:v>
                </c:pt>
                <c:pt idx="1937">
                  <c:v>5.2195E-9</c:v>
                </c:pt>
                <c:pt idx="1938">
                  <c:v>5.2257000000000003E-9</c:v>
                </c:pt>
                <c:pt idx="1939">
                  <c:v>5.2320000000000001E-9</c:v>
                </c:pt>
                <c:pt idx="1940">
                  <c:v>5.2382000000000004E-9</c:v>
                </c:pt>
                <c:pt idx="1941">
                  <c:v>5.2445000000000002E-9</c:v>
                </c:pt>
                <c:pt idx="1942">
                  <c:v>5.2506999999999997E-9</c:v>
                </c:pt>
                <c:pt idx="1943">
                  <c:v>5.2570000000000004E-9</c:v>
                </c:pt>
                <c:pt idx="1944">
                  <c:v>5.2631999999999998E-9</c:v>
                </c:pt>
                <c:pt idx="1945">
                  <c:v>5.2694999999999996E-9</c:v>
                </c:pt>
                <c:pt idx="1946">
                  <c:v>5.2756999999999999E-9</c:v>
                </c:pt>
                <c:pt idx="1947">
                  <c:v>5.2819999999999998E-9</c:v>
                </c:pt>
                <c:pt idx="1948">
                  <c:v>5.2882E-9</c:v>
                </c:pt>
                <c:pt idx="1949">
                  <c:v>5.2944999999999999E-9</c:v>
                </c:pt>
                <c:pt idx="1950">
                  <c:v>5.3007000000000001E-9</c:v>
                </c:pt>
                <c:pt idx="1951">
                  <c:v>5.307E-9</c:v>
                </c:pt>
                <c:pt idx="1952">
                  <c:v>5.3132000000000002E-9</c:v>
                </c:pt>
                <c:pt idx="1953">
                  <c:v>5.3195000000000001E-9</c:v>
                </c:pt>
                <c:pt idx="1954">
                  <c:v>5.3257000000000003E-9</c:v>
                </c:pt>
                <c:pt idx="1955">
                  <c:v>5.3320000000000002E-9</c:v>
                </c:pt>
                <c:pt idx="1956">
                  <c:v>5.3381999999999996E-9</c:v>
                </c:pt>
                <c:pt idx="1957">
                  <c:v>5.3445000000000003E-9</c:v>
                </c:pt>
                <c:pt idx="1958">
                  <c:v>5.3506999999999997E-9</c:v>
                </c:pt>
                <c:pt idx="1959">
                  <c:v>5.3569999999999996E-9</c:v>
                </c:pt>
                <c:pt idx="1960">
                  <c:v>5.3631999999999998E-9</c:v>
                </c:pt>
                <c:pt idx="1961">
                  <c:v>5.3694999999999997E-9</c:v>
                </c:pt>
                <c:pt idx="1962">
                  <c:v>5.3757E-9</c:v>
                </c:pt>
                <c:pt idx="1963">
                  <c:v>5.3819999999999998E-9</c:v>
                </c:pt>
                <c:pt idx="1964">
                  <c:v>5.3882000000000001E-9</c:v>
                </c:pt>
                <c:pt idx="1965">
                  <c:v>5.3944999999999999E-9</c:v>
                </c:pt>
                <c:pt idx="1966">
                  <c:v>5.4007000000000002E-9</c:v>
                </c:pt>
                <c:pt idx="1967">
                  <c:v>5.407E-9</c:v>
                </c:pt>
                <c:pt idx="1968">
                  <c:v>5.4132000000000003E-9</c:v>
                </c:pt>
                <c:pt idx="1969">
                  <c:v>5.4195000000000002E-9</c:v>
                </c:pt>
                <c:pt idx="1970">
                  <c:v>5.4257000000000004E-9</c:v>
                </c:pt>
                <c:pt idx="1971">
                  <c:v>5.4320000000000003E-9</c:v>
                </c:pt>
                <c:pt idx="1972">
                  <c:v>5.4381999999999997E-9</c:v>
                </c:pt>
                <c:pt idx="1973">
                  <c:v>5.4445000000000004E-9</c:v>
                </c:pt>
                <c:pt idx="1974">
                  <c:v>5.4506999999999998E-9</c:v>
                </c:pt>
                <c:pt idx="1975">
                  <c:v>5.4569999999999997E-9</c:v>
                </c:pt>
                <c:pt idx="1976">
                  <c:v>5.4631999999999999E-9</c:v>
                </c:pt>
                <c:pt idx="1977">
                  <c:v>5.4694999999999998E-9</c:v>
                </c:pt>
                <c:pt idx="1978">
                  <c:v>5.4757E-9</c:v>
                </c:pt>
                <c:pt idx="1979">
                  <c:v>5.4819999999999999E-9</c:v>
                </c:pt>
                <c:pt idx="1980">
                  <c:v>5.4882000000000001E-9</c:v>
                </c:pt>
                <c:pt idx="1981">
                  <c:v>5.4945E-9</c:v>
                </c:pt>
                <c:pt idx="1982">
                  <c:v>5.5007000000000002E-9</c:v>
                </c:pt>
                <c:pt idx="1983">
                  <c:v>5.5070000000000001E-9</c:v>
                </c:pt>
                <c:pt idx="1984">
                  <c:v>5.5132000000000004E-9</c:v>
                </c:pt>
                <c:pt idx="1985">
                  <c:v>5.5195000000000002E-9</c:v>
                </c:pt>
                <c:pt idx="1986">
                  <c:v>5.5256999999999996E-9</c:v>
                </c:pt>
                <c:pt idx="1987">
                  <c:v>5.5320000000000003E-9</c:v>
                </c:pt>
                <c:pt idx="1988">
                  <c:v>5.5381999999999998E-9</c:v>
                </c:pt>
                <c:pt idx="1989">
                  <c:v>5.5444999999999996E-9</c:v>
                </c:pt>
                <c:pt idx="1990">
                  <c:v>5.5506999999999999E-9</c:v>
                </c:pt>
                <c:pt idx="1991">
                  <c:v>5.5569999999999997E-9</c:v>
                </c:pt>
                <c:pt idx="1992">
                  <c:v>5.5632E-9</c:v>
                </c:pt>
                <c:pt idx="1993">
                  <c:v>5.5694999999999998E-9</c:v>
                </c:pt>
                <c:pt idx="1994">
                  <c:v>5.5757000000000001E-9</c:v>
                </c:pt>
                <c:pt idx="1995">
                  <c:v>5.582E-9</c:v>
                </c:pt>
                <c:pt idx="1996">
                  <c:v>5.5882000000000002E-9</c:v>
                </c:pt>
                <c:pt idx="1997">
                  <c:v>5.5945000000000001E-9</c:v>
                </c:pt>
                <c:pt idx="1998">
                  <c:v>5.6007000000000003E-9</c:v>
                </c:pt>
                <c:pt idx="1999">
                  <c:v>5.6070000000000002E-9</c:v>
                </c:pt>
              </c:numCache>
            </c:numRef>
          </c:xVal>
          <c:yVal>
            <c:numRef>
              <c:f>'ATF1321'!$B$501:$B$2500</c:f>
              <c:numCache>
                <c:formatCode>0.00E+00</c:formatCode>
                <c:ptCount val="2000"/>
                <c:pt idx="0">
                  <c:v>-1.92E-3</c:v>
                </c:pt>
                <c:pt idx="1">
                  <c:v>-1.92E-3</c:v>
                </c:pt>
                <c:pt idx="2">
                  <c:v>-2.14E-3</c:v>
                </c:pt>
                <c:pt idx="3">
                  <c:v>-1.92E-3</c:v>
                </c:pt>
                <c:pt idx="4">
                  <c:v>-2.14E-3</c:v>
                </c:pt>
                <c:pt idx="5">
                  <c:v>-1.92E-3</c:v>
                </c:pt>
                <c:pt idx="6">
                  <c:v>-1.92E-3</c:v>
                </c:pt>
                <c:pt idx="7">
                  <c:v>-1.92E-3</c:v>
                </c:pt>
                <c:pt idx="8">
                  <c:v>-1.92E-3</c:v>
                </c:pt>
                <c:pt idx="9">
                  <c:v>-1.6999999999999999E-3</c:v>
                </c:pt>
                <c:pt idx="10">
                  <c:v>-1.92E-3</c:v>
                </c:pt>
                <c:pt idx="11">
                  <c:v>-1.6999999999999999E-3</c:v>
                </c:pt>
                <c:pt idx="12">
                  <c:v>-1.6999999999999999E-3</c:v>
                </c:pt>
                <c:pt idx="13">
                  <c:v>-1.6999999999999999E-3</c:v>
                </c:pt>
                <c:pt idx="14">
                  <c:v>-1.92E-3</c:v>
                </c:pt>
                <c:pt idx="15">
                  <c:v>-1.92E-3</c:v>
                </c:pt>
                <c:pt idx="16">
                  <c:v>-1.48E-3</c:v>
                </c:pt>
                <c:pt idx="17">
                  <c:v>-1.48E-3</c:v>
                </c:pt>
                <c:pt idx="18">
                  <c:v>-1.92E-3</c:v>
                </c:pt>
                <c:pt idx="19">
                  <c:v>-1.92E-3</c:v>
                </c:pt>
                <c:pt idx="20">
                  <c:v>-1.6999999999999999E-3</c:v>
                </c:pt>
                <c:pt idx="21">
                  <c:v>-1.48E-3</c:v>
                </c:pt>
                <c:pt idx="22">
                  <c:v>-1.6999999999999999E-3</c:v>
                </c:pt>
                <c:pt idx="23">
                  <c:v>-1.48E-3</c:v>
                </c:pt>
                <c:pt idx="24">
                  <c:v>-1.6999999999999999E-3</c:v>
                </c:pt>
                <c:pt idx="25">
                  <c:v>-1.0499999999999999E-3</c:v>
                </c:pt>
                <c:pt idx="26">
                  <c:v>-1.2700000000000001E-3</c:v>
                </c:pt>
                <c:pt idx="27">
                  <c:v>-1.0499999999999999E-3</c:v>
                </c:pt>
                <c:pt idx="28">
                  <c:v>-1.0499999999999999E-3</c:v>
                </c:pt>
                <c:pt idx="29">
                  <c:v>-1.0499999999999999E-3</c:v>
                </c:pt>
                <c:pt idx="30">
                  <c:v>-8.3000000000000001E-4</c:v>
                </c:pt>
                <c:pt idx="31">
                  <c:v>-6.0999999999999997E-4</c:v>
                </c:pt>
                <c:pt idx="32">
                  <c:v>-3.8999999999999999E-4</c:v>
                </c:pt>
                <c:pt idx="33">
                  <c:v>-3.8999999999999999E-4</c:v>
                </c:pt>
                <c:pt idx="34">
                  <c:v>-3.8999999999999999E-4</c:v>
                </c:pt>
                <c:pt idx="35">
                  <c:v>-6.0999999999999997E-4</c:v>
                </c:pt>
                <c:pt idx="36">
                  <c:v>-3.8999999999999999E-4</c:v>
                </c:pt>
                <c:pt idx="37">
                  <c:v>2.5999999999999998E-4</c:v>
                </c:pt>
                <c:pt idx="38">
                  <c:v>-1.8000000000000001E-4</c:v>
                </c:pt>
                <c:pt idx="39">
                  <c:v>2.5999999999999998E-4</c:v>
                </c:pt>
                <c:pt idx="40">
                  <c:v>4.0000000000000003E-5</c:v>
                </c:pt>
                <c:pt idx="41">
                  <c:v>9.1E-4</c:v>
                </c:pt>
                <c:pt idx="42">
                  <c:v>4.8000000000000001E-4</c:v>
                </c:pt>
                <c:pt idx="43">
                  <c:v>4.8000000000000001E-4</c:v>
                </c:pt>
                <c:pt idx="44">
                  <c:v>6.8999999999999997E-4</c:v>
                </c:pt>
                <c:pt idx="45">
                  <c:v>1.1299999999999999E-3</c:v>
                </c:pt>
                <c:pt idx="46">
                  <c:v>1.3500000000000001E-3</c:v>
                </c:pt>
                <c:pt idx="47">
                  <c:v>1.3500000000000001E-3</c:v>
                </c:pt>
                <c:pt idx="48">
                  <c:v>1.3500000000000001E-3</c:v>
                </c:pt>
                <c:pt idx="49">
                  <c:v>1.7799999999999999E-3</c:v>
                </c:pt>
                <c:pt idx="50">
                  <c:v>1.7799999999999999E-3</c:v>
                </c:pt>
                <c:pt idx="51">
                  <c:v>2E-3</c:v>
                </c:pt>
                <c:pt idx="52">
                  <c:v>1.3500000000000001E-3</c:v>
                </c:pt>
                <c:pt idx="53">
                  <c:v>2E-3</c:v>
                </c:pt>
                <c:pt idx="54">
                  <c:v>2E-3</c:v>
                </c:pt>
                <c:pt idx="55">
                  <c:v>2E-3</c:v>
                </c:pt>
                <c:pt idx="56">
                  <c:v>2.2200000000000002E-3</c:v>
                </c:pt>
                <c:pt idx="57">
                  <c:v>2.66E-3</c:v>
                </c:pt>
                <c:pt idx="58">
                  <c:v>2.66E-3</c:v>
                </c:pt>
                <c:pt idx="59">
                  <c:v>2.66E-3</c:v>
                </c:pt>
                <c:pt idx="60">
                  <c:v>2.66E-3</c:v>
                </c:pt>
                <c:pt idx="61">
                  <c:v>3.0899999999999999E-3</c:v>
                </c:pt>
                <c:pt idx="62">
                  <c:v>2.8700000000000002E-3</c:v>
                </c:pt>
                <c:pt idx="63">
                  <c:v>2.8700000000000002E-3</c:v>
                </c:pt>
                <c:pt idx="64">
                  <c:v>3.0899999999999999E-3</c:v>
                </c:pt>
                <c:pt idx="65">
                  <c:v>3.0899999999999999E-3</c:v>
                </c:pt>
                <c:pt idx="66">
                  <c:v>3.31E-3</c:v>
                </c:pt>
                <c:pt idx="67">
                  <c:v>3.0899999999999999E-3</c:v>
                </c:pt>
                <c:pt idx="68">
                  <c:v>3.31E-3</c:v>
                </c:pt>
                <c:pt idx="69">
                  <c:v>3.0899999999999999E-3</c:v>
                </c:pt>
                <c:pt idx="70">
                  <c:v>3.31E-3</c:v>
                </c:pt>
                <c:pt idx="71">
                  <c:v>3.0899999999999999E-3</c:v>
                </c:pt>
                <c:pt idx="72">
                  <c:v>3.31E-3</c:v>
                </c:pt>
                <c:pt idx="73">
                  <c:v>3.0899999999999999E-3</c:v>
                </c:pt>
                <c:pt idx="74">
                  <c:v>3.0899999999999999E-3</c:v>
                </c:pt>
                <c:pt idx="75">
                  <c:v>3.0899999999999999E-3</c:v>
                </c:pt>
                <c:pt idx="76">
                  <c:v>2.8700000000000002E-3</c:v>
                </c:pt>
                <c:pt idx="77">
                  <c:v>2.8700000000000002E-3</c:v>
                </c:pt>
                <c:pt idx="78">
                  <c:v>3.0899999999999999E-3</c:v>
                </c:pt>
                <c:pt idx="79">
                  <c:v>3.0899999999999999E-3</c:v>
                </c:pt>
                <c:pt idx="80">
                  <c:v>3.0899999999999999E-3</c:v>
                </c:pt>
                <c:pt idx="81">
                  <c:v>2.8700000000000002E-3</c:v>
                </c:pt>
                <c:pt idx="82">
                  <c:v>2.8700000000000002E-3</c:v>
                </c:pt>
                <c:pt idx="83">
                  <c:v>2.8700000000000002E-3</c:v>
                </c:pt>
                <c:pt idx="84">
                  <c:v>2.8700000000000002E-3</c:v>
                </c:pt>
                <c:pt idx="85">
                  <c:v>2.8700000000000002E-3</c:v>
                </c:pt>
                <c:pt idx="86">
                  <c:v>2.4399999999999999E-3</c:v>
                </c:pt>
                <c:pt idx="87">
                  <c:v>2.4399999999999999E-3</c:v>
                </c:pt>
                <c:pt idx="88">
                  <c:v>2.2200000000000002E-3</c:v>
                </c:pt>
                <c:pt idx="89">
                  <c:v>2.4399999999999999E-3</c:v>
                </c:pt>
                <c:pt idx="90">
                  <c:v>2E-3</c:v>
                </c:pt>
                <c:pt idx="91">
                  <c:v>2E-3</c:v>
                </c:pt>
                <c:pt idx="92">
                  <c:v>1.7799999999999999E-3</c:v>
                </c:pt>
                <c:pt idx="93">
                  <c:v>1.7799999999999999E-3</c:v>
                </c:pt>
                <c:pt idx="94">
                  <c:v>1.57E-3</c:v>
                </c:pt>
                <c:pt idx="95">
                  <c:v>1.57E-3</c:v>
                </c:pt>
                <c:pt idx="96">
                  <c:v>1.1299999999999999E-3</c:v>
                </c:pt>
                <c:pt idx="97">
                  <c:v>9.1E-4</c:v>
                </c:pt>
                <c:pt idx="98">
                  <c:v>9.1E-4</c:v>
                </c:pt>
                <c:pt idx="99">
                  <c:v>9.1E-4</c:v>
                </c:pt>
                <c:pt idx="100">
                  <c:v>1.1299999999999999E-3</c:v>
                </c:pt>
                <c:pt idx="101">
                  <c:v>4.8000000000000001E-4</c:v>
                </c:pt>
                <c:pt idx="102">
                  <c:v>6.8999999999999997E-4</c:v>
                </c:pt>
                <c:pt idx="103">
                  <c:v>4.0000000000000003E-5</c:v>
                </c:pt>
                <c:pt idx="104">
                  <c:v>4.0000000000000003E-5</c:v>
                </c:pt>
                <c:pt idx="105">
                  <c:v>2.5999999999999998E-4</c:v>
                </c:pt>
                <c:pt idx="106">
                  <c:v>-1.8000000000000001E-4</c:v>
                </c:pt>
                <c:pt idx="107">
                  <c:v>-6.0999999999999997E-4</c:v>
                </c:pt>
                <c:pt idx="108">
                  <c:v>-3.8999999999999999E-4</c:v>
                </c:pt>
                <c:pt idx="109">
                  <c:v>-8.3000000000000001E-4</c:v>
                </c:pt>
                <c:pt idx="110">
                  <c:v>-8.3000000000000001E-4</c:v>
                </c:pt>
                <c:pt idx="111">
                  <c:v>-8.3000000000000001E-4</c:v>
                </c:pt>
                <c:pt idx="112">
                  <c:v>-1.2700000000000001E-3</c:v>
                </c:pt>
                <c:pt idx="113">
                  <c:v>-1.6999999999999999E-3</c:v>
                </c:pt>
                <c:pt idx="114">
                  <c:v>-1.92E-3</c:v>
                </c:pt>
                <c:pt idx="115">
                  <c:v>-1.6999999999999999E-3</c:v>
                </c:pt>
                <c:pt idx="116">
                  <c:v>-2.14E-3</c:v>
                </c:pt>
                <c:pt idx="117">
                  <c:v>-2.14E-3</c:v>
                </c:pt>
                <c:pt idx="118">
                  <c:v>-2.14E-3</c:v>
                </c:pt>
                <c:pt idx="119">
                  <c:v>-2.5699999999999998E-3</c:v>
                </c:pt>
                <c:pt idx="120">
                  <c:v>-2.7899999999999999E-3</c:v>
                </c:pt>
                <c:pt idx="121">
                  <c:v>-2.5699999999999998E-3</c:v>
                </c:pt>
                <c:pt idx="122">
                  <c:v>-3.0100000000000001E-3</c:v>
                </c:pt>
                <c:pt idx="123">
                  <c:v>-3.2299999999999998E-3</c:v>
                </c:pt>
                <c:pt idx="124">
                  <c:v>-3.2299999999999998E-3</c:v>
                </c:pt>
                <c:pt idx="125">
                  <c:v>-3.4399999999999999E-3</c:v>
                </c:pt>
                <c:pt idx="126">
                  <c:v>-3.4399999999999999E-3</c:v>
                </c:pt>
                <c:pt idx="127">
                  <c:v>-3.8800000000000002E-3</c:v>
                </c:pt>
                <c:pt idx="128">
                  <c:v>-3.8800000000000002E-3</c:v>
                </c:pt>
                <c:pt idx="129">
                  <c:v>-4.3099999999999996E-3</c:v>
                </c:pt>
                <c:pt idx="130">
                  <c:v>-4.1000000000000003E-3</c:v>
                </c:pt>
                <c:pt idx="131">
                  <c:v>-4.3099999999999996E-3</c:v>
                </c:pt>
                <c:pt idx="132">
                  <c:v>-4.3099999999999996E-3</c:v>
                </c:pt>
                <c:pt idx="133">
                  <c:v>-4.5300000000000002E-3</c:v>
                </c:pt>
                <c:pt idx="134">
                  <c:v>-4.1000000000000003E-3</c:v>
                </c:pt>
                <c:pt idx="135">
                  <c:v>-4.7499999999999999E-3</c:v>
                </c:pt>
                <c:pt idx="136">
                  <c:v>-4.9699999999999996E-3</c:v>
                </c:pt>
                <c:pt idx="137">
                  <c:v>-4.7499999999999999E-3</c:v>
                </c:pt>
                <c:pt idx="138">
                  <c:v>-5.1900000000000002E-3</c:v>
                </c:pt>
                <c:pt idx="139">
                  <c:v>-4.9699999999999996E-3</c:v>
                </c:pt>
                <c:pt idx="140">
                  <c:v>-5.4000000000000003E-3</c:v>
                </c:pt>
                <c:pt idx="141">
                  <c:v>-5.4000000000000003E-3</c:v>
                </c:pt>
                <c:pt idx="142">
                  <c:v>-5.4000000000000003E-3</c:v>
                </c:pt>
                <c:pt idx="143">
                  <c:v>-5.62E-3</c:v>
                </c:pt>
                <c:pt idx="144">
                  <c:v>-5.62E-3</c:v>
                </c:pt>
                <c:pt idx="145">
                  <c:v>-5.62E-3</c:v>
                </c:pt>
                <c:pt idx="146">
                  <c:v>-5.8399999999999997E-3</c:v>
                </c:pt>
                <c:pt idx="147">
                  <c:v>-5.8399999999999997E-3</c:v>
                </c:pt>
                <c:pt idx="148">
                  <c:v>-5.62E-3</c:v>
                </c:pt>
                <c:pt idx="149">
                  <c:v>-5.8399999999999997E-3</c:v>
                </c:pt>
                <c:pt idx="150">
                  <c:v>-5.62E-3</c:v>
                </c:pt>
                <c:pt idx="151">
                  <c:v>-5.62E-3</c:v>
                </c:pt>
                <c:pt idx="152">
                  <c:v>-5.62E-3</c:v>
                </c:pt>
                <c:pt idx="153">
                  <c:v>-5.62E-3</c:v>
                </c:pt>
                <c:pt idx="154">
                  <c:v>-5.4000000000000003E-3</c:v>
                </c:pt>
                <c:pt idx="155">
                  <c:v>-5.62E-3</c:v>
                </c:pt>
                <c:pt idx="156">
                  <c:v>-5.62E-3</c:v>
                </c:pt>
                <c:pt idx="157">
                  <c:v>-5.62E-3</c:v>
                </c:pt>
                <c:pt idx="158">
                  <c:v>-5.1900000000000002E-3</c:v>
                </c:pt>
                <c:pt idx="159">
                  <c:v>-4.9699999999999996E-3</c:v>
                </c:pt>
                <c:pt idx="160">
                  <c:v>-5.1900000000000002E-3</c:v>
                </c:pt>
                <c:pt idx="161">
                  <c:v>-4.9699999999999996E-3</c:v>
                </c:pt>
                <c:pt idx="162">
                  <c:v>-5.1900000000000002E-3</c:v>
                </c:pt>
                <c:pt idx="163">
                  <c:v>-4.7499999999999999E-3</c:v>
                </c:pt>
                <c:pt idx="164">
                  <c:v>-4.7499999999999999E-3</c:v>
                </c:pt>
                <c:pt idx="165">
                  <c:v>-4.5300000000000002E-3</c:v>
                </c:pt>
                <c:pt idx="166">
                  <c:v>-4.7499999999999999E-3</c:v>
                </c:pt>
                <c:pt idx="167">
                  <c:v>-4.1000000000000003E-3</c:v>
                </c:pt>
                <c:pt idx="168">
                  <c:v>-4.3099999999999996E-3</c:v>
                </c:pt>
                <c:pt idx="169">
                  <c:v>-4.3099999999999996E-3</c:v>
                </c:pt>
                <c:pt idx="170">
                  <c:v>-3.6600000000000001E-3</c:v>
                </c:pt>
                <c:pt idx="171">
                  <c:v>-3.6600000000000001E-3</c:v>
                </c:pt>
                <c:pt idx="172">
                  <c:v>-3.6600000000000001E-3</c:v>
                </c:pt>
                <c:pt idx="173">
                  <c:v>-3.4399999999999999E-3</c:v>
                </c:pt>
                <c:pt idx="174">
                  <c:v>-3.2299999999999998E-3</c:v>
                </c:pt>
                <c:pt idx="175">
                  <c:v>-2.7899999999999999E-3</c:v>
                </c:pt>
                <c:pt idx="176">
                  <c:v>-2.5699999999999998E-3</c:v>
                </c:pt>
                <c:pt idx="177">
                  <c:v>-2.3500000000000001E-3</c:v>
                </c:pt>
                <c:pt idx="178">
                  <c:v>-2.3500000000000001E-3</c:v>
                </c:pt>
                <c:pt idx="179">
                  <c:v>-1.92E-3</c:v>
                </c:pt>
                <c:pt idx="180">
                  <c:v>-1.92E-3</c:v>
                </c:pt>
                <c:pt idx="181">
                  <c:v>-1.2700000000000001E-3</c:v>
                </c:pt>
                <c:pt idx="182">
                  <c:v>-1.6999999999999999E-3</c:v>
                </c:pt>
                <c:pt idx="183">
                  <c:v>-1.0499999999999999E-3</c:v>
                </c:pt>
                <c:pt idx="184">
                  <c:v>-8.3000000000000001E-4</c:v>
                </c:pt>
                <c:pt idx="185">
                  <c:v>-8.3000000000000001E-4</c:v>
                </c:pt>
                <c:pt idx="186">
                  <c:v>-3.8999999999999999E-4</c:v>
                </c:pt>
                <c:pt idx="187">
                  <c:v>-1.8000000000000001E-4</c:v>
                </c:pt>
                <c:pt idx="188">
                  <c:v>4.0000000000000003E-5</c:v>
                </c:pt>
                <c:pt idx="189">
                  <c:v>2.5999999999999998E-4</c:v>
                </c:pt>
                <c:pt idx="190">
                  <c:v>4.8000000000000001E-4</c:v>
                </c:pt>
                <c:pt idx="191">
                  <c:v>9.1E-4</c:v>
                </c:pt>
                <c:pt idx="192">
                  <c:v>9.1E-4</c:v>
                </c:pt>
                <c:pt idx="193">
                  <c:v>1.3500000000000001E-3</c:v>
                </c:pt>
                <c:pt idx="194">
                  <c:v>1.57E-3</c:v>
                </c:pt>
                <c:pt idx="195">
                  <c:v>2E-3</c:v>
                </c:pt>
                <c:pt idx="196">
                  <c:v>2E-3</c:v>
                </c:pt>
                <c:pt idx="197">
                  <c:v>2E-3</c:v>
                </c:pt>
                <c:pt idx="198">
                  <c:v>2.4399999999999999E-3</c:v>
                </c:pt>
                <c:pt idx="199">
                  <c:v>2.66E-3</c:v>
                </c:pt>
                <c:pt idx="200">
                  <c:v>2.8700000000000002E-3</c:v>
                </c:pt>
                <c:pt idx="201">
                  <c:v>2.8700000000000002E-3</c:v>
                </c:pt>
                <c:pt idx="202">
                  <c:v>3.5300000000000002E-3</c:v>
                </c:pt>
                <c:pt idx="203">
                  <c:v>3.7399999999999998E-3</c:v>
                </c:pt>
                <c:pt idx="204">
                  <c:v>3.7399999999999998E-3</c:v>
                </c:pt>
                <c:pt idx="205">
                  <c:v>3.7399999999999998E-3</c:v>
                </c:pt>
                <c:pt idx="206">
                  <c:v>4.1799999999999997E-3</c:v>
                </c:pt>
                <c:pt idx="207">
                  <c:v>4.62E-3</c:v>
                </c:pt>
                <c:pt idx="208">
                  <c:v>4.62E-3</c:v>
                </c:pt>
                <c:pt idx="209">
                  <c:v>4.8300000000000001E-3</c:v>
                </c:pt>
                <c:pt idx="210">
                  <c:v>5.2700000000000004E-3</c:v>
                </c:pt>
                <c:pt idx="211">
                  <c:v>5.0499999999999998E-3</c:v>
                </c:pt>
                <c:pt idx="212">
                  <c:v>5.0499999999999998E-3</c:v>
                </c:pt>
                <c:pt idx="213">
                  <c:v>5.7000000000000002E-3</c:v>
                </c:pt>
                <c:pt idx="214">
                  <c:v>5.4900000000000001E-3</c:v>
                </c:pt>
                <c:pt idx="215">
                  <c:v>5.7000000000000002E-3</c:v>
                </c:pt>
                <c:pt idx="216">
                  <c:v>5.9199999999999999E-3</c:v>
                </c:pt>
                <c:pt idx="217">
                  <c:v>6.1399999999999996E-3</c:v>
                </c:pt>
                <c:pt idx="218">
                  <c:v>5.9199999999999999E-3</c:v>
                </c:pt>
                <c:pt idx="219">
                  <c:v>6.5799999999999999E-3</c:v>
                </c:pt>
                <c:pt idx="220">
                  <c:v>6.3600000000000002E-3</c:v>
                </c:pt>
                <c:pt idx="221">
                  <c:v>6.79E-3</c:v>
                </c:pt>
                <c:pt idx="222">
                  <c:v>6.79E-3</c:v>
                </c:pt>
                <c:pt idx="223">
                  <c:v>6.79E-3</c:v>
                </c:pt>
                <c:pt idx="224">
                  <c:v>6.79E-3</c:v>
                </c:pt>
                <c:pt idx="225">
                  <c:v>6.79E-3</c:v>
                </c:pt>
                <c:pt idx="226">
                  <c:v>7.0099999999999997E-3</c:v>
                </c:pt>
                <c:pt idx="227">
                  <c:v>7.0099999999999997E-3</c:v>
                </c:pt>
                <c:pt idx="228">
                  <c:v>7.0099999999999997E-3</c:v>
                </c:pt>
                <c:pt idx="229">
                  <c:v>7.2300000000000003E-3</c:v>
                </c:pt>
                <c:pt idx="230">
                  <c:v>7.0099999999999997E-3</c:v>
                </c:pt>
                <c:pt idx="231">
                  <c:v>7.0099999999999997E-3</c:v>
                </c:pt>
                <c:pt idx="232">
                  <c:v>6.79E-3</c:v>
                </c:pt>
                <c:pt idx="233">
                  <c:v>7.2300000000000003E-3</c:v>
                </c:pt>
                <c:pt idx="234">
                  <c:v>7.0099999999999997E-3</c:v>
                </c:pt>
                <c:pt idx="235">
                  <c:v>7.0099999999999997E-3</c:v>
                </c:pt>
                <c:pt idx="236">
                  <c:v>7.0099999999999997E-3</c:v>
                </c:pt>
                <c:pt idx="237">
                  <c:v>7.0099999999999997E-3</c:v>
                </c:pt>
                <c:pt idx="238">
                  <c:v>7.0099999999999997E-3</c:v>
                </c:pt>
                <c:pt idx="239">
                  <c:v>6.5799999999999999E-3</c:v>
                </c:pt>
                <c:pt idx="240">
                  <c:v>6.5799999999999999E-3</c:v>
                </c:pt>
                <c:pt idx="241">
                  <c:v>6.3600000000000002E-3</c:v>
                </c:pt>
                <c:pt idx="242">
                  <c:v>6.1399999999999996E-3</c:v>
                </c:pt>
                <c:pt idx="243">
                  <c:v>6.1399999999999996E-3</c:v>
                </c:pt>
                <c:pt idx="244">
                  <c:v>6.1399999999999996E-3</c:v>
                </c:pt>
                <c:pt idx="245">
                  <c:v>5.9199999999999999E-3</c:v>
                </c:pt>
                <c:pt idx="246">
                  <c:v>5.7000000000000002E-3</c:v>
                </c:pt>
                <c:pt idx="247">
                  <c:v>5.4900000000000001E-3</c:v>
                </c:pt>
                <c:pt idx="248">
                  <c:v>5.2700000000000004E-3</c:v>
                </c:pt>
                <c:pt idx="249">
                  <c:v>5.0499999999999998E-3</c:v>
                </c:pt>
                <c:pt idx="250">
                  <c:v>4.8300000000000001E-3</c:v>
                </c:pt>
                <c:pt idx="251">
                  <c:v>4.62E-3</c:v>
                </c:pt>
                <c:pt idx="252">
                  <c:v>4.62E-3</c:v>
                </c:pt>
                <c:pt idx="253">
                  <c:v>4.62E-3</c:v>
                </c:pt>
                <c:pt idx="254">
                  <c:v>4.1799999999999997E-3</c:v>
                </c:pt>
                <c:pt idx="255">
                  <c:v>3.7399999999999998E-3</c:v>
                </c:pt>
                <c:pt idx="256">
                  <c:v>3.5300000000000002E-3</c:v>
                </c:pt>
                <c:pt idx="257">
                  <c:v>3.0899999999999999E-3</c:v>
                </c:pt>
                <c:pt idx="258">
                  <c:v>3.0899999999999999E-3</c:v>
                </c:pt>
                <c:pt idx="259">
                  <c:v>2.8700000000000002E-3</c:v>
                </c:pt>
                <c:pt idx="260">
                  <c:v>2.4399999999999999E-3</c:v>
                </c:pt>
                <c:pt idx="261">
                  <c:v>2E-3</c:v>
                </c:pt>
                <c:pt idx="262">
                  <c:v>2E-3</c:v>
                </c:pt>
                <c:pt idx="263">
                  <c:v>1.3500000000000001E-3</c:v>
                </c:pt>
                <c:pt idx="264">
                  <c:v>1.57E-3</c:v>
                </c:pt>
                <c:pt idx="265">
                  <c:v>1.1299999999999999E-3</c:v>
                </c:pt>
                <c:pt idx="266">
                  <c:v>9.1E-4</c:v>
                </c:pt>
                <c:pt idx="267">
                  <c:v>4.8000000000000001E-4</c:v>
                </c:pt>
                <c:pt idx="268">
                  <c:v>2.5999999999999998E-4</c:v>
                </c:pt>
                <c:pt idx="269">
                  <c:v>2.5999999999999998E-4</c:v>
                </c:pt>
                <c:pt idx="270">
                  <c:v>-1.8000000000000001E-4</c:v>
                </c:pt>
                <c:pt idx="271">
                  <c:v>-1.8000000000000001E-4</c:v>
                </c:pt>
                <c:pt idx="272">
                  <c:v>-8.3000000000000001E-4</c:v>
                </c:pt>
                <c:pt idx="273">
                  <c:v>-1.2700000000000001E-3</c:v>
                </c:pt>
                <c:pt idx="274">
                  <c:v>-1.48E-3</c:v>
                </c:pt>
                <c:pt idx="275">
                  <c:v>-1.6999999999999999E-3</c:v>
                </c:pt>
                <c:pt idx="276">
                  <c:v>-2.14E-3</c:v>
                </c:pt>
                <c:pt idx="277">
                  <c:v>-2.5699999999999998E-3</c:v>
                </c:pt>
                <c:pt idx="278">
                  <c:v>-2.5699999999999998E-3</c:v>
                </c:pt>
                <c:pt idx="279">
                  <c:v>-3.2299999999999998E-3</c:v>
                </c:pt>
                <c:pt idx="280">
                  <c:v>-3.2299999999999998E-3</c:v>
                </c:pt>
                <c:pt idx="281">
                  <c:v>-3.4399999999999999E-3</c:v>
                </c:pt>
                <c:pt idx="282">
                  <c:v>-3.6600000000000001E-3</c:v>
                </c:pt>
                <c:pt idx="283">
                  <c:v>-4.1000000000000003E-3</c:v>
                </c:pt>
                <c:pt idx="284">
                  <c:v>-4.3099999999999996E-3</c:v>
                </c:pt>
                <c:pt idx="285">
                  <c:v>-4.5300000000000002E-3</c:v>
                </c:pt>
                <c:pt idx="286">
                  <c:v>-4.7499999999999999E-3</c:v>
                </c:pt>
                <c:pt idx="287">
                  <c:v>-4.9699999999999996E-3</c:v>
                </c:pt>
                <c:pt idx="288">
                  <c:v>-4.9699999999999996E-3</c:v>
                </c:pt>
                <c:pt idx="289">
                  <c:v>-5.62E-3</c:v>
                </c:pt>
                <c:pt idx="290">
                  <c:v>-5.8399999999999997E-3</c:v>
                </c:pt>
                <c:pt idx="291">
                  <c:v>-5.62E-3</c:v>
                </c:pt>
                <c:pt idx="292">
                  <c:v>-6.0600000000000003E-3</c:v>
                </c:pt>
                <c:pt idx="293">
                  <c:v>-6.0600000000000003E-3</c:v>
                </c:pt>
                <c:pt idx="294">
                  <c:v>-6.4900000000000001E-3</c:v>
                </c:pt>
                <c:pt idx="295">
                  <c:v>-6.7099999999999998E-3</c:v>
                </c:pt>
                <c:pt idx="296">
                  <c:v>-6.9300000000000004E-3</c:v>
                </c:pt>
                <c:pt idx="297">
                  <c:v>-6.4900000000000001E-3</c:v>
                </c:pt>
                <c:pt idx="298">
                  <c:v>-7.1500000000000001E-3</c:v>
                </c:pt>
                <c:pt idx="299">
                  <c:v>-7.1500000000000001E-3</c:v>
                </c:pt>
                <c:pt idx="300">
                  <c:v>-7.3600000000000002E-3</c:v>
                </c:pt>
                <c:pt idx="301">
                  <c:v>-7.5799999999999999E-3</c:v>
                </c:pt>
                <c:pt idx="302">
                  <c:v>-7.1500000000000001E-3</c:v>
                </c:pt>
                <c:pt idx="303">
                  <c:v>-7.3600000000000002E-3</c:v>
                </c:pt>
                <c:pt idx="304">
                  <c:v>-7.3600000000000002E-3</c:v>
                </c:pt>
                <c:pt idx="305">
                  <c:v>-7.7999999999999996E-3</c:v>
                </c:pt>
                <c:pt idx="306">
                  <c:v>-7.7999999999999996E-3</c:v>
                </c:pt>
                <c:pt idx="307">
                  <c:v>-7.7999999999999996E-3</c:v>
                </c:pt>
                <c:pt idx="308">
                  <c:v>-7.7999999999999996E-3</c:v>
                </c:pt>
                <c:pt idx="309">
                  <c:v>-8.0199999999999994E-3</c:v>
                </c:pt>
                <c:pt idx="310">
                  <c:v>-7.5799999999999999E-3</c:v>
                </c:pt>
                <c:pt idx="311">
                  <c:v>-7.7999999999999996E-3</c:v>
                </c:pt>
                <c:pt idx="312">
                  <c:v>-7.5799999999999999E-3</c:v>
                </c:pt>
                <c:pt idx="313">
                  <c:v>-7.5799999999999999E-3</c:v>
                </c:pt>
                <c:pt idx="314">
                  <c:v>-7.7999999999999996E-3</c:v>
                </c:pt>
                <c:pt idx="315">
                  <c:v>-7.3600000000000002E-3</c:v>
                </c:pt>
                <c:pt idx="316">
                  <c:v>-7.5799999999999999E-3</c:v>
                </c:pt>
                <c:pt idx="317">
                  <c:v>-7.3600000000000002E-3</c:v>
                </c:pt>
                <c:pt idx="318">
                  <c:v>-7.1500000000000001E-3</c:v>
                </c:pt>
                <c:pt idx="319">
                  <c:v>-6.7099999999999998E-3</c:v>
                </c:pt>
                <c:pt idx="320">
                  <c:v>-6.4900000000000001E-3</c:v>
                </c:pt>
                <c:pt idx="321">
                  <c:v>-6.7099999999999998E-3</c:v>
                </c:pt>
                <c:pt idx="322">
                  <c:v>-6.7099999999999998E-3</c:v>
                </c:pt>
                <c:pt idx="323">
                  <c:v>-6.28E-3</c:v>
                </c:pt>
                <c:pt idx="324">
                  <c:v>-6.0600000000000003E-3</c:v>
                </c:pt>
                <c:pt idx="325">
                  <c:v>-6.0600000000000003E-3</c:v>
                </c:pt>
                <c:pt idx="326">
                  <c:v>-5.8399999999999997E-3</c:v>
                </c:pt>
                <c:pt idx="327">
                  <c:v>-5.62E-3</c:v>
                </c:pt>
                <c:pt idx="328">
                  <c:v>-5.1900000000000002E-3</c:v>
                </c:pt>
                <c:pt idx="329">
                  <c:v>-4.9699999999999996E-3</c:v>
                </c:pt>
                <c:pt idx="330">
                  <c:v>-4.7499999999999999E-3</c:v>
                </c:pt>
                <c:pt idx="331">
                  <c:v>-4.7499999999999999E-3</c:v>
                </c:pt>
                <c:pt idx="332">
                  <c:v>-4.5300000000000002E-3</c:v>
                </c:pt>
                <c:pt idx="333">
                  <c:v>-4.1000000000000003E-3</c:v>
                </c:pt>
                <c:pt idx="334">
                  <c:v>-3.4399999999999999E-3</c:v>
                </c:pt>
                <c:pt idx="335">
                  <c:v>-3.2299999999999998E-3</c:v>
                </c:pt>
                <c:pt idx="336">
                  <c:v>-3.2299999999999998E-3</c:v>
                </c:pt>
                <c:pt idx="337">
                  <c:v>-2.5699999999999998E-3</c:v>
                </c:pt>
                <c:pt idx="338">
                  <c:v>-2.3500000000000001E-3</c:v>
                </c:pt>
                <c:pt idx="339">
                  <c:v>-1.92E-3</c:v>
                </c:pt>
                <c:pt idx="340">
                  <c:v>-2.14E-3</c:v>
                </c:pt>
                <c:pt idx="341">
                  <c:v>-1.6999999999999999E-3</c:v>
                </c:pt>
                <c:pt idx="342">
                  <c:v>-8.3000000000000001E-4</c:v>
                </c:pt>
                <c:pt idx="343">
                  <c:v>-8.3000000000000001E-4</c:v>
                </c:pt>
                <c:pt idx="344">
                  <c:v>-1.8000000000000001E-4</c:v>
                </c:pt>
                <c:pt idx="345">
                  <c:v>-1.8000000000000001E-4</c:v>
                </c:pt>
                <c:pt idx="346">
                  <c:v>2.5999999999999998E-4</c:v>
                </c:pt>
                <c:pt idx="347">
                  <c:v>4.8000000000000001E-4</c:v>
                </c:pt>
                <c:pt idx="348">
                  <c:v>6.8999999999999997E-4</c:v>
                </c:pt>
                <c:pt idx="349">
                  <c:v>1.1299999999999999E-3</c:v>
                </c:pt>
                <c:pt idx="350">
                  <c:v>1.57E-3</c:v>
                </c:pt>
                <c:pt idx="351">
                  <c:v>2E-3</c:v>
                </c:pt>
                <c:pt idx="352">
                  <c:v>2.4399999999999999E-3</c:v>
                </c:pt>
                <c:pt idx="353">
                  <c:v>2.66E-3</c:v>
                </c:pt>
                <c:pt idx="354">
                  <c:v>2.8700000000000002E-3</c:v>
                </c:pt>
                <c:pt idx="355">
                  <c:v>3.31E-3</c:v>
                </c:pt>
                <c:pt idx="356">
                  <c:v>3.7399999999999998E-3</c:v>
                </c:pt>
                <c:pt idx="357">
                  <c:v>3.96E-3</c:v>
                </c:pt>
                <c:pt idx="358">
                  <c:v>4.1799999999999997E-3</c:v>
                </c:pt>
                <c:pt idx="359">
                  <c:v>4.4000000000000003E-3</c:v>
                </c:pt>
                <c:pt idx="360">
                  <c:v>4.62E-3</c:v>
                </c:pt>
                <c:pt idx="361">
                  <c:v>4.8300000000000001E-3</c:v>
                </c:pt>
                <c:pt idx="362">
                  <c:v>5.2700000000000004E-3</c:v>
                </c:pt>
                <c:pt idx="363">
                  <c:v>5.7000000000000002E-3</c:v>
                </c:pt>
                <c:pt idx="364">
                  <c:v>5.7000000000000002E-3</c:v>
                </c:pt>
                <c:pt idx="365">
                  <c:v>6.1399999999999996E-3</c:v>
                </c:pt>
                <c:pt idx="366">
                  <c:v>6.79E-3</c:v>
                </c:pt>
                <c:pt idx="367">
                  <c:v>7.0099999999999997E-3</c:v>
                </c:pt>
                <c:pt idx="368">
                  <c:v>7.2300000000000003E-3</c:v>
                </c:pt>
                <c:pt idx="369">
                  <c:v>7.45E-3</c:v>
                </c:pt>
                <c:pt idx="370">
                  <c:v>7.6600000000000001E-3</c:v>
                </c:pt>
                <c:pt idx="371">
                  <c:v>7.8799999999999999E-3</c:v>
                </c:pt>
                <c:pt idx="372">
                  <c:v>8.0999999999999996E-3</c:v>
                </c:pt>
                <c:pt idx="373">
                  <c:v>7.8799999999999999E-3</c:v>
                </c:pt>
                <c:pt idx="374">
                  <c:v>8.3199999999999993E-3</c:v>
                </c:pt>
                <c:pt idx="375">
                  <c:v>8.5400000000000007E-3</c:v>
                </c:pt>
                <c:pt idx="376">
                  <c:v>8.3199999999999993E-3</c:v>
                </c:pt>
                <c:pt idx="377">
                  <c:v>8.7500000000000008E-3</c:v>
                </c:pt>
                <c:pt idx="378">
                  <c:v>8.9700000000000005E-3</c:v>
                </c:pt>
                <c:pt idx="379">
                  <c:v>8.7500000000000008E-3</c:v>
                </c:pt>
                <c:pt idx="380">
                  <c:v>8.9700000000000005E-3</c:v>
                </c:pt>
                <c:pt idx="381">
                  <c:v>9.1900000000000003E-3</c:v>
                </c:pt>
                <c:pt idx="382">
                  <c:v>9.1900000000000003E-3</c:v>
                </c:pt>
                <c:pt idx="383">
                  <c:v>9.1900000000000003E-3</c:v>
                </c:pt>
                <c:pt idx="384">
                  <c:v>9.41E-3</c:v>
                </c:pt>
                <c:pt idx="385">
                  <c:v>9.1900000000000003E-3</c:v>
                </c:pt>
                <c:pt idx="386">
                  <c:v>8.9700000000000005E-3</c:v>
                </c:pt>
                <c:pt idx="387">
                  <c:v>9.1900000000000003E-3</c:v>
                </c:pt>
                <c:pt idx="388">
                  <c:v>9.1900000000000003E-3</c:v>
                </c:pt>
                <c:pt idx="389">
                  <c:v>9.1900000000000003E-3</c:v>
                </c:pt>
                <c:pt idx="390">
                  <c:v>9.1900000000000003E-3</c:v>
                </c:pt>
                <c:pt idx="391">
                  <c:v>8.9700000000000005E-3</c:v>
                </c:pt>
                <c:pt idx="392">
                  <c:v>8.7500000000000008E-3</c:v>
                </c:pt>
                <c:pt idx="393">
                  <c:v>8.7500000000000008E-3</c:v>
                </c:pt>
                <c:pt idx="394">
                  <c:v>8.3199999999999993E-3</c:v>
                </c:pt>
                <c:pt idx="395">
                  <c:v>8.3199999999999993E-3</c:v>
                </c:pt>
                <c:pt idx="396">
                  <c:v>8.0999999999999996E-3</c:v>
                </c:pt>
                <c:pt idx="397">
                  <c:v>7.8799999999999999E-3</c:v>
                </c:pt>
                <c:pt idx="398">
                  <c:v>7.6600000000000001E-3</c:v>
                </c:pt>
                <c:pt idx="399">
                  <c:v>7.6600000000000001E-3</c:v>
                </c:pt>
                <c:pt idx="400">
                  <c:v>7.6600000000000001E-3</c:v>
                </c:pt>
                <c:pt idx="401">
                  <c:v>7.0099999999999997E-3</c:v>
                </c:pt>
                <c:pt idx="402">
                  <c:v>6.5799999999999999E-3</c:v>
                </c:pt>
                <c:pt idx="403">
                  <c:v>6.5799999999999999E-3</c:v>
                </c:pt>
                <c:pt idx="404">
                  <c:v>6.1399999999999996E-3</c:v>
                </c:pt>
                <c:pt idx="405">
                  <c:v>6.3600000000000002E-3</c:v>
                </c:pt>
                <c:pt idx="406">
                  <c:v>5.4900000000000001E-3</c:v>
                </c:pt>
                <c:pt idx="407">
                  <c:v>5.2700000000000004E-3</c:v>
                </c:pt>
                <c:pt idx="408">
                  <c:v>4.62E-3</c:v>
                </c:pt>
                <c:pt idx="409">
                  <c:v>4.4000000000000003E-3</c:v>
                </c:pt>
                <c:pt idx="410">
                  <c:v>4.1799999999999997E-3</c:v>
                </c:pt>
                <c:pt idx="411">
                  <c:v>3.7399999999999998E-3</c:v>
                </c:pt>
                <c:pt idx="412">
                  <c:v>3.7399999999999998E-3</c:v>
                </c:pt>
                <c:pt idx="413">
                  <c:v>2.8700000000000002E-3</c:v>
                </c:pt>
                <c:pt idx="414">
                  <c:v>2.4399999999999999E-3</c:v>
                </c:pt>
                <c:pt idx="415">
                  <c:v>2.2200000000000002E-3</c:v>
                </c:pt>
                <c:pt idx="416">
                  <c:v>2E-3</c:v>
                </c:pt>
                <c:pt idx="417">
                  <c:v>1.3500000000000001E-3</c:v>
                </c:pt>
                <c:pt idx="418">
                  <c:v>6.8999999999999997E-4</c:v>
                </c:pt>
                <c:pt idx="419">
                  <c:v>4.8000000000000001E-4</c:v>
                </c:pt>
                <c:pt idx="420">
                  <c:v>-1.8000000000000001E-4</c:v>
                </c:pt>
                <c:pt idx="421">
                  <c:v>-6.0999999999999997E-4</c:v>
                </c:pt>
                <c:pt idx="422">
                  <c:v>-6.0999999999999997E-4</c:v>
                </c:pt>
                <c:pt idx="423">
                  <c:v>-1.48E-3</c:v>
                </c:pt>
                <c:pt idx="424">
                  <c:v>-1.92E-3</c:v>
                </c:pt>
                <c:pt idx="425">
                  <c:v>-2.5699999999999998E-3</c:v>
                </c:pt>
                <c:pt idx="426">
                  <c:v>-3.2299999999999998E-3</c:v>
                </c:pt>
                <c:pt idx="427">
                  <c:v>-3.4399999999999999E-3</c:v>
                </c:pt>
                <c:pt idx="428">
                  <c:v>-3.8800000000000002E-3</c:v>
                </c:pt>
                <c:pt idx="429">
                  <c:v>-3.8800000000000002E-3</c:v>
                </c:pt>
                <c:pt idx="430">
                  <c:v>-4.7499999999999999E-3</c:v>
                </c:pt>
                <c:pt idx="431">
                  <c:v>-5.1900000000000002E-3</c:v>
                </c:pt>
                <c:pt idx="432">
                  <c:v>-6.28E-3</c:v>
                </c:pt>
                <c:pt idx="433">
                  <c:v>-6.4900000000000001E-3</c:v>
                </c:pt>
                <c:pt idx="434">
                  <c:v>-7.1500000000000001E-3</c:v>
                </c:pt>
                <c:pt idx="435">
                  <c:v>-7.5799999999999999E-3</c:v>
                </c:pt>
                <c:pt idx="436">
                  <c:v>-8.0199999999999994E-3</c:v>
                </c:pt>
                <c:pt idx="437">
                  <c:v>-8.2400000000000008E-3</c:v>
                </c:pt>
                <c:pt idx="438">
                  <c:v>-8.8900000000000003E-3</c:v>
                </c:pt>
                <c:pt idx="439">
                  <c:v>-9.5399999999999999E-3</c:v>
                </c:pt>
                <c:pt idx="440">
                  <c:v>-9.7599999999999996E-3</c:v>
                </c:pt>
                <c:pt idx="441">
                  <c:v>-9.9799999999999993E-3</c:v>
                </c:pt>
                <c:pt idx="442">
                  <c:v>-1.0630000000000001E-2</c:v>
                </c:pt>
                <c:pt idx="443">
                  <c:v>-1.107E-2</c:v>
                </c:pt>
                <c:pt idx="444">
                  <c:v>-1.172E-2</c:v>
                </c:pt>
                <c:pt idx="445">
                  <c:v>-1.1939999999999999E-2</c:v>
                </c:pt>
                <c:pt idx="446">
                  <c:v>-1.1939999999999999E-2</c:v>
                </c:pt>
                <c:pt idx="447">
                  <c:v>-1.281E-2</c:v>
                </c:pt>
                <c:pt idx="448">
                  <c:v>-1.259E-2</c:v>
                </c:pt>
                <c:pt idx="449">
                  <c:v>-1.325E-2</c:v>
                </c:pt>
                <c:pt idx="450">
                  <c:v>-1.3679999999999999E-2</c:v>
                </c:pt>
                <c:pt idx="451">
                  <c:v>-1.3899999999999999E-2</c:v>
                </c:pt>
                <c:pt idx="452">
                  <c:v>-1.4120000000000001E-2</c:v>
                </c:pt>
                <c:pt idx="453">
                  <c:v>-1.4330000000000001E-2</c:v>
                </c:pt>
                <c:pt idx="454">
                  <c:v>-1.455E-2</c:v>
                </c:pt>
                <c:pt idx="455">
                  <c:v>-1.499E-2</c:v>
                </c:pt>
                <c:pt idx="456">
                  <c:v>-1.521E-2</c:v>
                </c:pt>
                <c:pt idx="457">
                  <c:v>-1.542E-2</c:v>
                </c:pt>
                <c:pt idx="458">
                  <c:v>-1.5640000000000001E-2</c:v>
                </c:pt>
                <c:pt idx="459">
                  <c:v>-1.5859999999999999E-2</c:v>
                </c:pt>
                <c:pt idx="460">
                  <c:v>-1.6080000000000001E-2</c:v>
                </c:pt>
                <c:pt idx="461">
                  <c:v>-1.6289999999999999E-2</c:v>
                </c:pt>
                <c:pt idx="462">
                  <c:v>-1.6289999999999999E-2</c:v>
                </c:pt>
                <c:pt idx="463">
                  <c:v>-1.6080000000000001E-2</c:v>
                </c:pt>
                <c:pt idx="464">
                  <c:v>-1.651E-2</c:v>
                </c:pt>
                <c:pt idx="465">
                  <c:v>-1.6289999999999999E-2</c:v>
                </c:pt>
                <c:pt idx="466">
                  <c:v>-1.651E-2</c:v>
                </c:pt>
                <c:pt idx="467">
                  <c:v>-1.651E-2</c:v>
                </c:pt>
                <c:pt idx="468">
                  <c:v>-1.6729999999999998E-2</c:v>
                </c:pt>
                <c:pt idx="469">
                  <c:v>-1.6729999999999998E-2</c:v>
                </c:pt>
                <c:pt idx="470">
                  <c:v>-1.6080000000000001E-2</c:v>
                </c:pt>
                <c:pt idx="471">
                  <c:v>-1.6289999999999999E-2</c:v>
                </c:pt>
                <c:pt idx="472">
                  <c:v>-1.651E-2</c:v>
                </c:pt>
                <c:pt idx="473">
                  <c:v>-1.6080000000000001E-2</c:v>
                </c:pt>
                <c:pt idx="474">
                  <c:v>-1.6289999999999999E-2</c:v>
                </c:pt>
                <c:pt idx="475">
                  <c:v>-1.6080000000000001E-2</c:v>
                </c:pt>
                <c:pt idx="476">
                  <c:v>-1.5859999999999999E-2</c:v>
                </c:pt>
                <c:pt idx="477">
                  <c:v>-1.5859999999999999E-2</c:v>
                </c:pt>
                <c:pt idx="478">
                  <c:v>-1.542E-2</c:v>
                </c:pt>
                <c:pt idx="479">
                  <c:v>-1.499E-2</c:v>
                </c:pt>
                <c:pt idx="480">
                  <c:v>-1.477E-2</c:v>
                </c:pt>
                <c:pt idx="481">
                  <c:v>-1.455E-2</c:v>
                </c:pt>
                <c:pt idx="482">
                  <c:v>-1.477E-2</c:v>
                </c:pt>
                <c:pt idx="483">
                  <c:v>-1.4120000000000001E-2</c:v>
                </c:pt>
                <c:pt idx="484">
                  <c:v>-1.3899999999999999E-2</c:v>
                </c:pt>
                <c:pt idx="485">
                  <c:v>-1.3679999999999999E-2</c:v>
                </c:pt>
                <c:pt idx="486">
                  <c:v>-1.325E-2</c:v>
                </c:pt>
                <c:pt idx="487">
                  <c:v>-1.303E-2</c:v>
                </c:pt>
                <c:pt idx="488">
                  <c:v>-1.2370000000000001E-2</c:v>
                </c:pt>
                <c:pt idx="489">
                  <c:v>-1.1939999999999999E-2</c:v>
                </c:pt>
                <c:pt idx="490">
                  <c:v>-1.172E-2</c:v>
                </c:pt>
                <c:pt idx="491">
                  <c:v>-1.15E-2</c:v>
                </c:pt>
                <c:pt idx="492">
                  <c:v>-1.107E-2</c:v>
                </c:pt>
                <c:pt idx="493">
                  <c:v>-1.0630000000000001E-2</c:v>
                </c:pt>
                <c:pt idx="494">
                  <c:v>-9.7599999999999996E-3</c:v>
                </c:pt>
                <c:pt idx="495">
                  <c:v>-9.11E-3</c:v>
                </c:pt>
                <c:pt idx="496">
                  <c:v>-9.11E-3</c:v>
                </c:pt>
                <c:pt idx="497">
                  <c:v>-8.6700000000000006E-3</c:v>
                </c:pt>
                <c:pt idx="498">
                  <c:v>-7.7999999999999996E-3</c:v>
                </c:pt>
                <c:pt idx="499">
                  <c:v>-7.7999999999999996E-3</c:v>
                </c:pt>
                <c:pt idx="500">
                  <c:v>-6.7099999999999998E-3</c:v>
                </c:pt>
                <c:pt idx="501">
                  <c:v>-6.9300000000000004E-3</c:v>
                </c:pt>
                <c:pt idx="502">
                  <c:v>-6.0600000000000003E-3</c:v>
                </c:pt>
                <c:pt idx="503">
                  <c:v>-5.62E-3</c:v>
                </c:pt>
                <c:pt idx="504">
                  <c:v>-4.7499999999999999E-3</c:v>
                </c:pt>
                <c:pt idx="505">
                  <c:v>-4.5300000000000002E-3</c:v>
                </c:pt>
                <c:pt idx="506">
                  <c:v>-3.8800000000000002E-3</c:v>
                </c:pt>
                <c:pt idx="507">
                  <c:v>-3.4399999999999999E-3</c:v>
                </c:pt>
                <c:pt idx="508">
                  <c:v>-2.7899999999999999E-3</c:v>
                </c:pt>
                <c:pt idx="509">
                  <c:v>-2.3500000000000001E-3</c:v>
                </c:pt>
                <c:pt idx="510">
                  <c:v>-1.48E-3</c:v>
                </c:pt>
                <c:pt idx="511">
                  <c:v>-1.0499999999999999E-3</c:v>
                </c:pt>
                <c:pt idx="512">
                  <c:v>-6.0999999999999997E-4</c:v>
                </c:pt>
                <c:pt idx="513">
                  <c:v>2.5999999999999998E-4</c:v>
                </c:pt>
                <c:pt idx="514">
                  <c:v>4.8000000000000001E-4</c:v>
                </c:pt>
                <c:pt idx="515">
                  <c:v>9.1E-4</c:v>
                </c:pt>
                <c:pt idx="516">
                  <c:v>1.57E-3</c:v>
                </c:pt>
                <c:pt idx="517">
                  <c:v>1.7799999999999999E-3</c:v>
                </c:pt>
                <c:pt idx="518">
                  <c:v>2.4399999999999999E-3</c:v>
                </c:pt>
                <c:pt idx="519">
                  <c:v>3.0899999999999999E-3</c:v>
                </c:pt>
                <c:pt idx="520">
                  <c:v>3.7399999999999998E-3</c:v>
                </c:pt>
                <c:pt idx="521">
                  <c:v>3.96E-3</c:v>
                </c:pt>
                <c:pt idx="522">
                  <c:v>4.4000000000000003E-3</c:v>
                </c:pt>
                <c:pt idx="523">
                  <c:v>5.0499999999999998E-3</c:v>
                </c:pt>
                <c:pt idx="524">
                  <c:v>5.2700000000000004E-3</c:v>
                </c:pt>
                <c:pt idx="525">
                  <c:v>5.9199999999999999E-3</c:v>
                </c:pt>
                <c:pt idx="526">
                  <c:v>6.3600000000000002E-3</c:v>
                </c:pt>
                <c:pt idx="527">
                  <c:v>6.79E-3</c:v>
                </c:pt>
                <c:pt idx="528">
                  <c:v>7.0099999999999997E-3</c:v>
                </c:pt>
                <c:pt idx="529">
                  <c:v>7.2300000000000003E-3</c:v>
                </c:pt>
                <c:pt idx="530">
                  <c:v>7.8799999999999999E-3</c:v>
                </c:pt>
                <c:pt idx="531">
                  <c:v>7.8799999999999999E-3</c:v>
                </c:pt>
                <c:pt idx="532">
                  <c:v>8.3199999999999993E-3</c:v>
                </c:pt>
                <c:pt idx="533">
                  <c:v>8.5400000000000007E-3</c:v>
                </c:pt>
                <c:pt idx="534">
                  <c:v>8.7500000000000008E-3</c:v>
                </c:pt>
                <c:pt idx="535">
                  <c:v>9.1900000000000003E-3</c:v>
                </c:pt>
                <c:pt idx="536">
                  <c:v>9.41E-3</c:v>
                </c:pt>
                <c:pt idx="537">
                  <c:v>9.6299999999999997E-3</c:v>
                </c:pt>
                <c:pt idx="538">
                  <c:v>9.41E-3</c:v>
                </c:pt>
                <c:pt idx="539">
                  <c:v>9.8399999999999998E-3</c:v>
                </c:pt>
                <c:pt idx="540">
                  <c:v>9.8399999999999998E-3</c:v>
                </c:pt>
                <c:pt idx="541">
                  <c:v>1.0059999999999999E-2</c:v>
                </c:pt>
                <c:pt idx="542">
                  <c:v>1.0059999999999999E-2</c:v>
                </c:pt>
                <c:pt idx="543">
                  <c:v>1.0500000000000001E-2</c:v>
                </c:pt>
                <c:pt idx="544">
                  <c:v>1.0500000000000001E-2</c:v>
                </c:pt>
                <c:pt idx="545">
                  <c:v>1.0279999999999999E-2</c:v>
                </c:pt>
                <c:pt idx="546">
                  <c:v>1.0279999999999999E-2</c:v>
                </c:pt>
                <c:pt idx="547">
                  <c:v>1.0710000000000001E-2</c:v>
                </c:pt>
                <c:pt idx="548">
                  <c:v>1.0279999999999999E-2</c:v>
                </c:pt>
                <c:pt idx="549">
                  <c:v>1.0059999999999999E-2</c:v>
                </c:pt>
                <c:pt idx="550">
                  <c:v>9.8399999999999998E-3</c:v>
                </c:pt>
                <c:pt idx="551">
                  <c:v>9.8399999999999998E-3</c:v>
                </c:pt>
                <c:pt idx="552">
                  <c:v>9.8399999999999998E-3</c:v>
                </c:pt>
                <c:pt idx="553">
                  <c:v>9.6299999999999997E-3</c:v>
                </c:pt>
                <c:pt idx="554">
                  <c:v>9.41E-3</c:v>
                </c:pt>
                <c:pt idx="555">
                  <c:v>9.41E-3</c:v>
                </c:pt>
                <c:pt idx="556">
                  <c:v>8.7500000000000008E-3</c:v>
                </c:pt>
                <c:pt idx="557">
                  <c:v>8.5400000000000007E-3</c:v>
                </c:pt>
                <c:pt idx="558">
                  <c:v>8.5400000000000007E-3</c:v>
                </c:pt>
                <c:pt idx="559">
                  <c:v>8.3199999999999993E-3</c:v>
                </c:pt>
                <c:pt idx="560">
                  <c:v>8.0999999999999996E-3</c:v>
                </c:pt>
                <c:pt idx="561">
                  <c:v>7.6600000000000001E-3</c:v>
                </c:pt>
                <c:pt idx="562">
                  <c:v>6.79E-3</c:v>
                </c:pt>
                <c:pt idx="563">
                  <c:v>6.79E-3</c:v>
                </c:pt>
                <c:pt idx="564">
                  <c:v>6.5799999999999999E-3</c:v>
                </c:pt>
                <c:pt idx="565">
                  <c:v>5.4900000000000001E-3</c:v>
                </c:pt>
                <c:pt idx="566">
                  <c:v>5.4900000000000001E-3</c:v>
                </c:pt>
                <c:pt idx="567">
                  <c:v>4.8300000000000001E-3</c:v>
                </c:pt>
                <c:pt idx="568">
                  <c:v>4.4000000000000003E-3</c:v>
                </c:pt>
                <c:pt idx="569">
                  <c:v>3.7399999999999998E-3</c:v>
                </c:pt>
                <c:pt idx="570">
                  <c:v>3.31E-3</c:v>
                </c:pt>
                <c:pt idx="571">
                  <c:v>2.8700000000000002E-3</c:v>
                </c:pt>
                <c:pt idx="572">
                  <c:v>2.2200000000000002E-3</c:v>
                </c:pt>
                <c:pt idx="573">
                  <c:v>1.7799999999999999E-3</c:v>
                </c:pt>
                <c:pt idx="574">
                  <c:v>1.1299999999999999E-3</c:v>
                </c:pt>
                <c:pt idx="575">
                  <c:v>4.8000000000000001E-4</c:v>
                </c:pt>
                <c:pt idx="576">
                  <c:v>-3.8999999999999999E-4</c:v>
                </c:pt>
                <c:pt idx="577">
                  <c:v>-6.0999999999999997E-4</c:v>
                </c:pt>
                <c:pt idx="578">
                  <c:v>-1.2700000000000001E-3</c:v>
                </c:pt>
                <c:pt idx="579">
                  <c:v>-2.14E-3</c:v>
                </c:pt>
                <c:pt idx="580">
                  <c:v>-2.5699999999999998E-3</c:v>
                </c:pt>
                <c:pt idx="581">
                  <c:v>-3.0100000000000001E-3</c:v>
                </c:pt>
                <c:pt idx="582">
                  <c:v>-3.6600000000000001E-3</c:v>
                </c:pt>
                <c:pt idx="583">
                  <c:v>-4.7499999999999999E-3</c:v>
                </c:pt>
                <c:pt idx="584">
                  <c:v>-5.1900000000000002E-3</c:v>
                </c:pt>
                <c:pt idx="585">
                  <c:v>-5.8399999999999997E-3</c:v>
                </c:pt>
                <c:pt idx="586">
                  <c:v>-6.4900000000000001E-3</c:v>
                </c:pt>
                <c:pt idx="587">
                  <c:v>-7.1500000000000001E-3</c:v>
                </c:pt>
                <c:pt idx="588">
                  <c:v>-8.0199999999999994E-3</c:v>
                </c:pt>
                <c:pt idx="589">
                  <c:v>-8.4499999999999992E-3</c:v>
                </c:pt>
                <c:pt idx="590">
                  <c:v>-8.8900000000000003E-3</c:v>
                </c:pt>
                <c:pt idx="591">
                  <c:v>-9.9799999999999993E-3</c:v>
                </c:pt>
                <c:pt idx="592">
                  <c:v>-1.0410000000000001E-2</c:v>
                </c:pt>
                <c:pt idx="593">
                  <c:v>-1.107E-2</c:v>
                </c:pt>
                <c:pt idx="594">
                  <c:v>-1.1939999999999999E-2</c:v>
                </c:pt>
                <c:pt idx="595">
                  <c:v>-1.2160000000000001E-2</c:v>
                </c:pt>
                <c:pt idx="596">
                  <c:v>-1.259E-2</c:v>
                </c:pt>
                <c:pt idx="597">
                  <c:v>-1.346E-2</c:v>
                </c:pt>
                <c:pt idx="598">
                  <c:v>-1.4330000000000001E-2</c:v>
                </c:pt>
                <c:pt idx="599">
                  <c:v>-1.477E-2</c:v>
                </c:pt>
                <c:pt idx="600">
                  <c:v>-1.542E-2</c:v>
                </c:pt>
                <c:pt idx="601">
                  <c:v>-1.6080000000000001E-2</c:v>
                </c:pt>
                <c:pt idx="602">
                  <c:v>-1.6289999999999999E-2</c:v>
                </c:pt>
                <c:pt idx="603">
                  <c:v>-1.6729999999999998E-2</c:v>
                </c:pt>
                <c:pt idx="604">
                  <c:v>-1.7170000000000001E-2</c:v>
                </c:pt>
                <c:pt idx="605">
                  <c:v>-1.804E-2</c:v>
                </c:pt>
                <c:pt idx="606">
                  <c:v>-1.8259999999999998E-2</c:v>
                </c:pt>
                <c:pt idx="607">
                  <c:v>-1.891E-2</c:v>
                </c:pt>
                <c:pt idx="608">
                  <c:v>-1.9130000000000001E-2</c:v>
                </c:pt>
                <c:pt idx="609">
                  <c:v>-1.934E-2</c:v>
                </c:pt>
                <c:pt idx="610">
                  <c:v>-1.9560000000000001E-2</c:v>
                </c:pt>
                <c:pt idx="611">
                  <c:v>-2.0219999999999998E-2</c:v>
                </c:pt>
                <c:pt idx="612">
                  <c:v>-2.0650000000000002E-2</c:v>
                </c:pt>
                <c:pt idx="613">
                  <c:v>-2.087E-2</c:v>
                </c:pt>
                <c:pt idx="614">
                  <c:v>-2.1090000000000001E-2</c:v>
                </c:pt>
                <c:pt idx="615">
                  <c:v>-2.1520000000000001E-2</c:v>
                </c:pt>
                <c:pt idx="616">
                  <c:v>-2.1520000000000001E-2</c:v>
                </c:pt>
                <c:pt idx="617">
                  <c:v>-2.1520000000000001E-2</c:v>
                </c:pt>
                <c:pt idx="618">
                  <c:v>-2.1739999999999999E-2</c:v>
                </c:pt>
                <c:pt idx="619">
                  <c:v>-2.1739999999999999E-2</c:v>
                </c:pt>
                <c:pt idx="620">
                  <c:v>-2.2179999999999998E-2</c:v>
                </c:pt>
                <c:pt idx="621">
                  <c:v>-2.196E-2</c:v>
                </c:pt>
                <c:pt idx="622">
                  <c:v>-2.1739999999999999E-2</c:v>
                </c:pt>
                <c:pt idx="623">
                  <c:v>-2.196E-2</c:v>
                </c:pt>
                <c:pt idx="624">
                  <c:v>-2.196E-2</c:v>
                </c:pt>
                <c:pt idx="625">
                  <c:v>-2.2179999999999998E-2</c:v>
                </c:pt>
                <c:pt idx="626">
                  <c:v>-2.2179999999999998E-2</c:v>
                </c:pt>
                <c:pt idx="627">
                  <c:v>-2.1739999999999999E-2</c:v>
                </c:pt>
                <c:pt idx="628">
                  <c:v>-2.1520000000000001E-2</c:v>
                </c:pt>
                <c:pt idx="629">
                  <c:v>-2.1299999999999999E-2</c:v>
                </c:pt>
                <c:pt idx="630">
                  <c:v>-2.1090000000000001E-2</c:v>
                </c:pt>
                <c:pt idx="631">
                  <c:v>-2.1090000000000001E-2</c:v>
                </c:pt>
                <c:pt idx="632">
                  <c:v>-2.1090000000000001E-2</c:v>
                </c:pt>
                <c:pt idx="633">
                  <c:v>-2.043E-2</c:v>
                </c:pt>
                <c:pt idx="634">
                  <c:v>-2.0219999999999998E-2</c:v>
                </c:pt>
                <c:pt idx="635">
                  <c:v>-1.9560000000000001E-2</c:v>
                </c:pt>
                <c:pt idx="636">
                  <c:v>-1.934E-2</c:v>
                </c:pt>
                <c:pt idx="637">
                  <c:v>-1.9130000000000001E-2</c:v>
                </c:pt>
                <c:pt idx="638">
                  <c:v>-1.847E-2</c:v>
                </c:pt>
                <c:pt idx="639">
                  <c:v>-1.7819999999999999E-2</c:v>
                </c:pt>
                <c:pt idx="640">
                  <c:v>-1.738E-2</c:v>
                </c:pt>
                <c:pt idx="641">
                  <c:v>-1.6729999999999998E-2</c:v>
                </c:pt>
                <c:pt idx="642">
                  <c:v>-1.651E-2</c:v>
                </c:pt>
                <c:pt idx="643">
                  <c:v>-1.5640000000000001E-2</c:v>
                </c:pt>
                <c:pt idx="644">
                  <c:v>-1.521E-2</c:v>
                </c:pt>
                <c:pt idx="645">
                  <c:v>-1.4330000000000001E-2</c:v>
                </c:pt>
                <c:pt idx="646">
                  <c:v>-1.346E-2</c:v>
                </c:pt>
                <c:pt idx="647">
                  <c:v>-1.303E-2</c:v>
                </c:pt>
                <c:pt idx="648">
                  <c:v>-1.2160000000000001E-2</c:v>
                </c:pt>
                <c:pt idx="649">
                  <c:v>-1.128E-2</c:v>
                </c:pt>
                <c:pt idx="650">
                  <c:v>-1.085E-2</c:v>
                </c:pt>
                <c:pt idx="651">
                  <c:v>-9.9799999999999993E-3</c:v>
                </c:pt>
                <c:pt idx="652">
                  <c:v>-9.11E-3</c:v>
                </c:pt>
                <c:pt idx="653">
                  <c:v>-8.4499999999999992E-3</c:v>
                </c:pt>
                <c:pt idx="654">
                  <c:v>-7.1500000000000001E-3</c:v>
                </c:pt>
                <c:pt idx="655">
                  <c:v>-6.7099999999999998E-3</c:v>
                </c:pt>
                <c:pt idx="656">
                  <c:v>-5.8399999999999997E-3</c:v>
                </c:pt>
                <c:pt idx="657">
                  <c:v>-4.5300000000000002E-3</c:v>
                </c:pt>
                <c:pt idx="658">
                  <c:v>-3.6600000000000001E-3</c:v>
                </c:pt>
                <c:pt idx="659">
                  <c:v>-3.0100000000000001E-3</c:v>
                </c:pt>
                <c:pt idx="660">
                  <c:v>-1.92E-3</c:v>
                </c:pt>
                <c:pt idx="661">
                  <c:v>-8.3000000000000001E-4</c:v>
                </c:pt>
                <c:pt idx="662">
                  <c:v>4.0000000000000003E-5</c:v>
                </c:pt>
                <c:pt idx="663">
                  <c:v>9.1E-4</c:v>
                </c:pt>
                <c:pt idx="664">
                  <c:v>1.7799999999999999E-3</c:v>
                </c:pt>
                <c:pt idx="665">
                  <c:v>2.66E-3</c:v>
                </c:pt>
                <c:pt idx="666">
                  <c:v>3.7399999999999998E-3</c:v>
                </c:pt>
                <c:pt idx="667">
                  <c:v>4.8300000000000001E-3</c:v>
                </c:pt>
                <c:pt idx="668">
                  <c:v>5.4900000000000001E-3</c:v>
                </c:pt>
                <c:pt idx="669">
                  <c:v>6.79E-3</c:v>
                </c:pt>
                <c:pt idx="670">
                  <c:v>7.6600000000000001E-3</c:v>
                </c:pt>
                <c:pt idx="671">
                  <c:v>8.3199999999999993E-3</c:v>
                </c:pt>
                <c:pt idx="672">
                  <c:v>9.1900000000000003E-3</c:v>
                </c:pt>
                <c:pt idx="673">
                  <c:v>1.0279999999999999E-2</c:v>
                </c:pt>
                <c:pt idx="674">
                  <c:v>1.093E-2</c:v>
                </c:pt>
                <c:pt idx="675">
                  <c:v>1.18E-2</c:v>
                </c:pt>
                <c:pt idx="676">
                  <c:v>1.311E-2</c:v>
                </c:pt>
                <c:pt idx="677">
                  <c:v>1.4200000000000001E-2</c:v>
                </c:pt>
                <c:pt idx="678">
                  <c:v>1.4630000000000001E-2</c:v>
                </c:pt>
                <c:pt idx="679">
                  <c:v>1.5509999999999999E-2</c:v>
                </c:pt>
                <c:pt idx="680">
                  <c:v>1.66E-2</c:v>
                </c:pt>
                <c:pt idx="681">
                  <c:v>1.7469999999999999E-2</c:v>
                </c:pt>
                <c:pt idx="682">
                  <c:v>1.8339999999999999E-2</c:v>
                </c:pt>
                <c:pt idx="683">
                  <c:v>1.856E-2</c:v>
                </c:pt>
                <c:pt idx="684">
                  <c:v>1.9429999999999999E-2</c:v>
                </c:pt>
                <c:pt idx="685">
                  <c:v>2.0299999999999999E-2</c:v>
                </c:pt>
                <c:pt idx="686">
                  <c:v>2.1389999999999999E-2</c:v>
                </c:pt>
                <c:pt idx="687">
                  <c:v>2.1819999999999999E-2</c:v>
                </c:pt>
                <c:pt idx="688">
                  <c:v>2.2040000000000001E-2</c:v>
                </c:pt>
                <c:pt idx="689">
                  <c:v>2.291E-2</c:v>
                </c:pt>
                <c:pt idx="690">
                  <c:v>2.3570000000000001E-2</c:v>
                </c:pt>
                <c:pt idx="691">
                  <c:v>2.4E-2</c:v>
                </c:pt>
                <c:pt idx="692">
                  <c:v>2.444E-2</c:v>
                </c:pt>
                <c:pt idx="693">
                  <c:v>2.487E-2</c:v>
                </c:pt>
                <c:pt idx="694">
                  <c:v>2.5309999999999999E-2</c:v>
                </c:pt>
                <c:pt idx="695">
                  <c:v>2.596E-2</c:v>
                </c:pt>
                <c:pt idx="696">
                  <c:v>2.596E-2</c:v>
                </c:pt>
                <c:pt idx="697">
                  <c:v>2.6610000000000002E-2</c:v>
                </c:pt>
                <c:pt idx="698">
                  <c:v>2.683E-2</c:v>
                </c:pt>
                <c:pt idx="699">
                  <c:v>2.7050000000000001E-2</c:v>
                </c:pt>
                <c:pt idx="700">
                  <c:v>2.7269999999999999E-2</c:v>
                </c:pt>
                <c:pt idx="701">
                  <c:v>2.7269999999999999E-2</c:v>
                </c:pt>
                <c:pt idx="702">
                  <c:v>2.7269999999999999E-2</c:v>
                </c:pt>
                <c:pt idx="703">
                  <c:v>2.792E-2</c:v>
                </c:pt>
                <c:pt idx="704">
                  <c:v>2.7699999999999999E-2</c:v>
                </c:pt>
                <c:pt idx="705">
                  <c:v>2.7490000000000001E-2</c:v>
                </c:pt>
                <c:pt idx="706">
                  <c:v>2.7699999999999999E-2</c:v>
                </c:pt>
                <c:pt idx="707">
                  <c:v>2.7490000000000001E-2</c:v>
                </c:pt>
                <c:pt idx="708">
                  <c:v>2.7699999999999999E-2</c:v>
                </c:pt>
                <c:pt idx="709">
                  <c:v>2.7490000000000001E-2</c:v>
                </c:pt>
                <c:pt idx="710">
                  <c:v>2.7490000000000001E-2</c:v>
                </c:pt>
                <c:pt idx="711">
                  <c:v>2.683E-2</c:v>
                </c:pt>
                <c:pt idx="712">
                  <c:v>2.7050000000000001E-2</c:v>
                </c:pt>
                <c:pt idx="713">
                  <c:v>2.6610000000000002E-2</c:v>
                </c:pt>
                <c:pt idx="714">
                  <c:v>2.6179999999999998E-2</c:v>
                </c:pt>
                <c:pt idx="715">
                  <c:v>2.5530000000000001E-2</c:v>
                </c:pt>
                <c:pt idx="716">
                  <c:v>2.5530000000000001E-2</c:v>
                </c:pt>
                <c:pt idx="717">
                  <c:v>2.487E-2</c:v>
                </c:pt>
                <c:pt idx="718">
                  <c:v>2.4649999999999998E-2</c:v>
                </c:pt>
                <c:pt idx="719">
                  <c:v>2.4E-2</c:v>
                </c:pt>
                <c:pt idx="720">
                  <c:v>2.3570000000000001E-2</c:v>
                </c:pt>
                <c:pt idx="721">
                  <c:v>2.2689999999999998E-2</c:v>
                </c:pt>
                <c:pt idx="722">
                  <c:v>2.1819999999999999E-2</c:v>
                </c:pt>
                <c:pt idx="723">
                  <c:v>2.1600000000000001E-2</c:v>
                </c:pt>
                <c:pt idx="724">
                  <c:v>2.0729999999999998E-2</c:v>
                </c:pt>
                <c:pt idx="725">
                  <c:v>1.9859999999999999E-2</c:v>
                </c:pt>
                <c:pt idx="726">
                  <c:v>1.9210000000000001E-2</c:v>
                </c:pt>
                <c:pt idx="727">
                  <c:v>1.8120000000000001E-2</c:v>
                </c:pt>
                <c:pt idx="728">
                  <c:v>1.7250000000000001E-2</c:v>
                </c:pt>
                <c:pt idx="729">
                  <c:v>1.66E-2</c:v>
                </c:pt>
                <c:pt idx="730">
                  <c:v>1.5939999999999999E-2</c:v>
                </c:pt>
                <c:pt idx="731">
                  <c:v>1.4630000000000001E-2</c:v>
                </c:pt>
                <c:pt idx="732">
                  <c:v>1.376E-2</c:v>
                </c:pt>
                <c:pt idx="733">
                  <c:v>1.311E-2</c:v>
                </c:pt>
                <c:pt idx="734">
                  <c:v>1.2019999999999999E-2</c:v>
                </c:pt>
                <c:pt idx="735">
                  <c:v>1.0710000000000001E-2</c:v>
                </c:pt>
                <c:pt idx="736">
                  <c:v>9.8399999999999998E-3</c:v>
                </c:pt>
                <c:pt idx="737">
                  <c:v>8.9700000000000005E-3</c:v>
                </c:pt>
                <c:pt idx="738">
                  <c:v>7.8799999999999999E-3</c:v>
                </c:pt>
                <c:pt idx="739">
                  <c:v>7.0099999999999997E-3</c:v>
                </c:pt>
                <c:pt idx="740">
                  <c:v>5.7000000000000002E-3</c:v>
                </c:pt>
                <c:pt idx="741">
                  <c:v>4.62E-3</c:v>
                </c:pt>
                <c:pt idx="742">
                  <c:v>3.31E-3</c:v>
                </c:pt>
                <c:pt idx="743">
                  <c:v>2.66E-3</c:v>
                </c:pt>
                <c:pt idx="744">
                  <c:v>1.1299999999999999E-3</c:v>
                </c:pt>
                <c:pt idx="745">
                  <c:v>4.0000000000000003E-5</c:v>
                </c:pt>
                <c:pt idx="746">
                  <c:v>-1.0499999999999999E-3</c:v>
                </c:pt>
                <c:pt idx="747">
                  <c:v>-2.5699999999999998E-3</c:v>
                </c:pt>
                <c:pt idx="748">
                  <c:v>-3.4399999999999999E-3</c:v>
                </c:pt>
                <c:pt idx="749">
                  <c:v>-4.3099999999999996E-3</c:v>
                </c:pt>
                <c:pt idx="750">
                  <c:v>-5.62E-3</c:v>
                </c:pt>
                <c:pt idx="751">
                  <c:v>-6.7099999999999998E-3</c:v>
                </c:pt>
                <c:pt idx="752">
                  <c:v>-7.7999999999999996E-3</c:v>
                </c:pt>
                <c:pt idx="753">
                  <c:v>-8.8900000000000003E-3</c:v>
                </c:pt>
                <c:pt idx="754">
                  <c:v>-9.7599999999999996E-3</c:v>
                </c:pt>
                <c:pt idx="755">
                  <c:v>-1.107E-2</c:v>
                </c:pt>
                <c:pt idx="756">
                  <c:v>-1.2160000000000001E-2</c:v>
                </c:pt>
                <c:pt idx="757">
                  <c:v>-1.303E-2</c:v>
                </c:pt>
                <c:pt idx="758">
                  <c:v>-1.4120000000000001E-2</c:v>
                </c:pt>
                <c:pt idx="759">
                  <c:v>-1.542E-2</c:v>
                </c:pt>
                <c:pt idx="760">
                  <c:v>-1.5859999999999999E-2</c:v>
                </c:pt>
                <c:pt idx="761">
                  <c:v>-1.7170000000000001E-2</c:v>
                </c:pt>
                <c:pt idx="762">
                  <c:v>-1.804E-2</c:v>
                </c:pt>
                <c:pt idx="763">
                  <c:v>-1.9130000000000001E-2</c:v>
                </c:pt>
                <c:pt idx="764">
                  <c:v>-0.02</c:v>
                </c:pt>
                <c:pt idx="765">
                  <c:v>-2.1090000000000001E-2</c:v>
                </c:pt>
                <c:pt idx="766">
                  <c:v>-2.1739999999999999E-2</c:v>
                </c:pt>
                <c:pt idx="767">
                  <c:v>-2.2179999999999998E-2</c:v>
                </c:pt>
                <c:pt idx="768">
                  <c:v>-2.283E-2</c:v>
                </c:pt>
                <c:pt idx="769">
                  <c:v>-2.392E-2</c:v>
                </c:pt>
                <c:pt idx="770">
                  <c:v>-2.4140000000000002E-2</c:v>
                </c:pt>
                <c:pt idx="771">
                  <c:v>-2.5229999999999999E-2</c:v>
                </c:pt>
                <c:pt idx="772">
                  <c:v>-2.5659999999999999E-2</c:v>
                </c:pt>
                <c:pt idx="773">
                  <c:v>-2.631E-2</c:v>
                </c:pt>
                <c:pt idx="774">
                  <c:v>-2.6749999999999999E-2</c:v>
                </c:pt>
                <c:pt idx="775">
                  <c:v>-2.6970000000000001E-2</c:v>
                </c:pt>
                <c:pt idx="776">
                  <c:v>-2.7619999999999999E-2</c:v>
                </c:pt>
                <c:pt idx="777">
                  <c:v>-2.784E-2</c:v>
                </c:pt>
                <c:pt idx="778">
                  <c:v>-2.827E-2</c:v>
                </c:pt>
                <c:pt idx="779">
                  <c:v>-2.8060000000000002E-2</c:v>
                </c:pt>
                <c:pt idx="780">
                  <c:v>-2.8490000000000001E-2</c:v>
                </c:pt>
                <c:pt idx="781">
                  <c:v>-2.8709999999999999E-2</c:v>
                </c:pt>
                <c:pt idx="782">
                  <c:v>-2.8490000000000001E-2</c:v>
                </c:pt>
                <c:pt idx="783">
                  <c:v>-2.8709999999999999E-2</c:v>
                </c:pt>
                <c:pt idx="784">
                  <c:v>-2.8930000000000001E-2</c:v>
                </c:pt>
                <c:pt idx="785">
                  <c:v>-2.8709999999999999E-2</c:v>
                </c:pt>
                <c:pt idx="786">
                  <c:v>-2.9149999999999999E-2</c:v>
                </c:pt>
                <c:pt idx="787">
                  <c:v>-2.8930000000000001E-2</c:v>
                </c:pt>
                <c:pt idx="788">
                  <c:v>-2.8709999999999999E-2</c:v>
                </c:pt>
                <c:pt idx="789">
                  <c:v>-2.827E-2</c:v>
                </c:pt>
                <c:pt idx="790">
                  <c:v>-2.827E-2</c:v>
                </c:pt>
                <c:pt idx="791">
                  <c:v>-2.784E-2</c:v>
                </c:pt>
                <c:pt idx="792">
                  <c:v>-2.7619999999999999E-2</c:v>
                </c:pt>
                <c:pt idx="793">
                  <c:v>-2.7400000000000001E-2</c:v>
                </c:pt>
                <c:pt idx="794">
                  <c:v>-2.6530000000000001E-2</c:v>
                </c:pt>
                <c:pt idx="795">
                  <c:v>-2.631E-2</c:v>
                </c:pt>
                <c:pt idx="796">
                  <c:v>-2.5440000000000001E-2</c:v>
                </c:pt>
                <c:pt idx="797">
                  <c:v>-2.5010000000000001E-2</c:v>
                </c:pt>
                <c:pt idx="798">
                  <c:v>-2.4140000000000002E-2</c:v>
                </c:pt>
                <c:pt idx="799">
                  <c:v>-2.3699999999999999E-2</c:v>
                </c:pt>
                <c:pt idx="800">
                  <c:v>-2.283E-2</c:v>
                </c:pt>
                <c:pt idx="801">
                  <c:v>-2.2179999999999998E-2</c:v>
                </c:pt>
                <c:pt idx="802">
                  <c:v>-2.1090000000000001E-2</c:v>
                </c:pt>
                <c:pt idx="803">
                  <c:v>-2.0219999999999998E-2</c:v>
                </c:pt>
                <c:pt idx="804">
                  <c:v>-1.9560000000000001E-2</c:v>
                </c:pt>
                <c:pt idx="805">
                  <c:v>-1.847E-2</c:v>
                </c:pt>
                <c:pt idx="806">
                  <c:v>-1.7170000000000001E-2</c:v>
                </c:pt>
                <c:pt idx="807">
                  <c:v>-1.6289999999999999E-2</c:v>
                </c:pt>
                <c:pt idx="808">
                  <c:v>-1.521E-2</c:v>
                </c:pt>
                <c:pt idx="809">
                  <c:v>-1.4120000000000001E-2</c:v>
                </c:pt>
                <c:pt idx="810">
                  <c:v>-1.259E-2</c:v>
                </c:pt>
                <c:pt idx="811">
                  <c:v>-1.172E-2</c:v>
                </c:pt>
                <c:pt idx="812">
                  <c:v>-1.0630000000000001E-2</c:v>
                </c:pt>
                <c:pt idx="813">
                  <c:v>-9.11E-3</c:v>
                </c:pt>
                <c:pt idx="814">
                  <c:v>-7.7999999999999996E-3</c:v>
                </c:pt>
                <c:pt idx="815">
                  <c:v>-6.9300000000000004E-3</c:v>
                </c:pt>
                <c:pt idx="816">
                  <c:v>-5.62E-3</c:v>
                </c:pt>
                <c:pt idx="817">
                  <c:v>-4.3099999999999996E-3</c:v>
                </c:pt>
                <c:pt idx="818">
                  <c:v>-2.7899999999999999E-3</c:v>
                </c:pt>
                <c:pt idx="819">
                  <c:v>-1.2700000000000001E-3</c:v>
                </c:pt>
                <c:pt idx="820">
                  <c:v>4.0000000000000003E-5</c:v>
                </c:pt>
                <c:pt idx="821">
                  <c:v>1.57E-3</c:v>
                </c:pt>
                <c:pt idx="822">
                  <c:v>2.66E-3</c:v>
                </c:pt>
                <c:pt idx="823">
                  <c:v>4.4000000000000003E-3</c:v>
                </c:pt>
                <c:pt idx="824">
                  <c:v>5.4900000000000001E-3</c:v>
                </c:pt>
                <c:pt idx="825">
                  <c:v>7.2300000000000003E-3</c:v>
                </c:pt>
                <c:pt idx="826">
                  <c:v>8.7500000000000008E-3</c:v>
                </c:pt>
                <c:pt idx="827">
                  <c:v>1.0279999999999999E-2</c:v>
                </c:pt>
                <c:pt idx="828">
                  <c:v>1.18E-2</c:v>
                </c:pt>
                <c:pt idx="829">
                  <c:v>1.2670000000000001E-2</c:v>
                </c:pt>
                <c:pt idx="830">
                  <c:v>1.4420000000000001E-2</c:v>
                </c:pt>
                <c:pt idx="831">
                  <c:v>1.5720000000000001E-2</c:v>
                </c:pt>
                <c:pt idx="832">
                  <c:v>1.7250000000000001E-2</c:v>
                </c:pt>
                <c:pt idx="833">
                  <c:v>1.8339999999999999E-2</c:v>
                </c:pt>
                <c:pt idx="834">
                  <c:v>2.0080000000000001E-2</c:v>
                </c:pt>
                <c:pt idx="835">
                  <c:v>2.1170000000000001E-2</c:v>
                </c:pt>
                <c:pt idx="836">
                  <c:v>2.248E-2</c:v>
                </c:pt>
                <c:pt idx="837">
                  <c:v>2.4E-2</c:v>
                </c:pt>
                <c:pt idx="838">
                  <c:v>2.4649999999999998E-2</c:v>
                </c:pt>
                <c:pt idx="839">
                  <c:v>2.64E-2</c:v>
                </c:pt>
                <c:pt idx="840">
                  <c:v>2.7490000000000001E-2</c:v>
                </c:pt>
                <c:pt idx="841">
                  <c:v>2.879E-2</c:v>
                </c:pt>
                <c:pt idx="842">
                  <c:v>2.9659999999999999E-2</c:v>
                </c:pt>
                <c:pt idx="843">
                  <c:v>3.075E-2</c:v>
                </c:pt>
                <c:pt idx="844">
                  <c:v>3.184E-2</c:v>
                </c:pt>
                <c:pt idx="845">
                  <c:v>3.2930000000000001E-2</c:v>
                </c:pt>
                <c:pt idx="846">
                  <c:v>3.4020000000000002E-2</c:v>
                </c:pt>
                <c:pt idx="847">
                  <c:v>3.4889999999999997E-2</c:v>
                </c:pt>
                <c:pt idx="848">
                  <c:v>3.576E-2</c:v>
                </c:pt>
                <c:pt idx="849">
                  <c:v>3.6420000000000001E-2</c:v>
                </c:pt>
                <c:pt idx="850">
                  <c:v>3.7510000000000002E-2</c:v>
                </c:pt>
                <c:pt idx="851">
                  <c:v>3.8379999999999997E-2</c:v>
                </c:pt>
                <c:pt idx="852">
                  <c:v>3.8809999999999997E-2</c:v>
                </c:pt>
                <c:pt idx="853">
                  <c:v>3.9030000000000002E-2</c:v>
                </c:pt>
                <c:pt idx="854">
                  <c:v>4.0340000000000001E-2</c:v>
                </c:pt>
                <c:pt idx="855">
                  <c:v>4.0550000000000003E-2</c:v>
                </c:pt>
                <c:pt idx="856">
                  <c:v>4.0989999999999999E-2</c:v>
                </c:pt>
                <c:pt idx="857">
                  <c:v>4.1430000000000002E-2</c:v>
                </c:pt>
                <c:pt idx="858">
                  <c:v>4.1640000000000003E-2</c:v>
                </c:pt>
                <c:pt idx="859">
                  <c:v>4.2079999999999999E-2</c:v>
                </c:pt>
                <c:pt idx="860">
                  <c:v>4.2299999999999997E-2</c:v>
                </c:pt>
                <c:pt idx="861">
                  <c:v>4.2299999999999997E-2</c:v>
                </c:pt>
                <c:pt idx="862">
                  <c:v>4.2299999999999997E-2</c:v>
                </c:pt>
                <c:pt idx="863">
                  <c:v>4.2520000000000002E-2</c:v>
                </c:pt>
                <c:pt idx="864">
                  <c:v>4.2520000000000002E-2</c:v>
                </c:pt>
                <c:pt idx="865">
                  <c:v>4.2079999999999999E-2</c:v>
                </c:pt>
                <c:pt idx="866">
                  <c:v>4.2079999999999999E-2</c:v>
                </c:pt>
                <c:pt idx="867">
                  <c:v>4.2079999999999999E-2</c:v>
                </c:pt>
                <c:pt idx="868">
                  <c:v>4.1860000000000001E-2</c:v>
                </c:pt>
                <c:pt idx="869">
                  <c:v>4.1430000000000002E-2</c:v>
                </c:pt>
                <c:pt idx="870">
                  <c:v>4.0989999999999999E-2</c:v>
                </c:pt>
                <c:pt idx="871">
                  <c:v>4.0120000000000003E-2</c:v>
                </c:pt>
                <c:pt idx="872">
                  <c:v>3.968E-2</c:v>
                </c:pt>
                <c:pt idx="873">
                  <c:v>3.9030000000000002E-2</c:v>
                </c:pt>
                <c:pt idx="874">
                  <c:v>3.8379999999999997E-2</c:v>
                </c:pt>
                <c:pt idx="875">
                  <c:v>3.7510000000000002E-2</c:v>
                </c:pt>
                <c:pt idx="876">
                  <c:v>3.6850000000000001E-2</c:v>
                </c:pt>
                <c:pt idx="877">
                  <c:v>3.5979999999999998E-2</c:v>
                </c:pt>
                <c:pt idx="878">
                  <c:v>3.4889999999999997E-2</c:v>
                </c:pt>
                <c:pt idx="879">
                  <c:v>3.3579999999999999E-2</c:v>
                </c:pt>
                <c:pt idx="880">
                  <c:v>3.2710000000000003E-2</c:v>
                </c:pt>
                <c:pt idx="881">
                  <c:v>3.141E-2</c:v>
                </c:pt>
                <c:pt idx="882">
                  <c:v>3.0540000000000001E-2</c:v>
                </c:pt>
                <c:pt idx="883">
                  <c:v>2.9229999999999999E-2</c:v>
                </c:pt>
                <c:pt idx="884">
                  <c:v>2.8139999999999998E-2</c:v>
                </c:pt>
                <c:pt idx="885">
                  <c:v>2.6610000000000002E-2</c:v>
                </c:pt>
                <c:pt idx="886">
                  <c:v>2.5530000000000001E-2</c:v>
                </c:pt>
                <c:pt idx="887">
                  <c:v>2.3349999999999999E-2</c:v>
                </c:pt>
                <c:pt idx="888">
                  <c:v>2.2040000000000001E-2</c:v>
                </c:pt>
                <c:pt idx="889">
                  <c:v>2.0299999999999999E-2</c:v>
                </c:pt>
                <c:pt idx="890">
                  <c:v>1.856E-2</c:v>
                </c:pt>
                <c:pt idx="891">
                  <c:v>1.703E-2</c:v>
                </c:pt>
                <c:pt idx="892">
                  <c:v>1.507E-2</c:v>
                </c:pt>
                <c:pt idx="893">
                  <c:v>1.376E-2</c:v>
                </c:pt>
                <c:pt idx="894">
                  <c:v>1.2019999999999999E-2</c:v>
                </c:pt>
                <c:pt idx="895">
                  <c:v>1.0279999999999999E-2</c:v>
                </c:pt>
                <c:pt idx="896">
                  <c:v>8.3199999999999993E-3</c:v>
                </c:pt>
                <c:pt idx="897">
                  <c:v>6.79E-3</c:v>
                </c:pt>
                <c:pt idx="898">
                  <c:v>4.8300000000000001E-3</c:v>
                </c:pt>
                <c:pt idx="899">
                  <c:v>3.0899999999999999E-3</c:v>
                </c:pt>
                <c:pt idx="900">
                  <c:v>9.1E-4</c:v>
                </c:pt>
                <c:pt idx="901">
                  <c:v>-1.2700000000000001E-3</c:v>
                </c:pt>
                <c:pt idx="902">
                  <c:v>-3.0100000000000001E-3</c:v>
                </c:pt>
                <c:pt idx="903">
                  <c:v>-4.9699999999999996E-3</c:v>
                </c:pt>
                <c:pt idx="904">
                  <c:v>-6.9300000000000004E-3</c:v>
                </c:pt>
                <c:pt idx="905">
                  <c:v>-8.6700000000000006E-3</c:v>
                </c:pt>
                <c:pt idx="906">
                  <c:v>-1.0630000000000001E-2</c:v>
                </c:pt>
                <c:pt idx="907">
                  <c:v>-1.325E-2</c:v>
                </c:pt>
                <c:pt idx="908">
                  <c:v>-1.499E-2</c:v>
                </c:pt>
                <c:pt idx="909">
                  <c:v>-1.651E-2</c:v>
                </c:pt>
                <c:pt idx="910">
                  <c:v>-1.847E-2</c:v>
                </c:pt>
                <c:pt idx="911">
                  <c:v>-2.0650000000000002E-2</c:v>
                </c:pt>
                <c:pt idx="912">
                  <c:v>-2.239E-2</c:v>
                </c:pt>
                <c:pt idx="913">
                  <c:v>-2.392E-2</c:v>
                </c:pt>
                <c:pt idx="914">
                  <c:v>-2.588E-2</c:v>
                </c:pt>
                <c:pt idx="915">
                  <c:v>-2.7619999999999999E-2</c:v>
                </c:pt>
                <c:pt idx="916">
                  <c:v>-2.98E-2</c:v>
                </c:pt>
                <c:pt idx="917">
                  <c:v>-3.1109999999999999E-2</c:v>
                </c:pt>
                <c:pt idx="918">
                  <c:v>-3.3070000000000002E-2</c:v>
                </c:pt>
                <c:pt idx="919">
                  <c:v>-3.4590000000000003E-2</c:v>
                </c:pt>
                <c:pt idx="920">
                  <c:v>-3.6549999999999999E-2</c:v>
                </c:pt>
                <c:pt idx="921">
                  <c:v>-3.8080000000000003E-2</c:v>
                </c:pt>
                <c:pt idx="922">
                  <c:v>-3.8949999999999999E-2</c:v>
                </c:pt>
                <c:pt idx="923">
                  <c:v>-4.113E-2</c:v>
                </c:pt>
                <c:pt idx="924">
                  <c:v>-4.2430000000000002E-2</c:v>
                </c:pt>
                <c:pt idx="925">
                  <c:v>-4.3520000000000003E-2</c:v>
                </c:pt>
                <c:pt idx="926">
                  <c:v>-4.5260000000000002E-2</c:v>
                </c:pt>
                <c:pt idx="927">
                  <c:v>-4.614E-2</c:v>
                </c:pt>
                <c:pt idx="928">
                  <c:v>-4.7440000000000003E-2</c:v>
                </c:pt>
                <c:pt idx="929">
                  <c:v>-4.8750000000000002E-2</c:v>
                </c:pt>
                <c:pt idx="930">
                  <c:v>-4.9399999999999999E-2</c:v>
                </c:pt>
                <c:pt idx="931">
                  <c:v>-5.0270000000000002E-2</c:v>
                </c:pt>
                <c:pt idx="932">
                  <c:v>-5.1360000000000003E-2</c:v>
                </c:pt>
                <c:pt idx="933">
                  <c:v>-5.2229999999999999E-2</c:v>
                </c:pt>
                <c:pt idx="934">
                  <c:v>-5.289E-2</c:v>
                </c:pt>
                <c:pt idx="935">
                  <c:v>-5.3319999999999999E-2</c:v>
                </c:pt>
                <c:pt idx="936">
                  <c:v>-5.398E-2</c:v>
                </c:pt>
                <c:pt idx="937">
                  <c:v>-5.4190000000000002E-2</c:v>
                </c:pt>
                <c:pt idx="938">
                  <c:v>-5.4629999999999998E-2</c:v>
                </c:pt>
                <c:pt idx="939">
                  <c:v>-5.5070000000000001E-2</c:v>
                </c:pt>
                <c:pt idx="940">
                  <c:v>-5.5500000000000001E-2</c:v>
                </c:pt>
                <c:pt idx="941">
                  <c:v>-5.5500000000000001E-2</c:v>
                </c:pt>
                <c:pt idx="942">
                  <c:v>-5.5500000000000001E-2</c:v>
                </c:pt>
                <c:pt idx="943">
                  <c:v>-5.5500000000000001E-2</c:v>
                </c:pt>
                <c:pt idx="944">
                  <c:v>-5.5280000000000003E-2</c:v>
                </c:pt>
                <c:pt idx="945">
                  <c:v>-5.4629999999999998E-2</c:v>
                </c:pt>
                <c:pt idx="946">
                  <c:v>-5.4629999999999998E-2</c:v>
                </c:pt>
                <c:pt idx="947">
                  <c:v>-5.4190000000000002E-2</c:v>
                </c:pt>
                <c:pt idx="948">
                  <c:v>-5.3539999999999997E-2</c:v>
                </c:pt>
                <c:pt idx="949">
                  <c:v>-5.3319999999999999E-2</c:v>
                </c:pt>
                <c:pt idx="950">
                  <c:v>-5.1799999999999999E-2</c:v>
                </c:pt>
                <c:pt idx="951">
                  <c:v>-5.1139999999999998E-2</c:v>
                </c:pt>
                <c:pt idx="952">
                  <c:v>-5.006E-2</c:v>
                </c:pt>
                <c:pt idx="953">
                  <c:v>-4.9180000000000001E-2</c:v>
                </c:pt>
                <c:pt idx="954">
                  <c:v>-4.7879999999999999E-2</c:v>
                </c:pt>
                <c:pt idx="955">
                  <c:v>-4.6789999999999998E-2</c:v>
                </c:pt>
                <c:pt idx="956">
                  <c:v>-4.5260000000000002E-2</c:v>
                </c:pt>
                <c:pt idx="957">
                  <c:v>-4.3959999999999999E-2</c:v>
                </c:pt>
                <c:pt idx="958">
                  <c:v>-4.2869999999999998E-2</c:v>
                </c:pt>
                <c:pt idx="959">
                  <c:v>-4.1340000000000002E-2</c:v>
                </c:pt>
                <c:pt idx="960">
                  <c:v>-3.9170000000000003E-2</c:v>
                </c:pt>
                <c:pt idx="961">
                  <c:v>-3.7859999999999998E-2</c:v>
                </c:pt>
                <c:pt idx="962">
                  <c:v>-3.6119999999999999E-2</c:v>
                </c:pt>
                <c:pt idx="963">
                  <c:v>-3.4160000000000003E-2</c:v>
                </c:pt>
                <c:pt idx="964">
                  <c:v>-3.1980000000000001E-2</c:v>
                </c:pt>
                <c:pt idx="965">
                  <c:v>-3.023E-2</c:v>
                </c:pt>
                <c:pt idx="966">
                  <c:v>-2.784E-2</c:v>
                </c:pt>
                <c:pt idx="967">
                  <c:v>-2.5659999999999999E-2</c:v>
                </c:pt>
                <c:pt idx="968">
                  <c:v>-2.3259999999999999E-2</c:v>
                </c:pt>
                <c:pt idx="969">
                  <c:v>-2.0650000000000002E-2</c:v>
                </c:pt>
                <c:pt idx="970">
                  <c:v>-1.804E-2</c:v>
                </c:pt>
                <c:pt idx="971">
                  <c:v>-1.542E-2</c:v>
                </c:pt>
                <c:pt idx="972">
                  <c:v>-1.281E-2</c:v>
                </c:pt>
                <c:pt idx="973">
                  <c:v>-1.0200000000000001E-2</c:v>
                </c:pt>
                <c:pt idx="974">
                  <c:v>-7.7999999999999996E-3</c:v>
                </c:pt>
                <c:pt idx="975">
                  <c:v>-5.4000000000000003E-3</c:v>
                </c:pt>
                <c:pt idx="976">
                  <c:v>-2.5699999999999998E-3</c:v>
                </c:pt>
                <c:pt idx="977">
                  <c:v>4.0000000000000003E-5</c:v>
                </c:pt>
                <c:pt idx="978">
                  <c:v>2.66E-3</c:v>
                </c:pt>
                <c:pt idx="979">
                  <c:v>5.7000000000000002E-3</c:v>
                </c:pt>
                <c:pt idx="980">
                  <c:v>8.3199999999999993E-3</c:v>
                </c:pt>
                <c:pt idx="981">
                  <c:v>1.137E-2</c:v>
                </c:pt>
                <c:pt idx="982">
                  <c:v>1.4420000000000001E-2</c:v>
                </c:pt>
                <c:pt idx="983">
                  <c:v>1.7250000000000001E-2</c:v>
                </c:pt>
                <c:pt idx="984">
                  <c:v>2.0299999999999999E-2</c:v>
                </c:pt>
                <c:pt idx="985">
                  <c:v>2.3570000000000001E-2</c:v>
                </c:pt>
                <c:pt idx="986">
                  <c:v>2.6610000000000002E-2</c:v>
                </c:pt>
                <c:pt idx="987">
                  <c:v>2.9659999999999999E-2</c:v>
                </c:pt>
                <c:pt idx="988">
                  <c:v>3.2710000000000003E-2</c:v>
                </c:pt>
                <c:pt idx="989">
                  <c:v>3.5540000000000002E-2</c:v>
                </c:pt>
                <c:pt idx="990">
                  <c:v>3.8159999999999999E-2</c:v>
                </c:pt>
                <c:pt idx="991">
                  <c:v>4.0770000000000001E-2</c:v>
                </c:pt>
                <c:pt idx="992">
                  <c:v>4.36E-2</c:v>
                </c:pt>
                <c:pt idx="993">
                  <c:v>4.6440000000000002E-2</c:v>
                </c:pt>
                <c:pt idx="994">
                  <c:v>4.9050000000000003E-2</c:v>
                </c:pt>
                <c:pt idx="995">
                  <c:v>5.1450000000000003E-2</c:v>
                </c:pt>
                <c:pt idx="996">
                  <c:v>5.4059999999999997E-2</c:v>
                </c:pt>
                <c:pt idx="997">
                  <c:v>5.6890000000000003E-2</c:v>
                </c:pt>
                <c:pt idx="998">
                  <c:v>5.9499999999999997E-2</c:v>
                </c:pt>
                <c:pt idx="999">
                  <c:v>6.1899999999999997E-2</c:v>
                </c:pt>
                <c:pt idx="1000">
                  <c:v>6.4729999999999996E-2</c:v>
                </c:pt>
                <c:pt idx="1001">
                  <c:v>6.7129999999999995E-2</c:v>
                </c:pt>
                <c:pt idx="1002">
                  <c:v>6.9739999999999996E-2</c:v>
                </c:pt>
                <c:pt idx="1003">
                  <c:v>7.1919999999999998E-2</c:v>
                </c:pt>
                <c:pt idx="1004">
                  <c:v>7.4319999999999997E-2</c:v>
                </c:pt>
                <c:pt idx="1005">
                  <c:v>7.6060000000000003E-2</c:v>
                </c:pt>
                <c:pt idx="1006">
                  <c:v>7.7799999999999994E-2</c:v>
                </c:pt>
                <c:pt idx="1007">
                  <c:v>7.9759999999999998E-2</c:v>
                </c:pt>
                <c:pt idx="1008">
                  <c:v>8.1070000000000003E-2</c:v>
                </c:pt>
                <c:pt idx="1009">
                  <c:v>8.2369999999999999E-2</c:v>
                </c:pt>
                <c:pt idx="1010">
                  <c:v>8.3900000000000002E-2</c:v>
                </c:pt>
                <c:pt idx="1011">
                  <c:v>8.5209999999999994E-2</c:v>
                </c:pt>
                <c:pt idx="1012">
                  <c:v>8.6510000000000004E-2</c:v>
                </c:pt>
                <c:pt idx="1013">
                  <c:v>8.7819999999999995E-2</c:v>
                </c:pt>
                <c:pt idx="1014">
                  <c:v>8.8690000000000005E-2</c:v>
                </c:pt>
                <c:pt idx="1015">
                  <c:v>8.9560000000000001E-2</c:v>
                </c:pt>
                <c:pt idx="1016">
                  <c:v>9.0219999999999995E-2</c:v>
                </c:pt>
                <c:pt idx="1017">
                  <c:v>9.0870000000000006E-2</c:v>
                </c:pt>
                <c:pt idx="1018">
                  <c:v>9.1740000000000002E-2</c:v>
                </c:pt>
                <c:pt idx="1019">
                  <c:v>9.196E-2</c:v>
                </c:pt>
                <c:pt idx="1020">
                  <c:v>9.196E-2</c:v>
                </c:pt>
                <c:pt idx="1021">
                  <c:v>9.196E-2</c:v>
                </c:pt>
                <c:pt idx="1022">
                  <c:v>9.196E-2</c:v>
                </c:pt>
                <c:pt idx="1023">
                  <c:v>9.1520000000000004E-2</c:v>
                </c:pt>
                <c:pt idx="1024">
                  <c:v>9.0870000000000006E-2</c:v>
                </c:pt>
                <c:pt idx="1025">
                  <c:v>8.9779999999999999E-2</c:v>
                </c:pt>
                <c:pt idx="1026">
                  <c:v>8.9349999999999999E-2</c:v>
                </c:pt>
                <c:pt idx="1027">
                  <c:v>8.7819999999999995E-2</c:v>
                </c:pt>
                <c:pt idx="1028">
                  <c:v>8.6730000000000002E-2</c:v>
                </c:pt>
                <c:pt idx="1029">
                  <c:v>8.5419999999999996E-2</c:v>
                </c:pt>
                <c:pt idx="1030">
                  <c:v>8.4339999999999998E-2</c:v>
                </c:pt>
                <c:pt idx="1031">
                  <c:v>8.2589999999999997E-2</c:v>
                </c:pt>
                <c:pt idx="1032">
                  <c:v>8.0629999999999993E-2</c:v>
                </c:pt>
                <c:pt idx="1033">
                  <c:v>7.8450000000000006E-2</c:v>
                </c:pt>
                <c:pt idx="1034">
                  <c:v>7.6280000000000001E-2</c:v>
                </c:pt>
                <c:pt idx="1035">
                  <c:v>7.4099999999999999E-2</c:v>
                </c:pt>
                <c:pt idx="1036">
                  <c:v>7.1480000000000002E-2</c:v>
                </c:pt>
                <c:pt idx="1037">
                  <c:v>6.8870000000000001E-2</c:v>
                </c:pt>
                <c:pt idx="1038">
                  <c:v>6.6259999999999999E-2</c:v>
                </c:pt>
                <c:pt idx="1039">
                  <c:v>6.2770000000000006E-2</c:v>
                </c:pt>
                <c:pt idx="1040">
                  <c:v>5.994E-2</c:v>
                </c:pt>
                <c:pt idx="1041">
                  <c:v>5.6669999999999998E-2</c:v>
                </c:pt>
                <c:pt idx="1042">
                  <c:v>5.2970000000000003E-2</c:v>
                </c:pt>
                <c:pt idx="1043">
                  <c:v>4.9050000000000003E-2</c:v>
                </c:pt>
                <c:pt idx="1044">
                  <c:v>4.5130000000000003E-2</c:v>
                </c:pt>
                <c:pt idx="1045">
                  <c:v>4.1209999999999997E-2</c:v>
                </c:pt>
                <c:pt idx="1046">
                  <c:v>3.7069999999999999E-2</c:v>
                </c:pt>
                <c:pt idx="1047">
                  <c:v>3.2500000000000001E-2</c:v>
                </c:pt>
                <c:pt idx="1048">
                  <c:v>2.792E-2</c:v>
                </c:pt>
                <c:pt idx="1049">
                  <c:v>2.291E-2</c:v>
                </c:pt>
                <c:pt idx="1050">
                  <c:v>1.8120000000000001E-2</c:v>
                </c:pt>
                <c:pt idx="1051">
                  <c:v>1.311E-2</c:v>
                </c:pt>
                <c:pt idx="1052">
                  <c:v>8.3199999999999993E-3</c:v>
                </c:pt>
                <c:pt idx="1053">
                  <c:v>3.0899999999999999E-3</c:v>
                </c:pt>
                <c:pt idx="1054">
                  <c:v>-2.14E-3</c:v>
                </c:pt>
                <c:pt idx="1055">
                  <c:v>-7.7999999999999996E-3</c:v>
                </c:pt>
                <c:pt idx="1056">
                  <c:v>-1.303E-2</c:v>
                </c:pt>
                <c:pt idx="1057">
                  <c:v>-1.8689999999999998E-2</c:v>
                </c:pt>
                <c:pt idx="1058">
                  <c:v>-2.435E-2</c:v>
                </c:pt>
                <c:pt idx="1059">
                  <c:v>-3.023E-2</c:v>
                </c:pt>
                <c:pt idx="1060">
                  <c:v>-3.6549999999999999E-2</c:v>
                </c:pt>
                <c:pt idx="1061">
                  <c:v>-4.265E-2</c:v>
                </c:pt>
                <c:pt idx="1062">
                  <c:v>-4.897E-2</c:v>
                </c:pt>
                <c:pt idx="1063">
                  <c:v>-5.5280000000000003E-2</c:v>
                </c:pt>
                <c:pt idx="1064">
                  <c:v>-6.182E-2</c:v>
                </c:pt>
                <c:pt idx="1065">
                  <c:v>-6.8570000000000006E-2</c:v>
                </c:pt>
                <c:pt idx="1066">
                  <c:v>-7.51E-2</c:v>
                </c:pt>
                <c:pt idx="1067">
                  <c:v>-8.1860000000000002E-2</c:v>
                </c:pt>
                <c:pt idx="1068">
                  <c:v>-8.9039999999999994E-2</c:v>
                </c:pt>
                <c:pt idx="1069">
                  <c:v>-9.536E-2</c:v>
                </c:pt>
                <c:pt idx="1070">
                  <c:v>-0.1019</c:v>
                </c:pt>
                <c:pt idx="1071">
                  <c:v>-0.10843</c:v>
                </c:pt>
                <c:pt idx="1072">
                  <c:v>-0.11518</c:v>
                </c:pt>
                <c:pt idx="1073">
                  <c:v>-0.12193</c:v>
                </c:pt>
                <c:pt idx="1074">
                  <c:v>-0.12825</c:v>
                </c:pt>
                <c:pt idx="1075">
                  <c:v>-0.13500000000000001</c:v>
                </c:pt>
                <c:pt idx="1076">
                  <c:v>-0.14219000000000001</c:v>
                </c:pt>
                <c:pt idx="1077">
                  <c:v>-0.14893999999999999</c:v>
                </c:pt>
                <c:pt idx="1078">
                  <c:v>-0.15548000000000001</c:v>
                </c:pt>
                <c:pt idx="1079">
                  <c:v>-0.16245000000000001</c:v>
                </c:pt>
                <c:pt idx="1080">
                  <c:v>-0.16919999999999999</c:v>
                </c:pt>
                <c:pt idx="1081">
                  <c:v>-0.17638999999999999</c:v>
                </c:pt>
                <c:pt idx="1082">
                  <c:v>-0.18292</c:v>
                </c:pt>
                <c:pt idx="1083">
                  <c:v>-0.19011</c:v>
                </c:pt>
                <c:pt idx="1084">
                  <c:v>-0.19642999999999999</c:v>
                </c:pt>
                <c:pt idx="1085">
                  <c:v>-0.20274</c:v>
                </c:pt>
                <c:pt idx="1086">
                  <c:v>-0.20906</c:v>
                </c:pt>
                <c:pt idx="1087">
                  <c:v>-0.21471999999999999</c:v>
                </c:pt>
                <c:pt idx="1088">
                  <c:v>-0.22059999999999999</c:v>
                </c:pt>
                <c:pt idx="1089">
                  <c:v>-0.22670000000000001</c:v>
                </c:pt>
                <c:pt idx="1090">
                  <c:v>-0.23258000000000001</c:v>
                </c:pt>
                <c:pt idx="1091">
                  <c:v>-0.23802999999999999</c:v>
                </c:pt>
                <c:pt idx="1092">
                  <c:v>-0.24326</c:v>
                </c:pt>
                <c:pt idx="1093">
                  <c:v>-0.24956999999999999</c:v>
                </c:pt>
                <c:pt idx="1094">
                  <c:v>-0.25480000000000003</c:v>
                </c:pt>
                <c:pt idx="1095">
                  <c:v>-0.26002999999999998</c:v>
                </c:pt>
                <c:pt idx="1096">
                  <c:v>-0.26504</c:v>
                </c:pt>
                <c:pt idx="1097">
                  <c:v>-0.2707</c:v>
                </c:pt>
                <c:pt idx="1098">
                  <c:v>-0.27549000000000001</c:v>
                </c:pt>
                <c:pt idx="1099">
                  <c:v>-0.28028999999999998</c:v>
                </c:pt>
                <c:pt idx="1100">
                  <c:v>-0.28508</c:v>
                </c:pt>
                <c:pt idx="1101">
                  <c:v>-0.28877999999999998</c:v>
                </c:pt>
                <c:pt idx="1102">
                  <c:v>-0.29270000000000002</c:v>
                </c:pt>
                <c:pt idx="1103">
                  <c:v>-0.2964</c:v>
                </c:pt>
                <c:pt idx="1104">
                  <c:v>-0.29966999999999999</c:v>
                </c:pt>
                <c:pt idx="1105">
                  <c:v>-0.30293999999999999</c:v>
                </c:pt>
                <c:pt idx="1106">
                  <c:v>-0.30554999999999999</c:v>
                </c:pt>
                <c:pt idx="1107">
                  <c:v>-0.30817</c:v>
                </c:pt>
                <c:pt idx="1108">
                  <c:v>-0.31120999999999999</c:v>
                </c:pt>
                <c:pt idx="1109">
                  <c:v>-0.31361</c:v>
                </c:pt>
                <c:pt idx="1110">
                  <c:v>-0.31535000000000002</c:v>
                </c:pt>
                <c:pt idx="1111">
                  <c:v>-0.31752999999999998</c:v>
                </c:pt>
                <c:pt idx="1112">
                  <c:v>-0.31927</c:v>
                </c:pt>
                <c:pt idx="1113">
                  <c:v>-0.32123000000000002</c:v>
                </c:pt>
                <c:pt idx="1114">
                  <c:v>-0.32253999999999999</c:v>
                </c:pt>
                <c:pt idx="1115">
                  <c:v>-0.32362999999999997</c:v>
                </c:pt>
                <c:pt idx="1116">
                  <c:v>-0.32450000000000001</c:v>
                </c:pt>
                <c:pt idx="1117">
                  <c:v>-0.32494000000000001</c:v>
                </c:pt>
                <c:pt idx="1118">
                  <c:v>-0.32450000000000001</c:v>
                </c:pt>
                <c:pt idx="1119">
                  <c:v>-0.32407000000000002</c:v>
                </c:pt>
                <c:pt idx="1120">
                  <c:v>-0.32318999999999998</c:v>
                </c:pt>
                <c:pt idx="1121">
                  <c:v>-0.32232</c:v>
                </c:pt>
                <c:pt idx="1122">
                  <c:v>-0.32145000000000001</c:v>
                </c:pt>
                <c:pt idx="1123">
                  <c:v>-0.31992999999999999</c:v>
                </c:pt>
                <c:pt idx="1124">
                  <c:v>-0.31840000000000002</c:v>
                </c:pt>
                <c:pt idx="1125">
                  <c:v>-0.31601000000000001</c:v>
                </c:pt>
                <c:pt idx="1126">
                  <c:v>-0.31383</c:v>
                </c:pt>
                <c:pt idx="1127">
                  <c:v>-0.31120999999999999</c:v>
                </c:pt>
                <c:pt idx="1128">
                  <c:v>-0.30859999999999999</c:v>
                </c:pt>
                <c:pt idx="1129">
                  <c:v>-0.30576999999999999</c:v>
                </c:pt>
                <c:pt idx="1130">
                  <c:v>-0.30249999999999999</c:v>
                </c:pt>
                <c:pt idx="1131">
                  <c:v>-0.29924000000000001</c:v>
                </c:pt>
                <c:pt idx="1132">
                  <c:v>-0.29509999999999997</c:v>
                </c:pt>
                <c:pt idx="1133">
                  <c:v>-0.29074</c:v>
                </c:pt>
                <c:pt idx="1134">
                  <c:v>-0.28572999999999998</c:v>
                </c:pt>
                <c:pt idx="1135">
                  <c:v>-0.28094000000000002</c:v>
                </c:pt>
                <c:pt idx="1136">
                  <c:v>-0.27549000000000001</c:v>
                </c:pt>
                <c:pt idx="1137">
                  <c:v>-0.27005000000000001</c:v>
                </c:pt>
                <c:pt idx="1138">
                  <c:v>-0.26482</c:v>
                </c:pt>
                <c:pt idx="1139">
                  <c:v>-0.25850000000000001</c:v>
                </c:pt>
                <c:pt idx="1140">
                  <c:v>-0.25197000000000003</c:v>
                </c:pt>
                <c:pt idx="1141">
                  <c:v>-0.24543000000000001</c:v>
                </c:pt>
                <c:pt idx="1142">
                  <c:v>-0.23868</c:v>
                </c:pt>
                <c:pt idx="1143">
                  <c:v>-0.23128000000000001</c:v>
                </c:pt>
                <c:pt idx="1144">
                  <c:v>-0.22452</c:v>
                </c:pt>
                <c:pt idx="1145">
                  <c:v>-0.21690000000000001</c:v>
                </c:pt>
                <c:pt idx="1146">
                  <c:v>-0.20906</c:v>
                </c:pt>
                <c:pt idx="1147">
                  <c:v>-0.20122000000000001</c:v>
                </c:pt>
                <c:pt idx="1148">
                  <c:v>-0.19294</c:v>
                </c:pt>
                <c:pt idx="1149">
                  <c:v>-0.18423</c:v>
                </c:pt>
                <c:pt idx="1150">
                  <c:v>-0.17573</c:v>
                </c:pt>
                <c:pt idx="1151">
                  <c:v>-0.1668</c:v>
                </c:pt>
                <c:pt idx="1152">
                  <c:v>-0.15765999999999999</c:v>
                </c:pt>
                <c:pt idx="1153">
                  <c:v>-0.14829000000000001</c:v>
                </c:pt>
                <c:pt idx="1154">
                  <c:v>-0.13871</c:v>
                </c:pt>
                <c:pt idx="1155">
                  <c:v>-0.12912000000000001</c:v>
                </c:pt>
                <c:pt idx="1156">
                  <c:v>-0.11867</c:v>
                </c:pt>
                <c:pt idx="1157">
                  <c:v>-0.10865</c:v>
                </c:pt>
                <c:pt idx="1158">
                  <c:v>-9.819E-2</c:v>
                </c:pt>
                <c:pt idx="1159">
                  <c:v>-8.7739999999999999E-2</c:v>
                </c:pt>
                <c:pt idx="1160">
                  <c:v>-7.7280000000000001E-2</c:v>
                </c:pt>
                <c:pt idx="1161">
                  <c:v>-6.6390000000000005E-2</c:v>
                </c:pt>
                <c:pt idx="1162">
                  <c:v>-5.5719999999999999E-2</c:v>
                </c:pt>
                <c:pt idx="1163">
                  <c:v>-4.4609999999999997E-2</c:v>
                </c:pt>
                <c:pt idx="1164">
                  <c:v>-3.372E-2</c:v>
                </c:pt>
                <c:pt idx="1165">
                  <c:v>-2.2179999999999998E-2</c:v>
                </c:pt>
                <c:pt idx="1166">
                  <c:v>-1.107E-2</c:v>
                </c:pt>
                <c:pt idx="1167">
                  <c:v>4.8000000000000001E-4</c:v>
                </c:pt>
                <c:pt idx="1168">
                  <c:v>1.18E-2</c:v>
                </c:pt>
                <c:pt idx="1169">
                  <c:v>2.3349999999999999E-2</c:v>
                </c:pt>
                <c:pt idx="1170">
                  <c:v>3.4889999999999997E-2</c:v>
                </c:pt>
                <c:pt idx="1171">
                  <c:v>4.6870000000000002E-2</c:v>
                </c:pt>
                <c:pt idx="1172">
                  <c:v>5.842E-2</c:v>
                </c:pt>
                <c:pt idx="1173">
                  <c:v>6.9959999999999994E-2</c:v>
                </c:pt>
                <c:pt idx="1174">
                  <c:v>8.2159999999999997E-2</c:v>
                </c:pt>
                <c:pt idx="1175">
                  <c:v>9.3700000000000006E-2</c:v>
                </c:pt>
                <c:pt idx="1176">
                  <c:v>0.10546</c:v>
                </c:pt>
                <c:pt idx="1177">
                  <c:v>0.11723</c:v>
                </c:pt>
                <c:pt idx="1178">
                  <c:v>0.12942000000000001</c:v>
                </c:pt>
                <c:pt idx="1179">
                  <c:v>0.14097000000000001</c:v>
                </c:pt>
                <c:pt idx="1180">
                  <c:v>0.15295</c:v>
                </c:pt>
                <c:pt idx="1181">
                  <c:v>0.16449</c:v>
                </c:pt>
                <c:pt idx="1182">
                  <c:v>0.17582</c:v>
                </c:pt>
                <c:pt idx="1183">
                  <c:v>0.18779999999999999</c:v>
                </c:pt>
                <c:pt idx="1184">
                  <c:v>0.19869000000000001</c:v>
                </c:pt>
                <c:pt idx="1185">
                  <c:v>0.21023</c:v>
                </c:pt>
                <c:pt idx="1186">
                  <c:v>0.22156000000000001</c:v>
                </c:pt>
                <c:pt idx="1187">
                  <c:v>0.23266999999999999</c:v>
                </c:pt>
                <c:pt idx="1188">
                  <c:v>0.24356</c:v>
                </c:pt>
                <c:pt idx="1189">
                  <c:v>0.25488</c:v>
                </c:pt>
                <c:pt idx="1190">
                  <c:v>0.26512000000000002</c:v>
                </c:pt>
                <c:pt idx="1191">
                  <c:v>0.27600999999999998</c:v>
                </c:pt>
                <c:pt idx="1192">
                  <c:v>0.28625</c:v>
                </c:pt>
                <c:pt idx="1193">
                  <c:v>0.29714000000000002</c:v>
                </c:pt>
                <c:pt idx="1194">
                  <c:v>0.30758999999999997</c:v>
                </c:pt>
                <c:pt idx="1195">
                  <c:v>0.31740000000000002</c:v>
                </c:pt>
                <c:pt idx="1196">
                  <c:v>0.32719999999999999</c:v>
                </c:pt>
                <c:pt idx="1197">
                  <c:v>0.33722000000000002</c:v>
                </c:pt>
                <c:pt idx="1198">
                  <c:v>0.34637000000000001</c:v>
                </c:pt>
                <c:pt idx="1199">
                  <c:v>0.35550999999999999</c:v>
                </c:pt>
                <c:pt idx="1200">
                  <c:v>0.36487999999999998</c:v>
                </c:pt>
                <c:pt idx="1201">
                  <c:v>0.37315999999999999</c:v>
                </c:pt>
                <c:pt idx="1202">
                  <c:v>0.38208999999999999</c:v>
                </c:pt>
                <c:pt idx="1203">
                  <c:v>0.39035999999999998</c:v>
                </c:pt>
                <c:pt idx="1204">
                  <c:v>0.39821000000000001</c:v>
                </c:pt>
                <c:pt idx="1205">
                  <c:v>0.40605000000000002</c:v>
                </c:pt>
                <c:pt idx="1206">
                  <c:v>0.41366999999999998</c:v>
                </c:pt>
                <c:pt idx="1207">
                  <c:v>0.42064000000000001</c:v>
                </c:pt>
                <c:pt idx="1208">
                  <c:v>0.42782999999999999</c:v>
                </c:pt>
                <c:pt idx="1209">
                  <c:v>0.43458000000000002</c:v>
                </c:pt>
                <c:pt idx="1210">
                  <c:v>0.44133</c:v>
                </c:pt>
                <c:pt idx="1211">
                  <c:v>0.44742999999999999</c:v>
                </c:pt>
                <c:pt idx="1212">
                  <c:v>0.45374999999999999</c:v>
                </c:pt>
                <c:pt idx="1213">
                  <c:v>0.45962999999999998</c:v>
                </c:pt>
                <c:pt idx="1214">
                  <c:v>0.46528999999999998</c:v>
                </c:pt>
                <c:pt idx="1215">
                  <c:v>0.47008</c:v>
                </c:pt>
                <c:pt idx="1216">
                  <c:v>0.47509000000000001</c:v>
                </c:pt>
                <c:pt idx="1217">
                  <c:v>0.47966999999999999</c:v>
                </c:pt>
                <c:pt idx="1218">
                  <c:v>0.48359000000000002</c:v>
                </c:pt>
                <c:pt idx="1219">
                  <c:v>0.48729</c:v>
                </c:pt>
                <c:pt idx="1220">
                  <c:v>0.49098999999999998</c:v>
                </c:pt>
                <c:pt idx="1221">
                  <c:v>0.49360999999999999</c:v>
                </c:pt>
                <c:pt idx="1222">
                  <c:v>0.49643999999999999</c:v>
                </c:pt>
                <c:pt idx="1223">
                  <c:v>0.49904999999999999</c:v>
                </c:pt>
                <c:pt idx="1224">
                  <c:v>0.50122999999999995</c:v>
                </c:pt>
                <c:pt idx="1225">
                  <c:v>0.50341000000000002</c:v>
                </c:pt>
                <c:pt idx="1226">
                  <c:v>0.50580999999999998</c:v>
                </c:pt>
                <c:pt idx="1227">
                  <c:v>0.50688999999999995</c:v>
                </c:pt>
                <c:pt idx="1228">
                  <c:v>0.50797999999999999</c:v>
                </c:pt>
                <c:pt idx="1229">
                  <c:v>0.50841999999999998</c:v>
                </c:pt>
                <c:pt idx="1230">
                  <c:v>0.50929000000000002</c:v>
                </c:pt>
                <c:pt idx="1231">
                  <c:v>0.50929000000000002</c:v>
                </c:pt>
                <c:pt idx="1232">
                  <c:v>0.50929000000000002</c:v>
                </c:pt>
                <c:pt idx="1233">
                  <c:v>0.50863999999999998</c:v>
                </c:pt>
                <c:pt idx="1234">
                  <c:v>0.50777000000000005</c:v>
                </c:pt>
                <c:pt idx="1235">
                  <c:v>0.50710999999999995</c:v>
                </c:pt>
                <c:pt idx="1236">
                  <c:v>0.50471999999999995</c:v>
                </c:pt>
                <c:pt idx="1237">
                  <c:v>0.50319000000000003</c:v>
                </c:pt>
                <c:pt idx="1238">
                  <c:v>0.50080000000000002</c:v>
                </c:pt>
                <c:pt idx="1239">
                  <c:v>0.49840000000000001</c:v>
                </c:pt>
                <c:pt idx="1240">
                  <c:v>0.49557000000000001</c:v>
                </c:pt>
                <c:pt idx="1241">
                  <c:v>0.49274000000000001</c:v>
                </c:pt>
                <c:pt idx="1242">
                  <c:v>0.49012</c:v>
                </c:pt>
                <c:pt idx="1243">
                  <c:v>0.48642000000000002</c:v>
                </c:pt>
                <c:pt idx="1244">
                  <c:v>0.48315000000000002</c:v>
                </c:pt>
                <c:pt idx="1245">
                  <c:v>0.47944999999999999</c:v>
                </c:pt>
                <c:pt idx="1246">
                  <c:v>0.47509000000000001</c:v>
                </c:pt>
                <c:pt idx="1247">
                  <c:v>0.47073999999999999</c:v>
                </c:pt>
                <c:pt idx="1248">
                  <c:v>0.46616000000000002</c:v>
                </c:pt>
                <c:pt idx="1249">
                  <c:v>0.46115</c:v>
                </c:pt>
                <c:pt idx="1250">
                  <c:v>0.45635999999999999</c:v>
                </c:pt>
                <c:pt idx="1251">
                  <c:v>0.45069999999999999</c:v>
                </c:pt>
                <c:pt idx="1252">
                  <c:v>0.44481999999999999</c:v>
                </c:pt>
                <c:pt idx="1253">
                  <c:v>0.4385</c:v>
                </c:pt>
                <c:pt idx="1254">
                  <c:v>0.43197000000000002</c:v>
                </c:pt>
                <c:pt idx="1255">
                  <c:v>0.42520999999999998</c:v>
                </c:pt>
                <c:pt idx="1256">
                  <c:v>0.41932999999999998</c:v>
                </c:pt>
                <c:pt idx="1257">
                  <c:v>0.4128</c:v>
                </c:pt>
                <c:pt idx="1258">
                  <c:v>0.40561000000000003</c:v>
                </c:pt>
                <c:pt idx="1259">
                  <c:v>0.39863999999999999</c:v>
                </c:pt>
                <c:pt idx="1260">
                  <c:v>0.39167000000000002</c:v>
                </c:pt>
                <c:pt idx="1261">
                  <c:v>0.38447999999999999</c:v>
                </c:pt>
                <c:pt idx="1262">
                  <c:v>0.37685999999999997</c:v>
                </c:pt>
                <c:pt idx="1263">
                  <c:v>0.36989</c:v>
                </c:pt>
                <c:pt idx="1264">
                  <c:v>0.36160999999999999</c:v>
                </c:pt>
                <c:pt idx="1265">
                  <c:v>0.35442000000000001</c:v>
                </c:pt>
                <c:pt idx="1266">
                  <c:v>0.34615000000000001</c:v>
                </c:pt>
                <c:pt idx="1267">
                  <c:v>0.33851999999999999</c:v>
                </c:pt>
                <c:pt idx="1268">
                  <c:v>0.33002999999999999</c:v>
                </c:pt>
                <c:pt idx="1269">
                  <c:v>0.3211</c:v>
                </c:pt>
                <c:pt idx="1270">
                  <c:v>0.31217</c:v>
                </c:pt>
                <c:pt idx="1271">
                  <c:v>0.30410999999999999</c:v>
                </c:pt>
                <c:pt idx="1272">
                  <c:v>0.29518</c:v>
                </c:pt>
                <c:pt idx="1273">
                  <c:v>0.28711999999999999</c:v>
                </c:pt>
                <c:pt idx="1274">
                  <c:v>0.27818999999999999</c:v>
                </c:pt>
                <c:pt idx="1275">
                  <c:v>0.26990999999999998</c:v>
                </c:pt>
                <c:pt idx="1276">
                  <c:v>0.26097999999999999</c:v>
                </c:pt>
                <c:pt idx="1277">
                  <c:v>0.25270999999999999</c:v>
                </c:pt>
                <c:pt idx="1278">
                  <c:v>0.24421000000000001</c:v>
                </c:pt>
                <c:pt idx="1279">
                  <c:v>0.23527999999999999</c:v>
                </c:pt>
                <c:pt idx="1280">
                  <c:v>0.22678999999999999</c:v>
                </c:pt>
                <c:pt idx="1281">
                  <c:v>0.21829000000000001</c:v>
                </c:pt>
                <c:pt idx="1282">
                  <c:v>0.20979999999999999</c:v>
                </c:pt>
                <c:pt idx="1283">
                  <c:v>0.20086999999999999</c:v>
                </c:pt>
                <c:pt idx="1284">
                  <c:v>0.19237000000000001</c:v>
                </c:pt>
                <c:pt idx="1285">
                  <c:v>0.18321999999999999</c:v>
                </c:pt>
                <c:pt idx="1286">
                  <c:v>0.17451</c:v>
                </c:pt>
                <c:pt idx="1287">
                  <c:v>0.16602</c:v>
                </c:pt>
                <c:pt idx="1288">
                  <c:v>0.15773999999999999</c:v>
                </c:pt>
                <c:pt idx="1289">
                  <c:v>0.14946000000000001</c:v>
                </c:pt>
                <c:pt idx="1290">
                  <c:v>0.14118</c:v>
                </c:pt>
                <c:pt idx="1291">
                  <c:v>0.13333999999999999</c:v>
                </c:pt>
                <c:pt idx="1292">
                  <c:v>0.12506999999999999</c:v>
                </c:pt>
                <c:pt idx="1293">
                  <c:v>0.11744</c:v>
                </c:pt>
                <c:pt idx="1294">
                  <c:v>0.10917</c:v>
                </c:pt>
                <c:pt idx="1295">
                  <c:v>0.10198</c:v>
                </c:pt>
                <c:pt idx="1296">
                  <c:v>9.4140000000000001E-2</c:v>
                </c:pt>
                <c:pt idx="1297">
                  <c:v>8.6730000000000002E-2</c:v>
                </c:pt>
                <c:pt idx="1298">
                  <c:v>7.9329999999999998E-2</c:v>
                </c:pt>
                <c:pt idx="1299">
                  <c:v>7.2359999999999994E-2</c:v>
                </c:pt>
                <c:pt idx="1300">
                  <c:v>6.5170000000000006E-2</c:v>
                </c:pt>
                <c:pt idx="1301">
                  <c:v>5.8200000000000002E-2</c:v>
                </c:pt>
                <c:pt idx="1302">
                  <c:v>5.1229999999999998E-2</c:v>
                </c:pt>
                <c:pt idx="1303">
                  <c:v>4.4479999999999999E-2</c:v>
                </c:pt>
                <c:pt idx="1304">
                  <c:v>3.7940000000000002E-2</c:v>
                </c:pt>
                <c:pt idx="1305">
                  <c:v>3.2059999999999998E-2</c:v>
                </c:pt>
                <c:pt idx="1306">
                  <c:v>2.5739999999999999E-2</c:v>
                </c:pt>
                <c:pt idx="1307">
                  <c:v>2.0080000000000001E-2</c:v>
                </c:pt>
                <c:pt idx="1308">
                  <c:v>1.4200000000000001E-2</c:v>
                </c:pt>
                <c:pt idx="1309">
                  <c:v>8.3199999999999993E-3</c:v>
                </c:pt>
                <c:pt idx="1310">
                  <c:v>3.0899999999999999E-3</c:v>
                </c:pt>
                <c:pt idx="1311">
                  <c:v>-2.5699999999999998E-3</c:v>
                </c:pt>
                <c:pt idx="1312">
                  <c:v>-7.3600000000000002E-3</c:v>
                </c:pt>
                <c:pt idx="1313">
                  <c:v>-1.2370000000000001E-2</c:v>
                </c:pt>
                <c:pt idx="1314">
                  <c:v>-1.7170000000000001E-2</c:v>
                </c:pt>
                <c:pt idx="1315">
                  <c:v>-2.1520000000000001E-2</c:v>
                </c:pt>
                <c:pt idx="1316">
                  <c:v>-2.588E-2</c:v>
                </c:pt>
                <c:pt idx="1317">
                  <c:v>-2.98E-2</c:v>
                </c:pt>
                <c:pt idx="1318">
                  <c:v>-3.3500000000000002E-2</c:v>
                </c:pt>
                <c:pt idx="1319">
                  <c:v>-3.7420000000000002E-2</c:v>
                </c:pt>
                <c:pt idx="1320">
                  <c:v>-4.113E-2</c:v>
                </c:pt>
                <c:pt idx="1321">
                  <c:v>-4.3959999999999999E-2</c:v>
                </c:pt>
                <c:pt idx="1322">
                  <c:v>-4.7010000000000003E-2</c:v>
                </c:pt>
                <c:pt idx="1323">
                  <c:v>-5.006E-2</c:v>
                </c:pt>
                <c:pt idx="1324">
                  <c:v>-5.289E-2</c:v>
                </c:pt>
                <c:pt idx="1325">
                  <c:v>-5.5070000000000001E-2</c:v>
                </c:pt>
                <c:pt idx="1326">
                  <c:v>-5.7680000000000002E-2</c:v>
                </c:pt>
                <c:pt idx="1327">
                  <c:v>-5.9639999999999999E-2</c:v>
                </c:pt>
                <c:pt idx="1328">
                  <c:v>-6.182E-2</c:v>
                </c:pt>
                <c:pt idx="1329">
                  <c:v>-6.3560000000000005E-2</c:v>
                </c:pt>
                <c:pt idx="1330">
                  <c:v>-6.5299999999999997E-2</c:v>
                </c:pt>
                <c:pt idx="1331">
                  <c:v>-6.6390000000000005E-2</c:v>
                </c:pt>
                <c:pt idx="1332">
                  <c:v>-6.7919999999999994E-2</c:v>
                </c:pt>
                <c:pt idx="1333">
                  <c:v>-6.8570000000000006E-2</c:v>
                </c:pt>
                <c:pt idx="1334">
                  <c:v>-6.9220000000000004E-2</c:v>
                </c:pt>
                <c:pt idx="1335">
                  <c:v>-6.966E-2</c:v>
                </c:pt>
                <c:pt idx="1336">
                  <c:v>-6.966E-2</c:v>
                </c:pt>
                <c:pt idx="1337">
                  <c:v>-7.009E-2</c:v>
                </c:pt>
                <c:pt idx="1338">
                  <c:v>-7.009E-2</c:v>
                </c:pt>
                <c:pt idx="1339">
                  <c:v>-7.009E-2</c:v>
                </c:pt>
                <c:pt idx="1340">
                  <c:v>-7.009E-2</c:v>
                </c:pt>
                <c:pt idx="1341">
                  <c:v>-6.9440000000000002E-2</c:v>
                </c:pt>
                <c:pt idx="1342">
                  <c:v>-6.9220000000000004E-2</c:v>
                </c:pt>
                <c:pt idx="1343">
                  <c:v>-6.8570000000000006E-2</c:v>
                </c:pt>
                <c:pt idx="1344">
                  <c:v>-6.7919999999999994E-2</c:v>
                </c:pt>
                <c:pt idx="1345">
                  <c:v>-6.7049999999999998E-2</c:v>
                </c:pt>
                <c:pt idx="1346">
                  <c:v>-6.6390000000000005E-2</c:v>
                </c:pt>
                <c:pt idx="1347">
                  <c:v>-6.5089999999999995E-2</c:v>
                </c:pt>
                <c:pt idx="1348">
                  <c:v>-6.3119999999999996E-2</c:v>
                </c:pt>
                <c:pt idx="1349">
                  <c:v>-6.1159999999999999E-2</c:v>
                </c:pt>
                <c:pt idx="1350">
                  <c:v>-5.9420000000000001E-2</c:v>
                </c:pt>
                <c:pt idx="1351">
                  <c:v>-5.7459999999999997E-2</c:v>
                </c:pt>
                <c:pt idx="1352">
                  <c:v>-5.5719999999999999E-2</c:v>
                </c:pt>
                <c:pt idx="1353">
                  <c:v>-5.3539999999999997E-2</c:v>
                </c:pt>
                <c:pt idx="1354">
                  <c:v>-5.1360000000000003E-2</c:v>
                </c:pt>
                <c:pt idx="1355">
                  <c:v>-4.9180000000000001E-2</c:v>
                </c:pt>
                <c:pt idx="1356">
                  <c:v>-4.7010000000000003E-2</c:v>
                </c:pt>
                <c:pt idx="1357">
                  <c:v>-4.4609999999999997E-2</c:v>
                </c:pt>
                <c:pt idx="1358">
                  <c:v>-4.2430000000000002E-2</c:v>
                </c:pt>
                <c:pt idx="1359">
                  <c:v>-4.0469999999999999E-2</c:v>
                </c:pt>
                <c:pt idx="1360">
                  <c:v>-3.8289999999999998E-2</c:v>
                </c:pt>
                <c:pt idx="1361">
                  <c:v>-3.5459999999999998E-2</c:v>
                </c:pt>
                <c:pt idx="1362">
                  <c:v>-3.3070000000000002E-2</c:v>
                </c:pt>
                <c:pt idx="1363">
                  <c:v>-3.0669999999999999E-2</c:v>
                </c:pt>
                <c:pt idx="1364">
                  <c:v>-2.7189999999999999E-2</c:v>
                </c:pt>
                <c:pt idx="1365">
                  <c:v>-2.435E-2</c:v>
                </c:pt>
                <c:pt idx="1366">
                  <c:v>-2.087E-2</c:v>
                </c:pt>
                <c:pt idx="1367">
                  <c:v>-1.7819999999999999E-2</c:v>
                </c:pt>
                <c:pt idx="1368">
                  <c:v>-1.521E-2</c:v>
                </c:pt>
                <c:pt idx="1369">
                  <c:v>-1.2370000000000001E-2</c:v>
                </c:pt>
                <c:pt idx="1370">
                  <c:v>-8.6700000000000006E-3</c:v>
                </c:pt>
                <c:pt idx="1371">
                  <c:v>-6.0600000000000003E-3</c:v>
                </c:pt>
                <c:pt idx="1372">
                  <c:v>-3.0100000000000001E-3</c:v>
                </c:pt>
                <c:pt idx="1373">
                  <c:v>-3.8999999999999999E-4</c:v>
                </c:pt>
                <c:pt idx="1374">
                  <c:v>2.4399999999999999E-3</c:v>
                </c:pt>
                <c:pt idx="1375">
                  <c:v>5.0499999999999998E-3</c:v>
                </c:pt>
                <c:pt idx="1376">
                  <c:v>7.45E-3</c:v>
                </c:pt>
                <c:pt idx="1377">
                  <c:v>1.0500000000000001E-2</c:v>
                </c:pt>
                <c:pt idx="1378">
                  <c:v>1.311E-2</c:v>
                </c:pt>
                <c:pt idx="1379">
                  <c:v>1.5939999999999999E-2</c:v>
                </c:pt>
                <c:pt idx="1380">
                  <c:v>1.899E-2</c:v>
                </c:pt>
                <c:pt idx="1381">
                  <c:v>2.2040000000000001E-2</c:v>
                </c:pt>
                <c:pt idx="1382">
                  <c:v>2.5309999999999999E-2</c:v>
                </c:pt>
                <c:pt idx="1383">
                  <c:v>2.7699999999999999E-2</c:v>
                </c:pt>
                <c:pt idx="1384">
                  <c:v>3.075E-2</c:v>
                </c:pt>
                <c:pt idx="1385">
                  <c:v>3.3149999999999999E-2</c:v>
                </c:pt>
                <c:pt idx="1386">
                  <c:v>3.5979999999999998E-2</c:v>
                </c:pt>
                <c:pt idx="1387">
                  <c:v>3.8379999999999997E-2</c:v>
                </c:pt>
                <c:pt idx="1388">
                  <c:v>4.0340000000000001E-2</c:v>
                </c:pt>
                <c:pt idx="1389">
                  <c:v>4.2950000000000002E-2</c:v>
                </c:pt>
                <c:pt idx="1390">
                  <c:v>4.4909999999999999E-2</c:v>
                </c:pt>
                <c:pt idx="1391">
                  <c:v>4.709E-2</c:v>
                </c:pt>
                <c:pt idx="1392">
                  <c:v>4.8829999999999998E-2</c:v>
                </c:pt>
                <c:pt idx="1393">
                  <c:v>5.0790000000000002E-2</c:v>
                </c:pt>
                <c:pt idx="1394">
                  <c:v>5.2749999999999998E-2</c:v>
                </c:pt>
                <c:pt idx="1395">
                  <c:v>5.4489999999999997E-2</c:v>
                </c:pt>
                <c:pt idx="1396">
                  <c:v>5.6669999999999998E-2</c:v>
                </c:pt>
                <c:pt idx="1397">
                  <c:v>5.842E-2</c:v>
                </c:pt>
                <c:pt idx="1398">
                  <c:v>5.9720000000000002E-2</c:v>
                </c:pt>
                <c:pt idx="1399">
                  <c:v>6.1460000000000001E-2</c:v>
                </c:pt>
                <c:pt idx="1400">
                  <c:v>6.2990000000000004E-2</c:v>
                </c:pt>
                <c:pt idx="1401">
                  <c:v>6.4299999999999996E-2</c:v>
                </c:pt>
                <c:pt idx="1402">
                  <c:v>6.5820000000000004E-2</c:v>
                </c:pt>
                <c:pt idx="1403">
                  <c:v>6.6689999999999999E-2</c:v>
                </c:pt>
                <c:pt idx="1404">
                  <c:v>6.7559999999999995E-2</c:v>
                </c:pt>
                <c:pt idx="1405">
                  <c:v>6.8650000000000003E-2</c:v>
                </c:pt>
                <c:pt idx="1406">
                  <c:v>6.9519999999999998E-2</c:v>
                </c:pt>
                <c:pt idx="1407">
                  <c:v>7.0180000000000006E-2</c:v>
                </c:pt>
                <c:pt idx="1408">
                  <c:v>7.0610000000000006E-2</c:v>
                </c:pt>
                <c:pt idx="1409">
                  <c:v>7.0830000000000004E-2</c:v>
                </c:pt>
                <c:pt idx="1410">
                  <c:v>7.1480000000000002E-2</c:v>
                </c:pt>
                <c:pt idx="1411">
                  <c:v>7.17E-2</c:v>
                </c:pt>
                <c:pt idx="1412">
                  <c:v>7.2139999999999996E-2</c:v>
                </c:pt>
                <c:pt idx="1413">
                  <c:v>7.2139999999999996E-2</c:v>
                </c:pt>
                <c:pt idx="1414">
                  <c:v>7.2569999999999996E-2</c:v>
                </c:pt>
                <c:pt idx="1415">
                  <c:v>7.2569999999999996E-2</c:v>
                </c:pt>
                <c:pt idx="1416">
                  <c:v>7.2139999999999996E-2</c:v>
                </c:pt>
                <c:pt idx="1417">
                  <c:v>7.2139999999999996E-2</c:v>
                </c:pt>
                <c:pt idx="1418">
                  <c:v>7.17E-2</c:v>
                </c:pt>
                <c:pt idx="1419">
                  <c:v>7.1480000000000002E-2</c:v>
                </c:pt>
                <c:pt idx="1420">
                  <c:v>7.0830000000000004E-2</c:v>
                </c:pt>
                <c:pt idx="1421">
                  <c:v>7.0180000000000006E-2</c:v>
                </c:pt>
                <c:pt idx="1422">
                  <c:v>6.9519999999999998E-2</c:v>
                </c:pt>
                <c:pt idx="1423">
                  <c:v>6.8650000000000003E-2</c:v>
                </c:pt>
                <c:pt idx="1424">
                  <c:v>6.7780000000000007E-2</c:v>
                </c:pt>
                <c:pt idx="1425">
                  <c:v>6.6689999999999999E-2</c:v>
                </c:pt>
                <c:pt idx="1426">
                  <c:v>6.5390000000000004E-2</c:v>
                </c:pt>
                <c:pt idx="1427">
                  <c:v>6.4299999999999996E-2</c:v>
                </c:pt>
                <c:pt idx="1428">
                  <c:v>6.3640000000000002E-2</c:v>
                </c:pt>
                <c:pt idx="1429">
                  <c:v>6.234E-2</c:v>
                </c:pt>
                <c:pt idx="1430">
                  <c:v>6.0810000000000003E-2</c:v>
                </c:pt>
                <c:pt idx="1431">
                  <c:v>5.9499999999999997E-2</c:v>
                </c:pt>
                <c:pt idx="1432">
                  <c:v>5.7979999999999997E-2</c:v>
                </c:pt>
                <c:pt idx="1433">
                  <c:v>5.6460000000000003E-2</c:v>
                </c:pt>
                <c:pt idx="1434">
                  <c:v>5.5149999999999998E-2</c:v>
                </c:pt>
                <c:pt idx="1435">
                  <c:v>5.2970000000000003E-2</c:v>
                </c:pt>
                <c:pt idx="1436">
                  <c:v>5.1450000000000003E-2</c:v>
                </c:pt>
                <c:pt idx="1437">
                  <c:v>5.0139999999999997E-2</c:v>
                </c:pt>
                <c:pt idx="1438">
                  <c:v>4.8180000000000001E-2</c:v>
                </c:pt>
                <c:pt idx="1439">
                  <c:v>4.6649999999999997E-2</c:v>
                </c:pt>
                <c:pt idx="1440">
                  <c:v>4.4909999999999999E-2</c:v>
                </c:pt>
                <c:pt idx="1441">
                  <c:v>4.2729999999999997E-2</c:v>
                </c:pt>
                <c:pt idx="1442">
                  <c:v>4.1209999999999997E-2</c:v>
                </c:pt>
                <c:pt idx="1443">
                  <c:v>3.9030000000000002E-2</c:v>
                </c:pt>
                <c:pt idx="1444">
                  <c:v>3.6850000000000001E-2</c:v>
                </c:pt>
                <c:pt idx="1445">
                  <c:v>3.4889999999999997E-2</c:v>
                </c:pt>
                <c:pt idx="1446">
                  <c:v>3.2930000000000001E-2</c:v>
                </c:pt>
                <c:pt idx="1447">
                  <c:v>3.0970000000000001E-2</c:v>
                </c:pt>
                <c:pt idx="1448">
                  <c:v>2.9010000000000001E-2</c:v>
                </c:pt>
                <c:pt idx="1449">
                  <c:v>2.6610000000000002E-2</c:v>
                </c:pt>
                <c:pt idx="1450">
                  <c:v>2.4649999999999998E-2</c:v>
                </c:pt>
                <c:pt idx="1451">
                  <c:v>2.291E-2</c:v>
                </c:pt>
                <c:pt idx="1452">
                  <c:v>2.0729999999999998E-2</c:v>
                </c:pt>
                <c:pt idx="1453">
                  <c:v>1.8769999999999998E-2</c:v>
                </c:pt>
                <c:pt idx="1454">
                  <c:v>1.6809999999999999E-2</c:v>
                </c:pt>
                <c:pt idx="1455">
                  <c:v>1.485E-2</c:v>
                </c:pt>
                <c:pt idx="1456">
                  <c:v>1.2670000000000001E-2</c:v>
                </c:pt>
                <c:pt idx="1457">
                  <c:v>1.0710000000000001E-2</c:v>
                </c:pt>
                <c:pt idx="1458">
                  <c:v>8.7500000000000008E-3</c:v>
                </c:pt>
                <c:pt idx="1459">
                  <c:v>6.79E-3</c:v>
                </c:pt>
                <c:pt idx="1460">
                  <c:v>4.8300000000000001E-3</c:v>
                </c:pt>
                <c:pt idx="1461">
                  <c:v>3.0899999999999999E-3</c:v>
                </c:pt>
                <c:pt idx="1462">
                  <c:v>9.1E-4</c:v>
                </c:pt>
                <c:pt idx="1463">
                  <c:v>-8.3000000000000001E-4</c:v>
                </c:pt>
                <c:pt idx="1464">
                  <c:v>-2.5699999999999998E-3</c:v>
                </c:pt>
                <c:pt idx="1465">
                  <c:v>-4.7499999999999999E-3</c:v>
                </c:pt>
                <c:pt idx="1466">
                  <c:v>-6.4900000000000001E-3</c:v>
                </c:pt>
                <c:pt idx="1467">
                  <c:v>-8.0199999999999994E-3</c:v>
                </c:pt>
                <c:pt idx="1468">
                  <c:v>-9.5399999999999999E-3</c:v>
                </c:pt>
                <c:pt idx="1469">
                  <c:v>-1.107E-2</c:v>
                </c:pt>
                <c:pt idx="1470">
                  <c:v>-1.259E-2</c:v>
                </c:pt>
                <c:pt idx="1471">
                  <c:v>-1.4120000000000001E-2</c:v>
                </c:pt>
                <c:pt idx="1472">
                  <c:v>-1.521E-2</c:v>
                </c:pt>
                <c:pt idx="1473">
                  <c:v>-1.6729999999999998E-2</c:v>
                </c:pt>
                <c:pt idx="1474">
                  <c:v>-1.7819999999999999E-2</c:v>
                </c:pt>
                <c:pt idx="1475">
                  <c:v>-1.934E-2</c:v>
                </c:pt>
                <c:pt idx="1476">
                  <c:v>-2.0650000000000002E-2</c:v>
                </c:pt>
                <c:pt idx="1477">
                  <c:v>-2.196E-2</c:v>
                </c:pt>
                <c:pt idx="1478">
                  <c:v>-2.283E-2</c:v>
                </c:pt>
                <c:pt idx="1479">
                  <c:v>-2.4140000000000002E-2</c:v>
                </c:pt>
                <c:pt idx="1480">
                  <c:v>-2.5229999999999999E-2</c:v>
                </c:pt>
                <c:pt idx="1481">
                  <c:v>-2.588E-2</c:v>
                </c:pt>
                <c:pt idx="1482">
                  <c:v>-2.6530000000000001E-2</c:v>
                </c:pt>
                <c:pt idx="1483">
                  <c:v>-2.7619999999999999E-2</c:v>
                </c:pt>
                <c:pt idx="1484">
                  <c:v>-2.8060000000000002E-2</c:v>
                </c:pt>
                <c:pt idx="1485">
                  <c:v>-2.8490000000000001E-2</c:v>
                </c:pt>
                <c:pt idx="1486">
                  <c:v>-2.9149999999999999E-2</c:v>
                </c:pt>
                <c:pt idx="1487">
                  <c:v>-2.9579999999999999E-2</c:v>
                </c:pt>
                <c:pt idx="1488">
                  <c:v>-3.0020000000000002E-2</c:v>
                </c:pt>
                <c:pt idx="1489">
                  <c:v>-3.0450000000000001E-2</c:v>
                </c:pt>
                <c:pt idx="1490">
                  <c:v>-3.0890000000000001E-2</c:v>
                </c:pt>
                <c:pt idx="1491">
                  <c:v>-3.0890000000000001E-2</c:v>
                </c:pt>
                <c:pt idx="1492">
                  <c:v>-3.0669999999999999E-2</c:v>
                </c:pt>
                <c:pt idx="1493">
                  <c:v>-3.1109999999999999E-2</c:v>
                </c:pt>
                <c:pt idx="1494">
                  <c:v>-3.0890000000000001E-2</c:v>
                </c:pt>
                <c:pt idx="1495">
                  <c:v>-3.0890000000000001E-2</c:v>
                </c:pt>
                <c:pt idx="1496">
                  <c:v>-3.0890000000000001E-2</c:v>
                </c:pt>
                <c:pt idx="1497">
                  <c:v>-3.0450000000000001E-2</c:v>
                </c:pt>
                <c:pt idx="1498">
                  <c:v>-3.0450000000000001E-2</c:v>
                </c:pt>
                <c:pt idx="1499">
                  <c:v>-2.9579999999999999E-2</c:v>
                </c:pt>
                <c:pt idx="1500">
                  <c:v>-2.9579999999999999E-2</c:v>
                </c:pt>
                <c:pt idx="1501">
                  <c:v>-2.9360000000000001E-2</c:v>
                </c:pt>
                <c:pt idx="1502">
                  <c:v>-2.827E-2</c:v>
                </c:pt>
                <c:pt idx="1503">
                  <c:v>-2.784E-2</c:v>
                </c:pt>
                <c:pt idx="1504">
                  <c:v>-2.7400000000000001E-2</c:v>
                </c:pt>
                <c:pt idx="1505">
                  <c:v>-2.631E-2</c:v>
                </c:pt>
                <c:pt idx="1506">
                  <c:v>-2.588E-2</c:v>
                </c:pt>
                <c:pt idx="1507">
                  <c:v>-2.5010000000000001E-2</c:v>
                </c:pt>
                <c:pt idx="1508">
                  <c:v>-2.435E-2</c:v>
                </c:pt>
                <c:pt idx="1509">
                  <c:v>-2.3259999999999999E-2</c:v>
                </c:pt>
                <c:pt idx="1510">
                  <c:v>-2.2179999999999998E-2</c:v>
                </c:pt>
                <c:pt idx="1511">
                  <c:v>-2.1299999999999999E-2</c:v>
                </c:pt>
                <c:pt idx="1512">
                  <c:v>-2.0219999999999998E-2</c:v>
                </c:pt>
                <c:pt idx="1513">
                  <c:v>-1.934E-2</c:v>
                </c:pt>
                <c:pt idx="1514">
                  <c:v>-1.7819999999999999E-2</c:v>
                </c:pt>
                <c:pt idx="1515">
                  <c:v>-1.7170000000000001E-2</c:v>
                </c:pt>
                <c:pt idx="1516">
                  <c:v>-1.5640000000000001E-2</c:v>
                </c:pt>
                <c:pt idx="1517">
                  <c:v>-1.4330000000000001E-2</c:v>
                </c:pt>
                <c:pt idx="1518">
                  <c:v>-1.303E-2</c:v>
                </c:pt>
                <c:pt idx="1519">
                  <c:v>-1.172E-2</c:v>
                </c:pt>
                <c:pt idx="1520">
                  <c:v>-1.085E-2</c:v>
                </c:pt>
                <c:pt idx="1521">
                  <c:v>-9.5399999999999999E-3</c:v>
                </c:pt>
                <c:pt idx="1522">
                  <c:v>-8.0199999999999994E-3</c:v>
                </c:pt>
                <c:pt idx="1523">
                  <c:v>-6.9300000000000004E-3</c:v>
                </c:pt>
                <c:pt idx="1524">
                  <c:v>-5.1900000000000002E-3</c:v>
                </c:pt>
                <c:pt idx="1525">
                  <c:v>-3.6600000000000001E-3</c:v>
                </c:pt>
                <c:pt idx="1526">
                  <c:v>-2.3500000000000001E-3</c:v>
                </c:pt>
                <c:pt idx="1527">
                  <c:v>-1.0499999999999999E-3</c:v>
                </c:pt>
                <c:pt idx="1528">
                  <c:v>4.8000000000000001E-4</c:v>
                </c:pt>
                <c:pt idx="1529">
                  <c:v>1.7799999999999999E-3</c:v>
                </c:pt>
                <c:pt idx="1530">
                  <c:v>3.5300000000000002E-3</c:v>
                </c:pt>
                <c:pt idx="1531">
                  <c:v>4.8300000000000001E-3</c:v>
                </c:pt>
                <c:pt idx="1532">
                  <c:v>6.3600000000000002E-3</c:v>
                </c:pt>
                <c:pt idx="1533">
                  <c:v>7.8799999999999999E-3</c:v>
                </c:pt>
                <c:pt idx="1534">
                  <c:v>9.1900000000000003E-3</c:v>
                </c:pt>
                <c:pt idx="1535">
                  <c:v>1.0710000000000001E-2</c:v>
                </c:pt>
                <c:pt idx="1536">
                  <c:v>1.2239999999999999E-2</c:v>
                </c:pt>
                <c:pt idx="1537">
                  <c:v>1.333E-2</c:v>
                </c:pt>
                <c:pt idx="1538">
                  <c:v>1.4630000000000001E-2</c:v>
                </c:pt>
                <c:pt idx="1539">
                  <c:v>1.5939999999999999E-2</c:v>
                </c:pt>
                <c:pt idx="1540">
                  <c:v>1.7469999999999999E-2</c:v>
                </c:pt>
                <c:pt idx="1541">
                  <c:v>1.8769999999999998E-2</c:v>
                </c:pt>
                <c:pt idx="1542">
                  <c:v>2.0080000000000001E-2</c:v>
                </c:pt>
                <c:pt idx="1543">
                  <c:v>2.1389999999999999E-2</c:v>
                </c:pt>
                <c:pt idx="1544">
                  <c:v>2.2689999999999998E-2</c:v>
                </c:pt>
                <c:pt idx="1545">
                  <c:v>2.4E-2</c:v>
                </c:pt>
                <c:pt idx="1546">
                  <c:v>2.5090000000000001E-2</c:v>
                </c:pt>
                <c:pt idx="1547">
                  <c:v>2.64E-2</c:v>
                </c:pt>
                <c:pt idx="1548">
                  <c:v>2.7269999999999999E-2</c:v>
                </c:pt>
                <c:pt idx="1549">
                  <c:v>2.8570000000000002E-2</c:v>
                </c:pt>
                <c:pt idx="1550">
                  <c:v>2.9659999999999999E-2</c:v>
                </c:pt>
                <c:pt idx="1551">
                  <c:v>3.0099999999999998E-2</c:v>
                </c:pt>
                <c:pt idx="1552">
                  <c:v>3.1620000000000002E-2</c:v>
                </c:pt>
                <c:pt idx="1553">
                  <c:v>3.2280000000000003E-2</c:v>
                </c:pt>
                <c:pt idx="1554">
                  <c:v>3.2930000000000001E-2</c:v>
                </c:pt>
                <c:pt idx="1555">
                  <c:v>3.4020000000000002E-2</c:v>
                </c:pt>
                <c:pt idx="1556">
                  <c:v>3.4459999999999998E-2</c:v>
                </c:pt>
                <c:pt idx="1557">
                  <c:v>3.5540000000000002E-2</c:v>
                </c:pt>
                <c:pt idx="1558">
                  <c:v>3.6200000000000003E-2</c:v>
                </c:pt>
                <c:pt idx="1559">
                  <c:v>3.7069999999999999E-2</c:v>
                </c:pt>
                <c:pt idx="1560">
                  <c:v>3.7510000000000002E-2</c:v>
                </c:pt>
                <c:pt idx="1561">
                  <c:v>3.7510000000000002E-2</c:v>
                </c:pt>
                <c:pt idx="1562">
                  <c:v>3.8379999999999997E-2</c:v>
                </c:pt>
                <c:pt idx="1563">
                  <c:v>3.8809999999999997E-2</c:v>
                </c:pt>
                <c:pt idx="1564">
                  <c:v>3.9469999999999998E-2</c:v>
                </c:pt>
                <c:pt idx="1565">
                  <c:v>3.968E-2</c:v>
                </c:pt>
                <c:pt idx="1566">
                  <c:v>4.0120000000000003E-2</c:v>
                </c:pt>
                <c:pt idx="1567">
                  <c:v>4.0340000000000001E-2</c:v>
                </c:pt>
                <c:pt idx="1568">
                  <c:v>4.0120000000000003E-2</c:v>
                </c:pt>
                <c:pt idx="1569">
                  <c:v>4.0340000000000001E-2</c:v>
                </c:pt>
                <c:pt idx="1570">
                  <c:v>4.0770000000000001E-2</c:v>
                </c:pt>
                <c:pt idx="1571">
                  <c:v>4.0550000000000003E-2</c:v>
                </c:pt>
                <c:pt idx="1572">
                  <c:v>4.0550000000000003E-2</c:v>
                </c:pt>
                <c:pt idx="1573">
                  <c:v>4.0340000000000001E-2</c:v>
                </c:pt>
                <c:pt idx="1574">
                  <c:v>4.0120000000000003E-2</c:v>
                </c:pt>
                <c:pt idx="1575">
                  <c:v>3.9899999999999998E-2</c:v>
                </c:pt>
                <c:pt idx="1576">
                  <c:v>3.968E-2</c:v>
                </c:pt>
                <c:pt idx="1577">
                  <c:v>3.9469999999999998E-2</c:v>
                </c:pt>
                <c:pt idx="1578">
                  <c:v>3.925E-2</c:v>
                </c:pt>
                <c:pt idx="1579">
                  <c:v>3.8589999999999999E-2</c:v>
                </c:pt>
                <c:pt idx="1580">
                  <c:v>3.8379999999999997E-2</c:v>
                </c:pt>
                <c:pt idx="1581">
                  <c:v>3.7510000000000002E-2</c:v>
                </c:pt>
                <c:pt idx="1582">
                  <c:v>3.7069999999999999E-2</c:v>
                </c:pt>
                <c:pt idx="1583">
                  <c:v>3.7289999999999997E-2</c:v>
                </c:pt>
                <c:pt idx="1584">
                  <c:v>3.6420000000000001E-2</c:v>
                </c:pt>
                <c:pt idx="1585">
                  <c:v>3.5540000000000002E-2</c:v>
                </c:pt>
                <c:pt idx="1586">
                  <c:v>3.4889999999999997E-2</c:v>
                </c:pt>
                <c:pt idx="1587">
                  <c:v>3.424E-2</c:v>
                </c:pt>
                <c:pt idx="1588">
                  <c:v>3.3579999999999999E-2</c:v>
                </c:pt>
                <c:pt idx="1589">
                  <c:v>3.2500000000000001E-2</c:v>
                </c:pt>
                <c:pt idx="1590">
                  <c:v>3.2059999999999998E-2</c:v>
                </c:pt>
                <c:pt idx="1591">
                  <c:v>3.0970000000000001E-2</c:v>
                </c:pt>
                <c:pt idx="1592">
                  <c:v>3.0099999999999998E-2</c:v>
                </c:pt>
                <c:pt idx="1593">
                  <c:v>2.879E-2</c:v>
                </c:pt>
                <c:pt idx="1594">
                  <c:v>2.792E-2</c:v>
                </c:pt>
                <c:pt idx="1595">
                  <c:v>2.683E-2</c:v>
                </c:pt>
                <c:pt idx="1596">
                  <c:v>2.596E-2</c:v>
                </c:pt>
                <c:pt idx="1597">
                  <c:v>2.487E-2</c:v>
                </c:pt>
                <c:pt idx="1598">
                  <c:v>2.4E-2</c:v>
                </c:pt>
                <c:pt idx="1599">
                  <c:v>2.3130000000000001E-2</c:v>
                </c:pt>
                <c:pt idx="1600">
                  <c:v>2.1600000000000001E-2</c:v>
                </c:pt>
                <c:pt idx="1601">
                  <c:v>2.052E-2</c:v>
                </c:pt>
                <c:pt idx="1602">
                  <c:v>1.9429999999999999E-2</c:v>
                </c:pt>
                <c:pt idx="1603">
                  <c:v>1.7680000000000001E-2</c:v>
                </c:pt>
                <c:pt idx="1604">
                  <c:v>1.703E-2</c:v>
                </c:pt>
                <c:pt idx="1605">
                  <c:v>1.5720000000000001E-2</c:v>
                </c:pt>
                <c:pt idx="1606">
                  <c:v>1.4630000000000001E-2</c:v>
                </c:pt>
                <c:pt idx="1607">
                  <c:v>1.355E-2</c:v>
                </c:pt>
                <c:pt idx="1608">
                  <c:v>1.2019999999999999E-2</c:v>
                </c:pt>
                <c:pt idx="1609">
                  <c:v>1.0710000000000001E-2</c:v>
                </c:pt>
                <c:pt idx="1610">
                  <c:v>9.6299999999999997E-3</c:v>
                </c:pt>
                <c:pt idx="1611">
                  <c:v>8.5400000000000007E-3</c:v>
                </c:pt>
                <c:pt idx="1612">
                  <c:v>7.45E-3</c:v>
                </c:pt>
                <c:pt idx="1613">
                  <c:v>6.3600000000000002E-3</c:v>
                </c:pt>
                <c:pt idx="1614">
                  <c:v>4.8300000000000001E-3</c:v>
                </c:pt>
                <c:pt idx="1615">
                  <c:v>4.1799999999999997E-3</c:v>
                </c:pt>
                <c:pt idx="1616">
                  <c:v>2.66E-3</c:v>
                </c:pt>
                <c:pt idx="1617">
                  <c:v>1.57E-3</c:v>
                </c:pt>
                <c:pt idx="1618">
                  <c:v>2.5999999999999998E-4</c:v>
                </c:pt>
                <c:pt idx="1619">
                  <c:v>-3.8999999999999999E-4</c:v>
                </c:pt>
                <c:pt idx="1620">
                  <c:v>-1.6999999999999999E-3</c:v>
                </c:pt>
                <c:pt idx="1621">
                  <c:v>-2.7899999999999999E-3</c:v>
                </c:pt>
                <c:pt idx="1622">
                  <c:v>-3.6600000000000001E-3</c:v>
                </c:pt>
                <c:pt idx="1623">
                  <c:v>-5.1900000000000002E-3</c:v>
                </c:pt>
                <c:pt idx="1624">
                  <c:v>-6.0600000000000003E-3</c:v>
                </c:pt>
                <c:pt idx="1625">
                  <c:v>-7.1500000000000001E-3</c:v>
                </c:pt>
                <c:pt idx="1626">
                  <c:v>-8.0199999999999994E-3</c:v>
                </c:pt>
                <c:pt idx="1627">
                  <c:v>-8.8900000000000003E-3</c:v>
                </c:pt>
                <c:pt idx="1628">
                  <c:v>-9.9799999999999993E-3</c:v>
                </c:pt>
                <c:pt idx="1629">
                  <c:v>-1.0630000000000001E-2</c:v>
                </c:pt>
                <c:pt idx="1630">
                  <c:v>-1.172E-2</c:v>
                </c:pt>
                <c:pt idx="1631">
                  <c:v>-1.2160000000000001E-2</c:v>
                </c:pt>
                <c:pt idx="1632">
                  <c:v>-1.325E-2</c:v>
                </c:pt>
                <c:pt idx="1633">
                  <c:v>-1.4120000000000001E-2</c:v>
                </c:pt>
                <c:pt idx="1634">
                  <c:v>-1.477E-2</c:v>
                </c:pt>
                <c:pt idx="1635">
                  <c:v>-1.542E-2</c:v>
                </c:pt>
                <c:pt idx="1636">
                  <c:v>-1.5640000000000001E-2</c:v>
                </c:pt>
                <c:pt idx="1637">
                  <c:v>-1.651E-2</c:v>
                </c:pt>
                <c:pt idx="1638">
                  <c:v>-1.695E-2</c:v>
                </c:pt>
                <c:pt idx="1639">
                  <c:v>-1.738E-2</c:v>
                </c:pt>
                <c:pt idx="1640">
                  <c:v>-1.804E-2</c:v>
                </c:pt>
                <c:pt idx="1641">
                  <c:v>-1.8259999999999998E-2</c:v>
                </c:pt>
                <c:pt idx="1642">
                  <c:v>-1.934E-2</c:v>
                </c:pt>
                <c:pt idx="1643">
                  <c:v>-1.9560000000000001E-2</c:v>
                </c:pt>
                <c:pt idx="1644">
                  <c:v>-1.9560000000000001E-2</c:v>
                </c:pt>
                <c:pt idx="1645">
                  <c:v>-0.02</c:v>
                </c:pt>
                <c:pt idx="1646">
                  <c:v>-1.9779999999999999E-2</c:v>
                </c:pt>
                <c:pt idx="1647">
                  <c:v>-0.02</c:v>
                </c:pt>
                <c:pt idx="1648">
                  <c:v>-2.043E-2</c:v>
                </c:pt>
                <c:pt idx="1649">
                  <c:v>-2.0650000000000002E-2</c:v>
                </c:pt>
                <c:pt idx="1650">
                  <c:v>-2.0650000000000002E-2</c:v>
                </c:pt>
                <c:pt idx="1651">
                  <c:v>-2.087E-2</c:v>
                </c:pt>
                <c:pt idx="1652">
                  <c:v>-2.087E-2</c:v>
                </c:pt>
                <c:pt idx="1653">
                  <c:v>-2.043E-2</c:v>
                </c:pt>
                <c:pt idx="1654">
                  <c:v>-2.0219999999999998E-2</c:v>
                </c:pt>
                <c:pt idx="1655">
                  <c:v>-0.02</c:v>
                </c:pt>
                <c:pt idx="1656">
                  <c:v>-2.043E-2</c:v>
                </c:pt>
                <c:pt idx="1657">
                  <c:v>-0.02</c:v>
                </c:pt>
                <c:pt idx="1658">
                  <c:v>-1.9560000000000001E-2</c:v>
                </c:pt>
                <c:pt idx="1659">
                  <c:v>-1.9779999999999999E-2</c:v>
                </c:pt>
                <c:pt idx="1660">
                  <c:v>-1.9130000000000001E-2</c:v>
                </c:pt>
                <c:pt idx="1661">
                  <c:v>-1.8689999999999998E-2</c:v>
                </c:pt>
                <c:pt idx="1662">
                  <c:v>-1.847E-2</c:v>
                </c:pt>
                <c:pt idx="1663">
                  <c:v>-1.7819999999999999E-2</c:v>
                </c:pt>
                <c:pt idx="1664">
                  <c:v>-1.7600000000000001E-2</c:v>
                </c:pt>
                <c:pt idx="1665">
                  <c:v>-1.695E-2</c:v>
                </c:pt>
                <c:pt idx="1666">
                  <c:v>-1.651E-2</c:v>
                </c:pt>
                <c:pt idx="1667">
                  <c:v>-1.5859999999999999E-2</c:v>
                </c:pt>
                <c:pt idx="1668">
                  <c:v>-1.542E-2</c:v>
                </c:pt>
                <c:pt idx="1669">
                  <c:v>-1.455E-2</c:v>
                </c:pt>
                <c:pt idx="1670">
                  <c:v>-1.4120000000000001E-2</c:v>
                </c:pt>
                <c:pt idx="1671">
                  <c:v>-1.325E-2</c:v>
                </c:pt>
                <c:pt idx="1672">
                  <c:v>-1.259E-2</c:v>
                </c:pt>
                <c:pt idx="1673">
                  <c:v>-1.1939999999999999E-2</c:v>
                </c:pt>
                <c:pt idx="1674">
                  <c:v>-1.15E-2</c:v>
                </c:pt>
                <c:pt idx="1675">
                  <c:v>-1.0200000000000001E-2</c:v>
                </c:pt>
                <c:pt idx="1676">
                  <c:v>-9.3200000000000002E-3</c:v>
                </c:pt>
                <c:pt idx="1677">
                  <c:v>-8.8900000000000003E-3</c:v>
                </c:pt>
                <c:pt idx="1678">
                  <c:v>-8.4499999999999992E-3</c:v>
                </c:pt>
                <c:pt idx="1679">
                  <c:v>-7.3600000000000002E-3</c:v>
                </c:pt>
                <c:pt idx="1680">
                  <c:v>-6.28E-3</c:v>
                </c:pt>
                <c:pt idx="1681">
                  <c:v>-5.4000000000000003E-3</c:v>
                </c:pt>
                <c:pt idx="1682">
                  <c:v>-4.5300000000000002E-3</c:v>
                </c:pt>
                <c:pt idx="1683">
                  <c:v>-3.4399999999999999E-3</c:v>
                </c:pt>
                <c:pt idx="1684">
                  <c:v>-2.7899999999999999E-3</c:v>
                </c:pt>
                <c:pt idx="1685">
                  <c:v>-2.3500000000000001E-3</c:v>
                </c:pt>
                <c:pt idx="1686">
                  <c:v>-1.2700000000000001E-3</c:v>
                </c:pt>
                <c:pt idx="1687">
                  <c:v>2.5999999999999998E-4</c:v>
                </c:pt>
                <c:pt idx="1688">
                  <c:v>9.1E-4</c:v>
                </c:pt>
                <c:pt idx="1689">
                  <c:v>1.57E-3</c:v>
                </c:pt>
                <c:pt idx="1690">
                  <c:v>2.66E-3</c:v>
                </c:pt>
                <c:pt idx="1691">
                  <c:v>3.7399999999999998E-3</c:v>
                </c:pt>
                <c:pt idx="1692">
                  <c:v>4.4000000000000003E-3</c:v>
                </c:pt>
                <c:pt idx="1693">
                  <c:v>5.4900000000000001E-3</c:v>
                </c:pt>
                <c:pt idx="1694">
                  <c:v>6.1399999999999996E-3</c:v>
                </c:pt>
                <c:pt idx="1695">
                  <c:v>7.2300000000000003E-3</c:v>
                </c:pt>
                <c:pt idx="1696">
                  <c:v>7.8799999999999999E-3</c:v>
                </c:pt>
                <c:pt idx="1697">
                  <c:v>8.7500000000000008E-3</c:v>
                </c:pt>
                <c:pt idx="1698">
                  <c:v>9.8399999999999998E-3</c:v>
                </c:pt>
                <c:pt idx="1699">
                  <c:v>1.0500000000000001E-2</c:v>
                </c:pt>
                <c:pt idx="1700">
                  <c:v>1.137E-2</c:v>
                </c:pt>
                <c:pt idx="1701">
                  <c:v>1.2239999999999999E-2</c:v>
                </c:pt>
                <c:pt idx="1702">
                  <c:v>1.289E-2</c:v>
                </c:pt>
                <c:pt idx="1703">
                  <c:v>1.3979999999999999E-2</c:v>
                </c:pt>
                <c:pt idx="1704">
                  <c:v>1.4630000000000001E-2</c:v>
                </c:pt>
                <c:pt idx="1705">
                  <c:v>1.5509999999999999E-2</c:v>
                </c:pt>
                <c:pt idx="1706">
                  <c:v>1.6160000000000001E-2</c:v>
                </c:pt>
                <c:pt idx="1707">
                  <c:v>1.703E-2</c:v>
                </c:pt>
                <c:pt idx="1708">
                  <c:v>1.7680000000000001E-2</c:v>
                </c:pt>
                <c:pt idx="1709">
                  <c:v>1.8339999999999999E-2</c:v>
                </c:pt>
                <c:pt idx="1710">
                  <c:v>1.856E-2</c:v>
                </c:pt>
                <c:pt idx="1711">
                  <c:v>1.9429999999999999E-2</c:v>
                </c:pt>
                <c:pt idx="1712">
                  <c:v>1.9640000000000001E-2</c:v>
                </c:pt>
                <c:pt idx="1713">
                  <c:v>2.0299999999999999E-2</c:v>
                </c:pt>
                <c:pt idx="1714">
                  <c:v>2.095E-2</c:v>
                </c:pt>
                <c:pt idx="1715">
                  <c:v>2.1170000000000001E-2</c:v>
                </c:pt>
                <c:pt idx="1716">
                  <c:v>2.2040000000000001E-2</c:v>
                </c:pt>
                <c:pt idx="1717">
                  <c:v>2.1819999999999999E-2</c:v>
                </c:pt>
                <c:pt idx="1718">
                  <c:v>2.2689999999999998E-2</c:v>
                </c:pt>
                <c:pt idx="1719">
                  <c:v>2.291E-2</c:v>
                </c:pt>
                <c:pt idx="1720">
                  <c:v>2.3570000000000001E-2</c:v>
                </c:pt>
                <c:pt idx="1721">
                  <c:v>2.3779999999999999E-2</c:v>
                </c:pt>
                <c:pt idx="1722">
                  <c:v>2.4E-2</c:v>
                </c:pt>
                <c:pt idx="1723">
                  <c:v>2.4219999999999998E-2</c:v>
                </c:pt>
                <c:pt idx="1724">
                  <c:v>2.444E-2</c:v>
                </c:pt>
                <c:pt idx="1725">
                  <c:v>2.444E-2</c:v>
                </c:pt>
                <c:pt idx="1726">
                  <c:v>2.487E-2</c:v>
                </c:pt>
                <c:pt idx="1727">
                  <c:v>2.487E-2</c:v>
                </c:pt>
                <c:pt idx="1728">
                  <c:v>2.5090000000000001E-2</c:v>
                </c:pt>
                <c:pt idx="1729">
                  <c:v>2.487E-2</c:v>
                </c:pt>
                <c:pt idx="1730">
                  <c:v>2.5090000000000001E-2</c:v>
                </c:pt>
                <c:pt idx="1731">
                  <c:v>2.487E-2</c:v>
                </c:pt>
                <c:pt idx="1732">
                  <c:v>2.5090000000000001E-2</c:v>
                </c:pt>
                <c:pt idx="1733">
                  <c:v>2.5090000000000001E-2</c:v>
                </c:pt>
                <c:pt idx="1734">
                  <c:v>2.4649999999999998E-2</c:v>
                </c:pt>
                <c:pt idx="1735">
                  <c:v>2.444E-2</c:v>
                </c:pt>
                <c:pt idx="1736">
                  <c:v>2.4E-2</c:v>
                </c:pt>
                <c:pt idx="1737">
                  <c:v>2.444E-2</c:v>
                </c:pt>
                <c:pt idx="1738">
                  <c:v>2.4E-2</c:v>
                </c:pt>
                <c:pt idx="1739">
                  <c:v>2.3779999999999999E-2</c:v>
                </c:pt>
                <c:pt idx="1740">
                  <c:v>2.3779999999999999E-2</c:v>
                </c:pt>
                <c:pt idx="1741">
                  <c:v>2.291E-2</c:v>
                </c:pt>
                <c:pt idx="1742">
                  <c:v>2.291E-2</c:v>
                </c:pt>
                <c:pt idx="1743">
                  <c:v>2.248E-2</c:v>
                </c:pt>
                <c:pt idx="1744">
                  <c:v>2.1819999999999999E-2</c:v>
                </c:pt>
                <c:pt idx="1745">
                  <c:v>2.1600000000000001E-2</c:v>
                </c:pt>
                <c:pt idx="1746">
                  <c:v>2.095E-2</c:v>
                </c:pt>
                <c:pt idx="1747">
                  <c:v>2.0299999999999999E-2</c:v>
                </c:pt>
                <c:pt idx="1748">
                  <c:v>2.0080000000000001E-2</c:v>
                </c:pt>
                <c:pt idx="1749">
                  <c:v>1.9429999999999999E-2</c:v>
                </c:pt>
                <c:pt idx="1750">
                  <c:v>1.899E-2</c:v>
                </c:pt>
                <c:pt idx="1751">
                  <c:v>1.8339999999999999E-2</c:v>
                </c:pt>
                <c:pt idx="1752">
                  <c:v>1.7680000000000001E-2</c:v>
                </c:pt>
                <c:pt idx="1753">
                  <c:v>1.703E-2</c:v>
                </c:pt>
                <c:pt idx="1754">
                  <c:v>1.6379999999999999E-2</c:v>
                </c:pt>
                <c:pt idx="1755">
                  <c:v>1.5720000000000001E-2</c:v>
                </c:pt>
                <c:pt idx="1756">
                  <c:v>1.507E-2</c:v>
                </c:pt>
                <c:pt idx="1757">
                  <c:v>1.4630000000000001E-2</c:v>
                </c:pt>
                <c:pt idx="1758">
                  <c:v>1.3979999999999999E-2</c:v>
                </c:pt>
                <c:pt idx="1759">
                  <c:v>1.333E-2</c:v>
                </c:pt>
                <c:pt idx="1760">
                  <c:v>1.2239999999999999E-2</c:v>
                </c:pt>
                <c:pt idx="1761">
                  <c:v>1.159E-2</c:v>
                </c:pt>
                <c:pt idx="1762">
                  <c:v>1.137E-2</c:v>
                </c:pt>
                <c:pt idx="1763">
                  <c:v>1.0279999999999999E-2</c:v>
                </c:pt>
                <c:pt idx="1764">
                  <c:v>9.8399999999999998E-3</c:v>
                </c:pt>
                <c:pt idx="1765">
                  <c:v>8.9700000000000005E-3</c:v>
                </c:pt>
                <c:pt idx="1766">
                  <c:v>8.0999999999999996E-3</c:v>
                </c:pt>
                <c:pt idx="1767">
                  <c:v>7.45E-3</c:v>
                </c:pt>
                <c:pt idx="1768">
                  <c:v>6.5799999999999999E-3</c:v>
                </c:pt>
                <c:pt idx="1769">
                  <c:v>6.1399999999999996E-3</c:v>
                </c:pt>
                <c:pt idx="1770">
                  <c:v>5.2700000000000004E-3</c:v>
                </c:pt>
                <c:pt idx="1771">
                  <c:v>4.1799999999999997E-3</c:v>
                </c:pt>
                <c:pt idx="1772">
                  <c:v>3.96E-3</c:v>
                </c:pt>
                <c:pt idx="1773">
                  <c:v>3.31E-3</c:v>
                </c:pt>
                <c:pt idx="1774">
                  <c:v>2.4399999999999999E-3</c:v>
                </c:pt>
                <c:pt idx="1775">
                  <c:v>1.57E-3</c:v>
                </c:pt>
                <c:pt idx="1776">
                  <c:v>9.1E-4</c:v>
                </c:pt>
                <c:pt idx="1777">
                  <c:v>4.8000000000000001E-4</c:v>
                </c:pt>
                <c:pt idx="1778">
                  <c:v>-3.8999999999999999E-4</c:v>
                </c:pt>
                <c:pt idx="1779">
                  <c:v>-1.2700000000000001E-3</c:v>
                </c:pt>
                <c:pt idx="1780">
                  <c:v>-1.6999999999999999E-3</c:v>
                </c:pt>
                <c:pt idx="1781">
                  <c:v>-2.5699999999999998E-3</c:v>
                </c:pt>
                <c:pt idx="1782">
                  <c:v>-3.0100000000000001E-3</c:v>
                </c:pt>
                <c:pt idx="1783">
                  <c:v>-3.6600000000000001E-3</c:v>
                </c:pt>
                <c:pt idx="1784">
                  <c:v>-4.3099999999999996E-3</c:v>
                </c:pt>
                <c:pt idx="1785">
                  <c:v>-4.9699999999999996E-3</c:v>
                </c:pt>
                <c:pt idx="1786">
                  <c:v>-5.4000000000000003E-3</c:v>
                </c:pt>
                <c:pt idx="1787">
                  <c:v>-6.0600000000000003E-3</c:v>
                </c:pt>
                <c:pt idx="1788">
                  <c:v>-6.7099999999999998E-3</c:v>
                </c:pt>
                <c:pt idx="1789">
                  <c:v>-6.9300000000000004E-3</c:v>
                </c:pt>
                <c:pt idx="1790">
                  <c:v>-7.3600000000000002E-3</c:v>
                </c:pt>
                <c:pt idx="1791">
                  <c:v>-7.7999999999999996E-3</c:v>
                </c:pt>
                <c:pt idx="1792">
                  <c:v>-8.2400000000000008E-3</c:v>
                </c:pt>
                <c:pt idx="1793">
                  <c:v>-8.6700000000000006E-3</c:v>
                </c:pt>
                <c:pt idx="1794">
                  <c:v>-9.11E-3</c:v>
                </c:pt>
                <c:pt idx="1795">
                  <c:v>-9.5399999999999999E-3</c:v>
                </c:pt>
                <c:pt idx="1796">
                  <c:v>-9.5399999999999999E-3</c:v>
                </c:pt>
                <c:pt idx="1797">
                  <c:v>-1.0200000000000001E-2</c:v>
                </c:pt>
                <c:pt idx="1798">
                  <c:v>-1.0410000000000001E-2</c:v>
                </c:pt>
                <c:pt idx="1799">
                  <c:v>-1.0630000000000001E-2</c:v>
                </c:pt>
                <c:pt idx="1800">
                  <c:v>-1.085E-2</c:v>
                </c:pt>
                <c:pt idx="1801">
                  <c:v>-1.107E-2</c:v>
                </c:pt>
                <c:pt idx="1802">
                  <c:v>-1.15E-2</c:v>
                </c:pt>
                <c:pt idx="1803">
                  <c:v>-1.128E-2</c:v>
                </c:pt>
                <c:pt idx="1804">
                  <c:v>-1.15E-2</c:v>
                </c:pt>
                <c:pt idx="1805">
                  <c:v>-1.15E-2</c:v>
                </c:pt>
                <c:pt idx="1806">
                  <c:v>-1.172E-2</c:v>
                </c:pt>
                <c:pt idx="1807">
                  <c:v>-1.1939999999999999E-2</c:v>
                </c:pt>
                <c:pt idx="1808">
                  <c:v>-1.1939999999999999E-2</c:v>
                </c:pt>
                <c:pt idx="1809">
                  <c:v>-1.15E-2</c:v>
                </c:pt>
                <c:pt idx="1810">
                  <c:v>-1.172E-2</c:v>
                </c:pt>
                <c:pt idx="1811">
                  <c:v>-1.128E-2</c:v>
                </c:pt>
                <c:pt idx="1812">
                  <c:v>-1.15E-2</c:v>
                </c:pt>
                <c:pt idx="1813">
                  <c:v>-1.15E-2</c:v>
                </c:pt>
                <c:pt idx="1814">
                  <c:v>-1.107E-2</c:v>
                </c:pt>
                <c:pt idx="1815">
                  <c:v>-1.107E-2</c:v>
                </c:pt>
                <c:pt idx="1816">
                  <c:v>-1.0630000000000001E-2</c:v>
                </c:pt>
                <c:pt idx="1817">
                  <c:v>-1.0630000000000001E-2</c:v>
                </c:pt>
                <c:pt idx="1818">
                  <c:v>-1.0410000000000001E-2</c:v>
                </c:pt>
                <c:pt idx="1819">
                  <c:v>-1.0410000000000001E-2</c:v>
                </c:pt>
                <c:pt idx="1820">
                  <c:v>-9.9799999999999993E-3</c:v>
                </c:pt>
                <c:pt idx="1821">
                  <c:v>-9.5399999999999999E-3</c:v>
                </c:pt>
                <c:pt idx="1822">
                  <c:v>-9.11E-3</c:v>
                </c:pt>
                <c:pt idx="1823">
                  <c:v>-8.8900000000000003E-3</c:v>
                </c:pt>
                <c:pt idx="1824">
                  <c:v>-8.4499999999999992E-3</c:v>
                </c:pt>
                <c:pt idx="1825">
                  <c:v>-8.2400000000000008E-3</c:v>
                </c:pt>
                <c:pt idx="1826">
                  <c:v>-7.5799999999999999E-3</c:v>
                </c:pt>
                <c:pt idx="1827">
                  <c:v>-7.1500000000000001E-3</c:v>
                </c:pt>
                <c:pt idx="1828">
                  <c:v>-6.7099999999999998E-3</c:v>
                </c:pt>
                <c:pt idx="1829">
                  <c:v>-6.0600000000000003E-3</c:v>
                </c:pt>
                <c:pt idx="1830">
                  <c:v>-6.0600000000000003E-3</c:v>
                </c:pt>
                <c:pt idx="1831">
                  <c:v>-5.1900000000000002E-3</c:v>
                </c:pt>
                <c:pt idx="1832">
                  <c:v>-4.5300000000000002E-3</c:v>
                </c:pt>
                <c:pt idx="1833">
                  <c:v>-4.5300000000000002E-3</c:v>
                </c:pt>
                <c:pt idx="1834">
                  <c:v>-3.4399999999999999E-3</c:v>
                </c:pt>
                <c:pt idx="1835">
                  <c:v>-3.2299999999999998E-3</c:v>
                </c:pt>
                <c:pt idx="1836">
                  <c:v>-2.5699999999999998E-3</c:v>
                </c:pt>
                <c:pt idx="1837">
                  <c:v>-1.92E-3</c:v>
                </c:pt>
                <c:pt idx="1838">
                  <c:v>-1.6999999999999999E-3</c:v>
                </c:pt>
                <c:pt idx="1839">
                  <c:v>-1.0499999999999999E-3</c:v>
                </c:pt>
                <c:pt idx="1840">
                  <c:v>4.0000000000000003E-5</c:v>
                </c:pt>
                <c:pt idx="1841">
                  <c:v>4.8000000000000001E-4</c:v>
                </c:pt>
                <c:pt idx="1842">
                  <c:v>6.8999999999999997E-4</c:v>
                </c:pt>
                <c:pt idx="1843">
                  <c:v>1.7799999999999999E-3</c:v>
                </c:pt>
                <c:pt idx="1844">
                  <c:v>2.4399999999999999E-3</c:v>
                </c:pt>
                <c:pt idx="1845">
                  <c:v>2.8700000000000002E-3</c:v>
                </c:pt>
                <c:pt idx="1846">
                  <c:v>3.5300000000000002E-3</c:v>
                </c:pt>
                <c:pt idx="1847">
                  <c:v>4.1799999999999997E-3</c:v>
                </c:pt>
                <c:pt idx="1848">
                  <c:v>4.8300000000000001E-3</c:v>
                </c:pt>
                <c:pt idx="1849">
                  <c:v>5.4900000000000001E-3</c:v>
                </c:pt>
                <c:pt idx="1850">
                  <c:v>6.3600000000000002E-3</c:v>
                </c:pt>
                <c:pt idx="1851">
                  <c:v>6.3600000000000002E-3</c:v>
                </c:pt>
                <c:pt idx="1852">
                  <c:v>7.2300000000000003E-3</c:v>
                </c:pt>
                <c:pt idx="1853">
                  <c:v>8.0999999999999996E-3</c:v>
                </c:pt>
                <c:pt idx="1854">
                  <c:v>8.5400000000000007E-3</c:v>
                </c:pt>
                <c:pt idx="1855">
                  <c:v>8.9700000000000005E-3</c:v>
                </c:pt>
                <c:pt idx="1856">
                  <c:v>9.6299999999999997E-3</c:v>
                </c:pt>
                <c:pt idx="1857">
                  <c:v>1.0500000000000001E-2</c:v>
                </c:pt>
                <c:pt idx="1858">
                  <c:v>1.093E-2</c:v>
                </c:pt>
                <c:pt idx="1859">
                  <c:v>1.159E-2</c:v>
                </c:pt>
                <c:pt idx="1860">
                  <c:v>1.159E-2</c:v>
                </c:pt>
                <c:pt idx="1861">
                  <c:v>1.2239999999999999E-2</c:v>
                </c:pt>
                <c:pt idx="1862">
                  <c:v>1.333E-2</c:v>
                </c:pt>
                <c:pt idx="1863">
                  <c:v>1.311E-2</c:v>
                </c:pt>
                <c:pt idx="1864">
                  <c:v>1.3979999999999999E-2</c:v>
                </c:pt>
                <c:pt idx="1865">
                  <c:v>1.4420000000000001E-2</c:v>
                </c:pt>
                <c:pt idx="1866">
                  <c:v>1.485E-2</c:v>
                </c:pt>
                <c:pt idx="1867">
                  <c:v>1.529E-2</c:v>
                </c:pt>
                <c:pt idx="1868">
                  <c:v>1.5509999999999999E-2</c:v>
                </c:pt>
                <c:pt idx="1869">
                  <c:v>1.6379999999999999E-2</c:v>
                </c:pt>
                <c:pt idx="1870">
                  <c:v>1.6379999999999999E-2</c:v>
                </c:pt>
                <c:pt idx="1871">
                  <c:v>1.6809999999999999E-2</c:v>
                </c:pt>
                <c:pt idx="1872">
                  <c:v>1.7250000000000001E-2</c:v>
                </c:pt>
                <c:pt idx="1873">
                  <c:v>1.7469999999999999E-2</c:v>
                </c:pt>
                <c:pt idx="1874">
                  <c:v>1.7899999999999999E-2</c:v>
                </c:pt>
                <c:pt idx="1875">
                  <c:v>1.8120000000000001E-2</c:v>
                </c:pt>
                <c:pt idx="1876">
                  <c:v>1.8120000000000001E-2</c:v>
                </c:pt>
                <c:pt idx="1877">
                  <c:v>1.8769999999999998E-2</c:v>
                </c:pt>
                <c:pt idx="1878">
                  <c:v>1.899E-2</c:v>
                </c:pt>
                <c:pt idx="1879">
                  <c:v>1.899E-2</c:v>
                </c:pt>
                <c:pt idx="1880">
                  <c:v>1.9429999999999999E-2</c:v>
                </c:pt>
                <c:pt idx="1881">
                  <c:v>1.9640000000000001E-2</c:v>
                </c:pt>
                <c:pt idx="1882">
                  <c:v>1.9429999999999999E-2</c:v>
                </c:pt>
                <c:pt idx="1883">
                  <c:v>1.9640000000000001E-2</c:v>
                </c:pt>
                <c:pt idx="1884">
                  <c:v>1.9859999999999999E-2</c:v>
                </c:pt>
                <c:pt idx="1885">
                  <c:v>1.9859999999999999E-2</c:v>
                </c:pt>
                <c:pt idx="1886">
                  <c:v>2.0080000000000001E-2</c:v>
                </c:pt>
                <c:pt idx="1887">
                  <c:v>1.9859999999999999E-2</c:v>
                </c:pt>
                <c:pt idx="1888">
                  <c:v>2.0080000000000001E-2</c:v>
                </c:pt>
                <c:pt idx="1889">
                  <c:v>1.9859999999999999E-2</c:v>
                </c:pt>
                <c:pt idx="1890">
                  <c:v>1.9859999999999999E-2</c:v>
                </c:pt>
                <c:pt idx="1891">
                  <c:v>1.9640000000000001E-2</c:v>
                </c:pt>
                <c:pt idx="1892">
                  <c:v>1.9640000000000001E-2</c:v>
                </c:pt>
                <c:pt idx="1893">
                  <c:v>1.9640000000000001E-2</c:v>
                </c:pt>
                <c:pt idx="1894">
                  <c:v>1.9640000000000001E-2</c:v>
                </c:pt>
                <c:pt idx="1895">
                  <c:v>1.9210000000000001E-2</c:v>
                </c:pt>
                <c:pt idx="1896">
                  <c:v>1.9210000000000001E-2</c:v>
                </c:pt>
                <c:pt idx="1897">
                  <c:v>1.899E-2</c:v>
                </c:pt>
                <c:pt idx="1898">
                  <c:v>1.8769999999999998E-2</c:v>
                </c:pt>
                <c:pt idx="1899">
                  <c:v>1.8769999999999998E-2</c:v>
                </c:pt>
                <c:pt idx="1900">
                  <c:v>1.8339999999999999E-2</c:v>
                </c:pt>
                <c:pt idx="1901">
                  <c:v>1.7899999999999999E-2</c:v>
                </c:pt>
                <c:pt idx="1902">
                  <c:v>1.7680000000000001E-2</c:v>
                </c:pt>
                <c:pt idx="1903">
                  <c:v>1.7250000000000001E-2</c:v>
                </c:pt>
                <c:pt idx="1904">
                  <c:v>1.6809999999999999E-2</c:v>
                </c:pt>
                <c:pt idx="1905">
                  <c:v>1.66E-2</c:v>
                </c:pt>
                <c:pt idx="1906">
                  <c:v>1.6160000000000001E-2</c:v>
                </c:pt>
                <c:pt idx="1907">
                  <c:v>1.5720000000000001E-2</c:v>
                </c:pt>
                <c:pt idx="1908">
                  <c:v>1.5720000000000001E-2</c:v>
                </c:pt>
                <c:pt idx="1909">
                  <c:v>1.507E-2</c:v>
                </c:pt>
                <c:pt idx="1910">
                  <c:v>1.485E-2</c:v>
                </c:pt>
                <c:pt idx="1911">
                  <c:v>1.4420000000000001E-2</c:v>
                </c:pt>
                <c:pt idx="1912">
                  <c:v>1.355E-2</c:v>
                </c:pt>
                <c:pt idx="1913">
                  <c:v>1.311E-2</c:v>
                </c:pt>
                <c:pt idx="1914">
                  <c:v>1.311E-2</c:v>
                </c:pt>
                <c:pt idx="1915">
                  <c:v>1.2460000000000001E-2</c:v>
                </c:pt>
                <c:pt idx="1916">
                  <c:v>1.159E-2</c:v>
                </c:pt>
                <c:pt idx="1917">
                  <c:v>1.137E-2</c:v>
                </c:pt>
                <c:pt idx="1918">
                  <c:v>1.115E-2</c:v>
                </c:pt>
                <c:pt idx="1919">
                  <c:v>1.0710000000000001E-2</c:v>
                </c:pt>
                <c:pt idx="1920">
                  <c:v>1.0059999999999999E-2</c:v>
                </c:pt>
                <c:pt idx="1921">
                  <c:v>8.9700000000000005E-3</c:v>
                </c:pt>
                <c:pt idx="1922">
                  <c:v>8.7500000000000008E-3</c:v>
                </c:pt>
                <c:pt idx="1923">
                  <c:v>8.5400000000000007E-3</c:v>
                </c:pt>
                <c:pt idx="1924">
                  <c:v>8.0999999999999996E-3</c:v>
                </c:pt>
                <c:pt idx="1925">
                  <c:v>7.0099999999999997E-3</c:v>
                </c:pt>
                <c:pt idx="1926">
                  <c:v>7.0099999999999997E-3</c:v>
                </c:pt>
                <c:pt idx="1927">
                  <c:v>6.3600000000000002E-3</c:v>
                </c:pt>
                <c:pt idx="1928">
                  <c:v>5.7000000000000002E-3</c:v>
                </c:pt>
                <c:pt idx="1929">
                  <c:v>5.0499999999999998E-3</c:v>
                </c:pt>
                <c:pt idx="1930">
                  <c:v>4.62E-3</c:v>
                </c:pt>
                <c:pt idx="1931">
                  <c:v>4.1799999999999997E-3</c:v>
                </c:pt>
                <c:pt idx="1932">
                  <c:v>3.5300000000000002E-3</c:v>
                </c:pt>
                <c:pt idx="1933">
                  <c:v>3.31E-3</c:v>
                </c:pt>
                <c:pt idx="1934">
                  <c:v>2.66E-3</c:v>
                </c:pt>
                <c:pt idx="1935">
                  <c:v>2E-3</c:v>
                </c:pt>
                <c:pt idx="1936">
                  <c:v>1.7799999999999999E-3</c:v>
                </c:pt>
                <c:pt idx="1937">
                  <c:v>1.1299999999999999E-3</c:v>
                </c:pt>
                <c:pt idx="1938">
                  <c:v>9.1E-4</c:v>
                </c:pt>
                <c:pt idx="1939">
                  <c:v>2.5999999999999998E-4</c:v>
                </c:pt>
                <c:pt idx="1940">
                  <c:v>-1.8000000000000001E-4</c:v>
                </c:pt>
                <c:pt idx="1941">
                  <c:v>-6.0999999999999997E-4</c:v>
                </c:pt>
                <c:pt idx="1942">
                  <c:v>-6.0999999999999997E-4</c:v>
                </c:pt>
                <c:pt idx="1943">
                  <c:v>-1.48E-3</c:v>
                </c:pt>
                <c:pt idx="1944">
                  <c:v>-1.92E-3</c:v>
                </c:pt>
                <c:pt idx="1945">
                  <c:v>-1.92E-3</c:v>
                </c:pt>
                <c:pt idx="1946">
                  <c:v>-2.7899999999999999E-3</c:v>
                </c:pt>
                <c:pt idx="1947">
                  <c:v>-2.7899999999999999E-3</c:v>
                </c:pt>
                <c:pt idx="1948">
                  <c:v>-3.2299999999999998E-3</c:v>
                </c:pt>
                <c:pt idx="1949">
                  <c:v>-3.6600000000000001E-3</c:v>
                </c:pt>
                <c:pt idx="1950">
                  <c:v>-3.6600000000000001E-3</c:v>
                </c:pt>
                <c:pt idx="1951">
                  <c:v>-4.3099999999999996E-3</c:v>
                </c:pt>
                <c:pt idx="1952">
                  <c:v>-4.3099999999999996E-3</c:v>
                </c:pt>
                <c:pt idx="1953">
                  <c:v>-4.7499999999999999E-3</c:v>
                </c:pt>
                <c:pt idx="1954">
                  <c:v>-4.7499999999999999E-3</c:v>
                </c:pt>
                <c:pt idx="1955">
                  <c:v>-4.9699999999999996E-3</c:v>
                </c:pt>
                <c:pt idx="1956">
                  <c:v>-5.4000000000000003E-3</c:v>
                </c:pt>
                <c:pt idx="1957">
                  <c:v>-5.1900000000000002E-3</c:v>
                </c:pt>
                <c:pt idx="1958">
                  <c:v>-5.62E-3</c:v>
                </c:pt>
                <c:pt idx="1959">
                  <c:v>-5.62E-3</c:v>
                </c:pt>
                <c:pt idx="1960">
                  <c:v>-5.8399999999999997E-3</c:v>
                </c:pt>
                <c:pt idx="1961">
                  <c:v>-6.0600000000000003E-3</c:v>
                </c:pt>
                <c:pt idx="1962">
                  <c:v>-6.0600000000000003E-3</c:v>
                </c:pt>
                <c:pt idx="1963">
                  <c:v>-5.8399999999999997E-3</c:v>
                </c:pt>
                <c:pt idx="1964">
                  <c:v>-6.0600000000000003E-3</c:v>
                </c:pt>
                <c:pt idx="1965">
                  <c:v>-6.0600000000000003E-3</c:v>
                </c:pt>
                <c:pt idx="1966">
                  <c:v>-6.0600000000000003E-3</c:v>
                </c:pt>
                <c:pt idx="1967">
                  <c:v>-6.28E-3</c:v>
                </c:pt>
                <c:pt idx="1968">
                  <c:v>-6.0600000000000003E-3</c:v>
                </c:pt>
                <c:pt idx="1969">
                  <c:v>-6.28E-3</c:v>
                </c:pt>
                <c:pt idx="1970">
                  <c:v>-5.8399999999999997E-3</c:v>
                </c:pt>
                <c:pt idx="1971">
                  <c:v>-5.62E-3</c:v>
                </c:pt>
                <c:pt idx="1972">
                  <c:v>-5.8399999999999997E-3</c:v>
                </c:pt>
                <c:pt idx="1973">
                  <c:v>-5.8399999999999997E-3</c:v>
                </c:pt>
                <c:pt idx="1974">
                  <c:v>-5.4000000000000003E-3</c:v>
                </c:pt>
                <c:pt idx="1975">
                  <c:v>-5.62E-3</c:v>
                </c:pt>
                <c:pt idx="1976">
                  <c:v>-5.1900000000000002E-3</c:v>
                </c:pt>
                <c:pt idx="1977">
                  <c:v>-4.7499999999999999E-3</c:v>
                </c:pt>
                <c:pt idx="1978">
                  <c:v>-4.5300000000000002E-3</c:v>
                </c:pt>
                <c:pt idx="1979">
                  <c:v>-4.5300000000000002E-3</c:v>
                </c:pt>
                <c:pt idx="1980">
                  <c:v>-3.8800000000000002E-3</c:v>
                </c:pt>
                <c:pt idx="1981">
                  <c:v>-3.8800000000000002E-3</c:v>
                </c:pt>
                <c:pt idx="1982">
                  <c:v>-3.4399999999999999E-3</c:v>
                </c:pt>
                <c:pt idx="1983">
                  <c:v>-3.6600000000000001E-3</c:v>
                </c:pt>
                <c:pt idx="1984">
                  <c:v>-3.0100000000000001E-3</c:v>
                </c:pt>
                <c:pt idx="1985">
                  <c:v>-2.7899999999999999E-3</c:v>
                </c:pt>
                <c:pt idx="1986">
                  <c:v>-2.3500000000000001E-3</c:v>
                </c:pt>
                <c:pt idx="1987">
                  <c:v>-1.92E-3</c:v>
                </c:pt>
                <c:pt idx="1988">
                  <c:v>-1.2700000000000001E-3</c:v>
                </c:pt>
                <c:pt idx="1989">
                  <c:v>-1.0499999999999999E-3</c:v>
                </c:pt>
                <c:pt idx="1990">
                  <c:v>-1.0499999999999999E-3</c:v>
                </c:pt>
                <c:pt idx="1991">
                  <c:v>-3.8999999999999999E-4</c:v>
                </c:pt>
                <c:pt idx="1992">
                  <c:v>-1.8000000000000001E-4</c:v>
                </c:pt>
                <c:pt idx="1993">
                  <c:v>6.8999999999999997E-4</c:v>
                </c:pt>
                <c:pt idx="1994">
                  <c:v>9.1E-4</c:v>
                </c:pt>
                <c:pt idx="1995">
                  <c:v>1.3500000000000001E-3</c:v>
                </c:pt>
                <c:pt idx="1996">
                  <c:v>2.2200000000000002E-3</c:v>
                </c:pt>
                <c:pt idx="1997">
                  <c:v>2.2200000000000002E-3</c:v>
                </c:pt>
                <c:pt idx="1998">
                  <c:v>2.66E-3</c:v>
                </c:pt>
                <c:pt idx="1999">
                  <c:v>3.0899999999999999E-3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754624"/>
        <c:axId val="179754048"/>
      </c:scatterChart>
      <c:valAx>
        <c:axId val="179752896"/>
        <c:scaling>
          <c:orientation val="minMax"/>
          <c:max val="6E-9"/>
          <c:min val="-6E-9"/>
        </c:scaling>
        <c:delete val="0"/>
        <c:axPos val="b"/>
        <c:numFmt formatCode="0.00E+00" sourceLinked="1"/>
        <c:majorTickMark val="out"/>
        <c:minorTickMark val="none"/>
        <c:tickLblPos val="nextTo"/>
        <c:crossAx val="179753472"/>
        <c:crosses val="autoZero"/>
        <c:crossBetween val="midCat"/>
      </c:valAx>
      <c:valAx>
        <c:axId val="179753472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179752896"/>
        <c:crossesAt val="-6E-9"/>
        <c:crossBetween val="midCat"/>
      </c:valAx>
      <c:valAx>
        <c:axId val="179754048"/>
        <c:scaling>
          <c:orientation val="minMax"/>
        </c:scaling>
        <c:delete val="0"/>
        <c:axPos val="r"/>
        <c:numFmt formatCode="0.00E+00" sourceLinked="1"/>
        <c:majorTickMark val="out"/>
        <c:minorTickMark val="none"/>
        <c:tickLblPos val="nextTo"/>
        <c:crossAx val="179754624"/>
        <c:crosses val="max"/>
        <c:crossBetween val="midCat"/>
      </c:valAx>
      <c:valAx>
        <c:axId val="179754624"/>
        <c:scaling>
          <c:orientation val="minMax"/>
        </c:scaling>
        <c:delete val="1"/>
        <c:axPos val="b"/>
        <c:numFmt formatCode="0.00E+00" sourceLinked="1"/>
        <c:majorTickMark val="out"/>
        <c:minorTickMark val="none"/>
        <c:tickLblPos val="nextTo"/>
        <c:crossAx val="17975404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1"/>
          <c:marker>
            <c:symbol val="none"/>
          </c:marker>
          <c:xVal>
            <c:numRef>
              <c:f>'ATF1322'!$A$501:$A$2500</c:f>
              <c:numCache>
                <c:formatCode>0.00E+00</c:formatCode>
                <c:ptCount val="2000"/>
                <c:pt idx="0">
                  <c:v>-6.8902999999999997E-9</c:v>
                </c:pt>
                <c:pt idx="1">
                  <c:v>-6.8841000000000002E-9</c:v>
                </c:pt>
                <c:pt idx="2">
                  <c:v>-6.8778000000000004E-9</c:v>
                </c:pt>
                <c:pt idx="3">
                  <c:v>-6.8716000000000001E-9</c:v>
                </c:pt>
                <c:pt idx="4">
                  <c:v>-6.8653000000000003E-9</c:v>
                </c:pt>
                <c:pt idx="5">
                  <c:v>-6.8591E-9</c:v>
                </c:pt>
                <c:pt idx="6">
                  <c:v>-6.8528000000000002E-9</c:v>
                </c:pt>
                <c:pt idx="7">
                  <c:v>-6.8465999999999999E-9</c:v>
                </c:pt>
                <c:pt idx="8">
                  <c:v>-6.8403E-9</c:v>
                </c:pt>
                <c:pt idx="9">
                  <c:v>-6.8340999999999998E-9</c:v>
                </c:pt>
                <c:pt idx="10">
                  <c:v>-6.8277999999999999E-9</c:v>
                </c:pt>
                <c:pt idx="11">
                  <c:v>-6.8215999999999997E-9</c:v>
                </c:pt>
                <c:pt idx="12">
                  <c:v>-6.8152999999999998E-9</c:v>
                </c:pt>
                <c:pt idx="13">
                  <c:v>-6.8091000000000004E-9</c:v>
                </c:pt>
                <c:pt idx="14">
                  <c:v>-6.8027999999999997E-9</c:v>
                </c:pt>
                <c:pt idx="15">
                  <c:v>-6.7966000000000003E-9</c:v>
                </c:pt>
                <c:pt idx="16">
                  <c:v>-6.7902999999999996E-9</c:v>
                </c:pt>
                <c:pt idx="17">
                  <c:v>-6.7841000000000002E-9</c:v>
                </c:pt>
                <c:pt idx="18">
                  <c:v>-6.7778000000000003E-9</c:v>
                </c:pt>
                <c:pt idx="19">
                  <c:v>-6.7716000000000001E-9</c:v>
                </c:pt>
                <c:pt idx="20">
                  <c:v>-6.7653000000000002E-9</c:v>
                </c:pt>
                <c:pt idx="21">
                  <c:v>-6.7591E-9</c:v>
                </c:pt>
                <c:pt idx="22">
                  <c:v>-6.7528000000000001E-9</c:v>
                </c:pt>
                <c:pt idx="23">
                  <c:v>-6.7465999999999998E-9</c:v>
                </c:pt>
                <c:pt idx="24">
                  <c:v>-6.7403E-9</c:v>
                </c:pt>
                <c:pt idx="25">
                  <c:v>-6.7340999999999997E-9</c:v>
                </c:pt>
                <c:pt idx="26">
                  <c:v>-6.7277999999999999E-9</c:v>
                </c:pt>
                <c:pt idx="27">
                  <c:v>-6.7215999999999996E-9</c:v>
                </c:pt>
                <c:pt idx="28">
                  <c:v>-6.7152999999999998E-9</c:v>
                </c:pt>
                <c:pt idx="29">
                  <c:v>-6.7091000000000003E-9</c:v>
                </c:pt>
                <c:pt idx="30">
                  <c:v>-6.7027999999999996E-9</c:v>
                </c:pt>
                <c:pt idx="31">
                  <c:v>-6.6966000000000002E-9</c:v>
                </c:pt>
                <c:pt idx="32">
                  <c:v>-6.6903000000000004E-9</c:v>
                </c:pt>
                <c:pt idx="33">
                  <c:v>-6.6841000000000001E-9</c:v>
                </c:pt>
                <c:pt idx="34">
                  <c:v>-6.6778000000000002E-9</c:v>
                </c:pt>
                <c:pt idx="35">
                  <c:v>-6.6716E-9</c:v>
                </c:pt>
                <c:pt idx="36">
                  <c:v>-6.6653000000000001E-9</c:v>
                </c:pt>
                <c:pt idx="37">
                  <c:v>-6.6590999999999999E-9</c:v>
                </c:pt>
                <c:pt idx="38">
                  <c:v>-6.6528E-9</c:v>
                </c:pt>
                <c:pt idx="39">
                  <c:v>-6.6465999999999998E-9</c:v>
                </c:pt>
                <c:pt idx="40">
                  <c:v>-6.6402999999999999E-9</c:v>
                </c:pt>
                <c:pt idx="41">
                  <c:v>-6.6340999999999997E-9</c:v>
                </c:pt>
                <c:pt idx="42">
                  <c:v>-6.6277999999999998E-9</c:v>
                </c:pt>
                <c:pt idx="43">
                  <c:v>-6.6216000000000004E-9</c:v>
                </c:pt>
                <c:pt idx="44">
                  <c:v>-6.6152999999999997E-9</c:v>
                </c:pt>
                <c:pt idx="45">
                  <c:v>-6.6091000000000003E-9</c:v>
                </c:pt>
                <c:pt idx="46">
                  <c:v>-6.6028000000000004E-9</c:v>
                </c:pt>
                <c:pt idx="47">
                  <c:v>-6.5966000000000002E-9</c:v>
                </c:pt>
                <c:pt idx="48">
                  <c:v>-6.5903000000000003E-9</c:v>
                </c:pt>
                <c:pt idx="49">
                  <c:v>-6.5841E-9</c:v>
                </c:pt>
                <c:pt idx="50">
                  <c:v>-6.5778000000000002E-9</c:v>
                </c:pt>
                <c:pt idx="51">
                  <c:v>-6.5715999999999999E-9</c:v>
                </c:pt>
                <c:pt idx="52">
                  <c:v>-6.5653000000000001E-9</c:v>
                </c:pt>
                <c:pt idx="53">
                  <c:v>-6.5590999999999998E-9</c:v>
                </c:pt>
                <c:pt idx="54">
                  <c:v>-6.5528E-9</c:v>
                </c:pt>
                <c:pt idx="55">
                  <c:v>-6.5465999999999997E-9</c:v>
                </c:pt>
                <c:pt idx="56">
                  <c:v>-6.5402999999999998E-9</c:v>
                </c:pt>
                <c:pt idx="57">
                  <c:v>-6.5340999999999996E-9</c:v>
                </c:pt>
                <c:pt idx="58">
                  <c:v>-6.5277999999999997E-9</c:v>
                </c:pt>
                <c:pt idx="59">
                  <c:v>-6.5216000000000003E-9</c:v>
                </c:pt>
                <c:pt idx="60">
                  <c:v>-6.5152999999999996E-9</c:v>
                </c:pt>
                <c:pt idx="61">
                  <c:v>-6.5091000000000002E-9</c:v>
                </c:pt>
                <c:pt idx="62">
                  <c:v>-6.5028000000000003E-9</c:v>
                </c:pt>
                <c:pt idx="63">
                  <c:v>-6.4966000000000001E-9</c:v>
                </c:pt>
                <c:pt idx="64">
                  <c:v>-6.4903000000000002E-9</c:v>
                </c:pt>
                <c:pt idx="65">
                  <c:v>-6.4841E-9</c:v>
                </c:pt>
                <c:pt idx="66">
                  <c:v>-6.4778000000000001E-9</c:v>
                </c:pt>
                <c:pt idx="67">
                  <c:v>-6.4715999999999999E-9</c:v>
                </c:pt>
                <c:pt idx="68">
                  <c:v>-6.4653E-9</c:v>
                </c:pt>
                <c:pt idx="69">
                  <c:v>-6.4590999999999997E-9</c:v>
                </c:pt>
                <c:pt idx="70">
                  <c:v>-6.4527999999999999E-9</c:v>
                </c:pt>
                <c:pt idx="71">
                  <c:v>-6.4465999999999996E-9</c:v>
                </c:pt>
                <c:pt idx="72">
                  <c:v>-6.4402999999999998E-9</c:v>
                </c:pt>
                <c:pt idx="73">
                  <c:v>-6.4341000000000004E-9</c:v>
                </c:pt>
                <c:pt idx="74">
                  <c:v>-6.4277999999999997E-9</c:v>
                </c:pt>
                <c:pt idx="75">
                  <c:v>-6.4216000000000002E-9</c:v>
                </c:pt>
                <c:pt idx="76">
                  <c:v>-6.4153000000000004E-9</c:v>
                </c:pt>
                <c:pt idx="77">
                  <c:v>-6.4091000000000001E-9</c:v>
                </c:pt>
                <c:pt idx="78">
                  <c:v>-6.4028000000000003E-9</c:v>
                </c:pt>
                <c:pt idx="79">
                  <c:v>-6.3966E-9</c:v>
                </c:pt>
                <c:pt idx="80">
                  <c:v>-6.3903000000000002E-9</c:v>
                </c:pt>
                <c:pt idx="81">
                  <c:v>-6.3840999999999999E-9</c:v>
                </c:pt>
                <c:pt idx="82">
                  <c:v>-6.3778E-9</c:v>
                </c:pt>
                <c:pt idx="83">
                  <c:v>-6.3715999999999998E-9</c:v>
                </c:pt>
                <c:pt idx="84">
                  <c:v>-6.3652999999999999E-9</c:v>
                </c:pt>
                <c:pt idx="85">
                  <c:v>-6.3590999999999997E-9</c:v>
                </c:pt>
                <c:pt idx="86">
                  <c:v>-6.3527999999999998E-9</c:v>
                </c:pt>
                <c:pt idx="87">
                  <c:v>-6.3466000000000004E-9</c:v>
                </c:pt>
                <c:pt idx="88">
                  <c:v>-6.3402999999999997E-9</c:v>
                </c:pt>
                <c:pt idx="89">
                  <c:v>-6.3341000000000003E-9</c:v>
                </c:pt>
                <c:pt idx="90">
                  <c:v>-6.3277999999999996E-9</c:v>
                </c:pt>
                <c:pt idx="91">
                  <c:v>-6.3216000000000002E-9</c:v>
                </c:pt>
                <c:pt idx="92">
                  <c:v>-6.3153000000000003E-9</c:v>
                </c:pt>
                <c:pt idx="93">
                  <c:v>-6.3091000000000001E-9</c:v>
                </c:pt>
                <c:pt idx="94">
                  <c:v>-6.3028000000000002E-9</c:v>
                </c:pt>
                <c:pt idx="95">
                  <c:v>-6.2965999999999999E-9</c:v>
                </c:pt>
                <c:pt idx="96">
                  <c:v>-6.2903000000000001E-9</c:v>
                </c:pt>
                <c:pt idx="97">
                  <c:v>-6.2840999999999998E-9</c:v>
                </c:pt>
                <c:pt idx="98">
                  <c:v>-6.2778E-9</c:v>
                </c:pt>
                <c:pt idx="99">
                  <c:v>-6.2715999999999997E-9</c:v>
                </c:pt>
                <c:pt idx="100">
                  <c:v>-6.2652999999999999E-9</c:v>
                </c:pt>
                <c:pt idx="101">
                  <c:v>-6.2590999999999996E-9</c:v>
                </c:pt>
                <c:pt idx="102">
                  <c:v>-6.2527999999999997E-9</c:v>
                </c:pt>
                <c:pt idx="103">
                  <c:v>-6.2466000000000003E-9</c:v>
                </c:pt>
                <c:pt idx="104">
                  <c:v>-6.2402999999999996E-9</c:v>
                </c:pt>
                <c:pt idx="105">
                  <c:v>-6.2341000000000002E-9</c:v>
                </c:pt>
                <c:pt idx="106">
                  <c:v>-6.2278000000000004E-9</c:v>
                </c:pt>
                <c:pt idx="107">
                  <c:v>-6.2216000000000001E-9</c:v>
                </c:pt>
                <c:pt idx="108">
                  <c:v>-6.2153000000000002E-9</c:v>
                </c:pt>
                <c:pt idx="109">
                  <c:v>-6.2091E-9</c:v>
                </c:pt>
                <c:pt idx="110">
                  <c:v>-6.2028000000000001E-9</c:v>
                </c:pt>
                <c:pt idx="111">
                  <c:v>-6.1965999999999999E-9</c:v>
                </c:pt>
                <c:pt idx="112">
                  <c:v>-6.1903E-9</c:v>
                </c:pt>
                <c:pt idx="113">
                  <c:v>-6.1840999999999998E-9</c:v>
                </c:pt>
                <c:pt idx="114">
                  <c:v>-6.1777999999999999E-9</c:v>
                </c:pt>
                <c:pt idx="115">
                  <c:v>-6.1715999999999997E-9</c:v>
                </c:pt>
                <c:pt idx="116">
                  <c:v>-6.1652999999999998E-9</c:v>
                </c:pt>
                <c:pt idx="117">
                  <c:v>-6.1591000000000004E-9</c:v>
                </c:pt>
                <c:pt idx="118">
                  <c:v>-6.1527999999999997E-9</c:v>
                </c:pt>
                <c:pt idx="119">
                  <c:v>-6.1466000000000003E-9</c:v>
                </c:pt>
                <c:pt idx="120">
                  <c:v>-6.1403000000000004E-9</c:v>
                </c:pt>
                <c:pt idx="121">
                  <c:v>-6.1341000000000001E-9</c:v>
                </c:pt>
                <c:pt idx="122">
                  <c:v>-6.1278000000000003E-9</c:v>
                </c:pt>
                <c:pt idx="123">
                  <c:v>-6.1216E-9</c:v>
                </c:pt>
                <c:pt idx="124">
                  <c:v>-6.1153000000000002E-9</c:v>
                </c:pt>
                <c:pt idx="125">
                  <c:v>-6.1090999999999999E-9</c:v>
                </c:pt>
                <c:pt idx="126">
                  <c:v>-6.1028000000000001E-9</c:v>
                </c:pt>
                <c:pt idx="127">
                  <c:v>-6.0965999999999998E-9</c:v>
                </c:pt>
                <c:pt idx="128">
                  <c:v>-6.0902999999999999E-9</c:v>
                </c:pt>
                <c:pt idx="129">
                  <c:v>-6.0840999999999997E-9</c:v>
                </c:pt>
                <c:pt idx="130">
                  <c:v>-6.0777999999999998E-9</c:v>
                </c:pt>
                <c:pt idx="131">
                  <c:v>-6.0715999999999996E-9</c:v>
                </c:pt>
                <c:pt idx="132">
                  <c:v>-6.0652999999999997E-9</c:v>
                </c:pt>
                <c:pt idx="133">
                  <c:v>-6.0591000000000003E-9</c:v>
                </c:pt>
                <c:pt idx="134">
                  <c:v>-6.0527999999999996E-9</c:v>
                </c:pt>
                <c:pt idx="135">
                  <c:v>-6.0466000000000002E-9</c:v>
                </c:pt>
                <c:pt idx="136">
                  <c:v>-6.0403000000000003E-9</c:v>
                </c:pt>
                <c:pt idx="137">
                  <c:v>-6.0341000000000001E-9</c:v>
                </c:pt>
                <c:pt idx="138">
                  <c:v>-6.0278000000000002E-9</c:v>
                </c:pt>
                <c:pt idx="139">
                  <c:v>-6.0216E-9</c:v>
                </c:pt>
                <c:pt idx="140">
                  <c:v>-6.0153000000000001E-9</c:v>
                </c:pt>
                <c:pt idx="141">
                  <c:v>-6.0090999999999999E-9</c:v>
                </c:pt>
                <c:pt idx="142">
                  <c:v>-6.0028E-9</c:v>
                </c:pt>
                <c:pt idx="143">
                  <c:v>-5.9965999999999997E-9</c:v>
                </c:pt>
                <c:pt idx="144">
                  <c:v>-5.9902999999999999E-9</c:v>
                </c:pt>
                <c:pt idx="145">
                  <c:v>-5.9840999999999996E-9</c:v>
                </c:pt>
                <c:pt idx="146">
                  <c:v>-5.9777999999999998E-9</c:v>
                </c:pt>
                <c:pt idx="147">
                  <c:v>-5.9716000000000003E-9</c:v>
                </c:pt>
                <c:pt idx="148">
                  <c:v>-5.9652999999999997E-9</c:v>
                </c:pt>
                <c:pt idx="149">
                  <c:v>-5.9591000000000002E-9</c:v>
                </c:pt>
                <c:pt idx="150">
                  <c:v>-5.9528000000000004E-9</c:v>
                </c:pt>
                <c:pt idx="151">
                  <c:v>-5.9466000000000001E-9</c:v>
                </c:pt>
                <c:pt idx="152">
                  <c:v>-5.9403000000000003E-9</c:v>
                </c:pt>
                <c:pt idx="153">
                  <c:v>-5.9341E-9</c:v>
                </c:pt>
                <c:pt idx="154">
                  <c:v>-5.9278000000000001E-9</c:v>
                </c:pt>
                <c:pt idx="155">
                  <c:v>-5.9215999999999999E-9</c:v>
                </c:pt>
                <c:pt idx="156">
                  <c:v>-5.9153E-9</c:v>
                </c:pt>
                <c:pt idx="157">
                  <c:v>-5.9090999999999998E-9</c:v>
                </c:pt>
                <c:pt idx="158">
                  <c:v>-5.9027999999999999E-9</c:v>
                </c:pt>
                <c:pt idx="159">
                  <c:v>-5.8965999999999997E-9</c:v>
                </c:pt>
                <c:pt idx="160">
                  <c:v>-5.8902999999999998E-9</c:v>
                </c:pt>
                <c:pt idx="161">
                  <c:v>-5.8841000000000004E-9</c:v>
                </c:pt>
                <c:pt idx="162">
                  <c:v>-5.8777999999999997E-9</c:v>
                </c:pt>
                <c:pt idx="163">
                  <c:v>-5.8716000000000003E-9</c:v>
                </c:pt>
                <c:pt idx="164">
                  <c:v>-5.8652999999999996E-9</c:v>
                </c:pt>
                <c:pt idx="165">
                  <c:v>-5.8591000000000002E-9</c:v>
                </c:pt>
                <c:pt idx="166">
                  <c:v>-5.8528000000000003E-9</c:v>
                </c:pt>
                <c:pt idx="167">
                  <c:v>-5.8466000000000001E-9</c:v>
                </c:pt>
                <c:pt idx="168">
                  <c:v>-5.8403000000000002E-9</c:v>
                </c:pt>
                <c:pt idx="169">
                  <c:v>-5.8340999999999999E-9</c:v>
                </c:pt>
                <c:pt idx="170">
                  <c:v>-5.8278000000000001E-9</c:v>
                </c:pt>
                <c:pt idx="171">
                  <c:v>-5.8215999999999998E-9</c:v>
                </c:pt>
                <c:pt idx="172">
                  <c:v>-5.8153E-9</c:v>
                </c:pt>
                <c:pt idx="173">
                  <c:v>-5.8090999999999997E-9</c:v>
                </c:pt>
                <c:pt idx="174">
                  <c:v>-5.8027999999999999E-9</c:v>
                </c:pt>
                <c:pt idx="175">
                  <c:v>-5.7965999999999996E-9</c:v>
                </c:pt>
                <c:pt idx="176">
                  <c:v>-5.7902999999999997E-9</c:v>
                </c:pt>
                <c:pt idx="177">
                  <c:v>-5.7841000000000003E-9</c:v>
                </c:pt>
                <c:pt idx="178">
                  <c:v>-5.7777999999999996E-9</c:v>
                </c:pt>
                <c:pt idx="179">
                  <c:v>-5.7716000000000002E-9</c:v>
                </c:pt>
                <c:pt idx="180">
                  <c:v>-5.7653000000000003E-9</c:v>
                </c:pt>
                <c:pt idx="181">
                  <c:v>-5.7591000000000001E-9</c:v>
                </c:pt>
                <c:pt idx="182">
                  <c:v>-5.7528000000000002E-9</c:v>
                </c:pt>
                <c:pt idx="183">
                  <c:v>-5.7466E-9</c:v>
                </c:pt>
                <c:pt idx="184">
                  <c:v>-5.7403000000000001E-9</c:v>
                </c:pt>
                <c:pt idx="185">
                  <c:v>-5.7340999999999999E-9</c:v>
                </c:pt>
                <c:pt idx="186">
                  <c:v>-5.7278E-9</c:v>
                </c:pt>
                <c:pt idx="187">
                  <c:v>-5.7215999999999998E-9</c:v>
                </c:pt>
                <c:pt idx="188">
                  <c:v>-5.7152999999999999E-9</c:v>
                </c:pt>
                <c:pt idx="189">
                  <c:v>-5.7090999999999997E-9</c:v>
                </c:pt>
                <c:pt idx="190">
                  <c:v>-5.7027999999999998E-9</c:v>
                </c:pt>
                <c:pt idx="191">
                  <c:v>-5.6966000000000004E-9</c:v>
                </c:pt>
                <c:pt idx="192">
                  <c:v>-5.6902999999999997E-9</c:v>
                </c:pt>
                <c:pt idx="193">
                  <c:v>-5.6841000000000003E-9</c:v>
                </c:pt>
                <c:pt idx="194">
                  <c:v>-5.6778000000000004E-9</c:v>
                </c:pt>
                <c:pt idx="195">
                  <c:v>-5.6716000000000001E-9</c:v>
                </c:pt>
                <c:pt idx="196">
                  <c:v>-5.6653000000000003E-9</c:v>
                </c:pt>
                <c:pt idx="197">
                  <c:v>-5.6591E-9</c:v>
                </c:pt>
                <c:pt idx="198">
                  <c:v>-5.6528000000000002E-9</c:v>
                </c:pt>
                <c:pt idx="199">
                  <c:v>-5.6465999999999999E-9</c:v>
                </c:pt>
                <c:pt idx="200">
                  <c:v>-5.6403000000000001E-9</c:v>
                </c:pt>
                <c:pt idx="201">
                  <c:v>-5.6340999999999998E-9</c:v>
                </c:pt>
                <c:pt idx="202">
                  <c:v>-5.6277999999999999E-9</c:v>
                </c:pt>
                <c:pt idx="203">
                  <c:v>-5.6215999999999997E-9</c:v>
                </c:pt>
                <c:pt idx="204">
                  <c:v>-5.6152999999999998E-9</c:v>
                </c:pt>
                <c:pt idx="205">
                  <c:v>-5.6091000000000004E-9</c:v>
                </c:pt>
                <c:pt idx="206">
                  <c:v>-5.6027999999999997E-9</c:v>
                </c:pt>
                <c:pt idx="207">
                  <c:v>-5.5966000000000003E-9</c:v>
                </c:pt>
                <c:pt idx="208">
                  <c:v>-5.5902999999999996E-9</c:v>
                </c:pt>
                <c:pt idx="209">
                  <c:v>-5.5841000000000002E-9</c:v>
                </c:pt>
                <c:pt idx="210">
                  <c:v>-5.5778000000000003E-9</c:v>
                </c:pt>
                <c:pt idx="211">
                  <c:v>-5.5716000000000001E-9</c:v>
                </c:pt>
                <c:pt idx="212">
                  <c:v>-5.5653000000000002E-9</c:v>
                </c:pt>
                <c:pt idx="213">
                  <c:v>-5.5591E-9</c:v>
                </c:pt>
                <c:pt idx="214">
                  <c:v>-5.5528000000000001E-9</c:v>
                </c:pt>
                <c:pt idx="215">
                  <c:v>-5.5465999999999999E-9</c:v>
                </c:pt>
                <c:pt idx="216">
                  <c:v>-5.5403E-9</c:v>
                </c:pt>
                <c:pt idx="217">
                  <c:v>-5.5340999999999997E-9</c:v>
                </c:pt>
                <c:pt idx="218">
                  <c:v>-5.5277999999999999E-9</c:v>
                </c:pt>
                <c:pt idx="219">
                  <c:v>-5.5215999999999996E-9</c:v>
                </c:pt>
                <c:pt idx="220">
                  <c:v>-5.5152999999999998E-9</c:v>
                </c:pt>
                <c:pt idx="221">
                  <c:v>-5.5091000000000003E-9</c:v>
                </c:pt>
                <c:pt idx="222">
                  <c:v>-5.5027999999999997E-9</c:v>
                </c:pt>
                <c:pt idx="223">
                  <c:v>-5.4966000000000002E-9</c:v>
                </c:pt>
                <c:pt idx="224">
                  <c:v>-5.4903000000000004E-9</c:v>
                </c:pt>
                <c:pt idx="225">
                  <c:v>-5.4841000000000001E-9</c:v>
                </c:pt>
                <c:pt idx="226">
                  <c:v>-5.4778000000000003E-9</c:v>
                </c:pt>
                <c:pt idx="227">
                  <c:v>-5.4716E-9</c:v>
                </c:pt>
                <c:pt idx="228">
                  <c:v>-5.4653000000000001E-9</c:v>
                </c:pt>
                <c:pt idx="229">
                  <c:v>-5.4590999999999999E-9</c:v>
                </c:pt>
                <c:pt idx="230">
                  <c:v>-5.4528E-9</c:v>
                </c:pt>
                <c:pt idx="231">
                  <c:v>-5.4465999999999998E-9</c:v>
                </c:pt>
                <c:pt idx="232">
                  <c:v>-5.4402999999999999E-9</c:v>
                </c:pt>
                <c:pt idx="233">
                  <c:v>-5.4340999999999997E-9</c:v>
                </c:pt>
                <c:pt idx="234">
                  <c:v>-5.4277999999999998E-9</c:v>
                </c:pt>
                <c:pt idx="235">
                  <c:v>-5.4216000000000004E-9</c:v>
                </c:pt>
                <c:pt idx="236">
                  <c:v>-5.4152999999999997E-9</c:v>
                </c:pt>
                <c:pt idx="237">
                  <c:v>-5.4091000000000003E-9</c:v>
                </c:pt>
                <c:pt idx="238">
                  <c:v>-5.4028000000000004E-9</c:v>
                </c:pt>
                <c:pt idx="239">
                  <c:v>-5.3966000000000002E-9</c:v>
                </c:pt>
                <c:pt idx="240">
                  <c:v>-5.3903000000000003E-9</c:v>
                </c:pt>
                <c:pt idx="241">
                  <c:v>-5.3841000000000001E-9</c:v>
                </c:pt>
                <c:pt idx="242">
                  <c:v>-5.3778000000000002E-9</c:v>
                </c:pt>
                <c:pt idx="243">
                  <c:v>-5.3715999999999999E-9</c:v>
                </c:pt>
                <c:pt idx="244">
                  <c:v>-5.3653000000000001E-9</c:v>
                </c:pt>
                <c:pt idx="245">
                  <c:v>-5.3590999999999998E-9</c:v>
                </c:pt>
                <c:pt idx="246">
                  <c:v>-5.3528E-9</c:v>
                </c:pt>
                <c:pt idx="247">
                  <c:v>-5.3465999999999997E-9</c:v>
                </c:pt>
                <c:pt idx="248">
                  <c:v>-5.3402999999999998E-9</c:v>
                </c:pt>
                <c:pt idx="249">
                  <c:v>-5.3340999999999996E-9</c:v>
                </c:pt>
                <c:pt idx="250">
                  <c:v>-5.3277999999999997E-9</c:v>
                </c:pt>
                <c:pt idx="251">
                  <c:v>-5.3216000000000003E-9</c:v>
                </c:pt>
                <c:pt idx="252">
                  <c:v>-5.3152999999999996E-9</c:v>
                </c:pt>
                <c:pt idx="253">
                  <c:v>-5.3091000000000002E-9</c:v>
                </c:pt>
                <c:pt idx="254">
                  <c:v>-5.3028000000000003E-9</c:v>
                </c:pt>
                <c:pt idx="255">
                  <c:v>-5.2966000000000001E-9</c:v>
                </c:pt>
                <c:pt idx="256">
                  <c:v>-5.2903000000000002E-9</c:v>
                </c:pt>
                <c:pt idx="257">
                  <c:v>-5.2841E-9</c:v>
                </c:pt>
                <c:pt idx="258">
                  <c:v>-5.2778000000000001E-9</c:v>
                </c:pt>
                <c:pt idx="259">
                  <c:v>-5.2715999999999999E-9</c:v>
                </c:pt>
                <c:pt idx="260">
                  <c:v>-5.2653E-9</c:v>
                </c:pt>
                <c:pt idx="261">
                  <c:v>-5.2590999999999998E-9</c:v>
                </c:pt>
                <c:pt idx="262">
                  <c:v>-5.2527999999999999E-9</c:v>
                </c:pt>
                <c:pt idx="263">
                  <c:v>-5.2465999999999996E-9</c:v>
                </c:pt>
                <c:pt idx="264">
                  <c:v>-5.2402999999999998E-9</c:v>
                </c:pt>
                <c:pt idx="265">
                  <c:v>-5.2341000000000004E-9</c:v>
                </c:pt>
                <c:pt idx="266">
                  <c:v>-5.2277999999999997E-9</c:v>
                </c:pt>
                <c:pt idx="267">
                  <c:v>-5.2216000000000002E-9</c:v>
                </c:pt>
                <c:pt idx="268">
                  <c:v>-5.2153000000000004E-9</c:v>
                </c:pt>
                <c:pt idx="269">
                  <c:v>-5.2091000000000001E-9</c:v>
                </c:pt>
                <c:pt idx="270">
                  <c:v>-5.2028000000000003E-9</c:v>
                </c:pt>
                <c:pt idx="271">
                  <c:v>-5.1966E-9</c:v>
                </c:pt>
                <c:pt idx="272">
                  <c:v>-5.1903000000000002E-9</c:v>
                </c:pt>
                <c:pt idx="273">
                  <c:v>-5.1840999999999999E-9</c:v>
                </c:pt>
                <c:pt idx="274">
                  <c:v>-5.1778E-9</c:v>
                </c:pt>
                <c:pt idx="275">
                  <c:v>-5.1715999999999998E-9</c:v>
                </c:pt>
                <c:pt idx="276">
                  <c:v>-5.1652999999999999E-9</c:v>
                </c:pt>
                <c:pt idx="277">
                  <c:v>-5.1590999999999997E-9</c:v>
                </c:pt>
                <c:pt idx="278">
                  <c:v>-5.1527999999999998E-9</c:v>
                </c:pt>
                <c:pt idx="279">
                  <c:v>-5.1466000000000004E-9</c:v>
                </c:pt>
                <c:pt idx="280">
                  <c:v>-5.1402999999999997E-9</c:v>
                </c:pt>
                <c:pt idx="281">
                  <c:v>-5.1341000000000003E-9</c:v>
                </c:pt>
                <c:pt idx="282">
                  <c:v>-5.1277999999999996E-9</c:v>
                </c:pt>
                <c:pt idx="283">
                  <c:v>-5.1216000000000002E-9</c:v>
                </c:pt>
                <c:pt idx="284">
                  <c:v>-5.1153000000000003E-9</c:v>
                </c:pt>
                <c:pt idx="285">
                  <c:v>-5.1091000000000001E-9</c:v>
                </c:pt>
                <c:pt idx="286">
                  <c:v>-5.1028000000000002E-9</c:v>
                </c:pt>
                <c:pt idx="287">
                  <c:v>-5.0966E-9</c:v>
                </c:pt>
                <c:pt idx="288">
                  <c:v>-5.0903000000000001E-9</c:v>
                </c:pt>
                <c:pt idx="289">
                  <c:v>-5.0840999999999998E-9</c:v>
                </c:pt>
                <c:pt idx="290">
                  <c:v>-5.0778E-9</c:v>
                </c:pt>
                <c:pt idx="291">
                  <c:v>-5.0715999999999997E-9</c:v>
                </c:pt>
                <c:pt idx="292">
                  <c:v>-5.0652999999999999E-9</c:v>
                </c:pt>
                <c:pt idx="293">
                  <c:v>-5.0590999999999996E-9</c:v>
                </c:pt>
                <c:pt idx="294">
                  <c:v>-5.0527999999999998E-9</c:v>
                </c:pt>
                <c:pt idx="295">
                  <c:v>-5.0466000000000003E-9</c:v>
                </c:pt>
                <c:pt idx="296">
                  <c:v>-5.0402999999999996E-9</c:v>
                </c:pt>
                <c:pt idx="297">
                  <c:v>-5.0341000000000002E-9</c:v>
                </c:pt>
                <c:pt idx="298">
                  <c:v>-5.0278000000000004E-9</c:v>
                </c:pt>
                <c:pt idx="299">
                  <c:v>-5.0216000000000001E-9</c:v>
                </c:pt>
                <c:pt idx="300">
                  <c:v>-5.0153000000000002E-9</c:v>
                </c:pt>
                <c:pt idx="301">
                  <c:v>-5.0091E-9</c:v>
                </c:pt>
                <c:pt idx="302">
                  <c:v>-5.0028000000000001E-9</c:v>
                </c:pt>
                <c:pt idx="303">
                  <c:v>-4.9965999999999999E-9</c:v>
                </c:pt>
                <c:pt idx="304">
                  <c:v>-4.9903E-9</c:v>
                </c:pt>
                <c:pt idx="305">
                  <c:v>-4.9840999999999998E-9</c:v>
                </c:pt>
                <c:pt idx="306">
                  <c:v>-4.9777999999999999E-9</c:v>
                </c:pt>
                <c:pt idx="307">
                  <c:v>-4.9715999999999997E-9</c:v>
                </c:pt>
                <c:pt idx="308">
                  <c:v>-4.9652999999999998E-9</c:v>
                </c:pt>
                <c:pt idx="309">
                  <c:v>-4.9591000000000004E-9</c:v>
                </c:pt>
                <c:pt idx="310">
                  <c:v>-4.9527999999999997E-9</c:v>
                </c:pt>
                <c:pt idx="311">
                  <c:v>-4.9466000000000003E-9</c:v>
                </c:pt>
                <c:pt idx="312">
                  <c:v>-4.9403000000000004E-9</c:v>
                </c:pt>
                <c:pt idx="313">
                  <c:v>-4.9341000000000002E-9</c:v>
                </c:pt>
                <c:pt idx="314">
                  <c:v>-4.9278000000000003E-9</c:v>
                </c:pt>
                <c:pt idx="315">
                  <c:v>-4.9216E-9</c:v>
                </c:pt>
                <c:pt idx="316">
                  <c:v>-4.9153000000000002E-9</c:v>
                </c:pt>
                <c:pt idx="317">
                  <c:v>-4.9090999999999999E-9</c:v>
                </c:pt>
                <c:pt idx="318">
                  <c:v>-4.9028000000000001E-9</c:v>
                </c:pt>
                <c:pt idx="319">
                  <c:v>-4.8965999999999998E-9</c:v>
                </c:pt>
                <c:pt idx="320">
                  <c:v>-4.8903E-9</c:v>
                </c:pt>
                <c:pt idx="321">
                  <c:v>-4.8840999999999997E-9</c:v>
                </c:pt>
                <c:pt idx="322">
                  <c:v>-4.8777999999999998E-9</c:v>
                </c:pt>
                <c:pt idx="323">
                  <c:v>-4.8715999999999996E-9</c:v>
                </c:pt>
                <c:pt idx="324">
                  <c:v>-4.8652999999999997E-9</c:v>
                </c:pt>
                <c:pt idx="325">
                  <c:v>-4.8591000000000003E-9</c:v>
                </c:pt>
                <c:pt idx="326">
                  <c:v>-4.8527999999999996E-9</c:v>
                </c:pt>
                <c:pt idx="327">
                  <c:v>-4.8466000000000002E-9</c:v>
                </c:pt>
                <c:pt idx="328">
                  <c:v>-4.8403000000000003E-9</c:v>
                </c:pt>
                <c:pt idx="329">
                  <c:v>-4.8341000000000001E-9</c:v>
                </c:pt>
                <c:pt idx="330">
                  <c:v>-4.8278000000000002E-9</c:v>
                </c:pt>
                <c:pt idx="331">
                  <c:v>-4.8216E-9</c:v>
                </c:pt>
                <c:pt idx="332">
                  <c:v>-4.8153000000000001E-9</c:v>
                </c:pt>
                <c:pt idx="333">
                  <c:v>-4.8090999999999999E-9</c:v>
                </c:pt>
                <c:pt idx="334">
                  <c:v>-4.8028E-9</c:v>
                </c:pt>
                <c:pt idx="335">
                  <c:v>-4.7965999999999998E-9</c:v>
                </c:pt>
                <c:pt idx="336">
                  <c:v>-4.7902999999999999E-9</c:v>
                </c:pt>
                <c:pt idx="337">
                  <c:v>-4.7840999999999996E-9</c:v>
                </c:pt>
                <c:pt idx="338">
                  <c:v>-4.7777999999999998E-9</c:v>
                </c:pt>
                <c:pt idx="339">
                  <c:v>-4.7716000000000004E-9</c:v>
                </c:pt>
                <c:pt idx="340">
                  <c:v>-4.7652999999999997E-9</c:v>
                </c:pt>
                <c:pt idx="341">
                  <c:v>-4.7591000000000002E-9</c:v>
                </c:pt>
                <c:pt idx="342">
                  <c:v>-4.7528000000000004E-9</c:v>
                </c:pt>
                <c:pt idx="343">
                  <c:v>-4.7466000000000001E-9</c:v>
                </c:pt>
                <c:pt idx="344">
                  <c:v>-4.7403000000000003E-9</c:v>
                </c:pt>
                <c:pt idx="345">
                  <c:v>-4.7341E-9</c:v>
                </c:pt>
                <c:pt idx="346">
                  <c:v>-4.7278000000000002E-9</c:v>
                </c:pt>
                <c:pt idx="347">
                  <c:v>-4.7215999999999999E-9</c:v>
                </c:pt>
                <c:pt idx="348">
                  <c:v>-4.7153E-9</c:v>
                </c:pt>
                <c:pt idx="349">
                  <c:v>-4.7090999999999998E-9</c:v>
                </c:pt>
                <c:pt idx="350">
                  <c:v>-4.7027999999999999E-9</c:v>
                </c:pt>
                <c:pt idx="351">
                  <c:v>-4.6965999999999997E-9</c:v>
                </c:pt>
                <c:pt idx="352">
                  <c:v>-4.6902999999999998E-9</c:v>
                </c:pt>
                <c:pt idx="353">
                  <c:v>-4.6841000000000004E-9</c:v>
                </c:pt>
                <c:pt idx="354">
                  <c:v>-4.6777999999999997E-9</c:v>
                </c:pt>
                <c:pt idx="355">
                  <c:v>-4.6716000000000003E-9</c:v>
                </c:pt>
                <c:pt idx="356">
                  <c:v>-4.6652999999999996E-9</c:v>
                </c:pt>
                <c:pt idx="357">
                  <c:v>-4.6591000000000002E-9</c:v>
                </c:pt>
                <c:pt idx="358">
                  <c:v>-4.6528000000000003E-9</c:v>
                </c:pt>
                <c:pt idx="359">
                  <c:v>-4.6466000000000001E-9</c:v>
                </c:pt>
                <c:pt idx="360">
                  <c:v>-4.6403000000000002E-9</c:v>
                </c:pt>
                <c:pt idx="361">
                  <c:v>-4.6341E-9</c:v>
                </c:pt>
                <c:pt idx="362">
                  <c:v>-4.6278000000000001E-9</c:v>
                </c:pt>
                <c:pt idx="363">
                  <c:v>-4.6215999999999998E-9</c:v>
                </c:pt>
                <c:pt idx="364">
                  <c:v>-4.6153E-9</c:v>
                </c:pt>
                <c:pt idx="365">
                  <c:v>-4.6090999999999997E-9</c:v>
                </c:pt>
                <c:pt idx="366">
                  <c:v>-4.6027999999999999E-9</c:v>
                </c:pt>
                <c:pt idx="367">
                  <c:v>-4.5965999999999996E-9</c:v>
                </c:pt>
                <c:pt idx="368">
                  <c:v>-4.5902999999999998E-9</c:v>
                </c:pt>
                <c:pt idx="369">
                  <c:v>-4.5841000000000003E-9</c:v>
                </c:pt>
                <c:pt idx="370">
                  <c:v>-4.5777999999999996E-9</c:v>
                </c:pt>
                <c:pt idx="371">
                  <c:v>-4.5716000000000002E-9</c:v>
                </c:pt>
                <c:pt idx="372">
                  <c:v>-4.5653000000000004E-9</c:v>
                </c:pt>
                <c:pt idx="373">
                  <c:v>-4.5591000000000001E-9</c:v>
                </c:pt>
                <c:pt idx="374">
                  <c:v>-4.5528000000000002E-9</c:v>
                </c:pt>
                <c:pt idx="375">
                  <c:v>-4.5466E-9</c:v>
                </c:pt>
                <c:pt idx="376">
                  <c:v>-4.5403000000000001E-9</c:v>
                </c:pt>
                <c:pt idx="377">
                  <c:v>-4.5340999999999999E-9</c:v>
                </c:pt>
                <c:pt idx="378">
                  <c:v>-4.5278E-9</c:v>
                </c:pt>
                <c:pt idx="379">
                  <c:v>-4.5215999999999998E-9</c:v>
                </c:pt>
                <c:pt idx="380">
                  <c:v>-4.5152999999999999E-9</c:v>
                </c:pt>
                <c:pt idx="381">
                  <c:v>-4.5090999999999997E-9</c:v>
                </c:pt>
                <c:pt idx="382">
                  <c:v>-4.5027999999999998E-9</c:v>
                </c:pt>
                <c:pt idx="383">
                  <c:v>-4.4966000000000004E-9</c:v>
                </c:pt>
                <c:pt idx="384">
                  <c:v>-4.4902999999999997E-9</c:v>
                </c:pt>
                <c:pt idx="385">
                  <c:v>-4.4841000000000003E-9</c:v>
                </c:pt>
                <c:pt idx="386">
                  <c:v>-4.4778000000000004E-9</c:v>
                </c:pt>
                <c:pt idx="387">
                  <c:v>-4.4716000000000002E-9</c:v>
                </c:pt>
                <c:pt idx="388">
                  <c:v>-4.4653000000000003E-9</c:v>
                </c:pt>
                <c:pt idx="389">
                  <c:v>-4.4591E-9</c:v>
                </c:pt>
                <c:pt idx="390">
                  <c:v>-4.4528000000000002E-9</c:v>
                </c:pt>
                <c:pt idx="391">
                  <c:v>-4.4465999999999999E-9</c:v>
                </c:pt>
                <c:pt idx="392">
                  <c:v>-4.4403000000000001E-9</c:v>
                </c:pt>
                <c:pt idx="393">
                  <c:v>-4.4340999999999998E-9</c:v>
                </c:pt>
                <c:pt idx="394">
                  <c:v>-4.4278E-9</c:v>
                </c:pt>
                <c:pt idx="395">
                  <c:v>-4.4215999999999997E-9</c:v>
                </c:pt>
                <c:pt idx="396">
                  <c:v>-4.4152999999999998E-9</c:v>
                </c:pt>
                <c:pt idx="397">
                  <c:v>-4.4090999999999996E-9</c:v>
                </c:pt>
                <c:pt idx="398">
                  <c:v>-4.4027999999999997E-9</c:v>
                </c:pt>
                <c:pt idx="399">
                  <c:v>-4.3966000000000003E-9</c:v>
                </c:pt>
                <c:pt idx="400">
                  <c:v>-4.3902999999999996E-9</c:v>
                </c:pt>
                <c:pt idx="401">
                  <c:v>-4.3841000000000002E-9</c:v>
                </c:pt>
                <c:pt idx="402">
                  <c:v>-4.3778000000000003E-9</c:v>
                </c:pt>
                <c:pt idx="403">
                  <c:v>-4.3716000000000001E-9</c:v>
                </c:pt>
                <c:pt idx="404">
                  <c:v>-4.3653000000000002E-9</c:v>
                </c:pt>
                <c:pt idx="405">
                  <c:v>-4.3591E-9</c:v>
                </c:pt>
                <c:pt idx="406">
                  <c:v>-4.3528000000000001E-9</c:v>
                </c:pt>
                <c:pt idx="407">
                  <c:v>-4.3465999999999999E-9</c:v>
                </c:pt>
                <c:pt idx="408">
                  <c:v>-4.3403E-9</c:v>
                </c:pt>
                <c:pt idx="409">
                  <c:v>-4.3340999999999997E-9</c:v>
                </c:pt>
                <c:pt idx="410">
                  <c:v>-4.3277999999999999E-9</c:v>
                </c:pt>
                <c:pt idx="411">
                  <c:v>-4.3215999999999996E-9</c:v>
                </c:pt>
                <c:pt idx="412">
                  <c:v>-4.3152999999999998E-9</c:v>
                </c:pt>
                <c:pt idx="413">
                  <c:v>-4.3091000000000004E-9</c:v>
                </c:pt>
                <c:pt idx="414">
                  <c:v>-4.3027999999999997E-9</c:v>
                </c:pt>
                <c:pt idx="415">
                  <c:v>-4.2966000000000002E-9</c:v>
                </c:pt>
                <c:pt idx="416">
                  <c:v>-4.2903000000000004E-9</c:v>
                </c:pt>
                <c:pt idx="417">
                  <c:v>-4.2841000000000001E-9</c:v>
                </c:pt>
                <c:pt idx="418">
                  <c:v>-4.2778000000000003E-9</c:v>
                </c:pt>
                <c:pt idx="419">
                  <c:v>-4.2716E-9</c:v>
                </c:pt>
                <c:pt idx="420">
                  <c:v>-4.2653000000000001E-9</c:v>
                </c:pt>
                <c:pt idx="421">
                  <c:v>-4.2590999999999999E-9</c:v>
                </c:pt>
                <c:pt idx="422">
                  <c:v>-4.2528E-9</c:v>
                </c:pt>
                <c:pt idx="423">
                  <c:v>-4.2465999999999998E-9</c:v>
                </c:pt>
                <c:pt idx="424">
                  <c:v>-4.2402999999999999E-9</c:v>
                </c:pt>
                <c:pt idx="425">
                  <c:v>-4.2340999999999997E-9</c:v>
                </c:pt>
                <c:pt idx="426">
                  <c:v>-4.2277999999999998E-9</c:v>
                </c:pt>
                <c:pt idx="427">
                  <c:v>-4.2216000000000004E-9</c:v>
                </c:pt>
                <c:pt idx="428">
                  <c:v>-4.2152999999999997E-9</c:v>
                </c:pt>
                <c:pt idx="429">
                  <c:v>-4.2091000000000003E-9</c:v>
                </c:pt>
                <c:pt idx="430">
                  <c:v>-4.2027999999999996E-9</c:v>
                </c:pt>
                <c:pt idx="431">
                  <c:v>-4.1966000000000002E-9</c:v>
                </c:pt>
                <c:pt idx="432">
                  <c:v>-4.1903000000000003E-9</c:v>
                </c:pt>
                <c:pt idx="433">
                  <c:v>-4.1841000000000001E-9</c:v>
                </c:pt>
                <c:pt idx="434">
                  <c:v>-4.1778000000000002E-9</c:v>
                </c:pt>
                <c:pt idx="435">
                  <c:v>-4.1715999999999999E-9</c:v>
                </c:pt>
                <c:pt idx="436">
                  <c:v>-4.1653000000000001E-9</c:v>
                </c:pt>
                <c:pt idx="437">
                  <c:v>-4.1590999999999998E-9</c:v>
                </c:pt>
                <c:pt idx="438">
                  <c:v>-4.1528E-9</c:v>
                </c:pt>
                <c:pt idx="439">
                  <c:v>-4.1465999999999997E-9</c:v>
                </c:pt>
                <c:pt idx="440">
                  <c:v>-4.1402999999999999E-9</c:v>
                </c:pt>
                <c:pt idx="441">
                  <c:v>-4.1340999999999996E-9</c:v>
                </c:pt>
                <c:pt idx="442">
                  <c:v>-4.1277999999999997E-9</c:v>
                </c:pt>
                <c:pt idx="443">
                  <c:v>-4.1216000000000003E-9</c:v>
                </c:pt>
                <c:pt idx="444">
                  <c:v>-4.1152999999999996E-9</c:v>
                </c:pt>
                <c:pt idx="445">
                  <c:v>-4.1091000000000002E-9</c:v>
                </c:pt>
                <c:pt idx="446">
                  <c:v>-4.1028000000000003E-9</c:v>
                </c:pt>
                <c:pt idx="447">
                  <c:v>-4.0966000000000001E-9</c:v>
                </c:pt>
                <c:pt idx="448">
                  <c:v>-4.0903000000000002E-9</c:v>
                </c:pt>
                <c:pt idx="449">
                  <c:v>-4.0841E-9</c:v>
                </c:pt>
                <c:pt idx="450">
                  <c:v>-4.0778000000000001E-9</c:v>
                </c:pt>
                <c:pt idx="451">
                  <c:v>-4.0715999999999999E-9</c:v>
                </c:pt>
                <c:pt idx="452">
                  <c:v>-4.0653E-9</c:v>
                </c:pt>
                <c:pt idx="453">
                  <c:v>-4.0590999999999998E-9</c:v>
                </c:pt>
                <c:pt idx="454">
                  <c:v>-4.0527999999999999E-9</c:v>
                </c:pt>
                <c:pt idx="455">
                  <c:v>-4.0465999999999997E-9</c:v>
                </c:pt>
                <c:pt idx="456">
                  <c:v>-4.0402999999999998E-9</c:v>
                </c:pt>
                <c:pt idx="457">
                  <c:v>-4.0341000000000004E-9</c:v>
                </c:pt>
                <c:pt idx="458">
                  <c:v>-4.0277999999999997E-9</c:v>
                </c:pt>
                <c:pt idx="459">
                  <c:v>-4.0216000000000003E-9</c:v>
                </c:pt>
                <c:pt idx="460">
                  <c:v>-4.0153000000000004E-9</c:v>
                </c:pt>
                <c:pt idx="461">
                  <c:v>-4.0091000000000001E-9</c:v>
                </c:pt>
                <c:pt idx="462">
                  <c:v>-4.0028000000000003E-9</c:v>
                </c:pt>
                <c:pt idx="463">
                  <c:v>-3.9966E-9</c:v>
                </c:pt>
                <c:pt idx="464">
                  <c:v>-3.9903000000000002E-9</c:v>
                </c:pt>
                <c:pt idx="465">
                  <c:v>-3.9840999999999999E-9</c:v>
                </c:pt>
                <c:pt idx="466">
                  <c:v>-3.9778000000000001E-9</c:v>
                </c:pt>
                <c:pt idx="467">
                  <c:v>-3.9715999999999998E-9</c:v>
                </c:pt>
                <c:pt idx="468">
                  <c:v>-3.9652999999999999E-9</c:v>
                </c:pt>
                <c:pt idx="469">
                  <c:v>-3.9590999999999997E-9</c:v>
                </c:pt>
                <c:pt idx="470">
                  <c:v>-3.9527999999999998E-9</c:v>
                </c:pt>
                <c:pt idx="471">
                  <c:v>-3.9466000000000004E-9</c:v>
                </c:pt>
                <c:pt idx="472">
                  <c:v>-3.9402999999999997E-9</c:v>
                </c:pt>
                <c:pt idx="473">
                  <c:v>-3.9341000000000003E-9</c:v>
                </c:pt>
                <c:pt idx="474">
                  <c:v>-3.9277999999999996E-9</c:v>
                </c:pt>
                <c:pt idx="475">
                  <c:v>-3.9216000000000002E-9</c:v>
                </c:pt>
                <c:pt idx="476">
                  <c:v>-3.9153000000000003E-9</c:v>
                </c:pt>
                <c:pt idx="477">
                  <c:v>-3.9091000000000001E-9</c:v>
                </c:pt>
                <c:pt idx="478">
                  <c:v>-3.9028000000000002E-9</c:v>
                </c:pt>
                <c:pt idx="479">
                  <c:v>-3.8966E-9</c:v>
                </c:pt>
                <c:pt idx="480">
                  <c:v>-3.8903000000000001E-9</c:v>
                </c:pt>
                <c:pt idx="481">
                  <c:v>-3.8840999999999999E-9</c:v>
                </c:pt>
                <c:pt idx="482">
                  <c:v>-3.8778E-9</c:v>
                </c:pt>
                <c:pt idx="483">
                  <c:v>-3.8715999999999997E-9</c:v>
                </c:pt>
                <c:pt idx="484">
                  <c:v>-3.8652999999999999E-9</c:v>
                </c:pt>
                <c:pt idx="485">
                  <c:v>-3.8590999999999996E-9</c:v>
                </c:pt>
                <c:pt idx="486">
                  <c:v>-3.8527999999999998E-9</c:v>
                </c:pt>
                <c:pt idx="487">
                  <c:v>-3.8466000000000003E-9</c:v>
                </c:pt>
                <c:pt idx="488">
                  <c:v>-3.8402999999999997E-9</c:v>
                </c:pt>
                <c:pt idx="489">
                  <c:v>-3.8341000000000002E-9</c:v>
                </c:pt>
                <c:pt idx="490">
                  <c:v>-3.8278000000000004E-9</c:v>
                </c:pt>
                <c:pt idx="491">
                  <c:v>-3.8216000000000001E-9</c:v>
                </c:pt>
                <c:pt idx="492">
                  <c:v>-3.8153000000000003E-9</c:v>
                </c:pt>
                <c:pt idx="493">
                  <c:v>-3.8091E-9</c:v>
                </c:pt>
                <c:pt idx="494">
                  <c:v>-3.8028000000000001E-9</c:v>
                </c:pt>
                <c:pt idx="495">
                  <c:v>-3.7965999999999999E-9</c:v>
                </c:pt>
                <c:pt idx="496">
                  <c:v>-3.7903E-9</c:v>
                </c:pt>
                <c:pt idx="497">
                  <c:v>-3.7840999999999998E-9</c:v>
                </c:pt>
                <c:pt idx="498">
                  <c:v>-3.7777999999999999E-9</c:v>
                </c:pt>
                <c:pt idx="499">
                  <c:v>-3.7715999999999997E-9</c:v>
                </c:pt>
                <c:pt idx="500">
                  <c:v>-3.7652999999999998E-9</c:v>
                </c:pt>
                <c:pt idx="501">
                  <c:v>-3.7591000000000004E-9</c:v>
                </c:pt>
                <c:pt idx="502">
                  <c:v>-3.7527999999999997E-9</c:v>
                </c:pt>
                <c:pt idx="503">
                  <c:v>-3.7466000000000003E-9</c:v>
                </c:pt>
                <c:pt idx="504">
                  <c:v>-3.7403000000000004E-9</c:v>
                </c:pt>
                <c:pt idx="505">
                  <c:v>-3.7341000000000002E-9</c:v>
                </c:pt>
                <c:pt idx="506">
                  <c:v>-3.7278000000000003E-9</c:v>
                </c:pt>
                <c:pt idx="507">
                  <c:v>-3.7216000000000001E-9</c:v>
                </c:pt>
                <c:pt idx="508">
                  <c:v>-3.7153000000000002E-9</c:v>
                </c:pt>
                <c:pt idx="509">
                  <c:v>-3.7090999999999999E-9</c:v>
                </c:pt>
                <c:pt idx="510">
                  <c:v>-3.7028000000000001E-9</c:v>
                </c:pt>
                <c:pt idx="511">
                  <c:v>-3.6965999999999998E-9</c:v>
                </c:pt>
                <c:pt idx="512">
                  <c:v>-3.6903E-9</c:v>
                </c:pt>
                <c:pt idx="513">
                  <c:v>-3.6841000000000001E-9</c:v>
                </c:pt>
                <c:pt idx="514">
                  <c:v>-3.6777999999999999E-9</c:v>
                </c:pt>
                <c:pt idx="515">
                  <c:v>-3.6716E-9</c:v>
                </c:pt>
                <c:pt idx="516">
                  <c:v>-3.6653000000000002E-9</c:v>
                </c:pt>
                <c:pt idx="517">
                  <c:v>-3.6590999999999999E-9</c:v>
                </c:pt>
                <c:pt idx="518">
                  <c:v>-3.6528E-9</c:v>
                </c:pt>
                <c:pt idx="519">
                  <c:v>-3.6465999999999998E-9</c:v>
                </c:pt>
                <c:pt idx="520">
                  <c:v>-3.6402999999999999E-9</c:v>
                </c:pt>
                <c:pt idx="521">
                  <c:v>-3.6341000000000001E-9</c:v>
                </c:pt>
                <c:pt idx="522">
                  <c:v>-3.6277999999999998E-9</c:v>
                </c:pt>
                <c:pt idx="523">
                  <c:v>-3.6216E-9</c:v>
                </c:pt>
                <c:pt idx="524">
                  <c:v>-3.6153000000000001E-9</c:v>
                </c:pt>
                <c:pt idx="525">
                  <c:v>-3.6090999999999999E-9</c:v>
                </c:pt>
                <c:pt idx="526">
                  <c:v>-3.6028E-9</c:v>
                </c:pt>
                <c:pt idx="527">
                  <c:v>-3.5966000000000002E-9</c:v>
                </c:pt>
                <c:pt idx="528">
                  <c:v>-3.5902999999999999E-9</c:v>
                </c:pt>
                <c:pt idx="529">
                  <c:v>-3.5841000000000001E-9</c:v>
                </c:pt>
                <c:pt idx="530">
                  <c:v>-3.5778000000000002E-9</c:v>
                </c:pt>
                <c:pt idx="531">
                  <c:v>-3.5716E-9</c:v>
                </c:pt>
                <c:pt idx="532">
                  <c:v>-3.5653000000000001E-9</c:v>
                </c:pt>
                <c:pt idx="533">
                  <c:v>-3.5590999999999998E-9</c:v>
                </c:pt>
                <c:pt idx="534">
                  <c:v>-3.5528E-9</c:v>
                </c:pt>
                <c:pt idx="535">
                  <c:v>-3.5466000000000001E-9</c:v>
                </c:pt>
                <c:pt idx="536">
                  <c:v>-3.5402999999999999E-9</c:v>
                </c:pt>
                <c:pt idx="537">
                  <c:v>-3.5341E-9</c:v>
                </c:pt>
                <c:pt idx="538">
                  <c:v>-3.5278000000000002E-9</c:v>
                </c:pt>
                <c:pt idx="539">
                  <c:v>-3.5215999999999999E-9</c:v>
                </c:pt>
                <c:pt idx="540">
                  <c:v>-3.5153000000000001E-9</c:v>
                </c:pt>
                <c:pt idx="541">
                  <c:v>-3.5090999999999998E-9</c:v>
                </c:pt>
                <c:pt idx="542">
                  <c:v>-3.5027999999999999E-9</c:v>
                </c:pt>
                <c:pt idx="543">
                  <c:v>-3.4966000000000001E-9</c:v>
                </c:pt>
                <c:pt idx="544">
                  <c:v>-3.4902999999999998E-9</c:v>
                </c:pt>
                <c:pt idx="545">
                  <c:v>-3.4841E-9</c:v>
                </c:pt>
                <c:pt idx="546">
                  <c:v>-3.4778000000000001E-9</c:v>
                </c:pt>
                <c:pt idx="547">
                  <c:v>-3.4715999999999999E-9</c:v>
                </c:pt>
                <c:pt idx="548">
                  <c:v>-3.4653E-9</c:v>
                </c:pt>
                <c:pt idx="549">
                  <c:v>-3.4591000000000002E-9</c:v>
                </c:pt>
                <c:pt idx="550">
                  <c:v>-3.4527999999999999E-9</c:v>
                </c:pt>
                <c:pt idx="551">
                  <c:v>-3.4466000000000001E-9</c:v>
                </c:pt>
                <c:pt idx="552">
                  <c:v>-3.4402999999999998E-9</c:v>
                </c:pt>
                <c:pt idx="553">
                  <c:v>-3.4341E-9</c:v>
                </c:pt>
                <c:pt idx="554">
                  <c:v>-3.4278000000000001E-9</c:v>
                </c:pt>
                <c:pt idx="555">
                  <c:v>-3.4215999999999998E-9</c:v>
                </c:pt>
                <c:pt idx="556">
                  <c:v>-3.4153E-9</c:v>
                </c:pt>
                <c:pt idx="557">
                  <c:v>-3.4091000000000001E-9</c:v>
                </c:pt>
                <c:pt idx="558">
                  <c:v>-3.4027999999999999E-9</c:v>
                </c:pt>
                <c:pt idx="559">
                  <c:v>-3.3966E-9</c:v>
                </c:pt>
                <c:pt idx="560">
                  <c:v>-3.3903000000000002E-9</c:v>
                </c:pt>
                <c:pt idx="561">
                  <c:v>-3.3840999999999999E-9</c:v>
                </c:pt>
                <c:pt idx="562">
                  <c:v>-3.3778000000000001E-9</c:v>
                </c:pt>
                <c:pt idx="563">
                  <c:v>-3.3715999999999998E-9</c:v>
                </c:pt>
                <c:pt idx="564">
                  <c:v>-3.3652999999999999E-9</c:v>
                </c:pt>
                <c:pt idx="565">
                  <c:v>-3.3591000000000001E-9</c:v>
                </c:pt>
                <c:pt idx="566">
                  <c:v>-3.3527999999999998E-9</c:v>
                </c:pt>
                <c:pt idx="567">
                  <c:v>-3.3466E-9</c:v>
                </c:pt>
                <c:pt idx="568">
                  <c:v>-3.3403000000000001E-9</c:v>
                </c:pt>
                <c:pt idx="569">
                  <c:v>-3.3340999999999999E-9</c:v>
                </c:pt>
                <c:pt idx="570">
                  <c:v>-3.3278E-9</c:v>
                </c:pt>
                <c:pt idx="571">
                  <c:v>-3.3216000000000002E-9</c:v>
                </c:pt>
                <c:pt idx="572">
                  <c:v>-3.3152999999999999E-9</c:v>
                </c:pt>
                <c:pt idx="573">
                  <c:v>-3.3091000000000001E-9</c:v>
                </c:pt>
                <c:pt idx="574">
                  <c:v>-3.3027999999999998E-9</c:v>
                </c:pt>
                <c:pt idx="575">
                  <c:v>-3.2966E-9</c:v>
                </c:pt>
                <c:pt idx="576">
                  <c:v>-3.2903000000000001E-9</c:v>
                </c:pt>
                <c:pt idx="577">
                  <c:v>-3.2840999999999999E-9</c:v>
                </c:pt>
                <c:pt idx="578">
                  <c:v>-3.2778E-9</c:v>
                </c:pt>
                <c:pt idx="579">
                  <c:v>-3.2716000000000002E-9</c:v>
                </c:pt>
                <c:pt idx="580">
                  <c:v>-3.2652999999999999E-9</c:v>
                </c:pt>
                <c:pt idx="581">
                  <c:v>-3.2591E-9</c:v>
                </c:pt>
                <c:pt idx="582">
                  <c:v>-3.2528000000000002E-9</c:v>
                </c:pt>
                <c:pt idx="583">
                  <c:v>-3.2465999999999999E-9</c:v>
                </c:pt>
                <c:pt idx="584">
                  <c:v>-3.2403000000000001E-9</c:v>
                </c:pt>
                <c:pt idx="585">
                  <c:v>-3.2340999999999998E-9</c:v>
                </c:pt>
                <c:pt idx="586">
                  <c:v>-3.2278E-9</c:v>
                </c:pt>
                <c:pt idx="587">
                  <c:v>-3.2216000000000001E-9</c:v>
                </c:pt>
                <c:pt idx="588">
                  <c:v>-3.2152999999999998E-9</c:v>
                </c:pt>
                <c:pt idx="589">
                  <c:v>-3.2091E-9</c:v>
                </c:pt>
                <c:pt idx="590">
                  <c:v>-3.2028000000000001E-9</c:v>
                </c:pt>
                <c:pt idx="591">
                  <c:v>-3.1965999999999999E-9</c:v>
                </c:pt>
                <c:pt idx="592">
                  <c:v>-3.1903E-9</c:v>
                </c:pt>
                <c:pt idx="593">
                  <c:v>-3.1841000000000002E-9</c:v>
                </c:pt>
                <c:pt idx="594">
                  <c:v>-3.1777999999999999E-9</c:v>
                </c:pt>
                <c:pt idx="595">
                  <c:v>-3.1716000000000001E-9</c:v>
                </c:pt>
                <c:pt idx="596">
                  <c:v>-3.1652999999999998E-9</c:v>
                </c:pt>
                <c:pt idx="597">
                  <c:v>-3.1591E-9</c:v>
                </c:pt>
                <c:pt idx="598">
                  <c:v>-3.1528000000000001E-9</c:v>
                </c:pt>
                <c:pt idx="599">
                  <c:v>-3.1465999999999999E-9</c:v>
                </c:pt>
                <c:pt idx="600">
                  <c:v>-3.1403E-9</c:v>
                </c:pt>
                <c:pt idx="601">
                  <c:v>-3.1341000000000002E-9</c:v>
                </c:pt>
                <c:pt idx="602">
                  <c:v>-3.1277999999999999E-9</c:v>
                </c:pt>
                <c:pt idx="603">
                  <c:v>-3.1216000000000001E-9</c:v>
                </c:pt>
                <c:pt idx="604">
                  <c:v>-3.1153000000000002E-9</c:v>
                </c:pt>
                <c:pt idx="605">
                  <c:v>-3.1090999999999999E-9</c:v>
                </c:pt>
                <c:pt idx="606">
                  <c:v>-3.1028000000000001E-9</c:v>
                </c:pt>
                <c:pt idx="607">
                  <c:v>-3.0965999999999998E-9</c:v>
                </c:pt>
                <c:pt idx="608">
                  <c:v>-3.0903E-9</c:v>
                </c:pt>
                <c:pt idx="609">
                  <c:v>-3.0841000000000001E-9</c:v>
                </c:pt>
                <c:pt idx="610">
                  <c:v>-3.0777999999999999E-9</c:v>
                </c:pt>
                <c:pt idx="611">
                  <c:v>-3.0716E-9</c:v>
                </c:pt>
                <c:pt idx="612">
                  <c:v>-3.0653000000000002E-9</c:v>
                </c:pt>
                <c:pt idx="613">
                  <c:v>-3.0590999999999999E-9</c:v>
                </c:pt>
                <c:pt idx="614">
                  <c:v>-3.0528E-9</c:v>
                </c:pt>
                <c:pt idx="615">
                  <c:v>-3.0465999999999998E-9</c:v>
                </c:pt>
                <c:pt idx="616">
                  <c:v>-3.0402999999999999E-9</c:v>
                </c:pt>
                <c:pt idx="617">
                  <c:v>-3.0341000000000001E-9</c:v>
                </c:pt>
                <c:pt idx="618">
                  <c:v>-3.0277999999999998E-9</c:v>
                </c:pt>
                <c:pt idx="619">
                  <c:v>-3.0216E-9</c:v>
                </c:pt>
                <c:pt idx="620">
                  <c:v>-3.0153000000000001E-9</c:v>
                </c:pt>
                <c:pt idx="621">
                  <c:v>-3.0090999999999999E-9</c:v>
                </c:pt>
                <c:pt idx="622">
                  <c:v>-3.0028E-9</c:v>
                </c:pt>
                <c:pt idx="623">
                  <c:v>-2.9966000000000002E-9</c:v>
                </c:pt>
                <c:pt idx="624">
                  <c:v>-2.9902999999999999E-9</c:v>
                </c:pt>
                <c:pt idx="625">
                  <c:v>-2.9841000000000001E-9</c:v>
                </c:pt>
                <c:pt idx="626">
                  <c:v>-2.9778000000000002E-9</c:v>
                </c:pt>
                <c:pt idx="627">
                  <c:v>-2.9716E-9</c:v>
                </c:pt>
                <c:pt idx="628">
                  <c:v>-2.9653000000000001E-9</c:v>
                </c:pt>
                <c:pt idx="629">
                  <c:v>-2.9590999999999998E-9</c:v>
                </c:pt>
                <c:pt idx="630">
                  <c:v>-2.9528E-9</c:v>
                </c:pt>
                <c:pt idx="631">
                  <c:v>-2.9466000000000001E-9</c:v>
                </c:pt>
                <c:pt idx="632">
                  <c:v>-2.9402999999999999E-9</c:v>
                </c:pt>
                <c:pt idx="633">
                  <c:v>-2.9341E-9</c:v>
                </c:pt>
                <c:pt idx="634">
                  <c:v>-2.9278000000000002E-9</c:v>
                </c:pt>
                <c:pt idx="635">
                  <c:v>-2.9215999999999999E-9</c:v>
                </c:pt>
                <c:pt idx="636">
                  <c:v>-2.9153000000000001E-9</c:v>
                </c:pt>
                <c:pt idx="637">
                  <c:v>-2.9090999999999998E-9</c:v>
                </c:pt>
                <c:pt idx="638">
                  <c:v>-2.9027999999999999E-9</c:v>
                </c:pt>
                <c:pt idx="639">
                  <c:v>-2.8966000000000001E-9</c:v>
                </c:pt>
                <c:pt idx="640">
                  <c:v>-2.8902999999999998E-9</c:v>
                </c:pt>
                <c:pt idx="641">
                  <c:v>-2.8841E-9</c:v>
                </c:pt>
                <c:pt idx="642">
                  <c:v>-2.8778000000000001E-9</c:v>
                </c:pt>
                <c:pt idx="643">
                  <c:v>-2.8715999999999999E-9</c:v>
                </c:pt>
                <c:pt idx="644">
                  <c:v>-2.8653E-9</c:v>
                </c:pt>
                <c:pt idx="645">
                  <c:v>-2.8591000000000002E-9</c:v>
                </c:pt>
                <c:pt idx="646">
                  <c:v>-2.8527999999999999E-9</c:v>
                </c:pt>
                <c:pt idx="647">
                  <c:v>-2.8466000000000001E-9</c:v>
                </c:pt>
                <c:pt idx="648">
                  <c:v>-2.8402999999999998E-9</c:v>
                </c:pt>
                <c:pt idx="649">
                  <c:v>-2.8341E-9</c:v>
                </c:pt>
                <c:pt idx="650">
                  <c:v>-2.8278000000000001E-9</c:v>
                </c:pt>
                <c:pt idx="651">
                  <c:v>-2.8215999999999999E-9</c:v>
                </c:pt>
                <c:pt idx="652">
                  <c:v>-2.8153E-9</c:v>
                </c:pt>
                <c:pt idx="653">
                  <c:v>-2.8091000000000002E-9</c:v>
                </c:pt>
                <c:pt idx="654">
                  <c:v>-2.8027999999999999E-9</c:v>
                </c:pt>
                <c:pt idx="655">
                  <c:v>-2.7966E-9</c:v>
                </c:pt>
                <c:pt idx="656">
                  <c:v>-2.7903000000000002E-9</c:v>
                </c:pt>
                <c:pt idx="657">
                  <c:v>-2.7840999999999999E-9</c:v>
                </c:pt>
                <c:pt idx="658">
                  <c:v>-2.7778000000000001E-9</c:v>
                </c:pt>
                <c:pt idx="659">
                  <c:v>-2.7715999999999998E-9</c:v>
                </c:pt>
                <c:pt idx="660">
                  <c:v>-2.7653E-9</c:v>
                </c:pt>
                <c:pt idx="661">
                  <c:v>-2.7591000000000001E-9</c:v>
                </c:pt>
                <c:pt idx="662">
                  <c:v>-2.7527999999999998E-9</c:v>
                </c:pt>
                <c:pt idx="663">
                  <c:v>-2.7466E-9</c:v>
                </c:pt>
                <c:pt idx="664">
                  <c:v>-2.7403000000000001E-9</c:v>
                </c:pt>
                <c:pt idx="665">
                  <c:v>-2.7340999999999999E-9</c:v>
                </c:pt>
                <c:pt idx="666">
                  <c:v>-2.7278E-9</c:v>
                </c:pt>
                <c:pt idx="667">
                  <c:v>-2.7216000000000002E-9</c:v>
                </c:pt>
                <c:pt idx="668">
                  <c:v>-2.7152999999999999E-9</c:v>
                </c:pt>
                <c:pt idx="669">
                  <c:v>-2.7091000000000001E-9</c:v>
                </c:pt>
                <c:pt idx="670">
                  <c:v>-2.7027999999999998E-9</c:v>
                </c:pt>
                <c:pt idx="671">
                  <c:v>-2.6966E-9</c:v>
                </c:pt>
                <c:pt idx="672">
                  <c:v>-2.6903000000000001E-9</c:v>
                </c:pt>
                <c:pt idx="673">
                  <c:v>-2.6840999999999999E-9</c:v>
                </c:pt>
                <c:pt idx="674">
                  <c:v>-2.6778E-9</c:v>
                </c:pt>
                <c:pt idx="675">
                  <c:v>-2.6716000000000002E-9</c:v>
                </c:pt>
                <c:pt idx="676">
                  <c:v>-2.6652999999999999E-9</c:v>
                </c:pt>
                <c:pt idx="677">
                  <c:v>-2.6591000000000001E-9</c:v>
                </c:pt>
                <c:pt idx="678">
                  <c:v>-2.6528000000000002E-9</c:v>
                </c:pt>
                <c:pt idx="679">
                  <c:v>-2.6465999999999999E-9</c:v>
                </c:pt>
                <c:pt idx="680">
                  <c:v>-2.6403000000000001E-9</c:v>
                </c:pt>
                <c:pt idx="681">
                  <c:v>-2.6340999999999998E-9</c:v>
                </c:pt>
                <c:pt idx="682">
                  <c:v>-2.6278E-9</c:v>
                </c:pt>
                <c:pt idx="683">
                  <c:v>-2.6216000000000001E-9</c:v>
                </c:pt>
                <c:pt idx="684">
                  <c:v>-2.6152999999999999E-9</c:v>
                </c:pt>
                <c:pt idx="685">
                  <c:v>-2.6091E-9</c:v>
                </c:pt>
                <c:pt idx="686">
                  <c:v>-2.6028000000000002E-9</c:v>
                </c:pt>
                <c:pt idx="687">
                  <c:v>-2.5965999999999999E-9</c:v>
                </c:pt>
                <c:pt idx="688">
                  <c:v>-2.5903E-9</c:v>
                </c:pt>
                <c:pt idx="689">
                  <c:v>-2.5841000000000002E-9</c:v>
                </c:pt>
                <c:pt idx="690">
                  <c:v>-2.5777999999999999E-9</c:v>
                </c:pt>
                <c:pt idx="691">
                  <c:v>-2.5716000000000001E-9</c:v>
                </c:pt>
                <c:pt idx="692">
                  <c:v>-2.5652999999999998E-9</c:v>
                </c:pt>
                <c:pt idx="693">
                  <c:v>-2.5591E-9</c:v>
                </c:pt>
                <c:pt idx="694">
                  <c:v>-2.5528000000000001E-9</c:v>
                </c:pt>
                <c:pt idx="695">
                  <c:v>-2.5465999999999999E-9</c:v>
                </c:pt>
                <c:pt idx="696">
                  <c:v>-2.5403E-9</c:v>
                </c:pt>
                <c:pt idx="697">
                  <c:v>-2.5341000000000002E-9</c:v>
                </c:pt>
                <c:pt idx="698">
                  <c:v>-2.5277999999999999E-9</c:v>
                </c:pt>
                <c:pt idx="699">
                  <c:v>-2.5216000000000001E-9</c:v>
                </c:pt>
                <c:pt idx="700">
                  <c:v>-2.5153000000000002E-9</c:v>
                </c:pt>
                <c:pt idx="701">
                  <c:v>-2.5090999999999999E-9</c:v>
                </c:pt>
                <c:pt idx="702">
                  <c:v>-2.5028000000000001E-9</c:v>
                </c:pt>
                <c:pt idx="703">
                  <c:v>-2.4965999999999998E-9</c:v>
                </c:pt>
                <c:pt idx="704">
                  <c:v>-2.4903E-9</c:v>
                </c:pt>
                <c:pt idx="705">
                  <c:v>-2.4841000000000001E-9</c:v>
                </c:pt>
                <c:pt idx="706">
                  <c:v>-2.4777999999999999E-9</c:v>
                </c:pt>
                <c:pt idx="707">
                  <c:v>-2.4716E-9</c:v>
                </c:pt>
                <c:pt idx="708">
                  <c:v>-2.4653000000000002E-9</c:v>
                </c:pt>
                <c:pt idx="709">
                  <c:v>-2.4590999999999999E-9</c:v>
                </c:pt>
                <c:pt idx="710">
                  <c:v>-2.4528E-9</c:v>
                </c:pt>
                <c:pt idx="711">
                  <c:v>-2.4465999999999998E-9</c:v>
                </c:pt>
                <c:pt idx="712">
                  <c:v>-2.4402999999999999E-9</c:v>
                </c:pt>
                <c:pt idx="713">
                  <c:v>-2.4341000000000001E-9</c:v>
                </c:pt>
                <c:pt idx="714">
                  <c:v>-2.4277999999999998E-9</c:v>
                </c:pt>
                <c:pt idx="715">
                  <c:v>-2.4216E-9</c:v>
                </c:pt>
                <c:pt idx="716">
                  <c:v>-2.4153000000000001E-9</c:v>
                </c:pt>
                <c:pt idx="717">
                  <c:v>-2.4090999999999999E-9</c:v>
                </c:pt>
                <c:pt idx="718">
                  <c:v>-2.4028E-9</c:v>
                </c:pt>
                <c:pt idx="719">
                  <c:v>-2.3966000000000002E-9</c:v>
                </c:pt>
                <c:pt idx="720">
                  <c:v>-2.3902999999999999E-9</c:v>
                </c:pt>
                <c:pt idx="721">
                  <c:v>-2.3841000000000001E-9</c:v>
                </c:pt>
                <c:pt idx="722">
                  <c:v>-2.3778000000000002E-9</c:v>
                </c:pt>
                <c:pt idx="723">
                  <c:v>-2.3716E-9</c:v>
                </c:pt>
                <c:pt idx="724">
                  <c:v>-2.3653000000000001E-9</c:v>
                </c:pt>
                <c:pt idx="725">
                  <c:v>-2.3590999999999998E-9</c:v>
                </c:pt>
                <c:pt idx="726">
                  <c:v>-2.3528E-9</c:v>
                </c:pt>
                <c:pt idx="727">
                  <c:v>-2.3466000000000001E-9</c:v>
                </c:pt>
                <c:pt idx="728">
                  <c:v>-2.3402999999999999E-9</c:v>
                </c:pt>
                <c:pt idx="729">
                  <c:v>-2.3341E-9</c:v>
                </c:pt>
                <c:pt idx="730">
                  <c:v>-2.3278000000000002E-9</c:v>
                </c:pt>
                <c:pt idx="731">
                  <c:v>-2.3215999999999999E-9</c:v>
                </c:pt>
                <c:pt idx="732">
                  <c:v>-2.3153000000000001E-9</c:v>
                </c:pt>
                <c:pt idx="733">
                  <c:v>-2.3090999999999998E-9</c:v>
                </c:pt>
                <c:pt idx="734">
                  <c:v>-2.3027999999999999E-9</c:v>
                </c:pt>
                <c:pt idx="735">
                  <c:v>-2.2966000000000001E-9</c:v>
                </c:pt>
                <c:pt idx="736">
                  <c:v>-2.2902999999999998E-9</c:v>
                </c:pt>
                <c:pt idx="737">
                  <c:v>-2.2841E-9</c:v>
                </c:pt>
                <c:pt idx="738">
                  <c:v>-2.2778000000000001E-9</c:v>
                </c:pt>
                <c:pt idx="739">
                  <c:v>-2.2715999999999999E-9</c:v>
                </c:pt>
                <c:pt idx="740">
                  <c:v>-2.2653E-9</c:v>
                </c:pt>
                <c:pt idx="741">
                  <c:v>-2.2591000000000002E-9</c:v>
                </c:pt>
                <c:pt idx="742">
                  <c:v>-2.2527999999999999E-9</c:v>
                </c:pt>
                <c:pt idx="743">
                  <c:v>-2.2466000000000001E-9</c:v>
                </c:pt>
                <c:pt idx="744">
                  <c:v>-2.2402999999999998E-9</c:v>
                </c:pt>
                <c:pt idx="745">
                  <c:v>-2.2341E-9</c:v>
                </c:pt>
                <c:pt idx="746">
                  <c:v>-2.2278000000000001E-9</c:v>
                </c:pt>
                <c:pt idx="747">
                  <c:v>-2.2215999999999999E-9</c:v>
                </c:pt>
                <c:pt idx="748">
                  <c:v>-2.2153E-9</c:v>
                </c:pt>
                <c:pt idx="749">
                  <c:v>-2.2091000000000002E-9</c:v>
                </c:pt>
                <c:pt idx="750">
                  <c:v>-2.2027999999999999E-9</c:v>
                </c:pt>
                <c:pt idx="751">
                  <c:v>-2.1966E-9</c:v>
                </c:pt>
                <c:pt idx="752">
                  <c:v>-2.1903000000000002E-9</c:v>
                </c:pt>
                <c:pt idx="753">
                  <c:v>-2.1840999999999999E-9</c:v>
                </c:pt>
                <c:pt idx="754">
                  <c:v>-2.1778000000000001E-9</c:v>
                </c:pt>
                <c:pt idx="755">
                  <c:v>-2.1715999999999998E-9</c:v>
                </c:pt>
                <c:pt idx="756">
                  <c:v>-2.1653E-9</c:v>
                </c:pt>
                <c:pt idx="757">
                  <c:v>-2.1591000000000001E-9</c:v>
                </c:pt>
                <c:pt idx="758">
                  <c:v>-2.1527999999999998E-9</c:v>
                </c:pt>
                <c:pt idx="759">
                  <c:v>-2.1466E-9</c:v>
                </c:pt>
                <c:pt idx="760">
                  <c:v>-2.1403000000000001E-9</c:v>
                </c:pt>
                <c:pt idx="761">
                  <c:v>-2.1340999999999999E-9</c:v>
                </c:pt>
                <c:pt idx="762">
                  <c:v>-2.1278E-9</c:v>
                </c:pt>
                <c:pt idx="763">
                  <c:v>-2.1216000000000002E-9</c:v>
                </c:pt>
                <c:pt idx="764">
                  <c:v>-2.1152999999999999E-9</c:v>
                </c:pt>
                <c:pt idx="765">
                  <c:v>-2.1091000000000001E-9</c:v>
                </c:pt>
                <c:pt idx="766">
                  <c:v>-2.1027999999999998E-9</c:v>
                </c:pt>
                <c:pt idx="767">
                  <c:v>-2.0966E-9</c:v>
                </c:pt>
                <c:pt idx="768">
                  <c:v>-2.0903000000000001E-9</c:v>
                </c:pt>
                <c:pt idx="769">
                  <c:v>-2.0840999999999999E-9</c:v>
                </c:pt>
                <c:pt idx="770">
                  <c:v>-2.0778E-9</c:v>
                </c:pt>
                <c:pt idx="771">
                  <c:v>-2.0716000000000002E-9</c:v>
                </c:pt>
                <c:pt idx="772">
                  <c:v>-2.0652999999999999E-9</c:v>
                </c:pt>
                <c:pt idx="773">
                  <c:v>-2.0591000000000001E-9</c:v>
                </c:pt>
                <c:pt idx="774">
                  <c:v>-2.0528000000000002E-9</c:v>
                </c:pt>
                <c:pt idx="775">
                  <c:v>-2.0465999999999999E-9</c:v>
                </c:pt>
                <c:pt idx="776">
                  <c:v>-2.0403000000000001E-9</c:v>
                </c:pt>
                <c:pt idx="777">
                  <c:v>-2.0340999999999998E-9</c:v>
                </c:pt>
                <c:pt idx="778">
                  <c:v>-2.0278E-9</c:v>
                </c:pt>
                <c:pt idx="779">
                  <c:v>-2.0216000000000001E-9</c:v>
                </c:pt>
                <c:pt idx="780">
                  <c:v>-2.0152999999999999E-9</c:v>
                </c:pt>
                <c:pt idx="781">
                  <c:v>-2.0091E-9</c:v>
                </c:pt>
                <c:pt idx="782">
                  <c:v>-2.0028000000000002E-9</c:v>
                </c:pt>
                <c:pt idx="783">
                  <c:v>-1.9965999999999999E-9</c:v>
                </c:pt>
                <c:pt idx="784">
                  <c:v>-1.9903E-9</c:v>
                </c:pt>
                <c:pt idx="785">
                  <c:v>-1.9840999999999998E-9</c:v>
                </c:pt>
                <c:pt idx="786">
                  <c:v>-1.9777999999999999E-9</c:v>
                </c:pt>
                <c:pt idx="787">
                  <c:v>-1.9716000000000001E-9</c:v>
                </c:pt>
                <c:pt idx="788">
                  <c:v>-1.9652999999999998E-9</c:v>
                </c:pt>
                <c:pt idx="789">
                  <c:v>-1.9591E-9</c:v>
                </c:pt>
                <c:pt idx="790">
                  <c:v>-1.9528000000000001E-9</c:v>
                </c:pt>
                <c:pt idx="791">
                  <c:v>-1.9465999999999999E-9</c:v>
                </c:pt>
                <c:pt idx="792">
                  <c:v>-1.9403E-9</c:v>
                </c:pt>
                <c:pt idx="793">
                  <c:v>-1.9341000000000002E-9</c:v>
                </c:pt>
                <c:pt idx="794">
                  <c:v>-1.9277999999999999E-9</c:v>
                </c:pt>
                <c:pt idx="795">
                  <c:v>-1.9216000000000001E-9</c:v>
                </c:pt>
                <c:pt idx="796">
                  <c:v>-1.9153000000000002E-9</c:v>
                </c:pt>
                <c:pt idx="797">
                  <c:v>-1.9091E-9</c:v>
                </c:pt>
                <c:pt idx="798">
                  <c:v>-1.9028000000000001E-9</c:v>
                </c:pt>
                <c:pt idx="799">
                  <c:v>-1.8965999999999998E-9</c:v>
                </c:pt>
                <c:pt idx="800">
                  <c:v>-1.8903E-9</c:v>
                </c:pt>
                <c:pt idx="801">
                  <c:v>-1.8841000000000001E-9</c:v>
                </c:pt>
                <c:pt idx="802">
                  <c:v>-1.8777999999999999E-9</c:v>
                </c:pt>
                <c:pt idx="803">
                  <c:v>-1.8716E-9</c:v>
                </c:pt>
                <c:pt idx="804">
                  <c:v>-1.8653000000000002E-9</c:v>
                </c:pt>
                <c:pt idx="805">
                  <c:v>-1.8590999999999999E-9</c:v>
                </c:pt>
                <c:pt idx="806">
                  <c:v>-1.8528000000000001E-9</c:v>
                </c:pt>
                <c:pt idx="807">
                  <c:v>-1.8466E-9</c:v>
                </c:pt>
                <c:pt idx="808">
                  <c:v>-1.8402999999999999E-9</c:v>
                </c:pt>
                <c:pt idx="809">
                  <c:v>-1.8340999999999999E-9</c:v>
                </c:pt>
                <c:pt idx="810">
                  <c:v>-1.8278E-9</c:v>
                </c:pt>
                <c:pt idx="811">
                  <c:v>-1.8216E-9</c:v>
                </c:pt>
                <c:pt idx="812">
                  <c:v>-1.8152999999999999E-9</c:v>
                </c:pt>
                <c:pt idx="813">
                  <c:v>-1.8091000000000001E-9</c:v>
                </c:pt>
                <c:pt idx="814">
                  <c:v>-1.8028E-9</c:v>
                </c:pt>
                <c:pt idx="815">
                  <c:v>-1.7966E-9</c:v>
                </c:pt>
                <c:pt idx="816">
                  <c:v>-1.7902999999999999E-9</c:v>
                </c:pt>
                <c:pt idx="817">
                  <c:v>-1.7841000000000001E-9</c:v>
                </c:pt>
                <c:pt idx="818">
                  <c:v>-1.7778E-9</c:v>
                </c:pt>
                <c:pt idx="819">
                  <c:v>-1.7716E-9</c:v>
                </c:pt>
                <c:pt idx="820">
                  <c:v>-1.7653000000000001E-9</c:v>
                </c:pt>
                <c:pt idx="821">
                  <c:v>-1.7591000000000001E-9</c:v>
                </c:pt>
                <c:pt idx="822">
                  <c:v>-1.7528E-9</c:v>
                </c:pt>
                <c:pt idx="823">
                  <c:v>-1.7465999999999999E-9</c:v>
                </c:pt>
                <c:pt idx="824">
                  <c:v>-1.7403000000000001E-9</c:v>
                </c:pt>
                <c:pt idx="825">
                  <c:v>-1.7341E-9</c:v>
                </c:pt>
                <c:pt idx="826">
                  <c:v>-1.7278E-9</c:v>
                </c:pt>
                <c:pt idx="827">
                  <c:v>-1.7215999999999999E-9</c:v>
                </c:pt>
                <c:pt idx="828">
                  <c:v>-1.7153000000000001E-9</c:v>
                </c:pt>
                <c:pt idx="829">
                  <c:v>-1.7091E-9</c:v>
                </c:pt>
                <c:pt idx="830">
                  <c:v>-1.7028E-9</c:v>
                </c:pt>
                <c:pt idx="831">
                  <c:v>-1.6965999999999999E-9</c:v>
                </c:pt>
                <c:pt idx="832">
                  <c:v>-1.6903E-9</c:v>
                </c:pt>
                <c:pt idx="833">
                  <c:v>-1.6841E-9</c:v>
                </c:pt>
                <c:pt idx="834">
                  <c:v>-1.6777999999999999E-9</c:v>
                </c:pt>
                <c:pt idx="835">
                  <c:v>-1.6716000000000001E-9</c:v>
                </c:pt>
                <c:pt idx="836">
                  <c:v>-1.6653E-9</c:v>
                </c:pt>
                <c:pt idx="837">
                  <c:v>-1.6591E-9</c:v>
                </c:pt>
                <c:pt idx="838">
                  <c:v>-1.6527999999999999E-9</c:v>
                </c:pt>
                <c:pt idx="839">
                  <c:v>-1.6466000000000001E-9</c:v>
                </c:pt>
                <c:pt idx="840">
                  <c:v>-1.6403E-9</c:v>
                </c:pt>
                <c:pt idx="841">
                  <c:v>-1.6341E-9</c:v>
                </c:pt>
                <c:pt idx="842">
                  <c:v>-1.6277999999999999E-9</c:v>
                </c:pt>
                <c:pt idx="843">
                  <c:v>-1.6216000000000001E-9</c:v>
                </c:pt>
                <c:pt idx="844">
                  <c:v>-1.6153E-9</c:v>
                </c:pt>
                <c:pt idx="845">
                  <c:v>-1.6091E-9</c:v>
                </c:pt>
                <c:pt idx="846">
                  <c:v>-1.6028000000000001E-9</c:v>
                </c:pt>
                <c:pt idx="847">
                  <c:v>-1.5966E-9</c:v>
                </c:pt>
                <c:pt idx="848">
                  <c:v>-1.5903E-9</c:v>
                </c:pt>
                <c:pt idx="849">
                  <c:v>-1.5840999999999999E-9</c:v>
                </c:pt>
                <c:pt idx="850">
                  <c:v>-1.5778000000000001E-9</c:v>
                </c:pt>
                <c:pt idx="851">
                  <c:v>-1.5716E-9</c:v>
                </c:pt>
                <c:pt idx="852">
                  <c:v>-1.5653E-9</c:v>
                </c:pt>
                <c:pt idx="853">
                  <c:v>-1.5590999999999999E-9</c:v>
                </c:pt>
                <c:pt idx="854">
                  <c:v>-1.5528000000000001E-9</c:v>
                </c:pt>
                <c:pt idx="855">
                  <c:v>-1.5466E-9</c:v>
                </c:pt>
                <c:pt idx="856">
                  <c:v>-1.5402999999999999E-9</c:v>
                </c:pt>
                <c:pt idx="857">
                  <c:v>-1.5340999999999999E-9</c:v>
                </c:pt>
                <c:pt idx="858">
                  <c:v>-1.5278E-9</c:v>
                </c:pt>
                <c:pt idx="859">
                  <c:v>-1.5216E-9</c:v>
                </c:pt>
                <c:pt idx="860">
                  <c:v>-1.5152999999999999E-9</c:v>
                </c:pt>
                <c:pt idx="861">
                  <c:v>-1.5091000000000001E-9</c:v>
                </c:pt>
                <c:pt idx="862">
                  <c:v>-1.5028E-9</c:v>
                </c:pt>
                <c:pt idx="863">
                  <c:v>-1.4966E-9</c:v>
                </c:pt>
                <c:pt idx="864">
                  <c:v>-1.4902999999999999E-9</c:v>
                </c:pt>
                <c:pt idx="865">
                  <c:v>-1.4841000000000001E-9</c:v>
                </c:pt>
                <c:pt idx="866">
                  <c:v>-1.4778E-9</c:v>
                </c:pt>
                <c:pt idx="867">
                  <c:v>-1.4716E-9</c:v>
                </c:pt>
                <c:pt idx="868">
                  <c:v>-1.4653000000000001E-9</c:v>
                </c:pt>
                <c:pt idx="869">
                  <c:v>-1.4591000000000001E-9</c:v>
                </c:pt>
                <c:pt idx="870">
                  <c:v>-1.4528E-9</c:v>
                </c:pt>
                <c:pt idx="871">
                  <c:v>-1.4465999999999999E-9</c:v>
                </c:pt>
                <c:pt idx="872">
                  <c:v>-1.4403000000000001E-9</c:v>
                </c:pt>
                <c:pt idx="873">
                  <c:v>-1.4341E-9</c:v>
                </c:pt>
                <c:pt idx="874">
                  <c:v>-1.4278E-9</c:v>
                </c:pt>
                <c:pt idx="875">
                  <c:v>-1.4215999999999999E-9</c:v>
                </c:pt>
                <c:pt idx="876">
                  <c:v>-1.4153000000000001E-9</c:v>
                </c:pt>
                <c:pt idx="877">
                  <c:v>-1.4091E-9</c:v>
                </c:pt>
                <c:pt idx="878">
                  <c:v>-1.4028E-9</c:v>
                </c:pt>
                <c:pt idx="879">
                  <c:v>-1.3965999999999999E-9</c:v>
                </c:pt>
                <c:pt idx="880">
                  <c:v>-1.3903E-9</c:v>
                </c:pt>
                <c:pt idx="881">
                  <c:v>-1.3841E-9</c:v>
                </c:pt>
                <c:pt idx="882">
                  <c:v>-1.3777999999999999E-9</c:v>
                </c:pt>
                <c:pt idx="883">
                  <c:v>-1.3716000000000001E-9</c:v>
                </c:pt>
                <c:pt idx="884">
                  <c:v>-1.3653E-9</c:v>
                </c:pt>
                <c:pt idx="885">
                  <c:v>-1.3591E-9</c:v>
                </c:pt>
                <c:pt idx="886">
                  <c:v>-1.3527999999999999E-9</c:v>
                </c:pt>
                <c:pt idx="887">
                  <c:v>-1.3466000000000001E-9</c:v>
                </c:pt>
                <c:pt idx="888">
                  <c:v>-1.3403E-9</c:v>
                </c:pt>
                <c:pt idx="889">
                  <c:v>-1.3341E-9</c:v>
                </c:pt>
                <c:pt idx="890">
                  <c:v>-1.3277999999999999E-9</c:v>
                </c:pt>
                <c:pt idx="891">
                  <c:v>-1.3216000000000001E-9</c:v>
                </c:pt>
                <c:pt idx="892">
                  <c:v>-1.3153E-9</c:v>
                </c:pt>
                <c:pt idx="893">
                  <c:v>-1.3091E-9</c:v>
                </c:pt>
                <c:pt idx="894">
                  <c:v>-1.3028000000000001E-9</c:v>
                </c:pt>
                <c:pt idx="895">
                  <c:v>-1.2966000000000001E-9</c:v>
                </c:pt>
                <c:pt idx="896">
                  <c:v>-1.2903E-9</c:v>
                </c:pt>
                <c:pt idx="897">
                  <c:v>-1.2840999999999999E-9</c:v>
                </c:pt>
                <c:pt idx="898">
                  <c:v>-1.2778000000000001E-9</c:v>
                </c:pt>
                <c:pt idx="899">
                  <c:v>-1.2716E-9</c:v>
                </c:pt>
                <c:pt idx="900">
                  <c:v>-1.2653E-9</c:v>
                </c:pt>
                <c:pt idx="901">
                  <c:v>-1.2590999999999999E-9</c:v>
                </c:pt>
                <c:pt idx="902">
                  <c:v>-1.2528000000000001E-9</c:v>
                </c:pt>
                <c:pt idx="903">
                  <c:v>-1.2466E-9</c:v>
                </c:pt>
                <c:pt idx="904">
                  <c:v>-1.2402999999999999E-9</c:v>
                </c:pt>
                <c:pt idx="905">
                  <c:v>-1.2340999999999999E-9</c:v>
                </c:pt>
                <c:pt idx="906">
                  <c:v>-1.2278E-9</c:v>
                </c:pt>
                <c:pt idx="907">
                  <c:v>-1.2216E-9</c:v>
                </c:pt>
                <c:pt idx="908">
                  <c:v>-1.2152999999999999E-9</c:v>
                </c:pt>
                <c:pt idx="909">
                  <c:v>-1.2091000000000001E-9</c:v>
                </c:pt>
                <c:pt idx="910">
                  <c:v>-1.2028E-9</c:v>
                </c:pt>
                <c:pt idx="911">
                  <c:v>-1.1966E-9</c:v>
                </c:pt>
                <c:pt idx="912">
                  <c:v>-1.1902999999999999E-9</c:v>
                </c:pt>
                <c:pt idx="913">
                  <c:v>-1.1841000000000001E-9</c:v>
                </c:pt>
                <c:pt idx="914">
                  <c:v>-1.1778E-9</c:v>
                </c:pt>
                <c:pt idx="915">
                  <c:v>-1.1716E-9</c:v>
                </c:pt>
                <c:pt idx="916">
                  <c:v>-1.1653000000000001E-9</c:v>
                </c:pt>
                <c:pt idx="917">
                  <c:v>-1.1591000000000001E-9</c:v>
                </c:pt>
                <c:pt idx="918">
                  <c:v>-1.1528E-9</c:v>
                </c:pt>
                <c:pt idx="919">
                  <c:v>-1.1465999999999999E-9</c:v>
                </c:pt>
                <c:pt idx="920">
                  <c:v>-1.1403000000000001E-9</c:v>
                </c:pt>
                <c:pt idx="921">
                  <c:v>-1.1341E-9</c:v>
                </c:pt>
                <c:pt idx="922">
                  <c:v>-1.1278E-9</c:v>
                </c:pt>
                <c:pt idx="923">
                  <c:v>-1.1215999999999999E-9</c:v>
                </c:pt>
                <c:pt idx="924">
                  <c:v>-1.1153000000000001E-9</c:v>
                </c:pt>
                <c:pt idx="925">
                  <c:v>-1.1091E-9</c:v>
                </c:pt>
                <c:pt idx="926">
                  <c:v>-1.1028E-9</c:v>
                </c:pt>
                <c:pt idx="927">
                  <c:v>-1.0965999999999999E-9</c:v>
                </c:pt>
                <c:pt idx="928">
                  <c:v>-1.0903000000000001E-9</c:v>
                </c:pt>
                <c:pt idx="929">
                  <c:v>-1.0841E-9</c:v>
                </c:pt>
                <c:pt idx="930">
                  <c:v>-1.0777999999999999E-9</c:v>
                </c:pt>
                <c:pt idx="931">
                  <c:v>-1.0715999999999999E-9</c:v>
                </c:pt>
                <c:pt idx="932">
                  <c:v>-1.0653E-9</c:v>
                </c:pt>
                <c:pt idx="933">
                  <c:v>-1.0591E-9</c:v>
                </c:pt>
                <c:pt idx="934">
                  <c:v>-1.0527999999999999E-9</c:v>
                </c:pt>
                <c:pt idx="935">
                  <c:v>-1.0466000000000001E-9</c:v>
                </c:pt>
                <c:pt idx="936">
                  <c:v>-1.0403E-9</c:v>
                </c:pt>
                <c:pt idx="937">
                  <c:v>-1.0341E-9</c:v>
                </c:pt>
                <c:pt idx="938">
                  <c:v>-1.0277999999999999E-9</c:v>
                </c:pt>
                <c:pt idx="939">
                  <c:v>-1.0216000000000001E-9</c:v>
                </c:pt>
                <c:pt idx="940">
                  <c:v>-1.0153E-9</c:v>
                </c:pt>
                <c:pt idx="941">
                  <c:v>-1.0091E-9</c:v>
                </c:pt>
                <c:pt idx="942">
                  <c:v>-1.0028000000000001E-9</c:v>
                </c:pt>
                <c:pt idx="943">
                  <c:v>-9.9660000000000005E-10</c:v>
                </c:pt>
                <c:pt idx="944">
                  <c:v>-9.9029999999999998E-10</c:v>
                </c:pt>
                <c:pt idx="945">
                  <c:v>-9.8409999999999994E-10</c:v>
                </c:pt>
                <c:pt idx="946">
                  <c:v>-9.7780000000000008E-10</c:v>
                </c:pt>
                <c:pt idx="947">
                  <c:v>-9.7160000000000004E-10</c:v>
                </c:pt>
                <c:pt idx="948">
                  <c:v>-9.6529999999999996E-10</c:v>
                </c:pt>
                <c:pt idx="949">
                  <c:v>-9.5909999999999992E-10</c:v>
                </c:pt>
                <c:pt idx="950">
                  <c:v>-9.5280000000000006E-10</c:v>
                </c:pt>
                <c:pt idx="951">
                  <c:v>-9.4660000000000002E-10</c:v>
                </c:pt>
                <c:pt idx="952">
                  <c:v>-9.4029999999999995E-10</c:v>
                </c:pt>
                <c:pt idx="953">
                  <c:v>-9.3409999999999991E-10</c:v>
                </c:pt>
                <c:pt idx="954">
                  <c:v>-9.2780000000000004E-10</c:v>
                </c:pt>
                <c:pt idx="955">
                  <c:v>-9.216E-10</c:v>
                </c:pt>
                <c:pt idx="956">
                  <c:v>-9.1530000000000003E-10</c:v>
                </c:pt>
                <c:pt idx="957">
                  <c:v>-9.0909999999999999E-10</c:v>
                </c:pt>
                <c:pt idx="958">
                  <c:v>-9.0280000000000003E-10</c:v>
                </c:pt>
                <c:pt idx="959">
                  <c:v>-8.9659999999999999E-10</c:v>
                </c:pt>
                <c:pt idx="960">
                  <c:v>-8.9030000000000002E-10</c:v>
                </c:pt>
                <c:pt idx="961">
                  <c:v>-8.8409999999999998E-10</c:v>
                </c:pt>
                <c:pt idx="962">
                  <c:v>-8.7780000000000001E-10</c:v>
                </c:pt>
                <c:pt idx="963">
                  <c:v>-8.7159999999999997E-10</c:v>
                </c:pt>
                <c:pt idx="964">
                  <c:v>-8.653E-10</c:v>
                </c:pt>
                <c:pt idx="965">
                  <c:v>-8.5909999999999996E-10</c:v>
                </c:pt>
                <c:pt idx="966">
                  <c:v>-8.5279999999999999E-10</c:v>
                </c:pt>
                <c:pt idx="967">
                  <c:v>-8.4659999999999995E-10</c:v>
                </c:pt>
                <c:pt idx="968">
                  <c:v>-8.4029999999999998E-10</c:v>
                </c:pt>
                <c:pt idx="969">
                  <c:v>-8.3410000000000005E-10</c:v>
                </c:pt>
                <c:pt idx="970">
                  <c:v>-8.2779999999999997E-10</c:v>
                </c:pt>
                <c:pt idx="971">
                  <c:v>-8.2160000000000004E-10</c:v>
                </c:pt>
                <c:pt idx="972">
                  <c:v>-8.1529999999999997E-10</c:v>
                </c:pt>
                <c:pt idx="973">
                  <c:v>-8.0910000000000003E-10</c:v>
                </c:pt>
                <c:pt idx="974">
                  <c:v>-8.0279999999999996E-10</c:v>
                </c:pt>
                <c:pt idx="975">
                  <c:v>-7.9660000000000002E-10</c:v>
                </c:pt>
                <c:pt idx="976">
                  <c:v>-7.9029999999999995E-10</c:v>
                </c:pt>
                <c:pt idx="977">
                  <c:v>-7.8410000000000001E-10</c:v>
                </c:pt>
                <c:pt idx="978">
                  <c:v>-7.7780000000000004E-10</c:v>
                </c:pt>
                <c:pt idx="979">
                  <c:v>-7.716E-10</c:v>
                </c:pt>
                <c:pt idx="980">
                  <c:v>-7.6530000000000004E-10</c:v>
                </c:pt>
                <c:pt idx="981">
                  <c:v>-7.5909999999999999E-10</c:v>
                </c:pt>
                <c:pt idx="982">
                  <c:v>-7.5280000000000003E-10</c:v>
                </c:pt>
                <c:pt idx="983">
                  <c:v>-7.4659999999999999E-10</c:v>
                </c:pt>
                <c:pt idx="984">
                  <c:v>-7.4030000000000002E-10</c:v>
                </c:pt>
                <c:pt idx="985">
                  <c:v>-7.3409999999999998E-10</c:v>
                </c:pt>
                <c:pt idx="986">
                  <c:v>-7.2780000000000001E-10</c:v>
                </c:pt>
                <c:pt idx="987">
                  <c:v>-7.2159999999999997E-10</c:v>
                </c:pt>
                <c:pt idx="988">
                  <c:v>-7.153E-10</c:v>
                </c:pt>
                <c:pt idx="989">
                  <c:v>-7.0909999999999996E-10</c:v>
                </c:pt>
                <c:pt idx="990">
                  <c:v>-7.0279999999999999E-10</c:v>
                </c:pt>
                <c:pt idx="991">
                  <c:v>-6.9659999999999995E-10</c:v>
                </c:pt>
                <c:pt idx="992">
                  <c:v>-6.9029999999999998E-10</c:v>
                </c:pt>
                <c:pt idx="993">
                  <c:v>-6.8410000000000005E-10</c:v>
                </c:pt>
                <c:pt idx="994">
                  <c:v>-6.7779999999999998E-10</c:v>
                </c:pt>
                <c:pt idx="995">
                  <c:v>-6.7160000000000004E-10</c:v>
                </c:pt>
                <c:pt idx="996">
                  <c:v>-6.6529999999999997E-10</c:v>
                </c:pt>
                <c:pt idx="997">
                  <c:v>-6.5910000000000003E-10</c:v>
                </c:pt>
                <c:pt idx="998">
                  <c:v>-6.5279999999999996E-10</c:v>
                </c:pt>
                <c:pt idx="999">
                  <c:v>-6.4660000000000002E-10</c:v>
                </c:pt>
                <c:pt idx="1000">
                  <c:v>-6.4029999999999995E-10</c:v>
                </c:pt>
                <c:pt idx="1001">
                  <c:v>-6.3410000000000001E-10</c:v>
                </c:pt>
                <c:pt idx="1002">
                  <c:v>-6.2780000000000004E-10</c:v>
                </c:pt>
                <c:pt idx="1003">
                  <c:v>-6.216E-10</c:v>
                </c:pt>
                <c:pt idx="1004">
                  <c:v>-6.1530000000000004E-10</c:v>
                </c:pt>
                <c:pt idx="1005">
                  <c:v>-6.091E-10</c:v>
                </c:pt>
                <c:pt idx="1006">
                  <c:v>-6.0280000000000003E-10</c:v>
                </c:pt>
                <c:pt idx="1007">
                  <c:v>-5.9659999999999999E-10</c:v>
                </c:pt>
                <c:pt idx="1008">
                  <c:v>-5.9030000000000002E-10</c:v>
                </c:pt>
                <c:pt idx="1009">
                  <c:v>-5.8409999999999998E-10</c:v>
                </c:pt>
                <c:pt idx="1010">
                  <c:v>-5.7780000000000001E-10</c:v>
                </c:pt>
                <c:pt idx="1011">
                  <c:v>-5.7159999999999997E-10</c:v>
                </c:pt>
                <c:pt idx="1012">
                  <c:v>-5.653E-10</c:v>
                </c:pt>
                <c:pt idx="1013">
                  <c:v>-5.5909999999999996E-10</c:v>
                </c:pt>
                <c:pt idx="1014">
                  <c:v>-5.5279999999999999E-10</c:v>
                </c:pt>
                <c:pt idx="1015">
                  <c:v>-5.4659999999999995E-10</c:v>
                </c:pt>
                <c:pt idx="1016">
                  <c:v>-5.4029999999999999E-10</c:v>
                </c:pt>
                <c:pt idx="1017">
                  <c:v>-5.3410000000000005E-10</c:v>
                </c:pt>
                <c:pt idx="1018">
                  <c:v>-5.2779999999999998E-10</c:v>
                </c:pt>
                <c:pt idx="1019">
                  <c:v>-5.2160000000000004E-10</c:v>
                </c:pt>
                <c:pt idx="1020">
                  <c:v>-5.1529999999999997E-10</c:v>
                </c:pt>
                <c:pt idx="1021">
                  <c:v>-5.0910000000000003E-10</c:v>
                </c:pt>
                <c:pt idx="1022">
                  <c:v>-5.0279999999999996E-10</c:v>
                </c:pt>
                <c:pt idx="1023">
                  <c:v>-4.9660000000000002E-10</c:v>
                </c:pt>
                <c:pt idx="1024">
                  <c:v>-4.9029999999999995E-10</c:v>
                </c:pt>
                <c:pt idx="1025">
                  <c:v>-4.8410000000000001E-10</c:v>
                </c:pt>
                <c:pt idx="1026">
                  <c:v>-4.7780000000000005E-10</c:v>
                </c:pt>
                <c:pt idx="1027">
                  <c:v>-4.7160000000000001E-10</c:v>
                </c:pt>
                <c:pt idx="1028">
                  <c:v>-4.6529999999999999E-10</c:v>
                </c:pt>
                <c:pt idx="1029">
                  <c:v>-4.591E-10</c:v>
                </c:pt>
                <c:pt idx="1030">
                  <c:v>-4.5279999999999998E-10</c:v>
                </c:pt>
                <c:pt idx="1031">
                  <c:v>-4.4659999999999999E-10</c:v>
                </c:pt>
                <c:pt idx="1032">
                  <c:v>-4.4030000000000002E-10</c:v>
                </c:pt>
                <c:pt idx="1033">
                  <c:v>-4.3409999999999998E-10</c:v>
                </c:pt>
                <c:pt idx="1034">
                  <c:v>-4.2780000000000001E-10</c:v>
                </c:pt>
                <c:pt idx="1035">
                  <c:v>-4.2160000000000002E-10</c:v>
                </c:pt>
                <c:pt idx="1036">
                  <c:v>-4.153E-10</c:v>
                </c:pt>
                <c:pt idx="1037">
                  <c:v>-4.0910000000000001E-10</c:v>
                </c:pt>
                <c:pt idx="1038">
                  <c:v>-4.0279999999999999E-10</c:v>
                </c:pt>
                <c:pt idx="1039">
                  <c:v>-3.9660000000000001E-10</c:v>
                </c:pt>
                <c:pt idx="1040">
                  <c:v>-3.9029999999999999E-10</c:v>
                </c:pt>
                <c:pt idx="1041">
                  <c:v>-3.841E-10</c:v>
                </c:pt>
                <c:pt idx="1042">
                  <c:v>-3.7779999999999998E-10</c:v>
                </c:pt>
                <c:pt idx="1043">
                  <c:v>-3.7159999999999999E-10</c:v>
                </c:pt>
                <c:pt idx="1044">
                  <c:v>-3.6530000000000002E-10</c:v>
                </c:pt>
                <c:pt idx="1045">
                  <c:v>-3.5909999999999998E-10</c:v>
                </c:pt>
                <c:pt idx="1046">
                  <c:v>-3.5280000000000001E-10</c:v>
                </c:pt>
                <c:pt idx="1047">
                  <c:v>-3.4660000000000002E-10</c:v>
                </c:pt>
                <c:pt idx="1048">
                  <c:v>-3.403E-10</c:v>
                </c:pt>
                <c:pt idx="1049">
                  <c:v>-3.3410000000000001E-10</c:v>
                </c:pt>
                <c:pt idx="1050">
                  <c:v>-3.278E-10</c:v>
                </c:pt>
                <c:pt idx="1051">
                  <c:v>-3.2160000000000001E-10</c:v>
                </c:pt>
                <c:pt idx="1052">
                  <c:v>-3.1529999999999999E-10</c:v>
                </c:pt>
                <c:pt idx="1053">
                  <c:v>-3.091E-10</c:v>
                </c:pt>
                <c:pt idx="1054">
                  <c:v>-3.0279999999999998E-10</c:v>
                </c:pt>
                <c:pt idx="1055">
                  <c:v>-2.9659999999999999E-10</c:v>
                </c:pt>
                <c:pt idx="1056">
                  <c:v>-2.9030000000000002E-10</c:v>
                </c:pt>
                <c:pt idx="1057">
                  <c:v>-2.8409999999999998E-10</c:v>
                </c:pt>
                <c:pt idx="1058">
                  <c:v>-2.7780000000000001E-10</c:v>
                </c:pt>
                <c:pt idx="1059">
                  <c:v>-2.7160000000000002E-10</c:v>
                </c:pt>
                <c:pt idx="1060">
                  <c:v>-2.653E-10</c:v>
                </c:pt>
                <c:pt idx="1061">
                  <c:v>-2.5910000000000002E-10</c:v>
                </c:pt>
                <c:pt idx="1062">
                  <c:v>-2.528E-10</c:v>
                </c:pt>
                <c:pt idx="1063">
                  <c:v>-2.4660000000000001E-10</c:v>
                </c:pt>
                <c:pt idx="1064">
                  <c:v>-2.4029999999999999E-10</c:v>
                </c:pt>
                <c:pt idx="1065">
                  <c:v>-2.341E-10</c:v>
                </c:pt>
                <c:pt idx="1066">
                  <c:v>-2.278E-10</c:v>
                </c:pt>
                <c:pt idx="1067">
                  <c:v>-2.2159999999999999E-10</c:v>
                </c:pt>
                <c:pt idx="1068">
                  <c:v>-2.153E-10</c:v>
                </c:pt>
                <c:pt idx="1069">
                  <c:v>-2.0910000000000001E-10</c:v>
                </c:pt>
                <c:pt idx="1070">
                  <c:v>-2.0279999999999999E-10</c:v>
                </c:pt>
                <c:pt idx="1071">
                  <c:v>-1.966E-10</c:v>
                </c:pt>
                <c:pt idx="1072">
                  <c:v>-1.903E-10</c:v>
                </c:pt>
                <c:pt idx="1073">
                  <c:v>-1.8409999999999999E-10</c:v>
                </c:pt>
                <c:pt idx="1074">
                  <c:v>-1.778E-10</c:v>
                </c:pt>
                <c:pt idx="1075">
                  <c:v>-1.7160000000000001E-10</c:v>
                </c:pt>
                <c:pt idx="1076">
                  <c:v>-1.6529999999999999E-10</c:v>
                </c:pt>
                <c:pt idx="1077">
                  <c:v>-1.591E-10</c:v>
                </c:pt>
                <c:pt idx="1078">
                  <c:v>-1.528E-10</c:v>
                </c:pt>
                <c:pt idx="1079">
                  <c:v>-1.4659999999999999E-10</c:v>
                </c:pt>
                <c:pt idx="1080">
                  <c:v>-1.403E-10</c:v>
                </c:pt>
                <c:pt idx="1081">
                  <c:v>-1.3410000000000001E-10</c:v>
                </c:pt>
                <c:pt idx="1082">
                  <c:v>-1.2779999999999999E-10</c:v>
                </c:pt>
                <c:pt idx="1083">
                  <c:v>-1.216E-10</c:v>
                </c:pt>
                <c:pt idx="1084">
                  <c:v>-1.1530000000000001E-10</c:v>
                </c:pt>
                <c:pt idx="1085">
                  <c:v>-1.091E-10</c:v>
                </c:pt>
                <c:pt idx="1086">
                  <c:v>-1.028E-10</c:v>
                </c:pt>
                <c:pt idx="1087">
                  <c:v>-9.6599999999999995E-11</c:v>
                </c:pt>
                <c:pt idx="1088">
                  <c:v>-9.0300000000000001E-11</c:v>
                </c:pt>
                <c:pt idx="1089">
                  <c:v>-8.4099999999999999E-11</c:v>
                </c:pt>
                <c:pt idx="1090">
                  <c:v>-7.7800000000000005E-11</c:v>
                </c:pt>
                <c:pt idx="1091">
                  <c:v>-7.1600000000000003E-11</c:v>
                </c:pt>
                <c:pt idx="1092">
                  <c:v>-6.5299999999999997E-11</c:v>
                </c:pt>
                <c:pt idx="1093">
                  <c:v>-5.9099999999999995E-11</c:v>
                </c:pt>
                <c:pt idx="1094">
                  <c:v>-5.2800000000000001E-11</c:v>
                </c:pt>
                <c:pt idx="1095">
                  <c:v>-4.6599999999999999E-11</c:v>
                </c:pt>
                <c:pt idx="1096">
                  <c:v>-4.0299999999999999E-11</c:v>
                </c:pt>
                <c:pt idx="1097">
                  <c:v>-3.4099999999999997E-11</c:v>
                </c:pt>
                <c:pt idx="1098">
                  <c:v>-2.78E-11</c:v>
                </c:pt>
                <c:pt idx="1099">
                  <c:v>-2.1599999999999998E-11</c:v>
                </c:pt>
                <c:pt idx="1100">
                  <c:v>-1.5300000000000001E-11</c:v>
                </c:pt>
                <c:pt idx="1101">
                  <c:v>-9.0999999999999996E-12</c:v>
                </c:pt>
                <c:pt idx="1102">
                  <c:v>-2.8000000000000002E-12</c:v>
                </c:pt>
                <c:pt idx="1103">
                  <c:v>3.4000000000000001E-12</c:v>
                </c:pt>
                <c:pt idx="1104">
                  <c:v>9.6999999999999995E-12</c:v>
                </c:pt>
                <c:pt idx="1105">
                  <c:v>1.5900000000000001E-11</c:v>
                </c:pt>
                <c:pt idx="1106">
                  <c:v>2.2200000000000002E-11</c:v>
                </c:pt>
                <c:pt idx="1107">
                  <c:v>2.84E-11</c:v>
                </c:pt>
                <c:pt idx="1108">
                  <c:v>3.47E-11</c:v>
                </c:pt>
                <c:pt idx="1109">
                  <c:v>4.0900000000000002E-11</c:v>
                </c:pt>
                <c:pt idx="1110">
                  <c:v>4.7200000000000002E-11</c:v>
                </c:pt>
                <c:pt idx="1111">
                  <c:v>5.3399999999999998E-11</c:v>
                </c:pt>
                <c:pt idx="1112">
                  <c:v>5.9699999999999998E-11</c:v>
                </c:pt>
                <c:pt idx="1113">
                  <c:v>6.59E-11</c:v>
                </c:pt>
                <c:pt idx="1114">
                  <c:v>7.2199999999999994E-11</c:v>
                </c:pt>
                <c:pt idx="1115">
                  <c:v>7.8399999999999996E-11</c:v>
                </c:pt>
                <c:pt idx="1116">
                  <c:v>8.4700000000000002E-11</c:v>
                </c:pt>
                <c:pt idx="1117">
                  <c:v>9.0900000000000004E-11</c:v>
                </c:pt>
                <c:pt idx="1118">
                  <c:v>9.7199999999999998E-11</c:v>
                </c:pt>
                <c:pt idx="1119">
                  <c:v>1.034E-10</c:v>
                </c:pt>
                <c:pt idx="1120">
                  <c:v>1.0970000000000001E-10</c:v>
                </c:pt>
                <c:pt idx="1121">
                  <c:v>1.159E-10</c:v>
                </c:pt>
                <c:pt idx="1122">
                  <c:v>1.222E-10</c:v>
                </c:pt>
                <c:pt idx="1123">
                  <c:v>1.2839999999999999E-10</c:v>
                </c:pt>
                <c:pt idx="1124">
                  <c:v>1.3470000000000001E-10</c:v>
                </c:pt>
                <c:pt idx="1125">
                  <c:v>1.409E-10</c:v>
                </c:pt>
                <c:pt idx="1126">
                  <c:v>1.4719999999999999E-10</c:v>
                </c:pt>
                <c:pt idx="1127">
                  <c:v>1.5340000000000001E-10</c:v>
                </c:pt>
                <c:pt idx="1128">
                  <c:v>1.597E-10</c:v>
                </c:pt>
                <c:pt idx="1129">
                  <c:v>1.6589999999999999E-10</c:v>
                </c:pt>
                <c:pt idx="1130">
                  <c:v>1.7220000000000001E-10</c:v>
                </c:pt>
                <c:pt idx="1131">
                  <c:v>1.784E-10</c:v>
                </c:pt>
                <c:pt idx="1132">
                  <c:v>1.8469999999999999E-10</c:v>
                </c:pt>
                <c:pt idx="1133">
                  <c:v>1.9090000000000001E-10</c:v>
                </c:pt>
                <c:pt idx="1134">
                  <c:v>1.972E-10</c:v>
                </c:pt>
                <c:pt idx="1135">
                  <c:v>2.0339999999999999E-10</c:v>
                </c:pt>
                <c:pt idx="1136">
                  <c:v>2.0970000000000001E-10</c:v>
                </c:pt>
                <c:pt idx="1137">
                  <c:v>2.159E-10</c:v>
                </c:pt>
                <c:pt idx="1138">
                  <c:v>2.2219999999999999E-10</c:v>
                </c:pt>
                <c:pt idx="1139">
                  <c:v>2.2840000000000001E-10</c:v>
                </c:pt>
                <c:pt idx="1140">
                  <c:v>2.3469999999999998E-10</c:v>
                </c:pt>
                <c:pt idx="1141">
                  <c:v>2.4090000000000002E-10</c:v>
                </c:pt>
                <c:pt idx="1142">
                  <c:v>2.4719999999999998E-10</c:v>
                </c:pt>
                <c:pt idx="1143">
                  <c:v>2.5340000000000002E-10</c:v>
                </c:pt>
                <c:pt idx="1144">
                  <c:v>2.5969999999999999E-10</c:v>
                </c:pt>
                <c:pt idx="1145">
                  <c:v>2.6589999999999998E-10</c:v>
                </c:pt>
                <c:pt idx="1146">
                  <c:v>2.722E-10</c:v>
                </c:pt>
                <c:pt idx="1147">
                  <c:v>2.7839999999999999E-10</c:v>
                </c:pt>
                <c:pt idx="1148">
                  <c:v>2.8470000000000001E-10</c:v>
                </c:pt>
                <c:pt idx="1149">
                  <c:v>2.909E-10</c:v>
                </c:pt>
                <c:pt idx="1150">
                  <c:v>2.9720000000000002E-10</c:v>
                </c:pt>
                <c:pt idx="1151">
                  <c:v>3.0340000000000001E-10</c:v>
                </c:pt>
                <c:pt idx="1152">
                  <c:v>3.0969999999999997E-10</c:v>
                </c:pt>
                <c:pt idx="1153">
                  <c:v>3.1590000000000002E-10</c:v>
                </c:pt>
                <c:pt idx="1154">
                  <c:v>3.2219999999999998E-10</c:v>
                </c:pt>
                <c:pt idx="1155">
                  <c:v>3.2840000000000002E-10</c:v>
                </c:pt>
                <c:pt idx="1156">
                  <c:v>3.3469999999999999E-10</c:v>
                </c:pt>
                <c:pt idx="1157">
                  <c:v>3.4089999999999998E-10</c:v>
                </c:pt>
                <c:pt idx="1158">
                  <c:v>3.472E-10</c:v>
                </c:pt>
                <c:pt idx="1159">
                  <c:v>3.5339999999999999E-10</c:v>
                </c:pt>
                <c:pt idx="1160">
                  <c:v>3.5970000000000001E-10</c:v>
                </c:pt>
                <c:pt idx="1161">
                  <c:v>3.659E-10</c:v>
                </c:pt>
                <c:pt idx="1162">
                  <c:v>3.7220000000000002E-10</c:v>
                </c:pt>
                <c:pt idx="1163">
                  <c:v>3.7840000000000001E-10</c:v>
                </c:pt>
                <c:pt idx="1164">
                  <c:v>3.8469999999999997E-10</c:v>
                </c:pt>
                <c:pt idx="1165">
                  <c:v>3.9090000000000001E-10</c:v>
                </c:pt>
                <c:pt idx="1166">
                  <c:v>3.9719999999999998E-10</c:v>
                </c:pt>
                <c:pt idx="1167">
                  <c:v>4.0340000000000002E-10</c:v>
                </c:pt>
                <c:pt idx="1168">
                  <c:v>4.0969999999999999E-10</c:v>
                </c:pt>
                <c:pt idx="1169">
                  <c:v>4.1589999999999998E-10</c:v>
                </c:pt>
                <c:pt idx="1170">
                  <c:v>4.222E-10</c:v>
                </c:pt>
                <c:pt idx="1171">
                  <c:v>4.2839999999999999E-10</c:v>
                </c:pt>
                <c:pt idx="1172">
                  <c:v>4.3470000000000001E-10</c:v>
                </c:pt>
                <c:pt idx="1173">
                  <c:v>4.409E-10</c:v>
                </c:pt>
                <c:pt idx="1174">
                  <c:v>4.4720000000000002E-10</c:v>
                </c:pt>
                <c:pt idx="1175">
                  <c:v>4.5340000000000001E-10</c:v>
                </c:pt>
                <c:pt idx="1176">
                  <c:v>4.5970000000000003E-10</c:v>
                </c:pt>
                <c:pt idx="1177">
                  <c:v>4.6590000000000001E-10</c:v>
                </c:pt>
                <c:pt idx="1178">
                  <c:v>4.7219999999999998E-10</c:v>
                </c:pt>
                <c:pt idx="1179">
                  <c:v>4.7840000000000002E-10</c:v>
                </c:pt>
                <c:pt idx="1180">
                  <c:v>4.8469999999999999E-10</c:v>
                </c:pt>
                <c:pt idx="1181">
                  <c:v>4.9090000000000003E-10</c:v>
                </c:pt>
                <c:pt idx="1182">
                  <c:v>4.972E-10</c:v>
                </c:pt>
                <c:pt idx="1183">
                  <c:v>5.0340000000000004E-10</c:v>
                </c:pt>
                <c:pt idx="1184">
                  <c:v>5.0970000000000001E-10</c:v>
                </c:pt>
                <c:pt idx="1185">
                  <c:v>5.1590000000000005E-10</c:v>
                </c:pt>
                <c:pt idx="1186">
                  <c:v>5.2220000000000002E-10</c:v>
                </c:pt>
                <c:pt idx="1187">
                  <c:v>5.2839999999999995E-10</c:v>
                </c:pt>
                <c:pt idx="1188">
                  <c:v>5.3470000000000003E-10</c:v>
                </c:pt>
                <c:pt idx="1189">
                  <c:v>5.4089999999999996E-10</c:v>
                </c:pt>
                <c:pt idx="1190">
                  <c:v>5.4720000000000003E-10</c:v>
                </c:pt>
                <c:pt idx="1191">
                  <c:v>5.5339999999999997E-10</c:v>
                </c:pt>
                <c:pt idx="1192">
                  <c:v>5.5970000000000004E-10</c:v>
                </c:pt>
                <c:pt idx="1193">
                  <c:v>5.6589999999999998E-10</c:v>
                </c:pt>
                <c:pt idx="1194">
                  <c:v>5.7220000000000005E-10</c:v>
                </c:pt>
                <c:pt idx="1195">
                  <c:v>5.7839999999999999E-10</c:v>
                </c:pt>
                <c:pt idx="1196">
                  <c:v>5.8469999999999996E-10</c:v>
                </c:pt>
                <c:pt idx="1197">
                  <c:v>5.909E-10</c:v>
                </c:pt>
                <c:pt idx="1198">
                  <c:v>5.9719999999999996E-10</c:v>
                </c:pt>
                <c:pt idx="1199">
                  <c:v>6.034E-10</c:v>
                </c:pt>
                <c:pt idx="1200">
                  <c:v>6.0969999999999997E-10</c:v>
                </c:pt>
                <c:pt idx="1201">
                  <c:v>6.1590000000000001E-10</c:v>
                </c:pt>
                <c:pt idx="1202">
                  <c:v>6.2219999999999998E-10</c:v>
                </c:pt>
                <c:pt idx="1203">
                  <c:v>6.2840000000000002E-10</c:v>
                </c:pt>
                <c:pt idx="1204">
                  <c:v>6.3469999999999999E-10</c:v>
                </c:pt>
                <c:pt idx="1205">
                  <c:v>6.4090000000000003E-10</c:v>
                </c:pt>
                <c:pt idx="1206">
                  <c:v>6.472E-10</c:v>
                </c:pt>
                <c:pt idx="1207">
                  <c:v>6.5340000000000004E-10</c:v>
                </c:pt>
                <c:pt idx="1208">
                  <c:v>6.5970000000000001E-10</c:v>
                </c:pt>
                <c:pt idx="1209">
                  <c:v>6.6590000000000005E-10</c:v>
                </c:pt>
                <c:pt idx="1210">
                  <c:v>6.7220000000000002E-10</c:v>
                </c:pt>
                <c:pt idx="1211">
                  <c:v>6.7839999999999995E-10</c:v>
                </c:pt>
                <c:pt idx="1212">
                  <c:v>6.8470000000000002E-10</c:v>
                </c:pt>
                <c:pt idx="1213">
                  <c:v>6.9089999999999996E-10</c:v>
                </c:pt>
                <c:pt idx="1214">
                  <c:v>6.9720000000000003E-10</c:v>
                </c:pt>
                <c:pt idx="1215">
                  <c:v>7.0339999999999997E-10</c:v>
                </c:pt>
                <c:pt idx="1216">
                  <c:v>7.0970000000000004E-10</c:v>
                </c:pt>
                <c:pt idx="1217">
                  <c:v>7.1589999999999998E-10</c:v>
                </c:pt>
                <c:pt idx="1218">
                  <c:v>7.2220000000000005E-10</c:v>
                </c:pt>
                <c:pt idx="1219">
                  <c:v>7.2839999999999999E-10</c:v>
                </c:pt>
                <c:pt idx="1220">
                  <c:v>7.3469999999999995E-10</c:v>
                </c:pt>
                <c:pt idx="1221">
                  <c:v>7.409E-10</c:v>
                </c:pt>
                <c:pt idx="1222">
                  <c:v>7.4719999999999996E-10</c:v>
                </c:pt>
                <c:pt idx="1223">
                  <c:v>7.534E-10</c:v>
                </c:pt>
                <c:pt idx="1224">
                  <c:v>7.5969999999999997E-10</c:v>
                </c:pt>
                <c:pt idx="1225">
                  <c:v>7.6590000000000001E-10</c:v>
                </c:pt>
                <c:pt idx="1226">
                  <c:v>7.7219999999999998E-10</c:v>
                </c:pt>
                <c:pt idx="1227">
                  <c:v>7.7840000000000002E-10</c:v>
                </c:pt>
                <c:pt idx="1228">
                  <c:v>7.8469999999999999E-10</c:v>
                </c:pt>
                <c:pt idx="1229">
                  <c:v>7.9090000000000003E-10</c:v>
                </c:pt>
                <c:pt idx="1230">
                  <c:v>7.972E-10</c:v>
                </c:pt>
                <c:pt idx="1231">
                  <c:v>8.0340000000000004E-10</c:v>
                </c:pt>
                <c:pt idx="1232">
                  <c:v>8.0970000000000001E-10</c:v>
                </c:pt>
                <c:pt idx="1233">
                  <c:v>8.1590000000000005E-10</c:v>
                </c:pt>
                <c:pt idx="1234">
                  <c:v>8.2220000000000001E-10</c:v>
                </c:pt>
                <c:pt idx="1235">
                  <c:v>8.2839999999999995E-10</c:v>
                </c:pt>
                <c:pt idx="1236">
                  <c:v>8.3470000000000002E-10</c:v>
                </c:pt>
                <c:pt idx="1237">
                  <c:v>8.4089999999999996E-10</c:v>
                </c:pt>
                <c:pt idx="1238">
                  <c:v>8.4720000000000003E-10</c:v>
                </c:pt>
                <c:pt idx="1239">
                  <c:v>8.5339999999999997E-10</c:v>
                </c:pt>
                <c:pt idx="1240">
                  <c:v>8.5970000000000004E-10</c:v>
                </c:pt>
                <c:pt idx="1241">
                  <c:v>8.6589999999999998E-10</c:v>
                </c:pt>
                <c:pt idx="1242">
                  <c:v>8.7220000000000005E-10</c:v>
                </c:pt>
                <c:pt idx="1243">
                  <c:v>8.7839999999999999E-10</c:v>
                </c:pt>
                <c:pt idx="1244">
                  <c:v>8.8469999999999995E-10</c:v>
                </c:pt>
                <c:pt idx="1245">
                  <c:v>8.9089999999999999E-10</c:v>
                </c:pt>
                <c:pt idx="1246">
                  <c:v>8.9719999999999996E-10</c:v>
                </c:pt>
                <c:pt idx="1247">
                  <c:v>9.034E-10</c:v>
                </c:pt>
                <c:pt idx="1248">
                  <c:v>9.0969999999999997E-10</c:v>
                </c:pt>
                <c:pt idx="1249">
                  <c:v>9.1590000000000001E-10</c:v>
                </c:pt>
                <c:pt idx="1250">
                  <c:v>9.2219999999999998E-10</c:v>
                </c:pt>
                <c:pt idx="1251">
                  <c:v>9.2840000000000002E-10</c:v>
                </c:pt>
                <c:pt idx="1252">
                  <c:v>9.3470000000000009E-10</c:v>
                </c:pt>
                <c:pt idx="1253">
                  <c:v>9.4089999999999993E-10</c:v>
                </c:pt>
                <c:pt idx="1254">
                  <c:v>9.472E-10</c:v>
                </c:pt>
                <c:pt idx="1255">
                  <c:v>9.5340000000000004E-10</c:v>
                </c:pt>
                <c:pt idx="1256">
                  <c:v>9.596999999999999E-10</c:v>
                </c:pt>
                <c:pt idx="1257">
                  <c:v>9.6589999999999994E-10</c:v>
                </c:pt>
                <c:pt idx="1258">
                  <c:v>9.7220000000000001E-10</c:v>
                </c:pt>
                <c:pt idx="1259">
                  <c:v>9.7840000000000005E-10</c:v>
                </c:pt>
                <c:pt idx="1260">
                  <c:v>9.8469999999999992E-10</c:v>
                </c:pt>
                <c:pt idx="1261">
                  <c:v>9.9089999999999996E-10</c:v>
                </c:pt>
                <c:pt idx="1262">
                  <c:v>9.9720000000000003E-10</c:v>
                </c:pt>
                <c:pt idx="1263">
                  <c:v>1.0034000000000001E-9</c:v>
                </c:pt>
                <c:pt idx="1264">
                  <c:v>1.0096999999999999E-9</c:v>
                </c:pt>
                <c:pt idx="1265">
                  <c:v>1.0159E-9</c:v>
                </c:pt>
                <c:pt idx="1266">
                  <c:v>1.0222E-9</c:v>
                </c:pt>
                <c:pt idx="1267">
                  <c:v>1.0284000000000001E-9</c:v>
                </c:pt>
                <c:pt idx="1268">
                  <c:v>1.0347E-9</c:v>
                </c:pt>
                <c:pt idx="1269">
                  <c:v>1.0409E-9</c:v>
                </c:pt>
                <c:pt idx="1270">
                  <c:v>1.0472000000000001E-9</c:v>
                </c:pt>
                <c:pt idx="1271">
                  <c:v>1.0533999999999999E-9</c:v>
                </c:pt>
                <c:pt idx="1272">
                  <c:v>1.0597E-9</c:v>
                </c:pt>
                <c:pt idx="1273">
                  <c:v>1.0659E-9</c:v>
                </c:pt>
                <c:pt idx="1274">
                  <c:v>1.0722000000000001E-9</c:v>
                </c:pt>
                <c:pt idx="1275">
                  <c:v>1.0783999999999999E-9</c:v>
                </c:pt>
                <c:pt idx="1276">
                  <c:v>1.0847E-9</c:v>
                </c:pt>
                <c:pt idx="1277">
                  <c:v>1.0909E-9</c:v>
                </c:pt>
                <c:pt idx="1278">
                  <c:v>1.0972000000000001E-9</c:v>
                </c:pt>
                <c:pt idx="1279">
                  <c:v>1.1033999999999999E-9</c:v>
                </c:pt>
                <c:pt idx="1280">
                  <c:v>1.1097E-9</c:v>
                </c:pt>
                <c:pt idx="1281">
                  <c:v>1.1159E-9</c:v>
                </c:pt>
                <c:pt idx="1282">
                  <c:v>1.1221999999999999E-9</c:v>
                </c:pt>
                <c:pt idx="1283">
                  <c:v>1.1283999999999999E-9</c:v>
                </c:pt>
                <c:pt idx="1284">
                  <c:v>1.1347E-9</c:v>
                </c:pt>
                <c:pt idx="1285">
                  <c:v>1.1409000000000001E-9</c:v>
                </c:pt>
                <c:pt idx="1286">
                  <c:v>1.1471999999999999E-9</c:v>
                </c:pt>
                <c:pt idx="1287">
                  <c:v>1.1534E-9</c:v>
                </c:pt>
                <c:pt idx="1288">
                  <c:v>1.1597E-9</c:v>
                </c:pt>
                <c:pt idx="1289">
                  <c:v>1.1659000000000001E-9</c:v>
                </c:pt>
                <c:pt idx="1290">
                  <c:v>1.1721999999999999E-9</c:v>
                </c:pt>
                <c:pt idx="1291">
                  <c:v>1.1784E-9</c:v>
                </c:pt>
                <c:pt idx="1292">
                  <c:v>1.1847000000000001E-9</c:v>
                </c:pt>
                <c:pt idx="1293">
                  <c:v>1.1909000000000001E-9</c:v>
                </c:pt>
                <c:pt idx="1294">
                  <c:v>1.1972E-9</c:v>
                </c:pt>
                <c:pt idx="1295">
                  <c:v>1.2034E-9</c:v>
                </c:pt>
                <c:pt idx="1296">
                  <c:v>1.2097000000000001E-9</c:v>
                </c:pt>
                <c:pt idx="1297">
                  <c:v>1.2158999999999999E-9</c:v>
                </c:pt>
                <c:pt idx="1298">
                  <c:v>1.2222E-9</c:v>
                </c:pt>
                <c:pt idx="1299">
                  <c:v>1.2284E-9</c:v>
                </c:pt>
                <c:pt idx="1300">
                  <c:v>1.2347000000000001E-9</c:v>
                </c:pt>
                <c:pt idx="1301">
                  <c:v>1.2408999999999999E-9</c:v>
                </c:pt>
                <c:pt idx="1302">
                  <c:v>1.2472E-9</c:v>
                </c:pt>
                <c:pt idx="1303">
                  <c:v>1.2534E-9</c:v>
                </c:pt>
                <c:pt idx="1304">
                  <c:v>1.2596999999999999E-9</c:v>
                </c:pt>
                <c:pt idx="1305">
                  <c:v>1.2658999999999999E-9</c:v>
                </c:pt>
                <c:pt idx="1306">
                  <c:v>1.2722E-9</c:v>
                </c:pt>
                <c:pt idx="1307">
                  <c:v>1.2784000000000001E-9</c:v>
                </c:pt>
                <c:pt idx="1308">
                  <c:v>1.2846999999999999E-9</c:v>
                </c:pt>
                <c:pt idx="1309">
                  <c:v>1.2909E-9</c:v>
                </c:pt>
                <c:pt idx="1310">
                  <c:v>1.2972E-9</c:v>
                </c:pt>
                <c:pt idx="1311">
                  <c:v>1.3034000000000001E-9</c:v>
                </c:pt>
                <c:pt idx="1312">
                  <c:v>1.3096999999999999E-9</c:v>
                </c:pt>
                <c:pt idx="1313">
                  <c:v>1.3159E-9</c:v>
                </c:pt>
                <c:pt idx="1314">
                  <c:v>1.3222E-9</c:v>
                </c:pt>
                <c:pt idx="1315">
                  <c:v>1.3284000000000001E-9</c:v>
                </c:pt>
                <c:pt idx="1316">
                  <c:v>1.3347E-9</c:v>
                </c:pt>
                <c:pt idx="1317">
                  <c:v>1.3409E-9</c:v>
                </c:pt>
                <c:pt idx="1318">
                  <c:v>1.3472000000000001E-9</c:v>
                </c:pt>
                <c:pt idx="1319">
                  <c:v>1.3533999999999999E-9</c:v>
                </c:pt>
                <c:pt idx="1320">
                  <c:v>1.3597E-9</c:v>
                </c:pt>
                <c:pt idx="1321">
                  <c:v>1.3659E-9</c:v>
                </c:pt>
                <c:pt idx="1322">
                  <c:v>1.3722000000000001E-9</c:v>
                </c:pt>
                <c:pt idx="1323">
                  <c:v>1.3783999999999999E-9</c:v>
                </c:pt>
                <c:pt idx="1324">
                  <c:v>1.3847E-9</c:v>
                </c:pt>
                <c:pt idx="1325">
                  <c:v>1.3909E-9</c:v>
                </c:pt>
                <c:pt idx="1326">
                  <c:v>1.3972000000000001E-9</c:v>
                </c:pt>
                <c:pt idx="1327">
                  <c:v>1.4033999999999999E-9</c:v>
                </c:pt>
                <c:pt idx="1328">
                  <c:v>1.4097E-9</c:v>
                </c:pt>
                <c:pt idx="1329">
                  <c:v>1.4159E-9</c:v>
                </c:pt>
                <c:pt idx="1330">
                  <c:v>1.4221999999999999E-9</c:v>
                </c:pt>
                <c:pt idx="1331">
                  <c:v>1.4283999999999999E-9</c:v>
                </c:pt>
                <c:pt idx="1332">
                  <c:v>1.4347E-9</c:v>
                </c:pt>
                <c:pt idx="1333">
                  <c:v>1.4409000000000001E-9</c:v>
                </c:pt>
                <c:pt idx="1334">
                  <c:v>1.4471999999999999E-9</c:v>
                </c:pt>
                <c:pt idx="1335">
                  <c:v>1.4534E-9</c:v>
                </c:pt>
                <c:pt idx="1336">
                  <c:v>1.4597E-9</c:v>
                </c:pt>
                <c:pt idx="1337">
                  <c:v>1.4659000000000001E-9</c:v>
                </c:pt>
                <c:pt idx="1338">
                  <c:v>1.4721999999999999E-9</c:v>
                </c:pt>
                <c:pt idx="1339">
                  <c:v>1.4784E-9</c:v>
                </c:pt>
                <c:pt idx="1340">
                  <c:v>1.4847000000000001E-9</c:v>
                </c:pt>
                <c:pt idx="1341">
                  <c:v>1.4909000000000001E-9</c:v>
                </c:pt>
                <c:pt idx="1342">
                  <c:v>1.4972E-9</c:v>
                </c:pt>
                <c:pt idx="1343">
                  <c:v>1.5034E-9</c:v>
                </c:pt>
                <c:pt idx="1344">
                  <c:v>1.5097000000000001E-9</c:v>
                </c:pt>
                <c:pt idx="1345">
                  <c:v>1.5158999999999999E-9</c:v>
                </c:pt>
                <c:pt idx="1346">
                  <c:v>1.5222E-9</c:v>
                </c:pt>
                <c:pt idx="1347">
                  <c:v>1.5284E-9</c:v>
                </c:pt>
                <c:pt idx="1348">
                  <c:v>1.5347000000000001E-9</c:v>
                </c:pt>
                <c:pt idx="1349">
                  <c:v>1.5408999999999999E-9</c:v>
                </c:pt>
                <c:pt idx="1350">
                  <c:v>1.5472E-9</c:v>
                </c:pt>
                <c:pt idx="1351">
                  <c:v>1.5534E-9</c:v>
                </c:pt>
                <c:pt idx="1352">
                  <c:v>1.5596999999999999E-9</c:v>
                </c:pt>
                <c:pt idx="1353">
                  <c:v>1.5658999999999999E-9</c:v>
                </c:pt>
                <c:pt idx="1354">
                  <c:v>1.5722E-9</c:v>
                </c:pt>
                <c:pt idx="1355">
                  <c:v>1.5784000000000001E-9</c:v>
                </c:pt>
                <c:pt idx="1356">
                  <c:v>1.5846999999999999E-9</c:v>
                </c:pt>
                <c:pt idx="1357">
                  <c:v>1.5909E-9</c:v>
                </c:pt>
                <c:pt idx="1358">
                  <c:v>1.5972E-9</c:v>
                </c:pt>
                <c:pt idx="1359">
                  <c:v>1.6034000000000001E-9</c:v>
                </c:pt>
                <c:pt idx="1360">
                  <c:v>1.6096999999999999E-9</c:v>
                </c:pt>
                <c:pt idx="1361">
                  <c:v>1.6159E-9</c:v>
                </c:pt>
                <c:pt idx="1362">
                  <c:v>1.6222E-9</c:v>
                </c:pt>
                <c:pt idx="1363">
                  <c:v>1.6284000000000001E-9</c:v>
                </c:pt>
                <c:pt idx="1364">
                  <c:v>1.6346999999999999E-9</c:v>
                </c:pt>
                <c:pt idx="1365">
                  <c:v>1.6409E-9</c:v>
                </c:pt>
                <c:pt idx="1366">
                  <c:v>1.6472000000000001E-9</c:v>
                </c:pt>
                <c:pt idx="1367">
                  <c:v>1.6534000000000001E-9</c:v>
                </c:pt>
                <c:pt idx="1368">
                  <c:v>1.6597E-9</c:v>
                </c:pt>
                <c:pt idx="1369">
                  <c:v>1.6659E-9</c:v>
                </c:pt>
                <c:pt idx="1370">
                  <c:v>1.6722000000000001E-9</c:v>
                </c:pt>
                <c:pt idx="1371">
                  <c:v>1.6783999999999999E-9</c:v>
                </c:pt>
                <c:pt idx="1372">
                  <c:v>1.6847E-9</c:v>
                </c:pt>
                <c:pt idx="1373">
                  <c:v>1.6909E-9</c:v>
                </c:pt>
                <c:pt idx="1374">
                  <c:v>1.6972000000000001E-9</c:v>
                </c:pt>
                <c:pt idx="1375">
                  <c:v>1.7033999999999999E-9</c:v>
                </c:pt>
                <c:pt idx="1376">
                  <c:v>1.7097E-9</c:v>
                </c:pt>
                <c:pt idx="1377">
                  <c:v>1.7159E-9</c:v>
                </c:pt>
                <c:pt idx="1378">
                  <c:v>1.7221999999999999E-9</c:v>
                </c:pt>
                <c:pt idx="1379">
                  <c:v>1.7283999999999999E-9</c:v>
                </c:pt>
                <c:pt idx="1380">
                  <c:v>1.7347E-9</c:v>
                </c:pt>
                <c:pt idx="1381">
                  <c:v>1.7409000000000001E-9</c:v>
                </c:pt>
                <c:pt idx="1382">
                  <c:v>1.7471999999999999E-9</c:v>
                </c:pt>
                <c:pt idx="1383">
                  <c:v>1.7534E-9</c:v>
                </c:pt>
                <c:pt idx="1384">
                  <c:v>1.7597E-9</c:v>
                </c:pt>
                <c:pt idx="1385">
                  <c:v>1.7659000000000001E-9</c:v>
                </c:pt>
                <c:pt idx="1386">
                  <c:v>1.7721999999999999E-9</c:v>
                </c:pt>
                <c:pt idx="1387">
                  <c:v>1.7784E-9</c:v>
                </c:pt>
                <c:pt idx="1388">
                  <c:v>1.7847000000000001E-9</c:v>
                </c:pt>
                <c:pt idx="1389">
                  <c:v>1.7909000000000001E-9</c:v>
                </c:pt>
                <c:pt idx="1390">
                  <c:v>1.7972E-9</c:v>
                </c:pt>
                <c:pt idx="1391">
                  <c:v>1.8034E-9</c:v>
                </c:pt>
                <c:pt idx="1392">
                  <c:v>1.8097000000000001E-9</c:v>
                </c:pt>
                <c:pt idx="1393">
                  <c:v>1.8158999999999999E-9</c:v>
                </c:pt>
                <c:pt idx="1394">
                  <c:v>1.8222E-9</c:v>
                </c:pt>
                <c:pt idx="1395">
                  <c:v>1.8284E-9</c:v>
                </c:pt>
                <c:pt idx="1396">
                  <c:v>1.8347000000000001E-9</c:v>
                </c:pt>
                <c:pt idx="1397">
                  <c:v>1.8408999999999999E-9</c:v>
                </c:pt>
                <c:pt idx="1398">
                  <c:v>1.8472E-9</c:v>
                </c:pt>
                <c:pt idx="1399">
                  <c:v>1.8534E-9</c:v>
                </c:pt>
                <c:pt idx="1400">
                  <c:v>1.8597000000000001E-9</c:v>
                </c:pt>
                <c:pt idx="1401">
                  <c:v>1.8658999999999999E-9</c:v>
                </c:pt>
                <c:pt idx="1402">
                  <c:v>1.8721999999999998E-9</c:v>
                </c:pt>
                <c:pt idx="1403">
                  <c:v>1.8784E-9</c:v>
                </c:pt>
                <c:pt idx="1404">
                  <c:v>1.8846999999999999E-9</c:v>
                </c:pt>
                <c:pt idx="1405">
                  <c:v>1.8909000000000002E-9</c:v>
                </c:pt>
                <c:pt idx="1406">
                  <c:v>1.8972E-9</c:v>
                </c:pt>
                <c:pt idx="1407">
                  <c:v>1.9033999999999999E-9</c:v>
                </c:pt>
                <c:pt idx="1408">
                  <c:v>1.9097000000000001E-9</c:v>
                </c:pt>
                <c:pt idx="1409">
                  <c:v>1.9159E-9</c:v>
                </c:pt>
                <c:pt idx="1410">
                  <c:v>1.9221999999999998E-9</c:v>
                </c:pt>
                <c:pt idx="1411">
                  <c:v>1.9284000000000001E-9</c:v>
                </c:pt>
                <c:pt idx="1412">
                  <c:v>1.9346999999999999E-9</c:v>
                </c:pt>
                <c:pt idx="1413">
                  <c:v>1.9409000000000002E-9</c:v>
                </c:pt>
                <c:pt idx="1414">
                  <c:v>1.9472000000000001E-9</c:v>
                </c:pt>
                <c:pt idx="1415">
                  <c:v>1.9533999999999999E-9</c:v>
                </c:pt>
                <c:pt idx="1416">
                  <c:v>1.9597000000000002E-9</c:v>
                </c:pt>
                <c:pt idx="1417">
                  <c:v>1.9659E-9</c:v>
                </c:pt>
                <c:pt idx="1418">
                  <c:v>1.9721999999999999E-9</c:v>
                </c:pt>
                <c:pt idx="1419">
                  <c:v>1.9784000000000001E-9</c:v>
                </c:pt>
                <c:pt idx="1420">
                  <c:v>1.9847E-9</c:v>
                </c:pt>
                <c:pt idx="1421">
                  <c:v>1.9908999999999998E-9</c:v>
                </c:pt>
                <c:pt idx="1422">
                  <c:v>1.9972000000000001E-9</c:v>
                </c:pt>
                <c:pt idx="1423">
                  <c:v>2.0033999999999999E-9</c:v>
                </c:pt>
                <c:pt idx="1424">
                  <c:v>2.0097000000000002E-9</c:v>
                </c:pt>
                <c:pt idx="1425">
                  <c:v>2.0159E-9</c:v>
                </c:pt>
                <c:pt idx="1426">
                  <c:v>2.0221999999999999E-9</c:v>
                </c:pt>
                <c:pt idx="1427">
                  <c:v>2.0284000000000002E-9</c:v>
                </c:pt>
                <c:pt idx="1428">
                  <c:v>2.0347E-9</c:v>
                </c:pt>
                <c:pt idx="1429">
                  <c:v>2.0408999999999998E-9</c:v>
                </c:pt>
                <c:pt idx="1430">
                  <c:v>2.0472000000000001E-9</c:v>
                </c:pt>
                <c:pt idx="1431">
                  <c:v>2.0534E-9</c:v>
                </c:pt>
                <c:pt idx="1432">
                  <c:v>2.0596999999999998E-9</c:v>
                </c:pt>
                <c:pt idx="1433">
                  <c:v>2.0659000000000001E-9</c:v>
                </c:pt>
                <c:pt idx="1434">
                  <c:v>2.0721999999999999E-9</c:v>
                </c:pt>
                <c:pt idx="1435">
                  <c:v>2.0784000000000002E-9</c:v>
                </c:pt>
                <c:pt idx="1436">
                  <c:v>2.0847E-9</c:v>
                </c:pt>
                <c:pt idx="1437">
                  <c:v>2.0908999999999999E-9</c:v>
                </c:pt>
                <c:pt idx="1438">
                  <c:v>2.0972000000000002E-9</c:v>
                </c:pt>
                <c:pt idx="1439">
                  <c:v>2.1034E-9</c:v>
                </c:pt>
                <c:pt idx="1440">
                  <c:v>2.1096999999999999E-9</c:v>
                </c:pt>
                <c:pt idx="1441">
                  <c:v>2.1159000000000001E-9</c:v>
                </c:pt>
                <c:pt idx="1442">
                  <c:v>2.1222E-9</c:v>
                </c:pt>
                <c:pt idx="1443">
                  <c:v>2.1283999999999998E-9</c:v>
                </c:pt>
                <c:pt idx="1444">
                  <c:v>2.1347000000000001E-9</c:v>
                </c:pt>
                <c:pt idx="1445">
                  <c:v>2.1408999999999999E-9</c:v>
                </c:pt>
                <c:pt idx="1446">
                  <c:v>2.1472000000000002E-9</c:v>
                </c:pt>
                <c:pt idx="1447">
                  <c:v>2.1534E-9</c:v>
                </c:pt>
                <c:pt idx="1448">
                  <c:v>2.1596999999999999E-9</c:v>
                </c:pt>
                <c:pt idx="1449">
                  <c:v>2.1659000000000001E-9</c:v>
                </c:pt>
                <c:pt idx="1450">
                  <c:v>2.1722E-9</c:v>
                </c:pt>
                <c:pt idx="1451">
                  <c:v>2.1783999999999998E-9</c:v>
                </c:pt>
                <c:pt idx="1452">
                  <c:v>2.1847000000000001E-9</c:v>
                </c:pt>
                <c:pt idx="1453">
                  <c:v>2.1909E-9</c:v>
                </c:pt>
                <c:pt idx="1454">
                  <c:v>2.1971999999999998E-9</c:v>
                </c:pt>
                <c:pt idx="1455">
                  <c:v>2.2034000000000001E-9</c:v>
                </c:pt>
                <c:pt idx="1456">
                  <c:v>2.2096999999999999E-9</c:v>
                </c:pt>
                <c:pt idx="1457">
                  <c:v>2.2159000000000002E-9</c:v>
                </c:pt>
                <c:pt idx="1458">
                  <c:v>2.2222E-9</c:v>
                </c:pt>
                <c:pt idx="1459">
                  <c:v>2.2283999999999999E-9</c:v>
                </c:pt>
                <c:pt idx="1460">
                  <c:v>2.2347000000000002E-9</c:v>
                </c:pt>
                <c:pt idx="1461">
                  <c:v>2.2409E-9</c:v>
                </c:pt>
                <c:pt idx="1462">
                  <c:v>2.2471999999999998E-9</c:v>
                </c:pt>
                <c:pt idx="1463">
                  <c:v>2.2534000000000001E-9</c:v>
                </c:pt>
                <c:pt idx="1464">
                  <c:v>2.2597E-9</c:v>
                </c:pt>
                <c:pt idx="1465">
                  <c:v>2.2658999999999998E-9</c:v>
                </c:pt>
                <c:pt idx="1466">
                  <c:v>2.2722000000000001E-9</c:v>
                </c:pt>
                <c:pt idx="1467">
                  <c:v>2.2783999999999999E-9</c:v>
                </c:pt>
                <c:pt idx="1468">
                  <c:v>2.2847000000000002E-9</c:v>
                </c:pt>
                <c:pt idx="1469">
                  <c:v>2.2909E-9</c:v>
                </c:pt>
                <c:pt idx="1470">
                  <c:v>2.2971999999999999E-9</c:v>
                </c:pt>
                <c:pt idx="1471">
                  <c:v>2.3034000000000001E-9</c:v>
                </c:pt>
                <c:pt idx="1472">
                  <c:v>2.3097E-9</c:v>
                </c:pt>
                <c:pt idx="1473">
                  <c:v>2.3158999999999998E-9</c:v>
                </c:pt>
                <c:pt idx="1474">
                  <c:v>2.3222000000000001E-9</c:v>
                </c:pt>
                <c:pt idx="1475">
                  <c:v>2.3283999999999999E-9</c:v>
                </c:pt>
                <c:pt idx="1476">
                  <c:v>2.3346999999999998E-9</c:v>
                </c:pt>
                <c:pt idx="1477">
                  <c:v>2.3409000000000001E-9</c:v>
                </c:pt>
                <c:pt idx="1478">
                  <c:v>2.3471999999999999E-9</c:v>
                </c:pt>
                <c:pt idx="1479">
                  <c:v>2.3534000000000002E-9</c:v>
                </c:pt>
                <c:pt idx="1480">
                  <c:v>2.3597E-9</c:v>
                </c:pt>
                <c:pt idx="1481">
                  <c:v>2.3658999999999999E-9</c:v>
                </c:pt>
                <c:pt idx="1482">
                  <c:v>2.3722000000000001E-9</c:v>
                </c:pt>
                <c:pt idx="1483">
                  <c:v>2.3784E-9</c:v>
                </c:pt>
                <c:pt idx="1484">
                  <c:v>2.3846999999999998E-9</c:v>
                </c:pt>
                <c:pt idx="1485">
                  <c:v>2.3909000000000001E-9</c:v>
                </c:pt>
                <c:pt idx="1486">
                  <c:v>2.3972E-9</c:v>
                </c:pt>
                <c:pt idx="1487">
                  <c:v>2.4034000000000002E-9</c:v>
                </c:pt>
                <c:pt idx="1488">
                  <c:v>2.4097000000000001E-9</c:v>
                </c:pt>
                <c:pt idx="1489">
                  <c:v>2.4158999999999999E-9</c:v>
                </c:pt>
                <c:pt idx="1490">
                  <c:v>2.4222000000000002E-9</c:v>
                </c:pt>
                <c:pt idx="1491">
                  <c:v>2.4284E-9</c:v>
                </c:pt>
                <c:pt idx="1492">
                  <c:v>2.4346999999999999E-9</c:v>
                </c:pt>
                <c:pt idx="1493">
                  <c:v>2.4409000000000001E-9</c:v>
                </c:pt>
                <c:pt idx="1494">
                  <c:v>2.4472E-9</c:v>
                </c:pt>
                <c:pt idx="1495">
                  <c:v>2.4533999999999998E-9</c:v>
                </c:pt>
                <c:pt idx="1496">
                  <c:v>2.4597000000000001E-9</c:v>
                </c:pt>
                <c:pt idx="1497">
                  <c:v>2.4658999999999999E-9</c:v>
                </c:pt>
                <c:pt idx="1498">
                  <c:v>2.4721999999999998E-9</c:v>
                </c:pt>
                <c:pt idx="1499">
                  <c:v>2.4784E-9</c:v>
                </c:pt>
                <c:pt idx="1500">
                  <c:v>2.4846999999999999E-9</c:v>
                </c:pt>
                <c:pt idx="1501">
                  <c:v>2.4909000000000002E-9</c:v>
                </c:pt>
                <c:pt idx="1502">
                  <c:v>2.4972E-9</c:v>
                </c:pt>
                <c:pt idx="1503">
                  <c:v>2.5033999999999999E-9</c:v>
                </c:pt>
                <c:pt idx="1504">
                  <c:v>2.5097000000000001E-9</c:v>
                </c:pt>
                <c:pt idx="1505">
                  <c:v>2.5159E-9</c:v>
                </c:pt>
                <c:pt idx="1506">
                  <c:v>2.5221999999999998E-9</c:v>
                </c:pt>
                <c:pt idx="1507">
                  <c:v>2.5284000000000001E-9</c:v>
                </c:pt>
                <c:pt idx="1508">
                  <c:v>2.5346999999999999E-9</c:v>
                </c:pt>
                <c:pt idx="1509">
                  <c:v>2.5409000000000002E-9</c:v>
                </c:pt>
                <c:pt idx="1510">
                  <c:v>2.5472000000000001E-9</c:v>
                </c:pt>
                <c:pt idx="1511">
                  <c:v>2.5533999999999999E-9</c:v>
                </c:pt>
                <c:pt idx="1512">
                  <c:v>2.5597000000000002E-9</c:v>
                </c:pt>
                <c:pt idx="1513">
                  <c:v>2.5659E-9</c:v>
                </c:pt>
                <c:pt idx="1514">
                  <c:v>2.5721999999999999E-9</c:v>
                </c:pt>
                <c:pt idx="1515">
                  <c:v>2.5784000000000001E-9</c:v>
                </c:pt>
                <c:pt idx="1516">
                  <c:v>2.5847E-9</c:v>
                </c:pt>
                <c:pt idx="1517">
                  <c:v>2.5908999999999998E-9</c:v>
                </c:pt>
                <c:pt idx="1518">
                  <c:v>2.5972000000000001E-9</c:v>
                </c:pt>
                <c:pt idx="1519">
                  <c:v>2.6033999999999999E-9</c:v>
                </c:pt>
                <c:pt idx="1520">
                  <c:v>2.6097000000000002E-9</c:v>
                </c:pt>
                <c:pt idx="1521">
                  <c:v>2.6159E-9</c:v>
                </c:pt>
                <c:pt idx="1522">
                  <c:v>2.6221999999999999E-9</c:v>
                </c:pt>
                <c:pt idx="1523">
                  <c:v>2.6284000000000001E-9</c:v>
                </c:pt>
                <c:pt idx="1524">
                  <c:v>2.6347E-9</c:v>
                </c:pt>
                <c:pt idx="1525">
                  <c:v>2.6408999999999998E-9</c:v>
                </c:pt>
                <c:pt idx="1526">
                  <c:v>2.6472000000000001E-9</c:v>
                </c:pt>
                <c:pt idx="1527">
                  <c:v>2.6534E-9</c:v>
                </c:pt>
                <c:pt idx="1528">
                  <c:v>2.6596999999999998E-9</c:v>
                </c:pt>
                <c:pt idx="1529">
                  <c:v>2.6659000000000001E-9</c:v>
                </c:pt>
                <c:pt idx="1530">
                  <c:v>2.6721999999999999E-9</c:v>
                </c:pt>
                <c:pt idx="1531">
                  <c:v>2.6784000000000002E-9</c:v>
                </c:pt>
                <c:pt idx="1532">
                  <c:v>2.6847E-9</c:v>
                </c:pt>
                <c:pt idx="1533">
                  <c:v>2.6908999999999999E-9</c:v>
                </c:pt>
                <c:pt idx="1534">
                  <c:v>2.6972000000000002E-9</c:v>
                </c:pt>
                <c:pt idx="1535">
                  <c:v>2.7034E-9</c:v>
                </c:pt>
                <c:pt idx="1536">
                  <c:v>2.7096999999999999E-9</c:v>
                </c:pt>
                <c:pt idx="1537">
                  <c:v>2.7159000000000001E-9</c:v>
                </c:pt>
                <c:pt idx="1538">
                  <c:v>2.7222E-9</c:v>
                </c:pt>
                <c:pt idx="1539">
                  <c:v>2.7283999999999998E-9</c:v>
                </c:pt>
                <c:pt idx="1540">
                  <c:v>2.7347000000000001E-9</c:v>
                </c:pt>
                <c:pt idx="1541">
                  <c:v>2.7408999999999999E-9</c:v>
                </c:pt>
                <c:pt idx="1542">
                  <c:v>2.7472000000000002E-9</c:v>
                </c:pt>
                <c:pt idx="1543">
                  <c:v>2.7534E-9</c:v>
                </c:pt>
                <c:pt idx="1544">
                  <c:v>2.7596999999999999E-9</c:v>
                </c:pt>
                <c:pt idx="1545">
                  <c:v>2.7659000000000001E-9</c:v>
                </c:pt>
                <c:pt idx="1546">
                  <c:v>2.7722E-9</c:v>
                </c:pt>
                <c:pt idx="1547">
                  <c:v>2.7783999999999998E-9</c:v>
                </c:pt>
                <c:pt idx="1548">
                  <c:v>2.7847000000000001E-9</c:v>
                </c:pt>
                <c:pt idx="1549">
                  <c:v>2.7908999999999999E-9</c:v>
                </c:pt>
                <c:pt idx="1550">
                  <c:v>2.7971999999999998E-9</c:v>
                </c:pt>
                <c:pt idx="1551">
                  <c:v>2.8034000000000001E-9</c:v>
                </c:pt>
                <c:pt idx="1552">
                  <c:v>2.8096999999999999E-9</c:v>
                </c:pt>
                <c:pt idx="1553">
                  <c:v>2.8159000000000002E-9</c:v>
                </c:pt>
                <c:pt idx="1554">
                  <c:v>2.8222E-9</c:v>
                </c:pt>
                <c:pt idx="1555">
                  <c:v>2.8283999999999999E-9</c:v>
                </c:pt>
                <c:pt idx="1556">
                  <c:v>2.8347000000000001E-9</c:v>
                </c:pt>
                <c:pt idx="1557">
                  <c:v>2.8409E-9</c:v>
                </c:pt>
                <c:pt idx="1558">
                  <c:v>2.8471999999999998E-9</c:v>
                </c:pt>
                <c:pt idx="1559">
                  <c:v>2.8534000000000001E-9</c:v>
                </c:pt>
                <c:pt idx="1560">
                  <c:v>2.8597E-9</c:v>
                </c:pt>
                <c:pt idx="1561">
                  <c:v>2.8659000000000002E-9</c:v>
                </c:pt>
                <c:pt idx="1562">
                  <c:v>2.8722000000000001E-9</c:v>
                </c:pt>
                <c:pt idx="1563">
                  <c:v>2.8783999999999999E-9</c:v>
                </c:pt>
                <c:pt idx="1564">
                  <c:v>2.8847000000000002E-9</c:v>
                </c:pt>
                <c:pt idx="1565">
                  <c:v>2.8909E-9</c:v>
                </c:pt>
                <c:pt idx="1566">
                  <c:v>2.8971999999999999E-9</c:v>
                </c:pt>
                <c:pt idx="1567">
                  <c:v>2.9034000000000001E-9</c:v>
                </c:pt>
                <c:pt idx="1568">
                  <c:v>2.9097E-9</c:v>
                </c:pt>
                <c:pt idx="1569">
                  <c:v>2.9158999999999998E-9</c:v>
                </c:pt>
                <c:pt idx="1570">
                  <c:v>2.9222000000000001E-9</c:v>
                </c:pt>
                <c:pt idx="1571">
                  <c:v>2.9283999999999999E-9</c:v>
                </c:pt>
                <c:pt idx="1572">
                  <c:v>2.9346999999999998E-9</c:v>
                </c:pt>
                <c:pt idx="1573">
                  <c:v>2.9409E-9</c:v>
                </c:pt>
                <c:pt idx="1574">
                  <c:v>2.9471999999999999E-9</c:v>
                </c:pt>
                <c:pt idx="1575">
                  <c:v>2.9534000000000002E-9</c:v>
                </c:pt>
                <c:pt idx="1576">
                  <c:v>2.9597E-9</c:v>
                </c:pt>
                <c:pt idx="1577">
                  <c:v>2.9658999999999999E-9</c:v>
                </c:pt>
                <c:pt idx="1578">
                  <c:v>2.9722000000000001E-9</c:v>
                </c:pt>
                <c:pt idx="1579">
                  <c:v>2.9784E-9</c:v>
                </c:pt>
                <c:pt idx="1580">
                  <c:v>2.9846999999999998E-9</c:v>
                </c:pt>
                <c:pt idx="1581">
                  <c:v>2.9909000000000001E-9</c:v>
                </c:pt>
                <c:pt idx="1582">
                  <c:v>2.9971999999999999E-9</c:v>
                </c:pt>
                <c:pt idx="1583">
                  <c:v>3.0034000000000002E-9</c:v>
                </c:pt>
                <c:pt idx="1584">
                  <c:v>3.0097000000000001E-9</c:v>
                </c:pt>
                <c:pt idx="1585">
                  <c:v>3.0158999999999999E-9</c:v>
                </c:pt>
                <c:pt idx="1586">
                  <c:v>3.0222000000000002E-9</c:v>
                </c:pt>
                <c:pt idx="1587">
                  <c:v>3.0284E-9</c:v>
                </c:pt>
                <c:pt idx="1588">
                  <c:v>3.0346999999999999E-9</c:v>
                </c:pt>
                <c:pt idx="1589">
                  <c:v>3.0409000000000001E-9</c:v>
                </c:pt>
                <c:pt idx="1590">
                  <c:v>3.0472E-9</c:v>
                </c:pt>
                <c:pt idx="1591">
                  <c:v>3.0533999999999998E-9</c:v>
                </c:pt>
                <c:pt idx="1592">
                  <c:v>3.0597000000000001E-9</c:v>
                </c:pt>
                <c:pt idx="1593">
                  <c:v>3.0658999999999999E-9</c:v>
                </c:pt>
                <c:pt idx="1594">
                  <c:v>3.0722000000000002E-9</c:v>
                </c:pt>
                <c:pt idx="1595">
                  <c:v>3.0784E-9</c:v>
                </c:pt>
                <c:pt idx="1596">
                  <c:v>3.0846999999999999E-9</c:v>
                </c:pt>
                <c:pt idx="1597">
                  <c:v>3.0909000000000002E-9</c:v>
                </c:pt>
                <c:pt idx="1598">
                  <c:v>3.0972E-9</c:v>
                </c:pt>
                <c:pt idx="1599">
                  <c:v>3.1033999999999999E-9</c:v>
                </c:pt>
                <c:pt idx="1600">
                  <c:v>3.1097000000000001E-9</c:v>
                </c:pt>
                <c:pt idx="1601">
                  <c:v>3.1159E-9</c:v>
                </c:pt>
                <c:pt idx="1602">
                  <c:v>3.1221999999999998E-9</c:v>
                </c:pt>
                <c:pt idx="1603">
                  <c:v>3.1284000000000001E-9</c:v>
                </c:pt>
                <c:pt idx="1604">
                  <c:v>3.1346999999999999E-9</c:v>
                </c:pt>
                <c:pt idx="1605">
                  <c:v>3.1409000000000002E-9</c:v>
                </c:pt>
                <c:pt idx="1606">
                  <c:v>3.1472000000000001E-9</c:v>
                </c:pt>
                <c:pt idx="1607">
                  <c:v>3.1533999999999999E-9</c:v>
                </c:pt>
                <c:pt idx="1608">
                  <c:v>3.1597000000000002E-9</c:v>
                </c:pt>
                <c:pt idx="1609">
                  <c:v>3.1659E-9</c:v>
                </c:pt>
                <c:pt idx="1610">
                  <c:v>3.1721999999999999E-9</c:v>
                </c:pt>
                <c:pt idx="1611">
                  <c:v>3.1784000000000001E-9</c:v>
                </c:pt>
                <c:pt idx="1612">
                  <c:v>3.1847E-9</c:v>
                </c:pt>
                <c:pt idx="1613">
                  <c:v>3.1908999999999998E-9</c:v>
                </c:pt>
                <c:pt idx="1614">
                  <c:v>3.1972000000000001E-9</c:v>
                </c:pt>
                <c:pt idx="1615">
                  <c:v>3.2033999999999999E-9</c:v>
                </c:pt>
                <c:pt idx="1616">
                  <c:v>3.2097000000000002E-9</c:v>
                </c:pt>
                <c:pt idx="1617">
                  <c:v>3.2159E-9</c:v>
                </c:pt>
                <c:pt idx="1618">
                  <c:v>3.2221999999999999E-9</c:v>
                </c:pt>
                <c:pt idx="1619">
                  <c:v>3.2284000000000001E-9</c:v>
                </c:pt>
                <c:pt idx="1620">
                  <c:v>3.2347E-9</c:v>
                </c:pt>
                <c:pt idx="1621">
                  <c:v>3.2408999999999998E-9</c:v>
                </c:pt>
                <c:pt idx="1622">
                  <c:v>3.2472000000000001E-9</c:v>
                </c:pt>
                <c:pt idx="1623">
                  <c:v>3.2534E-9</c:v>
                </c:pt>
                <c:pt idx="1624">
                  <c:v>3.2596999999999998E-9</c:v>
                </c:pt>
                <c:pt idx="1625">
                  <c:v>3.2659000000000001E-9</c:v>
                </c:pt>
                <c:pt idx="1626">
                  <c:v>3.2721999999999999E-9</c:v>
                </c:pt>
                <c:pt idx="1627">
                  <c:v>3.2784000000000002E-9</c:v>
                </c:pt>
                <c:pt idx="1628">
                  <c:v>3.2847E-9</c:v>
                </c:pt>
                <c:pt idx="1629">
                  <c:v>3.2908999999999999E-9</c:v>
                </c:pt>
                <c:pt idx="1630">
                  <c:v>3.2972000000000002E-9</c:v>
                </c:pt>
                <c:pt idx="1631">
                  <c:v>3.3034E-9</c:v>
                </c:pt>
                <c:pt idx="1632">
                  <c:v>3.3096999999999999E-9</c:v>
                </c:pt>
                <c:pt idx="1633">
                  <c:v>3.3159000000000001E-9</c:v>
                </c:pt>
                <c:pt idx="1634">
                  <c:v>3.3222E-9</c:v>
                </c:pt>
                <c:pt idx="1635">
                  <c:v>3.3283999999999998E-9</c:v>
                </c:pt>
                <c:pt idx="1636">
                  <c:v>3.3347000000000001E-9</c:v>
                </c:pt>
                <c:pt idx="1637">
                  <c:v>3.3408999999999999E-9</c:v>
                </c:pt>
                <c:pt idx="1638">
                  <c:v>3.3472000000000002E-9</c:v>
                </c:pt>
                <c:pt idx="1639">
                  <c:v>3.3534E-9</c:v>
                </c:pt>
                <c:pt idx="1640">
                  <c:v>3.3596999999999999E-9</c:v>
                </c:pt>
                <c:pt idx="1641">
                  <c:v>3.3659000000000001E-9</c:v>
                </c:pt>
                <c:pt idx="1642">
                  <c:v>3.3722E-9</c:v>
                </c:pt>
                <c:pt idx="1643">
                  <c:v>3.3783999999999998E-9</c:v>
                </c:pt>
                <c:pt idx="1644">
                  <c:v>3.3847000000000001E-9</c:v>
                </c:pt>
                <c:pt idx="1645">
                  <c:v>3.3908999999999999E-9</c:v>
                </c:pt>
                <c:pt idx="1646">
                  <c:v>3.3971999999999998E-9</c:v>
                </c:pt>
                <c:pt idx="1647">
                  <c:v>3.4034000000000001E-9</c:v>
                </c:pt>
                <c:pt idx="1648">
                  <c:v>3.4096999999999999E-9</c:v>
                </c:pt>
                <c:pt idx="1649">
                  <c:v>3.4159000000000002E-9</c:v>
                </c:pt>
                <c:pt idx="1650">
                  <c:v>3.4222E-9</c:v>
                </c:pt>
                <c:pt idx="1651">
                  <c:v>3.4283999999999999E-9</c:v>
                </c:pt>
                <c:pt idx="1652">
                  <c:v>3.4347000000000001E-9</c:v>
                </c:pt>
                <c:pt idx="1653">
                  <c:v>3.4409E-9</c:v>
                </c:pt>
                <c:pt idx="1654">
                  <c:v>3.4471999999999998E-9</c:v>
                </c:pt>
                <c:pt idx="1655">
                  <c:v>3.4534000000000001E-9</c:v>
                </c:pt>
                <c:pt idx="1656">
                  <c:v>3.4597E-9</c:v>
                </c:pt>
                <c:pt idx="1657">
                  <c:v>3.4659000000000002E-9</c:v>
                </c:pt>
                <c:pt idx="1658">
                  <c:v>3.4722000000000001E-9</c:v>
                </c:pt>
                <c:pt idx="1659">
                  <c:v>3.4783999999999999E-9</c:v>
                </c:pt>
                <c:pt idx="1660">
                  <c:v>3.4847000000000002E-9</c:v>
                </c:pt>
                <c:pt idx="1661">
                  <c:v>3.4909E-9</c:v>
                </c:pt>
                <c:pt idx="1662">
                  <c:v>3.4971999999999999E-9</c:v>
                </c:pt>
                <c:pt idx="1663">
                  <c:v>3.5034000000000001E-9</c:v>
                </c:pt>
                <c:pt idx="1664">
                  <c:v>3.5097E-9</c:v>
                </c:pt>
                <c:pt idx="1665">
                  <c:v>3.5158999999999998E-9</c:v>
                </c:pt>
                <c:pt idx="1666">
                  <c:v>3.5222000000000001E-9</c:v>
                </c:pt>
                <c:pt idx="1667">
                  <c:v>3.5283999999999999E-9</c:v>
                </c:pt>
                <c:pt idx="1668">
                  <c:v>3.5346999999999998E-9</c:v>
                </c:pt>
                <c:pt idx="1669">
                  <c:v>3.5409E-9</c:v>
                </c:pt>
                <c:pt idx="1670">
                  <c:v>3.5471999999999999E-9</c:v>
                </c:pt>
                <c:pt idx="1671">
                  <c:v>3.5534000000000002E-9</c:v>
                </c:pt>
                <c:pt idx="1672">
                  <c:v>3.5597E-9</c:v>
                </c:pt>
                <c:pt idx="1673">
                  <c:v>3.5658999999999999E-9</c:v>
                </c:pt>
                <c:pt idx="1674">
                  <c:v>3.5722000000000001E-9</c:v>
                </c:pt>
                <c:pt idx="1675">
                  <c:v>3.5784E-9</c:v>
                </c:pt>
                <c:pt idx="1676">
                  <c:v>3.5846999999999998E-9</c:v>
                </c:pt>
                <c:pt idx="1677">
                  <c:v>3.5909000000000001E-9</c:v>
                </c:pt>
                <c:pt idx="1678">
                  <c:v>3.5971999999999999E-9</c:v>
                </c:pt>
                <c:pt idx="1679">
                  <c:v>3.6034000000000002E-9</c:v>
                </c:pt>
                <c:pt idx="1680">
                  <c:v>3.6097000000000001E-9</c:v>
                </c:pt>
                <c:pt idx="1681">
                  <c:v>3.6158999999999999E-9</c:v>
                </c:pt>
                <c:pt idx="1682">
                  <c:v>3.6222000000000002E-9</c:v>
                </c:pt>
                <c:pt idx="1683">
                  <c:v>3.6284E-9</c:v>
                </c:pt>
                <c:pt idx="1684">
                  <c:v>3.6346999999999999E-9</c:v>
                </c:pt>
                <c:pt idx="1685">
                  <c:v>3.6409000000000001E-9</c:v>
                </c:pt>
                <c:pt idx="1686">
                  <c:v>3.6472E-9</c:v>
                </c:pt>
                <c:pt idx="1687">
                  <c:v>3.6533999999999998E-9</c:v>
                </c:pt>
                <c:pt idx="1688">
                  <c:v>3.6597000000000001E-9</c:v>
                </c:pt>
                <c:pt idx="1689">
                  <c:v>3.6658999999999999E-9</c:v>
                </c:pt>
                <c:pt idx="1690">
                  <c:v>3.6722000000000002E-9</c:v>
                </c:pt>
                <c:pt idx="1691">
                  <c:v>3.6784E-9</c:v>
                </c:pt>
                <c:pt idx="1692">
                  <c:v>3.6846999999999999E-9</c:v>
                </c:pt>
                <c:pt idx="1693">
                  <c:v>3.6909000000000001E-9</c:v>
                </c:pt>
                <c:pt idx="1694">
                  <c:v>3.6972E-9</c:v>
                </c:pt>
                <c:pt idx="1695">
                  <c:v>3.7033999999999998E-9</c:v>
                </c:pt>
                <c:pt idx="1696">
                  <c:v>3.7097000000000001E-9</c:v>
                </c:pt>
                <c:pt idx="1697">
                  <c:v>3.7159E-9</c:v>
                </c:pt>
                <c:pt idx="1698">
                  <c:v>3.7221999999999998E-9</c:v>
                </c:pt>
                <c:pt idx="1699">
                  <c:v>3.7283999999999997E-9</c:v>
                </c:pt>
                <c:pt idx="1700">
                  <c:v>3.7347000000000003E-9</c:v>
                </c:pt>
                <c:pt idx="1701">
                  <c:v>3.7408999999999998E-9</c:v>
                </c:pt>
                <c:pt idx="1702">
                  <c:v>3.7471999999999996E-9</c:v>
                </c:pt>
                <c:pt idx="1703">
                  <c:v>3.7533999999999999E-9</c:v>
                </c:pt>
                <c:pt idx="1704">
                  <c:v>3.7596999999999997E-9</c:v>
                </c:pt>
                <c:pt idx="1705">
                  <c:v>3.7659E-9</c:v>
                </c:pt>
                <c:pt idx="1706">
                  <c:v>3.7721999999999999E-9</c:v>
                </c:pt>
                <c:pt idx="1707">
                  <c:v>3.7784000000000001E-9</c:v>
                </c:pt>
                <c:pt idx="1708">
                  <c:v>3.7847E-9</c:v>
                </c:pt>
                <c:pt idx="1709">
                  <c:v>3.7909000000000002E-9</c:v>
                </c:pt>
                <c:pt idx="1710">
                  <c:v>3.7972000000000001E-9</c:v>
                </c:pt>
                <c:pt idx="1711">
                  <c:v>3.8034000000000003E-9</c:v>
                </c:pt>
                <c:pt idx="1712">
                  <c:v>3.8097000000000002E-9</c:v>
                </c:pt>
                <c:pt idx="1713">
                  <c:v>3.8158999999999996E-9</c:v>
                </c:pt>
                <c:pt idx="1714">
                  <c:v>3.8222000000000003E-9</c:v>
                </c:pt>
                <c:pt idx="1715">
                  <c:v>3.8283999999999997E-9</c:v>
                </c:pt>
                <c:pt idx="1716">
                  <c:v>3.8346999999999996E-9</c:v>
                </c:pt>
                <c:pt idx="1717">
                  <c:v>3.8408999999999998E-9</c:v>
                </c:pt>
                <c:pt idx="1718">
                  <c:v>3.8471999999999997E-9</c:v>
                </c:pt>
                <c:pt idx="1719">
                  <c:v>3.8533999999999999E-9</c:v>
                </c:pt>
                <c:pt idx="1720">
                  <c:v>3.8596999999999998E-9</c:v>
                </c:pt>
                <c:pt idx="1721">
                  <c:v>3.8659000000000001E-9</c:v>
                </c:pt>
                <c:pt idx="1722">
                  <c:v>3.8721999999999999E-9</c:v>
                </c:pt>
                <c:pt idx="1723">
                  <c:v>3.8784000000000002E-9</c:v>
                </c:pt>
                <c:pt idx="1724">
                  <c:v>3.8847E-9</c:v>
                </c:pt>
                <c:pt idx="1725">
                  <c:v>3.8909000000000003E-9</c:v>
                </c:pt>
                <c:pt idx="1726">
                  <c:v>3.8972000000000001E-9</c:v>
                </c:pt>
                <c:pt idx="1727">
                  <c:v>3.9034000000000004E-9</c:v>
                </c:pt>
                <c:pt idx="1728">
                  <c:v>3.9097000000000003E-9</c:v>
                </c:pt>
                <c:pt idx="1729">
                  <c:v>3.9158999999999997E-9</c:v>
                </c:pt>
                <c:pt idx="1730">
                  <c:v>3.9222000000000004E-9</c:v>
                </c:pt>
                <c:pt idx="1731">
                  <c:v>3.9283999999999998E-9</c:v>
                </c:pt>
                <c:pt idx="1732">
                  <c:v>3.9346999999999997E-9</c:v>
                </c:pt>
                <c:pt idx="1733">
                  <c:v>3.9408999999999999E-9</c:v>
                </c:pt>
                <c:pt idx="1734">
                  <c:v>3.9471999999999998E-9</c:v>
                </c:pt>
                <c:pt idx="1735">
                  <c:v>3.9534E-9</c:v>
                </c:pt>
                <c:pt idx="1736">
                  <c:v>3.9596999999999999E-9</c:v>
                </c:pt>
                <c:pt idx="1737">
                  <c:v>3.9659000000000001E-9</c:v>
                </c:pt>
                <c:pt idx="1738">
                  <c:v>3.9722E-9</c:v>
                </c:pt>
                <c:pt idx="1739">
                  <c:v>3.9784000000000002E-9</c:v>
                </c:pt>
                <c:pt idx="1740">
                  <c:v>3.9847000000000001E-9</c:v>
                </c:pt>
                <c:pt idx="1741">
                  <c:v>3.9909000000000004E-9</c:v>
                </c:pt>
                <c:pt idx="1742">
                  <c:v>3.9972000000000002E-9</c:v>
                </c:pt>
                <c:pt idx="1743">
                  <c:v>4.0033999999999996E-9</c:v>
                </c:pt>
                <c:pt idx="1744">
                  <c:v>4.0097000000000003E-9</c:v>
                </c:pt>
                <c:pt idx="1745">
                  <c:v>4.0158999999999997E-9</c:v>
                </c:pt>
                <c:pt idx="1746">
                  <c:v>4.0221999999999996E-9</c:v>
                </c:pt>
                <c:pt idx="1747">
                  <c:v>4.0283999999999999E-9</c:v>
                </c:pt>
                <c:pt idx="1748">
                  <c:v>4.0346999999999997E-9</c:v>
                </c:pt>
                <c:pt idx="1749">
                  <c:v>4.0409E-9</c:v>
                </c:pt>
                <c:pt idx="1750">
                  <c:v>4.0471999999999998E-9</c:v>
                </c:pt>
                <c:pt idx="1751">
                  <c:v>4.0534000000000001E-9</c:v>
                </c:pt>
                <c:pt idx="1752">
                  <c:v>4.0596999999999999E-9</c:v>
                </c:pt>
                <c:pt idx="1753">
                  <c:v>4.0659000000000002E-9</c:v>
                </c:pt>
                <c:pt idx="1754">
                  <c:v>4.0722000000000001E-9</c:v>
                </c:pt>
                <c:pt idx="1755">
                  <c:v>4.0784000000000003E-9</c:v>
                </c:pt>
                <c:pt idx="1756">
                  <c:v>4.0847000000000002E-9</c:v>
                </c:pt>
                <c:pt idx="1757">
                  <c:v>4.0908999999999996E-9</c:v>
                </c:pt>
                <c:pt idx="1758">
                  <c:v>4.0972000000000003E-9</c:v>
                </c:pt>
                <c:pt idx="1759">
                  <c:v>4.1033999999999997E-9</c:v>
                </c:pt>
                <c:pt idx="1760">
                  <c:v>4.1097000000000004E-9</c:v>
                </c:pt>
                <c:pt idx="1761">
                  <c:v>4.1158999999999998E-9</c:v>
                </c:pt>
                <c:pt idx="1762">
                  <c:v>4.1221999999999997E-9</c:v>
                </c:pt>
                <c:pt idx="1763">
                  <c:v>4.1283999999999999E-9</c:v>
                </c:pt>
                <c:pt idx="1764">
                  <c:v>4.1346999999999998E-9</c:v>
                </c:pt>
                <c:pt idx="1765">
                  <c:v>4.1409E-9</c:v>
                </c:pt>
                <c:pt idx="1766">
                  <c:v>4.1471999999999999E-9</c:v>
                </c:pt>
                <c:pt idx="1767">
                  <c:v>4.1534000000000002E-9</c:v>
                </c:pt>
                <c:pt idx="1768">
                  <c:v>4.1597E-9</c:v>
                </c:pt>
                <c:pt idx="1769">
                  <c:v>4.1659000000000003E-9</c:v>
                </c:pt>
                <c:pt idx="1770">
                  <c:v>4.1722000000000001E-9</c:v>
                </c:pt>
                <c:pt idx="1771">
                  <c:v>4.1784000000000004E-9</c:v>
                </c:pt>
                <c:pt idx="1772">
                  <c:v>4.1847000000000002E-9</c:v>
                </c:pt>
                <c:pt idx="1773">
                  <c:v>4.1908999999999997E-9</c:v>
                </c:pt>
                <c:pt idx="1774">
                  <c:v>4.1972000000000004E-9</c:v>
                </c:pt>
                <c:pt idx="1775">
                  <c:v>4.2033999999999998E-9</c:v>
                </c:pt>
                <c:pt idx="1776">
                  <c:v>4.2096999999999996E-9</c:v>
                </c:pt>
                <c:pt idx="1777">
                  <c:v>4.2158999999999999E-9</c:v>
                </c:pt>
                <c:pt idx="1778">
                  <c:v>4.2221999999999998E-9</c:v>
                </c:pt>
                <c:pt idx="1779">
                  <c:v>4.2284E-9</c:v>
                </c:pt>
                <c:pt idx="1780">
                  <c:v>4.2346999999999999E-9</c:v>
                </c:pt>
                <c:pt idx="1781">
                  <c:v>4.2409000000000001E-9</c:v>
                </c:pt>
                <c:pt idx="1782">
                  <c:v>4.2472E-9</c:v>
                </c:pt>
                <c:pt idx="1783">
                  <c:v>4.2534000000000002E-9</c:v>
                </c:pt>
                <c:pt idx="1784">
                  <c:v>4.2597000000000001E-9</c:v>
                </c:pt>
                <c:pt idx="1785">
                  <c:v>4.2659000000000003E-9</c:v>
                </c:pt>
                <c:pt idx="1786">
                  <c:v>4.2722000000000002E-9</c:v>
                </c:pt>
                <c:pt idx="1787">
                  <c:v>4.2783999999999996E-9</c:v>
                </c:pt>
                <c:pt idx="1788">
                  <c:v>4.2847000000000003E-9</c:v>
                </c:pt>
                <c:pt idx="1789">
                  <c:v>4.2908999999999997E-9</c:v>
                </c:pt>
                <c:pt idx="1790">
                  <c:v>4.2971999999999996E-9</c:v>
                </c:pt>
                <c:pt idx="1791">
                  <c:v>4.3033999999999998E-9</c:v>
                </c:pt>
                <c:pt idx="1792">
                  <c:v>4.3096999999999997E-9</c:v>
                </c:pt>
                <c:pt idx="1793">
                  <c:v>4.3159E-9</c:v>
                </c:pt>
                <c:pt idx="1794">
                  <c:v>4.3221999999999998E-9</c:v>
                </c:pt>
                <c:pt idx="1795">
                  <c:v>4.3284000000000001E-9</c:v>
                </c:pt>
                <c:pt idx="1796">
                  <c:v>4.3346999999999999E-9</c:v>
                </c:pt>
                <c:pt idx="1797">
                  <c:v>4.3409000000000002E-9</c:v>
                </c:pt>
                <c:pt idx="1798">
                  <c:v>4.3472E-9</c:v>
                </c:pt>
                <c:pt idx="1799">
                  <c:v>4.3534000000000003E-9</c:v>
                </c:pt>
                <c:pt idx="1800">
                  <c:v>4.3597000000000002E-9</c:v>
                </c:pt>
                <c:pt idx="1801">
                  <c:v>4.3659000000000004E-9</c:v>
                </c:pt>
                <c:pt idx="1802">
                  <c:v>4.3722000000000003E-9</c:v>
                </c:pt>
                <c:pt idx="1803">
                  <c:v>4.3783999999999997E-9</c:v>
                </c:pt>
                <c:pt idx="1804">
                  <c:v>4.3847000000000004E-9</c:v>
                </c:pt>
                <c:pt idx="1805">
                  <c:v>4.3908999999999998E-9</c:v>
                </c:pt>
                <c:pt idx="1806">
                  <c:v>4.3971999999999997E-9</c:v>
                </c:pt>
                <c:pt idx="1807">
                  <c:v>4.4033999999999999E-9</c:v>
                </c:pt>
                <c:pt idx="1808">
                  <c:v>4.4096999999999998E-9</c:v>
                </c:pt>
                <c:pt idx="1809">
                  <c:v>4.4159E-9</c:v>
                </c:pt>
                <c:pt idx="1810">
                  <c:v>4.4221999999999999E-9</c:v>
                </c:pt>
                <c:pt idx="1811">
                  <c:v>4.4284000000000001E-9</c:v>
                </c:pt>
                <c:pt idx="1812">
                  <c:v>4.4347E-9</c:v>
                </c:pt>
                <c:pt idx="1813">
                  <c:v>4.4409000000000002E-9</c:v>
                </c:pt>
                <c:pt idx="1814">
                  <c:v>4.4472000000000001E-9</c:v>
                </c:pt>
                <c:pt idx="1815">
                  <c:v>4.4534000000000004E-9</c:v>
                </c:pt>
                <c:pt idx="1816">
                  <c:v>4.4597000000000002E-9</c:v>
                </c:pt>
                <c:pt idx="1817">
                  <c:v>4.4658999999999996E-9</c:v>
                </c:pt>
                <c:pt idx="1818">
                  <c:v>4.4722000000000003E-9</c:v>
                </c:pt>
                <c:pt idx="1819">
                  <c:v>4.4783999999999998E-9</c:v>
                </c:pt>
                <c:pt idx="1820">
                  <c:v>4.4846999999999996E-9</c:v>
                </c:pt>
                <c:pt idx="1821">
                  <c:v>4.4908999999999999E-9</c:v>
                </c:pt>
                <c:pt idx="1822">
                  <c:v>4.4971999999999997E-9</c:v>
                </c:pt>
                <c:pt idx="1823">
                  <c:v>4.5034E-9</c:v>
                </c:pt>
                <c:pt idx="1824">
                  <c:v>4.5096999999999998E-9</c:v>
                </c:pt>
                <c:pt idx="1825">
                  <c:v>4.5159000000000001E-9</c:v>
                </c:pt>
                <c:pt idx="1826">
                  <c:v>4.5222E-9</c:v>
                </c:pt>
                <c:pt idx="1827">
                  <c:v>4.5284000000000002E-9</c:v>
                </c:pt>
                <c:pt idx="1828">
                  <c:v>4.5347000000000001E-9</c:v>
                </c:pt>
                <c:pt idx="1829">
                  <c:v>4.5409000000000003E-9</c:v>
                </c:pt>
                <c:pt idx="1830">
                  <c:v>4.5472000000000002E-9</c:v>
                </c:pt>
                <c:pt idx="1831">
                  <c:v>4.5533999999999996E-9</c:v>
                </c:pt>
                <c:pt idx="1832">
                  <c:v>4.5597000000000003E-9</c:v>
                </c:pt>
                <c:pt idx="1833">
                  <c:v>4.5658999999999997E-9</c:v>
                </c:pt>
                <c:pt idx="1834">
                  <c:v>4.5722000000000004E-9</c:v>
                </c:pt>
                <c:pt idx="1835">
                  <c:v>4.5783999999999998E-9</c:v>
                </c:pt>
                <c:pt idx="1836">
                  <c:v>4.5846999999999997E-9</c:v>
                </c:pt>
                <c:pt idx="1837">
                  <c:v>4.5908999999999999E-9</c:v>
                </c:pt>
                <c:pt idx="1838">
                  <c:v>4.5971999999999998E-9</c:v>
                </c:pt>
                <c:pt idx="1839">
                  <c:v>4.6034E-9</c:v>
                </c:pt>
                <c:pt idx="1840">
                  <c:v>4.6096999999999999E-9</c:v>
                </c:pt>
                <c:pt idx="1841">
                  <c:v>4.6159000000000002E-9</c:v>
                </c:pt>
                <c:pt idx="1842">
                  <c:v>4.6222E-9</c:v>
                </c:pt>
                <c:pt idx="1843">
                  <c:v>4.6284000000000003E-9</c:v>
                </c:pt>
                <c:pt idx="1844">
                  <c:v>4.6347000000000001E-9</c:v>
                </c:pt>
                <c:pt idx="1845">
                  <c:v>4.6409000000000004E-9</c:v>
                </c:pt>
                <c:pt idx="1846">
                  <c:v>4.6472000000000002E-9</c:v>
                </c:pt>
                <c:pt idx="1847">
                  <c:v>4.6533999999999997E-9</c:v>
                </c:pt>
                <c:pt idx="1848">
                  <c:v>4.6597000000000004E-9</c:v>
                </c:pt>
                <c:pt idx="1849">
                  <c:v>4.6658999999999998E-9</c:v>
                </c:pt>
                <c:pt idx="1850">
                  <c:v>4.6721999999999996E-9</c:v>
                </c:pt>
                <c:pt idx="1851">
                  <c:v>4.6783999999999999E-9</c:v>
                </c:pt>
                <c:pt idx="1852">
                  <c:v>4.6846999999999998E-9</c:v>
                </c:pt>
                <c:pt idx="1853">
                  <c:v>4.6909E-9</c:v>
                </c:pt>
                <c:pt idx="1854">
                  <c:v>4.6971999999999999E-9</c:v>
                </c:pt>
                <c:pt idx="1855">
                  <c:v>4.7034000000000001E-9</c:v>
                </c:pt>
                <c:pt idx="1856">
                  <c:v>4.7097E-9</c:v>
                </c:pt>
                <c:pt idx="1857">
                  <c:v>4.7159000000000002E-9</c:v>
                </c:pt>
                <c:pt idx="1858">
                  <c:v>4.7222000000000001E-9</c:v>
                </c:pt>
                <c:pt idx="1859">
                  <c:v>4.7284000000000003E-9</c:v>
                </c:pt>
                <c:pt idx="1860">
                  <c:v>4.7347000000000002E-9</c:v>
                </c:pt>
                <c:pt idx="1861">
                  <c:v>4.7408999999999996E-9</c:v>
                </c:pt>
                <c:pt idx="1862">
                  <c:v>4.7472000000000003E-9</c:v>
                </c:pt>
                <c:pt idx="1863">
                  <c:v>4.7533999999999997E-9</c:v>
                </c:pt>
                <c:pt idx="1864">
                  <c:v>4.7596999999999996E-9</c:v>
                </c:pt>
                <c:pt idx="1865">
                  <c:v>4.7658999999999998E-9</c:v>
                </c:pt>
                <c:pt idx="1866">
                  <c:v>4.7721999999999997E-9</c:v>
                </c:pt>
                <c:pt idx="1867">
                  <c:v>4.7784E-9</c:v>
                </c:pt>
                <c:pt idx="1868">
                  <c:v>4.7846999999999998E-9</c:v>
                </c:pt>
                <c:pt idx="1869">
                  <c:v>4.7909000000000001E-9</c:v>
                </c:pt>
                <c:pt idx="1870">
                  <c:v>4.7971999999999999E-9</c:v>
                </c:pt>
                <c:pt idx="1871">
                  <c:v>4.8034000000000002E-9</c:v>
                </c:pt>
                <c:pt idx="1872">
                  <c:v>4.8097E-9</c:v>
                </c:pt>
                <c:pt idx="1873">
                  <c:v>4.8159000000000003E-9</c:v>
                </c:pt>
                <c:pt idx="1874">
                  <c:v>4.8222000000000002E-9</c:v>
                </c:pt>
                <c:pt idx="1875">
                  <c:v>4.8284000000000004E-9</c:v>
                </c:pt>
                <c:pt idx="1876">
                  <c:v>4.8347000000000003E-9</c:v>
                </c:pt>
                <c:pt idx="1877">
                  <c:v>4.8408999999999997E-9</c:v>
                </c:pt>
                <c:pt idx="1878">
                  <c:v>4.8472000000000004E-9</c:v>
                </c:pt>
                <c:pt idx="1879">
                  <c:v>4.8533999999999998E-9</c:v>
                </c:pt>
                <c:pt idx="1880">
                  <c:v>4.8596999999999997E-9</c:v>
                </c:pt>
                <c:pt idx="1881">
                  <c:v>4.8658999999999999E-9</c:v>
                </c:pt>
                <c:pt idx="1882">
                  <c:v>4.8721999999999998E-9</c:v>
                </c:pt>
                <c:pt idx="1883">
                  <c:v>4.8784E-9</c:v>
                </c:pt>
                <c:pt idx="1884">
                  <c:v>4.8846999999999999E-9</c:v>
                </c:pt>
                <c:pt idx="1885">
                  <c:v>4.8909000000000001E-9</c:v>
                </c:pt>
                <c:pt idx="1886">
                  <c:v>4.8972E-9</c:v>
                </c:pt>
                <c:pt idx="1887">
                  <c:v>4.9034000000000003E-9</c:v>
                </c:pt>
                <c:pt idx="1888">
                  <c:v>4.9097000000000001E-9</c:v>
                </c:pt>
                <c:pt idx="1889">
                  <c:v>4.9159000000000004E-9</c:v>
                </c:pt>
                <c:pt idx="1890">
                  <c:v>4.9222000000000002E-9</c:v>
                </c:pt>
                <c:pt idx="1891">
                  <c:v>4.9283999999999996E-9</c:v>
                </c:pt>
                <c:pt idx="1892">
                  <c:v>4.9347000000000003E-9</c:v>
                </c:pt>
                <c:pt idx="1893">
                  <c:v>4.9408999999999998E-9</c:v>
                </c:pt>
                <c:pt idx="1894">
                  <c:v>4.9471999999999996E-9</c:v>
                </c:pt>
                <c:pt idx="1895">
                  <c:v>4.9533999999999999E-9</c:v>
                </c:pt>
                <c:pt idx="1896">
                  <c:v>4.9596999999999997E-9</c:v>
                </c:pt>
                <c:pt idx="1897">
                  <c:v>4.9659E-9</c:v>
                </c:pt>
                <c:pt idx="1898">
                  <c:v>4.9721999999999998E-9</c:v>
                </c:pt>
                <c:pt idx="1899">
                  <c:v>4.9784000000000001E-9</c:v>
                </c:pt>
                <c:pt idx="1900">
                  <c:v>4.9847E-9</c:v>
                </c:pt>
                <c:pt idx="1901">
                  <c:v>4.9909000000000002E-9</c:v>
                </c:pt>
                <c:pt idx="1902">
                  <c:v>4.9972000000000001E-9</c:v>
                </c:pt>
                <c:pt idx="1903">
                  <c:v>5.0034000000000003E-9</c:v>
                </c:pt>
                <c:pt idx="1904">
                  <c:v>5.0097000000000002E-9</c:v>
                </c:pt>
                <c:pt idx="1905">
                  <c:v>5.0158999999999996E-9</c:v>
                </c:pt>
                <c:pt idx="1906">
                  <c:v>5.0222000000000003E-9</c:v>
                </c:pt>
                <c:pt idx="1907">
                  <c:v>5.0283999999999997E-9</c:v>
                </c:pt>
                <c:pt idx="1908">
                  <c:v>5.0347000000000004E-9</c:v>
                </c:pt>
                <c:pt idx="1909">
                  <c:v>5.0408999999999998E-9</c:v>
                </c:pt>
                <c:pt idx="1910">
                  <c:v>5.0471999999999997E-9</c:v>
                </c:pt>
                <c:pt idx="1911">
                  <c:v>5.0533999999999999E-9</c:v>
                </c:pt>
                <c:pt idx="1912">
                  <c:v>5.0596999999999998E-9</c:v>
                </c:pt>
                <c:pt idx="1913">
                  <c:v>5.0659000000000001E-9</c:v>
                </c:pt>
                <c:pt idx="1914">
                  <c:v>5.0721999999999999E-9</c:v>
                </c:pt>
                <c:pt idx="1915">
                  <c:v>5.0784000000000002E-9</c:v>
                </c:pt>
                <c:pt idx="1916">
                  <c:v>5.0847E-9</c:v>
                </c:pt>
                <c:pt idx="1917">
                  <c:v>5.0909000000000003E-9</c:v>
                </c:pt>
                <c:pt idx="1918">
                  <c:v>5.0972000000000001E-9</c:v>
                </c:pt>
                <c:pt idx="1919">
                  <c:v>5.1034000000000004E-9</c:v>
                </c:pt>
                <c:pt idx="1920">
                  <c:v>5.1097000000000003E-9</c:v>
                </c:pt>
                <c:pt idx="1921">
                  <c:v>5.1158999999999997E-9</c:v>
                </c:pt>
                <c:pt idx="1922">
                  <c:v>5.1222000000000004E-9</c:v>
                </c:pt>
                <c:pt idx="1923">
                  <c:v>5.1283999999999998E-9</c:v>
                </c:pt>
                <c:pt idx="1924">
                  <c:v>5.1346999999999996E-9</c:v>
                </c:pt>
                <c:pt idx="1925">
                  <c:v>5.1408999999999999E-9</c:v>
                </c:pt>
                <c:pt idx="1926">
                  <c:v>5.1471999999999998E-9</c:v>
                </c:pt>
                <c:pt idx="1927">
                  <c:v>5.1534E-9</c:v>
                </c:pt>
                <c:pt idx="1928">
                  <c:v>5.1596999999999999E-9</c:v>
                </c:pt>
                <c:pt idx="1929">
                  <c:v>5.1659000000000001E-9</c:v>
                </c:pt>
                <c:pt idx="1930">
                  <c:v>5.1722E-9</c:v>
                </c:pt>
                <c:pt idx="1931">
                  <c:v>5.1784000000000002E-9</c:v>
                </c:pt>
                <c:pt idx="1932">
                  <c:v>5.1847000000000001E-9</c:v>
                </c:pt>
                <c:pt idx="1933">
                  <c:v>5.1909000000000003E-9</c:v>
                </c:pt>
                <c:pt idx="1934">
                  <c:v>5.1972000000000002E-9</c:v>
                </c:pt>
                <c:pt idx="1935">
                  <c:v>5.2033999999999996E-9</c:v>
                </c:pt>
                <c:pt idx="1936">
                  <c:v>5.2097000000000003E-9</c:v>
                </c:pt>
                <c:pt idx="1937">
                  <c:v>5.2158999999999997E-9</c:v>
                </c:pt>
                <c:pt idx="1938">
                  <c:v>5.2221999999999996E-9</c:v>
                </c:pt>
                <c:pt idx="1939">
                  <c:v>5.2283999999999999E-9</c:v>
                </c:pt>
                <c:pt idx="1940">
                  <c:v>5.2346999999999997E-9</c:v>
                </c:pt>
                <c:pt idx="1941">
                  <c:v>5.2409E-9</c:v>
                </c:pt>
                <c:pt idx="1942">
                  <c:v>5.2471999999999998E-9</c:v>
                </c:pt>
                <c:pt idx="1943">
                  <c:v>5.2534000000000001E-9</c:v>
                </c:pt>
                <c:pt idx="1944">
                  <c:v>5.2596999999999999E-9</c:v>
                </c:pt>
                <c:pt idx="1945">
                  <c:v>5.2659000000000002E-9</c:v>
                </c:pt>
                <c:pt idx="1946">
                  <c:v>5.2722000000000001E-9</c:v>
                </c:pt>
                <c:pt idx="1947">
                  <c:v>5.2784000000000003E-9</c:v>
                </c:pt>
                <c:pt idx="1948">
                  <c:v>5.2847000000000002E-9</c:v>
                </c:pt>
                <c:pt idx="1949">
                  <c:v>5.2909000000000004E-9</c:v>
                </c:pt>
                <c:pt idx="1950">
                  <c:v>5.2972000000000003E-9</c:v>
                </c:pt>
                <c:pt idx="1951">
                  <c:v>5.3033999999999997E-9</c:v>
                </c:pt>
                <c:pt idx="1952">
                  <c:v>5.3097000000000004E-9</c:v>
                </c:pt>
                <c:pt idx="1953">
                  <c:v>5.3158999999999998E-9</c:v>
                </c:pt>
                <c:pt idx="1954">
                  <c:v>5.3221999999999997E-9</c:v>
                </c:pt>
                <c:pt idx="1955">
                  <c:v>5.3283999999999999E-9</c:v>
                </c:pt>
                <c:pt idx="1956">
                  <c:v>5.3346999999999998E-9</c:v>
                </c:pt>
                <c:pt idx="1957">
                  <c:v>5.3409E-9</c:v>
                </c:pt>
                <c:pt idx="1958">
                  <c:v>5.3471999999999999E-9</c:v>
                </c:pt>
                <c:pt idx="1959">
                  <c:v>5.3534000000000001E-9</c:v>
                </c:pt>
                <c:pt idx="1960">
                  <c:v>5.3597E-9</c:v>
                </c:pt>
                <c:pt idx="1961">
                  <c:v>5.3659000000000003E-9</c:v>
                </c:pt>
                <c:pt idx="1962">
                  <c:v>5.3722000000000001E-9</c:v>
                </c:pt>
                <c:pt idx="1963">
                  <c:v>5.3784000000000004E-9</c:v>
                </c:pt>
                <c:pt idx="1964">
                  <c:v>5.3847000000000002E-9</c:v>
                </c:pt>
                <c:pt idx="1965">
                  <c:v>5.3908999999999997E-9</c:v>
                </c:pt>
                <c:pt idx="1966">
                  <c:v>5.3972000000000003E-9</c:v>
                </c:pt>
                <c:pt idx="1967">
                  <c:v>5.4033999999999998E-9</c:v>
                </c:pt>
                <c:pt idx="1968">
                  <c:v>5.4096999999999996E-9</c:v>
                </c:pt>
                <c:pt idx="1969">
                  <c:v>5.4158999999999999E-9</c:v>
                </c:pt>
                <c:pt idx="1970">
                  <c:v>5.4221999999999997E-9</c:v>
                </c:pt>
                <c:pt idx="1971">
                  <c:v>5.4284E-9</c:v>
                </c:pt>
                <c:pt idx="1972">
                  <c:v>5.4346999999999999E-9</c:v>
                </c:pt>
                <c:pt idx="1973">
                  <c:v>5.4409000000000001E-9</c:v>
                </c:pt>
                <c:pt idx="1974">
                  <c:v>5.4472E-9</c:v>
                </c:pt>
                <c:pt idx="1975">
                  <c:v>5.4534000000000002E-9</c:v>
                </c:pt>
                <c:pt idx="1976">
                  <c:v>5.4597000000000001E-9</c:v>
                </c:pt>
                <c:pt idx="1977">
                  <c:v>5.4659000000000003E-9</c:v>
                </c:pt>
                <c:pt idx="1978">
                  <c:v>5.4722000000000002E-9</c:v>
                </c:pt>
                <c:pt idx="1979">
                  <c:v>5.4783999999999996E-9</c:v>
                </c:pt>
                <c:pt idx="1980">
                  <c:v>5.4847000000000003E-9</c:v>
                </c:pt>
                <c:pt idx="1981">
                  <c:v>5.4908999999999997E-9</c:v>
                </c:pt>
                <c:pt idx="1982">
                  <c:v>5.4971999999999996E-9</c:v>
                </c:pt>
                <c:pt idx="1983">
                  <c:v>5.5033999999999998E-9</c:v>
                </c:pt>
                <c:pt idx="1984">
                  <c:v>5.5096999999999997E-9</c:v>
                </c:pt>
                <c:pt idx="1985">
                  <c:v>5.5158999999999999E-9</c:v>
                </c:pt>
                <c:pt idx="1986">
                  <c:v>5.5221999999999998E-9</c:v>
                </c:pt>
                <c:pt idx="1987">
                  <c:v>5.5284000000000001E-9</c:v>
                </c:pt>
                <c:pt idx="1988">
                  <c:v>5.5346999999999999E-9</c:v>
                </c:pt>
                <c:pt idx="1989">
                  <c:v>5.5409000000000002E-9</c:v>
                </c:pt>
                <c:pt idx="1990">
                  <c:v>5.5472E-9</c:v>
                </c:pt>
                <c:pt idx="1991">
                  <c:v>5.5534000000000003E-9</c:v>
                </c:pt>
                <c:pt idx="1992">
                  <c:v>5.5597000000000001E-9</c:v>
                </c:pt>
                <c:pt idx="1993">
                  <c:v>5.5659000000000004E-9</c:v>
                </c:pt>
                <c:pt idx="1994">
                  <c:v>5.5722000000000003E-9</c:v>
                </c:pt>
                <c:pt idx="1995">
                  <c:v>5.5783999999999997E-9</c:v>
                </c:pt>
                <c:pt idx="1996">
                  <c:v>5.5847000000000004E-9</c:v>
                </c:pt>
                <c:pt idx="1997">
                  <c:v>5.5908999999999998E-9</c:v>
                </c:pt>
                <c:pt idx="1998">
                  <c:v>5.5971999999999997E-9</c:v>
                </c:pt>
                <c:pt idx="1999">
                  <c:v>5.6033999999999999E-9</c:v>
                </c:pt>
              </c:numCache>
            </c:numRef>
          </c:xVal>
          <c:yVal>
            <c:numRef>
              <c:f>'ATF1322'!$C$501:$C$2500</c:f>
              <c:numCache>
                <c:formatCode>0.00E+00</c:formatCode>
                <c:ptCount val="2000"/>
                <c:pt idx="0">
                  <c:v>-1.12E-4</c:v>
                </c:pt>
                <c:pt idx="1">
                  <c:v>-9.0000000000000006E-5</c:v>
                </c:pt>
                <c:pt idx="2">
                  <c:v>-1.34E-4</c:v>
                </c:pt>
                <c:pt idx="3">
                  <c:v>-1.56E-4</c:v>
                </c:pt>
                <c:pt idx="4">
                  <c:v>-1.56E-4</c:v>
                </c:pt>
                <c:pt idx="5">
                  <c:v>-1.7899999999999999E-4</c:v>
                </c:pt>
                <c:pt idx="6">
                  <c:v>-2.0100000000000001E-4</c:v>
                </c:pt>
                <c:pt idx="7">
                  <c:v>-1.7899999999999999E-4</c:v>
                </c:pt>
                <c:pt idx="8">
                  <c:v>-2.23E-4</c:v>
                </c:pt>
                <c:pt idx="9">
                  <c:v>-2.23E-4</c:v>
                </c:pt>
                <c:pt idx="10">
                  <c:v>-2.6699999999999998E-4</c:v>
                </c:pt>
                <c:pt idx="11">
                  <c:v>-2.4499999999999999E-4</c:v>
                </c:pt>
                <c:pt idx="12">
                  <c:v>-2.4499999999999999E-4</c:v>
                </c:pt>
                <c:pt idx="13">
                  <c:v>-2.9E-4</c:v>
                </c:pt>
                <c:pt idx="14">
                  <c:v>-3.1199999999999999E-4</c:v>
                </c:pt>
                <c:pt idx="15">
                  <c:v>-2.9E-4</c:v>
                </c:pt>
                <c:pt idx="16">
                  <c:v>-3.3399999999999999E-4</c:v>
                </c:pt>
                <c:pt idx="17">
                  <c:v>-3.3399999999999999E-4</c:v>
                </c:pt>
                <c:pt idx="18">
                  <c:v>-3.5599999999999998E-4</c:v>
                </c:pt>
                <c:pt idx="19">
                  <c:v>-4.0099999999999999E-4</c:v>
                </c:pt>
                <c:pt idx="20">
                  <c:v>-4.0099999999999999E-4</c:v>
                </c:pt>
                <c:pt idx="21">
                  <c:v>-4.2299999999999998E-4</c:v>
                </c:pt>
                <c:pt idx="22">
                  <c:v>-4.2299999999999998E-4</c:v>
                </c:pt>
                <c:pt idx="23">
                  <c:v>-4.4499999999999997E-4</c:v>
                </c:pt>
                <c:pt idx="24">
                  <c:v>-4.4499999999999997E-4</c:v>
                </c:pt>
                <c:pt idx="25">
                  <c:v>-4.6799999999999999E-4</c:v>
                </c:pt>
                <c:pt idx="26">
                  <c:v>-4.6799999999999999E-4</c:v>
                </c:pt>
                <c:pt idx="27">
                  <c:v>-5.3399999999999997E-4</c:v>
                </c:pt>
                <c:pt idx="28">
                  <c:v>-4.8999999999999998E-4</c:v>
                </c:pt>
                <c:pt idx="29">
                  <c:v>-5.3399999999999997E-4</c:v>
                </c:pt>
                <c:pt idx="30">
                  <c:v>-5.5599999999999996E-4</c:v>
                </c:pt>
                <c:pt idx="31">
                  <c:v>-5.7899999999999998E-4</c:v>
                </c:pt>
                <c:pt idx="32">
                  <c:v>-5.5599999999999996E-4</c:v>
                </c:pt>
                <c:pt idx="33">
                  <c:v>-5.7899999999999998E-4</c:v>
                </c:pt>
                <c:pt idx="34">
                  <c:v>-5.5599999999999996E-4</c:v>
                </c:pt>
                <c:pt idx="35">
                  <c:v>-5.7899999999999998E-4</c:v>
                </c:pt>
                <c:pt idx="36">
                  <c:v>-6.0099999999999997E-4</c:v>
                </c:pt>
                <c:pt idx="37">
                  <c:v>-6.2299999999999996E-4</c:v>
                </c:pt>
                <c:pt idx="38">
                  <c:v>-6.4499999999999996E-4</c:v>
                </c:pt>
                <c:pt idx="39">
                  <c:v>-6.4499999999999996E-4</c:v>
                </c:pt>
                <c:pt idx="40">
                  <c:v>-6.8999999999999997E-4</c:v>
                </c:pt>
                <c:pt idx="41">
                  <c:v>-6.8999999999999997E-4</c:v>
                </c:pt>
                <c:pt idx="42">
                  <c:v>-6.8999999999999997E-4</c:v>
                </c:pt>
                <c:pt idx="43">
                  <c:v>-7.1199999999999996E-4</c:v>
                </c:pt>
                <c:pt idx="44">
                  <c:v>-6.6799999999999997E-4</c:v>
                </c:pt>
                <c:pt idx="45">
                  <c:v>-6.8999999999999997E-4</c:v>
                </c:pt>
                <c:pt idx="46">
                  <c:v>-7.3399999999999995E-4</c:v>
                </c:pt>
                <c:pt idx="47">
                  <c:v>-7.5600000000000005E-4</c:v>
                </c:pt>
                <c:pt idx="48">
                  <c:v>-7.3399999999999995E-4</c:v>
                </c:pt>
                <c:pt idx="49">
                  <c:v>-7.1199999999999996E-4</c:v>
                </c:pt>
                <c:pt idx="50">
                  <c:v>-7.3399999999999995E-4</c:v>
                </c:pt>
                <c:pt idx="51">
                  <c:v>-7.7899999999999996E-4</c:v>
                </c:pt>
                <c:pt idx="52">
                  <c:v>-8.0099999999999995E-4</c:v>
                </c:pt>
                <c:pt idx="53">
                  <c:v>-7.7899999999999996E-4</c:v>
                </c:pt>
                <c:pt idx="54">
                  <c:v>-7.7899999999999996E-4</c:v>
                </c:pt>
                <c:pt idx="55">
                  <c:v>-7.7899999999999996E-4</c:v>
                </c:pt>
                <c:pt idx="56">
                  <c:v>-7.7899999999999996E-4</c:v>
                </c:pt>
                <c:pt idx="57">
                  <c:v>-8.0099999999999995E-4</c:v>
                </c:pt>
                <c:pt idx="58">
                  <c:v>-7.7899999999999996E-4</c:v>
                </c:pt>
                <c:pt idx="59">
                  <c:v>-8.2299999999999995E-4</c:v>
                </c:pt>
                <c:pt idx="60">
                  <c:v>-8.0099999999999995E-4</c:v>
                </c:pt>
                <c:pt idx="61">
                  <c:v>-7.7899999999999996E-4</c:v>
                </c:pt>
                <c:pt idx="62">
                  <c:v>-8.4500000000000005E-4</c:v>
                </c:pt>
                <c:pt idx="63">
                  <c:v>-8.4500000000000005E-4</c:v>
                </c:pt>
                <c:pt idx="64">
                  <c:v>-7.7899999999999996E-4</c:v>
                </c:pt>
                <c:pt idx="65">
                  <c:v>-8.0099999999999995E-4</c:v>
                </c:pt>
                <c:pt idx="66">
                  <c:v>-8.0099999999999995E-4</c:v>
                </c:pt>
                <c:pt idx="67">
                  <c:v>-8.0099999999999995E-4</c:v>
                </c:pt>
                <c:pt idx="68">
                  <c:v>-8.2299999999999995E-4</c:v>
                </c:pt>
                <c:pt idx="69">
                  <c:v>-8.2299999999999995E-4</c:v>
                </c:pt>
                <c:pt idx="70">
                  <c:v>-8.4500000000000005E-4</c:v>
                </c:pt>
                <c:pt idx="71">
                  <c:v>-8.0099999999999995E-4</c:v>
                </c:pt>
                <c:pt idx="72">
                  <c:v>-8.0099999999999995E-4</c:v>
                </c:pt>
                <c:pt idx="73">
                  <c:v>-8.0099999999999995E-4</c:v>
                </c:pt>
                <c:pt idx="74">
                  <c:v>-7.7899999999999996E-4</c:v>
                </c:pt>
                <c:pt idx="75">
                  <c:v>-7.7899999999999996E-4</c:v>
                </c:pt>
                <c:pt idx="76">
                  <c:v>-7.7899999999999996E-4</c:v>
                </c:pt>
                <c:pt idx="77">
                  <c:v>-7.3399999999999995E-4</c:v>
                </c:pt>
                <c:pt idx="78">
                  <c:v>-7.7899999999999996E-4</c:v>
                </c:pt>
                <c:pt idx="79">
                  <c:v>-7.7899999999999996E-4</c:v>
                </c:pt>
                <c:pt idx="80">
                  <c:v>-7.5600000000000005E-4</c:v>
                </c:pt>
                <c:pt idx="81">
                  <c:v>-7.1199999999999996E-4</c:v>
                </c:pt>
                <c:pt idx="82">
                  <c:v>-7.3399999999999995E-4</c:v>
                </c:pt>
                <c:pt idx="83">
                  <c:v>-7.1199999999999996E-4</c:v>
                </c:pt>
                <c:pt idx="84">
                  <c:v>-7.3399999999999995E-4</c:v>
                </c:pt>
                <c:pt idx="85">
                  <c:v>-7.3399999999999995E-4</c:v>
                </c:pt>
                <c:pt idx="86">
                  <c:v>-7.3399999999999995E-4</c:v>
                </c:pt>
                <c:pt idx="87">
                  <c:v>-6.8999999999999997E-4</c:v>
                </c:pt>
                <c:pt idx="88">
                  <c:v>-7.1199999999999996E-4</c:v>
                </c:pt>
                <c:pt idx="89">
                  <c:v>-6.8999999999999997E-4</c:v>
                </c:pt>
                <c:pt idx="90">
                  <c:v>-6.8999999999999997E-4</c:v>
                </c:pt>
                <c:pt idx="91">
                  <c:v>-6.6799999999999997E-4</c:v>
                </c:pt>
                <c:pt idx="92">
                  <c:v>-6.6799999999999997E-4</c:v>
                </c:pt>
                <c:pt idx="93">
                  <c:v>-6.6799999999999997E-4</c:v>
                </c:pt>
                <c:pt idx="94">
                  <c:v>-6.4499999999999996E-4</c:v>
                </c:pt>
                <c:pt idx="95">
                  <c:v>-6.4499999999999996E-4</c:v>
                </c:pt>
                <c:pt idx="96">
                  <c:v>-6.2299999999999996E-4</c:v>
                </c:pt>
                <c:pt idx="97">
                  <c:v>-5.5599999999999996E-4</c:v>
                </c:pt>
                <c:pt idx="98">
                  <c:v>-5.5599999999999996E-4</c:v>
                </c:pt>
                <c:pt idx="99">
                  <c:v>-5.7899999999999998E-4</c:v>
                </c:pt>
                <c:pt idx="100">
                  <c:v>-5.7899999999999998E-4</c:v>
                </c:pt>
                <c:pt idx="101">
                  <c:v>-5.5599999999999996E-4</c:v>
                </c:pt>
                <c:pt idx="102">
                  <c:v>-5.5599999999999996E-4</c:v>
                </c:pt>
                <c:pt idx="103">
                  <c:v>-5.1199999999999998E-4</c:v>
                </c:pt>
                <c:pt idx="104">
                  <c:v>-5.1199999999999998E-4</c:v>
                </c:pt>
                <c:pt idx="105">
                  <c:v>-5.3399999999999997E-4</c:v>
                </c:pt>
                <c:pt idx="106">
                  <c:v>-4.8999999999999998E-4</c:v>
                </c:pt>
                <c:pt idx="107">
                  <c:v>-4.6799999999999999E-4</c:v>
                </c:pt>
                <c:pt idx="108">
                  <c:v>-4.6799999999999999E-4</c:v>
                </c:pt>
                <c:pt idx="109">
                  <c:v>-4.4499999999999997E-4</c:v>
                </c:pt>
                <c:pt idx="110">
                  <c:v>-4.2299999999999998E-4</c:v>
                </c:pt>
                <c:pt idx="111">
                  <c:v>-4.0099999999999999E-4</c:v>
                </c:pt>
                <c:pt idx="112">
                  <c:v>-4.0099999999999999E-4</c:v>
                </c:pt>
                <c:pt idx="113">
                  <c:v>-4.0099999999999999E-4</c:v>
                </c:pt>
                <c:pt idx="114">
                  <c:v>-3.5599999999999998E-4</c:v>
                </c:pt>
                <c:pt idx="115">
                  <c:v>-4.0099999999999999E-4</c:v>
                </c:pt>
                <c:pt idx="116">
                  <c:v>-3.3399999999999999E-4</c:v>
                </c:pt>
                <c:pt idx="117">
                  <c:v>-3.5599999999999998E-4</c:v>
                </c:pt>
                <c:pt idx="118">
                  <c:v>-3.3399999999999999E-4</c:v>
                </c:pt>
                <c:pt idx="119">
                  <c:v>-2.9E-4</c:v>
                </c:pt>
                <c:pt idx="120">
                  <c:v>-2.9E-4</c:v>
                </c:pt>
                <c:pt idx="121">
                  <c:v>-2.9E-4</c:v>
                </c:pt>
                <c:pt idx="122">
                  <c:v>-2.6699999999999998E-4</c:v>
                </c:pt>
                <c:pt idx="123">
                  <c:v>-2.6699999999999998E-4</c:v>
                </c:pt>
                <c:pt idx="124">
                  <c:v>-2.0100000000000001E-4</c:v>
                </c:pt>
                <c:pt idx="125">
                  <c:v>-2.23E-4</c:v>
                </c:pt>
                <c:pt idx="126">
                  <c:v>-2.0100000000000001E-4</c:v>
                </c:pt>
                <c:pt idx="127">
                  <c:v>-2.0100000000000001E-4</c:v>
                </c:pt>
                <c:pt idx="128">
                  <c:v>-1.7899999999999999E-4</c:v>
                </c:pt>
                <c:pt idx="129">
                  <c:v>-1.56E-4</c:v>
                </c:pt>
                <c:pt idx="130">
                  <c:v>-1.12E-4</c:v>
                </c:pt>
                <c:pt idx="131">
                  <c:v>-1.34E-4</c:v>
                </c:pt>
                <c:pt idx="132">
                  <c:v>-1.34E-4</c:v>
                </c:pt>
                <c:pt idx="133">
                  <c:v>-1.12E-4</c:v>
                </c:pt>
                <c:pt idx="134">
                  <c:v>-1.12E-4</c:v>
                </c:pt>
                <c:pt idx="135">
                  <c:v>-9.0000000000000006E-5</c:v>
                </c:pt>
                <c:pt idx="136">
                  <c:v>-6.7000000000000002E-5</c:v>
                </c:pt>
                <c:pt idx="137">
                  <c:v>-9.0000000000000006E-5</c:v>
                </c:pt>
                <c:pt idx="138">
                  <c:v>-4.5000000000000003E-5</c:v>
                </c:pt>
                <c:pt idx="139">
                  <c:v>-6.7000000000000002E-5</c:v>
                </c:pt>
                <c:pt idx="140">
                  <c:v>-9.9999999999999995E-7</c:v>
                </c:pt>
                <c:pt idx="141">
                  <c:v>-9.9999999999999995E-7</c:v>
                </c:pt>
                <c:pt idx="142">
                  <c:v>2.0999999999999999E-5</c:v>
                </c:pt>
                <c:pt idx="143">
                  <c:v>-9.9999999999999995E-7</c:v>
                </c:pt>
                <c:pt idx="144">
                  <c:v>4.3999999999999999E-5</c:v>
                </c:pt>
                <c:pt idx="145">
                  <c:v>2.0999999999999999E-5</c:v>
                </c:pt>
                <c:pt idx="146">
                  <c:v>6.6000000000000005E-5</c:v>
                </c:pt>
                <c:pt idx="147">
                  <c:v>6.6000000000000005E-5</c:v>
                </c:pt>
                <c:pt idx="148">
                  <c:v>4.3999999999999999E-5</c:v>
                </c:pt>
                <c:pt idx="149">
                  <c:v>6.6000000000000005E-5</c:v>
                </c:pt>
                <c:pt idx="150">
                  <c:v>8.7999999999999998E-5</c:v>
                </c:pt>
                <c:pt idx="151">
                  <c:v>8.7999999999999998E-5</c:v>
                </c:pt>
                <c:pt idx="152">
                  <c:v>8.7999999999999998E-5</c:v>
                </c:pt>
                <c:pt idx="153">
                  <c:v>8.7999999999999998E-5</c:v>
                </c:pt>
                <c:pt idx="154">
                  <c:v>1.3300000000000001E-4</c:v>
                </c:pt>
                <c:pt idx="155">
                  <c:v>1.55E-4</c:v>
                </c:pt>
                <c:pt idx="156">
                  <c:v>1.3300000000000001E-4</c:v>
                </c:pt>
                <c:pt idx="157">
                  <c:v>1.3300000000000001E-4</c:v>
                </c:pt>
                <c:pt idx="158">
                  <c:v>1.7699999999999999E-4</c:v>
                </c:pt>
                <c:pt idx="159">
                  <c:v>1.1E-4</c:v>
                </c:pt>
                <c:pt idx="160">
                  <c:v>1.55E-4</c:v>
                </c:pt>
                <c:pt idx="161">
                  <c:v>1.7699999999999999E-4</c:v>
                </c:pt>
                <c:pt idx="162">
                  <c:v>1.9900000000000001E-4</c:v>
                </c:pt>
                <c:pt idx="163">
                  <c:v>1.7699999999999999E-4</c:v>
                </c:pt>
                <c:pt idx="164">
                  <c:v>1.9900000000000001E-4</c:v>
                </c:pt>
                <c:pt idx="165">
                  <c:v>1.55E-4</c:v>
                </c:pt>
                <c:pt idx="166">
                  <c:v>1.55E-4</c:v>
                </c:pt>
                <c:pt idx="167">
                  <c:v>1.7699999999999999E-4</c:v>
                </c:pt>
                <c:pt idx="168">
                  <c:v>1.9900000000000001E-4</c:v>
                </c:pt>
                <c:pt idx="169">
                  <c:v>1.7699999999999999E-4</c:v>
                </c:pt>
                <c:pt idx="170">
                  <c:v>1.55E-4</c:v>
                </c:pt>
                <c:pt idx="171">
                  <c:v>1.7699999999999999E-4</c:v>
                </c:pt>
                <c:pt idx="172">
                  <c:v>1.9900000000000001E-4</c:v>
                </c:pt>
                <c:pt idx="173">
                  <c:v>1.9900000000000001E-4</c:v>
                </c:pt>
                <c:pt idx="174">
                  <c:v>1.9900000000000001E-4</c:v>
                </c:pt>
                <c:pt idx="175">
                  <c:v>1.7699999999999999E-4</c:v>
                </c:pt>
                <c:pt idx="176">
                  <c:v>1.9900000000000001E-4</c:v>
                </c:pt>
                <c:pt idx="177">
                  <c:v>1.55E-4</c:v>
                </c:pt>
                <c:pt idx="178">
                  <c:v>1.7699999999999999E-4</c:v>
                </c:pt>
                <c:pt idx="179">
                  <c:v>1.7699999999999999E-4</c:v>
                </c:pt>
                <c:pt idx="180">
                  <c:v>2.22E-4</c:v>
                </c:pt>
                <c:pt idx="181">
                  <c:v>1.55E-4</c:v>
                </c:pt>
                <c:pt idx="182">
                  <c:v>1.55E-4</c:v>
                </c:pt>
                <c:pt idx="183">
                  <c:v>1.55E-4</c:v>
                </c:pt>
                <c:pt idx="184">
                  <c:v>1.55E-4</c:v>
                </c:pt>
                <c:pt idx="185">
                  <c:v>1.3300000000000001E-4</c:v>
                </c:pt>
                <c:pt idx="186">
                  <c:v>1.55E-4</c:v>
                </c:pt>
                <c:pt idx="187">
                  <c:v>1.55E-4</c:v>
                </c:pt>
                <c:pt idx="188">
                  <c:v>1.55E-4</c:v>
                </c:pt>
                <c:pt idx="189">
                  <c:v>1.55E-4</c:v>
                </c:pt>
                <c:pt idx="190">
                  <c:v>1.55E-4</c:v>
                </c:pt>
                <c:pt idx="191">
                  <c:v>1.3300000000000001E-4</c:v>
                </c:pt>
                <c:pt idx="192">
                  <c:v>1.3300000000000001E-4</c:v>
                </c:pt>
                <c:pt idx="193">
                  <c:v>1.3300000000000001E-4</c:v>
                </c:pt>
                <c:pt idx="194">
                  <c:v>1.3300000000000001E-4</c:v>
                </c:pt>
                <c:pt idx="195">
                  <c:v>1.1E-4</c:v>
                </c:pt>
                <c:pt idx="196">
                  <c:v>8.7999999999999998E-5</c:v>
                </c:pt>
                <c:pt idx="197">
                  <c:v>8.7999999999999998E-5</c:v>
                </c:pt>
                <c:pt idx="198">
                  <c:v>6.6000000000000005E-5</c:v>
                </c:pt>
                <c:pt idx="199">
                  <c:v>8.7999999999999998E-5</c:v>
                </c:pt>
                <c:pt idx="200">
                  <c:v>4.3999999999999999E-5</c:v>
                </c:pt>
                <c:pt idx="201">
                  <c:v>4.3999999999999999E-5</c:v>
                </c:pt>
                <c:pt idx="202">
                  <c:v>4.3999999999999999E-5</c:v>
                </c:pt>
                <c:pt idx="203">
                  <c:v>2.0999999999999999E-5</c:v>
                </c:pt>
                <c:pt idx="204">
                  <c:v>6.6000000000000005E-5</c:v>
                </c:pt>
                <c:pt idx="205">
                  <c:v>4.3999999999999999E-5</c:v>
                </c:pt>
                <c:pt idx="206">
                  <c:v>2.0999999999999999E-5</c:v>
                </c:pt>
                <c:pt idx="207">
                  <c:v>-9.9999999999999995E-7</c:v>
                </c:pt>
                <c:pt idx="208">
                  <c:v>-2.3E-5</c:v>
                </c:pt>
                <c:pt idx="209">
                  <c:v>2.0999999999999999E-5</c:v>
                </c:pt>
                <c:pt idx="210">
                  <c:v>2.0999999999999999E-5</c:v>
                </c:pt>
                <c:pt idx="211">
                  <c:v>2.0999999999999999E-5</c:v>
                </c:pt>
                <c:pt idx="212">
                  <c:v>-2.3E-5</c:v>
                </c:pt>
                <c:pt idx="213">
                  <c:v>-4.5000000000000003E-5</c:v>
                </c:pt>
                <c:pt idx="214">
                  <c:v>-4.5000000000000003E-5</c:v>
                </c:pt>
                <c:pt idx="215">
                  <c:v>-4.5000000000000003E-5</c:v>
                </c:pt>
                <c:pt idx="216">
                  <c:v>-9.0000000000000006E-5</c:v>
                </c:pt>
                <c:pt idx="217">
                  <c:v>-6.7000000000000002E-5</c:v>
                </c:pt>
                <c:pt idx="218">
                  <c:v>-4.5000000000000003E-5</c:v>
                </c:pt>
                <c:pt idx="219">
                  <c:v>-9.0000000000000006E-5</c:v>
                </c:pt>
                <c:pt idx="220">
                  <c:v>-4.5000000000000003E-5</c:v>
                </c:pt>
                <c:pt idx="221">
                  <c:v>-9.0000000000000006E-5</c:v>
                </c:pt>
                <c:pt idx="222">
                  <c:v>-1.34E-4</c:v>
                </c:pt>
                <c:pt idx="223">
                  <c:v>-1.12E-4</c:v>
                </c:pt>
                <c:pt idx="224">
                  <c:v>-1.12E-4</c:v>
                </c:pt>
                <c:pt idx="225">
                  <c:v>-9.0000000000000006E-5</c:v>
                </c:pt>
                <c:pt idx="226">
                  <c:v>-9.0000000000000006E-5</c:v>
                </c:pt>
                <c:pt idx="227">
                  <c:v>-1.12E-4</c:v>
                </c:pt>
                <c:pt idx="228">
                  <c:v>-1.56E-4</c:v>
                </c:pt>
                <c:pt idx="229">
                  <c:v>-1.7899999999999999E-4</c:v>
                </c:pt>
                <c:pt idx="230">
                  <c:v>-1.56E-4</c:v>
                </c:pt>
                <c:pt idx="231">
                  <c:v>-1.56E-4</c:v>
                </c:pt>
                <c:pt idx="232">
                  <c:v>-1.7899999999999999E-4</c:v>
                </c:pt>
                <c:pt idx="233">
                  <c:v>-1.7899999999999999E-4</c:v>
                </c:pt>
                <c:pt idx="234">
                  <c:v>-1.7899999999999999E-4</c:v>
                </c:pt>
                <c:pt idx="235">
                  <c:v>-2.0100000000000001E-4</c:v>
                </c:pt>
                <c:pt idx="236">
                  <c:v>-1.7899999999999999E-4</c:v>
                </c:pt>
                <c:pt idx="237">
                  <c:v>-2.0100000000000001E-4</c:v>
                </c:pt>
                <c:pt idx="238">
                  <c:v>-2.0100000000000001E-4</c:v>
                </c:pt>
                <c:pt idx="239">
                  <c:v>-2.23E-4</c:v>
                </c:pt>
                <c:pt idx="240">
                  <c:v>-2.0100000000000001E-4</c:v>
                </c:pt>
                <c:pt idx="241">
                  <c:v>-2.0100000000000001E-4</c:v>
                </c:pt>
                <c:pt idx="242">
                  <c:v>-2.23E-4</c:v>
                </c:pt>
                <c:pt idx="243">
                  <c:v>-2.23E-4</c:v>
                </c:pt>
                <c:pt idx="244">
                  <c:v>-2.4499999999999999E-4</c:v>
                </c:pt>
                <c:pt idx="245">
                  <c:v>-2.4499999999999999E-4</c:v>
                </c:pt>
                <c:pt idx="246">
                  <c:v>-2.23E-4</c:v>
                </c:pt>
                <c:pt idx="247">
                  <c:v>-2.23E-4</c:v>
                </c:pt>
                <c:pt idx="248">
                  <c:v>-2.4499999999999999E-4</c:v>
                </c:pt>
                <c:pt idx="249">
                  <c:v>-2.4499999999999999E-4</c:v>
                </c:pt>
                <c:pt idx="250">
                  <c:v>-2.4499999999999999E-4</c:v>
                </c:pt>
                <c:pt idx="251">
                  <c:v>-2.6699999999999998E-4</c:v>
                </c:pt>
                <c:pt idx="252">
                  <c:v>-2.23E-4</c:v>
                </c:pt>
                <c:pt idx="253">
                  <c:v>-2.4499999999999999E-4</c:v>
                </c:pt>
                <c:pt idx="254">
                  <c:v>-2.6699999999999998E-4</c:v>
                </c:pt>
                <c:pt idx="255">
                  <c:v>-2.9E-4</c:v>
                </c:pt>
                <c:pt idx="256">
                  <c:v>-2.4499999999999999E-4</c:v>
                </c:pt>
                <c:pt idx="257">
                  <c:v>-2.23E-4</c:v>
                </c:pt>
                <c:pt idx="258">
                  <c:v>-2.4499999999999999E-4</c:v>
                </c:pt>
                <c:pt idx="259">
                  <c:v>-2.6699999999999998E-4</c:v>
                </c:pt>
                <c:pt idx="260">
                  <c:v>-2.6699999999999998E-4</c:v>
                </c:pt>
                <c:pt idx="261">
                  <c:v>-2.9E-4</c:v>
                </c:pt>
                <c:pt idx="262">
                  <c:v>-2.6699999999999998E-4</c:v>
                </c:pt>
                <c:pt idx="263">
                  <c:v>-2.23E-4</c:v>
                </c:pt>
                <c:pt idx="264">
                  <c:v>-2.6699999999999998E-4</c:v>
                </c:pt>
                <c:pt idx="265">
                  <c:v>-2.9E-4</c:v>
                </c:pt>
                <c:pt idx="266">
                  <c:v>-2.23E-4</c:v>
                </c:pt>
                <c:pt idx="267">
                  <c:v>-3.1199999999999999E-4</c:v>
                </c:pt>
                <c:pt idx="268">
                  <c:v>-2.23E-4</c:v>
                </c:pt>
                <c:pt idx="269">
                  <c:v>-2.4499999999999999E-4</c:v>
                </c:pt>
                <c:pt idx="270">
                  <c:v>-2.4499999999999999E-4</c:v>
                </c:pt>
                <c:pt idx="271">
                  <c:v>-2.4499999999999999E-4</c:v>
                </c:pt>
                <c:pt idx="272">
                  <c:v>-2.4499999999999999E-4</c:v>
                </c:pt>
                <c:pt idx="273">
                  <c:v>-2.4499999999999999E-4</c:v>
                </c:pt>
                <c:pt idx="274">
                  <c:v>-2.4499999999999999E-4</c:v>
                </c:pt>
                <c:pt idx="275">
                  <c:v>-2.4499999999999999E-4</c:v>
                </c:pt>
                <c:pt idx="276">
                  <c:v>-2.6699999999999998E-4</c:v>
                </c:pt>
                <c:pt idx="277">
                  <c:v>-2.6699999999999998E-4</c:v>
                </c:pt>
                <c:pt idx="278">
                  <c:v>-2.6699999999999998E-4</c:v>
                </c:pt>
                <c:pt idx="279">
                  <c:v>-2.4499999999999999E-4</c:v>
                </c:pt>
                <c:pt idx="280">
                  <c:v>-2.4499999999999999E-4</c:v>
                </c:pt>
                <c:pt idx="281">
                  <c:v>-2.4499999999999999E-4</c:v>
                </c:pt>
                <c:pt idx="282">
                  <c:v>-2.23E-4</c:v>
                </c:pt>
                <c:pt idx="283">
                  <c:v>-2.23E-4</c:v>
                </c:pt>
                <c:pt idx="284">
                  <c:v>-2.0100000000000001E-4</c:v>
                </c:pt>
                <c:pt idx="285">
                  <c:v>-2.0100000000000001E-4</c:v>
                </c:pt>
                <c:pt idx="286">
                  <c:v>-2.23E-4</c:v>
                </c:pt>
                <c:pt idx="287">
                  <c:v>-2.0100000000000001E-4</c:v>
                </c:pt>
                <c:pt idx="288">
                  <c:v>-2.23E-4</c:v>
                </c:pt>
                <c:pt idx="289">
                  <c:v>-2.0100000000000001E-4</c:v>
                </c:pt>
                <c:pt idx="290">
                  <c:v>-2.23E-4</c:v>
                </c:pt>
                <c:pt idx="291">
                  <c:v>-1.7899999999999999E-4</c:v>
                </c:pt>
                <c:pt idx="292">
                  <c:v>-2.0100000000000001E-4</c:v>
                </c:pt>
                <c:pt idx="293">
                  <c:v>-2.0100000000000001E-4</c:v>
                </c:pt>
                <c:pt idx="294">
                  <c:v>-2.0100000000000001E-4</c:v>
                </c:pt>
                <c:pt idx="295">
                  <c:v>-1.7899999999999999E-4</c:v>
                </c:pt>
                <c:pt idx="296">
                  <c:v>-1.7899999999999999E-4</c:v>
                </c:pt>
                <c:pt idx="297">
                  <c:v>-2.0100000000000001E-4</c:v>
                </c:pt>
                <c:pt idx="298">
                  <c:v>-1.56E-4</c:v>
                </c:pt>
                <c:pt idx="299">
                  <c:v>-1.56E-4</c:v>
                </c:pt>
                <c:pt idx="300">
                  <c:v>-1.34E-4</c:v>
                </c:pt>
                <c:pt idx="301">
                  <c:v>-1.56E-4</c:v>
                </c:pt>
                <c:pt idx="302">
                  <c:v>-1.56E-4</c:v>
                </c:pt>
                <c:pt idx="303">
                  <c:v>-1.34E-4</c:v>
                </c:pt>
                <c:pt idx="304">
                  <c:v>-1.34E-4</c:v>
                </c:pt>
                <c:pt idx="305">
                  <c:v>-1.34E-4</c:v>
                </c:pt>
                <c:pt idx="306">
                  <c:v>-1.56E-4</c:v>
                </c:pt>
                <c:pt idx="307">
                  <c:v>-1.34E-4</c:v>
                </c:pt>
                <c:pt idx="308">
                  <c:v>-1.56E-4</c:v>
                </c:pt>
                <c:pt idx="309">
                  <c:v>-1.34E-4</c:v>
                </c:pt>
                <c:pt idx="310">
                  <c:v>-1.34E-4</c:v>
                </c:pt>
                <c:pt idx="311">
                  <c:v>-1.34E-4</c:v>
                </c:pt>
                <c:pt idx="312">
                  <c:v>-1.12E-4</c:v>
                </c:pt>
                <c:pt idx="313">
                  <c:v>-1.34E-4</c:v>
                </c:pt>
                <c:pt idx="314">
                  <c:v>-1.12E-4</c:v>
                </c:pt>
                <c:pt idx="315">
                  <c:v>-1.12E-4</c:v>
                </c:pt>
                <c:pt idx="316">
                  <c:v>-9.0000000000000006E-5</c:v>
                </c:pt>
                <c:pt idx="317">
                  <c:v>-1.34E-4</c:v>
                </c:pt>
                <c:pt idx="318">
                  <c:v>-1.34E-4</c:v>
                </c:pt>
                <c:pt idx="319">
                  <c:v>-1.34E-4</c:v>
                </c:pt>
                <c:pt idx="320">
                  <c:v>-1.34E-4</c:v>
                </c:pt>
                <c:pt idx="321">
                  <c:v>-1.12E-4</c:v>
                </c:pt>
                <c:pt idx="322">
                  <c:v>-1.12E-4</c:v>
                </c:pt>
                <c:pt idx="323">
                  <c:v>-1.34E-4</c:v>
                </c:pt>
                <c:pt idx="324">
                  <c:v>-1.34E-4</c:v>
                </c:pt>
                <c:pt idx="325">
                  <c:v>-1.34E-4</c:v>
                </c:pt>
                <c:pt idx="326">
                  <c:v>-1.12E-4</c:v>
                </c:pt>
                <c:pt idx="327">
                  <c:v>-1.34E-4</c:v>
                </c:pt>
                <c:pt idx="328">
                  <c:v>-1.34E-4</c:v>
                </c:pt>
                <c:pt idx="329">
                  <c:v>-1.34E-4</c:v>
                </c:pt>
                <c:pt idx="330">
                  <c:v>-1.34E-4</c:v>
                </c:pt>
                <c:pt idx="331">
                  <c:v>-1.34E-4</c:v>
                </c:pt>
                <c:pt idx="332">
                  <c:v>-1.12E-4</c:v>
                </c:pt>
                <c:pt idx="333">
                  <c:v>-1.12E-4</c:v>
                </c:pt>
                <c:pt idx="334">
                  <c:v>-1.34E-4</c:v>
                </c:pt>
                <c:pt idx="335">
                  <c:v>-1.56E-4</c:v>
                </c:pt>
                <c:pt idx="336">
                  <c:v>-1.34E-4</c:v>
                </c:pt>
                <c:pt idx="337">
                  <c:v>-1.34E-4</c:v>
                </c:pt>
                <c:pt idx="338">
                  <c:v>-1.34E-4</c:v>
                </c:pt>
                <c:pt idx="339">
                  <c:v>-1.56E-4</c:v>
                </c:pt>
                <c:pt idx="340">
                  <c:v>-1.7899999999999999E-4</c:v>
                </c:pt>
                <c:pt idx="341">
                  <c:v>-1.7899999999999999E-4</c:v>
                </c:pt>
                <c:pt idx="342">
                  <c:v>-2.0100000000000001E-4</c:v>
                </c:pt>
                <c:pt idx="343">
                  <c:v>-1.7899999999999999E-4</c:v>
                </c:pt>
                <c:pt idx="344">
                  <c:v>-1.7899999999999999E-4</c:v>
                </c:pt>
                <c:pt idx="345">
                  <c:v>-2.0100000000000001E-4</c:v>
                </c:pt>
                <c:pt idx="346">
                  <c:v>-2.0100000000000001E-4</c:v>
                </c:pt>
                <c:pt idx="347">
                  <c:v>-2.0100000000000001E-4</c:v>
                </c:pt>
                <c:pt idx="348">
                  <c:v>-1.56E-4</c:v>
                </c:pt>
                <c:pt idx="349">
                  <c:v>-2.0100000000000001E-4</c:v>
                </c:pt>
                <c:pt idx="350">
                  <c:v>-2.6699999999999998E-4</c:v>
                </c:pt>
                <c:pt idx="351">
                  <c:v>-2.4499999999999999E-4</c:v>
                </c:pt>
                <c:pt idx="352">
                  <c:v>-2.6699999999999998E-4</c:v>
                </c:pt>
                <c:pt idx="353">
                  <c:v>-2.23E-4</c:v>
                </c:pt>
                <c:pt idx="354">
                  <c:v>-2.4499999999999999E-4</c:v>
                </c:pt>
                <c:pt idx="355">
                  <c:v>-2.4499999999999999E-4</c:v>
                </c:pt>
                <c:pt idx="356">
                  <c:v>-2.4499999999999999E-4</c:v>
                </c:pt>
                <c:pt idx="357">
                  <c:v>-2.6699999999999998E-4</c:v>
                </c:pt>
                <c:pt idx="358">
                  <c:v>-2.6699999999999998E-4</c:v>
                </c:pt>
                <c:pt idx="359">
                  <c:v>-2.9E-4</c:v>
                </c:pt>
                <c:pt idx="360">
                  <c:v>-2.6699999999999998E-4</c:v>
                </c:pt>
                <c:pt idx="361">
                  <c:v>-2.9E-4</c:v>
                </c:pt>
                <c:pt idx="362">
                  <c:v>-2.9E-4</c:v>
                </c:pt>
                <c:pt idx="363">
                  <c:v>-3.1199999999999999E-4</c:v>
                </c:pt>
                <c:pt idx="364">
                  <c:v>-2.6699999999999998E-4</c:v>
                </c:pt>
                <c:pt idx="365">
                  <c:v>-2.9E-4</c:v>
                </c:pt>
                <c:pt idx="366">
                  <c:v>-3.3399999999999999E-4</c:v>
                </c:pt>
                <c:pt idx="367">
                  <c:v>-3.1199999999999999E-4</c:v>
                </c:pt>
                <c:pt idx="368">
                  <c:v>-3.79E-4</c:v>
                </c:pt>
                <c:pt idx="369">
                  <c:v>-3.3399999999999999E-4</c:v>
                </c:pt>
                <c:pt idx="370">
                  <c:v>-3.3399999999999999E-4</c:v>
                </c:pt>
                <c:pt idx="371">
                  <c:v>-3.3399999999999999E-4</c:v>
                </c:pt>
                <c:pt idx="372">
                  <c:v>-3.5599999999999998E-4</c:v>
                </c:pt>
                <c:pt idx="373">
                  <c:v>-3.79E-4</c:v>
                </c:pt>
                <c:pt idx="374">
                  <c:v>-3.79E-4</c:v>
                </c:pt>
                <c:pt idx="375">
                  <c:v>-4.0099999999999999E-4</c:v>
                </c:pt>
                <c:pt idx="376">
                  <c:v>-4.0099999999999999E-4</c:v>
                </c:pt>
                <c:pt idx="377">
                  <c:v>-4.0099999999999999E-4</c:v>
                </c:pt>
                <c:pt idx="378">
                  <c:v>-4.0099999999999999E-4</c:v>
                </c:pt>
                <c:pt idx="379">
                  <c:v>-4.2299999999999998E-4</c:v>
                </c:pt>
                <c:pt idx="380">
                  <c:v>-3.79E-4</c:v>
                </c:pt>
                <c:pt idx="381">
                  <c:v>-4.0099999999999999E-4</c:v>
                </c:pt>
                <c:pt idx="382">
                  <c:v>-4.4499999999999997E-4</c:v>
                </c:pt>
                <c:pt idx="383">
                  <c:v>-4.2299999999999998E-4</c:v>
                </c:pt>
                <c:pt idx="384">
                  <c:v>-4.8999999999999998E-4</c:v>
                </c:pt>
                <c:pt idx="385">
                  <c:v>-4.2299999999999998E-4</c:v>
                </c:pt>
                <c:pt idx="386">
                  <c:v>-4.4499999999999997E-4</c:v>
                </c:pt>
                <c:pt idx="387">
                  <c:v>-4.6799999999999999E-4</c:v>
                </c:pt>
                <c:pt idx="388">
                  <c:v>-4.6799999999999999E-4</c:v>
                </c:pt>
                <c:pt idx="389">
                  <c:v>-4.6799999999999999E-4</c:v>
                </c:pt>
                <c:pt idx="390">
                  <c:v>-4.6799999999999999E-4</c:v>
                </c:pt>
                <c:pt idx="391">
                  <c:v>-4.8999999999999998E-4</c:v>
                </c:pt>
                <c:pt idx="392">
                  <c:v>-5.1199999999999998E-4</c:v>
                </c:pt>
                <c:pt idx="393">
                  <c:v>-5.1199999999999998E-4</c:v>
                </c:pt>
                <c:pt idx="394">
                  <c:v>-4.8999999999999998E-4</c:v>
                </c:pt>
                <c:pt idx="395">
                  <c:v>-5.5599999999999996E-4</c:v>
                </c:pt>
                <c:pt idx="396">
                  <c:v>-4.8999999999999998E-4</c:v>
                </c:pt>
                <c:pt idx="397">
                  <c:v>-5.1199999999999998E-4</c:v>
                </c:pt>
                <c:pt idx="398">
                  <c:v>-5.5599999999999996E-4</c:v>
                </c:pt>
                <c:pt idx="399">
                  <c:v>-4.8999999999999998E-4</c:v>
                </c:pt>
                <c:pt idx="400">
                  <c:v>-5.5599999999999996E-4</c:v>
                </c:pt>
                <c:pt idx="401">
                  <c:v>-5.1199999999999998E-4</c:v>
                </c:pt>
                <c:pt idx="402">
                  <c:v>-5.1199999999999998E-4</c:v>
                </c:pt>
                <c:pt idx="403">
                  <c:v>-5.5599999999999996E-4</c:v>
                </c:pt>
                <c:pt idx="404">
                  <c:v>-5.5599999999999996E-4</c:v>
                </c:pt>
                <c:pt idx="405">
                  <c:v>-5.3399999999999997E-4</c:v>
                </c:pt>
                <c:pt idx="406">
                  <c:v>-5.5599999999999996E-4</c:v>
                </c:pt>
                <c:pt idx="407">
                  <c:v>-5.5599999999999996E-4</c:v>
                </c:pt>
                <c:pt idx="408">
                  <c:v>-5.7899999999999998E-4</c:v>
                </c:pt>
                <c:pt idx="409">
                  <c:v>-5.7899999999999998E-4</c:v>
                </c:pt>
                <c:pt idx="410">
                  <c:v>-5.7899999999999998E-4</c:v>
                </c:pt>
                <c:pt idx="411">
                  <c:v>-5.5599999999999996E-4</c:v>
                </c:pt>
                <c:pt idx="412">
                  <c:v>-5.5599999999999996E-4</c:v>
                </c:pt>
                <c:pt idx="413">
                  <c:v>-5.5599999999999996E-4</c:v>
                </c:pt>
                <c:pt idx="414">
                  <c:v>-5.7899999999999998E-4</c:v>
                </c:pt>
                <c:pt idx="415">
                  <c:v>-5.3399999999999997E-4</c:v>
                </c:pt>
                <c:pt idx="416">
                  <c:v>-5.7899999999999998E-4</c:v>
                </c:pt>
                <c:pt idx="417">
                  <c:v>-5.5599999999999996E-4</c:v>
                </c:pt>
                <c:pt idx="418">
                  <c:v>-5.5599999999999996E-4</c:v>
                </c:pt>
                <c:pt idx="419">
                  <c:v>-5.7899999999999998E-4</c:v>
                </c:pt>
                <c:pt idx="420">
                  <c:v>-5.7899999999999998E-4</c:v>
                </c:pt>
                <c:pt idx="421">
                  <c:v>-5.5599999999999996E-4</c:v>
                </c:pt>
                <c:pt idx="422">
                  <c:v>-5.7899999999999998E-4</c:v>
                </c:pt>
                <c:pt idx="423">
                  <c:v>-5.5599999999999996E-4</c:v>
                </c:pt>
                <c:pt idx="424">
                  <c:v>-5.5599999999999996E-4</c:v>
                </c:pt>
                <c:pt idx="425">
                  <c:v>-5.3399999999999997E-4</c:v>
                </c:pt>
                <c:pt idx="426">
                  <c:v>-5.7899999999999998E-4</c:v>
                </c:pt>
                <c:pt idx="427">
                  <c:v>-5.5599999999999996E-4</c:v>
                </c:pt>
                <c:pt idx="428">
                  <c:v>-5.5599999999999996E-4</c:v>
                </c:pt>
                <c:pt idx="429">
                  <c:v>-5.5599999999999996E-4</c:v>
                </c:pt>
                <c:pt idx="430">
                  <c:v>-5.5599999999999996E-4</c:v>
                </c:pt>
                <c:pt idx="431">
                  <c:v>-4.8999999999999998E-4</c:v>
                </c:pt>
                <c:pt idx="432">
                  <c:v>-5.5599999999999996E-4</c:v>
                </c:pt>
                <c:pt idx="433">
                  <c:v>-5.3399999999999997E-4</c:v>
                </c:pt>
                <c:pt idx="434">
                  <c:v>-4.8999999999999998E-4</c:v>
                </c:pt>
                <c:pt idx="435">
                  <c:v>-5.5599999999999996E-4</c:v>
                </c:pt>
                <c:pt idx="436">
                  <c:v>-5.1199999999999998E-4</c:v>
                </c:pt>
                <c:pt idx="437">
                  <c:v>-5.3399999999999997E-4</c:v>
                </c:pt>
                <c:pt idx="438">
                  <c:v>-5.3399999999999997E-4</c:v>
                </c:pt>
                <c:pt idx="439">
                  <c:v>-5.1199999999999998E-4</c:v>
                </c:pt>
                <c:pt idx="440">
                  <c:v>-4.8999999999999998E-4</c:v>
                </c:pt>
                <c:pt idx="441">
                  <c:v>-4.8999999999999998E-4</c:v>
                </c:pt>
                <c:pt idx="442">
                  <c:v>-4.8999999999999998E-4</c:v>
                </c:pt>
                <c:pt idx="443">
                  <c:v>-4.8999999999999998E-4</c:v>
                </c:pt>
                <c:pt idx="444">
                  <c:v>-4.4499999999999997E-4</c:v>
                </c:pt>
                <c:pt idx="445">
                  <c:v>-4.4499999999999997E-4</c:v>
                </c:pt>
                <c:pt idx="446">
                  <c:v>-5.1199999999999998E-4</c:v>
                </c:pt>
                <c:pt idx="447">
                  <c:v>-4.4499999999999997E-4</c:v>
                </c:pt>
                <c:pt idx="448">
                  <c:v>-4.6799999999999999E-4</c:v>
                </c:pt>
                <c:pt idx="449">
                  <c:v>-4.2299999999999998E-4</c:v>
                </c:pt>
                <c:pt idx="450">
                  <c:v>-4.0099999999999999E-4</c:v>
                </c:pt>
                <c:pt idx="451">
                  <c:v>-4.4499999999999997E-4</c:v>
                </c:pt>
                <c:pt idx="452">
                  <c:v>-4.2299999999999998E-4</c:v>
                </c:pt>
                <c:pt idx="453">
                  <c:v>-4.4499999999999997E-4</c:v>
                </c:pt>
                <c:pt idx="454">
                  <c:v>-4.4499999999999997E-4</c:v>
                </c:pt>
                <c:pt idx="455">
                  <c:v>-4.2299999999999998E-4</c:v>
                </c:pt>
                <c:pt idx="456">
                  <c:v>-4.0099999999999999E-4</c:v>
                </c:pt>
                <c:pt idx="457">
                  <c:v>-4.0099999999999999E-4</c:v>
                </c:pt>
                <c:pt idx="458">
                  <c:v>-3.79E-4</c:v>
                </c:pt>
                <c:pt idx="459">
                  <c:v>-3.79E-4</c:v>
                </c:pt>
                <c:pt idx="460">
                  <c:v>-3.5599999999999998E-4</c:v>
                </c:pt>
                <c:pt idx="461">
                  <c:v>-3.5599999999999998E-4</c:v>
                </c:pt>
                <c:pt idx="462">
                  <c:v>-4.0099999999999999E-4</c:v>
                </c:pt>
                <c:pt idx="463">
                  <c:v>-3.3399999999999999E-4</c:v>
                </c:pt>
                <c:pt idx="464">
                  <c:v>-3.5599999999999998E-4</c:v>
                </c:pt>
                <c:pt idx="465">
                  <c:v>-3.1199999999999999E-4</c:v>
                </c:pt>
                <c:pt idx="466">
                  <c:v>-2.9E-4</c:v>
                </c:pt>
                <c:pt idx="467">
                  <c:v>-3.3399999999999999E-4</c:v>
                </c:pt>
                <c:pt idx="468">
                  <c:v>-3.1199999999999999E-4</c:v>
                </c:pt>
                <c:pt idx="469">
                  <c:v>-3.1199999999999999E-4</c:v>
                </c:pt>
                <c:pt idx="470">
                  <c:v>-2.9E-4</c:v>
                </c:pt>
                <c:pt idx="471">
                  <c:v>-3.1199999999999999E-4</c:v>
                </c:pt>
                <c:pt idx="472">
                  <c:v>-2.9E-4</c:v>
                </c:pt>
                <c:pt idx="473">
                  <c:v>-2.9E-4</c:v>
                </c:pt>
                <c:pt idx="474">
                  <c:v>-2.6699999999999998E-4</c:v>
                </c:pt>
                <c:pt idx="475">
                  <c:v>-2.4499999999999999E-4</c:v>
                </c:pt>
                <c:pt idx="476">
                  <c:v>-2.4499999999999999E-4</c:v>
                </c:pt>
                <c:pt idx="477">
                  <c:v>-2.4499999999999999E-4</c:v>
                </c:pt>
                <c:pt idx="478">
                  <c:v>-2.9E-4</c:v>
                </c:pt>
                <c:pt idx="479">
                  <c:v>-2.23E-4</c:v>
                </c:pt>
                <c:pt idx="480">
                  <c:v>-2.6699999999999998E-4</c:v>
                </c:pt>
                <c:pt idx="481">
                  <c:v>-2.0100000000000001E-4</c:v>
                </c:pt>
                <c:pt idx="482">
                  <c:v>-1.7899999999999999E-4</c:v>
                </c:pt>
                <c:pt idx="483">
                  <c:v>-2.23E-4</c:v>
                </c:pt>
                <c:pt idx="484">
                  <c:v>-1.7899999999999999E-4</c:v>
                </c:pt>
                <c:pt idx="485">
                  <c:v>-2.0100000000000001E-4</c:v>
                </c:pt>
                <c:pt idx="486">
                  <c:v>-2.0100000000000001E-4</c:v>
                </c:pt>
                <c:pt idx="487">
                  <c:v>-1.7899999999999999E-4</c:v>
                </c:pt>
                <c:pt idx="488">
                  <c:v>-2.0100000000000001E-4</c:v>
                </c:pt>
                <c:pt idx="489">
                  <c:v>-2.0100000000000001E-4</c:v>
                </c:pt>
                <c:pt idx="490">
                  <c:v>-1.7899999999999999E-4</c:v>
                </c:pt>
                <c:pt idx="491">
                  <c:v>-1.7899999999999999E-4</c:v>
                </c:pt>
                <c:pt idx="492">
                  <c:v>-1.56E-4</c:v>
                </c:pt>
                <c:pt idx="493">
                  <c:v>-1.56E-4</c:v>
                </c:pt>
                <c:pt idx="494">
                  <c:v>-2.0100000000000001E-4</c:v>
                </c:pt>
                <c:pt idx="495">
                  <c:v>-1.56E-4</c:v>
                </c:pt>
                <c:pt idx="496">
                  <c:v>-1.56E-4</c:v>
                </c:pt>
                <c:pt idx="497">
                  <c:v>-1.56E-4</c:v>
                </c:pt>
                <c:pt idx="498">
                  <c:v>-1.12E-4</c:v>
                </c:pt>
                <c:pt idx="499">
                  <c:v>-1.34E-4</c:v>
                </c:pt>
                <c:pt idx="500">
                  <c:v>-1.34E-4</c:v>
                </c:pt>
                <c:pt idx="501">
                  <c:v>-1.34E-4</c:v>
                </c:pt>
                <c:pt idx="502">
                  <c:v>-1.34E-4</c:v>
                </c:pt>
                <c:pt idx="503">
                  <c:v>-1.34E-4</c:v>
                </c:pt>
                <c:pt idx="504">
                  <c:v>-1.34E-4</c:v>
                </c:pt>
                <c:pt idx="505">
                  <c:v>-1.56E-4</c:v>
                </c:pt>
                <c:pt idx="506">
                  <c:v>-1.34E-4</c:v>
                </c:pt>
                <c:pt idx="507">
                  <c:v>-1.7899999999999999E-4</c:v>
                </c:pt>
                <c:pt idx="508">
                  <c:v>-1.12E-4</c:v>
                </c:pt>
                <c:pt idx="509">
                  <c:v>-1.12E-4</c:v>
                </c:pt>
                <c:pt idx="510">
                  <c:v>-1.34E-4</c:v>
                </c:pt>
                <c:pt idx="511">
                  <c:v>-1.34E-4</c:v>
                </c:pt>
                <c:pt idx="512">
                  <c:v>-1.56E-4</c:v>
                </c:pt>
                <c:pt idx="513">
                  <c:v>-1.12E-4</c:v>
                </c:pt>
                <c:pt idx="514">
                  <c:v>-1.12E-4</c:v>
                </c:pt>
                <c:pt idx="515">
                  <c:v>-1.12E-4</c:v>
                </c:pt>
                <c:pt idx="516">
                  <c:v>-1.34E-4</c:v>
                </c:pt>
                <c:pt idx="517">
                  <c:v>-1.12E-4</c:v>
                </c:pt>
                <c:pt idx="518">
                  <c:v>-1.12E-4</c:v>
                </c:pt>
                <c:pt idx="519">
                  <c:v>-1.34E-4</c:v>
                </c:pt>
                <c:pt idx="520">
                  <c:v>-1.12E-4</c:v>
                </c:pt>
                <c:pt idx="521">
                  <c:v>-1.12E-4</c:v>
                </c:pt>
                <c:pt idx="522">
                  <c:v>-1.34E-4</c:v>
                </c:pt>
                <c:pt idx="523">
                  <c:v>-1.34E-4</c:v>
                </c:pt>
                <c:pt idx="524">
                  <c:v>-1.34E-4</c:v>
                </c:pt>
                <c:pt idx="525">
                  <c:v>-1.34E-4</c:v>
                </c:pt>
                <c:pt idx="526">
                  <c:v>-1.34E-4</c:v>
                </c:pt>
                <c:pt idx="527">
                  <c:v>-1.34E-4</c:v>
                </c:pt>
                <c:pt idx="528">
                  <c:v>-1.34E-4</c:v>
                </c:pt>
                <c:pt idx="529">
                  <c:v>-1.34E-4</c:v>
                </c:pt>
                <c:pt idx="530">
                  <c:v>-1.12E-4</c:v>
                </c:pt>
                <c:pt idx="531">
                  <c:v>-1.7899999999999999E-4</c:v>
                </c:pt>
                <c:pt idx="532">
                  <c:v>-1.56E-4</c:v>
                </c:pt>
                <c:pt idx="533">
                  <c:v>-1.56E-4</c:v>
                </c:pt>
                <c:pt idx="534">
                  <c:v>-1.56E-4</c:v>
                </c:pt>
                <c:pt idx="535">
                  <c:v>-1.7899999999999999E-4</c:v>
                </c:pt>
                <c:pt idx="536">
                  <c:v>-1.56E-4</c:v>
                </c:pt>
                <c:pt idx="537">
                  <c:v>-1.7899999999999999E-4</c:v>
                </c:pt>
                <c:pt idx="538">
                  <c:v>-1.7899999999999999E-4</c:v>
                </c:pt>
                <c:pt idx="539">
                  <c:v>-2.0100000000000001E-4</c:v>
                </c:pt>
                <c:pt idx="540">
                  <c:v>-1.7899999999999999E-4</c:v>
                </c:pt>
                <c:pt idx="541">
                  <c:v>-1.7899999999999999E-4</c:v>
                </c:pt>
                <c:pt idx="542">
                  <c:v>-2.0100000000000001E-4</c:v>
                </c:pt>
                <c:pt idx="543">
                  <c:v>-2.0100000000000001E-4</c:v>
                </c:pt>
                <c:pt idx="544">
                  <c:v>-1.7899999999999999E-4</c:v>
                </c:pt>
                <c:pt idx="545">
                  <c:v>-2.0100000000000001E-4</c:v>
                </c:pt>
                <c:pt idx="546">
                  <c:v>-2.0100000000000001E-4</c:v>
                </c:pt>
                <c:pt idx="547">
                  <c:v>-2.23E-4</c:v>
                </c:pt>
                <c:pt idx="548">
                  <c:v>-2.4499999999999999E-4</c:v>
                </c:pt>
                <c:pt idx="549">
                  <c:v>-2.23E-4</c:v>
                </c:pt>
                <c:pt idx="550">
                  <c:v>-2.23E-4</c:v>
                </c:pt>
                <c:pt idx="551">
                  <c:v>-2.23E-4</c:v>
                </c:pt>
                <c:pt idx="552">
                  <c:v>-2.4499999999999999E-4</c:v>
                </c:pt>
                <c:pt idx="553">
                  <c:v>-2.4499999999999999E-4</c:v>
                </c:pt>
                <c:pt idx="554">
                  <c:v>-2.23E-4</c:v>
                </c:pt>
                <c:pt idx="555">
                  <c:v>-2.6699999999999998E-4</c:v>
                </c:pt>
                <c:pt idx="556">
                  <c:v>-2.23E-4</c:v>
                </c:pt>
                <c:pt idx="557">
                  <c:v>-2.6699999999999998E-4</c:v>
                </c:pt>
                <c:pt idx="558">
                  <c:v>-2.9E-4</c:v>
                </c:pt>
                <c:pt idx="559">
                  <c:v>-2.4499999999999999E-4</c:v>
                </c:pt>
                <c:pt idx="560">
                  <c:v>-2.6699999999999998E-4</c:v>
                </c:pt>
                <c:pt idx="561">
                  <c:v>-2.6699999999999998E-4</c:v>
                </c:pt>
                <c:pt idx="562">
                  <c:v>-2.9E-4</c:v>
                </c:pt>
                <c:pt idx="563">
                  <c:v>-3.1199999999999999E-4</c:v>
                </c:pt>
                <c:pt idx="564">
                  <c:v>-3.1199999999999999E-4</c:v>
                </c:pt>
                <c:pt idx="565">
                  <c:v>-3.1199999999999999E-4</c:v>
                </c:pt>
                <c:pt idx="566">
                  <c:v>-3.1199999999999999E-4</c:v>
                </c:pt>
                <c:pt idx="567">
                  <c:v>-3.1199999999999999E-4</c:v>
                </c:pt>
                <c:pt idx="568">
                  <c:v>-3.5599999999999998E-4</c:v>
                </c:pt>
                <c:pt idx="569">
                  <c:v>-3.3399999999999999E-4</c:v>
                </c:pt>
                <c:pt idx="570">
                  <c:v>-3.3399999999999999E-4</c:v>
                </c:pt>
                <c:pt idx="571">
                  <c:v>-3.5599999999999998E-4</c:v>
                </c:pt>
                <c:pt idx="572">
                  <c:v>-3.5599999999999998E-4</c:v>
                </c:pt>
                <c:pt idx="573">
                  <c:v>-3.3399999999999999E-4</c:v>
                </c:pt>
                <c:pt idx="574">
                  <c:v>-3.79E-4</c:v>
                </c:pt>
                <c:pt idx="575">
                  <c:v>-3.5599999999999998E-4</c:v>
                </c:pt>
                <c:pt idx="576">
                  <c:v>-3.5599999999999998E-4</c:v>
                </c:pt>
                <c:pt idx="577">
                  <c:v>-3.5599999999999998E-4</c:v>
                </c:pt>
                <c:pt idx="578">
                  <c:v>-3.79E-4</c:v>
                </c:pt>
                <c:pt idx="579">
                  <c:v>-3.79E-4</c:v>
                </c:pt>
                <c:pt idx="580">
                  <c:v>-4.2299999999999998E-4</c:v>
                </c:pt>
                <c:pt idx="581">
                  <c:v>-3.79E-4</c:v>
                </c:pt>
                <c:pt idx="582">
                  <c:v>-4.2299999999999998E-4</c:v>
                </c:pt>
                <c:pt idx="583">
                  <c:v>-3.79E-4</c:v>
                </c:pt>
                <c:pt idx="584">
                  <c:v>-4.2299999999999998E-4</c:v>
                </c:pt>
                <c:pt idx="585">
                  <c:v>-4.2299999999999998E-4</c:v>
                </c:pt>
                <c:pt idx="586">
                  <c:v>-4.0099999999999999E-4</c:v>
                </c:pt>
                <c:pt idx="587">
                  <c:v>-3.79E-4</c:v>
                </c:pt>
                <c:pt idx="588">
                  <c:v>-4.2299999999999998E-4</c:v>
                </c:pt>
                <c:pt idx="589">
                  <c:v>-4.0099999999999999E-4</c:v>
                </c:pt>
                <c:pt idx="590">
                  <c:v>-4.0099999999999999E-4</c:v>
                </c:pt>
                <c:pt idx="591">
                  <c:v>-4.2299999999999998E-4</c:v>
                </c:pt>
                <c:pt idx="592">
                  <c:v>-4.4499999999999997E-4</c:v>
                </c:pt>
                <c:pt idx="593">
                  <c:v>-4.2299999999999998E-4</c:v>
                </c:pt>
                <c:pt idx="594">
                  <c:v>-4.2299999999999998E-4</c:v>
                </c:pt>
                <c:pt idx="595">
                  <c:v>-4.2299999999999998E-4</c:v>
                </c:pt>
                <c:pt idx="596">
                  <c:v>-4.2299999999999998E-4</c:v>
                </c:pt>
                <c:pt idx="597">
                  <c:v>-4.2299999999999998E-4</c:v>
                </c:pt>
                <c:pt idx="598">
                  <c:v>-4.2299999999999998E-4</c:v>
                </c:pt>
                <c:pt idx="599">
                  <c:v>-4.2299999999999998E-4</c:v>
                </c:pt>
                <c:pt idx="600">
                  <c:v>-4.2299999999999998E-4</c:v>
                </c:pt>
                <c:pt idx="601">
                  <c:v>-4.2299999999999998E-4</c:v>
                </c:pt>
                <c:pt idx="602">
                  <c:v>-4.2299999999999998E-4</c:v>
                </c:pt>
                <c:pt idx="603">
                  <c:v>-4.2299999999999998E-4</c:v>
                </c:pt>
                <c:pt idx="604">
                  <c:v>-4.4499999999999997E-4</c:v>
                </c:pt>
                <c:pt idx="605">
                  <c:v>-4.0099999999999999E-4</c:v>
                </c:pt>
                <c:pt idx="606">
                  <c:v>-4.6799999999999999E-4</c:v>
                </c:pt>
                <c:pt idx="607">
                  <c:v>-4.4499999999999997E-4</c:v>
                </c:pt>
                <c:pt idx="608">
                  <c:v>-4.2299999999999998E-4</c:v>
                </c:pt>
                <c:pt idx="609">
                  <c:v>-4.2299999999999998E-4</c:v>
                </c:pt>
                <c:pt idx="610">
                  <c:v>-4.0099999999999999E-4</c:v>
                </c:pt>
                <c:pt idx="611">
                  <c:v>-4.2299999999999998E-4</c:v>
                </c:pt>
                <c:pt idx="612">
                  <c:v>-4.0099999999999999E-4</c:v>
                </c:pt>
                <c:pt idx="613">
                  <c:v>-4.2299999999999998E-4</c:v>
                </c:pt>
                <c:pt idx="614">
                  <c:v>-4.2299999999999998E-4</c:v>
                </c:pt>
                <c:pt idx="615">
                  <c:v>-4.0099999999999999E-4</c:v>
                </c:pt>
                <c:pt idx="616">
                  <c:v>-4.2299999999999998E-4</c:v>
                </c:pt>
                <c:pt idx="617">
                  <c:v>-4.0099999999999999E-4</c:v>
                </c:pt>
                <c:pt idx="618">
                  <c:v>-4.0099999999999999E-4</c:v>
                </c:pt>
                <c:pt idx="619">
                  <c:v>-4.0099999999999999E-4</c:v>
                </c:pt>
                <c:pt idx="620">
                  <c:v>-3.79E-4</c:v>
                </c:pt>
                <c:pt idx="621">
                  <c:v>-3.79E-4</c:v>
                </c:pt>
                <c:pt idx="622">
                  <c:v>-3.79E-4</c:v>
                </c:pt>
                <c:pt idx="623">
                  <c:v>-4.0099999999999999E-4</c:v>
                </c:pt>
                <c:pt idx="624">
                  <c:v>-4.0099999999999999E-4</c:v>
                </c:pt>
                <c:pt idx="625">
                  <c:v>-3.79E-4</c:v>
                </c:pt>
                <c:pt idx="626">
                  <c:v>-3.5599999999999998E-4</c:v>
                </c:pt>
                <c:pt idx="627">
                  <c:v>-3.3399999999999999E-4</c:v>
                </c:pt>
                <c:pt idx="628">
                  <c:v>-3.5599999999999998E-4</c:v>
                </c:pt>
                <c:pt idx="629">
                  <c:v>-3.5599999999999998E-4</c:v>
                </c:pt>
                <c:pt idx="630">
                  <c:v>-3.79E-4</c:v>
                </c:pt>
                <c:pt idx="631">
                  <c:v>-3.3399999999999999E-4</c:v>
                </c:pt>
                <c:pt idx="632">
                  <c:v>-3.3399999999999999E-4</c:v>
                </c:pt>
                <c:pt idx="633">
                  <c:v>-3.1199999999999999E-4</c:v>
                </c:pt>
                <c:pt idx="634">
                  <c:v>-3.5599999999999998E-4</c:v>
                </c:pt>
                <c:pt idx="635">
                  <c:v>-2.9E-4</c:v>
                </c:pt>
                <c:pt idx="636">
                  <c:v>-3.3399999999999999E-4</c:v>
                </c:pt>
                <c:pt idx="637">
                  <c:v>-2.9E-4</c:v>
                </c:pt>
                <c:pt idx="638">
                  <c:v>-3.3399999999999999E-4</c:v>
                </c:pt>
                <c:pt idx="639">
                  <c:v>-2.6699999999999998E-4</c:v>
                </c:pt>
                <c:pt idx="640">
                  <c:v>-2.9E-4</c:v>
                </c:pt>
                <c:pt idx="641">
                  <c:v>-2.6699999999999998E-4</c:v>
                </c:pt>
                <c:pt idx="642">
                  <c:v>-2.9E-4</c:v>
                </c:pt>
                <c:pt idx="643">
                  <c:v>-2.9E-4</c:v>
                </c:pt>
                <c:pt idx="644">
                  <c:v>-2.4499999999999999E-4</c:v>
                </c:pt>
                <c:pt idx="645">
                  <c:v>-2.4499999999999999E-4</c:v>
                </c:pt>
                <c:pt idx="646">
                  <c:v>-2.4499999999999999E-4</c:v>
                </c:pt>
                <c:pt idx="647">
                  <c:v>-2.4499999999999999E-4</c:v>
                </c:pt>
                <c:pt idx="648">
                  <c:v>-2.4499999999999999E-4</c:v>
                </c:pt>
                <c:pt idx="649">
                  <c:v>-1.7899999999999999E-4</c:v>
                </c:pt>
                <c:pt idx="650">
                  <c:v>-1.7899999999999999E-4</c:v>
                </c:pt>
                <c:pt idx="651">
                  <c:v>-2.0100000000000001E-4</c:v>
                </c:pt>
                <c:pt idx="652">
                  <c:v>-2.0100000000000001E-4</c:v>
                </c:pt>
                <c:pt idx="653">
                  <c:v>-1.56E-4</c:v>
                </c:pt>
                <c:pt idx="654">
                  <c:v>-1.7899999999999999E-4</c:v>
                </c:pt>
                <c:pt idx="655">
                  <c:v>-1.56E-4</c:v>
                </c:pt>
                <c:pt idx="656">
                  <c:v>-1.56E-4</c:v>
                </c:pt>
                <c:pt idx="657">
                  <c:v>-1.34E-4</c:v>
                </c:pt>
                <c:pt idx="658">
                  <c:v>-1.56E-4</c:v>
                </c:pt>
                <c:pt idx="659">
                  <c:v>-1.34E-4</c:v>
                </c:pt>
                <c:pt idx="660">
                  <c:v>-1.12E-4</c:v>
                </c:pt>
                <c:pt idx="661">
                  <c:v>-1.12E-4</c:v>
                </c:pt>
                <c:pt idx="662">
                  <c:v>-1.12E-4</c:v>
                </c:pt>
                <c:pt idx="663">
                  <c:v>-4.5000000000000003E-5</c:v>
                </c:pt>
                <c:pt idx="664">
                  <c:v>-4.5000000000000003E-5</c:v>
                </c:pt>
                <c:pt idx="665">
                  <c:v>-4.5000000000000003E-5</c:v>
                </c:pt>
                <c:pt idx="666">
                  <c:v>-9.0000000000000006E-5</c:v>
                </c:pt>
                <c:pt idx="667">
                  <c:v>-6.7000000000000002E-5</c:v>
                </c:pt>
                <c:pt idx="668">
                  <c:v>-2.3E-5</c:v>
                </c:pt>
                <c:pt idx="669">
                  <c:v>-2.3E-5</c:v>
                </c:pt>
                <c:pt idx="670">
                  <c:v>-4.5000000000000003E-5</c:v>
                </c:pt>
                <c:pt idx="671">
                  <c:v>-2.3E-5</c:v>
                </c:pt>
                <c:pt idx="672">
                  <c:v>-2.3E-5</c:v>
                </c:pt>
                <c:pt idx="673">
                  <c:v>-9.9999999999999995E-7</c:v>
                </c:pt>
                <c:pt idx="674">
                  <c:v>4.3999999999999999E-5</c:v>
                </c:pt>
                <c:pt idx="675">
                  <c:v>-2.3E-5</c:v>
                </c:pt>
                <c:pt idx="676">
                  <c:v>-9.9999999999999995E-7</c:v>
                </c:pt>
                <c:pt idx="677">
                  <c:v>2.0999999999999999E-5</c:v>
                </c:pt>
                <c:pt idx="678">
                  <c:v>4.3999999999999999E-5</c:v>
                </c:pt>
                <c:pt idx="679">
                  <c:v>4.3999999999999999E-5</c:v>
                </c:pt>
                <c:pt idx="680">
                  <c:v>4.3999999999999999E-5</c:v>
                </c:pt>
                <c:pt idx="681">
                  <c:v>2.0999999999999999E-5</c:v>
                </c:pt>
                <c:pt idx="682">
                  <c:v>8.7999999999999998E-5</c:v>
                </c:pt>
                <c:pt idx="683">
                  <c:v>8.7999999999999998E-5</c:v>
                </c:pt>
                <c:pt idx="684">
                  <c:v>2.0999999999999999E-5</c:v>
                </c:pt>
                <c:pt idx="685">
                  <c:v>6.6000000000000005E-5</c:v>
                </c:pt>
                <c:pt idx="686">
                  <c:v>6.6000000000000005E-5</c:v>
                </c:pt>
                <c:pt idx="687">
                  <c:v>8.7999999999999998E-5</c:v>
                </c:pt>
                <c:pt idx="688">
                  <c:v>6.6000000000000005E-5</c:v>
                </c:pt>
                <c:pt idx="689">
                  <c:v>6.6000000000000005E-5</c:v>
                </c:pt>
                <c:pt idx="690">
                  <c:v>8.7999999999999998E-5</c:v>
                </c:pt>
                <c:pt idx="691">
                  <c:v>1.1E-4</c:v>
                </c:pt>
                <c:pt idx="692">
                  <c:v>1.1E-4</c:v>
                </c:pt>
                <c:pt idx="693">
                  <c:v>1.1E-4</c:v>
                </c:pt>
                <c:pt idx="694">
                  <c:v>1.3300000000000001E-4</c:v>
                </c:pt>
                <c:pt idx="695">
                  <c:v>8.7999999999999998E-5</c:v>
                </c:pt>
                <c:pt idx="696">
                  <c:v>1.1E-4</c:v>
                </c:pt>
                <c:pt idx="697">
                  <c:v>1.3300000000000001E-4</c:v>
                </c:pt>
                <c:pt idx="698">
                  <c:v>1.1E-4</c:v>
                </c:pt>
                <c:pt idx="699">
                  <c:v>8.7999999999999998E-5</c:v>
                </c:pt>
                <c:pt idx="700">
                  <c:v>8.7999999999999998E-5</c:v>
                </c:pt>
                <c:pt idx="701">
                  <c:v>4.3999999999999999E-5</c:v>
                </c:pt>
                <c:pt idx="702">
                  <c:v>6.6000000000000005E-5</c:v>
                </c:pt>
                <c:pt idx="703">
                  <c:v>8.7999999999999998E-5</c:v>
                </c:pt>
                <c:pt idx="704">
                  <c:v>6.6000000000000005E-5</c:v>
                </c:pt>
                <c:pt idx="705">
                  <c:v>6.6000000000000005E-5</c:v>
                </c:pt>
                <c:pt idx="706">
                  <c:v>6.6000000000000005E-5</c:v>
                </c:pt>
                <c:pt idx="707">
                  <c:v>6.6000000000000005E-5</c:v>
                </c:pt>
                <c:pt idx="708">
                  <c:v>4.3999999999999999E-5</c:v>
                </c:pt>
                <c:pt idx="709">
                  <c:v>6.6000000000000005E-5</c:v>
                </c:pt>
                <c:pt idx="710">
                  <c:v>-9.9999999999999995E-7</c:v>
                </c:pt>
                <c:pt idx="711">
                  <c:v>4.3999999999999999E-5</c:v>
                </c:pt>
                <c:pt idx="712">
                  <c:v>-9.9999999999999995E-7</c:v>
                </c:pt>
                <c:pt idx="713">
                  <c:v>2.0999999999999999E-5</c:v>
                </c:pt>
                <c:pt idx="714">
                  <c:v>-4.5000000000000003E-5</c:v>
                </c:pt>
                <c:pt idx="715">
                  <c:v>-2.3E-5</c:v>
                </c:pt>
                <c:pt idx="716">
                  <c:v>-4.5000000000000003E-5</c:v>
                </c:pt>
                <c:pt idx="717">
                  <c:v>-4.5000000000000003E-5</c:v>
                </c:pt>
                <c:pt idx="718">
                  <c:v>-9.0000000000000006E-5</c:v>
                </c:pt>
                <c:pt idx="719">
                  <c:v>-9.0000000000000006E-5</c:v>
                </c:pt>
                <c:pt idx="720">
                  <c:v>-9.0000000000000006E-5</c:v>
                </c:pt>
                <c:pt idx="721">
                  <c:v>-1.34E-4</c:v>
                </c:pt>
                <c:pt idx="722">
                  <c:v>-1.34E-4</c:v>
                </c:pt>
                <c:pt idx="723">
                  <c:v>-1.34E-4</c:v>
                </c:pt>
                <c:pt idx="724">
                  <c:v>-2.0100000000000001E-4</c:v>
                </c:pt>
                <c:pt idx="725">
                  <c:v>-2.23E-4</c:v>
                </c:pt>
                <c:pt idx="726">
                  <c:v>-2.6699999999999998E-4</c:v>
                </c:pt>
                <c:pt idx="727">
                  <c:v>-2.9E-4</c:v>
                </c:pt>
                <c:pt idx="728">
                  <c:v>-3.1199999999999999E-4</c:v>
                </c:pt>
                <c:pt idx="729">
                  <c:v>-3.1199999999999999E-4</c:v>
                </c:pt>
                <c:pt idx="730">
                  <c:v>-3.79E-4</c:v>
                </c:pt>
                <c:pt idx="731">
                  <c:v>-3.79E-4</c:v>
                </c:pt>
                <c:pt idx="732">
                  <c:v>-4.4499999999999997E-4</c:v>
                </c:pt>
                <c:pt idx="733">
                  <c:v>-4.2299999999999998E-4</c:v>
                </c:pt>
                <c:pt idx="734">
                  <c:v>-4.8999999999999998E-4</c:v>
                </c:pt>
                <c:pt idx="735">
                  <c:v>-4.8999999999999998E-4</c:v>
                </c:pt>
                <c:pt idx="736">
                  <c:v>-5.5599999999999996E-4</c:v>
                </c:pt>
                <c:pt idx="737">
                  <c:v>-6.0099999999999997E-4</c:v>
                </c:pt>
                <c:pt idx="738">
                  <c:v>-6.2299999999999996E-4</c:v>
                </c:pt>
                <c:pt idx="739">
                  <c:v>-6.6799999999999997E-4</c:v>
                </c:pt>
                <c:pt idx="740">
                  <c:v>-6.8999999999999997E-4</c:v>
                </c:pt>
                <c:pt idx="741">
                  <c:v>-7.5600000000000005E-4</c:v>
                </c:pt>
                <c:pt idx="742">
                  <c:v>-7.7899999999999996E-4</c:v>
                </c:pt>
                <c:pt idx="743">
                  <c:v>-8.4500000000000005E-4</c:v>
                </c:pt>
                <c:pt idx="744">
                  <c:v>-8.8999999999999995E-4</c:v>
                </c:pt>
                <c:pt idx="745">
                  <c:v>-9.5699999999999995E-4</c:v>
                </c:pt>
                <c:pt idx="746">
                  <c:v>-1.0009999999999999E-3</c:v>
                </c:pt>
                <c:pt idx="747">
                  <c:v>-1.0449999999999999E-3</c:v>
                </c:pt>
                <c:pt idx="748">
                  <c:v>-1.134E-3</c:v>
                </c:pt>
                <c:pt idx="749">
                  <c:v>-1.1789999999999999E-3</c:v>
                </c:pt>
                <c:pt idx="750">
                  <c:v>-1.2229999999999999E-3</c:v>
                </c:pt>
                <c:pt idx="751">
                  <c:v>-1.268E-3</c:v>
                </c:pt>
                <c:pt idx="752">
                  <c:v>-1.3339999999999999E-3</c:v>
                </c:pt>
                <c:pt idx="753">
                  <c:v>-1.3569999999999999E-3</c:v>
                </c:pt>
                <c:pt idx="754">
                  <c:v>-1.4450000000000001E-3</c:v>
                </c:pt>
                <c:pt idx="755">
                  <c:v>-1.49E-3</c:v>
                </c:pt>
                <c:pt idx="756">
                  <c:v>-1.534E-3</c:v>
                </c:pt>
                <c:pt idx="757">
                  <c:v>-1.6230000000000001E-3</c:v>
                </c:pt>
                <c:pt idx="758">
                  <c:v>-1.668E-3</c:v>
                </c:pt>
                <c:pt idx="759">
                  <c:v>-1.7570000000000001E-3</c:v>
                </c:pt>
                <c:pt idx="760">
                  <c:v>-1.823E-3</c:v>
                </c:pt>
                <c:pt idx="761">
                  <c:v>-1.9120000000000001E-3</c:v>
                </c:pt>
                <c:pt idx="762">
                  <c:v>-2.0010000000000002E-3</c:v>
                </c:pt>
                <c:pt idx="763">
                  <c:v>-2.0460000000000001E-3</c:v>
                </c:pt>
                <c:pt idx="764">
                  <c:v>-2.1120000000000002E-3</c:v>
                </c:pt>
                <c:pt idx="765">
                  <c:v>-2.2009999999999998E-3</c:v>
                </c:pt>
                <c:pt idx="766">
                  <c:v>-2.2460000000000002E-3</c:v>
                </c:pt>
                <c:pt idx="767">
                  <c:v>-2.3570000000000002E-3</c:v>
                </c:pt>
                <c:pt idx="768">
                  <c:v>-2.4459999999999998E-3</c:v>
                </c:pt>
                <c:pt idx="769">
                  <c:v>-2.5349999999999999E-3</c:v>
                </c:pt>
                <c:pt idx="770">
                  <c:v>-2.601E-3</c:v>
                </c:pt>
                <c:pt idx="771">
                  <c:v>-2.6679999999999998E-3</c:v>
                </c:pt>
                <c:pt idx="772">
                  <c:v>-2.735E-3</c:v>
                </c:pt>
                <c:pt idx="773">
                  <c:v>-2.8679999999999999E-3</c:v>
                </c:pt>
                <c:pt idx="774">
                  <c:v>-2.9350000000000001E-3</c:v>
                </c:pt>
                <c:pt idx="775">
                  <c:v>-3.0010000000000002E-3</c:v>
                </c:pt>
                <c:pt idx="776">
                  <c:v>-3.1120000000000002E-3</c:v>
                </c:pt>
                <c:pt idx="777">
                  <c:v>-3.2460000000000002E-3</c:v>
                </c:pt>
                <c:pt idx="778">
                  <c:v>-3.3570000000000002E-3</c:v>
                </c:pt>
                <c:pt idx="779">
                  <c:v>-3.4459999999999998E-3</c:v>
                </c:pt>
                <c:pt idx="780">
                  <c:v>-3.5569999999999998E-3</c:v>
                </c:pt>
                <c:pt idx="781">
                  <c:v>-3.6240000000000001E-3</c:v>
                </c:pt>
                <c:pt idx="782">
                  <c:v>-3.735E-3</c:v>
                </c:pt>
                <c:pt idx="783">
                  <c:v>-3.846E-3</c:v>
                </c:pt>
                <c:pt idx="784">
                  <c:v>-3.9350000000000001E-3</c:v>
                </c:pt>
                <c:pt idx="785">
                  <c:v>-4.0239999999999998E-3</c:v>
                </c:pt>
                <c:pt idx="786">
                  <c:v>-4.1349999999999998E-3</c:v>
                </c:pt>
                <c:pt idx="787">
                  <c:v>-4.2240000000000003E-3</c:v>
                </c:pt>
                <c:pt idx="788">
                  <c:v>-4.3569999999999998E-3</c:v>
                </c:pt>
                <c:pt idx="789">
                  <c:v>-4.4679999999999997E-3</c:v>
                </c:pt>
                <c:pt idx="790">
                  <c:v>-4.5789999999999997E-3</c:v>
                </c:pt>
                <c:pt idx="791">
                  <c:v>-4.6909999999999999E-3</c:v>
                </c:pt>
                <c:pt idx="792">
                  <c:v>-4.8019999999999998E-3</c:v>
                </c:pt>
                <c:pt idx="793">
                  <c:v>-4.9350000000000002E-3</c:v>
                </c:pt>
                <c:pt idx="794">
                  <c:v>-5.0460000000000001E-3</c:v>
                </c:pt>
                <c:pt idx="795">
                  <c:v>-5.1799999999999997E-3</c:v>
                </c:pt>
                <c:pt idx="796">
                  <c:v>-5.313E-3</c:v>
                </c:pt>
                <c:pt idx="797">
                  <c:v>-5.4460000000000003E-3</c:v>
                </c:pt>
                <c:pt idx="798">
                  <c:v>-5.535E-3</c:v>
                </c:pt>
                <c:pt idx="799">
                  <c:v>-5.6690000000000004E-3</c:v>
                </c:pt>
                <c:pt idx="800">
                  <c:v>-5.8240000000000002E-3</c:v>
                </c:pt>
                <c:pt idx="801">
                  <c:v>-5.8690000000000001E-3</c:v>
                </c:pt>
                <c:pt idx="802">
                  <c:v>-6.0239999999999998E-3</c:v>
                </c:pt>
                <c:pt idx="803">
                  <c:v>-6.1580000000000003E-3</c:v>
                </c:pt>
                <c:pt idx="804">
                  <c:v>-6.2459999999999998E-3</c:v>
                </c:pt>
                <c:pt idx="805">
                  <c:v>-6.424E-3</c:v>
                </c:pt>
                <c:pt idx="806">
                  <c:v>-6.5579999999999996E-3</c:v>
                </c:pt>
                <c:pt idx="807">
                  <c:v>-6.6909999999999999E-3</c:v>
                </c:pt>
                <c:pt idx="808">
                  <c:v>-6.8469999999999998E-3</c:v>
                </c:pt>
                <c:pt idx="809">
                  <c:v>-6.9579999999999998E-3</c:v>
                </c:pt>
                <c:pt idx="810">
                  <c:v>-7.1130000000000004E-3</c:v>
                </c:pt>
                <c:pt idx="811">
                  <c:v>-7.2690000000000003E-3</c:v>
                </c:pt>
                <c:pt idx="812">
                  <c:v>-7.3800000000000003E-3</c:v>
                </c:pt>
                <c:pt idx="813">
                  <c:v>-7.5129999999999997E-3</c:v>
                </c:pt>
                <c:pt idx="814">
                  <c:v>-7.6689999999999996E-3</c:v>
                </c:pt>
                <c:pt idx="815">
                  <c:v>-7.7799999999999996E-3</c:v>
                </c:pt>
                <c:pt idx="816">
                  <c:v>-7.9579999999999998E-3</c:v>
                </c:pt>
                <c:pt idx="817">
                  <c:v>-8.0470000000000003E-3</c:v>
                </c:pt>
                <c:pt idx="818">
                  <c:v>-8.2019999999999992E-3</c:v>
                </c:pt>
                <c:pt idx="819">
                  <c:v>-8.3359999999999997E-3</c:v>
                </c:pt>
                <c:pt idx="820">
                  <c:v>-8.4690000000000008E-3</c:v>
                </c:pt>
                <c:pt idx="821">
                  <c:v>-8.6470000000000002E-3</c:v>
                </c:pt>
                <c:pt idx="822">
                  <c:v>-8.8249999999999995E-3</c:v>
                </c:pt>
                <c:pt idx="823">
                  <c:v>-8.9359999999999995E-3</c:v>
                </c:pt>
                <c:pt idx="824">
                  <c:v>-9.136E-3</c:v>
                </c:pt>
                <c:pt idx="825">
                  <c:v>-9.2910000000000006E-3</c:v>
                </c:pt>
                <c:pt idx="826">
                  <c:v>-9.4249999999999994E-3</c:v>
                </c:pt>
                <c:pt idx="827">
                  <c:v>-9.58E-3</c:v>
                </c:pt>
                <c:pt idx="828">
                  <c:v>-9.7359999999999999E-3</c:v>
                </c:pt>
                <c:pt idx="829">
                  <c:v>-9.8469999999999999E-3</c:v>
                </c:pt>
                <c:pt idx="830">
                  <c:v>-1.0003E-2</c:v>
                </c:pt>
                <c:pt idx="831">
                  <c:v>-1.0158E-2</c:v>
                </c:pt>
                <c:pt idx="832">
                  <c:v>-1.0314E-2</c:v>
                </c:pt>
                <c:pt idx="833">
                  <c:v>-1.0468999999999999E-2</c:v>
                </c:pt>
                <c:pt idx="834">
                  <c:v>-1.0603E-2</c:v>
                </c:pt>
                <c:pt idx="835">
                  <c:v>-1.0736000000000001E-2</c:v>
                </c:pt>
                <c:pt idx="836">
                  <c:v>-1.0892000000000001E-2</c:v>
                </c:pt>
                <c:pt idx="837">
                  <c:v>-1.1047E-2</c:v>
                </c:pt>
                <c:pt idx="838">
                  <c:v>-1.1247E-2</c:v>
                </c:pt>
                <c:pt idx="839">
                  <c:v>-1.1403E-2</c:v>
                </c:pt>
                <c:pt idx="840">
                  <c:v>-1.1559E-2</c:v>
                </c:pt>
                <c:pt idx="841">
                  <c:v>-1.1714E-2</c:v>
                </c:pt>
                <c:pt idx="842">
                  <c:v>-1.1913999999999999E-2</c:v>
                </c:pt>
                <c:pt idx="843">
                  <c:v>-1.2048E-2</c:v>
                </c:pt>
                <c:pt idx="844">
                  <c:v>-1.2181000000000001E-2</c:v>
                </c:pt>
                <c:pt idx="845">
                  <c:v>-1.2359E-2</c:v>
                </c:pt>
                <c:pt idx="846">
                  <c:v>-1.2492E-2</c:v>
                </c:pt>
                <c:pt idx="847">
                  <c:v>-1.2648E-2</c:v>
                </c:pt>
                <c:pt idx="848">
                  <c:v>-1.2825E-2</c:v>
                </c:pt>
                <c:pt idx="849">
                  <c:v>-1.2980999999999999E-2</c:v>
                </c:pt>
                <c:pt idx="850">
                  <c:v>-1.3091999999999999E-2</c:v>
                </c:pt>
                <c:pt idx="851">
                  <c:v>-1.3270000000000001E-2</c:v>
                </c:pt>
                <c:pt idx="852">
                  <c:v>-1.3426E-2</c:v>
                </c:pt>
                <c:pt idx="853">
                  <c:v>-1.3625999999999999E-2</c:v>
                </c:pt>
                <c:pt idx="854">
                  <c:v>-1.3759E-2</c:v>
                </c:pt>
                <c:pt idx="855">
                  <c:v>-1.3937E-2</c:v>
                </c:pt>
                <c:pt idx="856">
                  <c:v>-1.4092E-2</c:v>
                </c:pt>
                <c:pt idx="857">
                  <c:v>-1.4248E-2</c:v>
                </c:pt>
                <c:pt idx="858">
                  <c:v>-1.4404E-2</c:v>
                </c:pt>
                <c:pt idx="859">
                  <c:v>-1.4559000000000001E-2</c:v>
                </c:pt>
                <c:pt idx="860">
                  <c:v>-1.4715000000000001E-2</c:v>
                </c:pt>
                <c:pt idx="861">
                  <c:v>-1.4914999999999999E-2</c:v>
                </c:pt>
                <c:pt idx="862">
                  <c:v>-1.5048000000000001E-2</c:v>
                </c:pt>
                <c:pt idx="863">
                  <c:v>-1.5181999999999999E-2</c:v>
                </c:pt>
                <c:pt idx="864">
                  <c:v>-1.5337E-2</c:v>
                </c:pt>
                <c:pt idx="865">
                  <c:v>-1.5514999999999999E-2</c:v>
                </c:pt>
                <c:pt idx="866">
                  <c:v>-1.5647999999999999E-2</c:v>
                </c:pt>
                <c:pt idx="867">
                  <c:v>-1.5803999999999999E-2</c:v>
                </c:pt>
                <c:pt idx="868">
                  <c:v>-1.5959000000000001E-2</c:v>
                </c:pt>
                <c:pt idx="869">
                  <c:v>-1.6115000000000001E-2</c:v>
                </c:pt>
                <c:pt idx="870">
                  <c:v>-1.6292999999999998E-2</c:v>
                </c:pt>
                <c:pt idx="871">
                  <c:v>-1.6448000000000001E-2</c:v>
                </c:pt>
                <c:pt idx="872">
                  <c:v>-1.6604000000000001E-2</c:v>
                </c:pt>
                <c:pt idx="873">
                  <c:v>-1.6736999999999998E-2</c:v>
                </c:pt>
                <c:pt idx="874">
                  <c:v>-1.6937000000000001E-2</c:v>
                </c:pt>
                <c:pt idx="875">
                  <c:v>-1.7093000000000001E-2</c:v>
                </c:pt>
                <c:pt idx="876">
                  <c:v>-1.7226000000000002E-2</c:v>
                </c:pt>
                <c:pt idx="877">
                  <c:v>-1.7403999999999999E-2</c:v>
                </c:pt>
                <c:pt idx="878">
                  <c:v>-1.7538000000000002E-2</c:v>
                </c:pt>
                <c:pt idx="879">
                  <c:v>-1.7670999999999999E-2</c:v>
                </c:pt>
                <c:pt idx="880">
                  <c:v>-1.7826000000000002E-2</c:v>
                </c:pt>
                <c:pt idx="881">
                  <c:v>-1.796E-2</c:v>
                </c:pt>
                <c:pt idx="882">
                  <c:v>-1.8093000000000001E-2</c:v>
                </c:pt>
                <c:pt idx="883">
                  <c:v>-1.8249000000000001E-2</c:v>
                </c:pt>
                <c:pt idx="884">
                  <c:v>-1.8381999999999999E-2</c:v>
                </c:pt>
                <c:pt idx="885">
                  <c:v>-1.856E-2</c:v>
                </c:pt>
                <c:pt idx="886">
                  <c:v>-1.8738000000000001E-2</c:v>
                </c:pt>
                <c:pt idx="887">
                  <c:v>-1.8849000000000001E-2</c:v>
                </c:pt>
                <c:pt idx="888">
                  <c:v>-1.9049E-2</c:v>
                </c:pt>
                <c:pt idx="889">
                  <c:v>-1.9182000000000001E-2</c:v>
                </c:pt>
                <c:pt idx="890">
                  <c:v>-1.9359999999999999E-2</c:v>
                </c:pt>
                <c:pt idx="891">
                  <c:v>-1.9493E-2</c:v>
                </c:pt>
                <c:pt idx="892">
                  <c:v>-1.9626999999999999E-2</c:v>
                </c:pt>
                <c:pt idx="893">
                  <c:v>-1.976E-2</c:v>
                </c:pt>
                <c:pt idx="894">
                  <c:v>-1.9938000000000001E-2</c:v>
                </c:pt>
                <c:pt idx="895">
                  <c:v>-2.0049000000000001E-2</c:v>
                </c:pt>
                <c:pt idx="896">
                  <c:v>-2.0181999999999999E-2</c:v>
                </c:pt>
                <c:pt idx="897">
                  <c:v>-2.0271000000000001E-2</c:v>
                </c:pt>
                <c:pt idx="898">
                  <c:v>-2.0448999999999998E-2</c:v>
                </c:pt>
                <c:pt idx="899">
                  <c:v>-2.0583000000000001E-2</c:v>
                </c:pt>
                <c:pt idx="900">
                  <c:v>-2.0737999999999999E-2</c:v>
                </c:pt>
                <c:pt idx="901">
                  <c:v>-2.0893999999999999E-2</c:v>
                </c:pt>
                <c:pt idx="902">
                  <c:v>-2.1004999999999999E-2</c:v>
                </c:pt>
                <c:pt idx="903">
                  <c:v>-2.1183E-2</c:v>
                </c:pt>
                <c:pt idx="904">
                  <c:v>-2.1316000000000002E-2</c:v>
                </c:pt>
                <c:pt idx="905">
                  <c:v>-2.1448999999999999E-2</c:v>
                </c:pt>
                <c:pt idx="906">
                  <c:v>-2.1604999999999999E-2</c:v>
                </c:pt>
                <c:pt idx="907">
                  <c:v>-2.1738E-2</c:v>
                </c:pt>
                <c:pt idx="908">
                  <c:v>-2.1849E-2</c:v>
                </c:pt>
                <c:pt idx="909">
                  <c:v>-2.1982999999999999E-2</c:v>
                </c:pt>
                <c:pt idx="910">
                  <c:v>-2.2072000000000001E-2</c:v>
                </c:pt>
                <c:pt idx="911">
                  <c:v>-2.2227E-2</c:v>
                </c:pt>
                <c:pt idx="912">
                  <c:v>-2.2360999999999999E-2</c:v>
                </c:pt>
                <c:pt idx="913">
                  <c:v>-2.2471999999999999E-2</c:v>
                </c:pt>
                <c:pt idx="914">
                  <c:v>-2.2627000000000001E-2</c:v>
                </c:pt>
                <c:pt idx="915">
                  <c:v>-2.2716E-2</c:v>
                </c:pt>
                <c:pt idx="916">
                  <c:v>-2.2849999999999999E-2</c:v>
                </c:pt>
                <c:pt idx="917">
                  <c:v>-2.2983E-2</c:v>
                </c:pt>
                <c:pt idx="918">
                  <c:v>-2.3094E-2</c:v>
                </c:pt>
                <c:pt idx="919">
                  <c:v>-2.325E-2</c:v>
                </c:pt>
                <c:pt idx="920">
                  <c:v>-2.3404999999999999E-2</c:v>
                </c:pt>
                <c:pt idx="921">
                  <c:v>-2.3515999999999999E-2</c:v>
                </c:pt>
                <c:pt idx="922">
                  <c:v>-2.3650000000000001E-2</c:v>
                </c:pt>
                <c:pt idx="923">
                  <c:v>-2.3761000000000001E-2</c:v>
                </c:pt>
                <c:pt idx="924">
                  <c:v>-2.3872000000000001E-2</c:v>
                </c:pt>
                <c:pt idx="925">
                  <c:v>-2.3961E-2</c:v>
                </c:pt>
                <c:pt idx="926">
                  <c:v>-2.4094000000000001E-2</c:v>
                </c:pt>
                <c:pt idx="927">
                  <c:v>-2.4183E-2</c:v>
                </c:pt>
                <c:pt idx="928">
                  <c:v>-2.4294E-2</c:v>
                </c:pt>
                <c:pt idx="929">
                  <c:v>-2.4427999999999998E-2</c:v>
                </c:pt>
                <c:pt idx="930">
                  <c:v>-2.4517000000000001E-2</c:v>
                </c:pt>
                <c:pt idx="931">
                  <c:v>-2.4583000000000001E-2</c:v>
                </c:pt>
                <c:pt idx="932">
                  <c:v>-2.4760999999999998E-2</c:v>
                </c:pt>
                <c:pt idx="933">
                  <c:v>-2.4871999999999998E-2</c:v>
                </c:pt>
                <c:pt idx="934">
                  <c:v>-2.5006E-2</c:v>
                </c:pt>
                <c:pt idx="935">
                  <c:v>-2.5072000000000001E-2</c:v>
                </c:pt>
                <c:pt idx="936">
                  <c:v>-2.5205999999999999E-2</c:v>
                </c:pt>
                <c:pt idx="937">
                  <c:v>-2.5316999999999999E-2</c:v>
                </c:pt>
                <c:pt idx="938">
                  <c:v>-2.5406000000000001E-2</c:v>
                </c:pt>
                <c:pt idx="939">
                  <c:v>-2.5517000000000001E-2</c:v>
                </c:pt>
                <c:pt idx="940">
                  <c:v>-2.5606E-2</c:v>
                </c:pt>
                <c:pt idx="941">
                  <c:v>-2.5694999999999999E-2</c:v>
                </c:pt>
                <c:pt idx="942">
                  <c:v>-2.5805999999999999E-2</c:v>
                </c:pt>
                <c:pt idx="943">
                  <c:v>-2.5871999999999999E-2</c:v>
                </c:pt>
                <c:pt idx="944">
                  <c:v>-2.5984E-2</c:v>
                </c:pt>
                <c:pt idx="945">
                  <c:v>-2.605E-2</c:v>
                </c:pt>
                <c:pt idx="946">
                  <c:v>-2.6138999999999999E-2</c:v>
                </c:pt>
                <c:pt idx="947">
                  <c:v>-2.6228000000000001E-2</c:v>
                </c:pt>
                <c:pt idx="948">
                  <c:v>-2.6360999999999999E-2</c:v>
                </c:pt>
                <c:pt idx="949">
                  <c:v>-2.6405999999999999E-2</c:v>
                </c:pt>
                <c:pt idx="950">
                  <c:v>-2.6516999999999999E-2</c:v>
                </c:pt>
                <c:pt idx="951">
                  <c:v>-2.6584E-2</c:v>
                </c:pt>
                <c:pt idx="952">
                  <c:v>-2.6717000000000001E-2</c:v>
                </c:pt>
                <c:pt idx="953">
                  <c:v>-2.6762000000000001E-2</c:v>
                </c:pt>
                <c:pt idx="954">
                  <c:v>-2.6849999999999999E-2</c:v>
                </c:pt>
                <c:pt idx="955">
                  <c:v>-2.6917E-2</c:v>
                </c:pt>
                <c:pt idx="956">
                  <c:v>-2.7028E-2</c:v>
                </c:pt>
                <c:pt idx="957">
                  <c:v>-2.7073E-2</c:v>
                </c:pt>
                <c:pt idx="958">
                  <c:v>-2.7161999999999999E-2</c:v>
                </c:pt>
                <c:pt idx="959">
                  <c:v>-2.7227999999999999E-2</c:v>
                </c:pt>
                <c:pt idx="960">
                  <c:v>-2.7295E-2</c:v>
                </c:pt>
                <c:pt idx="961">
                  <c:v>-2.7362000000000001E-2</c:v>
                </c:pt>
                <c:pt idx="962">
                  <c:v>-2.7406E-2</c:v>
                </c:pt>
                <c:pt idx="963">
                  <c:v>-2.7494999999999999E-2</c:v>
                </c:pt>
                <c:pt idx="964">
                  <c:v>-2.7605999999999999E-2</c:v>
                </c:pt>
                <c:pt idx="965">
                  <c:v>-2.7628E-2</c:v>
                </c:pt>
                <c:pt idx="966">
                  <c:v>-2.7716999999999999E-2</c:v>
                </c:pt>
                <c:pt idx="967">
                  <c:v>-2.7784E-2</c:v>
                </c:pt>
                <c:pt idx="968">
                  <c:v>-2.7806000000000001E-2</c:v>
                </c:pt>
                <c:pt idx="969">
                  <c:v>-2.7872999999999998E-2</c:v>
                </c:pt>
                <c:pt idx="970">
                  <c:v>-2.7917000000000001E-2</c:v>
                </c:pt>
                <c:pt idx="971">
                  <c:v>-2.8028000000000001E-2</c:v>
                </c:pt>
                <c:pt idx="972">
                  <c:v>-2.8028000000000001E-2</c:v>
                </c:pt>
                <c:pt idx="973">
                  <c:v>-2.8073000000000001E-2</c:v>
                </c:pt>
                <c:pt idx="974">
                  <c:v>-2.8139999999999998E-2</c:v>
                </c:pt>
                <c:pt idx="975">
                  <c:v>-2.8162E-2</c:v>
                </c:pt>
                <c:pt idx="976">
                  <c:v>-2.8229000000000001E-2</c:v>
                </c:pt>
                <c:pt idx="977">
                  <c:v>-2.8273E-2</c:v>
                </c:pt>
                <c:pt idx="978">
                  <c:v>-2.8316999999999998E-2</c:v>
                </c:pt>
                <c:pt idx="979">
                  <c:v>-2.8340000000000001E-2</c:v>
                </c:pt>
                <c:pt idx="980">
                  <c:v>-2.8361999999999998E-2</c:v>
                </c:pt>
                <c:pt idx="981">
                  <c:v>-2.8428999999999999E-2</c:v>
                </c:pt>
                <c:pt idx="982">
                  <c:v>-2.8451000000000001E-2</c:v>
                </c:pt>
                <c:pt idx="983">
                  <c:v>-2.8451000000000001E-2</c:v>
                </c:pt>
                <c:pt idx="984">
                  <c:v>-2.8472999999999998E-2</c:v>
                </c:pt>
                <c:pt idx="985">
                  <c:v>-2.8517000000000001E-2</c:v>
                </c:pt>
                <c:pt idx="986">
                  <c:v>-2.8539999999999999E-2</c:v>
                </c:pt>
                <c:pt idx="987">
                  <c:v>-2.8562000000000001E-2</c:v>
                </c:pt>
                <c:pt idx="988">
                  <c:v>-2.8517000000000001E-2</c:v>
                </c:pt>
                <c:pt idx="989">
                  <c:v>-2.8562000000000001E-2</c:v>
                </c:pt>
                <c:pt idx="990">
                  <c:v>-2.8583999999999998E-2</c:v>
                </c:pt>
                <c:pt idx="991">
                  <c:v>-2.8583999999999998E-2</c:v>
                </c:pt>
                <c:pt idx="992">
                  <c:v>-2.8583999999999998E-2</c:v>
                </c:pt>
                <c:pt idx="993">
                  <c:v>-2.8629000000000002E-2</c:v>
                </c:pt>
                <c:pt idx="994">
                  <c:v>-2.8583999999999998E-2</c:v>
                </c:pt>
                <c:pt idx="995">
                  <c:v>-2.8629000000000002E-2</c:v>
                </c:pt>
                <c:pt idx="996">
                  <c:v>-2.8629000000000002E-2</c:v>
                </c:pt>
                <c:pt idx="997">
                  <c:v>-2.8583999999999998E-2</c:v>
                </c:pt>
                <c:pt idx="998">
                  <c:v>-2.8605999999999999E-2</c:v>
                </c:pt>
                <c:pt idx="999">
                  <c:v>-2.8583999999999998E-2</c:v>
                </c:pt>
                <c:pt idx="1000">
                  <c:v>-2.8562000000000001E-2</c:v>
                </c:pt>
                <c:pt idx="1001">
                  <c:v>-2.8539999999999999E-2</c:v>
                </c:pt>
                <c:pt idx="1002">
                  <c:v>-2.8517000000000001E-2</c:v>
                </c:pt>
                <c:pt idx="1003">
                  <c:v>-2.8539999999999999E-2</c:v>
                </c:pt>
                <c:pt idx="1004">
                  <c:v>-2.8451000000000001E-2</c:v>
                </c:pt>
                <c:pt idx="1005">
                  <c:v>-2.8428999999999999E-2</c:v>
                </c:pt>
                <c:pt idx="1006">
                  <c:v>-2.8406000000000001E-2</c:v>
                </c:pt>
                <c:pt idx="1007">
                  <c:v>-2.8384E-2</c:v>
                </c:pt>
                <c:pt idx="1008">
                  <c:v>-2.8384E-2</c:v>
                </c:pt>
                <c:pt idx="1009">
                  <c:v>-2.8295000000000001E-2</c:v>
                </c:pt>
                <c:pt idx="1010">
                  <c:v>-2.8273E-2</c:v>
                </c:pt>
                <c:pt idx="1011">
                  <c:v>-2.8273E-2</c:v>
                </c:pt>
                <c:pt idx="1012">
                  <c:v>-2.8205999999999998E-2</c:v>
                </c:pt>
                <c:pt idx="1013">
                  <c:v>-2.8162E-2</c:v>
                </c:pt>
                <c:pt idx="1014">
                  <c:v>-2.8094999999999998E-2</c:v>
                </c:pt>
                <c:pt idx="1015">
                  <c:v>-2.8028000000000001E-2</c:v>
                </c:pt>
                <c:pt idx="1016">
                  <c:v>-2.7962000000000001E-2</c:v>
                </c:pt>
                <c:pt idx="1017">
                  <c:v>-2.7917000000000001E-2</c:v>
                </c:pt>
                <c:pt idx="1018">
                  <c:v>-2.7827999999999999E-2</c:v>
                </c:pt>
                <c:pt idx="1019">
                  <c:v>-2.7784E-2</c:v>
                </c:pt>
                <c:pt idx="1020">
                  <c:v>-2.7716999999999999E-2</c:v>
                </c:pt>
                <c:pt idx="1021">
                  <c:v>-2.7650999999999998E-2</c:v>
                </c:pt>
                <c:pt idx="1022">
                  <c:v>-2.7539000000000001E-2</c:v>
                </c:pt>
                <c:pt idx="1023">
                  <c:v>-2.7494999999999999E-2</c:v>
                </c:pt>
                <c:pt idx="1024">
                  <c:v>-2.7362000000000001E-2</c:v>
                </c:pt>
                <c:pt idx="1025">
                  <c:v>-2.7317000000000001E-2</c:v>
                </c:pt>
                <c:pt idx="1026">
                  <c:v>-2.7227999999999999E-2</c:v>
                </c:pt>
                <c:pt idx="1027">
                  <c:v>-2.7161999999999999E-2</c:v>
                </c:pt>
                <c:pt idx="1028">
                  <c:v>-2.7073E-2</c:v>
                </c:pt>
                <c:pt idx="1029">
                  <c:v>-2.6917E-2</c:v>
                </c:pt>
                <c:pt idx="1030">
                  <c:v>-2.6828000000000001E-2</c:v>
                </c:pt>
                <c:pt idx="1031">
                  <c:v>-2.6762000000000001E-2</c:v>
                </c:pt>
                <c:pt idx="1032">
                  <c:v>-2.6627999999999999E-2</c:v>
                </c:pt>
                <c:pt idx="1033">
                  <c:v>-2.6516999999999999E-2</c:v>
                </c:pt>
                <c:pt idx="1034">
                  <c:v>-2.6384000000000001E-2</c:v>
                </c:pt>
                <c:pt idx="1035">
                  <c:v>-2.6273000000000001E-2</c:v>
                </c:pt>
                <c:pt idx="1036">
                  <c:v>-2.6161E-2</c:v>
                </c:pt>
                <c:pt idx="1037">
                  <c:v>-2.6027999999999999E-2</c:v>
                </c:pt>
                <c:pt idx="1038">
                  <c:v>-2.5916999999999999E-2</c:v>
                </c:pt>
                <c:pt idx="1039">
                  <c:v>-2.5760999999999999E-2</c:v>
                </c:pt>
                <c:pt idx="1040">
                  <c:v>-2.5694999999999999E-2</c:v>
                </c:pt>
                <c:pt idx="1041">
                  <c:v>-2.5517000000000001E-2</c:v>
                </c:pt>
                <c:pt idx="1042">
                  <c:v>-2.545E-2</c:v>
                </c:pt>
                <c:pt idx="1043">
                  <c:v>-2.5295000000000002E-2</c:v>
                </c:pt>
                <c:pt idx="1044">
                  <c:v>-2.5139000000000002E-2</c:v>
                </c:pt>
                <c:pt idx="1045">
                  <c:v>-2.5006E-2</c:v>
                </c:pt>
                <c:pt idx="1046">
                  <c:v>-2.4871999999999998E-2</c:v>
                </c:pt>
                <c:pt idx="1047">
                  <c:v>-2.4628000000000001E-2</c:v>
                </c:pt>
                <c:pt idx="1048">
                  <c:v>-2.4493999999999998E-2</c:v>
                </c:pt>
                <c:pt idx="1049">
                  <c:v>-2.4339E-2</c:v>
                </c:pt>
                <c:pt idx="1050">
                  <c:v>-2.4183E-2</c:v>
                </c:pt>
                <c:pt idx="1051">
                  <c:v>-2.3983000000000001E-2</c:v>
                </c:pt>
                <c:pt idx="1052">
                  <c:v>-2.385E-2</c:v>
                </c:pt>
                <c:pt idx="1053">
                  <c:v>-2.3694E-2</c:v>
                </c:pt>
                <c:pt idx="1054">
                  <c:v>-2.3494000000000001E-2</c:v>
                </c:pt>
                <c:pt idx="1055">
                  <c:v>-2.3338999999999999E-2</c:v>
                </c:pt>
                <c:pt idx="1056">
                  <c:v>-2.3139E-2</c:v>
                </c:pt>
                <c:pt idx="1057">
                  <c:v>-2.3005000000000001E-2</c:v>
                </c:pt>
                <c:pt idx="1058">
                  <c:v>-2.2804999999999999E-2</c:v>
                </c:pt>
                <c:pt idx="1059">
                  <c:v>-2.2672000000000001E-2</c:v>
                </c:pt>
                <c:pt idx="1060">
                  <c:v>-2.2494E-2</c:v>
                </c:pt>
                <c:pt idx="1061">
                  <c:v>-2.2294000000000001E-2</c:v>
                </c:pt>
                <c:pt idx="1062">
                  <c:v>-2.2072000000000001E-2</c:v>
                </c:pt>
                <c:pt idx="1063">
                  <c:v>-2.1849E-2</c:v>
                </c:pt>
                <c:pt idx="1064">
                  <c:v>-2.1672E-2</c:v>
                </c:pt>
                <c:pt idx="1065">
                  <c:v>-2.1427000000000002E-2</c:v>
                </c:pt>
                <c:pt idx="1066">
                  <c:v>-2.1226999999999999E-2</c:v>
                </c:pt>
                <c:pt idx="1067">
                  <c:v>-2.1048999999999998E-2</c:v>
                </c:pt>
                <c:pt idx="1068">
                  <c:v>-2.0826999999999998E-2</c:v>
                </c:pt>
                <c:pt idx="1069">
                  <c:v>-2.0627E-2</c:v>
                </c:pt>
                <c:pt idx="1070">
                  <c:v>-2.0405E-2</c:v>
                </c:pt>
                <c:pt idx="1071">
                  <c:v>-2.0181999999999999E-2</c:v>
                </c:pt>
                <c:pt idx="1072">
                  <c:v>-2.0004999999999998E-2</c:v>
                </c:pt>
                <c:pt idx="1073">
                  <c:v>-1.976E-2</c:v>
                </c:pt>
                <c:pt idx="1074">
                  <c:v>-1.9581999999999999E-2</c:v>
                </c:pt>
                <c:pt idx="1075">
                  <c:v>-1.9382E-2</c:v>
                </c:pt>
                <c:pt idx="1076">
                  <c:v>-1.9116000000000001E-2</c:v>
                </c:pt>
                <c:pt idx="1077">
                  <c:v>-1.8915999999999999E-2</c:v>
                </c:pt>
                <c:pt idx="1078">
                  <c:v>-1.8671E-2</c:v>
                </c:pt>
                <c:pt idx="1079">
                  <c:v>-1.8426999999999999E-2</c:v>
                </c:pt>
                <c:pt idx="1080">
                  <c:v>-1.8159999999999999E-2</c:v>
                </c:pt>
                <c:pt idx="1081">
                  <c:v>-1.7915E-2</c:v>
                </c:pt>
                <c:pt idx="1082">
                  <c:v>-1.7715000000000002E-2</c:v>
                </c:pt>
                <c:pt idx="1083">
                  <c:v>-1.7448999999999999E-2</c:v>
                </c:pt>
                <c:pt idx="1084">
                  <c:v>-1.7226000000000002E-2</c:v>
                </c:pt>
                <c:pt idx="1085">
                  <c:v>-1.7003999999999998E-2</c:v>
                </c:pt>
                <c:pt idx="1086">
                  <c:v>-1.6760000000000001E-2</c:v>
                </c:pt>
                <c:pt idx="1087">
                  <c:v>-1.6514999999999998E-2</c:v>
                </c:pt>
                <c:pt idx="1088">
                  <c:v>-1.6315E-2</c:v>
                </c:pt>
                <c:pt idx="1089">
                  <c:v>-1.6070999999999998E-2</c:v>
                </c:pt>
                <c:pt idx="1090">
                  <c:v>-1.5848000000000001E-2</c:v>
                </c:pt>
                <c:pt idx="1091">
                  <c:v>-1.5604E-2</c:v>
                </c:pt>
                <c:pt idx="1092">
                  <c:v>-1.5358999999999999E-2</c:v>
                </c:pt>
                <c:pt idx="1093">
                  <c:v>-1.5115E-2</c:v>
                </c:pt>
                <c:pt idx="1094">
                  <c:v>-1.4826000000000001E-2</c:v>
                </c:pt>
                <c:pt idx="1095">
                  <c:v>-1.4537E-2</c:v>
                </c:pt>
                <c:pt idx="1096">
                  <c:v>-1.427E-2</c:v>
                </c:pt>
                <c:pt idx="1097">
                  <c:v>-1.4048E-2</c:v>
                </c:pt>
                <c:pt idx="1098">
                  <c:v>-1.3802999999999999E-2</c:v>
                </c:pt>
                <c:pt idx="1099">
                  <c:v>-1.3537E-2</c:v>
                </c:pt>
                <c:pt idx="1100">
                  <c:v>-1.3292E-2</c:v>
                </c:pt>
                <c:pt idx="1101">
                  <c:v>-1.307E-2</c:v>
                </c:pt>
                <c:pt idx="1102">
                  <c:v>-1.2781000000000001E-2</c:v>
                </c:pt>
                <c:pt idx="1103">
                  <c:v>-1.2559000000000001E-2</c:v>
                </c:pt>
                <c:pt idx="1104">
                  <c:v>-1.2314E-2</c:v>
                </c:pt>
                <c:pt idx="1105">
                  <c:v>-1.2048E-2</c:v>
                </c:pt>
                <c:pt idx="1106">
                  <c:v>-1.1802999999999999E-2</c:v>
                </c:pt>
                <c:pt idx="1107">
                  <c:v>-1.1580999999999999E-2</c:v>
                </c:pt>
                <c:pt idx="1108">
                  <c:v>-1.1313999999999999E-2</c:v>
                </c:pt>
                <c:pt idx="1109">
                  <c:v>-1.1025E-2</c:v>
                </c:pt>
                <c:pt idx="1110">
                  <c:v>-1.0781000000000001E-2</c:v>
                </c:pt>
                <c:pt idx="1111">
                  <c:v>-1.0514000000000001E-2</c:v>
                </c:pt>
                <c:pt idx="1112">
                  <c:v>-1.0246999999999999E-2</c:v>
                </c:pt>
                <c:pt idx="1113">
                  <c:v>-1.0003E-2</c:v>
                </c:pt>
                <c:pt idx="1114">
                  <c:v>-9.7140000000000004E-3</c:v>
                </c:pt>
                <c:pt idx="1115">
                  <c:v>-9.4920000000000004E-3</c:v>
                </c:pt>
                <c:pt idx="1116">
                  <c:v>-9.2250000000000006E-3</c:v>
                </c:pt>
                <c:pt idx="1117">
                  <c:v>-8.9800000000000001E-3</c:v>
                </c:pt>
                <c:pt idx="1118">
                  <c:v>-8.7580000000000002E-3</c:v>
                </c:pt>
                <c:pt idx="1119">
                  <c:v>-8.5140000000000007E-3</c:v>
                </c:pt>
                <c:pt idx="1120">
                  <c:v>-8.2690000000000003E-3</c:v>
                </c:pt>
                <c:pt idx="1121">
                  <c:v>-8.0249999999999991E-3</c:v>
                </c:pt>
                <c:pt idx="1122">
                  <c:v>-7.8019999999999999E-3</c:v>
                </c:pt>
                <c:pt idx="1123">
                  <c:v>-7.5579999999999996E-3</c:v>
                </c:pt>
                <c:pt idx="1124">
                  <c:v>-7.2690000000000003E-3</c:v>
                </c:pt>
                <c:pt idx="1125">
                  <c:v>-7.0689999999999998E-3</c:v>
                </c:pt>
                <c:pt idx="1126">
                  <c:v>-6.7799999999999996E-3</c:v>
                </c:pt>
                <c:pt idx="1127">
                  <c:v>-6.535E-3</c:v>
                </c:pt>
                <c:pt idx="1128">
                  <c:v>-6.313E-3</c:v>
                </c:pt>
                <c:pt idx="1129">
                  <c:v>-6.0460000000000002E-3</c:v>
                </c:pt>
                <c:pt idx="1130">
                  <c:v>-5.8019999999999999E-3</c:v>
                </c:pt>
                <c:pt idx="1131">
                  <c:v>-5.535E-3</c:v>
                </c:pt>
                <c:pt idx="1132">
                  <c:v>-5.3350000000000003E-3</c:v>
                </c:pt>
                <c:pt idx="1133">
                  <c:v>-5.1349999999999998E-3</c:v>
                </c:pt>
                <c:pt idx="1134">
                  <c:v>-4.8910000000000004E-3</c:v>
                </c:pt>
                <c:pt idx="1135">
                  <c:v>-4.6909999999999999E-3</c:v>
                </c:pt>
                <c:pt idx="1136">
                  <c:v>-4.424E-3</c:v>
                </c:pt>
                <c:pt idx="1137">
                  <c:v>-4.2240000000000003E-3</c:v>
                </c:pt>
                <c:pt idx="1138">
                  <c:v>-3.9789999999999999E-3</c:v>
                </c:pt>
                <c:pt idx="1139">
                  <c:v>-3.8019999999999998E-3</c:v>
                </c:pt>
                <c:pt idx="1140">
                  <c:v>-3.5790000000000001E-3</c:v>
                </c:pt>
                <c:pt idx="1141">
                  <c:v>-3.3790000000000001E-3</c:v>
                </c:pt>
                <c:pt idx="1142">
                  <c:v>-3.1350000000000002E-3</c:v>
                </c:pt>
                <c:pt idx="1143">
                  <c:v>-2.8679999999999999E-3</c:v>
                </c:pt>
                <c:pt idx="1144">
                  <c:v>-2.6679999999999998E-3</c:v>
                </c:pt>
                <c:pt idx="1145">
                  <c:v>-2.4229999999999998E-3</c:v>
                </c:pt>
                <c:pt idx="1146">
                  <c:v>-2.2009999999999998E-3</c:v>
                </c:pt>
                <c:pt idx="1147">
                  <c:v>-2.0230000000000001E-3</c:v>
                </c:pt>
                <c:pt idx="1148">
                  <c:v>-1.8010000000000001E-3</c:v>
                </c:pt>
                <c:pt idx="1149">
                  <c:v>-1.6459999999999999E-3</c:v>
                </c:pt>
                <c:pt idx="1150">
                  <c:v>-1.423E-3</c:v>
                </c:pt>
                <c:pt idx="1151">
                  <c:v>-1.268E-3</c:v>
                </c:pt>
                <c:pt idx="1152">
                  <c:v>-1.09E-3</c:v>
                </c:pt>
                <c:pt idx="1153">
                  <c:v>-8.8999999999999995E-4</c:v>
                </c:pt>
                <c:pt idx="1154">
                  <c:v>-7.1199999999999996E-4</c:v>
                </c:pt>
                <c:pt idx="1155">
                  <c:v>-5.1199999999999998E-4</c:v>
                </c:pt>
                <c:pt idx="1156">
                  <c:v>-3.1199999999999999E-4</c:v>
                </c:pt>
                <c:pt idx="1157">
                  <c:v>-1.34E-4</c:v>
                </c:pt>
                <c:pt idx="1158">
                  <c:v>4.3999999999999999E-5</c:v>
                </c:pt>
                <c:pt idx="1159">
                  <c:v>2.4399999999999999E-4</c:v>
                </c:pt>
                <c:pt idx="1160">
                  <c:v>4.44E-4</c:v>
                </c:pt>
                <c:pt idx="1161">
                  <c:v>6.4400000000000004E-4</c:v>
                </c:pt>
                <c:pt idx="1162">
                  <c:v>7.9900000000000001E-4</c:v>
                </c:pt>
                <c:pt idx="1163">
                  <c:v>9.5500000000000001E-4</c:v>
                </c:pt>
                <c:pt idx="1164">
                  <c:v>1.1329999999999999E-3</c:v>
                </c:pt>
                <c:pt idx="1165">
                  <c:v>1.266E-3</c:v>
                </c:pt>
                <c:pt idx="1166">
                  <c:v>1.4220000000000001E-3</c:v>
                </c:pt>
                <c:pt idx="1167">
                  <c:v>1.5770000000000001E-3</c:v>
                </c:pt>
                <c:pt idx="1168">
                  <c:v>1.7110000000000001E-3</c:v>
                </c:pt>
                <c:pt idx="1169">
                  <c:v>1.866E-3</c:v>
                </c:pt>
                <c:pt idx="1170">
                  <c:v>2.0439999999999998E-3</c:v>
                </c:pt>
                <c:pt idx="1171">
                  <c:v>2.1549999999999998E-3</c:v>
                </c:pt>
                <c:pt idx="1172">
                  <c:v>2.2889999999999998E-3</c:v>
                </c:pt>
                <c:pt idx="1173">
                  <c:v>2.444E-3</c:v>
                </c:pt>
                <c:pt idx="1174">
                  <c:v>2.6220000000000002E-3</c:v>
                </c:pt>
                <c:pt idx="1175">
                  <c:v>2.7780000000000001E-3</c:v>
                </c:pt>
                <c:pt idx="1176">
                  <c:v>2.8890000000000001E-3</c:v>
                </c:pt>
                <c:pt idx="1177">
                  <c:v>3.0669999999999998E-3</c:v>
                </c:pt>
                <c:pt idx="1178">
                  <c:v>3.1779999999999998E-3</c:v>
                </c:pt>
                <c:pt idx="1179">
                  <c:v>3.2889999999999998E-3</c:v>
                </c:pt>
                <c:pt idx="1180">
                  <c:v>3.3999999999999998E-3</c:v>
                </c:pt>
                <c:pt idx="1181">
                  <c:v>3.5330000000000001E-3</c:v>
                </c:pt>
                <c:pt idx="1182">
                  <c:v>3.6219999999999998E-3</c:v>
                </c:pt>
                <c:pt idx="1183">
                  <c:v>3.7330000000000002E-3</c:v>
                </c:pt>
                <c:pt idx="1184">
                  <c:v>3.8440000000000002E-3</c:v>
                </c:pt>
                <c:pt idx="1185">
                  <c:v>3.9560000000000003E-3</c:v>
                </c:pt>
                <c:pt idx="1186">
                  <c:v>4.0439999999999999E-3</c:v>
                </c:pt>
                <c:pt idx="1187">
                  <c:v>4.1330000000000004E-3</c:v>
                </c:pt>
                <c:pt idx="1188">
                  <c:v>4.2449999999999996E-3</c:v>
                </c:pt>
                <c:pt idx="1189">
                  <c:v>4.333E-3</c:v>
                </c:pt>
                <c:pt idx="1190">
                  <c:v>4.4669999999999996E-3</c:v>
                </c:pt>
                <c:pt idx="1191">
                  <c:v>4.5560000000000002E-3</c:v>
                </c:pt>
                <c:pt idx="1192">
                  <c:v>4.6670000000000001E-3</c:v>
                </c:pt>
                <c:pt idx="1193">
                  <c:v>4.7559999999999998E-3</c:v>
                </c:pt>
                <c:pt idx="1194">
                  <c:v>4.8669999999999998E-3</c:v>
                </c:pt>
                <c:pt idx="1195">
                  <c:v>4.934E-3</c:v>
                </c:pt>
                <c:pt idx="1196">
                  <c:v>5.0000000000000001E-3</c:v>
                </c:pt>
                <c:pt idx="1197">
                  <c:v>5.0670000000000003E-3</c:v>
                </c:pt>
                <c:pt idx="1198">
                  <c:v>5.1339999999999997E-3</c:v>
                </c:pt>
                <c:pt idx="1199">
                  <c:v>5.1999999999999998E-3</c:v>
                </c:pt>
                <c:pt idx="1200">
                  <c:v>5.2449999999999997E-3</c:v>
                </c:pt>
                <c:pt idx="1201">
                  <c:v>5.3340000000000002E-3</c:v>
                </c:pt>
                <c:pt idx="1202">
                  <c:v>5.4000000000000003E-3</c:v>
                </c:pt>
                <c:pt idx="1203">
                  <c:v>5.4669999999999996E-3</c:v>
                </c:pt>
                <c:pt idx="1204">
                  <c:v>5.5339999999999999E-3</c:v>
                </c:pt>
                <c:pt idx="1205">
                  <c:v>5.5999999999999999E-3</c:v>
                </c:pt>
                <c:pt idx="1206">
                  <c:v>5.6449999999999998E-3</c:v>
                </c:pt>
                <c:pt idx="1207">
                  <c:v>5.7340000000000004E-3</c:v>
                </c:pt>
                <c:pt idx="1208">
                  <c:v>5.7999999999999996E-3</c:v>
                </c:pt>
                <c:pt idx="1209">
                  <c:v>5.8669999999999998E-3</c:v>
                </c:pt>
                <c:pt idx="1210">
                  <c:v>5.9119999999999997E-3</c:v>
                </c:pt>
                <c:pt idx="1211">
                  <c:v>5.9779999999999998E-3</c:v>
                </c:pt>
                <c:pt idx="1212">
                  <c:v>5.9779999999999998E-3</c:v>
                </c:pt>
                <c:pt idx="1213">
                  <c:v>6.0229999999999997E-3</c:v>
                </c:pt>
                <c:pt idx="1214">
                  <c:v>6.045E-3</c:v>
                </c:pt>
                <c:pt idx="1215">
                  <c:v>6.0889999999999998E-3</c:v>
                </c:pt>
                <c:pt idx="1216">
                  <c:v>6.1120000000000002E-3</c:v>
                </c:pt>
                <c:pt idx="1217">
                  <c:v>6.156E-3</c:v>
                </c:pt>
                <c:pt idx="1218">
                  <c:v>6.1780000000000003E-3</c:v>
                </c:pt>
                <c:pt idx="1219">
                  <c:v>6.2230000000000002E-3</c:v>
                </c:pt>
                <c:pt idx="1220">
                  <c:v>6.267E-3</c:v>
                </c:pt>
                <c:pt idx="1221">
                  <c:v>6.267E-3</c:v>
                </c:pt>
                <c:pt idx="1222">
                  <c:v>6.3119999999999999E-3</c:v>
                </c:pt>
                <c:pt idx="1223">
                  <c:v>6.3559999999999997E-3</c:v>
                </c:pt>
                <c:pt idx="1224">
                  <c:v>6.3559999999999997E-3</c:v>
                </c:pt>
                <c:pt idx="1225">
                  <c:v>6.4229999999999999E-3</c:v>
                </c:pt>
                <c:pt idx="1226">
                  <c:v>6.4669999999999997E-3</c:v>
                </c:pt>
                <c:pt idx="1227">
                  <c:v>6.4229999999999999E-3</c:v>
                </c:pt>
                <c:pt idx="1228">
                  <c:v>6.4450000000000002E-3</c:v>
                </c:pt>
                <c:pt idx="1229">
                  <c:v>6.4450000000000002E-3</c:v>
                </c:pt>
                <c:pt idx="1230">
                  <c:v>6.4669999999999997E-3</c:v>
                </c:pt>
                <c:pt idx="1231">
                  <c:v>6.489E-3</c:v>
                </c:pt>
                <c:pt idx="1232">
                  <c:v>6.489E-3</c:v>
                </c:pt>
                <c:pt idx="1233">
                  <c:v>6.4669999999999997E-3</c:v>
                </c:pt>
                <c:pt idx="1234">
                  <c:v>6.5120000000000004E-3</c:v>
                </c:pt>
                <c:pt idx="1235">
                  <c:v>6.5120000000000004E-3</c:v>
                </c:pt>
                <c:pt idx="1236">
                  <c:v>6.489E-3</c:v>
                </c:pt>
                <c:pt idx="1237">
                  <c:v>6.5339999999999999E-3</c:v>
                </c:pt>
                <c:pt idx="1238">
                  <c:v>6.5339999999999999E-3</c:v>
                </c:pt>
                <c:pt idx="1239">
                  <c:v>6.5560000000000002E-3</c:v>
                </c:pt>
                <c:pt idx="1240">
                  <c:v>6.5339999999999999E-3</c:v>
                </c:pt>
                <c:pt idx="1241">
                  <c:v>6.5339999999999999E-3</c:v>
                </c:pt>
                <c:pt idx="1242">
                  <c:v>6.5120000000000004E-3</c:v>
                </c:pt>
                <c:pt idx="1243">
                  <c:v>6.5339999999999999E-3</c:v>
                </c:pt>
                <c:pt idx="1244">
                  <c:v>6.5339999999999999E-3</c:v>
                </c:pt>
                <c:pt idx="1245">
                  <c:v>6.489E-3</c:v>
                </c:pt>
                <c:pt idx="1246">
                  <c:v>6.5120000000000004E-3</c:v>
                </c:pt>
                <c:pt idx="1247">
                  <c:v>6.489E-3</c:v>
                </c:pt>
                <c:pt idx="1248">
                  <c:v>6.4669999999999997E-3</c:v>
                </c:pt>
                <c:pt idx="1249">
                  <c:v>6.4229999999999999E-3</c:v>
                </c:pt>
                <c:pt idx="1250">
                  <c:v>6.4450000000000002E-3</c:v>
                </c:pt>
                <c:pt idx="1251">
                  <c:v>6.4229999999999999E-3</c:v>
                </c:pt>
                <c:pt idx="1252">
                  <c:v>6.4000000000000003E-3</c:v>
                </c:pt>
                <c:pt idx="1253">
                  <c:v>6.4000000000000003E-3</c:v>
                </c:pt>
                <c:pt idx="1254">
                  <c:v>6.4000000000000003E-3</c:v>
                </c:pt>
                <c:pt idx="1255">
                  <c:v>6.378E-3</c:v>
                </c:pt>
                <c:pt idx="1256">
                  <c:v>6.3340000000000002E-3</c:v>
                </c:pt>
                <c:pt idx="1257">
                  <c:v>6.3340000000000002E-3</c:v>
                </c:pt>
                <c:pt idx="1258">
                  <c:v>6.3340000000000002E-3</c:v>
                </c:pt>
                <c:pt idx="1259">
                  <c:v>6.2890000000000003E-3</c:v>
                </c:pt>
                <c:pt idx="1260">
                  <c:v>6.2890000000000003E-3</c:v>
                </c:pt>
                <c:pt idx="1261">
                  <c:v>6.267E-3</c:v>
                </c:pt>
                <c:pt idx="1262">
                  <c:v>6.1780000000000003E-3</c:v>
                </c:pt>
                <c:pt idx="1263">
                  <c:v>6.1999999999999998E-3</c:v>
                </c:pt>
                <c:pt idx="1264">
                  <c:v>6.156E-3</c:v>
                </c:pt>
                <c:pt idx="1265">
                  <c:v>6.1780000000000003E-3</c:v>
                </c:pt>
                <c:pt idx="1266">
                  <c:v>6.1339999999999997E-3</c:v>
                </c:pt>
                <c:pt idx="1267">
                  <c:v>6.1120000000000002E-3</c:v>
                </c:pt>
                <c:pt idx="1268">
                  <c:v>6.0670000000000003E-3</c:v>
                </c:pt>
                <c:pt idx="1269">
                  <c:v>6.0670000000000003E-3</c:v>
                </c:pt>
                <c:pt idx="1270">
                  <c:v>6.045E-3</c:v>
                </c:pt>
                <c:pt idx="1271">
                  <c:v>6.0000000000000001E-3</c:v>
                </c:pt>
                <c:pt idx="1272">
                  <c:v>6.0000000000000001E-3</c:v>
                </c:pt>
                <c:pt idx="1273">
                  <c:v>5.934E-3</c:v>
                </c:pt>
                <c:pt idx="1274">
                  <c:v>5.9119999999999997E-3</c:v>
                </c:pt>
                <c:pt idx="1275">
                  <c:v>5.8450000000000004E-3</c:v>
                </c:pt>
                <c:pt idx="1276">
                  <c:v>5.8230000000000001E-3</c:v>
                </c:pt>
                <c:pt idx="1277">
                  <c:v>5.7999999999999996E-3</c:v>
                </c:pt>
                <c:pt idx="1278">
                  <c:v>5.7559999999999998E-3</c:v>
                </c:pt>
                <c:pt idx="1279">
                  <c:v>5.7109999999999999E-3</c:v>
                </c:pt>
                <c:pt idx="1280">
                  <c:v>5.6889999999999996E-3</c:v>
                </c:pt>
                <c:pt idx="1281">
                  <c:v>5.6670000000000002E-3</c:v>
                </c:pt>
                <c:pt idx="1282">
                  <c:v>5.6449999999999998E-3</c:v>
                </c:pt>
                <c:pt idx="1283">
                  <c:v>5.5999999999999999E-3</c:v>
                </c:pt>
                <c:pt idx="1284">
                  <c:v>5.5779999999999996E-3</c:v>
                </c:pt>
                <c:pt idx="1285">
                  <c:v>5.5110000000000003E-3</c:v>
                </c:pt>
                <c:pt idx="1286">
                  <c:v>5.5110000000000003E-3</c:v>
                </c:pt>
                <c:pt idx="1287">
                  <c:v>5.489E-3</c:v>
                </c:pt>
                <c:pt idx="1288">
                  <c:v>5.4000000000000003E-3</c:v>
                </c:pt>
                <c:pt idx="1289">
                  <c:v>5.378E-3</c:v>
                </c:pt>
                <c:pt idx="1290">
                  <c:v>5.3340000000000002E-3</c:v>
                </c:pt>
                <c:pt idx="1291">
                  <c:v>5.2890000000000003E-3</c:v>
                </c:pt>
                <c:pt idx="1292">
                  <c:v>5.2449999999999997E-3</c:v>
                </c:pt>
                <c:pt idx="1293">
                  <c:v>5.1999999999999998E-3</c:v>
                </c:pt>
                <c:pt idx="1294">
                  <c:v>5.156E-3</c:v>
                </c:pt>
                <c:pt idx="1295">
                  <c:v>5.1339999999999997E-3</c:v>
                </c:pt>
                <c:pt idx="1296">
                  <c:v>5.0670000000000003E-3</c:v>
                </c:pt>
                <c:pt idx="1297">
                  <c:v>5.0220000000000004E-3</c:v>
                </c:pt>
                <c:pt idx="1298">
                  <c:v>5.0220000000000004E-3</c:v>
                </c:pt>
                <c:pt idx="1299">
                  <c:v>4.9779999999999998E-3</c:v>
                </c:pt>
                <c:pt idx="1300">
                  <c:v>4.934E-3</c:v>
                </c:pt>
                <c:pt idx="1301">
                  <c:v>4.8890000000000001E-3</c:v>
                </c:pt>
                <c:pt idx="1302">
                  <c:v>4.8219999999999999E-3</c:v>
                </c:pt>
                <c:pt idx="1303">
                  <c:v>4.7559999999999998E-3</c:v>
                </c:pt>
                <c:pt idx="1304">
                  <c:v>4.7109999999999999E-3</c:v>
                </c:pt>
                <c:pt idx="1305">
                  <c:v>4.6889999999999996E-3</c:v>
                </c:pt>
                <c:pt idx="1306">
                  <c:v>4.5999999999999999E-3</c:v>
                </c:pt>
                <c:pt idx="1307">
                  <c:v>4.5779999999999996E-3</c:v>
                </c:pt>
                <c:pt idx="1308">
                  <c:v>4.5110000000000003E-3</c:v>
                </c:pt>
                <c:pt idx="1309">
                  <c:v>4.4889999999999999E-3</c:v>
                </c:pt>
                <c:pt idx="1310">
                  <c:v>4.4450000000000002E-3</c:v>
                </c:pt>
                <c:pt idx="1311">
                  <c:v>4.3779999999999999E-3</c:v>
                </c:pt>
                <c:pt idx="1312">
                  <c:v>4.3109999999999997E-3</c:v>
                </c:pt>
                <c:pt idx="1313">
                  <c:v>4.267E-3</c:v>
                </c:pt>
                <c:pt idx="1314">
                  <c:v>4.2449999999999996E-3</c:v>
                </c:pt>
                <c:pt idx="1315">
                  <c:v>4.156E-3</c:v>
                </c:pt>
                <c:pt idx="1316">
                  <c:v>4.1330000000000004E-3</c:v>
                </c:pt>
                <c:pt idx="1317">
                  <c:v>4.0439999999999999E-3</c:v>
                </c:pt>
                <c:pt idx="1318">
                  <c:v>4.0220000000000004E-3</c:v>
                </c:pt>
                <c:pt idx="1319">
                  <c:v>3.9779999999999998E-3</c:v>
                </c:pt>
                <c:pt idx="1320">
                  <c:v>3.9329999999999999E-3</c:v>
                </c:pt>
                <c:pt idx="1321">
                  <c:v>3.8670000000000002E-3</c:v>
                </c:pt>
                <c:pt idx="1322">
                  <c:v>3.7559999999999998E-3</c:v>
                </c:pt>
                <c:pt idx="1323">
                  <c:v>3.689E-3</c:v>
                </c:pt>
                <c:pt idx="1324">
                  <c:v>3.689E-3</c:v>
                </c:pt>
                <c:pt idx="1325">
                  <c:v>3.5999999999999999E-3</c:v>
                </c:pt>
                <c:pt idx="1326">
                  <c:v>3.578E-3</c:v>
                </c:pt>
                <c:pt idx="1327">
                  <c:v>3.5109999999999998E-3</c:v>
                </c:pt>
                <c:pt idx="1328">
                  <c:v>3.444E-3</c:v>
                </c:pt>
                <c:pt idx="1329">
                  <c:v>3.3779999999999999E-3</c:v>
                </c:pt>
                <c:pt idx="1330">
                  <c:v>3.3110000000000001E-3</c:v>
                </c:pt>
                <c:pt idx="1331">
                  <c:v>3.2669999999999999E-3</c:v>
                </c:pt>
                <c:pt idx="1332">
                  <c:v>3.222E-3</c:v>
                </c:pt>
                <c:pt idx="1333">
                  <c:v>3.1329999999999999E-3</c:v>
                </c:pt>
                <c:pt idx="1334">
                  <c:v>3.0439999999999998E-3</c:v>
                </c:pt>
                <c:pt idx="1335">
                  <c:v>3.0000000000000001E-3</c:v>
                </c:pt>
                <c:pt idx="1336">
                  <c:v>2.9329999999999998E-3</c:v>
                </c:pt>
                <c:pt idx="1337">
                  <c:v>2.8219999999999999E-3</c:v>
                </c:pt>
                <c:pt idx="1338">
                  <c:v>2.8E-3</c:v>
                </c:pt>
                <c:pt idx="1339">
                  <c:v>2.7109999999999999E-3</c:v>
                </c:pt>
                <c:pt idx="1340">
                  <c:v>2.6440000000000001E-3</c:v>
                </c:pt>
                <c:pt idx="1341">
                  <c:v>2.5999999999999999E-3</c:v>
                </c:pt>
                <c:pt idx="1342">
                  <c:v>2.5110000000000002E-3</c:v>
                </c:pt>
                <c:pt idx="1343">
                  <c:v>2.444E-3</c:v>
                </c:pt>
                <c:pt idx="1344">
                  <c:v>2.3999999999999998E-3</c:v>
                </c:pt>
                <c:pt idx="1345">
                  <c:v>2.3770000000000002E-3</c:v>
                </c:pt>
                <c:pt idx="1346">
                  <c:v>2.2659999999999998E-3</c:v>
                </c:pt>
                <c:pt idx="1347">
                  <c:v>2.2000000000000001E-3</c:v>
                </c:pt>
                <c:pt idx="1348">
                  <c:v>2.1549999999999998E-3</c:v>
                </c:pt>
                <c:pt idx="1349">
                  <c:v>2.0439999999999998E-3</c:v>
                </c:pt>
                <c:pt idx="1350">
                  <c:v>1.9550000000000001E-3</c:v>
                </c:pt>
                <c:pt idx="1351">
                  <c:v>1.9109999999999999E-3</c:v>
                </c:pt>
                <c:pt idx="1352">
                  <c:v>1.8220000000000001E-3</c:v>
                </c:pt>
                <c:pt idx="1353">
                  <c:v>1.7329999999999999E-3</c:v>
                </c:pt>
                <c:pt idx="1354">
                  <c:v>1.6659999999999999E-3</c:v>
                </c:pt>
                <c:pt idx="1355">
                  <c:v>1.622E-3</c:v>
                </c:pt>
                <c:pt idx="1356">
                  <c:v>1.555E-3</c:v>
                </c:pt>
                <c:pt idx="1357">
                  <c:v>1.444E-3</c:v>
                </c:pt>
                <c:pt idx="1358">
                  <c:v>1.3550000000000001E-3</c:v>
                </c:pt>
                <c:pt idx="1359">
                  <c:v>1.3110000000000001E-3</c:v>
                </c:pt>
                <c:pt idx="1360">
                  <c:v>1.2440000000000001E-3</c:v>
                </c:pt>
                <c:pt idx="1361">
                  <c:v>1.1770000000000001E-3</c:v>
                </c:pt>
                <c:pt idx="1362">
                  <c:v>1.088E-3</c:v>
                </c:pt>
                <c:pt idx="1363">
                  <c:v>9.990000000000001E-4</c:v>
                </c:pt>
                <c:pt idx="1364">
                  <c:v>9.3300000000000002E-4</c:v>
                </c:pt>
                <c:pt idx="1365">
                  <c:v>8.2200000000000003E-4</c:v>
                </c:pt>
                <c:pt idx="1366">
                  <c:v>7.9900000000000001E-4</c:v>
                </c:pt>
                <c:pt idx="1367">
                  <c:v>7.1000000000000002E-4</c:v>
                </c:pt>
                <c:pt idx="1368">
                  <c:v>6.2200000000000005E-4</c:v>
                </c:pt>
                <c:pt idx="1369">
                  <c:v>5.3300000000000005E-4</c:v>
                </c:pt>
                <c:pt idx="1370">
                  <c:v>4.2200000000000001E-4</c:v>
                </c:pt>
                <c:pt idx="1371">
                  <c:v>3.9899999999999999E-4</c:v>
                </c:pt>
                <c:pt idx="1372">
                  <c:v>2.6600000000000001E-4</c:v>
                </c:pt>
                <c:pt idx="1373">
                  <c:v>1.9900000000000001E-4</c:v>
                </c:pt>
                <c:pt idx="1374">
                  <c:v>1.1E-4</c:v>
                </c:pt>
                <c:pt idx="1375">
                  <c:v>8.7999999999999998E-5</c:v>
                </c:pt>
                <c:pt idx="1376">
                  <c:v>-9.9999999999999995E-7</c:v>
                </c:pt>
                <c:pt idx="1377">
                  <c:v>-9.0000000000000006E-5</c:v>
                </c:pt>
                <c:pt idx="1378">
                  <c:v>-2.0100000000000001E-4</c:v>
                </c:pt>
                <c:pt idx="1379">
                  <c:v>-2.0100000000000001E-4</c:v>
                </c:pt>
                <c:pt idx="1380">
                  <c:v>-3.3399999999999999E-4</c:v>
                </c:pt>
                <c:pt idx="1381">
                  <c:v>-4.0099999999999999E-4</c:v>
                </c:pt>
                <c:pt idx="1382">
                  <c:v>-5.1199999999999998E-4</c:v>
                </c:pt>
                <c:pt idx="1383">
                  <c:v>-5.5599999999999996E-4</c:v>
                </c:pt>
                <c:pt idx="1384">
                  <c:v>-6.2299999999999996E-4</c:v>
                </c:pt>
                <c:pt idx="1385">
                  <c:v>-7.3399999999999995E-4</c:v>
                </c:pt>
                <c:pt idx="1386">
                  <c:v>-8.0099999999999995E-4</c:v>
                </c:pt>
                <c:pt idx="1387">
                  <c:v>-9.1200000000000005E-4</c:v>
                </c:pt>
                <c:pt idx="1388">
                  <c:v>-9.5699999999999995E-4</c:v>
                </c:pt>
                <c:pt idx="1389">
                  <c:v>-1.0449999999999999E-3</c:v>
                </c:pt>
                <c:pt idx="1390">
                  <c:v>-1.09E-3</c:v>
                </c:pt>
                <c:pt idx="1391">
                  <c:v>-1.1789999999999999E-3</c:v>
                </c:pt>
                <c:pt idx="1392">
                  <c:v>-1.268E-3</c:v>
                </c:pt>
                <c:pt idx="1393">
                  <c:v>-1.3339999999999999E-3</c:v>
                </c:pt>
                <c:pt idx="1394">
                  <c:v>-1.3569999999999999E-3</c:v>
                </c:pt>
                <c:pt idx="1395">
                  <c:v>-1.4450000000000001E-3</c:v>
                </c:pt>
                <c:pt idx="1396">
                  <c:v>-1.557E-3</c:v>
                </c:pt>
                <c:pt idx="1397">
                  <c:v>-1.601E-3</c:v>
                </c:pt>
                <c:pt idx="1398">
                  <c:v>-1.7340000000000001E-3</c:v>
                </c:pt>
                <c:pt idx="1399">
                  <c:v>-1.779E-3</c:v>
                </c:pt>
                <c:pt idx="1400">
                  <c:v>-1.8680000000000001E-3</c:v>
                </c:pt>
                <c:pt idx="1401">
                  <c:v>-1.89E-3</c:v>
                </c:pt>
                <c:pt idx="1402">
                  <c:v>-2.0230000000000001E-3</c:v>
                </c:pt>
                <c:pt idx="1403">
                  <c:v>-2.068E-3</c:v>
                </c:pt>
                <c:pt idx="1404">
                  <c:v>-2.1120000000000002E-3</c:v>
                </c:pt>
                <c:pt idx="1405">
                  <c:v>-2.2230000000000001E-3</c:v>
                </c:pt>
                <c:pt idx="1406">
                  <c:v>-2.2460000000000002E-3</c:v>
                </c:pt>
                <c:pt idx="1407">
                  <c:v>-2.3119999999999998E-3</c:v>
                </c:pt>
                <c:pt idx="1408">
                  <c:v>-2.379E-3</c:v>
                </c:pt>
                <c:pt idx="1409">
                  <c:v>-2.4459999999999998E-3</c:v>
                </c:pt>
                <c:pt idx="1410">
                  <c:v>-2.49E-3</c:v>
                </c:pt>
                <c:pt idx="1411">
                  <c:v>-2.601E-3</c:v>
                </c:pt>
                <c:pt idx="1412">
                  <c:v>-2.601E-3</c:v>
                </c:pt>
                <c:pt idx="1413">
                  <c:v>-2.6900000000000001E-3</c:v>
                </c:pt>
                <c:pt idx="1414">
                  <c:v>-2.735E-3</c:v>
                </c:pt>
                <c:pt idx="1415">
                  <c:v>-2.8010000000000001E-3</c:v>
                </c:pt>
                <c:pt idx="1416">
                  <c:v>-2.8900000000000002E-3</c:v>
                </c:pt>
                <c:pt idx="1417">
                  <c:v>-2.9120000000000001E-3</c:v>
                </c:pt>
                <c:pt idx="1418">
                  <c:v>-3.0010000000000002E-3</c:v>
                </c:pt>
                <c:pt idx="1419">
                  <c:v>-3.068E-3</c:v>
                </c:pt>
                <c:pt idx="1420">
                  <c:v>-3.1120000000000002E-3</c:v>
                </c:pt>
                <c:pt idx="1421">
                  <c:v>-3.1350000000000002E-3</c:v>
                </c:pt>
                <c:pt idx="1422">
                  <c:v>-3.2239999999999999E-3</c:v>
                </c:pt>
                <c:pt idx="1423">
                  <c:v>-3.2239999999999999E-3</c:v>
                </c:pt>
                <c:pt idx="1424">
                  <c:v>-3.313E-3</c:v>
                </c:pt>
                <c:pt idx="1425">
                  <c:v>-3.3790000000000001E-3</c:v>
                </c:pt>
                <c:pt idx="1426">
                  <c:v>-3.4009999999999999E-3</c:v>
                </c:pt>
                <c:pt idx="1427">
                  <c:v>-3.4680000000000002E-3</c:v>
                </c:pt>
                <c:pt idx="1428">
                  <c:v>-3.49E-3</c:v>
                </c:pt>
                <c:pt idx="1429">
                  <c:v>-3.5569999999999998E-3</c:v>
                </c:pt>
                <c:pt idx="1430">
                  <c:v>-3.5790000000000001E-3</c:v>
                </c:pt>
                <c:pt idx="1431">
                  <c:v>-3.601E-3</c:v>
                </c:pt>
                <c:pt idx="1432">
                  <c:v>-3.6900000000000001E-3</c:v>
                </c:pt>
                <c:pt idx="1433">
                  <c:v>-3.7130000000000002E-3</c:v>
                </c:pt>
                <c:pt idx="1434">
                  <c:v>-3.735E-3</c:v>
                </c:pt>
                <c:pt idx="1435">
                  <c:v>-3.7569999999999999E-3</c:v>
                </c:pt>
                <c:pt idx="1436">
                  <c:v>-3.8240000000000001E-3</c:v>
                </c:pt>
                <c:pt idx="1437">
                  <c:v>-3.846E-3</c:v>
                </c:pt>
                <c:pt idx="1438">
                  <c:v>-3.846E-3</c:v>
                </c:pt>
                <c:pt idx="1439">
                  <c:v>-3.8899999999999998E-3</c:v>
                </c:pt>
                <c:pt idx="1440">
                  <c:v>-3.9129999999999998E-3</c:v>
                </c:pt>
                <c:pt idx="1441">
                  <c:v>-3.9789999999999999E-3</c:v>
                </c:pt>
                <c:pt idx="1442">
                  <c:v>-4.0020000000000003E-3</c:v>
                </c:pt>
                <c:pt idx="1443">
                  <c:v>-4.0239999999999998E-3</c:v>
                </c:pt>
                <c:pt idx="1444">
                  <c:v>-4.0679999999999996E-3</c:v>
                </c:pt>
                <c:pt idx="1445">
                  <c:v>-4.0679999999999996E-3</c:v>
                </c:pt>
                <c:pt idx="1446">
                  <c:v>-4.0899999999999999E-3</c:v>
                </c:pt>
                <c:pt idx="1447">
                  <c:v>-4.0679999999999996E-3</c:v>
                </c:pt>
                <c:pt idx="1448">
                  <c:v>-4.1570000000000001E-3</c:v>
                </c:pt>
                <c:pt idx="1449">
                  <c:v>-4.202E-3</c:v>
                </c:pt>
                <c:pt idx="1450">
                  <c:v>-4.1349999999999998E-3</c:v>
                </c:pt>
                <c:pt idx="1451">
                  <c:v>-4.1570000000000001E-3</c:v>
                </c:pt>
                <c:pt idx="1452">
                  <c:v>-4.202E-3</c:v>
                </c:pt>
                <c:pt idx="1453">
                  <c:v>-4.1790000000000004E-3</c:v>
                </c:pt>
                <c:pt idx="1454">
                  <c:v>-4.2240000000000003E-3</c:v>
                </c:pt>
                <c:pt idx="1455">
                  <c:v>-4.2240000000000003E-3</c:v>
                </c:pt>
                <c:pt idx="1456">
                  <c:v>-4.202E-3</c:v>
                </c:pt>
                <c:pt idx="1457">
                  <c:v>-4.2459999999999998E-3</c:v>
                </c:pt>
                <c:pt idx="1458">
                  <c:v>-4.2240000000000003E-3</c:v>
                </c:pt>
                <c:pt idx="1459">
                  <c:v>-4.202E-3</c:v>
                </c:pt>
                <c:pt idx="1460">
                  <c:v>-4.2240000000000003E-3</c:v>
                </c:pt>
                <c:pt idx="1461">
                  <c:v>-4.2459999999999998E-3</c:v>
                </c:pt>
                <c:pt idx="1462">
                  <c:v>-4.2240000000000003E-3</c:v>
                </c:pt>
                <c:pt idx="1463">
                  <c:v>-4.2240000000000003E-3</c:v>
                </c:pt>
                <c:pt idx="1464">
                  <c:v>-4.2459999999999998E-3</c:v>
                </c:pt>
                <c:pt idx="1465">
                  <c:v>-4.2459999999999998E-3</c:v>
                </c:pt>
                <c:pt idx="1466">
                  <c:v>-4.2459999999999998E-3</c:v>
                </c:pt>
                <c:pt idx="1467">
                  <c:v>-4.2240000000000003E-3</c:v>
                </c:pt>
                <c:pt idx="1468">
                  <c:v>-4.2240000000000003E-3</c:v>
                </c:pt>
                <c:pt idx="1469">
                  <c:v>-4.2240000000000003E-3</c:v>
                </c:pt>
                <c:pt idx="1470">
                  <c:v>-4.2240000000000003E-3</c:v>
                </c:pt>
                <c:pt idx="1471">
                  <c:v>-4.1790000000000004E-3</c:v>
                </c:pt>
                <c:pt idx="1472">
                  <c:v>-4.1790000000000004E-3</c:v>
                </c:pt>
                <c:pt idx="1473">
                  <c:v>-4.1349999999999998E-3</c:v>
                </c:pt>
                <c:pt idx="1474">
                  <c:v>-4.1570000000000001E-3</c:v>
                </c:pt>
                <c:pt idx="1475">
                  <c:v>-4.1349999999999998E-3</c:v>
                </c:pt>
                <c:pt idx="1476">
                  <c:v>-4.1349999999999998E-3</c:v>
                </c:pt>
                <c:pt idx="1477">
                  <c:v>-4.1349999999999998E-3</c:v>
                </c:pt>
                <c:pt idx="1478">
                  <c:v>-4.0679999999999996E-3</c:v>
                </c:pt>
                <c:pt idx="1479">
                  <c:v>-4.0020000000000003E-3</c:v>
                </c:pt>
                <c:pt idx="1480">
                  <c:v>-4.0239999999999998E-3</c:v>
                </c:pt>
                <c:pt idx="1481">
                  <c:v>-4.0020000000000003E-3</c:v>
                </c:pt>
                <c:pt idx="1482">
                  <c:v>-4.0239999999999998E-3</c:v>
                </c:pt>
                <c:pt idx="1483">
                  <c:v>-3.9789999999999999E-3</c:v>
                </c:pt>
                <c:pt idx="1484">
                  <c:v>-3.9350000000000001E-3</c:v>
                </c:pt>
                <c:pt idx="1485">
                  <c:v>-3.9129999999999998E-3</c:v>
                </c:pt>
                <c:pt idx="1486">
                  <c:v>-3.846E-3</c:v>
                </c:pt>
                <c:pt idx="1487">
                  <c:v>-3.8019999999999998E-3</c:v>
                </c:pt>
                <c:pt idx="1488">
                  <c:v>-3.8019999999999998E-3</c:v>
                </c:pt>
                <c:pt idx="1489">
                  <c:v>-3.7569999999999999E-3</c:v>
                </c:pt>
                <c:pt idx="1490">
                  <c:v>-3.7569999999999999E-3</c:v>
                </c:pt>
                <c:pt idx="1491">
                  <c:v>-3.735E-3</c:v>
                </c:pt>
                <c:pt idx="1492">
                  <c:v>-3.6900000000000001E-3</c:v>
                </c:pt>
                <c:pt idx="1493">
                  <c:v>-3.6900000000000001E-3</c:v>
                </c:pt>
                <c:pt idx="1494">
                  <c:v>-3.6240000000000001E-3</c:v>
                </c:pt>
                <c:pt idx="1495">
                  <c:v>-3.5790000000000001E-3</c:v>
                </c:pt>
                <c:pt idx="1496">
                  <c:v>-3.5349999999999999E-3</c:v>
                </c:pt>
                <c:pt idx="1497">
                  <c:v>-3.5130000000000001E-3</c:v>
                </c:pt>
                <c:pt idx="1498">
                  <c:v>-3.4680000000000002E-3</c:v>
                </c:pt>
                <c:pt idx="1499">
                  <c:v>-3.4009999999999999E-3</c:v>
                </c:pt>
                <c:pt idx="1500">
                  <c:v>-3.3790000000000001E-3</c:v>
                </c:pt>
                <c:pt idx="1501">
                  <c:v>-3.313E-3</c:v>
                </c:pt>
                <c:pt idx="1502">
                  <c:v>-3.313E-3</c:v>
                </c:pt>
                <c:pt idx="1503">
                  <c:v>-3.2680000000000001E-3</c:v>
                </c:pt>
                <c:pt idx="1504">
                  <c:v>-3.2239999999999999E-3</c:v>
                </c:pt>
                <c:pt idx="1505">
                  <c:v>-3.2009999999999999E-3</c:v>
                </c:pt>
                <c:pt idx="1506">
                  <c:v>-3.1350000000000002E-3</c:v>
                </c:pt>
                <c:pt idx="1507">
                  <c:v>-3.0899999999999999E-3</c:v>
                </c:pt>
                <c:pt idx="1508">
                  <c:v>-3.068E-3</c:v>
                </c:pt>
                <c:pt idx="1509">
                  <c:v>-3.0010000000000002E-3</c:v>
                </c:pt>
                <c:pt idx="1510">
                  <c:v>-2.957E-3</c:v>
                </c:pt>
                <c:pt idx="1511">
                  <c:v>-2.8900000000000002E-3</c:v>
                </c:pt>
                <c:pt idx="1512">
                  <c:v>-2.8679999999999999E-3</c:v>
                </c:pt>
                <c:pt idx="1513">
                  <c:v>-2.8240000000000001E-3</c:v>
                </c:pt>
                <c:pt idx="1514">
                  <c:v>-2.8010000000000001E-3</c:v>
                </c:pt>
                <c:pt idx="1515">
                  <c:v>-2.735E-3</c:v>
                </c:pt>
                <c:pt idx="1516">
                  <c:v>-2.6679999999999998E-3</c:v>
                </c:pt>
                <c:pt idx="1517">
                  <c:v>-2.6229999999999999E-3</c:v>
                </c:pt>
                <c:pt idx="1518">
                  <c:v>-2.601E-3</c:v>
                </c:pt>
                <c:pt idx="1519">
                  <c:v>-2.5569999999999998E-3</c:v>
                </c:pt>
                <c:pt idx="1520">
                  <c:v>-2.5119999999999999E-3</c:v>
                </c:pt>
                <c:pt idx="1521">
                  <c:v>-2.4229999999999998E-3</c:v>
                </c:pt>
                <c:pt idx="1522">
                  <c:v>-2.4229999999999998E-3</c:v>
                </c:pt>
                <c:pt idx="1523">
                  <c:v>-2.3570000000000002E-3</c:v>
                </c:pt>
                <c:pt idx="1524">
                  <c:v>-2.2899999999999999E-3</c:v>
                </c:pt>
                <c:pt idx="1525">
                  <c:v>-2.2460000000000002E-3</c:v>
                </c:pt>
                <c:pt idx="1526">
                  <c:v>-2.2009999999999998E-3</c:v>
                </c:pt>
                <c:pt idx="1527">
                  <c:v>-2.1570000000000001E-3</c:v>
                </c:pt>
                <c:pt idx="1528">
                  <c:v>-2.068E-3</c:v>
                </c:pt>
                <c:pt idx="1529">
                  <c:v>-2.0230000000000001E-3</c:v>
                </c:pt>
                <c:pt idx="1530">
                  <c:v>-1.9789999999999999E-3</c:v>
                </c:pt>
                <c:pt idx="1531">
                  <c:v>-1.934E-3</c:v>
                </c:pt>
                <c:pt idx="1532">
                  <c:v>-1.89E-3</c:v>
                </c:pt>
                <c:pt idx="1533">
                  <c:v>-1.8680000000000001E-3</c:v>
                </c:pt>
                <c:pt idx="1534">
                  <c:v>-1.823E-3</c:v>
                </c:pt>
                <c:pt idx="1535">
                  <c:v>-1.7570000000000001E-3</c:v>
                </c:pt>
                <c:pt idx="1536">
                  <c:v>-1.668E-3</c:v>
                </c:pt>
                <c:pt idx="1537">
                  <c:v>-1.6230000000000001E-3</c:v>
                </c:pt>
                <c:pt idx="1538">
                  <c:v>-1.557E-3</c:v>
                </c:pt>
                <c:pt idx="1539">
                  <c:v>-1.557E-3</c:v>
                </c:pt>
                <c:pt idx="1540">
                  <c:v>-1.49E-3</c:v>
                </c:pt>
                <c:pt idx="1541">
                  <c:v>-1.4679999999999999E-3</c:v>
                </c:pt>
                <c:pt idx="1542">
                  <c:v>-1.379E-3</c:v>
                </c:pt>
                <c:pt idx="1543">
                  <c:v>-1.3569999999999999E-3</c:v>
                </c:pt>
                <c:pt idx="1544">
                  <c:v>-1.2899999999999999E-3</c:v>
                </c:pt>
                <c:pt idx="1545">
                  <c:v>-1.2229999999999999E-3</c:v>
                </c:pt>
                <c:pt idx="1546">
                  <c:v>-1.1789999999999999E-3</c:v>
                </c:pt>
                <c:pt idx="1547">
                  <c:v>-1.134E-3</c:v>
                </c:pt>
                <c:pt idx="1548">
                  <c:v>-1.0449999999999999E-3</c:v>
                </c:pt>
                <c:pt idx="1549">
                  <c:v>-1.0449999999999999E-3</c:v>
                </c:pt>
                <c:pt idx="1550">
                  <c:v>-1.0009999999999999E-3</c:v>
                </c:pt>
                <c:pt idx="1551">
                  <c:v>-9.3400000000000004E-4</c:v>
                </c:pt>
                <c:pt idx="1552">
                  <c:v>-8.8999999999999995E-4</c:v>
                </c:pt>
                <c:pt idx="1553">
                  <c:v>-8.6799999999999996E-4</c:v>
                </c:pt>
                <c:pt idx="1554">
                  <c:v>-8.0099999999999995E-4</c:v>
                </c:pt>
                <c:pt idx="1555">
                  <c:v>-7.5600000000000005E-4</c:v>
                </c:pt>
                <c:pt idx="1556">
                  <c:v>-6.8999999999999997E-4</c:v>
                </c:pt>
                <c:pt idx="1557">
                  <c:v>-6.6799999999999997E-4</c:v>
                </c:pt>
                <c:pt idx="1558">
                  <c:v>-6.0099999999999997E-4</c:v>
                </c:pt>
                <c:pt idx="1559">
                  <c:v>-5.3399999999999997E-4</c:v>
                </c:pt>
                <c:pt idx="1560">
                  <c:v>-4.4499999999999997E-4</c:v>
                </c:pt>
                <c:pt idx="1561">
                  <c:v>-4.4499999999999997E-4</c:v>
                </c:pt>
                <c:pt idx="1562">
                  <c:v>-3.79E-4</c:v>
                </c:pt>
                <c:pt idx="1563">
                  <c:v>-3.5599999999999998E-4</c:v>
                </c:pt>
                <c:pt idx="1564">
                  <c:v>-2.9E-4</c:v>
                </c:pt>
                <c:pt idx="1565">
                  <c:v>-2.6699999999999998E-4</c:v>
                </c:pt>
                <c:pt idx="1566">
                  <c:v>-2.0100000000000001E-4</c:v>
                </c:pt>
                <c:pt idx="1567">
                  <c:v>-1.34E-4</c:v>
                </c:pt>
                <c:pt idx="1568">
                  <c:v>-1.12E-4</c:v>
                </c:pt>
                <c:pt idx="1569">
                  <c:v>-9.0000000000000006E-5</c:v>
                </c:pt>
                <c:pt idx="1570">
                  <c:v>2.0999999999999999E-5</c:v>
                </c:pt>
                <c:pt idx="1571">
                  <c:v>-9.9999999999999995E-7</c:v>
                </c:pt>
                <c:pt idx="1572">
                  <c:v>8.7999999999999998E-5</c:v>
                </c:pt>
                <c:pt idx="1573">
                  <c:v>8.7999999999999998E-5</c:v>
                </c:pt>
                <c:pt idx="1574">
                  <c:v>1.7699999999999999E-4</c:v>
                </c:pt>
                <c:pt idx="1575">
                  <c:v>2.22E-4</c:v>
                </c:pt>
                <c:pt idx="1576">
                  <c:v>2.8800000000000001E-4</c:v>
                </c:pt>
                <c:pt idx="1577">
                  <c:v>3.3300000000000002E-4</c:v>
                </c:pt>
                <c:pt idx="1578">
                  <c:v>3.5500000000000001E-4</c:v>
                </c:pt>
                <c:pt idx="1579">
                  <c:v>4.2200000000000001E-4</c:v>
                </c:pt>
                <c:pt idx="1580">
                  <c:v>4.44E-4</c:v>
                </c:pt>
                <c:pt idx="1581">
                  <c:v>4.8799999999999999E-4</c:v>
                </c:pt>
                <c:pt idx="1582">
                  <c:v>5.3300000000000005E-4</c:v>
                </c:pt>
                <c:pt idx="1583">
                  <c:v>5.5500000000000005E-4</c:v>
                </c:pt>
                <c:pt idx="1584">
                  <c:v>5.9900000000000003E-4</c:v>
                </c:pt>
                <c:pt idx="1585">
                  <c:v>6.6600000000000003E-4</c:v>
                </c:pt>
                <c:pt idx="1586">
                  <c:v>7.3300000000000004E-4</c:v>
                </c:pt>
                <c:pt idx="1587">
                  <c:v>7.3300000000000004E-4</c:v>
                </c:pt>
                <c:pt idx="1588">
                  <c:v>7.9900000000000001E-4</c:v>
                </c:pt>
                <c:pt idx="1589">
                  <c:v>8.2200000000000003E-4</c:v>
                </c:pt>
                <c:pt idx="1590">
                  <c:v>9.1100000000000003E-4</c:v>
                </c:pt>
                <c:pt idx="1591">
                  <c:v>9.5500000000000001E-4</c:v>
                </c:pt>
                <c:pt idx="1592">
                  <c:v>9.990000000000001E-4</c:v>
                </c:pt>
                <c:pt idx="1593">
                  <c:v>1.0660000000000001E-3</c:v>
                </c:pt>
                <c:pt idx="1594">
                  <c:v>1.111E-3</c:v>
                </c:pt>
                <c:pt idx="1595">
                  <c:v>1.111E-3</c:v>
                </c:pt>
                <c:pt idx="1596">
                  <c:v>1.199E-3</c:v>
                </c:pt>
                <c:pt idx="1597">
                  <c:v>1.199E-3</c:v>
                </c:pt>
                <c:pt idx="1598">
                  <c:v>1.2440000000000001E-3</c:v>
                </c:pt>
                <c:pt idx="1599">
                  <c:v>1.3110000000000001E-3</c:v>
                </c:pt>
                <c:pt idx="1600">
                  <c:v>1.3550000000000001E-3</c:v>
                </c:pt>
                <c:pt idx="1601">
                  <c:v>1.377E-3</c:v>
                </c:pt>
                <c:pt idx="1602">
                  <c:v>1.4220000000000001E-3</c:v>
                </c:pt>
                <c:pt idx="1603">
                  <c:v>1.4660000000000001E-3</c:v>
                </c:pt>
                <c:pt idx="1604">
                  <c:v>1.511E-3</c:v>
                </c:pt>
                <c:pt idx="1605">
                  <c:v>1.5770000000000001E-3</c:v>
                </c:pt>
                <c:pt idx="1606">
                  <c:v>1.5770000000000001E-3</c:v>
                </c:pt>
                <c:pt idx="1607">
                  <c:v>1.6659999999999999E-3</c:v>
                </c:pt>
                <c:pt idx="1608">
                  <c:v>1.688E-3</c:v>
                </c:pt>
                <c:pt idx="1609">
                  <c:v>1.7329999999999999E-3</c:v>
                </c:pt>
                <c:pt idx="1610">
                  <c:v>1.8E-3</c:v>
                </c:pt>
                <c:pt idx="1611">
                  <c:v>1.8439999999999999E-3</c:v>
                </c:pt>
                <c:pt idx="1612">
                  <c:v>1.866E-3</c:v>
                </c:pt>
                <c:pt idx="1613">
                  <c:v>1.9109999999999999E-3</c:v>
                </c:pt>
                <c:pt idx="1614">
                  <c:v>1.9109999999999999E-3</c:v>
                </c:pt>
                <c:pt idx="1615">
                  <c:v>1.977E-3</c:v>
                </c:pt>
                <c:pt idx="1616">
                  <c:v>2.0219999999999999E-3</c:v>
                </c:pt>
                <c:pt idx="1617">
                  <c:v>2.0660000000000001E-3</c:v>
                </c:pt>
                <c:pt idx="1618">
                  <c:v>2.111E-3</c:v>
                </c:pt>
                <c:pt idx="1619">
                  <c:v>2.1549999999999998E-3</c:v>
                </c:pt>
                <c:pt idx="1620">
                  <c:v>2.1549999999999998E-3</c:v>
                </c:pt>
                <c:pt idx="1621">
                  <c:v>2.2439999999999999E-3</c:v>
                </c:pt>
                <c:pt idx="1622">
                  <c:v>2.2659999999999998E-3</c:v>
                </c:pt>
                <c:pt idx="1623">
                  <c:v>2.3110000000000001E-3</c:v>
                </c:pt>
                <c:pt idx="1624">
                  <c:v>2.3549999999999999E-3</c:v>
                </c:pt>
                <c:pt idx="1625">
                  <c:v>2.4220000000000001E-3</c:v>
                </c:pt>
                <c:pt idx="1626">
                  <c:v>2.4659999999999999E-3</c:v>
                </c:pt>
                <c:pt idx="1627">
                  <c:v>2.4889999999999999E-3</c:v>
                </c:pt>
                <c:pt idx="1628">
                  <c:v>2.5330000000000001E-3</c:v>
                </c:pt>
                <c:pt idx="1629">
                  <c:v>2.555E-3</c:v>
                </c:pt>
                <c:pt idx="1630">
                  <c:v>2.6220000000000002E-3</c:v>
                </c:pt>
                <c:pt idx="1631">
                  <c:v>2.6220000000000002E-3</c:v>
                </c:pt>
                <c:pt idx="1632">
                  <c:v>2.689E-3</c:v>
                </c:pt>
                <c:pt idx="1633">
                  <c:v>2.689E-3</c:v>
                </c:pt>
                <c:pt idx="1634">
                  <c:v>2.7780000000000001E-3</c:v>
                </c:pt>
                <c:pt idx="1635">
                  <c:v>2.7780000000000001E-3</c:v>
                </c:pt>
                <c:pt idx="1636">
                  <c:v>2.8660000000000001E-3</c:v>
                </c:pt>
                <c:pt idx="1637">
                  <c:v>2.8890000000000001E-3</c:v>
                </c:pt>
                <c:pt idx="1638">
                  <c:v>2.9329999999999998E-3</c:v>
                </c:pt>
                <c:pt idx="1639">
                  <c:v>2.9329999999999998E-3</c:v>
                </c:pt>
                <c:pt idx="1640">
                  <c:v>2.9780000000000002E-3</c:v>
                </c:pt>
                <c:pt idx="1641">
                  <c:v>3.0439999999999998E-3</c:v>
                </c:pt>
                <c:pt idx="1642">
                  <c:v>3.0669999999999998E-3</c:v>
                </c:pt>
                <c:pt idx="1643">
                  <c:v>3.1110000000000001E-3</c:v>
                </c:pt>
                <c:pt idx="1644">
                  <c:v>3.1110000000000001E-3</c:v>
                </c:pt>
                <c:pt idx="1645">
                  <c:v>3.1779999999999998E-3</c:v>
                </c:pt>
                <c:pt idx="1646">
                  <c:v>3.222E-3</c:v>
                </c:pt>
                <c:pt idx="1647">
                  <c:v>3.2439999999999999E-3</c:v>
                </c:pt>
                <c:pt idx="1648">
                  <c:v>3.2889999999999998E-3</c:v>
                </c:pt>
                <c:pt idx="1649">
                  <c:v>3.3110000000000001E-3</c:v>
                </c:pt>
                <c:pt idx="1650">
                  <c:v>3.3549999999999999E-3</c:v>
                </c:pt>
                <c:pt idx="1651">
                  <c:v>3.3779999999999999E-3</c:v>
                </c:pt>
                <c:pt idx="1652">
                  <c:v>3.4220000000000001E-3</c:v>
                </c:pt>
                <c:pt idx="1653">
                  <c:v>3.444E-3</c:v>
                </c:pt>
                <c:pt idx="1654">
                  <c:v>3.467E-3</c:v>
                </c:pt>
                <c:pt idx="1655">
                  <c:v>3.555E-3</c:v>
                </c:pt>
                <c:pt idx="1656">
                  <c:v>3.555E-3</c:v>
                </c:pt>
                <c:pt idx="1657">
                  <c:v>3.555E-3</c:v>
                </c:pt>
                <c:pt idx="1658">
                  <c:v>3.6219999999999998E-3</c:v>
                </c:pt>
                <c:pt idx="1659">
                  <c:v>3.6670000000000001E-3</c:v>
                </c:pt>
                <c:pt idx="1660">
                  <c:v>3.689E-3</c:v>
                </c:pt>
                <c:pt idx="1661">
                  <c:v>3.7109999999999999E-3</c:v>
                </c:pt>
                <c:pt idx="1662">
                  <c:v>3.7109999999999999E-3</c:v>
                </c:pt>
                <c:pt idx="1663">
                  <c:v>3.7559999999999998E-3</c:v>
                </c:pt>
                <c:pt idx="1664">
                  <c:v>3.8E-3</c:v>
                </c:pt>
                <c:pt idx="1665">
                  <c:v>3.8219999999999999E-3</c:v>
                </c:pt>
                <c:pt idx="1666">
                  <c:v>3.8440000000000002E-3</c:v>
                </c:pt>
                <c:pt idx="1667">
                  <c:v>3.8670000000000002E-3</c:v>
                </c:pt>
                <c:pt idx="1668">
                  <c:v>3.9110000000000004E-3</c:v>
                </c:pt>
                <c:pt idx="1669">
                  <c:v>3.8890000000000001E-3</c:v>
                </c:pt>
                <c:pt idx="1670">
                  <c:v>3.9329999999999999E-3</c:v>
                </c:pt>
                <c:pt idx="1671">
                  <c:v>4.0000000000000001E-3</c:v>
                </c:pt>
                <c:pt idx="1672">
                  <c:v>4.0000000000000001E-3</c:v>
                </c:pt>
                <c:pt idx="1673">
                  <c:v>4.0000000000000001E-3</c:v>
                </c:pt>
                <c:pt idx="1674">
                  <c:v>4.0889999999999998E-3</c:v>
                </c:pt>
                <c:pt idx="1675">
                  <c:v>4.0670000000000003E-3</c:v>
                </c:pt>
                <c:pt idx="1676">
                  <c:v>4.0889999999999998E-3</c:v>
                </c:pt>
                <c:pt idx="1677">
                  <c:v>4.1330000000000004E-3</c:v>
                </c:pt>
                <c:pt idx="1678">
                  <c:v>4.1330000000000004E-3</c:v>
                </c:pt>
                <c:pt idx="1679">
                  <c:v>4.156E-3</c:v>
                </c:pt>
                <c:pt idx="1680">
                  <c:v>4.156E-3</c:v>
                </c:pt>
                <c:pt idx="1681">
                  <c:v>4.1999999999999997E-3</c:v>
                </c:pt>
                <c:pt idx="1682">
                  <c:v>4.1999999999999997E-3</c:v>
                </c:pt>
                <c:pt idx="1683">
                  <c:v>4.1780000000000003E-3</c:v>
                </c:pt>
                <c:pt idx="1684">
                  <c:v>4.2449999999999996E-3</c:v>
                </c:pt>
                <c:pt idx="1685">
                  <c:v>4.267E-3</c:v>
                </c:pt>
                <c:pt idx="1686">
                  <c:v>4.267E-3</c:v>
                </c:pt>
                <c:pt idx="1687">
                  <c:v>4.2890000000000003E-3</c:v>
                </c:pt>
                <c:pt idx="1688">
                  <c:v>4.267E-3</c:v>
                </c:pt>
                <c:pt idx="1689">
                  <c:v>4.2890000000000003E-3</c:v>
                </c:pt>
                <c:pt idx="1690">
                  <c:v>4.267E-3</c:v>
                </c:pt>
                <c:pt idx="1691">
                  <c:v>4.333E-3</c:v>
                </c:pt>
                <c:pt idx="1692">
                  <c:v>4.333E-3</c:v>
                </c:pt>
                <c:pt idx="1693">
                  <c:v>4.333E-3</c:v>
                </c:pt>
                <c:pt idx="1694">
                  <c:v>4.333E-3</c:v>
                </c:pt>
                <c:pt idx="1695">
                  <c:v>4.333E-3</c:v>
                </c:pt>
                <c:pt idx="1696">
                  <c:v>4.3779999999999999E-3</c:v>
                </c:pt>
                <c:pt idx="1697">
                  <c:v>4.3779999999999999E-3</c:v>
                </c:pt>
                <c:pt idx="1698">
                  <c:v>4.3559999999999996E-3</c:v>
                </c:pt>
                <c:pt idx="1699">
                  <c:v>4.3779999999999999E-3</c:v>
                </c:pt>
                <c:pt idx="1700">
                  <c:v>4.3779999999999999E-3</c:v>
                </c:pt>
                <c:pt idx="1701">
                  <c:v>4.3559999999999996E-3</c:v>
                </c:pt>
                <c:pt idx="1702">
                  <c:v>4.4000000000000003E-3</c:v>
                </c:pt>
                <c:pt idx="1703">
                  <c:v>4.3559999999999996E-3</c:v>
                </c:pt>
                <c:pt idx="1704">
                  <c:v>4.4000000000000003E-3</c:v>
                </c:pt>
                <c:pt idx="1705">
                  <c:v>4.3559999999999996E-3</c:v>
                </c:pt>
                <c:pt idx="1706">
                  <c:v>4.3779999999999999E-3</c:v>
                </c:pt>
                <c:pt idx="1707">
                  <c:v>4.3779999999999999E-3</c:v>
                </c:pt>
                <c:pt idx="1708">
                  <c:v>4.3559999999999996E-3</c:v>
                </c:pt>
                <c:pt idx="1709">
                  <c:v>4.3779999999999999E-3</c:v>
                </c:pt>
                <c:pt idx="1710">
                  <c:v>4.3779999999999999E-3</c:v>
                </c:pt>
                <c:pt idx="1711">
                  <c:v>4.333E-3</c:v>
                </c:pt>
                <c:pt idx="1712">
                  <c:v>4.3109999999999997E-3</c:v>
                </c:pt>
                <c:pt idx="1713">
                  <c:v>4.333E-3</c:v>
                </c:pt>
                <c:pt idx="1714">
                  <c:v>4.333E-3</c:v>
                </c:pt>
                <c:pt idx="1715">
                  <c:v>4.333E-3</c:v>
                </c:pt>
                <c:pt idx="1716">
                  <c:v>4.2890000000000003E-3</c:v>
                </c:pt>
                <c:pt idx="1717">
                  <c:v>4.3109999999999997E-3</c:v>
                </c:pt>
                <c:pt idx="1718">
                  <c:v>4.267E-3</c:v>
                </c:pt>
                <c:pt idx="1719">
                  <c:v>4.2890000000000003E-3</c:v>
                </c:pt>
                <c:pt idx="1720">
                  <c:v>4.267E-3</c:v>
                </c:pt>
                <c:pt idx="1721">
                  <c:v>4.2890000000000003E-3</c:v>
                </c:pt>
                <c:pt idx="1722">
                  <c:v>4.2449999999999996E-3</c:v>
                </c:pt>
                <c:pt idx="1723">
                  <c:v>4.1999999999999997E-3</c:v>
                </c:pt>
                <c:pt idx="1724">
                  <c:v>4.2220000000000001E-3</c:v>
                </c:pt>
                <c:pt idx="1725">
                  <c:v>4.1780000000000003E-3</c:v>
                </c:pt>
                <c:pt idx="1726">
                  <c:v>4.156E-3</c:v>
                </c:pt>
                <c:pt idx="1727">
                  <c:v>4.1330000000000004E-3</c:v>
                </c:pt>
                <c:pt idx="1728">
                  <c:v>4.156E-3</c:v>
                </c:pt>
                <c:pt idx="1729">
                  <c:v>4.1330000000000004E-3</c:v>
                </c:pt>
                <c:pt idx="1730">
                  <c:v>4.0889999999999998E-3</c:v>
                </c:pt>
                <c:pt idx="1731">
                  <c:v>4.0889999999999998E-3</c:v>
                </c:pt>
                <c:pt idx="1732">
                  <c:v>4.0439999999999999E-3</c:v>
                </c:pt>
                <c:pt idx="1733">
                  <c:v>4.0220000000000004E-3</c:v>
                </c:pt>
                <c:pt idx="1734">
                  <c:v>4.0000000000000001E-3</c:v>
                </c:pt>
                <c:pt idx="1735">
                  <c:v>3.9779999999999998E-3</c:v>
                </c:pt>
                <c:pt idx="1736">
                  <c:v>3.9560000000000003E-3</c:v>
                </c:pt>
                <c:pt idx="1737">
                  <c:v>3.9110000000000004E-3</c:v>
                </c:pt>
                <c:pt idx="1738">
                  <c:v>3.9110000000000004E-3</c:v>
                </c:pt>
                <c:pt idx="1739">
                  <c:v>3.8670000000000002E-3</c:v>
                </c:pt>
                <c:pt idx="1740">
                  <c:v>3.8440000000000002E-3</c:v>
                </c:pt>
                <c:pt idx="1741">
                  <c:v>3.8670000000000002E-3</c:v>
                </c:pt>
                <c:pt idx="1742">
                  <c:v>3.7780000000000001E-3</c:v>
                </c:pt>
                <c:pt idx="1743">
                  <c:v>3.7330000000000002E-3</c:v>
                </c:pt>
                <c:pt idx="1744">
                  <c:v>3.7559999999999998E-3</c:v>
                </c:pt>
                <c:pt idx="1745">
                  <c:v>3.7109999999999999E-3</c:v>
                </c:pt>
                <c:pt idx="1746">
                  <c:v>3.6670000000000001E-3</c:v>
                </c:pt>
                <c:pt idx="1747">
                  <c:v>3.6670000000000001E-3</c:v>
                </c:pt>
                <c:pt idx="1748">
                  <c:v>3.5999999999999999E-3</c:v>
                </c:pt>
                <c:pt idx="1749">
                  <c:v>3.5999999999999999E-3</c:v>
                </c:pt>
                <c:pt idx="1750">
                  <c:v>3.5330000000000001E-3</c:v>
                </c:pt>
                <c:pt idx="1751">
                  <c:v>3.5330000000000001E-3</c:v>
                </c:pt>
                <c:pt idx="1752">
                  <c:v>3.4889999999999999E-3</c:v>
                </c:pt>
                <c:pt idx="1753">
                  <c:v>3.467E-3</c:v>
                </c:pt>
                <c:pt idx="1754">
                  <c:v>3.4220000000000001E-3</c:v>
                </c:pt>
                <c:pt idx="1755">
                  <c:v>3.3779999999999999E-3</c:v>
                </c:pt>
                <c:pt idx="1756">
                  <c:v>3.3779999999999999E-3</c:v>
                </c:pt>
                <c:pt idx="1757">
                  <c:v>3.333E-3</c:v>
                </c:pt>
                <c:pt idx="1758">
                  <c:v>3.2889999999999998E-3</c:v>
                </c:pt>
                <c:pt idx="1759">
                  <c:v>3.2439999999999999E-3</c:v>
                </c:pt>
                <c:pt idx="1760">
                  <c:v>3.2439999999999999E-3</c:v>
                </c:pt>
                <c:pt idx="1761">
                  <c:v>3.2000000000000002E-3</c:v>
                </c:pt>
                <c:pt idx="1762">
                  <c:v>3.1329999999999999E-3</c:v>
                </c:pt>
                <c:pt idx="1763">
                  <c:v>3.1329999999999999E-3</c:v>
                </c:pt>
                <c:pt idx="1764">
                  <c:v>3.0890000000000002E-3</c:v>
                </c:pt>
                <c:pt idx="1765">
                  <c:v>3.0669999999999998E-3</c:v>
                </c:pt>
                <c:pt idx="1766">
                  <c:v>3.0000000000000001E-3</c:v>
                </c:pt>
                <c:pt idx="1767">
                  <c:v>2.9780000000000002E-3</c:v>
                </c:pt>
                <c:pt idx="1768">
                  <c:v>2.9329999999999998E-3</c:v>
                </c:pt>
                <c:pt idx="1769">
                  <c:v>2.8890000000000001E-3</c:v>
                </c:pt>
                <c:pt idx="1770">
                  <c:v>2.8440000000000002E-3</c:v>
                </c:pt>
                <c:pt idx="1771">
                  <c:v>2.8219999999999999E-3</c:v>
                </c:pt>
                <c:pt idx="1772">
                  <c:v>2.8E-3</c:v>
                </c:pt>
                <c:pt idx="1773">
                  <c:v>2.7330000000000002E-3</c:v>
                </c:pt>
                <c:pt idx="1774">
                  <c:v>2.7109999999999999E-3</c:v>
                </c:pt>
                <c:pt idx="1775">
                  <c:v>2.666E-3</c:v>
                </c:pt>
                <c:pt idx="1776">
                  <c:v>2.6220000000000002E-3</c:v>
                </c:pt>
                <c:pt idx="1777">
                  <c:v>2.6220000000000002E-3</c:v>
                </c:pt>
                <c:pt idx="1778">
                  <c:v>2.578E-3</c:v>
                </c:pt>
                <c:pt idx="1779">
                  <c:v>2.555E-3</c:v>
                </c:pt>
                <c:pt idx="1780">
                  <c:v>2.5110000000000002E-3</c:v>
                </c:pt>
                <c:pt idx="1781">
                  <c:v>2.444E-3</c:v>
                </c:pt>
                <c:pt idx="1782">
                  <c:v>2.444E-3</c:v>
                </c:pt>
                <c:pt idx="1783">
                  <c:v>2.3770000000000002E-3</c:v>
                </c:pt>
                <c:pt idx="1784">
                  <c:v>2.3549999999999999E-3</c:v>
                </c:pt>
                <c:pt idx="1785">
                  <c:v>2.3110000000000001E-3</c:v>
                </c:pt>
                <c:pt idx="1786">
                  <c:v>2.2659999999999998E-3</c:v>
                </c:pt>
                <c:pt idx="1787">
                  <c:v>2.2659999999999998E-3</c:v>
                </c:pt>
                <c:pt idx="1788">
                  <c:v>2.1770000000000001E-3</c:v>
                </c:pt>
                <c:pt idx="1789">
                  <c:v>2.1770000000000001E-3</c:v>
                </c:pt>
                <c:pt idx="1790">
                  <c:v>2.1770000000000001E-3</c:v>
                </c:pt>
                <c:pt idx="1791">
                  <c:v>2.111E-3</c:v>
                </c:pt>
                <c:pt idx="1792">
                  <c:v>2.0660000000000001E-3</c:v>
                </c:pt>
                <c:pt idx="1793">
                  <c:v>2.0660000000000001E-3</c:v>
                </c:pt>
                <c:pt idx="1794">
                  <c:v>2.0219999999999999E-3</c:v>
                </c:pt>
                <c:pt idx="1795">
                  <c:v>1.977E-3</c:v>
                </c:pt>
                <c:pt idx="1796">
                  <c:v>1.933E-3</c:v>
                </c:pt>
                <c:pt idx="1797">
                  <c:v>1.933E-3</c:v>
                </c:pt>
                <c:pt idx="1798">
                  <c:v>1.8879999999999999E-3</c:v>
                </c:pt>
                <c:pt idx="1799">
                  <c:v>1.8439999999999999E-3</c:v>
                </c:pt>
                <c:pt idx="1800">
                  <c:v>1.8220000000000001E-3</c:v>
                </c:pt>
                <c:pt idx="1801">
                  <c:v>1.7769999999999999E-3</c:v>
                </c:pt>
                <c:pt idx="1802">
                  <c:v>1.7329999999999999E-3</c:v>
                </c:pt>
                <c:pt idx="1803">
                  <c:v>1.7110000000000001E-3</c:v>
                </c:pt>
                <c:pt idx="1804">
                  <c:v>1.688E-3</c:v>
                </c:pt>
                <c:pt idx="1805">
                  <c:v>1.622E-3</c:v>
                </c:pt>
                <c:pt idx="1806">
                  <c:v>1.622E-3</c:v>
                </c:pt>
                <c:pt idx="1807">
                  <c:v>1.5770000000000001E-3</c:v>
                </c:pt>
                <c:pt idx="1808">
                  <c:v>1.555E-3</c:v>
                </c:pt>
                <c:pt idx="1809">
                  <c:v>1.5330000000000001E-3</c:v>
                </c:pt>
                <c:pt idx="1810">
                  <c:v>1.488E-3</c:v>
                </c:pt>
                <c:pt idx="1811">
                  <c:v>1.444E-3</c:v>
                </c:pt>
                <c:pt idx="1812">
                  <c:v>1.4660000000000001E-3</c:v>
                </c:pt>
                <c:pt idx="1813">
                  <c:v>1.4E-3</c:v>
                </c:pt>
                <c:pt idx="1814">
                  <c:v>1.377E-3</c:v>
                </c:pt>
                <c:pt idx="1815">
                  <c:v>1.3550000000000001E-3</c:v>
                </c:pt>
                <c:pt idx="1816">
                  <c:v>1.333E-3</c:v>
                </c:pt>
                <c:pt idx="1817">
                  <c:v>1.2880000000000001E-3</c:v>
                </c:pt>
                <c:pt idx="1818">
                  <c:v>1.266E-3</c:v>
                </c:pt>
                <c:pt idx="1819">
                  <c:v>1.2440000000000001E-3</c:v>
                </c:pt>
                <c:pt idx="1820">
                  <c:v>1.222E-3</c:v>
                </c:pt>
                <c:pt idx="1821">
                  <c:v>1.1770000000000001E-3</c:v>
                </c:pt>
                <c:pt idx="1822">
                  <c:v>1.155E-3</c:v>
                </c:pt>
                <c:pt idx="1823">
                  <c:v>1.111E-3</c:v>
                </c:pt>
                <c:pt idx="1824">
                  <c:v>1.1329999999999999E-3</c:v>
                </c:pt>
                <c:pt idx="1825">
                  <c:v>1.1329999999999999E-3</c:v>
                </c:pt>
                <c:pt idx="1826">
                  <c:v>1.0660000000000001E-3</c:v>
                </c:pt>
                <c:pt idx="1827">
                  <c:v>1.044E-3</c:v>
                </c:pt>
                <c:pt idx="1828">
                  <c:v>1.0219999999999999E-3</c:v>
                </c:pt>
                <c:pt idx="1829">
                  <c:v>9.990000000000001E-4</c:v>
                </c:pt>
                <c:pt idx="1830">
                  <c:v>9.3300000000000002E-4</c:v>
                </c:pt>
                <c:pt idx="1831">
                  <c:v>9.3300000000000002E-4</c:v>
                </c:pt>
                <c:pt idx="1832">
                  <c:v>8.6600000000000002E-4</c:v>
                </c:pt>
                <c:pt idx="1833">
                  <c:v>8.6600000000000002E-4</c:v>
                </c:pt>
                <c:pt idx="1834">
                  <c:v>8.6600000000000002E-4</c:v>
                </c:pt>
                <c:pt idx="1835">
                  <c:v>8.2200000000000003E-4</c:v>
                </c:pt>
                <c:pt idx="1836">
                  <c:v>8.2200000000000003E-4</c:v>
                </c:pt>
                <c:pt idx="1837">
                  <c:v>7.7700000000000002E-4</c:v>
                </c:pt>
                <c:pt idx="1838">
                  <c:v>7.5500000000000003E-4</c:v>
                </c:pt>
                <c:pt idx="1839">
                  <c:v>7.3300000000000004E-4</c:v>
                </c:pt>
                <c:pt idx="1840">
                  <c:v>7.3300000000000004E-4</c:v>
                </c:pt>
                <c:pt idx="1841">
                  <c:v>7.1000000000000002E-4</c:v>
                </c:pt>
                <c:pt idx="1842">
                  <c:v>7.1000000000000002E-4</c:v>
                </c:pt>
                <c:pt idx="1843">
                  <c:v>6.6600000000000003E-4</c:v>
                </c:pt>
                <c:pt idx="1844">
                  <c:v>6.6600000000000003E-4</c:v>
                </c:pt>
                <c:pt idx="1845">
                  <c:v>6.2200000000000005E-4</c:v>
                </c:pt>
                <c:pt idx="1846">
                  <c:v>5.9900000000000003E-4</c:v>
                </c:pt>
                <c:pt idx="1847">
                  <c:v>5.5500000000000005E-4</c:v>
                </c:pt>
                <c:pt idx="1848">
                  <c:v>5.5500000000000005E-4</c:v>
                </c:pt>
                <c:pt idx="1849">
                  <c:v>5.3300000000000005E-4</c:v>
                </c:pt>
                <c:pt idx="1850">
                  <c:v>5.1000000000000004E-4</c:v>
                </c:pt>
                <c:pt idx="1851">
                  <c:v>5.1000000000000004E-4</c:v>
                </c:pt>
                <c:pt idx="1852">
                  <c:v>4.8799999999999999E-4</c:v>
                </c:pt>
                <c:pt idx="1853">
                  <c:v>4.44E-4</c:v>
                </c:pt>
                <c:pt idx="1854">
                  <c:v>4.44E-4</c:v>
                </c:pt>
                <c:pt idx="1855">
                  <c:v>4.44E-4</c:v>
                </c:pt>
                <c:pt idx="1856">
                  <c:v>4.44E-4</c:v>
                </c:pt>
                <c:pt idx="1857">
                  <c:v>3.9899999999999999E-4</c:v>
                </c:pt>
                <c:pt idx="1858">
                  <c:v>3.77E-4</c:v>
                </c:pt>
                <c:pt idx="1859">
                  <c:v>3.5500000000000001E-4</c:v>
                </c:pt>
                <c:pt idx="1860">
                  <c:v>3.77E-4</c:v>
                </c:pt>
                <c:pt idx="1861">
                  <c:v>3.3300000000000002E-4</c:v>
                </c:pt>
                <c:pt idx="1862">
                  <c:v>3.1E-4</c:v>
                </c:pt>
                <c:pt idx="1863">
                  <c:v>2.8800000000000001E-4</c:v>
                </c:pt>
                <c:pt idx="1864">
                  <c:v>2.8800000000000001E-4</c:v>
                </c:pt>
                <c:pt idx="1865">
                  <c:v>2.4399999999999999E-4</c:v>
                </c:pt>
                <c:pt idx="1866">
                  <c:v>2.22E-4</c:v>
                </c:pt>
                <c:pt idx="1867">
                  <c:v>2.22E-4</c:v>
                </c:pt>
                <c:pt idx="1868">
                  <c:v>2.22E-4</c:v>
                </c:pt>
                <c:pt idx="1869">
                  <c:v>1.9900000000000001E-4</c:v>
                </c:pt>
                <c:pt idx="1870">
                  <c:v>1.9900000000000001E-4</c:v>
                </c:pt>
                <c:pt idx="1871">
                  <c:v>1.55E-4</c:v>
                </c:pt>
                <c:pt idx="1872">
                  <c:v>1.7699999999999999E-4</c:v>
                </c:pt>
                <c:pt idx="1873">
                  <c:v>1.3300000000000001E-4</c:v>
                </c:pt>
                <c:pt idx="1874">
                  <c:v>1.1E-4</c:v>
                </c:pt>
                <c:pt idx="1875">
                  <c:v>1.3300000000000001E-4</c:v>
                </c:pt>
                <c:pt idx="1876">
                  <c:v>8.7999999999999998E-5</c:v>
                </c:pt>
                <c:pt idx="1877">
                  <c:v>8.7999999999999998E-5</c:v>
                </c:pt>
                <c:pt idx="1878">
                  <c:v>8.7999999999999998E-5</c:v>
                </c:pt>
                <c:pt idx="1879">
                  <c:v>4.3999999999999999E-5</c:v>
                </c:pt>
                <c:pt idx="1880">
                  <c:v>6.6000000000000005E-5</c:v>
                </c:pt>
                <c:pt idx="1881">
                  <c:v>2.0999999999999999E-5</c:v>
                </c:pt>
                <c:pt idx="1882">
                  <c:v>2.0999999999999999E-5</c:v>
                </c:pt>
                <c:pt idx="1883">
                  <c:v>2.0999999999999999E-5</c:v>
                </c:pt>
                <c:pt idx="1884">
                  <c:v>-9.9999999999999995E-7</c:v>
                </c:pt>
                <c:pt idx="1885">
                  <c:v>-2.3E-5</c:v>
                </c:pt>
                <c:pt idx="1886">
                  <c:v>-4.5000000000000003E-5</c:v>
                </c:pt>
                <c:pt idx="1887">
                  <c:v>-4.5000000000000003E-5</c:v>
                </c:pt>
                <c:pt idx="1888">
                  <c:v>-2.3E-5</c:v>
                </c:pt>
                <c:pt idx="1889">
                  <c:v>-4.5000000000000003E-5</c:v>
                </c:pt>
                <c:pt idx="1890">
                  <c:v>-6.7000000000000002E-5</c:v>
                </c:pt>
                <c:pt idx="1891">
                  <c:v>-9.0000000000000006E-5</c:v>
                </c:pt>
                <c:pt idx="1892">
                  <c:v>-6.7000000000000002E-5</c:v>
                </c:pt>
                <c:pt idx="1893">
                  <c:v>-1.12E-4</c:v>
                </c:pt>
                <c:pt idx="1894">
                  <c:v>-9.0000000000000006E-5</c:v>
                </c:pt>
                <c:pt idx="1895">
                  <c:v>-1.12E-4</c:v>
                </c:pt>
                <c:pt idx="1896">
                  <c:v>-1.12E-4</c:v>
                </c:pt>
                <c:pt idx="1897">
                  <c:v>-1.34E-4</c:v>
                </c:pt>
                <c:pt idx="1898">
                  <c:v>-1.34E-4</c:v>
                </c:pt>
                <c:pt idx="1899">
                  <c:v>-1.56E-4</c:v>
                </c:pt>
                <c:pt idx="1900">
                  <c:v>-1.56E-4</c:v>
                </c:pt>
                <c:pt idx="1901">
                  <c:v>-1.56E-4</c:v>
                </c:pt>
                <c:pt idx="1902">
                  <c:v>-1.56E-4</c:v>
                </c:pt>
                <c:pt idx="1903">
                  <c:v>-1.7899999999999999E-4</c:v>
                </c:pt>
                <c:pt idx="1904">
                  <c:v>-1.7899999999999999E-4</c:v>
                </c:pt>
                <c:pt idx="1905">
                  <c:v>-1.7899999999999999E-4</c:v>
                </c:pt>
                <c:pt idx="1906">
                  <c:v>-2.0100000000000001E-4</c:v>
                </c:pt>
                <c:pt idx="1907">
                  <c:v>-1.7899999999999999E-4</c:v>
                </c:pt>
                <c:pt idx="1908">
                  <c:v>-2.23E-4</c:v>
                </c:pt>
                <c:pt idx="1909">
                  <c:v>-2.0100000000000001E-4</c:v>
                </c:pt>
                <c:pt idx="1910">
                  <c:v>-2.23E-4</c:v>
                </c:pt>
                <c:pt idx="1911">
                  <c:v>-2.23E-4</c:v>
                </c:pt>
                <c:pt idx="1912">
                  <c:v>-2.23E-4</c:v>
                </c:pt>
                <c:pt idx="1913">
                  <c:v>-2.23E-4</c:v>
                </c:pt>
                <c:pt idx="1914">
                  <c:v>-2.4499999999999999E-4</c:v>
                </c:pt>
                <c:pt idx="1915">
                  <c:v>-2.23E-4</c:v>
                </c:pt>
                <c:pt idx="1916">
                  <c:v>-2.23E-4</c:v>
                </c:pt>
                <c:pt idx="1917">
                  <c:v>-2.23E-4</c:v>
                </c:pt>
                <c:pt idx="1918">
                  <c:v>-2.23E-4</c:v>
                </c:pt>
                <c:pt idx="1919">
                  <c:v>-2.23E-4</c:v>
                </c:pt>
                <c:pt idx="1920">
                  <c:v>-2.23E-4</c:v>
                </c:pt>
                <c:pt idx="1921">
                  <c:v>-2.6699999999999998E-4</c:v>
                </c:pt>
                <c:pt idx="1922">
                  <c:v>-2.23E-4</c:v>
                </c:pt>
                <c:pt idx="1923">
                  <c:v>-2.23E-4</c:v>
                </c:pt>
                <c:pt idx="1924">
                  <c:v>-2.23E-4</c:v>
                </c:pt>
                <c:pt idx="1925">
                  <c:v>-2.23E-4</c:v>
                </c:pt>
                <c:pt idx="1926">
                  <c:v>-2.0100000000000001E-4</c:v>
                </c:pt>
                <c:pt idx="1927">
                  <c:v>-2.4499999999999999E-4</c:v>
                </c:pt>
                <c:pt idx="1928">
                  <c:v>-2.4499999999999999E-4</c:v>
                </c:pt>
                <c:pt idx="1929">
                  <c:v>-2.23E-4</c:v>
                </c:pt>
                <c:pt idx="1930">
                  <c:v>-2.23E-4</c:v>
                </c:pt>
                <c:pt idx="1931">
                  <c:v>-2.0100000000000001E-4</c:v>
                </c:pt>
                <c:pt idx="1932">
                  <c:v>-2.4499999999999999E-4</c:v>
                </c:pt>
                <c:pt idx="1933">
                  <c:v>-2.4499999999999999E-4</c:v>
                </c:pt>
                <c:pt idx="1934">
                  <c:v>-2.0100000000000001E-4</c:v>
                </c:pt>
                <c:pt idx="1935">
                  <c:v>-2.23E-4</c:v>
                </c:pt>
                <c:pt idx="1936">
                  <c:v>-2.0100000000000001E-4</c:v>
                </c:pt>
                <c:pt idx="1937">
                  <c:v>-1.7899999999999999E-4</c:v>
                </c:pt>
                <c:pt idx="1938">
                  <c:v>-2.0100000000000001E-4</c:v>
                </c:pt>
                <c:pt idx="1939">
                  <c:v>-2.23E-4</c:v>
                </c:pt>
                <c:pt idx="1940">
                  <c:v>-1.7899999999999999E-4</c:v>
                </c:pt>
                <c:pt idx="1941">
                  <c:v>-1.7899999999999999E-4</c:v>
                </c:pt>
                <c:pt idx="1942">
                  <c:v>-1.12E-4</c:v>
                </c:pt>
                <c:pt idx="1943">
                  <c:v>-1.12E-4</c:v>
                </c:pt>
                <c:pt idx="1944">
                  <c:v>-1.34E-4</c:v>
                </c:pt>
                <c:pt idx="1945">
                  <c:v>-1.34E-4</c:v>
                </c:pt>
                <c:pt idx="1946">
                  <c:v>-1.56E-4</c:v>
                </c:pt>
                <c:pt idx="1947">
                  <c:v>-6.7000000000000002E-5</c:v>
                </c:pt>
                <c:pt idx="1948">
                  <c:v>-4.5000000000000003E-5</c:v>
                </c:pt>
                <c:pt idx="1949">
                  <c:v>-4.5000000000000003E-5</c:v>
                </c:pt>
                <c:pt idx="1950">
                  <c:v>-6.7000000000000002E-5</c:v>
                </c:pt>
                <c:pt idx="1951">
                  <c:v>-6.7000000000000002E-5</c:v>
                </c:pt>
                <c:pt idx="1952">
                  <c:v>-2.3E-5</c:v>
                </c:pt>
                <c:pt idx="1953">
                  <c:v>-2.3E-5</c:v>
                </c:pt>
                <c:pt idx="1954">
                  <c:v>2.0999999999999999E-5</c:v>
                </c:pt>
                <c:pt idx="1955">
                  <c:v>-9.9999999999999995E-7</c:v>
                </c:pt>
                <c:pt idx="1956">
                  <c:v>4.3999999999999999E-5</c:v>
                </c:pt>
                <c:pt idx="1957">
                  <c:v>4.3999999999999999E-5</c:v>
                </c:pt>
                <c:pt idx="1958">
                  <c:v>4.3999999999999999E-5</c:v>
                </c:pt>
                <c:pt idx="1959">
                  <c:v>8.7999999999999998E-5</c:v>
                </c:pt>
                <c:pt idx="1960">
                  <c:v>8.7999999999999998E-5</c:v>
                </c:pt>
                <c:pt idx="1961">
                  <c:v>6.6000000000000005E-5</c:v>
                </c:pt>
                <c:pt idx="1962">
                  <c:v>1.1E-4</c:v>
                </c:pt>
                <c:pt idx="1963">
                  <c:v>1.3300000000000001E-4</c:v>
                </c:pt>
                <c:pt idx="1964">
                  <c:v>1.9900000000000001E-4</c:v>
                </c:pt>
                <c:pt idx="1965">
                  <c:v>1.7699999999999999E-4</c:v>
                </c:pt>
                <c:pt idx="1966">
                  <c:v>2.22E-4</c:v>
                </c:pt>
                <c:pt idx="1967">
                  <c:v>2.4399999999999999E-4</c:v>
                </c:pt>
                <c:pt idx="1968">
                  <c:v>2.22E-4</c:v>
                </c:pt>
                <c:pt idx="1969">
                  <c:v>2.6600000000000001E-4</c:v>
                </c:pt>
                <c:pt idx="1970">
                  <c:v>2.8800000000000001E-4</c:v>
                </c:pt>
                <c:pt idx="1971">
                  <c:v>3.1E-4</c:v>
                </c:pt>
                <c:pt idx="1972">
                  <c:v>3.5500000000000001E-4</c:v>
                </c:pt>
                <c:pt idx="1973">
                  <c:v>3.5500000000000001E-4</c:v>
                </c:pt>
                <c:pt idx="1974">
                  <c:v>3.9899999999999999E-4</c:v>
                </c:pt>
                <c:pt idx="1975">
                  <c:v>4.2200000000000001E-4</c:v>
                </c:pt>
                <c:pt idx="1976">
                  <c:v>4.66E-4</c:v>
                </c:pt>
                <c:pt idx="1977">
                  <c:v>4.2200000000000001E-4</c:v>
                </c:pt>
                <c:pt idx="1978">
                  <c:v>4.8799999999999999E-4</c:v>
                </c:pt>
                <c:pt idx="1979">
                  <c:v>5.1000000000000004E-4</c:v>
                </c:pt>
                <c:pt idx="1980">
                  <c:v>5.3300000000000005E-4</c:v>
                </c:pt>
                <c:pt idx="1981">
                  <c:v>5.7700000000000004E-4</c:v>
                </c:pt>
                <c:pt idx="1982">
                  <c:v>5.9900000000000003E-4</c:v>
                </c:pt>
                <c:pt idx="1983">
                  <c:v>5.9900000000000003E-4</c:v>
                </c:pt>
                <c:pt idx="1984">
                  <c:v>6.4400000000000004E-4</c:v>
                </c:pt>
                <c:pt idx="1985">
                  <c:v>6.8800000000000003E-4</c:v>
                </c:pt>
                <c:pt idx="1986">
                  <c:v>7.1000000000000002E-4</c:v>
                </c:pt>
                <c:pt idx="1987">
                  <c:v>7.1000000000000002E-4</c:v>
                </c:pt>
                <c:pt idx="1988">
                  <c:v>7.1000000000000002E-4</c:v>
                </c:pt>
                <c:pt idx="1989">
                  <c:v>7.7700000000000002E-4</c:v>
                </c:pt>
                <c:pt idx="1990">
                  <c:v>7.7700000000000002E-4</c:v>
                </c:pt>
                <c:pt idx="1991">
                  <c:v>8.2200000000000003E-4</c:v>
                </c:pt>
                <c:pt idx="1992">
                  <c:v>8.8800000000000001E-4</c:v>
                </c:pt>
                <c:pt idx="1993">
                  <c:v>8.4400000000000002E-4</c:v>
                </c:pt>
                <c:pt idx="1994">
                  <c:v>8.8800000000000001E-4</c:v>
                </c:pt>
                <c:pt idx="1995">
                  <c:v>9.3300000000000002E-4</c:v>
                </c:pt>
                <c:pt idx="1996">
                  <c:v>9.5500000000000001E-4</c:v>
                </c:pt>
                <c:pt idx="1997">
                  <c:v>9.77E-4</c:v>
                </c:pt>
                <c:pt idx="1998">
                  <c:v>1.0219999999999999E-3</c:v>
                </c:pt>
                <c:pt idx="1999">
                  <c:v>1.044E-3</c:v>
                </c:pt>
              </c:numCache>
            </c:numRef>
          </c:yVal>
          <c:smooth val="1"/>
        </c:ser>
        <c:ser>
          <c:idx val="2"/>
          <c:order val="2"/>
          <c:marker>
            <c:symbol val="none"/>
          </c:marker>
          <c:xVal>
            <c:numRef>
              <c:f>'ATF1322'!$A$501:$A$2500</c:f>
              <c:numCache>
                <c:formatCode>0.00E+00</c:formatCode>
                <c:ptCount val="2000"/>
                <c:pt idx="0">
                  <c:v>-6.8902999999999997E-9</c:v>
                </c:pt>
                <c:pt idx="1">
                  <c:v>-6.8841000000000002E-9</c:v>
                </c:pt>
                <c:pt idx="2">
                  <c:v>-6.8778000000000004E-9</c:v>
                </c:pt>
                <c:pt idx="3">
                  <c:v>-6.8716000000000001E-9</c:v>
                </c:pt>
                <c:pt idx="4">
                  <c:v>-6.8653000000000003E-9</c:v>
                </c:pt>
                <c:pt idx="5">
                  <c:v>-6.8591E-9</c:v>
                </c:pt>
                <c:pt idx="6">
                  <c:v>-6.8528000000000002E-9</c:v>
                </c:pt>
                <c:pt idx="7">
                  <c:v>-6.8465999999999999E-9</c:v>
                </c:pt>
                <c:pt idx="8">
                  <c:v>-6.8403E-9</c:v>
                </c:pt>
                <c:pt idx="9">
                  <c:v>-6.8340999999999998E-9</c:v>
                </c:pt>
                <c:pt idx="10">
                  <c:v>-6.8277999999999999E-9</c:v>
                </c:pt>
                <c:pt idx="11">
                  <c:v>-6.8215999999999997E-9</c:v>
                </c:pt>
                <c:pt idx="12">
                  <c:v>-6.8152999999999998E-9</c:v>
                </c:pt>
                <c:pt idx="13">
                  <c:v>-6.8091000000000004E-9</c:v>
                </c:pt>
                <c:pt idx="14">
                  <c:v>-6.8027999999999997E-9</c:v>
                </c:pt>
                <c:pt idx="15">
                  <c:v>-6.7966000000000003E-9</c:v>
                </c:pt>
                <c:pt idx="16">
                  <c:v>-6.7902999999999996E-9</c:v>
                </c:pt>
                <c:pt idx="17">
                  <c:v>-6.7841000000000002E-9</c:v>
                </c:pt>
                <c:pt idx="18">
                  <c:v>-6.7778000000000003E-9</c:v>
                </c:pt>
                <c:pt idx="19">
                  <c:v>-6.7716000000000001E-9</c:v>
                </c:pt>
                <c:pt idx="20">
                  <c:v>-6.7653000000000002E-9</c:v>
                </c:pt>
                <c:pt idx="21">
                  <c:v>-6.7591E-9</c:v>
                </c:pt>
                <c:pt idx="22">
                  <c:v>-6.7528000000000001E-9</c:v>
                </c:pt>
                <c:pt idx="23">
                  <c:v>-6.7465999999999998E-9</c:v>
                </c:pt>
                <c:pt idx="24">
                  <c:v>-6.7403E-9</c:v>
                </c:pt>
                <c:pt idx="25">
                  <c:v>-6.7340999999999997E-9</c:v>
                </c:pt>
                <c:pt idx="26">
                  <c:v>-6.7277999999999999E-9</c:v>
                </c:pt>
                <c:pt idx="27">
                  <c:v>-6.7215999999999996E-9</c:v>
                </c:pt>
                <c:pt idx="28">
                  <c:v>-6.7152999999999998E-9</c:v>
                </c:pt>
                <c:pt idx="29">
                  <c:v>-6.7091000000000003E-9</c:v>
                </c:pt>
                <c:pt idx="30">
                  <c:v>-6.7027999999999996E-9</c:v>
                </c:pt>
                <c:pt idx="31">
                  <c:v>-6.6966000000000002E-9</c:v>
                </c:pt>
                <c:pt idx="32">
                  <c:v>-6.6903000000000004E-9</c:v>
                </c:pt>
                <c:pt idx="33">
                  <c:v>-6.6841000000000001E-9</c:v>
                </c:pt>
                <c:pt idx="34">
                  <c:v>-6.6778000000000002E-9</c:v>
                </c:pt>
                <c:pt idx="35">
                  <c:v>-6.6716E-9</c:v>
                </c:pt>
                <c:pt idx="36">
                  <c:v>-6.6653000000000001E-9</c:v>
                </c:pt>
                <c:pt idx="37">
                  <c:v>-6.6590999999999999E-9</c:v>
                </c:pt>
                <c:pt idx="38">
                  <c:v>-6.6528E-9</c:v>
                </c:pt>
                <c:pt idx="39">
                  <c:v>-6.6465999999999998E-9</c:v>
                </c:pt>
                <c:pt idx="40">
                  <c:v>-6.6402999999999999E-9</c:v>
                </c:pt>
                <c:pt idx="41">
                  <c:v>-6.6340999999999997E-9</c:v>
                </c:pt>
                <c:pt idx="42">
                  <c:v>-6.6277999999999998E-9</c:v>
                </c:pt>
                <c:pt idx="43">
                  <c:v>-6.6216000000000004E-9</c:v>
                </c:pt>
                <c:pt idx="44">
                  <c:v>-6.6152999999999997E-9</c:v>
                </c:pt>
                <c:pt idx="45">
                  <c:v>-6.6091000000000003E-9</c:v>
                </c:pt>
                <c:pt idx="46">
                  <c:v>-6.6028000000000004E-9</c:v>
                </c:pt>
                <c:pt idx="47">
                  <c:v>-6.5966000000000002E-9</c:v>
                </c:pt>
                <c:pt idx="48">
                  <c:v>-6.5903000000000003E-9</c:v>
                </c:pt>
                <c:pt idx="49">
                  <c:v>-6.5841E-9</c:v>
                </c:pt>
                <c:pt idx="50">
                  <c:v>-6.5778000000000002E-9</c:v>
                </c:pt>
                <c:pt idx="51">
                  <c:v>-6.5715999999999999E-9</c:v>
                </c:pt>
                <c:pt idx="52">
                  <c:v>-6.5653000000000001E-9</c:v>
                </c:pt>
                <c:pt idx="53">
                  <c:v>-6.5590999999999998E-9</c:v>
                </c:pt>
                <c:pt idx="54">
                  <c:v>-6.5528E-9</c:v>
                </c:pt>
                <c:pt idx="55">
                  <c:v>-6.5465999999999997E-9</c:v>
                </c:pt>
                <c:pt idx="56">
                  <c:v>-6.5402999999999998E-9</c:v>
                </c:pt>
                <c:pt idx="57">
                  <c:v>-6.5340999999999996E-9</c:v>
                </c:pt>
                <c:pt idx="58">
                  <c:v>-6.5277999999999997E-9</c:v>
                </c:pt>
                <c:pt idx="59">
                  <c:v>-6.5216000000000003E-9</c:v>
                </c:pt>
                <c:pt idx="60">
                  <c:v>-6.5152999999999996E-9</c:v>
                </c:pt>
                <c:pt idx="61">
                  <c:v>-6.5091000000000002E-9</c:v>
                </c:pt>
                <c:pt idx="62">
                  <c:v>-6.5028000000000003E-9</c:v>
                </c:pt>
                <c:pt idx="63">
                  <c:v>-6.4966000000000001E-9</c:v>
                </c:pt>
                <c:pt idx="64">
                  <c:v>-6.4903000000000002E-9</c:v>
                </c:pt>
                <c:pt idx="65">
                  <c:v>-6.4841E-9</c:v>
                </c:pt>
                <c:pt idx="66">
                  <c:v>-6.4778000000000001E-9</c:v>
                </c:pt>
                <c:pt idx="67">
                  <c:v>-6.4715999999999999E-9</c:v>
                </c:pt>
                <c:pt idx="68">
                  <c:v>-6.4653E-9</c:v>
                </c:pt>
                <c:pt idx="69">
                  <c:v>-6.4590999999999997E-9</c:v>
                </c:pt>
                <c:pt idx="70">
                  <c:v>-6.4527999999999999E-9</c:v>
                </c:pt>
                <c:pt idx="71">
                  <c:v>-6.4465999999999996E-9</c:v>
                </c:pt>
                <c:pt idx="72">
                  <c:v>-6.4402999999999998E-9</c:v>
                </c:pt>
                <c:pt idx="73">
                  <c:v>-6.4341000000000004E-9</c:v>
                </c:pt>
                <c:pt idx="74">
                  <c:v>-6.4277999999999997E-9</c:v>
                </c:pt>
                <c:pt idx="75">
                  <c:v>-6.4216000000000002E-9</c:v>
                </c:pt>
                <c:pt idx="76">
                  <c:v>-6.4153000000000004E-9</c:v>
                </c:pt>
                <c:pt idx="77">
                  <c:v>-6.4091000000000001E-9</c:v>
                </c:pt>
                <c:pt idx="78">
                  <c:v>-6.4028000000000003E-9</c:v>
                </c:pt>
                <c:pt idx="79">
                  <c:v>-6.3966E-9</c:v>
                </c:pt>
                <c:pt idx="80">
                  <c:v>-6.3903000000000002E-9</c:v>
                </c:pt>
                <c:pt idx="81">
                  <c:v>-6.3840999999999999E-9</c:v>
                </c:pt>
                <c:pt idx="82">
                  <c:v>-6.3778E-9</c:v>
                </c:pt>
                <c:pt idx="83">
                  <c:v>-6.3715999999999998E-9</c:v>
                </c:pt>
                <c:pt idx="84">
                  <c:v>-6.3652999999999999E-9</c:v>
                </c:pt>
                <c:pt idx="85">
                  <c:v>-6.3590999999999997E-9</c:v>
                </c:pt>
                <c:pt idx="86">
                  <c:v>-6.3527999999999998E-9</c:v>
                </c:pt>
                <c:pt idx="87">
                  <c:v>-6.3466000000000004E-9</c:v>
                </c:pt>
                <c:pt idx="88">
                  <c:v>-6.3402999999999997E-9</c:v>
                </c:pt>
                <c:pt idx="89">
                  <c:v>-6.3341000000000003E-9</c:v>
                </c:pt>
                <c:pt idx="90">
                  <c:v>-6.3277999999999996E-9</c:v>
                </c:pt>
                <c:pt idx="91">
                  <c:v>-6.3216000000000002E-9</c:v>
                </c:pt>
                <c:pt idx="92">
                  <c:v>-6.3153000000000003E-9</c:v>
                </c:pt>
                <c:pt idx="93">
                  <c:v>-6.3091000000000001E-9</c:v>
                </c:pt>
                <c:pt idx="94">
                  <c:v>-6.3028000000000002E-9</c:v>
                </c:pt>
                <c:pt idx="95">
                  <c:v>-6.2965999999999999E-9</c:v>
                </c:pt>
                <c:pt idx="96">
                  <c:v>-6.2903000000000001E-9</c:v>
                </c:pt>
                <c:pt idx="97">
                  <c:v>-6.2840999999999998E-9</c:v>
                </c:pt>
                <c:pt idx="98">
                  <c:v>-6.2778E-9</c:v>
                </c:pt>
                <c:pt idx="99">
                  <c:v>-6.2715999999999997E-9</c:v>
                </c:pt>
                <c:pt idx="100">
                  <c:v>-6.2652999999999999E-9</c:v>
                </c:pt>
                <c:pt idx="101">
                  <c:v>-6.2590999999999996E-9</c:v>
                </c:pt>
                <c:pt idx="102">
                  <c:v>-6.2527999999999997E-9</c:v>
                </c:pt>
                <c:pt idx="103">
                  <c:v>-6.2466000000000003E-9</c:v>
                </c:pt>
                <c:pt idx="104">
                  <c:v>-6.2402999999999996E-9</c:v>
                </c:pt>
                <c:pt idx="105">
                  <c:v>-6.2341000000000002E-9</c:v>
                </c:pt>
                <c:pt idx="106">
                  <c:v>-6.2278000000000004E-9</c:v>
                </c:pt>
                <c:pt idx="107">
                  <c:v>-6.2216000000000001E-9</c:v>
                </c:pt>
                <c:pt idx="108">
                  <c:v>-6.2153000000000002E-9</c:v>
                </c:pt>
                <c:pt idx="109">
                  <c:v>-6.2091E-9</c:v>
                </c:pt>
                <c:pt idx="110">
                  <c:v>-6.2028000000000001E-9</c:v>
                </c:pt>
                <c:pt idx="111">
                  <c:v>-6.1965999999999999E-9</c:v>
                </c:pt>
                <c:pt idx="112">
                  <c:v>-6.1903E-9</c:v>
                </c:pt>
                <c:pt idx="113">
                  <c:v>-6.1840999999999998E-9</c:v>
                </c:pt>
                <c:pt idx="114">
                  <c:v>-6.1777999999999999E-9</c:v>
                </c:pt>
                <c:pt idx="115">
                  <c:v>-6.1715999999999997E-9</c:v>
                </c:pt>
                <c:pt idx="116">
                  <c:v>-6.1652999999999998E-9</c:v>
                </c:pt>
                <c:pt idx="117">
                  <c:v>-6.1591000000000004E-9</c:v>
                </c:pt>
                <c:pt idx="118">
                  <c:v>-6.1527999999999997E-9</c:v>
                </c:pt>
                <c:pt idx="119">
                  <c:v>-6.1466000000000003E-9</c:v>
                </c:pt>
                <c:pt idx="120">
                  <c:v>-6.1403000000000004E-9</c:v>
                </c:pt>
                <c:pt idx="121">
                  <c:v>-6.1341000000000001E-9</c:v>
                </c:pt>
                <c:pt idx="122">
                  <c:v>-6.1278000000000003E-9</c:v>
                </c:pt>
                <c:pt idx="123">
                  <c:v>-6.1216E-9</c:v>
                </c:pt>
                <c:pt idx="124">
                  <c:v>-6.1153000000000002E-9</c:v>
                </c:pt>
                <c:pt idx="125">
                  <c:v>-6.1090999999999999E-9</c:v>
                </c:pt>
                <c:pt idx="126">
                  <c:v>-6.1028000000000001E-9</c:v>
                </c:pt>
                <c:pt idx="127">
                  <c:v>-6.0965999999999998E-9</c:v>
                </c:pt>
                <c:pt idx="128">
                  <c:v>-6.0902999999999999E-9</c:v>
                </c:pt>
                <c:pt idx="129">
                  <c:v>-6.0840999999999997E-9</c:v>
                </c:pt>
                <c:pt idx="130">
                  <c:v>-6.0777999999999998E-9</c:v>
                </c:pt>
                <c:pt idx="131">
                  <c:v>-6.0715999999999996E-9</c:v>
                </c:pt>
                <c:pt idx="132">
                  <c:v>-6.0652999999999997E-9</c:v>
                </c:pt>
                <c:pt idx="133">
                  <c:v>-6.0591000000000003E-9</c:v>
                </c:pt>
                <c:pt idx="134">
                  <c:v>-6.0527999999999996E-9</c:v>
                </c:pt>
                <c:pt idx="135">
                  <c:v>-6.0466000000000002E-9</c:v>
                </c:pt>
                <c:pt idx="136">
                  <c:v>-6.0403000000000003E-9</c:v>
                </c:pt>
                <c:pt idx="137">
                  <c:v>-6.0341000000000001E-9</c:v>
                </c:pt>
                <c:pt idx="138">
                  <c:v>-6.0278000000000002E-9</c:v>
                </c:pt>
                <c:pt idx="139">
                  <c:v>-6.0216E-9</c:v>
                </c:pt>
                <c:pt idx="140">
                  <c:v>-6.0153000000000001E-9</c:v>
                </c:pt>
                <c:pt idx="141">
                  <c:v>-6.0090999999999999E-9</c:v>
                </c:pt>
                <c:pt idx="142">
                  <c:v>-6.0028E-9</c:v>
                </c:pt>
                <c:pt idx="143">
                  <c:v>-5.9965999999999997E-9</c:v>
                </c:pt>
                <c:pt idx="144">
                  <c:v>-5.9902999999999999E-9</c:v>
                </c:pt>
                <c:pt idx="145">
                  <c:v>-5.9840999999999996E-9</c:v>
                </c:pt>
                <c:pt idx="146">
                  <c:v>-5.9777999999999998E-9</c:v>
                </c:pt>
                <c:pt idx="147">
                  <c:v>-5.9716000000000003E-9</c:v>
                </c:pt>
                <c:pt idx="148">
                  <c:v>-5.9652999999999997E-9</c:v>
                </c:pt>
                <c:pt idx="149">
                  <c:v>-5.9591000000000002E-9</c:v>
                </c:pt>
                <c:pt idx="150">
                  <c:v>-5.9528000000000004E-9</c:v>
                </c:pt>
                <c:pt idx="151">
                  <c:v>-5.9466000000000001E-9</c:v>
                </c:pt>
                <c:pt idx="152">
                  <c:v>-5.9403000000000003E-9</c:v>
                </c:pt>
                <c:pt idx="153">
                  <c:v>-5.9341E-9</c:v>
                </c:pt>
                <c:pt idx="154">
                  <c:v>-5.9278000000000001E-9</c:v>
                </c:pt>
                <c:pt idx="155">
                  <c:v>-5.9215999999999999E-9</c:v>
                </c:pt>
                <c:pt idx="156">
                  <c:v>-5.9153E-9</c:v>
                </c:pt>
                <c:pt idx="157">
                  <c:v>-5.9090999999999998E-9</c:v>
                </c:pt>
                <c:pt idx="158">
                  <c:v>-5.9027999999999999E-9</c:v>
                </c:pt>
                <c:pt idx="159">
                  <c:v>-5.8965999999999997E-9</c:v>
                </c:pt>
                <c:pt idx="160">
                  <c:v>-5.8902999999999998E-9</c:v>
                </c:pt>
                <c:pt idx="161">
                  <c:v>-5.8841000000000004E-9</c:v>
                </c:pt>
                <c:pt idx="162">
                  <c:v>-5.8777999999999997E-9</c:v>
                </c:pt>
                <c:pt idx="163">
                  <c:v>-5.8716000000000003E-9</c:v>
                </c:pt>
                <c:pt idx="164">
                  <c:v>-5.8652999999999996E-9</c:v>
                </c:pt>
                <c:pt idx="165">
                  <c:v>-5.8591000000000002E-9</c:v>
                </c:pt>
                <c:pt idx="166">
                  <c:v>-5.8528000000000003E-9</c:v>
                </c:pt>
                <c:pt idx="167">
                  <c:v>-5.8466000000000001E-9</c:v>
                </c:pt>
                <c:pt idx="168">
                  <c:v>-5.8403000000000002E-9</c:v>
                </c:pt>
                <c:pt idx="169">
                  <c:v>-5.8340999999999999E-9</c:v>
                </c:pt>
                <c:pt idx="170">
                  <c:v>-5.8278000000000001E-9</c:v>
                </c:pt>
                <c:pt idx="171">
                  <c:v>-5.8215999999999998E-9</c:v>
                </c:pt>
                <c:pt idx="172">
                  <c:v>-5.8153E-9</c:v>
                </c:pt>
                <c:pt idx="173">
                  <c:v>-5.8090999999999997E-9</c:v>
                </c:pt>
                <c:pt idx="174">
                  <c:v>-5.8027999999999999E-9</c:v>
                </c:pt>
                <c:pt idx="175">
                  <c:v>-5.7965999999999996E-9</c:v>
                </c:pt>
                <c:pt idx="176">
                  <c:v>-5.7902999999999997E-9</c:v>
                </c:pt>
                <c:pt idx="177">
                  <c:v>-5.7841000000000003E-9</c:v>
                </c:pt>
                <c:pt idx="178">
                  <c:v>-5.7777999999999996E-9</c:v>
                </c:pt>
                <c:pt idx="179">
                  <c:v>-5.7716000000000002E-9</c:v>
                </c:pt>
                <c:pt idx="180">
                  <c:v>-5.7653000000000003E-9</c:v>
                </c:pt>
                <c:pt idx="181">
                  <c:v>-5.7591000000000001E-9</c:v>
                </c:pt>
                <c:pt idx="182">
                  <c:v>-5.7528000000000002E-9</c:v>
                </c:pt>
                <c:pt idx="183">
                  <c:v>-5.7466E-9</c:v>
                </c:pt>
                <c:pt idx="184">
                  <c:v>-5.7403000000000001E-9</c:v>
                </c:pt>
                <c:pt idx="185">
                  <c:v>-5.7340999999999999E-9</c:v>
                </c:pt>
                <c:pt idx="186">
                  <c:v>-5.7278E-9</c:v>
                </c:pt>
                <c:pt idx="187">
                  <c:v>-5.7215999999999998E-9</c:v>
                </c:pt>
                <c:pt idx="188">
                  <c:v>-5.7152999999999999E-9</c:v>
                </c:pt>
                <c:pt idx="189">
                  <c:v>-5.7090999999999997E-9</c:v>
                </c:pt>
                <c:pt idx="190">
                  <c:v>-5.7027999999999998E-9</c:v>
                </c:pt>
                <c:pt idx="191">
                  <c:v>-5.6966000000000004E-9</c:v>
                </c:pt>
                <c:pt idx="192">
                  <c:v>-5.6902999999999997E-9</c:v>
                </c:pt>
                <c:pt idx="193">
                  <c:v>-5.6841000000000003E-9</c:v>
                </c:pt>
                <c:pt idx="194">
                  <c:v>-5.6778000000000004E-9</c:v>
                </c:pt>
                <c:pt idx="195">
                  <c:v>-5.6716000000000001E-9</c:v>
                </c:pt>
                <c:pt idx="196">
                  <c:v>-5.6653000000000003E-9</c:v>
                </c:pt>
                <c:pt idx="197">
                  <c:v>-5.6591E-9</c:v>
                </c:pt>
                <c:pt idx="198">
                  <c:v>-5.6528000000000002E-9</c:v>
                </c:pt>
                <c:pt idx="199">
                  <c:v>-5.6465999999999999E-9</c:v>
                </c:pt>
                <c:pt idx="200">
                  <c:v>-5.6403000000000001E-9</c:v>
                </c:pt>
                <c:pt idx="201">
                  <c:v>-5.6340999999999998E-9</c:v>
                </c:pt>
                <c:pt idx="202">
                  <c:v>-5.6277999999999999E-9</c:v>
                </c:pt>
                <c:pt idx="203">
                  <c:v>-5.6215999999999997E-9</c:v>
                </c:pt>
                <c:pt idx="204">
                  <c:v>-5.6152999999999998E-9</c:v>
                </c:pt>
                <c:pt idx="205">
                  <c:v>-5.6091000000000004E-9</c:v>
                </c:pt>
                <c:pt idx="206">
                  <c:v>-5.6027999999999997E-9</c:v>
                </c:pt>
                <c:pt idx="207">
                  <c:v>-5.5966000000000003E-9</c:v>
                </c:pt>
                <c:pt idx="208">
                  <c:v>-5.5902999999999996E-9</c:v>
                </c:pt>
                <c:pt idx="209">
                  <c:v>-5.5841000000000002E-9</c:v>
                </c:pt>
                <c:pt idx="210">
                  <c:v>-5.5778000000000003E-9</c:v>
                </c:pt>
                <c:pt idx="211">
                  <c:v>-5.5716000000000001E-9</c:v>
                </c:pt>
                <c:pt idx="212">
                  <c:v>-5.5653000000000002E-9</c:v>
                </c:pt>
                <c:pt idx="213">
                  <c:v>-5.5591E-9</c:v>
                </c:pt>
                <c:pt idx="214">
                  <c:v>-5.5528000000000001E-9</c:v>
                </c:pt>
                <c:pt idx="215">
                  <c:v>-5.5465999999999999E-9</c:v>
                </c:pt>
                <c:pt idx="216">
                  <c:v>-5.5403E-9</c:v>
                </c:pt>
                <c:pt idx="217">
                  <c:v>-5.5340999999999997E-9</c:v>
                </c:pt>
                <c:pt idx="218">
                  <c:v>-5.5277999999999999E-9</c:v>
                </c:pt>
                <c:pt idx="219">
                  <c:v>-5.5215999999999996E-9</c:v>
                </c:pt>
                <c:pt idx="220">
                  <c:v>-5.5152999999999998E-9</c:v>
                </c:pt>
                <c:pt idx="221">
                  <c:v>-5.5091000000000003E-9</c:v>
                </c:pt>
                <c:pt idx="222">
                  <c:v>-5.5027999999999997E-9</c:v>
                </c:pt>
                <c:pt idx="223">
                  <c:v>-5.4966000000000002E-9</c:v>
                </c:pt>
                <c:pt idx="224">
                  <c:v>-5.4903000000000004E-9</c:v>
                </c:pt>
                <c:pt idx="225">
                  <c:v>-5.4841000000000001E-9</c:v>
                </c:pt>
                <c:pt idx="226">
                  <c:v>-5.4778000000000003E-9</c:v>
                </c:pt>
                <c:pt idx="227">
                  <c:v>-5.4716E-9</c:v>
                </c:pt>
                <c:pt idx="228">
                  <c:v>-5.4653000000000001E-9</c:v>
                </c:pt>
                <c:pt idx="229">
                  <c:v>-5.4590999999999999E-9</c:v>
                </c:pt>
                <c:pt idx="230">
                  <c:v>-5.4528E-9</c:v>
                </c:pt>
                <c:pt idx="231">
                  <c:v>-5.4465999999999998E-9</c:v>
                </c:pt>
                <c:pt idx="232">
                  <c:v>-5.4402999999999999E-9</c:v>
                </c:pt>
                <c:pt idx="233">
                  <c:v>-5.4340999999999997E-9</c:v>
                </c:pt>
                <c:pt idx="234">
                  <c:v>-5.4277999999999998E-9</c:v>
                </c:pt>
                <c:pt idx="235">
                  <c:v>-5.4216000000000004E-9</c:v>
                </c:pt>
                <c:pt idx="236">
                  <c:v>-5.4152999999999997E-9</c:v>
                </c:pt>
                <c:pt idx="237">
                  <c:v>-5.4091000000000003E-9</c:v>
                </c:pt>
                <c:pt idx="238">
                  <c:v>-5.4028000000000004E-9</c:v>
                </c:pt>
                <c:pt idx="239">
                  <c:v>-5.3966000000000002E-9</c:v>
                </c:pt>
                <c:pt idx="240">
                  <c:v>-5.3903000000000003E-9</c:v>
                </c:pt>
                <c:pt idx="241">
                  <c:v>-5.3841000000000001E-9</c:v>
                </c:pt>
                <c:pt idx="242">
                  <c:v>-5.3778000000000002E-9</c:v>
                </c:pt>
                <c:pt idx="243">
                  <c:v>-5.3715999999999999E-9</c:v>
                </c:pt>
                <c:pt idx="244">
                  <c:v>-5.3653000000000001E-9</c:v>
                </c:pt>
                <c:pt idx="245">
                  <c:v>-5.3590999999999998E-9</c:v>
                </c:pt>
                <c:pt idx="246">
                  <c:v>-5.3528E-9</c:v>
                </c:pt>
                <c:pt idx="247">
                  <c:v>-5.3465999999999997E-9</c:v>
                </c:pt>
                <c:pt idx="248">
                  <c:v>-5.3402999999999998E-9</c:v>
                </c:pt>
                <c:pt idx="249">
                  <c:v>-5.3340999999999996E-9</c:v>
                </c:pt>
                <c:pt idx="250">
                  <c:v>-5.3277999999999997E-9</c:v>
                </c:pt>
                <c:pt idx="251">
                  <c:v>-5.3216000000000003E-9</c:v>
                </c:pt>
                <c:pt idx="252">
                  <c:v>-5.3152999999999996E-9</c:v>
                </c:pt>
                <c:pt idx="253">
                  <c:v>-5.3091000000000002E-9</c:v>
                </c:pt>
                <c:pt idx="254">
                  <c:v>-5.3028000000000003E-9</c:v>
                </c:pt>
                <c:pt idx="255">
                  <c:v>-5.2966000000000001E-9</c:v>
                </c:pt>
                <c:pt idx="256">
                  <c:v>-5.2903000000000002E-9</c:v>
                </c:pt>
                <c:pt idx="257">
                  <c:v>-5.2841E-9</c:v>
                </c:pt>
                <c:pt idx="258">
                  <c:v>-5.2778000000000001E-9</c:v>
                </c:pt>
                <c:pt idx="259">
                  <c:v>-5.2715999999999999E-9</c:v>
                </c:pt>
                <c:pt idx="260">
                  <c:v>-5.2653E-9</c:v>
                </c:pt>
                <c:pt idx="261">
                  <c:v>-5.2590999999999998E-9</c:v>
                </c:pt>
                <c:pt idx="262">
                  <c:v>-5.2527999999999999E-9</c:v>
                </c:pt>
                <c:pt idx="263">
                  <c:v>-5.2465999999999996E-9</c:v>
                </c:pt>
                <c:pt idx="264">
                  <c:v>-5.2402999999999998E-9</c:v>
                </c:pt>
                <c:pt idx="265">
                  <c:v>-5.2341000000000004E-9</c:v>
                </c:pt>
                <c:pt idx="266">
                  <c:v>-5.2277999999999997E-9</c:v>
                </c:pt>
                <c:pt idx="267">
                  <c:v>-5.2216000000000002E-9</c:v>
                </c:pt>
                <c:pt idx="268">
                  <c:v>-5.2153000000000004E-9</c:v>
                </c:pt>
                <c:pt idx="269">
                  <c:v>-5.2091000000000001E-9</c:v>
                </c:pt>
                <c:pt idx="270">
                  <c:v>-5.2028000000000003E-9</c:v>
                </c:pt>
                <c:pt idx="271">
                  <c:v>-5.1966E-9</c:v>
                </c:pt>
                <c:pt idx="272">
                  <c:v>-5.1903000000000002E-9</c:v>
                </c:pt>
                <c:pt idx="273">
                  <c:v>-5.1840999999999999E-9</c:v>
                </c:pt>
                <c:pt idx="274">
                  <c:v>-5.1778E-9</c:v>
                </c:pt>
                <c:pt idx="275">
                  <c:v>-5.1715999999999998E-9</c:v>
                </c:pt>
                <c:pt idx="276">
                  <c:v>-5.1652999999999999E-9</c:v>
                </c:pt>
                <c:pt idx="277">
                  <c:v>-5.1590999999999997E-9</c:v>
                </c:pt>
                <c:pt idx="278">
                  <c:v>-5.1527999999999998E-9</c:v>
                </c:pt>
                <c:pt idx="279">
                  <c:v>-5.1466000000000004E-9</c:v>
                </c:pt>
                <c:pt idx="280">
                  <c:v>-5.1402999999999997E-9</c:v>
                </c:pt>
                <c:pt idx="281">
                  <c:v>-5.1341000000000003E-9</c:v>
                </c:pt>
                <c:pt idx="282">
                  <c:v>-5.1277999999999996E-9</c:v>
                </c:pt>
                <c:pt idx="283">
                  <c:v>-5.1216000000000002E-9</c:v>
                </c:pt>
                <c:pt idx="284">
                  <c:v>-5.1153000000000003E-9</c:v>
                </c:pt>
                <c:pt idx="285">
                  <c:v>-5.1091000000000001E-9</c:v>
                </c:pt>
                <c:pt idx="286">
                  <c:v>-5.1028000000000002E-9</c:v>
                </c:pt>
                <c:pt idx="287">
                  <c:v>-5.0966E-9</c:v>
                </c:pt>
                <c:pt idx="288">
                  <c:v>-5.0903000000000001E-9</c:v>
                </c:pt>
                <c:pt idx="289">
                  <c:v>-5.0840999999999998E-9</c:v>
                </c:pt>
                <c:pt idx="290">
                  <c:v>-5.0778E-9</c:v>
                </c:pt>
                <c:pt idx="291">
                  <c:v>-5.0715999999999997E-9</c:v>
                </c:pt>
                <c:pt idx="292">
                  <c:v>-5.0652999999999999E-9</c:v>
                </c:pt>
                <c:pt idx="293">
                  <c:v>-5.0590999999999996E-9</c:v>
                </c:pt>
                <c:pt idx="294">
                  <c:v>-5.0527999999999998E-9</c:v>
                </c:pt>
                <c:pt idx="295">
                  <c:v>-5.0466000000000003E-9</c:v>
                </c:pt>
                <c:pt idx="296">
                  <c:v>-5.0402999999999996E-9</c:v>
                </c:pt>
                <c:pt idx="297">
                  <c:v>-5.0341000000000002E-9</c:v>
                </c:pt>
                <c:pt idx="298">
                  <c:v>-5.0278000000000004E-9</c:v>
                </c:pt>
                <c:pt idx="299">
                  <c:v>-5.0216000000000001E-9</c:v>
                </c:pt>
                <c:pt idx="300">
                  <c:v>-5.0153000000000002E-9</c:v>
                </c:pt>
                <c:pt idx="301">
                  <c:v>-5.0091E-9</c:v>
                </c:pt>
                <c:pt idx="302">
                  <c:v>-5.0028000000000001E-9</c:v>
                </c:pt>
                <c:pt idx="303">
                  <c:v>-4.9965999999999999E-9</c:v>
                </c:pt>
                <c:pt idx="304">
                  <c:v>-4.9903E-9</c:v>
                </c:pt>
                <c:pt idx="305">
                  <c:v>-4.9840999999999998E-9</c:v>
                </c:pt>
                <c:pt idx="306">
                  <c:v>-4.9777999999999999E-9</c:v>
                </c:pt>
                <c:pt idx="307">
                  <c:v>-4.9715999999999997E-9</c:v>
                </c:pt>
                <c:pt idx="308">
                  <c:v>-4.9652999999999998E-9</c:v>
                </c:pt>
                <c:pt idx="309">
                  <c:v>-4.9591000000000004E-9</c:v>
                </c:pt>
                <c:pt idx="310">
                  <c:v>-4.9527999999999997E-9</c:v>
                </c:pt>
                <c:pt idx="311">
                  <c:v>-4.9466000000000003E-9</c:v>
                </c:pt>
                <c:pt idx="312">
                  <c:v>-4.9403000000000004E-9</c:v>
                </c:pt>
                <c:pt idx="313">
                  <c:v>-4.9341000000000002E-9</c:v>
                </c:pt>
                <c:pt idx="314">
                  <c:v>-4.9278000000000003E-9</c:v>
                </c:pt>
                <c:pt idx="315">
                  <c:v>-4.9216E-9</c:v>
                </c:pt>
                <c:pt idx="316">
                  <c:v>-4.9153000000000002E-9</c:v>
                </c:pt>
                <c:pt idx="317">
                  <c:v>-4.9090999999999999E-9</c:v>
                </c:pt>
                <c:pt idx="318">
                  <c:v>-4.9028000000000001E-9</c:v>
                </c:pt>
                <c:pt idx="319">
                  <c:v>-4.8965999999999998E-9</c:v>
                </c:pt>
                <c:pt idx="320">
                  <c:v>-4.8903E-9</c:v>
                </c:pt>
                <c:pt idx="321">
                  <c:v>-4.8840999999999997E-9</c:v>
                </c:pt>
                <c:pt idx="322">
                  <c:v>-4.8777999999999998E-9</c:v>
                </c:pt>
                <c:pt idx="323">
                  <c:v>-4.8715999999999996E-9</c:v>
                </c:pt>
                <c:pt idx="324">
                  <c:v>-4.8652999999999997E-9</c:v>
                </c:pt>
                <c:pt idx="325">
                  <c:v>-4.8591000000000003E-9</c:v>
                </c:pt>
                <c:pt idx="326">
                  <c:v>-4.8527999999999996E-9</c:v>
                </c:pt>
                <c:pt idx="327">
                  <c:v>-4.8466000000000002E-9</c:v>
                </c:pt>
                <c:pt idx="328">
                  <c:v>-4.8403000000000003E-9</c:v>
                </c:pt>
                <c:pt idx="329">
                  <c:v>-4.8341000000000001E-9</c:v>
                </c:pt>
                <c:pt idx="330">
                  <c:v>-4.8278000000000002E-9</c:v>
                </c:pt>
                <c:pt idx="331">
                  <c:v>-4.8216E-9</c:v>
                </c:pt>
                <c:pt idx="332">
                  <c:v>-4.8153000000000001E-9</c:v>
                </c:pt>
                <c:pt idx="333">
                  <c:v>-4.8090999999999999E-9</c:v>
                </c:pt>
                <c:pt idx="334">
                  <c:v>-4.8028E-9</c:v>
                </c:pt>
                <c:pt idx="335">
                  <c:v>-4.7965999999999998E-9</c:v>
                </c:pt>
                <c:pt idx="336">
                  <c:v>-4.7902999999999999E-9</c:v>
                </c:pt>
                <c:pt idx="337">
                  <c:v>-4.7840999999999996E-9</c:v>
                </c:pt>
                <c:pt idx="338">
                  <c:v>-4.7777999999999998E-9</c:v>
                </c:pt>
                <c:pt idx="339">
                  <c:v>-4.7716000000000004E-9</c:v>
                </c:pt>
                <c:pt idx="340">
                  <c:v>-4.7652999999999997E-9</c:v>
                </c:pt>
                <c:pt idx="341">
                  <c:v>-4.7591000000000002E-9</c:v>
                </c:pt>
                <c:pt idx="342">
                  <c:v>-4.7528000000000004E-9</c:v>
                </c:pt>
                <c:pt idx="343">
                  <c:v>-4.7466000000000001E-9</c:v>
                </c:pt>
                <c:pt idx="344">
                  <c:v>-4.7403000000000003E-9</c:v>
                </c:pt>
                <c:pt idx="345">
                  <c:v>-4.7341E-9</c:v>
                </c:pt>
                <c:pt idx="346">
                  <c:v>-4.7278000000000002E-9</c:v>
                </c:pt>
                <c:pt idx="347">
                  <c:v>-4.7215999999999999E-9</c:v>
                </c:pt>
                <c:pt idx="348">
                  <c:v>-4.7153E-9</c:v>
                </c:pt>
                <c:pt idx="349">
                  <c:v>-4.7090999999999998E-9</c:v>
                </c:pt>
                <c:pt idx="350">
                  <c:v>-4.7027999999999999E-9</c:v>
                </c:pt>
                <c:pt idx="351">
                  <c:v>-4.6965999999999997E-9</c:v>
                </c:pt>
                <c:pt idx="352">
                  <c:v>-4.6902999999999998E-9</c:v>
                </c:pt>
                <c:pt idx="353">
                  <c:v>-4.6841000000000004E-9</c:v>
                </c:pt>
                <c:pt idx="354">
                  <c:v>-4.6777999999999997E-9</c:v>
                </c:pt>
                <c:pt idx="355">
                  <c:v>-4.6716000000000003E-9</c:v>
                </c:pt>
                <c:pt idx="356">
                  <c:v>-4.6652999999999996E-9</c:v>
                </c:pt>
                <c:pt idx="357">
                  <c:v>-4.6591000000000002E-9</c:v>
                </c:pt>
                <c:pt idx="358">
                  <c:v>-4.6528000000000003E-9</c:v>
                </c:pt>
                <c:pt idx="359">
                  <c:v>-4.6466000000000001E-9</c:v>
                </c:pt>
                <c:pt idx="360">
                  <c:v>-4.6403000000000002E-9</c:v>
                </c:pt>
                <c:pt idx="361">
                  <c:v>-4.6341E-9</c:v>
                </c:pt>
                <c:pt idx="362">
                  <c:v>-4.6278000000000001E-9</c:v>
                </c:pt>
                <c:pt idx="363">
                  <c:v>-4.6215999999999998E-9</c:v>
                </c:pt>
                <c:pt idx="364">
                  <c:v>-4.6153E-9</c:v>
                </c:pt>
                <c:pt idx="365">
                  <c:v>-4.6090999999999997E-9</c:v>
                </c:pt>
                <c:pt idx="366">
                  <c:v>-4.6027999999999999E-9</c:v>
                </c:pt>
                <c:pt idx="367">
                  <c:v>-4.5965999999999996E-9</c:v>
                </c:pt>
                <c:pt idx="368">
                  <c:v>-4.5902999999999998E-9</c:v>
                </c:pt>
                <c:pt idx="369">
                  <c:v>-4.5841000000000003E-9</c:v>
                </c:pt>
                <c:pt idx="370">
                  <c:v>-4.5777999999999996E-9</c:v>
                </c:pt>
                <c:pt idx="371">
                  <c:v>-4.5716000000000002E-9</c:v>
                </c:pt>
                <c:pt idx="372">
                  <c:v>-4.5653000000000004E-9</c:v>
                </c:pt>
                <c:pt idx="373">
                  <c:v>-4.5591000000000001E-9</c:v>
                </c:pt>
                <c:pt idx="374">
                  <c:v>-4.5528000000000002E-9</c:v>
                </c:pt>
                <c:pt idx="375">
                  <c:v>-4.5466E-9</c:v>
                </c:pt>
                <c:pt idx="376">
                  <c:v>-4.5403000000000001E-9</c:v>
                </c:pt>
                <c:pt idx="377">
                  <c:v>-4.5340999999999999E-9</c:v>
                </c:pt>
                <c:pt idx="378">
                  <c:v>-4.5278E-9</c:v>
                </c:pt>
                <c:pt idx="379">
                  <c:v>-4.5215999999999998E-9</c:v>
                </c:pt>
                <c:pt idx="380">
                  <c:v>-4.5152999999999999E-9</c:v>
                </c:pt>
                <c:pt idx="381">
                  <c:v>-4.5090999999999997E-9</c:v>
                </c:pt>
                <c:pt idx="382">
                  <c:v>-4.5027999999999998E-9</c:v>
                </c:pt>
                <c:pt idx="383">
                  <c:v>-4.4966000000000004E-9</c:v>
                </c:pt>
                <c:pt idx="384">
                  <c:v>-4.4902999999999997E-9</c:v>
                </c:pt>
                <c:pt idx="385">
                  <c:v>-4.4841000000000003E-9</c:v>
                </c:pt>
                <c:pt idx="386">
                  <c:v>-4.4778000000000004E-9</c:v>
                </c:pt>
                <c:pt idx="387">
                  <c:v>-4.4716000000000002E-9</c:v>
                </c:pt>
                <c:pt idx="388">
                  <c:v>-4.4653000000000003E-9</c:v>
                </c:pt>
                <c:pt idx="389">
                  <c:v>-4.4591E-9</c:v>
                </c:pt>
                <c:pt idx="390">
                  <c:v>-4.4528000000000002E-9</c:v>
                </c:pt>
                <c:pt idx="391">
                  <c:v>-4.4465999999999999E-9</c:v>
                </c:pt>
                <c:pt idx="392">
                  <c:v>-4.4403000000000001E-9</c:v>
                </c:pt>
                <c:pt idx="393">
                  <c:v>-4.4340999999999998E-9</c:v>
                </c:pt>
                <c:pt idx="394">
                  <c:v>-4.4278E-9</c:v>
                </c:pt>
                <c:pt idx="395">
                  <c:v>-4.4215999999999997E-9</c:v>
                </c:pt>
                <c:pt idx="396">
                  <c:v>-4.4152999999999998E-9</c:v>
                </c:pt>
                <c:pt idx="397">
                  <c:v>-4.4090999999999996E-9</c:v>
                </c:pt>
                <c:pt idx="398">
                  <c:v>-4.4027999999999997E-9</c:v>
                </c:pt>
                <c:pt idx="399">
                  <c:v>-4.3966000000000003E-9</c:v>
                </c:pt>
                <c:pt idx="400">
                  <c:v>-4.3902999999999996E-9</c:v>
                </c:pt>
                <c:pt idx="401">
                  <c:v>-4.3841000000000002E-9</c:v>
                </c:pt>
                <c:pt idx="402">
                  <c:v>-4.3778000000000003E-9</c:v>
                </c:pt>
                <c:pt idx="403">
                  <c:v>-4.3716000000000001E-9</c:v>
                </c:pt>
                <c:pt idx="404">
                  <c:v>-4.3653000000000002E-9</c:v>
                </c:pt>
                <c:pt idx="405">
                  <c:v>-4.3591E-9</c:v>
                </c:pt>
                <c:pt idx="406">
                  <c:v>-4.3528000000000001E-9</c:v>
                </c:pt>
                <c:pt idx="407">
                  <c:v>-4.3465999999999999E-9</c:v>
                </c:pt>
                <c:pt idx="408">
                  <c:v>-4.3403E-9</c:v>
                </c:pt>
                <c:pt idx="409">
                  <c:v>-4.3340999999999997E-9</c:v>
                </c:pt>
                <c:pt idx="410">
                  <c:v>-4.3277999999999999E-9</c:v>
                </c:pt>
                <c:pt idx="411">
                  <c:v>-4.3215999999999996E-9</c:v>
                </c:pt>
                <c:pt idx="412">
                  <c:v>-4.3152999999999998E-9</c:v>
                </c:pt>
                <c:pt idx="413">
                  <c:v>-4.3091000000000004E-9</c:v>
                </c:pt>
                <c:pt idx="414">
                  <c:v>-4.3027999999999997E-9</c:v>
                </c:pt>
                <c:pt idx="415">
                  <c:v>-4.2966000000000002E-9</c:v>
                </c:pt>
                <c:pt idx="416">
                  <c:v>-4.2903000000000004E-9</c:v>
                </c:pt>
                <c:pt idx="417">
                  <c:v>-4.2841000000000001E-9</c:v>
                </c:pt>
                <c:pt idx="418">
                  <c:v>-4.2778000000000003E-9</c:v>
                </c:pt>
                <c:pt idx="419">
                  <c:v>-4.2716E-9</c:v>
                </c:pt>
                <c:pt idx="420">
                  <c:v>-4.2653000000000001E-9</c:v>
                </c:pt>
                <c:pt idx="421">
                  <c:v>-4.2590999999999999E-9</c:v>
                </c:pt>
                <c:pt idx="422">
                  <c:v>-4.2528E-9</c:v>
                </c:pt>
                <c:pt idx="423">
                  <c:v>-4.2465999999999998E-9</c:v>
                </c:pt>
                <c:pt idx="424">
                  <c:v>-4.2402999999999999E-9</c:v>
                </c:pt>
                <c:pt idx="425">
                  <c:v>-4.2340999999999997E-9</c:v>
                </c:pt>
                <c:pt idx="426">
                  <c:v>-4.2277999999999998E-9</c:v>
                </c:pt>
                <c:pt idx="427">
                  <c:v>-4.2216000000000004E-9</c:v>
                </c:pt>
                <c:pt idx="428">
                  <c:v>-4.2152999999999997E-9</c:v>
                </c:pt>
                <c:pt idx="429">
                  <c:v>-4.2091000000000003E-9</c:v>
                </c:pt>
                <c:pt idx="430">
                  <c:v>-4.2027999999999996E-9</c:v>
                </c:pt>
                <c:pt idx="431">
                  <c:v>-4.1966000000000002E-9</c:v>
                </c:pt>
                <c:pt idx="432">
                  <c:v>-4.1903000000000003E-9</c:v>
                </c:pt>
                <c:pt idx="433">
                  <c:v>-4.1841000000000001E-9</c:v>
                </c:pt>
                <c:pt idx="434">
                  <c:v>-4.1778000000000002E-9</c:v>
                </c:pt>
                <c:pt idx="435">
                  <c:v>-4.1715999999999999E-9</c:v>
                </c:pt>
                <c:pt idx="436">
                  <c:v>-4.1653000000000001E-9</c:v>
                </c:pt>
                <c:pt idx="437">
                  <c:v>-4.1590999999999998E-9</c:v>
                </c:pt>
                <c:pt idx="438">
                  <c:v>-4.1528E-9</c:v>
                </c:pt>
                <c:pt idx="439">
                  <c:v>-4.1465999999999997E-9</c:v>
                </c:pt>
                <c:pt idx="440">
                  <c:v>-4.1402999999999999E-9</c:v>
                </c:pt>
                <c:pt idx="441">
                  <c:v>-4.1340999999999996E-9</c:v>
                </c:pt>
                <c:pt idx="442">
                  <c:v>-4.1277999999999997E-9</c:v>
                </c:pt>
                <c:pt idx="443">
                  <c:v>-4.1216000000000003E-9</c:v>
                </c:pt>
                <c:pt idx="444">
                  <c:v>-4.1152999999999996E-9</c:v>
                </c:pt>
                <c:pt idx="445">
                  <c:v>-4.1091000000000002E-9</c:v>
                </c:pt>
                <c:pt idx="446">
                  <c:v>-4.1028000000000003E-9</c:v>
                </c:pt>
                <c:pt idx="447">
                  <c:v>-4.0966000000000001E-9</c:v>
                </c:pt>
                <c:pt idx="448">
                  <c:v>-4.0903000000000002E-9</c:v>
                </c:pt>
                <c:pt idx="449">
                  <c:v>-4.0841E-9</c:v>
                </c:pt>
                <c:pt idx="450">
                  <c:v>-4.0778000000000001E-9</c:v>
                </c:pt>
                <c:pt idx="451">
                  <c:v>-4.0715999999999999E-9</c:v>
                </c:pt>
                <c:pt idx="452">
                  <c:v>-4.0653E-9</c:v>
                </c:pt>
                <c:pt idx="453">
                  <c:v>-4.0590999999999998E-9</c:v>
                </c:pt>
                <c:pt idx="454">
                  <c:v>-4.0527999999999999E-9</c:v>
                </c:pt>
                <c:pt idx="455">
                  <c:v>-4.0465999999999997E-9</c:v>
                </c:pt>
                <c:pt idx="456">
                  <c:v>-4.0402999999999998E-9</c:v>
                </c:pt>
                <c:pt idx="457">
                  <c:v>-4.0341000000000004E-9</c:v>
                </c:pt>
                <c:pt idx="458">
                  <c:v>-4.0277999999999997E-9</c:v>
                </c:pt>
                <c:pt idx="459">
                  <c:v>-4.0216000000000003E-9</c:v>
                </c:pt>
                <c:pt idx="460">
                  <c:v>-4.0153000000000004E-9</c:v>
                </c:pt>
                <c:pt idx="461">
                  <c:v>-4.0091000000000001E-9</c:v>
                </c:pt>
                <c:pt idx="462">
                  <c:v>-4.0028000000000003E-9</c:v>
                </c:pt>
                <c:pt idx="463">
                  <c:v>-3.9966E-9</c:v>
                </c:pt>
                <c:pt idx="464">
                  <c:v>-3.9903000000000002E-9</c:v>
                </c:pt>
                <c:pt idx="465">
                  <c:v>-3.9840999999999999E-9</c:v>
                </c:pt>
                <c:pt idx="466">
                  <c:v>-3.9778000000000001E-9</c:v>
                </c:pt>
                <c:pt idx="467">
                  <c:v>-3.9715999999999998E-9</c:v>
                </c:pt>
                <c:pt idx="468">
                  <c:v>-3.9652999999999999E-9</c:v>
                </c:pt>
                <c:pt idx="469">
                  <c:v>-3.9590999999999997E-9</c:v>
                </c:pt>
                <c:pt idx="470">
                  <c:v>-3.9527999999999998E-9</c:v>
                </c:pt>
                <c:pt idx="471">
                  <c:v>-3.9466000000000004E-9</c:v>
                </c:pt>
                <c:pt idx="472">
                  <c:v>-3.9402999999999997E-9</c:v>
                </c:pt>
                <c:pt idx="473">
                  <c:v>-3.9341000000000003E-9</c:v>
                </c:pt>
                <c:pt idx="474">
                  <c:v>-3.9277999999999996E-9</c:v>
                </c:pt>
                <c:pt idx="475">
                  <c:v>-3.9216000000000002E-9</c:v>
                </c:pt>
                <c:pt idx="476">
                  <c:v>-3.9153000000000003E-9</c:v>
                </c:pt>
                <c:pt idx="477">
                  <c:v>-3.9091000000000001E-9</c:v>
                </c:pt>
                <c:pt idx="478">
                  <c:v>-3.9028000000000002E-9</c:v>
                </c:pt>
                <c:pt idx="479">
                  <c:v>-3.8966E-9</c:v>
                </c:pt>
                <c:pt idx="480">
                  <c:v>-3.8903000000000001E-9</c:v>
                </c:pt>
                <c:pt idx="481">
                  <c:v>-3.8840999999999999E-9</c:v>
                </c:pt>
                <c:pt idx="482">
                  <c:v>-3.8778E-9</c:v>
                </c:pt>
                <c:pt idx="483">
                  <c:v>-3.8715999999999997E-9</c:v>
                </c:pt>
                <c:pt idx="484">
                  <c:v>-3.8652999999999999E-9</c:v>
                </c:pt>
                <c:pt idx="485">
                  <c:v>-3.8590999999999996E-9</c:v>
                </c:pt>
                <c:pt idx="486">
                  <c:v>-3.8527999999999998E-9</c:v>
                </c:pt>
                <c:pt idx="487">
                  <c:v>-3.8466000000000003E-9</c:v>
                </c:pt>
                <c:pt idx="488">
                  <c:v>-3.8402999999999997E-9</c:v>
                </c:pt>
                <c:pt idx="489">
                  <c:v>-3.8341000000000002E-9</c:v>
                </c:pt>
                <c:pt idx="490">
                  <c:v>-3.8278000000000004E-9</c:v>
                </c:pt>
                <c:pt idx="491">
                  <c:v>-3.8216000000000001E-9</c:v>
                </c:pt>
                <c:pt idx="492">
                  <c:v>-3.8153000000000003E-9</c:v>
                </c:pt>
                <c:pt idx="493">
                  <c:v>-3.8091E-9</c:v>
                </c:pt>
                <c:pt idx="494">
                  <c:v>-3.8028000000000001E-9</c:v>
                </c:pt>
                <c:pt idx="495">
                  <c:v>-3.7965999999999999E-9</c:v>
                </c:pt>
                <c:pt idx="496">
                  <c:v>-3.7903E-9</c:v>
                </c:pt>
                <c:pt idx="497">
                  <c:v>-3.7840999999999998E-9</c:v>
                </c:pt>
                <c:pt idx="498">
                  <c:v>-3.7777999999999999E-9</c:v>
                </c:pt>
                <c:pt idx="499">
                  <c:v>-3.7715999999999997E-9</c:v>
                </c:pt>
                <c:pt idx="500">
                  <c:v>-3.7652999999999998E-9</c:v>
                </c:pt>
                <c:pt idx="501">
                  <c:v>-3.7591000000000004E-9</c:v>
                </c:pt>
                <c:pt idx="502">
                  <c:v>-3.7527999999999997E-9</c:v>
                </c:pt>
                <c:pt idx="503">
                  <c:v>-3.7466000000000003E-9</c:v>
                </c:pt>
                <c:pt idx="504">
                  <c:v>-3.7403000000000004E-9</c:v>
                </c:pt>
                <c:pt idx="505">
                  <c:v>-3.7341000000000002E-9</c:v>
                </c:pt>
                <c:pt idx="506">
                  <c:v>-3.7278000000000003E-9</c:v>
                </c:pt>
                <c:pt idx="507">
                  <c:v>-3.7216000000000001E-9</c:v>
                </c:pt>
                <c:pt idx="508">
                  <c:v>-3.7153000000000002E-9</c:v>
                </c:pt>
                <c:pt idx="509">
                  <c:v>-3.7090999999999999E-9</c:v>
                </c:pt>
                <c:pt idx="510">
                  <c:v>-3.7028000000000001E-9</c:v>
                </c:pt>
                <c:pt idx="511">
                  <c:v>-3.6965999999999998E-9</c:v>
                </c:pt>
                <c:pt idx="512">
                  <c:v>-3.6903E-9</c:v>
                </c:pt>
                <c:pt idx="513">
                  <c:v>-3.6841000000000001E-9</c:v>
                </c:pt>
                <c:pt idx="514">
                  <c:v>-3.6777999999999999E-9</c:v>
                </c:pt>
                <c:pt idx="515">
                  <c:v>-3.6716E-9</c:v>
                </c:pt>
                <c:pt idx="516">
                  <c:v>-3.6653000000000002E-9</c:v>
                </c:pt>
                <c:pt idx="517">
                  <c:v>-3.6590999999999999E-9</c:v>
                </c:pt>
                <c:pt idx="518">
                  <c:v>-3.6528E-9</c:v>
                </c:pt>
                <c:pt idx="519">
                  <c:v>-3.6465999999999998E-9</c:v>
                </c:pt>
                <c:pt idx="520">
                  <c:v>-3.6402999999999999E-9</c:v>
                </c:pt>
                <c:pt idx="521">
                  <c:v>-3.6341000000000001E-9</c:v>
                </c:pt>
                <c:pt idx="522">
                  <c:v>-3.6277999999999998E-9</c:v>
                </c:pt>
                <c:pt idx="523">
                  <c:v>-3.6216E-9</c:v>
                </c:pt>
                <c:pt idx="524">
                  <c:v>-3.6153000000000001E-9</c:v>
                </c:pt>
                <c:pt idx="525">
                  <c:v>-3.6090999999999999E-9</c:v>
                </c:pt>
                <c:pt idx="526">
                  <c:v>-3.6028E-9</c:v>
                </c:pt>
                <c:pt idx="527">
                  <c:v>-3.5966000000000002E-9</c:v>
                </c:pt>
                <c:pt idx="528">
                  <c:v>-3.5902999999999999E-9</c:v>
                </c:pt>
                <c:pt idx="529">
                  <c:v>-3.5841000000000001E-9</c:v>
                </c:pt>
                <c:pt idx="530">
                  <c:v>-3.5778000000000002E-9</c:v>
                </c:pt>
                <c:pt idx="531">
                  <c:v>-3.5716E-9</c:v>
                </c:pt>
                <c:pt idx="532">
                  <c:v>-3.5653000000000001E-9</c:v>
                </c:pt>
                <c:pt idx="533">
                  <c:v>-3.5590999999999998E-9</c:v>
                </c:pt>
                <c:pt idx="534">
                  <c:v>-3.5528E-9</c:v>
                </c:pt>
                <c:pt idx="535">
                  <c:v>-3.5466000000000001E-9</c:v>
                </c:pt>
                <c:pt idx="536">
                  <c:v>-3.5402999999999999E-9</c:v>
                </c:pt>
                <c:pt idx="537">
                  <c:v>-3.5341E-9</c:v>
                </c:pt>
                <c:pt idx="538">
                  <c:v>-3.5278000000000002E-9</c:v>
                </c:pt>
                <c:pt idx="539">
                  <c:v>-3.5215999999999999E-9</c:v>
                </c:pt>
                <c:pt idx="540">
                  <c:v>-3.5153000000000001E-9</c:v>
                </c:pt>
                <c:pt idx="541">
                  <c:v>-3.5090999999999998E-9</c:v>
                </c:pt>
                <c:pt idx="542">
                  <c:v>-3.5027999999999999E-9</c:v>
                </c:pt>
                <c:pt idx="543">
                  <c:v>-3.4966000000000001E-9</c:v>
                </c:pt>
                <c:pt idx="544">
                  <c:v>-3.4902999999999998E-9</c:v>
                </c:pt>
                <c:pt idx="545">
                  <c:v>-3.4841E-9</c:v>
                </c:pt>
                <c:pt idx="546">
                  <c:v>-3.4778000000000001E-9</c:v>
                </c:pt>
                <c:pt idx="547">
                  <c:v>-3.4715999999999999E-9</c:v>
                </c:pt>
                <c:pt idx="548">
                  <c:v>-3.4653E-9</c:v>
                </c:pt>
                <c:pt idx="549">
                  <c:v>-3.4591000000000002E-9</c:v>
                </c:pt>
                <c:pt idx="550">
                  <c:v>-3.4527999999999999E-9</c:v>
                </c:pt>
                <c:pt idx="551">
                  <c:v>-3.4466000000000001E-9</c:v>
                </c:pt>
                <c:pt idx="552">
                  <c:v>-3.4402999999999998E-9</c:v>
                </c:pt>
                <c:pt idx="553">
                  <c:v>-3.4341E-9</c:v>
                </c:pt>
                <c:pt idx="554">
                  <c:v>-3.4278000000000001E-9</c:v>
                </c:pt>
                <c:pt idx="555">
                  <c:v>-3.4215999999999998E-9</c:v>
                </c:pt>
                <c:pt idx="556">
                  <c:v>-3.4153E-9</c:v>
                </c:pt>
                <c:pt idx="557">
                  <c:v>-3.4091000000000001E-9</c:v>
                </c:pt>
                <c:pt idx="558">
                  <c:v>-3.4027999999999999E-9</c:v>
                </c:pt>
                <c:pt idx="559">
                  <c:v>-3.3966E-9</c:v>
                </c:pt>
                <c:pt idx="560">
                  <c:v>-3.3903000000000002E-9</c:v>
                </c:pt>
                <c:pt idx="561">
                  <c:v>-3.3840999999999999E-9</c:v>
                </c:pt>
                <c:pt idx="562">
                  <c:v>-3.3778000000000001E-9</c:v>
                </c:pt>
                <c:pt idx="563">
                  <c:v>-3.3715999999999998E-9</c:v>
                </c:pt>
                <c:pt idx="564">
                  <c:v>-3.3652999999999999E-9</c:v>
                </c:pt>
                <c:pt idx="565">
                  <c:v>-3.3591000000000001E-9</c:v>
                </c:pt>
                <c:pt idx="566">
                  <c:v>-3.3527999999999998E-9</c:v>
                </c:pt>
                <c:pt idx="567">
                  <c:v>-3.3466E-9</c:v>
                </c:pt>
                <c:pt idx="568">
                  <c:v>-3.3403000000000001E-9</c:v>
                </c:pt>
                <c:pt idx="569">
                  <c:v>-3.3340999999999999E-9</c:v>
                </c:pt>
                <c:pt idx="570">
                  <c:v>-3.3278E-9</c:v>
                </c:pt>
                <c:pt idx="571">
                  <c:v>-3.3216000000000002E-9</c:v>
                </c:pt>
                <c:pt idx="572">
                  <c:v>-3.3152999999999999E-9</c:v>
                </c:pt>
                <c:pt idx="573">
                  <c:v>-3.3091000000000001E-9</c:v>
                </c:pt>
                <c:pt idx="574">
                  <c:v>-3.3027999999999998E-9</c:v>
                </c:pt>
                <c:pt idx="575">
                  <c:v>-3.2966E-9</c:v>
                </c:pt>
                <c:pt idx="576">
                  <c:v>-3.2903000000000001E-9</c:v>
                </c:pt>
                <c:pt idx="577">
                  <c:v>-3.2840999999999999E-9</c:v>
                </c:pt>
                <c:pt idx="578">
                  <c:v>-3.2778E-9</c:v>
                </c:pt>
                <c:pt idx="579">
                  <c:v>-3.2716000000000002E-9</c:v>
                </c:pt>
                <c:pt idx="580">
                  <c:v>-3.2652999999999999E-9</c:v>
                </c:pt>
                <c:pt idx="581">
                  <c:v>-3.2591E-9</c:v>
                </c:pt>
                <c:pt idx="582">
                  <c:v>-3.2528000000000002E-9</c:v>
                </c:pt>
                <c:pt idx="583">
                  <c:v>-3.2465999999999999E-9</c:v>
                </c:pt>
                <c:pt idx="584">
                  <c:v>-3.2403000000000001E-9</c:v>
                </c:pt>
                <c:pt idx="585">
                  <c:v>-3.2340999999999998E-9</c:v>
                </c:pt>
                <c:pt idx="586">
                  <c:v>-3.2278E-9</c:v>
                </c:pt>
                <c:pt idx="587">
                  <c:v>-3.2216000000000001E-9</c:v>
                </c:pt>
                <c:pt idx="588">
                  <c:v>-3.2152999999999998E-9</c:v>
                </c:pt>
                <c:pt idx="589">
                  <c:v>-3.2091E-9</c:v>
                </c:pt>
                <c:pt idx="590">
                  <c:v>-3.2028000000000001E-9</c:v>
                </c:pt>
                <c:pt idx="591">
                  <c:v>-3.1965999999999999E-9</c:v>
                </c:pt>
                <c:pt idx="592">
                  <c:v>-3.1903E-9</c:v>
                </c:pt>
                <c:pt idx="593">
                  <c:v>-3.1841000000000002E-9</c:v>
                </c:pt>
                <c:pt idx="594">
                  <c:v>-3.1777999999999999E-9</c:v>
                </c:pt>
                <c:pt idx="595">
                  <c:v>-3.1716000000000001E-9</c:v>
                </c:pt>
                <c:pt idx="596">
                  <c:v>-3.1652999999999998E-9</c:v>
                </c:pt>
                <c:pt idx="597">
                  <c:v>-3.1591E-9</c:v>
                </c:pt>
                <c:pt idx="598">
                  <c:v>-3.1528000000000001E-9</c:v>
                </c:pt>
                <c:pt idx="599">
                  <c:v>-3.1465999999999999E-9</c:v>
                </c:pt>
                <c:pt idx="600">
                  <c:v>-3.1403E-9</c:v>
                </c:pt>
                <c:pt idx="601">
                  <c:v>-3.1341000000000002E-9</c:v>
                </c:pt>
                <c:pt idx="602">
                  <c:v>-3.1277999999999999E-9</c:v>
                </c:pt>
                <c:pt idx="603">
                  <c:v>-3.1216000000000001E-9</c:v>
                </c:pt>
                <c:pt idx="604">
                  <c:v>-3.1153000000000002E-9</c:v>
                </c:pt>
                <c:pt idx="605">
                  <c:v>-3.1090999999999999E-9</c:v>
                </c:pt>
                <c:pt idx="606">
                  <c:v>-3.1028000000000001E-9</c:v>
                </c:pt>
                <c:pt idx="607">
                  <c:v>-3.0965999999999998E-9</c:v>
                </c:pt>
                <c:pt idx="608">
                  <c:v>-3.0903E-9</c:v>
                </c:pt>
                <c:pt idx="609">
                  <c:v>-3.0841000000000001E-9</c:v>
                </c:pt>
                <c:pt idx="610">
                  <c:v>-3.0777999999999999E-9</c:v>
                </c:pt>
                <c:pt idx="611">
                  <c:v>-3.0716E-9</c:v>
                </c:pt>
                <c:pt idx="612">
                  <c:v>-3.0653000000000002E-9</c:v>
                </c:pt>
                <c:pt idx="613">
                  <c:v>-3.0590999999999999E-9</c:v>
                </c:pt>
                <c:pt idx="614">
                  <c:v>-3.0528E-9</c:v>
                </c:pt>
                <c:pt idx="615">
                  <c:v>-3.0465999999999998E-9</c:v>
                </c:pt>
                <c:pt idx="616">
                  <c:v>-3.0402999999999999E-9</c:v>
                </c:pt>
                <c:pt idx="617">
                  <c:v>-3.0341000000000001E-9</c:v>
                </c:pt>
                <c:pt idx="618">
                  <c:v>-3.0277999999999998E-9</c:v>
                </c:pt>
                <c:pt idx="619">
                  <c:v>-3.0216E-9</c:v>
                </c:pt>
                <c:pt idx="620">
                  <c:v>-3.0153000000000001E-9</c:v>
                </c:pt>
                <c:pt idx="621">
                  <c:v>-3.0090999999999999E-9</c:v>
                </c:pt>
                <c:pt idx="622">
                  <c:v>-3.0028E-9</c:v>
                </c:pt>
                <c:pt idx="623">
                  <c:v>-2.9966000000000002E-9</c:v>
                </c:pt>
                <c:pt idx="624">
                  <c:v>-2.9902999999999999E-9</c:v>
                </c:pt>
                <c:pt idx="625">
                  <c:v>-2.9841000000000001E-9</c:v>
                </c:pt>
                <c:pt idx="626">
                  <c:v>-2.9778000000000002E-9</c:v>
                </c:pt>
                <c:pt idx="627">
                  <c:v>-2.9716E-9</c:v>
                </c:pt>
                <c:pt idx="628">
                  <c:v>-2.9653000000000001E-9</c:v>
                </c:pt>
                <c:pt idx="629">
                  <c:v>-2.9590999999999998E-9</c:v>
                </c:pt>
                <c:pt idx="630">
                  <c:v>-2.9528E-9</c:v>
                </c:pt>
                <c:pt idx="631">
                  <c:v>-2.9466000000000001E-9</c:v>
                </c:pt>
                <c:pt idx="632">
                  <c:v>-2.9402999999999999E-9</c:v>
                </c:pt>
                <c:pt idx="633">
                  <c:v>-2.9341E-9</c:v>
                </c:pt>
                <c:pt idx="634">
                  <c:v>-2.9278000000000002E-9</c:v>
                </c:pt>
                <c:pt idx="635">
                  <c:v>-2.9215999999999999E-9</c:v>
                </c:pt>
                <c:pt idx="636">
                  <c:v>-2.9153000000000001E-9</c:v>
                </c:pt>
                <c:pt idx="637">
                  <c:v>-2.9090999999999998E-9</c:v>
                </c:pt>
                <c:pt idx="638">
                  <c:v>-2.9027999999999999E-9</c:v>
                </c:pt>
                <c:pt idx="639">
                  <c:v>-2.8966000000000001E-9</c:v>
                </c:pt>
                <c:pt idx="640">
                  <c:v>-2.8902999999999998E-9</c:v>
                </c:pt>
                <c:pt idx="641">
                  <c:v>-2.8841E-9</c:v>
                </c:pt>
                <c:pt idx="642">
                  <c:v>-2.8778000000000001E-9</c:v>
                </c:pt>
                <c:pt idx="643">
                  <c:v>-2.8715999999999999E-9</c:v>
                </c:pt>
                <c:pt idx="644">
                  <c:v>-2.8653E-9</c:v>
                </c:pt>
                <c:pt idx="645">
                  <c:v>-2.8591000000000002E-9</c:v>
                </c:pt>
                <c:pt idx="646">
                  <c:v>-2.8527999999999999E-9</c:v>
                </c:pt>
                <c:pt idx="647">
                  <c:v>-2.8466000000000001E-9</c:v>
                </c:pt>
                <c:pt idx="648">
                  <c:v>-2.8402999999999998E-9</c:v>
                </c:pt>
                <c:pt idx="649">
                  <c:v>-2.8341E-9</c:v>
                </c:pt>
                <c:pt idx="650">
                  <c:v>-2.8278000000000001E-9</c:v>
                </c:pt>
                <c:pt idx="651">
                  <c:v>-2.8215999999999999E-9</c:v>
                </c:pt>
                <c:pt idx="652">
                  <c:v>-2.8153E-9</c:v>
                </c:pt>
                <c:pt idx="653">
                  <c:v>-2.8091000000000002E-9</c:v>
                </c:pt>
                <c:pt idx="654">
                  <c:v>-2.8027999999999999E-9</c:v>
                </c:pt>
                <c:pt idx="655">
                  <c:v>-2.7966E-9</c:v>
                </c:pt>
                <c:pt idx="656">
                  <c:v>-2.7903000000000002E-9</c:v>
                </c:pt>
                <c:pt idx="657">
                  <c:v>-2.7840999999999999E-9</c:v>
                </c:pt>
                <c:pt idx="658">
                  <c:v>-2.7778000000000001E-9</c:v>
                </c:pt>
                <c:pt idx="659">
                  <c:v>-2.7715999999999998E-9</c:v>
                </c:pt>
                <c:pt idx="660">
                  <c:v>-2.7653E-9</c:v>
                </c:pt>
                <c:pt idx="661">
                  <c:v>-2.7591000000000001E-9</c:v>
                </c:pt>
                <c:pt idx="662">
                  <c:v>-2.7527999999999998E-9</c:v>
                </c:pt>
                <c:pt idx="663">
                  <c:v>-2.7466E-9</c:v>
                </c:pt>
                <c:pt idx="664">
                  <c:v>-2.7403000000000001E-9</c:v>
                </c:pt>
                <c:pt idx="665">
                  <c:v>-2.7340999999999999E-9</c:v>
                </c:pt>
                <c:pt idx="666">
                  <c:v>-2.7278E-9</c:v>
                </c:pt>
                <c:pt idx="667">
                  <c:v>-2.7216000000000002E-9</c:v>
                </c:pt>
                <c:pt idx="668">
                  <c:v>-2.7152999999999999E-9</c:v>
                </c:pt>
                <c:pt idx="669">
                  <c:v>-2.7091000000000001E-9</c:v>
                </c:pt>
                <c:pt idx="670">
                  <c:v>-2.7027999999999998E-9</c:v>
                </c:pt>
                <c:pt idx="671">
                  <c:v>-2.6966E-9</c:v>
                </c:pt>
                <c:pt idx="672">
                  <c:v>-2.6903000000000001E-9</c:v>
                </c:pt>
                <c:pt idx="673">
                  <c:v>-2.6840999999999999E-9</c:v>
                </c:pt>
                <c:pt idx="674">
                  <c:v>-2.6778E-9</c:v>
                </c:pt>
                <c:pt idx="675">
                  <c:v>-2.6716000000000002E-9</c:v>
                </c:pt>
                <c:pt idx="676">
                  <c:v>-2.6652999999999999E-9</c:v>
                </c:pt>
                <c:pt idx="677">
                  <c:v>-2.6591000000000001E-9</c:v>
                </c:pt>
                <c:pt idx="678">
                  <c:v>-2.6528000000000002E-9</c:v>
                </c:pt>
                <c:pt idx="679">
                  <c:v>-2.6465999999999999E-9</c:v>
                </c:pt>
                <c:pt idx="680">
                  <c:v>-2.6403000000000001E-9</c:v>
                </c:pt>
                <c:pt idx="681">
                  <c:v>-2.6340999999999998E-9</c:v>
                </c:pt>
                <c:pt idx="682">
                  <c:v>-2.6278E-9</c:v>
                </c:pt>
                <c:pt idx="683">
                  <c:v>-2.6216000000000001E-9</c:v>
                </c:pt>
                <c:pt idx="684">
                  <c:v>-2.6152999999999999E-9</c:v>
                </c:pt>
                <c:pt idx="685">
                  <c:v>-2.6091E-9</c:v>
                </c:pt>
                <c:pt idx="686">
                  <c:v>-2.6028000000000002E-9</c:v>
                </c:pt>
                <c:pt idx="687">
                  <c:v>-2.5965999999999999E-9</c:v>
                </c:pt>
                <c:pt idx="688">
                  <c:v>-2.5903E-9</c:v>
                </c:pt>
                <c:pt idx="689">
                  <c:v>-2.5841000000000002E-9</c:v>
                </c:pt>
                <c:pt idx="690">
                  <c:v>-2.5777999999999999E-9</c:v>
                </c:pt>
                <c:pt idx="691">
                  <c:v>-2.5716000000000001E-9</c:v>
                </c:pt>
                <c:pt idx="692">
                  <c:v>-2.5652999999999998E-9</c:v>
                </c:pt>
                <c:pt idx="693">
                  <c:v>-2.5591E-9</c:v>
                </c:pt>
                <c:pt idx="694">
                  <c:v>-2.5528000000000001E-9</c:v>
                </c:pt>
                <c:pt idx="695">
                  <c:v>-2.5465999999999999E-9</c:v>
                </c:pt>
                <c:pt idx="696">
                  <c:v>-2.5403E-9</c:v>
                </c:pt>
                <c:pt idx="697">
                  <c:v>-2.5341000000000002E-9</c:v>
                </c:pt>
                <c:pt idx="698">
                  <c:v>-2.5277999999999999E-9</c:v>
                </c:pt>
                <c:pt idx="699">
                  <c:v>-2.5216000000000001E-9</c:v>
                </c:pt>
                <c:pt idx="700">
                  <c:v>-2.5153000000000002E-9</c:v>
                </c:pt>
                <c:pt idx="701">
                  <c:v>-2.5090999999999999E-9</c:v>
                </c:pt>
                <c:pt idx="702">
                  <c:v>-2.5028000000000001E-9</c:v>
                </c:pt>
                <c:pt idx="703">
                  <c:v>-2.4965999999999998E-9</c:v>
                </c:pt>
                <c:pt idx="704">
                  <c:v>-2.4903E-9</c:v>
                </c:pt>
                <c:pt idx="705">
                  <c:v>-2.4841000000000001E-9</c:v>
                </c:pt>
                <c:pt idx="706">
                  <c:v>-2.4777999999999999E-9</c:v>
                </c:pt>
                <c:pt idx="707">
                  <c:v>-2.4716E-9</c:v>
                </c:pt>
                <c:pt idx="708">
                  <c:v>-2.4653000000000002E-9</c:v>
                </c:pt>
                <c:pt idx="709">
                  <c:v>-2.4590999999999999E-9</c:v>
                </c:pt>
                <c:pt idx="710">
                  <c:v>-2.4528E-9</c:v>
                </c:pt>
                <c:pt idx="711">
                  <c:v>-2.4465999999999998E-9</c:v>
                </c:pt>
                <c:pt idx="712">
                  <c:v>-2.4402999999999999E-9</c:v>
                </c:pt>
                <c:pt idx="713">
                  <c:v>-2.4341000000000001E-9</c:v>
                </c:pt>
                <c:pt idx="714">
                  <c:v>-2.4277999999999998E-9</c:v>
                </c:pt>
                <c:pt idx="715">
                  <c:v>-2.4216E-9</c:v>
                </c:pt>
                <c:pt idx="716">
                  <c:v>-2.4153000000000001E-9</c:v>
                </c:pt>
                <c:pt idx="717">
                  <c:v>-2.4090999999999999E-9</c:v>
                </c:pt>
                <c:pt idx="718">
                  <c:v>-2.4028E-9</c:v>
                </c:pt>
                <c:pt idx="719">
                  <c:v>-2.3966000000000002E-9</c:v>
                </c:pt>
                <c:pt idx="720">
                  <c:v>-2.3902999999999999E-9</c:v>
                </c:pt>
                <c:pt idx="721">
                  <c:v>-2.3841000000000001E-9</c:v>
                </c:pt>
                <c:pt idx="722">
                  <c:v>-2.3778000000000002E-9</c:v>
                </c:pt>
                <c:pt idx="723">
                  <c:v>-2.3716E-9</c:v>
                </c:pt>
                <c:pt idx="724">
                  <c:v>-2.3653000000000001E-9</c:v>
                </c:pt>
                <c:pt idx="725">
                  <c:v>-2.3590999999999998E-9</c:v>
                </c:pt>
                <c:pt idx="726">
                  <c:v>-2.3528E-9</c:v>
                </c:pt>
                <c:pt idx="727">
                  <c:v>-2.3466000000000001E-9</c:v>
                </c:pt>
                <c:pt idx="728">
                  <c:v>-2.3402999999999999E-9</c:v>
                </c:pt>
                <c:pt idx="729">
                  <c:v>-2.3341E-9</c:v>
                </c:pt>
                <c:pt idx="730">
                  <c:v>-2.3278000000000002E-9</c:v>
                </c:pt>
                <c:pt idx="731">
                  <c:v>-2.3215999999999999E-9</c:v>
                </c:pt>
                <c:pt idx="732">
                  <c:v>-2.3153000000000001E-9</c:v>
                </c:pt>
                <c:pt idx="733">
                  <c:v>-2.3090999999999998E-9</c:v>
                </c:pt>
                <c:pt idx="734">
                  <c:v>-2.3027999999999999E-9</c:v>
                </c:pt>
                <c:pt idx="735">
                  <c:v>-2.2966000000000001E-9</c:v>
                </c:pt>
                <c:pt idx="736">
                  <c:v>-2.2902999999999998E-9</c:v>
                </c:pt>
                <c:pt idx="737">
                  <c:v>-2.2841E-9</c:v>
                </c:pt>
                <c:pt idx="738">
                  <c:v>-2.2778000000000001E-9</c:v>
                </c:pt>
                <c:pt idx="739">
                  <c:v>-2.2715999999999999E-9</c:v>
                </c:pt>
                <c:pt idx="740">
                  <c:v>-2.2653E-9</c:v>
                </c:pt>
                <c:pt idx="741">
                  <c:v>-2.2591000000000002E-9</c:v>
                </c:pt>
                <c:pt idx="742">
                  <c:v>-2.2527999999999999E-9</c:v>
                </c:pt>
                <c:pt idx="743">
                  <c:v>-2.2466000000000001E-9</c:v>
                </c:pt>
                <c:pt idx="744">
                  <c:v>-2.2402999999999998E-9</c:v>
                </c:pt>
                <c:pt idx="745">
                  <c:v>-2.2341E-9</c:v>
                </c:pt>
                <c:pt idx="746">
                  <c:v>-2.2278000000000001E-9</c:v>
                </c:pt>
                <c:pt idx="747">
                  <c:v>-2.2215999999999999E-9</c:v>
                </c:pt>
                <c:pt idx="748">
                  <c:v>-2.2153E-9</c:v>
                </c:pt>
                <c:pt idx="749">
                  <c:v>-2.2091000000000002E-9</c:v>
                </c:pt>
                <c:pt idx="750">
                  <c:v>-2.2027999999999999E-9</c:v>
                </c:pt>
                <c:pt idx="751">
                  <c:v>-2.1966E-9</c:v>
                </c:pt>
                <c:pt idx="752">
                  <c:v>-2.1903000000000002E-9</c:v>
                </c:pt>
                <c:pt idx="753">
                  <c:v>-2.1840999999999999E-9</c:v>
                </c:pt>
                <c:pt idx="754">
                  <c:v>-2.1778000000000001E-9</c:v>
                </c:pt>
                <c:pt idx="755">
                  <c:v>-2.1715999999999998E-9</c:v>
                </c:pt>
                <c:pt idx="756">
                  <c:v>-2.1653E-9</c:v>
                </c:pt>
                <c:pt idx="757">
                  <c:v>-2.1591000000000001E-9</c:v>
                </c:pt>
                <c:pt idx="758">
                  <c:v>-2.1527999999999998E-9</c:v>
                </c:pt>
                <c:pt idx="759">
                  <c:v>-2.1466E-9</c:v>
                </c:pt>
                <c:pt idx="760">
                  <c:v>-2.1403000000000001E-9</c:v>
                </c:pt>
                <c:pt idx="761">
                  <c:v>-2.1340999999999999E-9</c:v>
                </c:pt>
                <c:pt idx="762">
                  <c:v>-2.1278E-9</c:v>
                </c:pt>
                <c:pt idx="763">
                  <c:v>-2.1216000000000002E-9</c:v>
                </c:pt>
                <c:pt idx="764">
                  <c:v>-2.1152999999999999E-9</c:v>
                </c:pt>
                <c:pt idx="765">
                  <c:v>-2.1091000000000001E-9</c:v>
                </c:pt>
                <c:pt idx="766">
                  <c:v>-2.1027999999999998E-9</c:v>
                </c:pt>
                <c:pt idx="767">
                  <c:v>-2.0966E-9</c:v>
                </c:pt>
                <c:pt idx="768">
                  <c:v>-2.0903000000000001E-9</c:v>
                </c:pt>
                <c:pt idx="769">
                  <c:v>-2.0840999999999999E-9</c:v>
                </c:pt>
                <c:pt idx="770">
                  <c:v>-2.0778E-9</c:v>
                </c:pt>
                <c:pt idx="771">
                  <c:v>-2.0716000000000002E-9</c:v>
                </c:pt>
                <c:pt idx="772">
                  <c:v>-2.0652999999999999E-9</c:v>
                </c:pt>
                <c:pt idx="773">
                  <c:v>-2.0591000000000001E-9</c:v>
                </c:pt>
                <c:pt idx="774">
                  <c:v>-2.0528000000000002E-9</c:v>
                </c:pt>
                <c:pt idx="775">
                  <c:v>-2.0465999999999999E-9</c:v>
                </c:pt>
                <c:pt idx="776">
                  <c:v>-2.0403000000000001E-9</c:v>
                </c:pt>
                <c:pt idx="777">
                  <c:v>-2.0340999999999998E-9</c:v>
                </c:pt>
                <c:pt idx="778">
                  <c:v>-2.0278E-9</c:v>
                </c:pt>
                <c:pt idx="779">
                  <c:v>-2.0216000000000001E-9</c:v>
                </c:pt>
                <c:pt idx="780">
                  <c:v>-2.0152999999999999E-9</c:v>
                </c:pt>
                <c:pt idx="781">
                  <c:v>-2.0091E-9</c:v>
                </c:pt>
                <c:pt idx="782">
                  <c:v>-2.0028000000000002E-9</c:v>
                </c:pt>
                <c:pt idx="783">
                  <c:v>-1.9965999999999999E-9</c:v>
                </c:pt>
                <c:pt idx="784">
                  <c:v>-1.9903E-9</c:v>
                </c:pt>
                <c:pt idx="785">
                  <c:v>-1.9840999999999998E-9</c:v>
                </c:pt>
                <c:pt idx="786">
                  <c:v>-1.9777999999999999E-9</c:v>
                </c:pt>
                <c:pt idx="787">
                  <c:v>-1.9716000000000001E-9</c:v>
                </c:pt>
                <c:pt idx="788">
                  <c:v>-1.9652999999999998E-9</c:v>
                </c:pt>
                <c:pt idx="789">
                  <c:v>-1.9591E-9</c:v>
                </c:pt>
                <c:pt idx="790">
                  <c:v>-1.9528000000000001E-9</c:v>
                </c:pt>
                <c:pt idx="791">
                  <c:v>-1.9465999999999999E-9</c:v>
                </c:pt>
                <c:pt idx="792">
                  <c:v>-1.9403E-9</c:v>
                </c:pt>
                <c:pt idx="793">
                  <c:v>-1.9341000000000002E-9</c:v>
                </c:pt>
                <c:pt idx="794">
                  <c:v>-1.9277999999999999E-9</c:v>
                </c:pt>
                <c:pt idx="795">
                  <c:v>-1.9216000000000001E-9</c:v>
                </c:pt>
                <c:pt idx="796">
                  <c:v>-1.9153000000000002E-9</c:v>
                </c:pt>
                <c:pt idx="797">
                  <c:v>-1.9091E-9</c:v>
                </c:pt>
                <c:pt idx="798">
                  <c:v>-1.9028000000000001E-9</c:v>
                </c:pt>
                <c:pt idx="799">
                  <c:v>-1.8965999999999998E-9</c:v>
                </c:pt>
                <c:pt idx="800">
                  <c:v>-1.8903E-9</c:v>
                </c:pt>
                <c:pt idx="801">
                  <c:v>-1.8841000000000001E-9</c:v>
                </c:pt>
                <c:pt idx="802">
                  <c:v>-1.8777999999999999E-9</c:v>
                </c:pt>
                <c:pt idx="803">
                  <c:v>-1.8716E-9</c:v>
                </c:pt>
                <c:pt idx="804">
                  <c:v>-1.8653000000000002E-9</c:v>
                </c:pt>
                <c:pt idx="805">
                  <c:v>-1.8590999999999999E-9</c:v>
                </c:pt>
                <c:pt idx="806">
                  <c:v>-1.8528000000000001E-9</c:v>
                </c:pt>
                <c:pt idx="807">
                  <c:v>-1.8466E-9</c:v>
                </c:pt>
                <c:pt idx="808">
                  <c:v>-1.8402999999999999E-9</c:v>
                </c:pt>
                <c:pt idx="809">
                  <c:v>-1.8340999999999999E-9</c:v>
                </c:pt>
                <c:pt idx="810">
                  <c:v>-1.8278E-9</c:v>
                </c:pt>
                <c:pt idx="811">
                  <c:v>-1.8216E-9</c:v>
                </c:pt>
                <c:pt idx="812">
                  <c:v>-1.8152999999999999E-9</c:v>
                </c:pt>
                <c:pt idx="813">
                  <c:v>-1.8091000000000001E-9</c:v>
                </c:pt>
                <c:pt idx="814">
                  <c:v>-1.8028E-9</c:v>
                </c:pt>
                <c:pt idx="815">
                  <c:v>-1.7966E-9</c:v>
                </c:pt>
                <c:pt idx="816">
                  <c:v>-1.7902999999999999E-9</c:v>
                </c:pt>
                <c:pt idx="817">
                  <c:v>-1.7841000000000001E-9</c:v>
                </c:pt>
                <c:pt idx="818">
                  <c:v>-1.7778E-9</c:v>
                </c:pt>
                <c:pt idx="819">
                  <c:v>-1.7716E-9</c:v>
                </c:pt>
                <c:pt idx="820">
                  <c:v>-1.7653000000000001E-9</c:v>
                </c:pt>
                <c:pt idx="821">
                  <c:v>-1.7591000000000001E-9</c:v>
                </c:pt>
                <c:pt idx="822">
                  <c:v>-1.7528E-9</c:v>
                </c:pt>
                <c:pt idx="823">
                  <c:v>-1.7465999999999999E-9</c:v>
                </c:pt>
                <c:pt idx="824">
                  <c:v>-1.7403000000000001E-9</c:v>
                </c:pt>
                <c:pt idx="825">
                  <c:v>-1.7341E-9</c:v>
                </c:pt>
                <c:pt idx="826">
                  <c:v>-1.7278E-9</c:v>
                </c:pt>
                <c:pt idx="827">
                  <c:v>-1.7215999999999999E-9</c:v>
                </c:pt>
                <c:pt idx="828">
                  <c:v>-1.7153000000000001E-9</c:v>
                </c:pt>
                <c:pt idx="829">
                  <c:v>-1.7091E-9</c:v>
                </c:pt>
                <c:pt idx="830">
                  <c:v>-1.7028E-9</c:v>
                </c:pt>
                <c:pt idx="831">
                  <c:v>-1.6965999999999999E-9</c:v>
                </c:pt>
                <c:pt idx="832">
                  <c:v>-1.6903E-9</c:v>
                </c:pt>
                <c:pt idx="833">
                  <c:v>-1.6841E-9</c:v>
                </c:pt>
                <c:pt idx="834">
                  <c:v>-1.6777999999999999E-9</c:v>
                </c:pt>
                <c:pt idx="835">
                  <c:v>-1.6716000000000001E-9</c:v>
                </c:pt>
                <c:pt idx="836">
                  <c:v>-1.6653E-9</c:v>
                </c:pt>
                <c:pt idx="837">
                  <c:v>-1.6591E-9</c:v>
                </c:pt>
                <c:pt idx="838">
                  <c:v>-1.6527999999999999E-9</c:v>
                </c:pt>
                <c:pt idx="839">
                  <c:v>-1.6466000000000001E-9</c:v>
                </c:pt>
                <c:pt idx="840">
                  <c:v>-1.6403E-9</c:v>
                </c:pt>
                <c:pt idx="841">
                  <c:v>-1.6341E-9</c:v>
                </c:pt>
                <c:pt idx="842">
                  <c:v>-1.6277999999999999E-9</c:v>
                </c:pt>
                <c:pt idx="843">
                  <c:v>-1.6216000000000001E-9</c:v>
                </c:pt>
                <c:pt idx="844">
                  <c:v>-1.6153E-9</c:v>
                </c:pt>
                <c:pt idx="845">
                  <c:v>-1.6091E-9</c:v>
                </c:pt>
                <c:pt idx="846">
                  <c:v>-1.6028000000000001E-9</c:v>
                </c:pt>
                <c:pt idx="847">
                  <c:v>-1.5966E-9</c:v>
                </c:pt>
                <c:pt idx="848">
                  <c:v>-1.5903E-9</c:v>
                </c:pt>
                <c:pt idx="849">
                  <c:v>-1.5840999999999999E-9</c:v>
                </c:pt>
                <c:pt idx="850">
                  <c:v>-1.5778000000000001E-9</c:v>
                </c:pt>
                <c:pt idx="851">
                  <c:v>-1.5716E-9</c:v>
                </c:pt>
                <c:pt idx="852">
                  <c:v>-1.5653E-9</c:v>
                </c:pt>
                <c:pt idx="853">
                  <c:v>-1.5590999999999999E-9</c:v>
                </c:pt>
                <c:pt idx="854">
                  <c:v>-1.5528000000000001E-9</c:v>
                </c:pt>
                <c:pt idx="855">
                  <c:v>-1.5466E-9</c:v>
                </c:pt>
                <c:pt idx="856">
                  <c:v>-1.5402999999999999E-9</c:v>
                </c:pt>
                <c:pt idx="857">
                  <c:v>-1.5340999999999999E-9</c:v>
                </c:pt>
                <c:pt idx="858">
                  <c:v>-1.5278E-9</c:v>
                </c:pt>
                <c:pt idx="859">
                  <c:v>-1.5216E-9</c:v>
                </c:pt>
                <c:pt idx="860">
                  <c:v>-1.5152999999999999E-9</c:v>
                </c:pt>
                <c:pt idx="861">
                  <c:v>-1.5091000000000001E-9</c:v>
                </c:pt>
                <c:pt idx="862">
                  <c:v>-1.5028E-9</c:v>
                </c:pt>
                <c:pt idx="863">
                  <c:v>-1.4966E-9</c:v>
                </c:pt>
                <c:pt idx="864">
                  <c:v>-1.4902999999999999E-9</c:v>
                </c:pt>
                <c:pt idx="865">
                  <c:v>-1.4841000000000001E-9</c:v>
                </c:pt>
                <c:pt idx="866">
                  <c:v>-1.4778E-9</c:v>
                </c:pt>
                <c:pt idx="867">
                  <c:v>-1.4716E-9</c:v>
                </c:pt>
                <c:pt idx="868">
                  <c:v>-1.4653000000000001E-9</c:v>
                </c:pt>
                <c:pt idx="869">
                  <c:v>-1.4591000000000001E-9</c:v>
                </c:pt>
                <c:pt idx="870">
                  <c:v>-1.4528E-9</c:v>
                </c:pt>
                <c:pt idx="871">
                  <c:v>-1.4465999999999999E-9</c:v>
                </c:pt>
                <c:pt idx="872">
                  <c:v>-1.4403000000000001E-9</c:v>
                </c:pt>
                <c:pt idx="873">
                  <c:v>-1.4341E-9</c:v>
                </c:pt>
                <c:pt idx="874">
                  <c:v>-1.4278E-9</c:v>
                </c:pt>
                <c:pt idx="875">
                  <c:v>-1.4215999999999999E-9</c:v>
                </c:pt>
                <c:pt idx="876">
                  <c:v>-1.4153000000000001E-9</c:v>
                </c:pt>
                <c:pt idx="877">
                  <c:v>-1.4091E-9</c:v>
                </c:pt>
                <c:pt idx="878">
                  <c:v>-1.4028E-9</c:v>
                </c:pt>
                <c:pt idx="879">
                  <c:v>-1.3965999999999999E-9</c:v>
                </c:pt>
                <c:pt idx="880">
                  <c:v>-1.3903E-9</c:v>
                </c:pt>
                <c:pt idx="881">
                  <c:v>-1.3841E-9</c:v>
                </c:pt>
                <c:pt idx="882">
                  <c:v>-1.3777999999999999E-9</c:v>
                </c:pt>
                <c:pt idx="883">
                  <c:v>-1.3716000000000001E-9</c:v>
                </c:pt>
                <c:pt idx="884">
                  <c:v>-1.3653E-9</c:v>
                </c:pt>
                <c:pt idx="885">
                  <c:v>-1.3591E-9</c:v>
                </c:pt>
                <c:pt idx="886">
                  <c:v>-1.3527999999999999E-9</c:v>
                </c:pt>
                <c:pt idx="887">
                  <c:v>-1.3466000000000001E-9</c:v>
                </c:pt>
                <c:pt idx="888">
                  <c:v>-1.3403E-9</c:v>
                </c:pt>
                <c:pt idx="889">
                  <c:v>-1.3341E-9</c:v>
                </c:pt>
                <c:pt idx="890">
                  <c:v>-1.3277999999999999E-9</c:v>
                </c:pt>
                <c:pt idx="891">
                  <c:v>-1.3216000000000001E-9</c:v>
                </c:pt>
                <c:pt idx="892">
                  <c:v>-1.3153E-9</c:v>
                </c:pt>
                <c:pt idx="893">
                  <c:v>-1.3091E-9</c:v>
                </c:pt>
                <c:pt idx="894">
                  <c:v>-1.3028000000000001E-9</c:v>
                </c:pt>
                <c:pt idx="895">
                  <c:v>-1.2966000000000001E-9</c:v>
                </c:pt>
                <c:pt idx="896">
                  <c:v>-1.2903E-9</c:v>
                </c:pt>
                <c:pt idx="897">
                  <c:v>-1.2840999999999999E-9</c:v>
                </c:pt>
                <c:pt idx="898">
                  <c:v>-1.2778000000000001E-9</c:v>
                </c:pt>
                <c:pt idx="899">
                  <c:v>-1.2716E-9</c:v>
                </c:pt>
                <c:pt idx="900">
                  <c:v>-1.2653E-9</c:v>
                </c:pt>
                <c:pt idx="901">
                  <c:v>-1.2590999999999999E-9</c:v>
                </c:pt>
                <c:pt idx="902">
                  <c:v>-1.2528000000000001E-9</c:v>
                </c:pt>
                <c:pt idx="903">
                  <c:v>-1.2466E-9</c:v>
                </c:pt>
                <c:pt idx="904">
                  <c:v>-1.2402999999999999E-9</c:v>
                </c:pt>
                <c:pt idx="905">
                  <c:v>-1.2340999999999999E-9</c:v>
                </c:pt>
                <c:pt idx="906">
                  <c:v>-1.2278E-9</c:v>
                </c:pt>
                <c:pt idx="907">
                  <c:v>-1.2216E-9</c:v>
                </c:pt>
                <c:pt idx="908">
                  <c:v>-1.2152999999999999E-9</c:v>
                </c:pt>
                <c:pt idx="909">
                  <c:v>-1.2091000000000001E-9</c:v>
                </c:pt>
                <c:pt idx="910">
                  <c:v>-1.2028E-9</c:v>
                </c:pt>
                <c:pt idx="911">
                  <c:v>-1.1966E-9</c:v>
                </c:pt>
                <c:pt idx="912">
                  <c:v>-1.1902999999999999E-9</c:v>
                </c:pt>
                <c:pt idx="913">
                  <c:v>-1.1841000000000001E-9</c:v>
                </c:pt>
                <c:pt idx="914">
                  <c:v>-1.1778E-9</c:v>
                </c:pt>
                <c:pt idx="915">
                  <c:v>-1.1716E-9</c:v>
                </c:pt>
                <c:pt idx="916">
                  <c:v>-1.1653000000000001E-9</c:v>
                </c:pt>
                <c:pt idx="917">
                  <c:v>-1.1591000000000001E-9</c:v>
                </c:pt>
                <c:pt idx="918">
                  <c:v>-1.1528E-9</c:v>
                </c:pt>
                <c:pt idx="919">
                  <c:v>-1.1465999999999999E-9</c:v>
                </c:pt>
                <c:pt idx="920">
                  <c:v>-1.1403000000000001E-9</c:v>
                </c:pt>
                <c:pt idx="921">
                  <c:v>-1.1341E-9</c:v>
                </c:pt>
                <c:pt idx="922">
                  <c:v>-1.1278E-9</c:v>
                </c:pt>
                <c:pt idx="923">
                  <c:v>-1.1215999999999999E-9</c:v>
                </c:pt>
                <c:pt idx="924">
                  <c:v>-1.1153000000000001E-9</c:v>
                </c:pt>
                <c:pt idx="925">
                  <c:v>-1.1091E-9</c:v>
                </c:pt>
                <c:pt idx="926">
                  <c:v>-1.1028E-9</c:v>
                </c:pt>
                <c:pt idx="927">
                  <c:v>-1.0965999999999999E-9</c:v>
                </c:pt>
                <c:pt idx="928">
                  <c:v>-1.0903000000000001E-9</c:v>
                </c:pt>
                <c:pt idx="929">
                  <c:v>-1.0841E-9</c:v>
                </c:pt>
                <c:pt idx="930">
                  <c:v>-1.0777999999999999E-9</c:v>
                </c:pt>
                <c:pt idx="931">
                  <c:v>-1.0715999999999999E-9</c:v>
                </c:pt>
                <c:pt idx="932">
                  <c:v>-1.0653E-9</c:v>
                </c:pt>
                <c:pt idx="933">
                  <c:v>-1.0591E-9</c:v>
                </c:pt>
                <c:pt idx="934">
                  <c:v>-1.0527999999999999E-9</c:v>
                </c:pt>
                <c:pt idx="935">
                  <c:v>-1.0466000000000001E-9</c:v>
                </c:pt>
                <c:pt idx="936">
                  <c:v>-1.0403E-9</c:v>
                </c:pt>
                <c:pt idx="937">
                  <c:v>-1.0341E-9</c:v>
                </c:pt>
                <c:pt idx="938">
                  <c:v>-1.0277999999999999E-9</c:v>
                </c:pt>
                <c:pt idx="939">
                  <c:v>-1.0216000000000001E-9</c:v>
                </c:pt>
                <c:pt idx="940">
                  <c:v>-1.0153E-9</c:v>
                </c:pt>
                <c:pt idx="941">
                  <c:v>-1.0091E-9</c:v>
                </c:pt>
                <c:pt idx="942">
                  <c:v>-1.0028000000000001E-9</c:v>
                </c:pt>
                <c:pt idx="943">
                  <c:v>-9.9660000000000005E-10</c:v>
                </c:pt>
                <c:pt idx="944">
                  <c:v>-9.9029999999999998E-10</c:v>
                </c:pt>
                <c:pt idx="945">
                  <c:v>-9.8409999999999994E-10</c:v>
                </c:pt>
                <c:pt idx="946">
                  <c:v>-9.7780000000000008E-10</c:v>
                </c:pt>
                <c:pt idx="947">
                  <c:v>-9.7160000000000004E-10</c:v>
                </c:pt>
                <c:pt idx="948">
                  <c:v>-9.6529999999999996E-10</c:v>
                </c:pt>
                <c:pt idx="949">
                  <c:v>-9.5909999999999992E-10</c:v>
                </c:pt>
                <c:pt idx="950">
                  <c:v>-9.5280000000000006E-10</c:v>
                </c:pt>
                <c:pt idx="951">
                  <c:v>-9.4660000000000002E-10</c:v>
                </c:pt>
                <c:pt idx="952">
                  <c:v>-9.4029999999999995E-10</c:v>
                </c:pt>
                <c:pt idx="953">
                  <c:v>-9.3409999999999991E-10</c:v>
                </c:pt>
                <c:pt idx="954">
                  <c:v>-9.2780000000000004E-10</c:v>
                </c:pt>
                <c:pt idx="955">
                  <c:v>-9.216E-10</c:v>
                </c:pt>
                <c:pt idx="956">
                  <c:v>-9.1530000000000003E-10</c:v>
                </c:pt>
                <c:pt idx="957">
                  <c:v>-9.0909999999999999E-10</c:v>
                </c:pt>
                <c:pt idx="958">
                  <c:v>-9.0280000000000003E-10</c:v>
                </c:pt>
                <c:pt idx="959">
                  <c:v>-8.9659999999999999E-10</c:v>
                </c:pt>
                <c:pt idx="960">
                  <c:v>-8.9030000000000002E-10</c:v>
                </c:pt>
                <c:pt idx="961">
                  <c:v>-8.8409999999999998E-10</c:v>
                </c:pt>
                <c:pt idx="962">
                  <c:v>-8.7780000000000001E-10</c:v>
                </c:pt>
                <c:pt idx="963">
                  <c:v>-8.7159999999999997E-10</c:v>
                </c:pt>
                <c:pt idx="964">
                  <c:v>-8.653E-10</c:v>
                </c:pt>
                <c:pt idx="965">
                  <c:v>-8.5909999999999996E-10</c:v>
                </c:pt>
                <c:pt idx="966">
                  <c:v>-8.5279999999999999E-10</c:v>
                </c:pt>
                <c:pt idx="967">
                  <c:v>-8.4659999999999995E-10</c:v>
                </c:pt>
                <c:pt idx="968">
                  <c:v>-8.4029999999999998E-10</c:v>
                </c:pt>
                <c:pt idx="969">
                  <c:v>-8.3410000000000005E-10</c:v>
                </c:pt>
                <c:pt idx="970">
                  <c:v>-8.2779999999999997E-10</c:v>
                </c:pt>
                <c:pt idx="971">
                  <c:v>-8.2160000000000004E-10</c:v>
                </c:pt>
                <c:pt idx="972">
                  <c:v>-8.1529999999999997E-10</c:v>
                </c:pt>
                <c:pt idx="973">
                  <c:v>-8.0910000000000003E-10</c:v>
                </c:pt>
                <c:pt idx="974">
                  <c:v>-8.0279999999999996E-10</c:v>
                </c:pt>
                <c:pt idx="975">
                  <c:v>-7.9660000000000002E-10</c:v>
                </c:pt>
                <c:pt idx="976">
                  <c:v>-7.9029999999999995E-10</c:v>
                </c:pt>
                <c:pt idx="977">
                  <c:v>-7.8410000000000001E-10</c:v>
                </c:pt>
                <c:pt idx="978">
                  <c:v>-7.7780000000000004E-10</c:v>
                </c:pt>
                <c:pt idx="979">
                  <c:v>-7.716E-10</c:v>
                </c:pt>
                <c:pt idx="980">
                  <c:v>-7.6530000000000004E-10</c:v>
                </c:pt>
                <c:pt idx="981">
                  <c:v>-7.5909999999999999E-10</c:v>
                </c:pt>
                <c:pt idx="982">
                  <c:v>-7.5280000000000003E-10</c:v>
                </c:pt>
                <c:pt idx="983">
                  <c:v>-7.4659999999999999E-10</c:v>
                </c:pt>
                <c:pt idx="984">
                  <c:v>-7.4030000000000002E-10</c:v>
                </c:pt>
                <c:pt idx="985">
                  <c:v>-7.3409999999999998E-10</c:v>
                </c:pt>
                <c:pt idx="986">
                  <c:v>-7.2780000000000001E-10</c:v>
                </c:pt>
                <c:pt idx="987">
                  <c:v>-7.2159999999999997E-10</c:v>
                </c:pt>
                <c:pt idx="988">
                  <c:v>-7.153E-10</c:v>
                </c:pt>
                <c:pt idx="989">
                  <c:v>-7.0909999999999996E-10</c:v>
                </c:pt>
                <c:pt idx="990">
                  <c:v>-7.0279999999999999E-10</c:v>
                </c:pt>
                <c:pt idx="991">
                  <c:v>-6.9659999999999995E-10</c:v>
                </c:pt>
                <c:pt idx="992">
                  <c:v>-6.9029999999999998E-10</c:v>
                </c:pt>
                <c:pt idx="993">
                  <c:v>-6.8410000000000005E-10</c:v>
                </c:pt>
                <c:pt idx="994">
                  <c:v>-6.7779999999999998E-10</c:v>
                </c:pt>
                <c:pt idx="995">
                  <c:v>-6.7160000000000004E-10</c:v>
                </c:pt>
                <c:pt idx="996">
                  <c:v>-6.6529999999999997E-10</c:v>
                </c:pt>
                <c:pt idx="997">
                  <c:v>-6.5910000000000003E-10</c:v>
                </c:pt>
                <c:pt idx="998">
                  <c:v>-6.5279999999999996E-10</c:v>
                </c:pt>
                <c:pt idx="999">
                  <c:v>-6.4660000000000002E-10</c:v>
                </c:pt>
                <c:pt idx="1000">
                  <c:v>-6.4029999999999995E-10</c:v>
                </c:pt>
                <c:pt idx="1001">
                  <c:v>-6.3410000000000001E-10</c:v>
                </c:pt>
                <c:pt idx="1002">
                  <c:v>-6.2780000000000004E-10</c:v>
                </c:pt>
                <c:pt idx="1003">
                  <c:v>-6.216E-10</c:v>
                </c:pt>
                <c:pt idx="1004">
                  <c:v>-6.1530000000000004E-10</c:v>
                </c:pt>
                <c:pt idx="1005">
                  <c:v>-6.091E-10</c:v>
                </c:pt>
                <c:pt idx="1006">
                  <c:v>-6.0280000000000003E-10</c:v>
                </c:pt>
                <c:pt idx="1007">
                  <c:v>-5.9659999999999999E-10</c:v>
                </c:pt>
                <c:pt idx="1008">
                  <c:v>-5.9030000000000002E-10</c:v>
                </c:pt>
                <c:pt idx="1009">
                  <c:v>-5.8409999999999998E-10</c:v>
                </c:pt>
                <c:pt idx="1010">
                  <c:v>-5.7780000000000001E-10</c:v>
                </c:pt>
                <c:pt idx="1011">
                  <c:v>-5.7159999999999997E-10</c:v>
                </c:pt>
                <c:pt idx="1012">
                  <c:v>-5.653E-10</c:v>
                </c:pt>
                <c:pt idx="1013">
                  <c:v>-5.5909999999999996E-10</c:v>
                </c:pt>
                <c:pt idx="1014">
                  <c:v>-5.5279999999999999E-10</c:v>
                </c:pt>
                <c:pt idx="1015">
                  <c:v>-5.4659999999999995E-10</c:v>
                </c:pt>
                <c:pt idx="1016">
                  <c:v>-5.4029999999999999E-10</c:v>
                </c:pt>
                <c:pt idx="1017">
                  <c:v>-5.3410000000000005E-10</c:v>
                </c:pt>
                <c:pt idx="1018">
                  <c:v>-5.2779999999999998E-10</c:v>
                </c:pt>
                <c:pt idx="1019">
                  <c:v>-5.2160000000000004E-10</c:v>
                </c:pt>
                <c:pt idx="1020">
                  <c:v>-5.1529999999999997E-10</c:v>
                </c:pt>
                <c:pt idx="1021">
                  <c:v>-5.0910000000000003E-10</c:v>
                </c:pt>
                <c:pt idx="1022">
                  <c:v>-5.0279999999999996E-10</c:v>
                </c:pt>
                <c:pt idx="1023">
                  <c:v>-4.9660000000000002E-10</c:v>
                </c:pt>
                <c:pt idx="1024">
                  <c:v>-4.9029999999999995E-10</c:v>
                </c:pt>
                <c:pt idx="1025">
                  <c:v>-4.8410000000000001E-10</c:v>
                </c:pt>
                <c:pt idx="1026">
                  <c:v>-4.7780000000000005E-10</c:v>
                </c:pt>
                <c:pt idx="1027">
                  <c:v>-4.7160000000000001E-10</c:v>
                </c:pt>
                <c:pt idx="1028">
                  <c:v>-4.6529999999999999E-10</c:v>
                </c:pt>
                <c:pt idx="1029">
                  <c:v>-4.591E-10</c:v>
                </c:pt>
                <c:pt idx="1030">
                  <c:v>-4.5279999999999998E-10</c:v>
                </c:pt>
                <c:pt idx="1031">
                  <c:v>-4.4659999999999999E-10</c:v>
                </c:pt>
                <c:pt idx="1032">
                  <c:v>-4.4030000000000002E-10</c:v>
                </c:pt>
                <c:pt idx="1033">
                  <c:v>-4.3409999999999998E-10</c:v>
                </c:pt>
                <c:pt idx="1034">
                  <c:v>-4.2780000000000001E-10</c:v>
                </c:pt>
                <c:pt idx="1035">
                  <c:v>-4.2160000000000002E-10</c:v>
                </c:pt>
                <c:pt idx="1036">
                  <c:v>-4.153E-10</c:v>
                </c:pt>
                <c:pt idx="1037">
                  <c:v>-4.0910000000000001E-10</c:v>
                </c:pt>
                <c:pt idx="1038">
                  <c:v>-4.0279999999999999E-10</c:v>
                </c:pt>
                <c:pt idx="1039">
                  <c:v>-3.9660000000000001E-10</c:v>
                </c:pt>
                <c:pt idx="1040">
                  <c:v>-3.9029999999999999E-10</c:v>
                </c:pt>
                <c:pt idx="1041">
                  <c:v>-3.841E-10</c:v>
                </c:pt>
                <c:pt idx="1042">
                  <c:v>-3.7779999999999998E-10</c:v>
                </c:pt>
                <c:pt idx="1043">
                  <c:v>-3.7159999999999999E-10</c:v>
                </c:pt>
                <c:pt idx="1044">
                  <c:v>-3.6530000000000002E-10</c:v>
                </c:pt>
                <c:pt idx="1045">
                  <c:v>-3.5909999999999998E-10</c:v>
                </c:pt>
                <c:pt idx="1046">
                  <c:v>-3.5280000000000001E-10</c:v>
                </c:pt>
                <c:pt idx="1047">
                  <c:v>-3.4660000000000002E-10</c:v>
                </c:pt>
                <c:pt idx="1048">
                  <c:v>-3.403E-10</c:v>
                </c:pt>
                <c:pt idx="1049">
                  <c:v>-3.3410000000000001E-10</c:v>
                </c:pt>
                <c:pt idx="1050">
                  <c:v>-3.278E-10</c:v>
                </c:pt>
                <c:pt idx="1051">
                  <c:v>-3.2160000000000001E-10</c:v>
                </c:pt>
                <c:pt idx="1052">
                  <c:v>-3.1529999999999999E-10</c:v>
                </c:pt>
                <c:pt idx="1053">
                  <c:v>-3.091E-10</c:v>
                </c:pt>
                <c:pt idx="1054">
                  <c:v>-3.0279999999999998E-10</c:v>
                </c:pt>
                <c:pt idx="1055">
                  <c:v>-2.9659999999999999E-10</c:v>
                </c:pt>
                <c:pt idx="1056">
                  <c:v>-2.9030000000000002E-10</c:v>
                </c:pt>
                <c:pt idx="1057">
                  <c:v>-2.8409999999999998E-10</c:v>
                </c:pt>
                <c:pt idx="1058">
                  <c:v>-2.7780000000000001E-10</c:v>
                </c:pt>
                <c:pt idx="1059">
                  <c:v>-2.7160000000000002E-10</c:v>
                </c:pt>
                <c:pt idx="1060">
                  <c:v>-2.653E-10</c:v>
                </c:pt>
                <c:pt idx="1061">
                  <c:v>-2.5910000000000002E-10</c:v>
                </c:pt>
                <c:pt idx="1062">
                  <c:v>-2.528E-10</c:v>
                </c:pt>
                <c:pt idx="1063">
                  <c:v>-2.4660000000000001E-10</c:v>
                </c:pt>
                <c:pt idx="1064">
                  <c:v>-2.4029999999999999E-10</c:v>
                </c:pt>
                <c:pt idx="1065">
                  <c:v>-2.341E-10</c:v>
                </c:pt>
                <c:pt idx="1066">
                  <c:v>-2.278E-10</c:v>
                </c:pt>
                <c:pt idx="1067">
                  <c:v>-2.2159999999999999E-10</c:v>
                </c:pt>
                <c:pt idx="1068">
                  <c:v>-2.153E-10</c:v>
                </c:pt>
                <c:pt idx="1069">
                  <c:v>-2.0910000000000001E-10</c:v>
                </c:pt>
                <c:pt idx="1070">
                  <c:v>-2.0279999999999999E-10</c:v>
                </c:pt>
                <c:pt idx="1071">
                  <c:v>-1.966E-10</c:v>
                </c:pt>
                <c:pt idx="1072">
                  <c:v>-1.903E-10</c:v>
                </c:pt>
                <c:pt idx="1073">
                  <c:v>-1.8409999999999999E-10</c:v>
                </c:pt>
                <c:pt idx="1074">
                  <c:v>-1.778E-10</c:v>
                </c:pt>
                <c:pt idx="1075">
                  <c:v>-1.7160000000000001E-10</c:v>
                </c:pt>
                <c:pt idx="1076">
                  <c:v>-1.6529999999999999E-10</c:v>
                </c:pt>
                <c:pt idx="1077">
                  <c:v>-1.591E-10</c:v>
                </c:pt>
                <c:pt idx="1078">
                  <c:v>-1.528E-10</c:v>
                </c:pt>
                <c:pt idx="1079">
                  <c:v>-1.4659999999999999E-10</c:v>
                </c:pt>
                <c:pt idx="1080">
                  <c:v>-1.403E-10</c:v>
                </c:pt>
                <c:pt idx="1081">
                  <c:v>-1.3410000000000001E-10</c:v>
                </c:pt>
                <c:pt idx="1082">
                  <c:v>-1.2779999999999999E-10</c:v>
                </c:pt>
                <c:pt idx="1083">
                  <c:v>-1.216E-10</c:v>
                </c:pt>
                <c:pt idx="1084">
                  <c:v>-1.1530000000000001E-10</c:v>
                </c:pt>
                <c:pt idx="1085">
                  <c:v>-1.091E-10</c:v>
                </c:pt>
                <c:pt idx="1086">
                  <c:v>-1.028E-10</c:v>
                </c:pt>
                <c:pt idx="1087">
                  <c:v>-9.6599999999999995E-11</c:v>
                </c:pt>
                <c:pt idx="1088">
                  <c:v>-9.0300000000000001E-11</c:v>
                </c:pt>
                <c:pt idx="1089">
                  <c:v>-8.4099999999999999E-11</c:v>
                </c:pt>
                <c:pt idx="1090">
                  <c:v>-7.7800000000000005E-11</c:v>
                </c:pt>
                <c:pt idx="1091">
                  <c:v>-7.1600000000000003E-11</c:v>
                </c:pt>
                <c:pt idx="1092">
                  <c:v>-6.5299999999999997E-11</c:v>
                </c:pt>
                <c:pt idx="1093">
                  <c:v>-5.9099999999999995E-11</c:v>
                </c:pt>
                <c:pt idx="1094">
                  <c:v>-5.2800000000000001E-11</c:v>
                </c:pt>
                <c:pt idx="1095">
                  <c:v>-4.6599999999999999E-11</c:v>
                </c:pt>
                <c:pt idx="1096">
                  <c:v>-4.0299999999999999E-11</c:v>
                </c:pt>
                <c:pt idx="1097">
                  <c:v>-3.4099999999999997E-11</c:v>
                </c:pt>
                <c:pt idx="1098">
                  <c:v>-2.78E-11</c:v>
                </c:pt>
                <c:pt idx="1099">
                  <c:v>-2.1599999999999998E-11</c:v>
                </c:pt>
                <c:pt idx="1100">
                  <c:v>-1.5300000000000001E-11</c:v>
                </c:pt>
                <c:pt idx="1101">
                  <c:v>-9.0999999999999996E-12</c:v>
                </c:pt>
                <c:pt idx="1102">
                  <c:v>-2.8000000000000002E-12</c:v>
                </c:pt>
                <c:pt idx="1103">
                  <c:v>3.4000000000000001E-12</c:v>
                </c:pt>
                <c:pt idx="1104">
                  <c:v>9.6999999999999995E-12</c:v>
                </c:pt>
                <c:pt idx="1105">
                  <c:v>1.5900000000000001E-11</c:v>
                </c:pt>
                <c:pt idx="1106">
                  <c:v>2.2200000000000002E-11</c:v>
                </c:pt>
                <c:pt idx="1107">
                  <c:v>2.84E-11</c:v>
                </c:pt>
                <c:pt idx="1108">
                  <c:v>3.47E-11</c:v>
                </c:pt>
                <c:pt idx="1109">
                  <c:v>4.0900000000000002E-11</c:v>
                </c:pt>
                <c:pt idx="1110">
                  <c:v>4.7200000000000002E-11</c:v>
                </c:pt>
                <c:pt idx="1111">
                  <c:v>5.3399999999999998E-11</c:v>
                </c:pt>
                <c:pt idx="1112">
                  <c:v>5.9699999999999998E-11</c:v>
                </c:pt>
                <c:pt idx="1113">
                  <c:v>6.59E-11</c:v>
                </c:pt>
                <c:pt idx="1114">
                  <c:v>7.2199999999999994E-11</c:v>
                </c:pt>
                <c:pt idx="1115">
                  <c:v>7.8399999999999996E-11</c:v>
                </c:pt>
                <c:pt idx="1116">
                  <c:v>8.4700000000000002E-11</c:v>
                </c:pt>
                <c:pt idx="1117">
                  <c:v>9.0900000000000004E-11</c:v>
                </c:pt>
                <c:pt idx="1118">
                  <c:v>9.7199999999999998E-11</c:v>
                </c:pt>
                <c:pt idx="1119">
                  <c:v>1.034E-10</c:v>
                </c:pt>
                <c:pt idx="1120">
                  <c:v>1.0970000000000001E-10</c:v>
                </c:pt>
                <c:pt idx="1121">
                  <c:v>1.159E-10</c:v>
                </c:pt>
                <c:pt idx="1122">
                  <c:v>1.222E-10</c:v>
                </c:pt>
                <c:pt idx="1123">
                  <c:v>1.2839999999999999E-10</c:v>
                </c:pt>
                <c:pt idx="1124">
                  <c:v>1.3470000000000001E-10</c:v>
                </c:pt>
                <c:pt idx="1125">
                  <c:v>1.409E-10</c:v>
                </c:pt>
                <c:pt idx="1126">
                  <c:v>1.4719999999999999E-10</c:v>
                </c:pt>
                <c:pt idx="1127">
                  <c:v>1.5340000000000001E-10</c:v>
                </c:pt>
                <c:pt idx="1128">
                  <c:v>1.597E-10</c:v>
                </c:pt>
                <c:pt idx="1129">
                  <c:v>1.6589999999999999E-10</c:v>
                </c:pt>
                <c:pt idx="1130">
                  <c:v>1.7220000000000001E-10</c:v>
                </c:pt>
                <c:pt idx="1131">
                  <c:v>1.784E-10</c:v>
                </c:pt>
                <c:pt idx="1132">
                  <c:v>1.8469999999999999E-10</c:v>
                </c:pt>
                <c:pt idx="1133">
                  <c:v>1.9090000000000001E-10</c:v>
                </c:pt>
                <c:pt idx="1134">
                  <c:v>1.972E-10</c:v>
                </c:pt>
                <c:pt idx="1135">
                  <c:v>2.0339999999999999E-10</c:v>
                </c:pt>
                <c:pt idx="1136">
                  <c:v>2.0970000000000001E-10</c:v>
                </c:pt>
                <c:pt idx="1137">
                  <c:v>2.159E-10</c:v>
                </c:pt>
                <c:pt idx="1138">
                  <c:v>2.2219999999999999E-10</c:v>
                </c:pt>
                <c:pt idx="1139">
                  <c:v>2.2840000000000001E-10</c:v>
                </c:pt>
                <c:pt idx="1140">
                  <c:v>2.3469999999999998E-10</c:v>
                </c:pt>
                <c:pt idx="1141">
                  <c:v>2.4090000000000002E-10</c:v>
                </c:pt>
                <c:pt idx="1142">
                  <c:v>2.4719999999999998E-10</c:v>
                </c:pt>
                <c:pt idx="1143">
                  <c:v>2.5340000000000002E-10</c:v>
                </c:pt>
                <c:pt idx="1144">
                  <c:v>2.5969999999999999E-10</c:v>
                </c:pt>
                <c:pt idx="1145">
                  <c:v>2.6589999999999998E-10</c:v>
                </c:pt>
                <c:pt idx="1146">
                  <c:v>2.722E-10</c:v>
                </c:pt>
                <c:pt idx="1147">
                  <c:v>2.7839999999999999E-10</c:v>
                </c:pt>
                <c:pt idx="1148">
                  <c:v>2.8470000000000001E-10</c:v>
                </c:pt>
                <c:pt idx="1149">
                  <c:v>2.909E-10</c:v>
                </c:pt>
                <c:pt idx="1150">
                  <c:v>2.9720000000000002E-10</c:v>
                </c:pt>
                <c:pt idx="1151">
                  <c:v>3.0340000000000001E-10</c:v>
                </c:pt>
                <c:pt idx="1152">
                  <c:v>3.0969999999999997E-10</c:v>
                </c:pt>
                <c:pt idx="1153">
                  <c:v>3.1590000000000002E-10</c:v>
                </c:pt>
                <c:pt idx="1154">
                  <c:v>3.2219999999999998E-10</c:v>
                </c:pt>
                <c:pt idx="1155">
                  <c:v>3.2840000000000002E-10</c:v>
                </c:pt>
                <c:pt idx="1156">
                  <c:v>3.3469999999999999E-10</c:v>
                </c:pt>
                <c:pt idx="1157">
                  <c:v>3.4089999999999998E-10</c:v>
                </c:pt>
                <c:pt idx="1158">
                  <c:v>3.472E-10</c:v>
                </c:pt>
                <c:pt idx="1159">
                  <c:v>3.5339999999999999E-10</c:v>
                </c:pt>
                <c:pt idx="1160">
                  <c:v>3.5970000000000001E-10</c:v>
                </c:pt>
                <c:pt idx="1161">
                  <c:v>3.659E-10</c:v>
                </c:pt>
                <c:pt idx="1162">
                  <c:v>3.7220000000000002E-10</c:v>
                </c:pt>
                <c:pt idx="1163">
                  <c:v>3.7840000000000001E-10</c:v>
                </c:pt>
                <c:pt idx="1164">
                  <c:v>3.8469999999999997E-10</c:v>
                </c:pt>
                <c:pt idx="1165">
                  <c:v>3.9090000000000001E-10</c:v>
                </c:pt>
                <c:pt idx="1166">
                  <c:v>3.9719999999999998E-10</c:v>
                </c:pt>
                <c:pt idx="1167">
                  <c:v>4.0340000000000002E-10</c:v>
                </c:pt>
                <c:pt idx="1168">
                  <c:v>4.0969999999999999E-10</c:v>
                </c:pt>
                <c:pt idx="1169">
                  <c:v>4.1589999999999998E-10</c:v>
                </c:pt>
                <c:pt idx="1170">
                  <c:v>4.222E-10</c:v>
                </c:pt>
                <c:pt idx="1171">
                  <c:v>4.2839999999999999E-10</c:v>
                </c:pt>
                <c:pt idx="1172">
                  <c:v>4.3470000000000001E-10</c:v>
                </c:pt>
                <c:pt idx="1173">
                  <c:v>4.409E-10</c:v>
                </c:pt>
                <c:pt idx="1174">
                  <c:v>4.4720000000000002E-10</c:v>
                </c:pt>
                <c:pt idx="1175">
                  <c:v>4.5340000000000001E-10</c:v>
                </c:pt>
                <c:pt idx="1176">
                  <c:v>4.5970000000000003E-10</c:v>
                </c:pt>
                <c:pt idx="1177">
                  <c:v>4.6590000000000001E-10</c:v>
                </c:pt>
                <c:pt idx="1178">
                  <c:v>4.7219999999999998E-10</c:v>
                </c:pt>
                <c:pt idx="1179">
                  <c:v>4.7840000000000002E-10</c:v>
                </c:pt>
                <c:pt idx="1180">
                  <c:v>4.8469999999999999E-10</c:v>
                </c:pt>
                <c:pt idx="1181">
                  <c:v>4.9090000000000003E-10</c:v>
                </c:pt>
                <c:pt idx="1182">
                  <c:v>4.972E-10</c:v>
                </c:pt>
                <c:pt idx="1183">
                  <c:v>5.0340000000000004E-10</c:v>
                </c:pt>
                <c:pt idx="1184">
                  <c:v>5.0970000000000001E-10</c:v>
                </c:pt>
                <c:pt idx="1185">
                  <c:v>5.1590000000000005E-10</c:v>
                </c:pt>
                <c:pt idx="1186">
                  <c:v>5.2220000000000002E-10</c:v>
                </c:pt>
                <c:pt idx="1187">
                  <c:v>5.2839999999999995E-10</c:v>
                </c:pt>
                <c:pt idx="1188">
                  <c:v>5.3470000000000003E-10</c:v>
                </c:pt>
                <c:pt idx="1189">
                  <c:v>5.4089999999999996E-10</c:v>
                </c:pt>
                <c:pt idx="1190">
                  <c:v>5.4720000000000003E-10</c:v>
                </c:pt>
                <c:pt idx="1191">
                  <c:v>5.5339999999999997E-10</c:v>
                </c:pt>
                <c:pt idx="1192">
                  <c:v>5.5970000000000004E-10</c:v>
                </c:pt>
                <c:pt idx="1193">
                  <c:v>5.6589999999999998E-10</c:v>
                </c:pt>
                <c:pt idx="1194">
                  <c:v>5.7220000000000005E-10</c:v>
                </c:pt>
                <c:pt idx="1195">
                  <c:v>5.7839999999999999E-10</c:v>
                </c:pt>
                <c:pt idx="1196">
                  <c:v>5.8469999999999996E-10</c:v>
                </c:pt>
                <c:pt idx="1197">
                  <c:v>5.909E-10</c:v>
                </c:pt>
                <c:pt idx="1198">
                  <c:v>5.9719999999999996E-10</c:v>
                </c:pt>
                <c:pt idx="1199">
                  <c:v>6.034E-10</c:v>
                </c:pt>
                <c:pt idx="1200">
                  <c:v>6.0969999999999997E-10</c:v>
                </c:pt>
                <c:pt idx="1201">
                  <c:v>6.1590000000000001E-10</c:v>
                </c:pt>
                <c:pt idx="1202">
                  <c:v>6.2219999999999998E-10</c:v>
                </c:pt>
                <c:pt idx="1203">
                  <c:v>6.2840000000000002E-10</c:v>
                </c:pt>
                <c:pt idx="1204">
                  <c:v>6.3469999999999999E-10</c:v>
                </c:pt>
                <c:pt idx="1205">
                  <c:v>6.4090000000000003E-10</c:v>
                </c:pt>
                <c:pt idx="1206">
                  <c:v>6.472E-10</c:v>
                </c:pt>
                <c:pt idx="1207">
                  <c:v>6.5340000000000004E-10</c:v>
                </c:pt>
                <c:pt idx="1208">
                  <c:v>6.5970000000000001E-10</c:v>
                </c:pt>
                <c:pt idx="1209">
                  <c:v>6.6590000000000005E-10</c:v>
                </c:pt>
                <c:pt idx="1210">
                  <c:v>6.7220000000000002E-10</c:v>
                </c:pt>
                <c:pt idx="1211">
                  <c:v>6.7839999999999995E-10</c:v>
                </c:pt>
                <c:pt idx="1212">
                  <c:v>6.8470000000000002E-10</c:v>
                </c:pt>
                <c:pt idx="1213">
                  <c:v>6.9089999999999996E-10</c:v>
                </c:pt>
                <c:pt idx="1214">
                  <c:v>6.9720000000000003E-10</c:v>
                </c:pt>
                <c:pt idx="1215">
                  <c:v>7.0339999999999997E-10</c:v>
                </c:pt>
                <c:pt idx="1216">
                  <c:v>7.0970000000000004E-10</c:v>
                </c:pt>
                <c:pt idx="1217">
                  <c:v>7.1589999999999998E-10</c:v>
                </c:pt>
                <c:pt idx="1218">
                  <c:v>7.2220000000000005E-10</c:v>
                </c:pt>
                <c:pt idx="1219">
                  <c:v>7.2839999999999999E-10</c:v>
                </c:pt>
                <c:pt idx="1220">
                  <c:v>7.3469999999999995E-10</c:v>
                </c:pt>
                <c:pt idx="1221">
                  <c:v>7.409E-10</c:v>
                </c:pt>
                <c:pt idx="1222">
                  <c:v>7.4719999999999996E-10</c:v>
                </c:pt>
                <c:pt idx="1223">
                  <c:v>7.534E-10</c:v>
                </c:pt>
                <c:pt idx="1224">
                  <c:v>7.5969999999999997E-10</c:v>
                </c:pt>
                <c:pt idx="1225">
                  <c:v>7.6590000000000001E-10</c:v>
                </c:pt>
                <c:pt idx="1226">
                  <c:v>7.7219999999999998E-10</c:v>
                </c:pt>
                <c:pt idx="1227">
                  <c:v>7.7840000000000002E-10</c:v>
                </c:pt>
                <c:pt idx="1228">
                  <c:v>7.8469999999999999E-10</c:v>
                </c:pt>
                <c:pt idx="1229">
                  <c:v>7.9090000000000003E-10</c:v>
                </c:pt>
                <c:pt idx="1230">
                  <c:v>7.972E-10</c:v>
                </c:pt>
                <c:pt idx="1231">
                  <c:v>8.0340000000000004E-10</c:v>
                </c:pt>
                <c:pt idx="1232">
                  <c:v>8.0970000000000001E-10</c:v>
                </c:pt>
                <c:pt idx="1233">
                  <c:v>8.1590000000000005E-10</c:v>
                </c:pt>
                <c:pt idx="1234">
                  <c:v>8.2220000000000001E-10</c:v>
                </c:pt>
                <c:pt idx="1235">
                  <c:v>8.2839999999999995E-10</c:v>
                </c:pt>
                <c:pt idx="1236">
                  <c:v>8.3470000000000002E-10</c:v>
                </c:pt>
                <c:pt idx="1237">
                  <c:v>8.4089999999999996E-10</c:v>
                </c:pt>
                <c:pt idx="1238">
                  <c:v>8.4720000000000003E-10</c:v>
                </c:pt>
                <c:pt idx="1239">
                  <c:v>8.5339999999999997E-10</c:v>
                </c:pt>
                <c:pt idx="1240">
                  <c:v>8.5970000000000004E-10</c:v>
                </c:pt>
                <c:pt idx="1241">
                  <c:v>8.6589999999999998E-10</c:v>
                </c:pt>
                <c:pt idx="1242">
                  <c:v>8.7220000000000005E-10</c:v>
                </c:pt>
                <c:pt idx="1243">
                  <c:v>8.7839999999999999E-10</c:v>
                </c:pt>
                <c:pt idx="1244">
                  <c:v>8.8469999999999995E-10</c:v>
                </c:pt>
                <c:pt idx="1245">
                  <c:v>8.9089999999999999E-10</c:v>
                </c:pt>
                <c:pt idx="1246">
                  <c:v>8.9719999999999996E-10</c:v>
                </c:pt>
                <c:pt idx="1247">
                  <c:v>9.034E-10</c:v>
                </c:pt>
                <c:pt idx="1248">
                  <c:v>9.0969999999999997E-10</c:v>
                </c:pt>
                <c:pt idx="1249">
                  <c:v>9.1590000000000001E-10</c:v>
                </c:pt>
                <c:pt idx="1250">
                  <c:v>9.2219999999999998E-10</c:v>
                </c:pt>
                <c:pt idx="1251">
                  <c:v>9.2840000000000002E-10</c:v>
                </c:pt>
                <c:pt idx="1252">
                  <c:v>9.3470000000000009E-10</c:v>
                </c:pt>
                <c:pt idx="1253">
                  <c:v>9.4089999999999993E-10</c:v>
                </c:pt>
                <c:pt idx="1254">
                  <c:v>9.472E-10</c:v>
                </c:pt>
                <c:pt idx="1255">
                  <c:v>9.5340000000000004E-10</c:v>
                </c:pt>
                <c:pt idx="1256">
                  <c:v>9.596999999999999E-10</c:v>
                </c:pt>
                <c:pt idx="1257">
                  <c:v>9.6589999999999994E-10</c:v>
                </c:pt>
                <c:pt idx="1258">
                  <c:v>9.7220000000000001E-10</c:v>
                </c:pt>
                <c:pt idx="1259">
                  <c:v>9.7840000000000005E-10</c:v>
                </c:pt>
                <c:pt idx="1260">
                  <c:v>9.8469999999999992E-10</c:v>
                </c:pt>
                <c:pt idx="1261">
                  <c:v>9.9089999999999996E-10</c:v>
                </c:pt>
                <c:pt idx="1262">
                  <c:v>9.9720000000000003E-10</c:v>
                </c:pt>
                <c:pt idx="1263">
                  <c:v>1.0034000000000001E-9</c:v>
                </c:pt>
                <c:pt idx="1264">
                  <c:v>1.0096999999999999E-9</c:v>
                </c:pt>
                <c:pt idx="1265">
                  <c:v>1.0159E-9</c:v>
                </c:pt>
                <c:pt idx="1266">
                  <c:v>1.0222E-9</c:v>
                </c:pt>
                <c:pt idx="1267">
                  <c:v>1.0284000000000001E-9</c:v>
                </c:pt>
                <c:pt idx="1268">
                  <c:v>1.0347E-9</c:v>
                </c:pt>
                <c:pt idx="1269">
                  <c:v>1.0409E-9</c:v>
                </c:pt>
                <c:pt idx="1270">
                  <c:v>1.0472000000000001E-9</c:v>
                </c:pt>
                <c:pt idx="1271">
                  <c:v>1.0533999999999999E-9</c:v>
                </c:pt>
                <c:pt idx="1272">
                  <c:v>1.0597E-9</c:v>
                </c:pt>
                <c:pt idx="1273">
                  <c:v>1.0659E-9</c:v>
                </c:pt>
                <c:pt idx="1274">
                  <c:v>1.0722000000000001E-9</c:v>
                </c:pt>
                <c:pt idx="1275">
                  <c:v>1.0783999999999999E-9</c:v>
                </c:pt>
                <c:pt idx="1276">
                  <c:v>1.0847E-9</c:v>
                </c:pt>
                <c:pt idx="1277">
                  <c:v>1.0909E-9</c:v>
                </c:pt>
                <c:pt idx="1278">
                  <c:v>1.0972000000000001E-9</c:v>
                </c:pt>
                <c:pt idx="1279">
                  <c:v>1.1033999999999999E-9</c:v>
                </c:pt>
                <c:pt idx="1280">
                  <c:v>1.1097E-9</c:v>
                </c:pt>
                <c:pt idx="1281">
                  <c:v>1.1159E-9</c:v>
                </c:pt>
                <c:pt idx="1282">
                  <c:v>1.1221999999999999E-9</c:v>
                </c:pt>
                <c:pt idx="1283">
                  <c:v>1.1283999999999999E-9</c:v>
                </c:pt>
                <c:pt idx="1284">
                  <c:v>1.1347E-9</c:v>
                </c:pt>
                <c:pt idx="1285">
                  <c:v>1.1409000000000001E-9</c:v>
                </c:pt>
                <c:pt idx="1286">
                  <c:v>1.1471999999999999E-9</c:v>
                </c:pt>
                <c:pt idx="1287">
                  <c:v>1.1534E-9</c:v>
                </c:pt>
                <c:pt idx="1288">
                  <c:v>1.1597E-9</c:v>
                </c:pt>
                <c:pt idx="1289">
                  <c:v>1.1659000000000001E-9</c:v>
                </c:pt>
                <c:pt idx="1290">
                  <c:v>1.1721999999999999E-9</c:v>
                </c:pt>
                <c:pt idx="1291">
                  <c:v>1.1784E-9</c:v>
                </c:pt>
                <c:pt idx="1292">
                  <c:v>1.1847000000000001E-9</c:v>
                </c:pt>
                <c:pt idx="1293">
                  <c:v>1.1909000000000001E-9</c:v>
                </c:pt>
                <c:pt idx="1294">
                  <c:v>1.1972E-9</c:v>
                </c:pt>
                <c:pt idx="1295">
                  <c:v>1.2034E-9</c:v>
                </c:pt>
                <c:pt idx="1296">
                  <c:v>1.2097000000000001E-9</c:v>
                </c:pt>
                <c:pt idx="1297">
                  <c:v>1.2158999999999999E-9</c:v>
                </c:pt>
                <c:pt idx="1298">
                  <c:v>1.2222E-9</c:v>
                </c:pt>
                <c:pt idx="1299">
                  <c:v>1.2284E-9</c:v>
                </c:pt>
                <c:pt idx="1300">
                  <c:v>1.2347000000000001E-9</c:v>
                </c:pt>
                <c:pt idx="1301">
                  <c:v>1.2408999999999999E-9</c:v>
                </c:pt>
                <c:pt idx="1302">
                  <c:v>1.2472E-9</c:v>
                </c:pt>
                <c:pt idx="1303">
                  <c:v>1.2534E-9</c:v>
                </c:pt>
                <c:pt idx="1304">
                  <c:v>1.2596999999999999E-9</c:v>
                </c:pt>
                <c:pt idx="1305">
                  <c:v>1.2658999999999999E-9</c:v>
                </c:pt>
                <c:pt idx="1306">
                  <c:v>1.2722E-9</c:v>
                </c:pt>
                <c:pt idx="1307">
                  <c:v>1.2784000000000001E-9</c:v>
                </c:pt>
                <c:pt idx="1308">
                  <c:v>1.2846999999999999E-9</c:v>
                </c:pt>
                <c:pt idx="1309">
                  <c:v>1.2909E-9</c:v>
                </c:pt>
                <c:pt idx="1310">
                  <c:v>1.2972E-9</c:v>
                </c:pt>
                <c:pt idx="1311">
                  <c:v>1.3034000000000001E-9</c:v>
                </c:pt>
                <c:pt idx="1312">
                  <c:v>1.3096999999999999E-9</c:v>
                </c:pt>
                <c:pt idx="1313">
                  <c:v>1.3159E-9</c:v>
                </c:pt>
                <c:pt idx="1314">
                  <c:v>1.3222E-9</c:v>
                </c:pt>
                <c:pt idx="1315">
                  <c:v>1.3284000000000001E-9</c:v>
                </c:pt>
                <c:pt idx="1316">
                  <c:v>1.3347E-9</c:v>
                </c:pt>
                <c:pt idx="1317">
                  <c:v>1.3409E-9</c:v>
                </c:pt>
                <c:pt idx="1318">
                  <c:v>1.3472000000000001E-9</c:v>
                </c:pt>
                <c:pt idx="1319">
                  <c:v>1.3533999999999999E-9</c:v>
                </c:pt>
                <c:pt idx="1320">
                  <c:v>1.3597E-9</c:v>
                </c:pt>
                <c:pt idx="1321">
                  <c:v>1.3659E-9</c:v>
                </c:pt>
                <c:pt idx="1322">
                  <c:v>1.3722000000000001E-9</c:v>
                </c:pt>
                <c:pt idx="1323">
                  <c:v>1.3783999999999999E-9</c:v>
                </c:pt>
                <c:pt idx="1324">
                  <c:v>1.3847E-9</c:v>
                </c:pt>
                <c:pt idx="1325">
                  <c:v>1.3909E-9</c:v>
                </c:pt>
                <c:pt idx="1326">
                  <c:v>1.3972000000000001E-9</c:v>
                </c:pt>
                <c:pt idx="1327">
                  <c:v>1.4033999999999999E-9</c:v>
                </c:pt>
                <c:pt idx="1328">
                  <c:v>1.4097E-9</c:v>
                </c:pt>
                <c:pt idx="1329">
                  <c:v>1.4159E-9</c:v>
                </c:pt>
                <c:pt idx="1330">
                  <c:v>1.4221999999999999E-9</c:v>
                </c:pt>
                <c:pt idx="1331">
                  <c:v>1.4283999999999999E-9</c:v>
                </c:pt>
                <c:pt idx="1332">
                  <c:v>1.4347E-9</c:v>
                </c:pt>
                <c:pt idx="1333">
                  <c:v>1.4409000000000001E-9</c:v>
                </c:pt>
                <c:pt idx="1334">
                  <c:v>1.4471999999999999E-9</c:v>
                </c:pt>
                <c:pt idx="1335">
                  <c:v>1.4534E-9</c:v>
                </c:pt>
                <c:pt idx="1336">
                  <c:v>1.4597E-9</c:v>
                </c:pt>
                <c:pt idx="1337">
                  <c:v>1.4659000000000001E-9</c:v>
                </c:pt>
                <c:pt idx="1338">
                  <c:v>1.4721999999999999E-9</c:v>
                </c:pt>
                <c:pt idx="1339">
                  <c:v>1.4784E-9</c:v>
                </c:pt>
                <c:pt idx="1340">
                  <c:v>1.4847000000000001E-9</c:v>
                </c:pt>
                <c:pt idx="1341">
                  <c:v>1.4909000000000001E-9</c:v>
                </c:pt>
                <c:pt idx="1342">
                  <c:v>1.4972E-9</c:v>
                </c:pt>
                <c:pt idx="1343">
                  <c:v>1.5034E-9</c:v>
                </c:pt>
                <c:pt idx="1344">
                  <c:v>1.5097000000000001E-9</c:v>
                </c:pt>
                <c:pt idx="1345">
                  <c:v>1.5158999999999999E-9</c:v>
                </c:pt>
                <c:pt idx="1346">
                  <c:v>1.5222E-9</c:v>
                </c:pt>
                <c:pt idx="1347">
                  <c:v>1.5284E-9</c:v>
                </c:pt>
                <c:pt idx="1348">
                  <c:v>1.5347000000000001E-9</c:v>
                </c:pt>
                <c:pt idx="1349">
                  <c:v>1.5408999999999999E-9</c:v>
                </c:pt>
                <c:pt idx="1350">
                  <c:v>1.5472E-9</c:v>
                </c:pt>
                <c:pt idx="1351">
                  <c:v>1.5534E-9</c:v>
                </c:pt>
                <c:pt idx="1352">
                  <c:v>1.5596999999999999E-9</c:v>
                </c:pt>
                <c:pt idx="1353">
                  <c:v>1.5658999999999999E-9</c:v>
                </c:pt>
                <c:pt idx="1354">
                  <c:v>1.5722E-9</c:v>
                </c:pt>
                <c:pt idx="1355">
                  <c:v>1.5784000000000001E-9</c:v>
                </c:pt>
                <c:pt idx="1356">
                  <c:v>1.5846999999999999E-9</c:v>
                </c:pt>
                <c:pt idx="1357">
                  <c:v>1.5909E-9</c:v>
                </c:pt>
                <c:pt idx="1358">
                  <c:v>1.5972E-9</c:v>
                </c:pt>
                <c:pt idx="1359">
                  <c:v>1.6034000000000001E-9</c:v>
                </c:pt>
                <c:pt idx="1360">
                  <c:v>1.6096999999999999E-9</c:v>
                </c:pt>
                <c:pt idx="1361">
                  <c:v>1.6159E-9</c:v>
                </c:pt>
                <c:pt idx="1362">
                  <c:v>1.6222E-9</c:v>
                </c:pt>
                <c:pt idx="1363">
                  <c:v>1.6284000000000001E-9</c:v>
                </c:pt>
                <c:pt idx="1364">
                  <c:v>1.6346999999999999E-9</c:v>
                </c:pt>
                <c:pt idx="1365">
                  <c:v>1.6409E-9</c:v>
                </c:pt>
                <c:pt idx="1366">
                  <c:v>1.6472000000000001E-9</c:v>
                </c:pt>
                <c:pt idx="1367">
                  <c:v>1.6534000000000001E-9</c:v>
                </c:pt>
                <c:pt idx="1368">
                  <c:v>1.6597E-9</c:v>
                </c:pt>
                <c:pt idx="1369">
                  <c:v>1.6659E-9</c:v>
                </c:pt>
                <c:pt idx="1370">
                  <c:v>1.6722000000000001E-9</c:v>
                </c:pt>
                <c:pt idx="1371">
                  <c:v>1.6783999999999999E-9</c:v>
                </c:pt>
                <c:pt idx="1372">
                  <c:v>1.6847E-9</c:v>
                </c:pt>
                <c:pt idx="1373">
                  <c:v>1.6909E-9</c:v>
                </c:pt>
                <c:pt idx="1374">
                  <c:v>1.6972000000000001E-9</c:v>
                </c:pt>
                <c:pt idx="1375">
                  <c:v>1.7033999999999999E-9</c:v>
                </c:pt>
                <c:pt idx="1376">
                  <c:v>1.7097E-9</c:v>
                </c:pt>
                <c:pt idx="1377">
                  <c:v>1.7159E-9</c:v>
                </c:pt>
                <c:pt idx="1378">
                  <c:v>1.7221999999999999E-9</c:v>
                </c:pt>
                <c:pt idx="1379">
                  <c:v>1.7283999999999999E-9</c:v>
                </c:pt>
                <c:pt idx="1380">
                  <c:v>1.7347E-9</c:v>
                </c:pt>
                <c:pt idx="1381">
                  <c:v>1.7409000000000001E-9</c:v>
                </c:pt>
                <c:pt idx="1382">
                  <c:v>1.7471999999999999E-9</c:v>
                </c:pt>
                <c:pt idx="1383">
                  <c:v>1.7534E-9</c:v>
                </c:pt>
                <c:pt idx="1384">
                  <c:v>1.7597E-9</c:v>
                </c:pt>
                <c:pt idx="1385">
                  <c:v>1.7659000000000001E-9</c:v>
                </c:pt>
                <c:pt idx="1386">
                  <c:v>1.7721999999999999E-9</c:v>
                </c:pt>
                <c:pt idx="1387">
                  <c:v>1.7784E-9</c:v>
                </c:pt>
                <c:pt idx="1388">
                  <c:v>1.7847000000000001E-9</c:v>
                </c:pt>
                <c:pt idx="1389">
                  <c:v>1.7909000000000001E-9</c:v>
                </c:pt>
                <c:pt idx="1390">
                  <c:v>1.7972E-9</c:v>
                </c:pt>
                <c:pt idx="1391">
                  <c:v>1.8034E-9</c:v>
                </c:pt>
                <c:pt idx="1392">
                  <c:v>1.8097000000000001E-9</c:v>
                </c:pt>
                <c:pt idx="1393">
                  <c:v>1.8158999999999999E-9</c:v>
                </c:pt>
                <c:pt idx="1394">
                  <c:v>1.8222E-9</c:v>
                </c:pt>
                <c:pt idx="1395">
                  <c:v>1.8284E-9</c:v>
                </c:pt>
                <c:pt idx="1396">
                  <c:v>1.8347000000000001E-9</c:v>
                </c:pt>
                <c:pt idx="1397">
                  <c:v>1.8408999999999999E-9</c:v>
                </c:pt>
                <c:pt idx="1398">
                  <c:v>1.8472E-9</c:v>
                </c:pt>
                <c:pt idx="1399">
                  <c:v>1.8534E-9</c:v>
                </c:pt>
                <c:pt idx="1400">
                  <c:v>1.8597000000000001E-9</c:v>
                </c:pt>
                <c:pt idx="1401">
                  <c:v>1.8658999999999999E-9</c:v>
                </c:pt>
                <c:pt idx="1402">
                  <c:v>1.8721999999999998E-9</c:v>
                </c:pt>
                <c:pt idx="1403">
                  <c:v>1.8784E-9</c:v>
                </c:pt>
                <c:pt idx="1404">
                  <c:v>1.8846999999999999E-9</c:v>
                </c:pt>
                <c:pt idx="1405">
                  <c:v>1.8909000000000002E-9</c:v>
                </c:pt>
                <c:pt idx="1406">
                  <c:v>1.8972E-9</c:v>
                </c:pt>
                <c:pt idx="1407">
                  <c:v>1.9033999999999999E-9</c:v>
                </c:pt>
                <c:pt idx="1408">
                  <c:v>1.9097000000000001E-9</c:v>
                </c:pt>
                <c:pt idx="1409">
                  <c:v>1.9159E-9</c:v>
                </c:pt>
                <c:pt idx="1410">
                  <c:v>1.9221999999999998E-9</c:v>
                </c:pt>
                <c:pt idx="1411">
                  <c:v>1.9284000000000001E-9</c:v>
                </c:pt>
                <c:pt idx="1412">
                  <c:v>1.9346999999999999E-9</c:v>
                </c:pt>
                <c:pt idx="1413">
                  <c:v>1.9409000000000002E-9</c:v>
                </c:pt>
                <c:pt idx="1414">
                  <c:v>1.9472000000000001E-9</c:v>
                </c:pt>
                <c:pt idx="1415">
                  <c:v>1.9533999999999999E-9</c:v>
                </c:pt>
                <c:pt idx="1416">
                  <c:v>1.9597000000000002E-9</c:v>
                </c:pt>
                <c:pt idx="1417">
                  <c:v>1.9659E-9</c:v>
                </c:pt>
                <c:pt idx="1418">
                  <c:v>1.9721999999999999E-9</c:v>
                </c:pt>
                <c:pt idx="1419">
                  <c:v>1.9784000000000001E-9</c:v>
                </c:pt>
                <c:pt idx="1420">
                  <c:v>1.9847E-9</c:v>
                </c:pt>
                <c:pt idx="1421">
                  <c:v>1.9908999999999998E-9</c:v>
                </c:pt>
                <c:pt idx="1422">
                  <c:v>1.9972000000000001E-9</c:v>
                </c:pt>
                <c:pt idx="1423">
                  <c:v>2.0033999999999999E-9</c:v>
                </c:pt>
                <c:pt idx="1424">
                  <c:v>2.0097000000000002E-9</c:v>
                </c:pt>
                <c:pt idx="1425">
                  <c:v>2.0159E-9</c:v>
                </c:pt>
                <c:pt idx="1426">
                  <c:v>2.0221999999999999E-9</c:v>
                </c:pt>
                <c:pt idx="1427">
                  <c:v>2.0284000000000002E-9</c:v>
                </c:pt>
                <c:pt idx="1428">
                  <c:v>2.0347E-9</c:v>
                </c:pt>
                <c:pt idx="1429">
                  <c:v>2.0408999999999998E-9</c:v>
                </c:pt>
                <c:pt idx="1430">
                  <c:v>2.0472000000000001E-9</c:v>
                </c:pt>
                <c:pt idx="1431">
                  <c:v>2.0534E-9</c:v>
                </c:pt>
                <c:pt idx="1432">
                  <c:v>2.0596999999999998E-9</c:v>
                </c:pt>
                <c:pt idx="1433">
                  <c:v>2.0659000000000001E-9</c:v>
                </c:pt>
                <c:pt idx="1434">
                  <c:v>2.0721999999999999E-9</c:v>
                </c:pt>
                <c:pt idx="1435">
                  <c:v>2.0784000000000002E-9</c:v>
                </c:pt>
                <c:pt idx="1436">
                  <c:v>2.0847E-9</c:v>
                </c:pt>
                <c:pt idx="1437">
                  <c:v>2.0908999999999999E-9</c:v>
                </c:pt>
                <c:pt idx="1438">
                  <c:v>2.0972000000000002E-9</c:v>
                </c:pt>
                <c:pt idx="1439">
                  <c:v>2.1034E-9</c:v>
                </c:pt>
                <c:pt idx="1440">
                  <c:v>2.1096999999999999E-9</c:v>
                </c:pt>
                <c:pt idx="1441">
                  <c:v>2.1159000000000001E-9</c:v>
                </c:pt>
                <c:pt idx="1442">
                  <c:v>2.1222E-9</c:v>
                </c:pt>
                <c:pt idx="1443">
                  <c:v>2.1283999999999998E-9</c:v>
                </c:pt>
                <c:pt idx="1444">
                  <c:v>2.1347000000000001E-9</c:v>
                </c:pt>
                <c:pt idx="1445">
                  <c:v>2.1408999999999999E-9</c:v>
                </c:pt>
                <c:pt idx="1446">
                  <c:v>2.1472000000000002E-9</c:v>
                </c:pt>
                <c:pt idx="1447">
                  <c:v>2.1534E-9</c:v>
                </c:pt>
                <c:pt idx="1448">
                  <c:v>2.1596999999999999E-9</c:v>
                </c:pt>
                <c:pt idx="1449">
                  <c:v>2.1659000000000001E-9</c:v>
                </c:pt>
                <c:pt idx="1450">
                  <c:v>2.1722E-9</c:v>
                </c:pt>
                <c:pt idx="1451">
                  <c:v>2.1783999999999998E-9</c:v>
                </c:pt>
                <c:pt idx="1452">
                  <c:v>2.1847000000000001E-9</c:v>
                </c:pt>
                <c:pt idx="1453">
                  <c:v>2.1909E-9</c:v>
                </c:pt>
                <c:pt idx="1454">
                  <c:v>2.1971999999999998E-9</c:v>
                </c:pt>
                <c:pt idx="1455">
                  <c:v>2.2034000000000001E-9</c:v>
                </c:pt>
                <c:pt idx="1456">
                  <c:v>2.2096999999999999E-9</c:v>
                </c:pt>
                <c:pt idx="1457">
                  <c:v>2.2159000000000002E-9</c:v>
                </c:pt>
                <c:pt idx="1458">
                  <c:v>2.2222E-9</c:v>
                </c:pt>
                <c:pt idx="1459">
                  <c:v>2.2283999999999999E-9</c:v>
                </c:pt>
                <c:pt idx="1460">
                  <c:v>2.2347000000000002E-9</c:v>
                </c:pt>
                <c:pt idx="1461">
                  <c:v>2.2409E-9</c:v>
                </c:pt>
                <c:pt idx="1462">
                  <c:v>2.2471999999999998E-9</c:v>
                </c:pt>
                <c:pt idx="1463">
                  <c:v>2.2534000000000001E-9</c:v>
                </c:pt>
                <c:pt idx="1464">
                  <c:v>2.2597E-9</c:v>
                </c:pt>
                <c:pt idx="1465">
                  <c:v>2.2658999999999998E-9</c:v>
                </c:pt>
                <c:pt idx="1466">
                  <c:v>2.2722000000000001E-9</c:v>
                </c:pt>
                <c:pt idx="1467">
                  <c:v>2.2783999999999999E-9</c:v>
                </c:pt>
                <c:pt idx="1468">
                  <c:v>2.2847000000000002E-9</c:v>
                </c:pt>
                <c:pt idx="1469">
                  <c:v>2.2909E-9</c:v>
                </c:pt>
                <c:pt idx="1470">
                  <c:v>2.2971999999999999E-9</c:v>
                </c:pt>
                <c:pt idx="1471">
                  <c:v>2.3034000000000001E-9</c:v>
                </c:pt>
                <c:pt idx="1472">
                  <c:v>2.3097E-9</c:v>
                </c:pt>
                <c:pt idx="1473">
                  <c:v>2.3158999999999998E-9</c:v>
                </c:pt>
                <c:pt idx="1474">
                  <c:v>2.3222000000000001E-9</c:v>
                </c:pt>
                <c:pt idx="1475">
                  <c:v>2.3283999999999999E-9</c:v>
                </c:pt>
                <c:pt idx="1476">
                  <c:v>2.3346999999999998E-9</c:v>
                </c:pt>
                <c:pt idx="1477">
                  <c:v>2.3409000000000001E-9</c:v>
                </c:pt>
                <c:pt idx="1478">
                  <c:v>2.3471999999999999E-9</c:v>
                </c:pt>
                <c:pt idx="1479">
                  <c:v>2.3534000000000002E-9</c:v>
                </c:pt>
                <c:pt idx="1480">
                  <c:v>2.3597E-9</c:v>
                </c:pt>
                <c:pt idx="1481">
                  <c:v>2.3658999999999999E-9</c:v>
                </c:pt>
                <c:pt idx="1482">
                  <c:v>2.3722000000000001E-9</c:v>
                </c:pt>
                <c:pt idx="1483">
                  <c:v>2.3784E-9</c:v>
                </c:pt>
                <c:pt idx="1484">
                  <c:v>2.3846999999999998E-9</c:v>
                </c:pt>
                <c:pt idx="1485">
                  <c:v>2.3909000000000001E-9</c:v>
                </c:pt>
                <c:pt idx="1486">
                  <c:v>2.3972E-9</c:v>
                </c:pt>
                <c:pt idx="1487">
                  <c:v>2.4034000000000002E-9</c:v>
                </c:pt>
                <c:pt idx="1488">
                  <c:v>2.4097000000000001E-9</c:v>
                </c:pt>
                <c:pt idx="1489">
                  <c:v>2.4158999999999999E-9</c:v>
                </c:pt>
                <c:pt idx="1490">
                  <c:v>2.4222000000000002E-9</c:v>
                </c:pt>
                <c:pt idx="1491">
                  <c:v>2.4284E-9</c:v>
                </c:pt>
                <c:pt idx="1492">
                  <c:v>2.4346999999999999E-9</c:v>
                </c:pt>
                <c:pt idx="1493">
                  <c:v>2.4409000000000001E-9</c:v>
                </c:pt>
                <c:pt idx="1494">
                  <c:v>2.4472E-9</c:v>
                </c:pt>
                <c:pt idx="1495">
                  <c:v>2.4533999999999998E-9</c:v>
                </c:pt>
                <c:pt idx="1496">
                  <c:v>2.4597000000000001E-9</c:v>
                </c:pt>
                <c:pt idx="1497">
                  <c:v>2.4658999999999999E-9</c:v>
                </c:pt>
                <c:pt idx="1498">
                  <c:v>2.4721999999999998E-9</c:v>
                </c:pt>
                <c:pt idx="1499">
                  <c:v>2.4784E-9</c:v>
                </c:pt>
                <c:pt idx="1500">
                  <c:v>2.4846999999999999E-9</c:v>
                </c:pt>
                <c:pt idx="1501">
                  <c:v>2.4909000000000002E-9</c:v>
                </c:pt>
                <c:pt idx="1502">
                  <c:v>2.4972E-9</c:v>
                </c:pt>
                <c:pt idx="1503">
                  <c:v>2.5033999999999999E-9</c:v>
                </c:pt>
                <c:pt idx="1504">
                  <c:v>2.5097000000000001E-9</c:v>
                </c:pt>
                <c:pt idx="1505">
                  <c:v>2.5159E-9</c:v>
                </c:pt>
                <c:pt idx="1506">
                  <c:v>2.5221999999999998E-9</c:v>
                </c:pt>
                <c:pt idx="1507">
                  <c:v>2.5284000000000001E-9</c:v>
                </c:pt>
                <c:pt idx="1508">
                  <c:v>2.5346999999999999E-9</c:v>
                </c:pt>
                <c:pt idx="1509">
                  <c:v>2.5409000000000002E-9</c:v>
                </c:pt>
                <c:pt idx="1510">
                  <c:v>2.5472000000000001E-9</c:v>
                </c:pt>
                <c:pt idx="1511">
                  <c:v>2.5533999999999999E-9</c:v>
                </c:pt>
                <c:pt idx="1512">
                  <c:v>2.5597000000000002E-9</c:v>
                </c:pt>
                <c:pt idx="1513">
                  <c:v>2.5659E-9</c:v>
                </c:pt>
                <c:pt idx="1514">
                  <c:v>2.5721999999999999E-9</c:v>
                </c:pt>
                <c:pt idx="1515">
                  <c:v>2.5784000000000001E-9</c:v>
                </c:pt>
                <c:pt idx="1516">
                  <c:v>2.5847E-9</c:v>
                </c:pt>
                <c:pt idx="1517">
                  <c:v>2.5908999999999998E-9</c:v>
                </c:pt>
                <c:pt idx="1518">
                  <c:v>2.5972000000000001E-9</c:v>
                </c:pt>
                <c:pt idx="1519">
                  <c:v>2.6033999999999999E-9</c:v>
                </c:pt>
                <c:pt idx="1520">
                  <c:v>2.6097000000000002E-9</c:v>
                </c:pt>
                <c:pt idx="1521">
                  <c:v>2.6159E-9</c:v>
                </c:pt>
                <c:pt idx="1522">
                  <c:v>2.6221999999999999E-9</c:v>
                </c:pt>
                <c:pt idx="1523">
                  <c:v>2.6284000000000001E-9</c:v>
                </c:pt>
                <c:pt idx="1524">
                  <c:v>2.6347E-9</c:v>
                </c:pt>
                <c:pt idx="1525">
                  <c:v>2.6408999999999998E-9</c:v>
                </c:pt>
                <c:pt idx="1526">
                  <c:v>2.6472000000000001E-9</c:v>
                </c:pt>
                <c:pt idx="1527">
                  <c:v>2.6534E-9</c:v>
                </c:pt>
                <c:pt idx="1528">
                  <c:v>2.6596999999999998E-9</c:v>
                </c:pt>
                <c:pt idx="1529">
                  <c:v>2.6659000000000001E-9</c:v>
                </c:pt>
                <c:pt idx="1530">
                  <c:v>2.6721999999999999E-9</c:v>
                </c:pt>
                <c:pt idx="1531">
                  <c:v>2.6784000000000002E-9</c:v>
                </c:pt>
                <c:pt idx="1532">
                  <c:v>2.6847E-9</c:v>
                </c:pt>
                <c:pt idx="1533">
                  <c:v>2.6908999999999999E-9</c:v>
                </c:pt>
                <c:pt idx="1534">
                  <c:v>2.6972000000000002E-9</c:v>
                </c:pt>
                <c:pt idx="1535">
                  <c:v>2.7034E-9</c:v>
                </c:pt>
                <c:pt idx="1536">
                  <c:v>2.7096999999999999E-9</c:v>
                </c:pt>
                <c:pt idx="1537">
                  <c:v>2.7159000000000001E-9</c:v>
                </c:pt>
                <c:pt idx="1538">
                  <c:v>2.7222E-9</c:v>
                </c:pt>
                <c:pt idx="1539">
                  <c:v>2.7283999999999998E-9</c:v>
                </c:pt>
                <c:pt idx="1540">
                  <c:v>2.7347000000000001E-9</c:v>
                </c:pt>
                <c:pt idx="1541">
                  <c:v>2.7408999999999999E-9</c:v>
                </c:pt>
                <c:pt idx="1542">
                  <c:v>2.7472000000000002E-9</c:v>
                </c:pt>
                <c:pt idx="1543">
                  <c:v>2.7534E-9</c:v>
                </c:pt>
                <c:pt idx="1544">
                  <c:v>2.7596999999999999E-9</c:v>
                </c:pt>
                <c:pt idx="1545">
                  <c:v>2.7659000000000001E-9</c:v>
                </c:pt>
                <c:pt idx="1546">
                  <c:v>2.7722E-9</c:v>
                </c:pt>
                <c:pt idx="1547">
                  <c:v>2.7783999999999998E-9</c:v>
                </c:pt>
                <c:pt idx="1548">
                  <c:v>2.7847000000000001E-9</c:v>
                </c:pt>
                <c:pt idx="1549">
                  <c:v>2.7908999999999999E-9</c:v>
                </c:pt>
                <c:pt idx="1550">
                  <c:v>2.7971999999999998E-9</c:v>
                </c:pt>
                <c:pt idx="1551">
                  <c:v>2.8034000000000001E-9</c:v>
                </c:pt>
                <c:pt idx="1552">
                  <c:v>2.8096999999999999E-9</c:v>
                </c:pt>
                <c:pt idx="1553">
                  <c:v>2.8159000000000002E-9</c:v>
                </c:pt>
                <c:pt idx="1554">
                  <c:v>2.8222E-9</c:v>
                </c:pt>
                <c:pt idx="1555">
                  <c:v>2.8283999999999999E-9</c:v>
                </c:pt>
                <c:pt idx="1556">
                  <c:v>2.8347000000000001E-9</c:v>
                </c:pt>
                <c:pt idx="1557">
                  <c:v>2.8409E-9</c:v>
                </c:pt>
                <c:pt idx="1558">
                  <c:v>2.8471999999999998E-9</c:v>
                </c:pt>
                <c:pt idx="1559">
                  <c:v>2.8534000000000001E-9</c:v>
                </c:pt>
                <c:pt idx="1560">
                  <c:v>2.8597E-9</c:v>
                </c:pt>
                <c:pt idx="1561">
                  <c:v>2.8659000000000002E-9</c:v>
                </c:pt>
                <c:pt idx="1562">
                  <c:v>2.8722000000000001E-9</c:v>
                </c:pt>
                <c:pt idx="1563">
                  <c:v>2.8783999999999999E-9</c:v>
                </c:pt>
                <c:pt idx="1564">
                  <c:v>2.8847000000000002E-9</c:v>
                </c:pt>
                <c:pt idx="1565">
                  <c:v>2.8909E-9</c:v>
                </c:pt>
                <c:pt idx="1566">
                  <c:v>2.8971999999999999E-9</c:v>
                </c:pt>
                <c:pt idx="1567">
                  <c:v>2.9034000000000001E-9</c:v>
                </c:pt>
                <c:pt idx="1568">
                  <c:v>2.9097E-9</c:v>
                </c:pt>
                <c:pt idx="1569">
                  <c:v>2.9158999999999998E-9</c:v>
                </c:pt>
                <c:pt idx="1570">
                  <c:v>2.9222000000000001E-9</c:v>
                </c:pt>
                <c:pt idx="1571">
                  <c:v>2.9283999999999999E-9</c:v>
                </c:pt>
                <c:pt idx="1572">
                  <c:v>2.9346999999999998E-9</c:v>
                </c:pt>
                <c:pt idx="1573">
                  <c:v>2.9409E-9</c:v>
                </c:pt>
                <c:pt idx="1574">
                  <c:v>2.9471999999999999E-9</c:v>
                </c:pt>
                <c:pt idx="1575">
                  <c:v>2.9534000000000002E-9</c:v>
                </c:pt>
                <c:pt idx="1576">
                  <c:v>2.9597E-9</c:v>
                </c:pt>
                <c:pt idx="1577">
                  <c:v>2.9658999999999999E-9</c:v>
                </c:pt>
                <c:pt idx="1578">
                  <c:v>2.9722000000000001E-9</c:v>
                </c:pt>
                <c:pt idx="1579">
                  <c:v>2.9784E-9</c:v>
                </c:pt>
                <c:pt idx="1580">
                  <c:v>2.9846999999999998E-9</c:v>
                </c:pt>
                <c:pt idx="1581">
                  <c:v>2.9909000000000001E-9</c:v>
                </c:pt>
                <c:pt idx="1582">
                  <c:v>2.9971999999999999E-9</c:v>
                </c:pt>
                <c:pt idx="1583">
                  <c:v>3.0034000000000002E-9</c:v>
                </c:pt>
                <c:pt idx="1584">
                  <c:v>3.0097000000000001E-9</c:v>
                </c:pt>
                <c:pt idx="1585">
                  <c:v>3.0158999999999999E-9</c:v>
                </c:pt>
                <c:pt idx="1586">
                  <c:v>3.0222000000000002E-9</c:v>
                </c:pt>
                <c:pt idx="1587">
                  <c:v>3.0284E-9</c:v>
                </c:pt>
                <c:pt idx="1588">
                  <c:v>3.0346999999999999E-9</c:v>
                </c:pt>
                <c:pt idx="1589">
                  <c:v>3.0409000000000001E-9</c:v>
                </c:pt>
                <c:pt idx="1590">
                  <c:v>3.0472E-9</c:v>
                </c:pt>
                <c:pt idx="1591">
                  <c:v>3.0533999999999998E-9</c:v>
                </c:pt>
                <c:pt idx="1592">
                  <c:v>3.0597000000000001E-9</c:v>
                </c:pt>
                <c:pt idx="1593">
                  <c:v>3.0658999999999999E-9</c:v>
                </c:pt>
                <c:pt idx="1594">
                  <c:v>3.0722000000000002E-9</c:v>
                </c:pt>
                <c:pt idx="1595">
                  <c:v>3.0784E-9</c:v>
                </c:pt>
                <c:pt idx="1596">
                  <c:v>3.0846999999999999E-9</c:v>
                </c:pt>
                <c:pt idx="1597">
                  <c:v>3.0909000000000002E-9</c:v>
                </c:pt>
                <c:pt idx="1598">
                  <c:v>3.0972E-9</c:v>
                </c:pt>
                <c:pt idx="1599">
                  <c:v>3.1033999999999999E-9</c:v>
                </c:pt>
                <c:pt idx="1600">
                  <c:v>3.1097000000000001E-9</c:v>
                </c:pt>
                <c:pt idx="1601">
                  <c:v>3.1159E-9</c:v>
                </c:pt>
                <c:pt idx="1602">
                  <c:v>3.1221999999999998E-9</c:v>
                </c:pt>
                <c:pt idx="1603">
                  <c:v>3.1284000000000001E-9</c:v>
                </c:pt>
                <c:pt idx="1604">
                  <c:v>3.1346999999999999E-9</c:v>
                </c:pt>
                <c:pt idx="1605">
                  <c:v>3.1409000000000002E-9</c:v>
                </c:pt>
                <c:pt idx="1606">
                  <c:v>3.1472000000000001E-9</c:v>
                </c:pt>
                <c:pt idx="1607">
                  <c:v>3.1533999999999999E-9</c:v>
                </c:pt>
                <c:pt idx="1608">
                  <c:v>3.1597000000000002E-9</c:v>
                </c:pt>
                <c:pt idx="1609">
                  <c:v>3.1659E-9</c:v>
                </c:pt>
                <c:pt idx="1610">
                  <c:v>3.1721999999999999E-9</c:v>
                </c:pt>
                <c:pt idx="1611">
                  <c:v>3.1784000000000001E-9</c:v>
                </c:pt>
                <c:pt idx="1612">
                  <c:v>3.1847E-9</c:v>
                </c:pt>
                <c:pt idx="1613">
                  <c:v>3.1908999999999998E-9</c:v>
                </c:pt>
                <c:pt idx="1614">
                  <c:v>3.1972000000000001E-9</c:v>
                </c:pt>
                <c:pt idx="1615">
                  <c:v>3.2033999999999999E-9</c:v>
                </c:pt>
                <c:pt idx="1616">
                  <c:v>3.2097000000000002E-9</c:v>
                </c:pt>
                <c:pt idx="1617">
                  <c:v>3.2159E-9</c:v>
                </c:pt>
                <c:pt idx="1618">
                  <c:v>3.2221999999999999E-9</c:v>
                </c:pt>
                <c:pt idx="1619">
                  <c:v>3.2284000000000001E-9</c:v>
                </c:pt>
                <c:pt idx="1620">
                  <c:v>3.2347E-9</c:v>
                </c:pt>
                <c:pt idx="1621">
                  <c:v>3.2408999999999998E-9</c:v>
                </c:pt>
                <c:pt idx="1622">
                  <c:v>3.2472000000000001E-9</c:v>
                </c:pt>
                <c:pt idx="1623">
                  <c:v>3.2534E-9</c:v>
                </c:pt>
                <c:pt idx="1624">
                  <c:v>3.2596999999999998E-9</c:v>
                </c:pt>
                <c:pt idx="1625">
                  <c:v>3.2659000000000001E-9</c:v>
                </c:pt>
                <c:pt idx="1626">
                  <c:v>3.2721999999999999E-9</c:v>
                </c:pt>
                <c:pt idx="1627">
                  <c:v>3.2784000000000002E-9</c:v>
                </c:pt>
                <c:pt idx="1628">
                  <c:v>3.2847E-9</c:v>
                </c:pt>
                <c:pt idx="1629">
                  <c:v>3.2908999999999999E-9</c:v>
                </c:pt>
                <c:pt idx="1630">
                  <c:v>3.2972000000000002E-9</c:v>
                </c:pt>
                <c:pt idx="1631">
                  <c:v>3.3034E-9</c:v>
                </c:pt>
                <c:pt idx="1632">
                  <c:v>3.3096999999999999E-9</c:v>
                </c:pt>
                <c:pt idx="1633">
                  <c:v>3.3159000000000001E-9</c:v>
                </c:pt>
                <c:pt idx="1634">
                  <c:v>3.3222E-9</c:v>
                </c:pt>
                <c:pt idx="1635">
                  <c:v>3.3283999999999998E-9</c:v>
                </c:pt>
                <c:pt idx="1636">
                  <c:v>3.3347000000000001E-9</c:v>
                </c:pt>
                <c:pt idx="1637">
                  <c:v>3.3408999999999999E-9</c:v>
                </c:pt>
                <c:pt idx="1638">
                  <c:v>3.3472000000000002E-9</c:v>
                </c:pt>
                <c:pt idx="1639">
                  <c:v>3.3534E-9</c:v>
                </c:pt>
                <c:pt idx="1640">
                  <c:v>3.3596999999999999E-9</c:v>
                </c:pt>
                <c:pt idx="1641">
                  <c:v>3.3659000000000001E-9</c:v>
                </c:pt>
                <c:pt idx="1642">
                  <c:v>3.3722E-9</c:v>
                </c:pt>
                <c:pt idx="1643">
                  <c:v>3.3783999999999998E-9</c:v>
                </c:pt>
                <c:pt idx="1644">
                  <c:v>3.3847000000000001E-9</c:v>
                </c:pt>
                <c:pt idx="1645">
                  <c:v>3.3908999999999999E-9</c:v>
                </c:pt>
                <c:pt idx="1646">
                  <c:v>3.3971999999999998E-9</c:v>
                </c:pt>
                <c:pt idx="1647">
                  <c:v>3.4034000000000001E-9</c:v>
                </c:pt>
                <c:pt idx="1648">
                  <c:v>3.4096999999999999E-9</c:v>
                </c:pt>
                <c:pt idx="1649">
                  <c:v>3.4159000000000002E-9</c:v>
                </c:pt>
                <c:pt idx="1650">
                  <c:v>3.4222E-9</c:v>
                </c:pt>
                <c:pt idx="1651">
                  <c:v>3.4283999999999999E-9</c:v>
                </c:pt>
                <c:pt idx="1652">
                  <c:v>3.4347000000000001E-9</c:v>
                </c:pt>
                <c:pt idx="1653">
                  <c:v>3.4409E-9</c:v>
                </c:pt>
                <c:pt idx="1654">
                  <c:v>3.4471999999999998E-9</c:v>
                </c:pt>
                <c:pt idx="1655">
                  <c:v>3.4534000000000001E-9</c:v>
                </c:pt>
                <c:pt idx="1656">
                  <c:v>3.4597E-9</c:v>
                </c:pt>
                <c:pt idx="1657">
                  <c:v>3.4659000000000002E-9</c:v>
                </c:pt>
                <c:pt idx="1658">
                  <c:v>3.4722000000000001E-9</c:v>
                </c:pt>
                <c:pt idx="1659">
                  <c:v>3.4783999999999999E-9</c:v>
                </c:pt>
                <c:pt idx="1660">
                  <c:v>3.4847000000000002E-9</c:v>
                </c:pt>
                <c:pt idx="1661">
                  <c:v>3.4909E-9</c:v>
                </c:pt>
                <c:pt idx="1662">
                  <c:v>3.4971999999999999E-9</c:v>
                </c:pt>
                <c:pt idx="1663">
                  <c:v>3.5034000000000001E-9</c:v>
                </c:pt>
                <c:pt idx="1664">
                  <c:v>3.5097E-9</c:v>
                </c:pt>
                <c:pt idx="1665">
                  <c:v>3.5158999999999998E-9</c:v>
                </c:pt>
                <c:pt idx="1666">
                  <c:v>3.5222000000000001E-9</c:v>
                </c:pt>
                <c:pt idx="1667">
                  <c:v>3.5283999999999999E-9</c:v>
                </c:pt>
                <c:pt idx="1668">
                  <c:v>3.5346999999999998E-9</c:v>
                </c:pt>
                <c:pt idx="1669">
                  <c:v>3.5409E-9</c:v>
                </c:pt>
                <c:pt idx="1670">
                  <c:v>3.5471999999999999E-9</c:v>
                </c:pt>
                <c:pt idx="1671">
                  <c:v>3.5534000000000002E-9</c:v>
                </c:pt>
                <c:pt idx="1672">
                  <c:v>3.5597E-9</c:v>
                </c:pt>
                <c:pt idx="1673">
                  <c:v>3.5658999999999999E-9</c:v>
                </c:pt>
                <c:pt idx="1674">
                  <c:v>3.5722000000000001E-9</c:v>
                </c:pt>
                <c:pt idx="1675">
                  <c:v>3.5784E-9</c:v>
                </c:pt>
                <c:pt idx="1676">
                  <c:v>3.5846999999999998E-9</c:v>
                </c:pt>
                <c:pt idx="1677">
                  <c:v>3.5909000000000001E-9</c:v>
                </c:pt>
                <c:pt idx="1678">
                  <c:v>3.5971999999999999E-9</c:v>
                </c:pt>
                <c:pt idx="1679">
                  <c:v>3.6034000000000002E-9</c:v>
                </c:pt>
                <c:pt idx="1680">
                  <c:v>3.6097000000000001E-9</c:v>
                </c:pt>
                <c:pt idx="1681">
                  <c:v>3.6158999999999999E-9</c:v>
                </c:pt>
                <c:pt idx="1682">
                  <c:v>3.6222000000000002E-9</c:v>
                </c:pt>
                <c:pt idx="1683">
                  <c:v>3.6284E-9</c:v>
                </c:pt>
                <c:pt idx="1684">
                  <c:v>3.6346999999999999E-9</c:v>
                </c:pt>
                <c:pt idx="1685">
                  <c:v>3.6409000000000001E-9</c:v>
                </c:pt>
                <c:pt idx="1686">
                  <c:v>3.6472E-9</c:v>
                </c:pt>
                <c:pt idx="1687">
                  <c:v>3.6533999999999998E-9</c:v>
                </c:pt>
                <c:pt idx="1688">
                  <c:v>3.6597000000000001E-9</c:v>
                </c:pt>
                <c:pt idx="1689">
                  <c:v>3.6658999999999999E-9</c:v>
                </c:pt>
                <c:pt idx="1690">
                  <c:v>3.6722000000000002E-9</c:v>
                </c:pt>
                <c:pt idx="1691">
                  <c:v>3.6784E-9</c:v>
                </c:pt>
                <c:pt idx="1692">
                  <c:v>3.6846999999999999E-9</c:v>
                </c:pt>
                <c:pt idx="1693">
                  <c:v>3.6909000000000001E-9</c:v>
                </c:pt>
                <c:pt idx="1694">
                  <c:v>3.6972E-9</c:v>
                </c:pt>
                <c:pt idx="1695">
                  <c:v>3.7033999999999998E-9</c:v>
                </c:pt>
                <c:pt idx="1696">
                  <c:v>3.7097000000000001E-9</c:v>
                </c:pt>
                <c:pt idx="1697">
                  <c:v>3.7159E-9</c:v>
                </c:pt>
                <c:pt idx="1698">
                  <c:v>3.7221999999999998E-9</c:v>
                </c:pt>
                <c:pt idx="1699">
                  <c:v>3.7283999999999997E-9</c:v>
                </c:pt>
                <c:pt idx="1700">
                  <c:v>3.7347000000000003E-9</c:v>
                </c:pt>
                <c:pt idx="1701">
                  <c:v>3.7408999999999998E-9</c:v>
                </c:pt>
                <c:pt idx="1702">
                  <c:v>3.7471999999999996E-9</c:v>
                </c:pt>
                <c:pt idx="1703">
                  <c:v>3.7533999999999999E-9</c:v>
                </c:pt>
                <c:pt idx="1704">
                  <c:v>3.7596999999999997E-9</c:v>
                </c:pt>
                <c:pt idx="1705">
                  <c:v>3.7659E-9</c:v>
                </c:pt>
                <c:pt idx="1706">
                  <c:v>3.7721999999999999E-9</c:v>
                </c:pt>
                <c:pt idx="1707">
                  <c:v>3.7784000000000001E-9</c:v>
                </c:pt>
                <c:pt idx="1708">
                  <c:v>3.7847E-9</c:v>
                </c:pt>
                <c:pt idx="1709">
                  <c:v>3.7909000000000002E-9</c:v>
                </c:pt>
                <c:pt idx="1710">
                  <c:v>3.7972000000000001E-9</c:v>
                </c:pt>
                <c:pt idx="1711">
                  <c:v>3.8034000000000003E-9</c:v>
                </c:pt>
                <c:pt idx="1712">
                  <c:v>3.8097000000000002E-9</c:v>
                </c:pt>
                <c:pt idx="1713">
                  <c:v>3.8158999999999996E-9</c:v>
                </c:pt>
                <c:pt idx="1714">
                  <c:v>3.8222000000000003E-9</c:v>
                </c:pt>
                <c:pt idx="1715">
                  <c:v>3.8283999999999997E-9</c:v>
                </c:pt>
                <c:pt idx="1716">
                  <c:v>3.8346999999999996E-9</c:v>
                </c:pt>
                <c:pt idx="1717">
                  <c:v>3.8408999999999998E-9</c:v>
                </c:pt>
                <c:pt idx="1718">
                  <c:v>3.8471999999999997E-9</c:v>
                </c:pt>
                <c:pt idx="1719">
                  <c:v>3.8533999999999999E-9</c:v>
                </c:pt>
                <c:pt idx="1720">
                  <c:v>3.8596999999999998E-9</c:v>
                </c:pt>
                <c:pt idx="1721">
                  <c:v>3.8659000000000001E-9</c:v>
                </c:pt>
                <c:pt idx="1722">
                  <c:v>3.8721999999999999E-9</c:v>
                </c:pt>
                <c:pt idx="1723">
                  <c:v>3.8784000000000002E-9</c:v>
                </c:pt>
                <c:pt idx="1724">
                  <c:v>3.8847E-9</c:v>
                </c:pt>
                <c:pt idx="1725">
                  <c:v>3.8909000000000003E-9</c:v>
                </c:pt>
                <c:pt idx="1726">
                  <c:v>3.8972000000000001E-9</c:v>
                </c:pt>
                <c:pt idx="1727">
                  <c:v>3.9034000000000004E-9</c:v>
                </c:pt>
                <c:pt idx="1728">
                  <c:v>3.9097000000000003E-9</c:v>
                </c:pt>
                <c:pt idx="1729">
                  <c:v>3.9158999999999997E-9</c:v>
                </c:pt>
                <c:pt idx="1730">
                  <c:v>3.9222000000000004E-9</c:v>
                </c:pt>
                <c:pt idx="1731">
                  <c:v>3.9283999999999998E-9</c:v>
                </c:pt>
                <c:pt idx="1732">
                  <c:v>3.9346999999999997E-9</c:v>
                </c:pt>
                <c:pt idx="1733">
                  <c:v>3.9408999999999999E-9</c:v>
                </c:pt>
                <c:pt idx="1734">
                  <c:v>3.9471999999999998E-9</c:v>
                </c:pt>
                <c:pt idx="1735">
                  <c:v>3.9534E-9</c:v>
                </c:pt>
                <c:pt idx="1736">
                  <c:v>3.9596999999999999E-9</c:v>
                </c:pt>
                <c:pt idx="1737">
                  <c:v>3.9659000000000001E-9</c:v>
                </c:pt>
                <c:pt idx="1738">
                  <c:v>3.9722E-9</c:v>
                </c:pt>
                <c:pt idx="1739">
                  <c:v>3.9784000000000002E-9</c:v>
                </c:pt>
                <c:pt idx="1740">
                  <c:v>3.9847000000000001E-9</c:v>
                </c:pt>
                <c:pt idx="1741">
                  <c:v>3.9909000000000004E-9</c:v>
                </c:pt>
                <c:pt idx="1742">
                  <c:v>3.9972000000000002E-9</c:v>
                </c:pt>
                <c:pt idx="1743">
                  <c:v>4.0033999999999996E-9</c:v>
                </c:pt>
                <c:pt idx="1744">
                  <c:v>4.0097000000000003E-9</c:v>
                </c:pt>
                <c:pt idx="1745">
                  <c:v>4.0158999999999997E-9</c:v>
                </c:pt>
                <c:pt idx="1746">
                  <c:v>4.0221999999999996E-9</c:v>
                </c:pt>
                <c:pt idx="1747">
                  <c:v>4.0283999999999999E-9</c:v>
                </c:pt>
                <c:pt idx="1748">
                  <c:v>4.0346999999999997E-9</c:v>
                </c:pt>
                <c:pt idx="1749">
                  <c:v>4.0409E-9</c:v>
                </c:pt>
                <c:pt idx="1750">
                  <c:v>4.0471999999999998E-9</c:v>
                </c:pt>
                <c:pt idx="1751">
                  <c:v>4.0534000000000001E-9</c:v>
                </c:pt>
                <c:pt idx="1752">
                  <c:v>4.0596999999999999E-9</c:v>
                </c:pt>
                <c:pt idx="1753">
                  <c:v>4.0659000000000002E-9</c:v>
                </c:pt>
                <c:pt idx="1754">
                  <c:v>4.0722000000000001E-9</c:v>
                </c:pt>
                <c:pt idx="1755">
                  <c:v>4.0784000000000003E-9</c:v>
                </c:pt>
                <c:pt idx="1756">
                  <c:v>4.0847000000000002E-9</c:v>
                </c:pt>
                <c:pt idx="1757">
                  <c:v>4.0908999999999996E-9</c:v>
                </c:pt>
                <c:pt idx="1758">
                  <c:v>4.0972000000000003E-9</c:v>
                </c:pt>
                <c:pt idx="1759">
                  <c:v>4.1033999999999997E-9</c:v>
                </c:pt>
                <c:pt idx="1760">
                  <c:v>4.1097000000000004E-9</c:v>
                </c:pt>
                <c:pt idx="1761">
                  <c:v>4.1158999999999998E-9</c:v>
                </c:pt>
                <c:pt idx="1762">
                  <c:v>4.1221999999999997E-9</c:v>
                </c:pt>
                <c:pt idx="1763">
                  <c:v>4.1283999999999999E-9</c:v>
                </c:pt>
                <c:pt idx="1764">
                  <c:v>4.1346999999999998E-9</c:v>
                </c:pt>
                <c:pt idx="1765">
                  <c:v>4.1409E-9</c:v>
                </c:pt>
                <c:pt idx="1766">
                  <c:v>4.1471999999999999E-9</c:v>
                </c:pt>
                <c:pt idx="1767">
                  <c:v>4.1534000000000002E-9</c:v>
                </c:pt>
                <c:pt idx="1768">
                  <c:v>4.1597E-9</c:v>
                </c:pt>
                <c:pt idx="1769">
                  <c:v>4.1659000000000003E-9</c:v>
                </c:pt>
                <c:pt idx="1770">
                  <c:v>4.1722000000000001E-9</c:v>
                </c:pt>
                <c:pt idx="1771">
                  <c:v>4.1784000000000004E-9</c:v>
                </c:pt>
                <c:pt idx="1772">
                  <c:v>4.1847000000000002E-9</c:v>
                </c:pt>
                <c:pt idx="1773">
                  <c:v>4.1908999999999997E-9</c:v>
                </c:pt>
                <c:pt idx="1774">
                  <c:v>4.1972000000000004E-9</c:v>
                </c:pt>
                <c:pt idx="1775">
                  <c:v>4.2033999999999998E-9</c:v>
                </c:pt>
                <c:pt idx="1776">
                  <c:v>4.2096999999999996E-9</c:v>
                </c:pt>
                <c:pt idx="1777">
                  <c:v>4.2158999999999999E-9</c:v>
                </c:pt>
                <c:pt idx="1778">
                  <c:v>4.2221999999999998E-9</c:v>
                </c:pt>
                <c:pt idx="1779">
                  <c:v>4.2284E-9</c:v>
                </c:pt>
                <c:pt idx="1780">
                  <c:v>4.2346999999999999E-9</c:v>
                </c:pt>
                <c:pt idx="1781">
                  <c:v>4.2409000000000001E-9</c:v>
                </c:pt>
                <c:pt idx="1782">
                  <c:v>4.2472E-9</c:v>
                </c:pt>
                <c:pt idx="1783">
                  <c:v>4.2534000000000002E-9</c:v>
                </c:pt>
                <c:pt idx="1784">
                  <c:v>4.2597000000000001E-9</c:v>
                </c:pt>
                <c:pt idx="1785">
                  <c:v>4.2659000000000003E-9</c:v>
                </c:pt>
                <c:pt idx="1786">
                  <c:v>4.2722000000000002E-9</c:v>
                </c:pt>
                <c:pt idx="1787">
                  <c:v>4.2783999999999996E-9</c:v>
                </c:pt>
                <c:pt idx="1788">
                  <c:v>4.2847000000000003E-9</c:v>
                </c:pt>
                <c:pt idx="1789">
                  <c:v>4.2908999999999997E-9</c:v>
                </c:pt>
                <c:pt idx="1790">
                  <c:v>4.2971999999999996E-9</c:v>
                </c:pt>
                <c:pt idx="1791">
                  <c:v>4.3033999999999998E-9</c:v>
                </c:pt>
                <c:pt idx="1792">
                  <c:v>4.3096999999999997E-9</c:v>
                </c:pt>
                <c:pt idx="1793">
                  <c:v>4.3159E-9</c:v>
                </c:pt>
                <c:pt idx="1794">
                  <c:v>4.3221999999999998E-9</c:v>
                </c:pt>
                <c:pt idx="1795">
                  <c:v>4.3284000000000001E-9</c:v>
                </c:pt>
                <c:pt idx="1796">
                  <c:v>4.3346999999999999E-9</c:v>
                </c:pt>
                <c:pt idx="1797">
                  <c:v>4.3409000000000002E-9</c:v>
                </c:pt>
                <c:pt idx="1798">
                  <c:v>4.3472E-9</c:v>
                </c:pt>
                <c:pt idx="1799">
                  <c:v>4.3534000000000003E-9</c:v>
                </c:pt>
                <c:pt idx="1800">
                  <c:v>4.3597000000000002E-9</c:v>
                </c:pt>
                <c:pt idx="1801">
                  <c:v>4.3659000000000004E-9</c:v>
                </c:pt>
                <c:pt idx="1802">
                  <c:v>4.3722000000000003E-9</c:v>
                </c:pt>
                <c:pt idx="1803">
                  <c:v>4.3783999999999997E-9</c:v>
                </c:pt>
                <c:pt idx="1804">
                  <c:v>4.3847000000000004E-9</c:v>
                </c:pt>
                <c:pt idx="1805">
                  <c:v>4.3908999999999998E-9</c:v>
                </c:pt>
                <c:pt idx="1806">
                  <c:v>4.3971999999999997E-9</c:v>
                </c:pt>
                <c:pt idx="1807">
                  <c:v>4.4033999999999999E-9</c:v>
                </c:pt>
                <c:pt idx="1808">
                  <c:v>4.4096999999999998E-9</c:v>
                </c:pt>
                <c:pt idx="1809">
                  <c:v>4.4159E-9</c:v>
                </c:pt>
                <c:pt idx="1810">
                  <c:v>4.4221999999999999E-9</c:v>
                </c:pt>
                <c:pt idx="1811">
                  <c:v>4.4284000000000001E-9</c:v>
                </c:pt>
                <c:pt idx="1812">
                  <c:v>4.4347E-9</c:v>
                </c:pt>
                <c:pt idx="1813">
                  <c:v>4.4409000000000002E-9</c:v>
                </c:pt>
                <c:pt idx="1814">
                  <c:v>4.4472000000000001E-9</c:v>
                </c:pt>
                <c:pt idx="1815">
                  <c:v>4.4534000000000004E-9</c:v>
                </c:pt>
                <c:pt idx="1816">
                  <c:v>4.4597000000000002E-9</c:v>
                </c:pt>
                <c:pt idx="1817">
                  <c:v>4.4658999999999996E-9</c:v>
                </c:pt>
                <c:pt idx="1818">
                  <c:v>4.4722000000000003E-9</c:v>
                </c:pt>
                <c:pt idx="1819">
                  <c:v>4.4783999999999998E-9</c:v>
                </c:pt>
                <c:pt idx="1820">
                  <c:v>4.4846999999999996E-9</c:v>
                </c:pt>
                <c:pt idx="1821">
                  <c:v>4.4908999999999999E-9</c:v>
                </c:pt>
                <c:pt idx="1822">
                  <c:v>4.4971999999999997E-9</c:v>
                </c:pt>
                <c:pt idx="1823">
                  <c:v>4.5034E-9</c:v>
                </c:pt>
                <c:pt idx="1824">
                  <c:v>4.5096999999999998E-9</c:v>
                </c:pt>
                <c:pt idx="1825">
                  <c:v>4.5159000000000001E-9</c:v>
                </c:pt>
                <c:pt idx="1826">
                  <c:v>4.5222E-9</c:v>
                </c:pt>
                <c:pt idx="1827">
                  <c:v>4.5284000000000002E-9</c:v>
                </c:pt>
                <c:pt idx="1828">
                  <c:v>4.5347000000000001E-9</c:v>
                </c:pt>
                <c:pt idx="1829">
                  <c:v>4.5409000000000003E-9</c:v>
                </c:pt>
                <c:pt idx="1830">
                  <c:v>4.5472000000000002E-9</c:v>
                </c:pt>
                <c:pt idx="1831">
                  <c:v>4.5533999999999996E-9</c:v>
                </c:pt>
                <c:pt idx="1832">
                  <c:v>4.5597000000000003E-9</c:v>
                </c:pt>
                <c:pt idx="1833">
                  <c:v>4.5658999999999997E-9</c:v>
                </c:pt>
                <c:pt idx="1834">
                  <c:v>4.5722000000000004E-9</c:v>
                </c:pt>
                <c:pt idx="1835">
                  <c:v>4.5783999999999998E-9</c:v>
                </c:pt>
                <c:pt idx="1836">
                  <c:v>4.5846999999999997E-9</c:v>
                </c:pt>
                <c:pt idx="1837">
                  <c:v>4.5908999999999999E-9</c:v>
                </c:pt>
                <c:pt idx="1838">
                  <c:v>4.5971999999999998E-9</c:v>
                </c:pt>
                <c:pt idx="1839">
                  <c:v>4.6034E-9</c:v>
                </c:pt>
                <c:pt idx="1840">
                  <c:v>4.6096999999999999E-9</c:v>
                </c:pt>
                <c:pt idx="1841">
                  <c:v>4.6159000000000002E-9</c:v>
                </c:pt>
                <c:pt idx="1842">
                  <c:v>4.6222E-9</c:v>
                </c:pt>
                <c:pt idx="1843">
                  <c:v>4.6284000000000003E-9</c:v>
                </c:pt>
                <c:pt idx="1844">
                  <c:v>4.6347000000000001E-9</c:v>
                </c:pt>
                <c:pt idx="1845">
                  <c:v>4.6409000000000004E-9</c:v>
                </c:pt>
                <c:pt idx="1846">
                  <c:v>4.6472000000000002E-9</c:v>
                </c:pt>
                <c:pt idx="1847">
                  <c:v>4.6533999999999997E-9</c:v>
                </c:pt>
                <c:pt idx="1848">
                  <c:v>4.6597000000000004E-9</c:v>
                </c:pt>
                <c:pt idx="1849">
                  <c:v>4.6658999999999998E-9</c:v>
                </c:pt>
                <c:pt idx="1850">
                  <c:v>4.6721999999999996E-9</c:v>
                </c:pt>
                <c:pt idx="1851">
                  <c:v>4.6783999999999999E-9</c:v>
                </c:pt>
                <c:pt idx="1852">
                  <c:v>4.6846999999999998E-9</c:v>
                </c:pt>
                <c:pt idx="1853">
                  <c:v>4.6909E-9</c:v>
                </c:pt>
                <c:pt idx="1854">
                  <c:v>4.6971999999999999E-9</c:v>
                </c:pt>
                <c:pt idx="1855">
                  <c:v>4.7034000000000001E-9</c:v>
                </c:pt>
                <c:pt idx="1856">
                  <c:v>4.7097E-9</c:v>
                </c:pt>
                <c:pt idx="1857">
                  <c:v>4.7159000000000002E-9</c:v>
                </c:pt>
                <c:pt idx="1858">
                  <c:v>4.7222000000000001E-9</c:v>
                </c:pt>
                <c:pt idx="1859">
                  <c:v>4.7284000000000003E-9</c:v>
                </c:pt>
                <c:pt idx="1860">
                  <c:v>4.7347000000000002E-9</c:v>
                </c:pt>
                <c:pt idx="1861">
                  <c:v>4.7408999999999996E-9</c:v>
                </c:pt>
                <c:pt idx="1862">
                  <c:v>4.7472000000000003E-9</c:v>
                </c:pt>
                <c:pt idx="1863">
                  <c:v>4.7533999999999997E-9</c:v>
                </c:pt>
                <c:pt idx="1864">
                  <c:v>4.7596999999999996E-9</c:v>
                </c:pt>
                <c:pt idx="1865">
                  <c:v>4.7658999999999998E-9</c:v>
                </c:pt>
                <c:pt idx="1866">
                  <c:v>4.7721999999999997E-9</c:v>
                </c:pt>
                <c:pt idx="1867">
                  <c:v>4.7784E-9</c:v>
                </c:pt>
                <c:pt idx="1868">
                  <c:v>4.7846999999999998E-9</c:v>
                </c:pt>
                <c:pt idx="1869">
                  <c:v>4.7909000000000001E-9</c:v>
                </c:pt>
                <c:pt idx="1870">
                  <c:v>4.7971999999999999E-9</c:v>
                </c:pt>
                <c:pt idx="1871">
                  <c:v>4.8034000000000002E-9</c:v>
                </c:pt>
                <c:pt idx="1872">
                  <c:v>4.8097E-9</c:v>
                </c:pt>
                <c:pt idx="1873">
                  <c:v>4.8159000000000003E-9</c:v>
                </c:pt>
                <c:pt idx="1874">
                  <c:v>4.8222000000000002E-9</c:v>
                </c:pt>
                <c:pt idx="1875">
                  <c:v>4.8284000000000004E-9</c:v>
                </c:pt>
                <c:pt idx="1876">
                  <c:v>4.8347000000000003E-9</c:v>
                </c:pt>
                <c:pt idx="1877">
                  <c:v>4.8408999999999997E-9</c:v>
                </c:pt>
                <c:pt idx="1878">
                  <c:v>4.8472000000000004E-9</c:v>
                </c:pt>
                <c:pt idx="1879">
                  <c:v>4.8533999999999998E-9</c:v>
                </c:pt>
                <c:pt idx="1880">
                  <c:v>4.8596999999999997E-9</c:v>
                </c:pt>
                <c:pt idx="1881">
                  <c:v>4.8658999999999999E-9</c:v>
                </c:pt>
                <c:pt idx="1882">
                  <c:v>4.8721999999999998E-9</c:v>
                </c:pt>
                <c:pt idx="1883">
                  <c:v>4.8784E-9</c:v>
                </c:pt>
                <c:pt idx="1884">
                  <c:v>4.8846999999999999E-9</c:v>
                </c:pt>
                <c:pt idx="1885">
                  <c:v>4.8909000000000001E-9</c:v>
                </c:pt>
                <c:pt idx="1886">
                  <c:v>4.8972E-9</c:v>
                </c:pt>
                <c:pt idx="1887">
                  <c:v>4.9034000000000003E-9</c:v>
                </c:pt>
                <c:pt idx="1888">
                  <c:v>4.9097000000000001E-9</c:v>
                </c:pt>
                <c:pt idx="1889">
                  <c:v>4.9159000000000004E-9</c:v>
                </c:pt>
                <c:pt idx="1890">
                  <c:v>4.9222000000000002E-9</c:v>
                </c:pt>
                <c:pt idx="1891">
                  <c:v>4.9283999999999996E-9</c:v>
                </c:pt>
                <c:pt idx="1892">
                  <c:v>4.9347000000000003E-9</c:v>
                </c:pt>
                <c:pt idx="1893">
                  <c:v>4.9408999999999998E-9</c:v>
                </c:pt>
                <c:pt idx="1894">
                  <c:v>4.9471999999999996E-9</c:v>
                </c:pt>
                <c:pt idx="1895">
                  <c:v>4.9533999999999999E-9</c:v>
                </c:pt>
                <c:pt idx="1896">
                  <c:v>4.9596999999999997E-9</c:v>
                </c:pt>
                <c:pt idx="1897">
                  <c:v>4.9659E-9</c:v>
                </c:pt>
                <c:pt idx="1898">
                  <c:v>4.9721999999999998E-9</c:v>
                </c:pt>
                <c:pt idx="1899">
                  <c:v>4.9784000000000001E-9</c:v>
                </c:pt>
                <c:pt idx="1900">
                  <c:v>4.9847E-9</c:v>
                </c:pt>
                <c:pt idx="1901">
                  <c:v>4.9909000000000002E-9</c:v>
                </c:pt>
                <c:pt idx="1902">
                  <c:v>4.9972000000000001E-9</c:v>
                </c:pt>
                <c:pt idx="1903">
                  <c:v>5.0034000000000003E-9</c:v>
                </c:pt>
                <c:pt idx="1904">
                  <c:v>5.0097000000000002E-9</c:v>
                </c:pt>
                <c:pt idx="1905">
                  <c:v>5.0158999999999996E-9</c:v>
                </c:pt>
                <c:pt idx="1906">
                  <c:v>5.0222000000000003E-9</c:v>
                </c:pt>
                <c:pt idx="1907">
                  <c:v>5.0283999999999997E-9</c:v>
                </c:pt>
                <c:pt idx="1908">
                  <c:v>5.0347000000000004E-9</c:v>
                </c:pt>
                <c:pt idx="1909">
                  <c:v>5.0408999999999998E-9</c:v>
                </c:pt>
                <c:pt idx="1910">
                  <c:v>5.0471999999999997E-9</c:v>
                </c:pt>
                <c:pt idx="1911">
                  <c:v>5.0533999999999999E-9</c:v>
                </c:pt>
                <c:pt idx="1912">
                  <c:v>5.0596999999999998E-9</c:v>
                </c:pt>
                <c:pt idx="1913">
                  <c:v>5.0659000000000001E-9</c:v>
                </c:pt>
                <c:pt idx="1914">
                  <c:v>5.0721999999999999E-9</c:v>
                </c:pt>
                <c:pt idx="1915">
                  <c:v>5.0784000000000002E-9</c:v>
                </c:pt>
                <c:pt idx="1916">
                  <c:v>5.0847E-9</c:v>
                </c:pt>
                <c:pt idx="1917">
                  <c:v>5.0909000000000003E-9</c:v>
                </c:pt>
                <c:pt idx="1918">
                  <c:v>5.0972000000000001E-9</c:v>
                </c:pt>
                <c:pt idx="1919">
                  <c:v>5.1034000000000004E-9</c:v>
                </c:pt>
                <c:pt idx="1920">
                  <c:v>5.1097000000000003E-9</c:v>
                </c:pt>
                <c:pt idx="1921">
                  <c:v>5.1158999999999997E-9</c:v>
                </c:pt>
                <c:pt idx="1922">
                  <c:v>5.1222000000000004E-9</c:v>
                </c:pt>
                <c:pt idx="1923">
                  <c:v>5.1283999999999998E-9</c:v>
                </c:pt>
                <c:pt idx="1924">
                  <c:v>5.1346999999999996E-9</c:v>
                </c:pt>
                <c:pt idx="1925">
                  <c:v>5.1408999999999999E-9</c:v>
                </c:pt>
                <c:pt idx="1926">
                  <c:v>5.1471999999999998E-9</c:v>
                </c:pt>
                <c:pt idx="1927">
                  <c:v>5.1534E-9</c:v>
                </c:pt>
                <c:pt idx="1928">
                  <c:v>5.1596999999999999E-9</c:v>
                </c:pt>
                <c:pt idx="1929">
                  <c:v>5.1659000000000001E-9</c:v>
                </c:pt>
                <c:pt idx="1930">
                  <c:v>5.1722E-9</c:v>
                </c:pt>
                <c:pt idx="1931">
                  <c:v>5.1784000000000002E-9</c:v>
                </c:pt>
                <c:pt idx="1932">
                  <c:v>5.1847000000000001E-9</c:v>
                </c:pt>
                <c:pt idx="1933">
                  <c:v>5.1909000000000003E-9</c:v>
                </c:pt>
                <c:pt idx="1934">
                  <c:v>5.1972000000000002E-9</c:v>
                </c:pt>
                <c:pt idx="1935">
                  <c:v>5.2033999999999996E-9</c:v>
                </c:pt>
                <c:pt idx="1936">
                  <c:v>5.2097000000000003E-9</c:v>
                </c:pt>
                <c:pt idx="1937">
                  <c:v>5.2158999999999997E-9</c:v>
                </c:pt>
                <c:pt idx="1938">
                  <c:v>5.2221999999999996E-9</c:v>
                </c:pt>
                <c:pt idx="1939">
                  <c:v>5.2283999999999999E-9</c:v>
                </c:pt>
                <c:pt idx="1940">
                  <c:v>5.2346999999999997E-9</c:v>
                </c:pt>
                <c:pt idx="1941">
                  <c:v>5.2409E-9</c:v>
                </c:pt>
                <c:pt idx="1942">
                  <c:v>5.2471999999999998E-9</c:v>
                </c:pt>
                <c:pt idx="1943">
                  <c:v>5.2534000000000001E-9</c:v>
                </c:pt>
                <c:pt idx="1944">
                  <c:v>5.2596999999999999E-9</c:v>
                </c:pt>
                <c:pt idx="1945">
                  <c:v>5.2659000000000002E-9</c:v>
                </c:pt>
                <c:pt idx="1946">
                  <c:v>5.2722000000000001E-9</c:v>
                </c:pt>
                <c:pt idx="1947">
                  <c:v>5.2784000000000003E-9</c:v>
                </c:pt>
                <c:pt idx="1948">
                  <c:v>5.2847000000000002E-9</c:v>
                </c:pt>
                <c:pt idx="1949">
                  <c:v>5.2909000000000004E-9</c:v>
                </c:pt>
                <c:pt idx="1950">
                  <c:v>5.2972000000000003E-9</c:v>
                </c:pt>
                <c:pt idx="1951">
                  <c:v>5.3033999999999997E-9</c:v>
                </c:pt>
                <c:pt idx="1952">
                  <c:v>5.3097000000000004E-9</c:v>
                </c:pt>
                <c:pt idx="1953">
                  <c:v>5.3158999999999998E-9</c:v>
                </c:pt>
                <c:pt idx="1954">
                  <c:v>5.3221999999999997E-9</c:v>
                </c:pt>
                <c:pt idx="1955">
                  <c:v>5.3283999999999999E-9</c:v>
                </c:pt>
                <c:pt idx="1956">
                  <c:v>5.3346999999999998E-9</c:v>
                </c:pt>
                <c:pt idx="1957">
                  <c:v>5.3409E-9</c:v>
                </c:pt>
                <c:pt idx="1958">
                  <c:v>5.3471999999999999E-9</c:v>
                </c:pt>
                <c:pt idx="1959">
                  <c:v>5.3534000000000001E-9</c:v>
                </c:pt>
                <c:pt idx="1960">
                  <c:v>5.3597E-9</c:v>
                </c:pt>
                <c:pt idx="1961">
                  <c:v>5.3659000000000003E-9</c:v>
                </c:pt>
                <c:pt idx="1962">
                  <c:v>5.3722000000000001E-9</c:v>
                </c:pt>
                <c:pt idx="1963">
                  <c:v>5.3784000000000004E-9</c:v>
                </c:pt>
                <c:pt idx="1964">
                  <c:v>5.3847000000000002E-9</c:v>
                </c:pt>
                <c:pt idx="1965">
                  <c:v>5.3908999999999997E-9</c:v>
                </c:pt>
                <c:pt idx="1966">
                  <c:v>5.3972000000000003E-9</c:v>
                </c:pt>
                <c:pt idx="1967">
                  <c:v>5.4033999999999998E-9</c:v>
                </c:pt>
                <c:pt idx="1968">
                  <c:v>5.4096999999999996E-9</c:v>
                </c:pt>
                <c:pt idx="1969">
                  <c:v>5.4158999999999999E-9</c:v>
                </c:pt>
                <c:pt idx="1970">
                  <c:v>5.4221999999999997E-9</c:v>
                </c:pt>
                <c:pt idx="1971">
                  <c:v>5.4284E-9</c:v>
                </c:pt>
                <c:pt idx="1972">
                  <c:v>5.4346999999999999E-9</c:v>
                </c:pt>
                <c:pt idx="1973">
                  <c:v>5.4409000000000001E-9</c:v>
                </c:pt>
                <c:pt idx="1974">
                  <c:v>5.4472E-9</c:v>
                </c:pt>
                <c:pt idx="1975">
                  <c:v>5.4534000000000002E-9</c:v>
                </c:pt>
                <c:pt idx="1976">
                  <c:v>5.4597000000000001E-9</c:v>
                </c:pt>
                <c:pt idx="1977">
                  <c:v>5.4659000000000003E-9</c:v>
                </c:pt>
                <c:pt idx="1978">
                  <c:v>5.4722000000000002E-9</c:v>
                </c:pt>
                <c:pt idx="1979">
                  <c:v>5.4783999999999996E-9</c:v>
                </c:pt>
                <c:pt idx="1980">
                  <c:v>5.4847000000000003E-9</c:v>
                </c:pt>
                <c:pt idx="1981">
                  <c:v>5.4908999999999997E-9</c:v>
                </c:pt>
                <c:pt idx="1982">
                  <c:v>5.4971999999999996E-9</c:v>
                </c:pt>
                <c:pt idx="1983">
                  <c:v>5.5033999999999998E-9</c:v>
                </c:pt>
                <c:pt idx="1984">
                  <c:v>5.5096999999999997E-9</c:v>
                </c:pt>
                <c:pt idx="1985">
                  <c:v>5.5158999999999999E-9</c:v>
                </c:pt>
                <c:pt idx="1986">
                  <c:v>5.5221999999999998E-9</c:v>
                </c:pt>
                <c:pt idx="1987">
                  <c:v>5.5284000000000001E-9</c:v>
                </c:pt>
                <c:pt idx="1988">
                  <c:v>5.5346999999999999E-9</c:v>
                </c:pt>
                <c:pt idx="1989">
                  <c:v>5.5409000000000002E-9</c:v>
                </c:pt>
                <c:pt idx="1990">
                  <c:v>5.5472E-9</c:v>
                </c:pt>
                <c:pt idx="1991">
                  <c:v>5.5534000000000003E-9</c:v>
                </c:pt>
                <c:pt idx="1992">
                  <c:v>5.5597000000000001E-9</c:v>
                </c:pt>
                <c:pt idx="1993">
                  <c:v>5.5659000000000004E-9</c:v>
                </c:pt>
                <c:pt idx="1994">
                  <c:v>5.5722000000000003E-9</c:v>
                </c:pt>
                <c:pt idx="1995">
                  <c:v>5.5783999999999997E-9</c:v>
                </c:pt>
                <c:pt idx="1996">
                  <c:v>5.5847000000000004E-9</c:v>
                </c:pt>
                <c:pt idx="1997">
                  <c:v>5.5908999999999998E-9</c:v>
                </c:pt>
                <c:pt idx="1998">
                  <c:v>5.5971999999999997E-9</c:v>
                </c:pt>
                <c:pt idx="1999">
                  <c:v>5.6033999999999999E-9</c:v>
                </c:pt>
              </c:numCache>
            </c:numRef>
          </c:xVal>
          <c:yVal>
            <c:numRef>
              <c:f>'ATF1322'!$D$501:$D$2500</c:f>
              <c:numCache>
                <c:formatCode>0.00E+00</c:formatCode>
                <c:ptCount val="2000"/>
                <c:pt idx="0">
                  <c:v>1.317E-3</c:v>
                </c:pt>
                <c:pt idx="1">
                  <c:v>1.361E-3</c:v>
                </c:pt>
                <c:pt idx="2">
                  <c:v>1.317E-3</c:v>
                </c:pt>
                <c:pt idx="3">
                  <c:v>1.361E-3</c:v>
                </c:pt>
                <c:pt idx="4">
                  <c:v>1.384E-3</c:v>
                </c:pt>
                <c:pt idx="5">
                  <c:v>1.384E-3</c:v>
                </c:pt>
                <c:pt idx="6">
                  <c:v>1.428E-3</c:v>
                </c:pt>
                <c:pt idx="7">
                  <c:v>1.428E-3</c:v>
                </c:pt>
                <c:pt idx="8">
                  <c:v>1.4499999999999999E-3</c:v>
                </c:pt>
                <c:pt idx="9">
                  <c:v>1.4729999999999999E-3</c:v>
                </c:pt>
                <c:pt idx="10">
                  <c:v>1.4729999999999999E-3</c:v>
                </c:pt>
                <c:pt idx="11">
                  <c:v>1.495E-3</c:v>
                </c:pt>
                <c:pt idx="12">
                  <c:v>1.4499999999999999E-3</c:v>
                </c:pt>
                <c:pt idx="13">
                  <c:v>1.5169999999999999E-3</c:v>
                </c:pt>
                <c:pt idx="14">
                  <c:v>1.539E-3</c:v>
                </c:pt>
                <c:pt idx="15">
                  <c:v>1.539E-3</c:v>
                </c:pt>
                <c:pt idx="16">
                  <c:v>1.5610000000000001E-3</c:v>
                </c:pt>
                <c:pt idx="17">
                  <c:v>1.5610000000000001E-3</c:v>
                </c:pt>
                <c:pt idx="18">
                  <c:v>1.5610000000000001E-3</c:v>
                </c:pt>
                <c:pt idx="19">
                  <c:v>1.539E-3</c:v>
                </c:pt>
                <c:pt idx="20">
                  <c:v>1.606E-3</c:v>
                </c:pt>
                <c:pt idx="21">
                  <c:v>1.5839999999999999E-3</c:v>
                </c:pt>
                <c:pt idx="22">
                  <c:v>1.5839999999999999E-3</c:v>
                </c:pt>
                <c:pt idx="23">
                  <c:v>1.606E-3</c:v>
                </c:pt>
                <c:pt idx="24">
                  <c:v>1.606E-3</c:v>
                </c:pt>
                <c:pt idx="25">
                  <c:v>1.606E-3</c:v>
                </c:pt>
                <c:pt idx="26">
                  <c:v>1.65E-3</c:v>
                </c:pt>
                <c:pt idx="27">
                  <c:v>1.6280000000000001E-3</c:v>
                </c:pt>
                <c:pt idx="28">
                  <c:v>1.6280000000000001E-3</c:v>
                </c:pt>
                <c:pt idx="29">
                  <c:v>1.65E-3</c:v>
                </c:pt>
                <c:pt idx="30">
                  <c:v>1.673E-3</c:v>
                </c:pt>
                <c:pt idx="31">
                  <c:v>1.673E-3</c:v>
                </c:pt>
                <c:pt idx="32">
                  <c:v>1.673E-3</c:v>
                </c:pt>
                <c:pt idx="33">
                  <c:v>1.673E-3</c:v>
                </c:pt>
                <c:pt idx="34">
                  <c:v>1.65E-3</c:v>
                </c:pt>
                <c:pt idx="35">
                  <c:v>1.673E-3</c:v>
                </c:pt>
                <c:pt idx="36">
                  <c:v>1.65E-3</c:v>
                </c:pt>
                <c:pt idx="37">
                  <c:v>1.6949999999999999E-3</c:v>
                </c:pt>
                <c:pt idx="38">
                  <c:v>1.65E-3</c:v>
                </c:pt>
                <c:pt idx="39">
                  <c:v>1.65E-3</c:v>
                </c:pt>
                <c:pt idx="40">
                  <c:v>1.6280000000000001E-3</c:v>
                </c:pt>
                <c:pt idx="41">
                  <c:v>1.6280000000000001E-3</c:v>
                </c:pt>
                <c:pt idx="42">
                  <c:v>1.6280000000000001E-3</c:v>
                </c:pt>
                <c:pt idx="43">
                  <c:v>1.6280000000000001E-3</c:v>
                </c:pt>
                <c:pt idx="44">
                  <c:v>1.606E-3</c:v>
                </c:pt>
                <c:pt idx="45">
                  <c:v>1.6280000000000001E-3</c:v>
                </c:pt>
                <c:pt idx="46">
                  <c:v>1.6280000000000001E-3</c:v>
                </c:pt>
                <c:pt idx="47">
                  <c:v>1.606E-3</c:v>
                </c:pt>
                <c:pt idx="48">
                  <c:v>1.5610000000000001E-3</c:v>
                </c:pt>
                <c:pt idx="49">
                  <c:v>1.6280000000000001E-3</c:v>
                </c:pt>
                <c:pt idx="50">
                  <c:v>1.539E-3</c:v>
                </c:pt>
                <c:pt idx="51">
                  <c:v>1.5610000000000001E-3</c:v>
                </c:pt>
                <c:pt idx="52">
                  <c:v>1.5610000000000001E-3</c:v>
                </c:pt>
                <c:pt idx="53">
                  <c:v>1.5169999999999999E-3</c:v>
                </c:pt>
                <c:pt idx="54">
                  <c:v>1.539E-3</c:v>
                </c:pt>
                <c:pt idx="55">
                  <c:v>1.495E-3</c:v>
                </c:pt>
                <c:pt idx="56">
                  <c:v>1.5169999999999999E-3</c:v>
                </c:pt>
                <c:pt idx="57">
                  <c:v>1.495E-3</c:v>
                </c:pt>
                <c:pt idx="58">
                  <c:v>1.4729999999999999E-3</c:v>
                </c:pt>
                <c:pt idx="59">
                  <c:v>1.4729999999999999E-3</c:v>
                </c:pt>
                <c:pt idx="60">
                  <c:v>1.428E-3</c:v>
                </c:pt>
                <c:pt idx="61">
                  <c:v>1.4059999999999999E-3</c:v>
                </c:pt>
                <c:pt idx="62">
                  <c:v>1.4059999999999999E-3</c:v>
                </c:pt>
                <c:pt idx="63">
                  <c:v>1.384E-3</c:v>
                </c:pt>
                <c:pt idx="64">
                  <c:v>1.361E-3</c:v>
                </c:pt>
                <c:pt idx="65">
                  <c:v>1.3389999999999999E-3</c:v>
                </c:pt>
                <c:pt idx="66">
                  <c:v>1.317E-3</c:v>
                </c:pt>
                <c:pt idx="67">
                  <c:v>1.2949999999999999E-3</c:v>
                </c:pt>
                <c:pt idx="68">
                  <c:v>1.2719999999999999E-3</c:v>
                </c:pt>
                <c:pt idx="69">
                  <c:v>1.2719999999999999E-3</c:v>
                </c:pt>
                <c:pt idx="70">
                  <c:v>1.2279999999999999E-3</c:v>
                </c:pt>
                <c:pt idx="71">
                  <c:v>1.2279999999999999E-3</c:v>
                </c:pt>
                <c:pt idx="72">
                  <c:v>1.206E-3</c:v>
                </c:pt>
                <c:pt idx="73">
                  <c:v>1.1609999999999999E-3</c:v>
                </c:pt>
                <c:pt idx="74">
                  <c:v>1.1609999999999999E-3</c:v>
                </c:pt>
                <c:pt idx="75">
                  <c:v>1.1169999999999999E-3</c:v>
                </c:pt>
                <c:pt idx="76">
                  <c:v>1.1169999999999999E-3</c:v>
                </c:pt>
                <c:pt idx="77">
                  <c:v>1.0499999999999999E-3</c:v>
                </c:pt>
                <c:pt idx="78">
                  <c:v>1.0499999999999999E-3</c:v>
                </c:pt>
                <c:pt idx="79">
                  <c:v>1.0499999999999999E-3</c:v>
                </c:pt>
                <c:pt idx="80">
                  <c:v>1.0059999999999999E-3</c:v>
                </c:pt>
                <c:pt idx="81">
                  <c:v>9.8400000000000007E-4</c:v>
                </c:pt>
                <c:pt idx="82">
                  <c:v>9.8400000000000007E-4</c:v>
                </c:pt>
                <c:pt idx="83">
                  <c:v>9.3899999999999995E-4</c:v>
                </c:pt>
                <c:pt idx="84">
                  <c:v>8.9499999999999996E-4</c:v>
                </c:pt>
                <c:pt idx="85">
                  <c:v>8.7200000000000005E-4</c:v>
                </c:pt>
                <c:pt idx="86">
                  <c:v>8.4999999999999995E-4</c:v>
                </c:pt>
                <c:pt idx="87">
                  <c:v>8.2799999999999996E-4</c:v>
                </c:pt>
                <c:pt idx="88">
                  <c:v>7.8299999999999995E-4</c:v>
                </c:pt>
                <c:pt idx="89">
                  <c:v>7.3899999999999997E-4</c:v>
                </c:pt>
                <c:pt idx="90">
                  <c:v>7.1699999999999997E-4</c:v>
                </c:pt>
                <c:pt idx="91">
                  <c:v>6.7199999999999996E-4</c:v>
                </c:pt>
                <c:pt idx="92">
                  <c:v>6.4999999999999997E-4</c:v>
                </c:pt>
                <c:pt idx="93">
                  <c:v>6.4999999999999997E-4</c:v>
                </c:pt>
                <c:pt idx="94">
                  <c:v>6.2799999999999998E-4</c:v>
                </c:pt>
                <c:pt idx="95">
                  <c:v>6.0599999999999998E-4</c:v>
                </c:pt>
                <c:pt idx="96">
                  <c:v>5.3899999999999998E-4</c:v>
                </c:pt>
                <c:pt idx="97">
                  <c:v>4.95E-4</c:v>
                </c:pt>
                <c:pt idx="98">
                  <c:v>4.95E-4</c:v>
                </c:pt>
                <c:pt idx="99">
                  <c:v>4.7199999999999998E-4</c:v>
                </c:pt>
                <c:pt idx="100">
                  <c:v>4.28E-4</c:v>
                </c:pt>
                <c:pt idx="101">
                  <c:v>4.06E-4</c:v>
                </c:pt>
                <c:pt idx="102">
                  <c:v>3.8299999999999999E-4</c:v>
                </c:pt>
                <c:pt idx="103">
                  <c:v>3.39E-4</c:v>
                </c:pt>
                <c:pt idx="104">
                  <c:v>2.9399999999999999E-4</c:v>
                </c:pt>
                <c:pt idx="105">
                  <c:v>2.72E-4</c:v>
                </c:pt>
                <c:pt idx="106">
                  <c:v>2.5000000000000001E-4</c:v>
                </c:pt>
                <c:pt idx="107">
                  <c:v>2.0599999999999999E-4</c:v>
                </c:pt>
                <c:pt idx="108">
                  <c:v>1.6100000000000001E-4</c:v>
                </c:pt>
                <c:pt idx="109">
                  <c:v>2.0599999999999999E-4</c:v>
                </c:pt>
                <c:pt idx="110">
                  <c:v>1.3899999999999999E-4</c:v>
                </c:pt>
                <c:pt idx="111">
                  <c:v>1.17E-4</c:v>
                </c:pt>
                <c:pt idx="112">
                  <c:v>1.17E-4</c:v>
                </c:pt>
                <c:pt idx="113">
                  <c:v>5.0000000000000002E-5</c:v>
                </c:pt>
                <c:pt idx="114">
                  <c:v>6.0000000000000002E-6</c:v>
                </c:pt>
                <c:pt idx="115">
                  <c:v>-1.7E-5</c:v>
                </c:pt>
                <c:pt idx="116">
                  <c:v>-6.0999999999999999E-5</c:v>
                </c:pt>
                <c:pt idx="117">
                  <c:v>-8.2999999999999998E-5</c:v>
                </c:pt>
                <c:pt idx="118">
                  <c:v>-1.06E-4</c:v>
                </c:pt>
                <c:pt idx="119">
                  <c:v>-1.4999999999999999E-4</c:v>
                </c:pt>
                <c:pt idx="120">
                  <c:v>-1.4999999999999999E-4</c:v>
                </c:pt>
                <c:pt idx="121">
                  <c:v>-1.4999999999999999E-4</c:v>
                </c:pt>
                <c:pt idx="122">
                  <c:v>-2.3900000000000001E-4</c:v>
                </c:pt>
                <c:pt idx="123">
                  <c:v>-2.3900000000000001E-4</c:v>
                </c:pt>
                <c:pt idx="124">
                  <c:v>-2.61E-4</c:v>
                </c:pt>
                <c:pt idx="125">
                  <c:v>-2.8299999999999999E-4</c:v>
                </c:pt>
                <c:pt idx="126">
                  <c:v>-3.0600000000000001E-4</c:v>
                </c:pt>
                <c:pt idx="127">
                  <c:v>-3.5E-4</c:v>
                </c:pt>
                <c:pt idx="128">
                  <c:v>-3.5E-4</c:v>
                </c:pt>
                <c:pt idx="129">
                  <c:v>-3.7199999999999999E-4</c:v>
                </c:pt>
                <c:pt idx="130">
                  <c:v>-4.17E-4</c:v>
                </c:pt>
                <c:pt idx="131">
                  <c:v>-4.3899999999999999E-4</c:v>
                </c:pt>
                <c:pt idx="132">
                  <c:v>-4.8299999999999998E-4</c:v>
                </c:pt>
                <c:pt idx="133">
                  <c:v>-5.0600000000000005E-4</c:v>
                </c:pt>
                <c:pt idx="134">
                  <c:v>-5.0600000000000005E-4</c:v>
                </c:pt>
                <c:pt idx="135">
                  <c:v>-5.0600000000000005E-4</c:v>
                </c:pt>
                <c:pt idx="136">
                  <c:v>-5.5000000000000003E-4</c:v>
                </c:pt>
                <c:pt idx="137">
                  <c:v>-5.7200000000000003E-4</c:v>
                </c:pt>
                <c:pt idx="138">
                  <c:v>-5.9500000000000004E-4</c:v>
                </c:pt>
                <c:pt idx="139">
                  <c:v>-6.1700000000000004E-4</c:v>
                </c:pt>
                <c:pt idx="140">
                  <c:v>-6.6100000000000002E-4</c:v>
                </c:pt>
                <c:pt idx="141">
                  <c:v>-6.6100000000000002E-4</c:v>
                </c:pt>
                <c:pt idx="142">
                  <c:v>-6.6100000000000002E-4</c:v>
                </c:pt>
                <c:pt idx="143">
                  <c:v>-6.8300000000000001E-4</c:v>
                </c:pt>
                <c:pt idx="144">
                  <c:v>-7.2800000000000002E-4</c:v>
                </c:pt>
                <c:pt idx="145">
                  <c:v>-7.0600000000000003E-4</c:v>
                </c:pt>
                <c:pt idx="146">
                  <c:v>-7.2800000000000002E-4</c:v>
                </c:pt>
                <c:pt idx="147">
                  <c:v>-7.9500000000000003E-4</c:v>
                </c:pt>
                <c:pt idx="148">
                  <c:v>-7.7200000000000001E-4</c:v>
                </c:pt>
                <c:pt idx="149">
                  <c:v>-7.9500000000000003E-4</c:v>
                </c:pt>
                <c:pt idx="150">
                  <c:v>-8.1700000000000002E-4</c:v>
                </c:pt>
                <c:pt idx="151">
                  <c:v>-7.7200000000000001E-4</c:v>
                </c:pt>
                <c:pt idx="152">
                  <c:v>-8.1700000000000002E-4</c:v>
                </c:pt>
                <c:pt idx="153">
                  <c:v>-8.1700000000000002E-4</c:v>
                </c:pt>
                <c:pt idx="154">
                  <c:v>-8.61E-4</c:v>
                </c:pt>
                <c:pt idx="155">
                  <c:v>-8.3900000000000001E-4</c:v>
                </c:pt>
                <c:pt idx="156">
                  <c:v>-8.61E-4</c:v>
                </c:pt>
                <c:pt idx="157">
                  <c:v>-8.61E-4</c:v>
                </c:pt>
                <c:pt idx="158">
                  <c:v>-8.8400000000000002E-4</c:v>
                </c:pt>
                <c:pt idx="159">
                  <c:v>-8.8400000000000002E-4</c:v>
                </c:pt>
                <c:pt idx="160">
                  <c:v>-9.5E-4</c:v>
                </c:pt>
                <c:pt idx="161">
                  <c:v>-8.8400000000000002E-4</c:v>
                </c:pt>
                <c:pt idx="162">
                  <c:v>-9.0600000000000001E-4</c:v>
                </c:pt>
                <c:pt idx="163">
                  <c:v>-9.2800000000000001E-4</c:v>
                </c:pt>
                <c:pt idx="164">
                  <c:v>-9.5E-4</c:v>
                </c:pt>
                <c:pt idx="165">
                  <c:v>-9.5E-4</c:v>
                </c:pt>
                <c:pt idx="166">
                  <c:v>-9.7199999999999999E-4</c:v>
                </c:pt>
                <c:pt idx="167">
                  <c:v>-9.2800000000000001E-4</c:v>
                </c:pt>
                <c:pt idx="168">
                  <c:v>-9.7199999999999999E-4</c:v>
                </c:pt>
                <c:pt idx="169">
                  <c:v>-9.7199999999999999E-4</c:v>
                </c:pt>
                <c:pt idx="170">
                  <c:v>-9.5E-4</c:v>
                </c:pt>
                <c:pt idx="171">
                  <c:v>-9.7199999999999999E-4</c:v>
                </c:pt>
                <c:pt idx="172">
                  <c:v>-9.2800000000000001E-4</c:v>
                </c:pt>
                <c:pt idx="173">
                  <c:v>-9.9500000000000001E-4</c:v>
                </c:pt>
                <c:pt idx="174">
                  <c:v>-9.7199999999999999E-4</c:v>
                </c:pt>
                <c:pt idx="175">
                  <c:v>-9.7199999999999999E-4</c:v>
                </c:pt>
                <c:pt idx="176">
                  <c:v>-9.5E-4</c:v>
                </c:pt>
                <c:pt idx="177">
                  <c:v>-9.7199999999999999E-4</c:v>
                </c:pt>
                <c:pt idx="178">
                  <c:v>-9.5E-4</c:v>
                </c:pt>
                <c:pt idx="179">
                  <c:v>-9.9500000000000001E-4</c:v>
                </c:pt>
                <c:pt idx="180">
                  <c:v>-9.5E-4</c:v>
                </c:pt>
                <c:pt idx="181">
                  <c:v>-9.5E-4</c:v>
                </c:pt>
                <c:pt idx="182">
                  <c:v>-9.7199999999999999E-4</c:v>
                </c:pt>
                <c:pt idx="183">
                  <c:v>-9.2800000000000001E-4</c:v>
                </c:pt>
                <c:pt idx="184">
                  <c:v>-9.7199999999999999E-4</c:v>
                </c:pt>
                <c:pt idx="185">
                  <c:v>-9.5E-4</c:v>
                </c:pt>
                <c:pt idx="186">
                  <c:v>-9.2800000000000001E-4</c:v>
                </c:pt>
                <c:pt idx="187">
                  <c:v>-9.2800000000000001E-4</c:v>
                </c:pt>
                <c:pt idx="188">
                  <c:v>-9.2800000000000001E-4</c:v>
                </c:pt>
                <c:pt idx="189">
                  <c:v>-8.8400000000000002E-4</c:v>
                </c:pt>
                <c:pt idx="190">
                  <c:v>-9.2800000000000001E-4</c:v>
                </c:pt>
                <c:pt idx="191">
                  <c:v>-8.8400000000000002E-4</c:v>
                </c:pt>
                <c:pt idx="192">
                  <c:v>-8.61E-4</c:v>
                </c:pt>
                <c:pt idx="193">
                  <c:v>-8.8400000000000002E-4</c:v>
                </c:pt>
                <c:pt idx="194">
                  <c:v>-8.61E-4</c:v>
                </c:pt>
                <c:pt idx="195">
                  <c:v>-8.61E-4</c:v>
                </c:pt>
                <c:pt idx="196">
                  <c:v>-8.61E-4</c:v>
                </c:pt>
                <c:pt idx="197">
                  <c:v>-8.3900000000000001E-4</c:v>
                </c:pt>
                <c:pt idx="198">
                  <c:v>-8.3900000000000001E-4</c:v>
                </c:pt>
                <c:pt idx="199">
                  <c:v>-8.1700000000000002E-4</c:v>
                </c:pt>
                <c:pt idx="200">
                  <c:v>-7.7200000000000001E-4</c:v>
                </c:pt>
                <c:pt idx="201">
                  <c:v>-7.5000000000000002E-4</c:v>
                </c:pt>
                <c:pt idx="202">
                  <c:v>-7.5000000000000002E-4</c:v>
                </c:pt>
                <c:pt idx="203">
                  <c:v>-7.7200000000000001E-4</c:v>
                </c:pt>
                <c:pt idx="204">
                  <c:v>-7.2800000000000002E-4</c:v>
                </c:pt>
                <c:pt idx="205">
                  <c:v>-7.5000000000000002E-4</c:v>
                </c:pt>
                <c:pt idx="206">
                  <c:v>-6.8300000000000001E-4</c:v>
                </c:pt>
                <c:pt idx="207">
                  <c:v>-6.8300000000000001E-4</c:v>
                </c:pt>
                <c:pt idx="208">
                  <c:v>-6.6100000000000002E-4</c:v>
                </c:pt>
                <c:pt idx="209">
                  <c:v>-6.6100000000000002E-4</c:v>
                </c:pt>
                <c:pt idx="210">
                  <c:v>-6.6100000000000002E-4</c:v>
                </c:pt>
                <c:pt idx="211">
                  <c:v>-6.1700000000000004E-4</c:v>
                </c:pt>
                <c:pt idx="212">
                  <c:v>-6.1700000000000004E-4</c:v>
                </c:pt>
                <c:pt idx="213">
                  <c:v>-5.7200000000000003E-4</c:v>
                </c:pt>
                <c:pt idx="214">
                  <c:v>-5.7200000000000003E-4</c:v>
                </c:pt>
                <c:pt idx="215">
                  <c:v>-5.5000000000000003E-4</c:v>
                </c:pt>
                <c:pt idx="216">
                  <c:v>-5.2800000000000004E-4</c:v>
                </c:pt>
                <c:pt idx="217">
                  <c:v>-5.2800000000000004E-4</c:v>
                </c:pt>
                <c:pt idx="218">
                  <c:v>-5.0600000000000005E-4</c:v>
                </c:pt>
                <c:pt idx="219">
                  <c:v>-5.2800000000000004E-4</c:v>
                </c:pt>
                <c:pt idx="220">
                  <c:v>-4.6099999999999998E-4</c:v>
                </c:pt>
                <c:pt idx="221">
                  <c:v>-4.17E-4</c:v>
                </c:pt>
                <c:pt idx="222">
                  <c:v>-4.3899999999999999E-4</c:v>
                </c:pt>
                <c:pt idx="223">
                  <c:v>-3.9500000000000001E-4</c:v>
                </c:pt>
                <c:pt idx="224">
                  <c:v>-3.9500000000000001E-4</c:v>
                </c:pt>
                <c:pt idx="225">
                  <c:v>-3.28E-4</c:v>
                </c:pt>
                <c:pt idx="226">
                  <c:v>-3.28E-4</c:v>
                </c:pt>
                <c:pt idx="227">
                  <c:v>-3.28E-4</c:v>
                </c:pt>
                <c:pt idx="228">
                  <c:v>-2.8299999999999999E-4</c:v>
                </c:pt>
                <c:pt idx="229">
                  <c:v>-2.61E-4</c:v>
                </c:pt>
                <c:pt idx="230">
                  <c:v>-2.3900000000000001E-4</c:v>
                </c:pt>
                <c:pt idx="231">
                  <c:v>-2.1699999999999999E-4</c:v>
                </c:pt>
                <c:pt idx="232">
                  <c:v>-1.4999999999999999E-4</c:v>
                </c:pt>
                <c:pt idx="233">
                  <c:v>-1.94E-4</c:v>
                </c:pt>
                <c:pt idx="234">
                  <c:v>-1.7200000000000001E-4</c:v>
                </c:pt>
                <c:pt idx="235">
                  <c:v>-1.4999999999999999E-4</c:v>
                </c:pt>
                <c:pt idx="236">
                  <c:v>-1.2799999999999999E-4</c:v>
                </c:pt>
                <c:pt idx="237">
                  <c:v>-8.2999999999999998E-5</c:v>
                </c:pt>
                <c:pt idx="238">
                  <c:v>-8.2999999999999998E-5</c:v>
                </c:pt>
                <c:pt idx="239">
                  <c:v>-6.0999999999999999E-5</c:v>
                </c:pt>
                <c:pt idx="240">
                  <c:v>-1.7E-5</c:v>
                </c:pt>
                <c:pt idx="241">
                  <c:v>5.0000000000000002E-5</c:v>
                </c:pt>
                <c:pt idx="242">
                  <c:v>2.8E-5</c:v>
                </c:pt>
                <c:pt idx="243">
                  <c:v>5.0000000000000002E-5</c:v>
                </c:pt>
                <c:pt idx="244">
                  <c:v>7.2000000000000002E-5</c:v>
                </c:pt>
                <c:pt idx="245">
                  <c:v>9.3999999999999994E-5</c:v>
                </c:pt>
                <c:pt idx="246">
                  <c:v>1.3899999999999999E-4</c:v>
                </c:pt>
                <c:pt idx="247">
                  <c:v>1.3899999999999999E-4</c:v>
                </c:pt>
                <c:pt idx="248">
                  <c:v>1.83E-4</c:v>
                </c:pt>
                <c:pt idx="249">
                  <c:v>2.0599999999999999E-4</c:v>
                </c:pt>
                <c:pt idx="250">
                  <c:v>2.0599999999999999E-4</c:v>
                </c:pt>
                <c:pt idx="251">
                  <c:v>2.2800000000000001E-4</c:v>
                </c:pt>
                <c:pt idx="252">
                  <c:v>2.72E-4</c:v>
                </c:pt>
                <c:pt idx="253">
                  <c:v>3.1700000000000001E-4</c:v>
                </c:pt>
                <c:pt idx="254">
                  <c:v>3.39E-4</c:v>
                </c:pt>
                <c:pt idx="255">
                  <c:v>3.39E-4</c:v>
                </c:pt>
                <c:pt idx="256">
                  <c:v>4.06E-4</c:v>
                </c:pt>
                <c:pt idx="257">
                  <c:v>4.06E-4</c:v>
                </c:pt>
                <c:pt idx="258">
                  <c:v>4.28E-4</c:v>
                </c:pt>
                <c:pt idx="259">
                  <c:v>4.4999999999999999E-4</c:v>
                </c:pt>
                <c:pt idx="260">
                  <c:v>4.7199999999999998E-4</c:v>
                </c:pt>
                <c:pt idx="261">
                  <c:v>4.7199999999999998E-4</c:v>
                </c:pt>
                <c:pt idx="262">
                  <c:v>5.1699999999999999E-4</c:v>
                </c:pt>
                <c:pt idx="263">
                  <c:v>5.6099999999999998E-4</c:v>
                </c:pt>
                <c:pt idx="264">
                  <c:v>6.0599999999999998E-4</c:v>
                </c:pt>
                <c:pt idx="265">
                  <c:v>6.0599999999999998E-4</c:v>
                </c:pt>
                <c:pt idx="266">
                  <c:v>6.4999999999999997E-4</c:v>
                </c:pt>
                <c:pt idx="267">
                  <c:v>6.4999999999999997E-4</c:v>
                </c:pt>
                <c:pt idx="268">
                  <c:v>6.7199999999999996E-4</c:v>
                </c:pt>
                <c:pt idx="269">
                  <c:v>7.1699999999999997E-4</c:v>
                </c:pt>
                <c:pt idx="270">
                  <c:v>7.1699999999999997E-4</c:v>
                </c:pt>
                <c:pt idx="271">
                  <c:v>7.3899999999999997E-4</c:v>
                </c:pt>
                <c:pt idx="272">
                  <c:v>7.6099999999999996E-4</c:v>
                </c:pt>
                <c:pt idx="273">
                  <c:v>7.8299999999999995E-4</c:v>
                </c:pt>
                <c:pt idx="274">
                  <c:v>8.0599999999999997E-4</c:v>
                </c:pt>
                <c:pt idx="275">
                  <c:v>8.4999999999999995E-4</c:v>
                </c:pt>
                <c:pt idx="276">
                  <c:v>8.4999999999999995E-4</c:v>
                </c:pt>
                <c:pt idx="277">
                  <c:v>8.7200000000000005E-4</c:v>
                </c:pt>
                <c:pt idx="278">
                  <c:v>8.9499999999999996E-4</c:v>
                </c:pt>
                <c:pt idx="279">
                  <c:v>8.9499999999999996E-4</c:v>
                </c:pt>
                <c:pt idx="280">
                  <c:v>9.1699999999999995E-4</c:v>
                </c:pt>
                <c:pt idx="281">
                  <c:v>9.3899999999999995E-4</c:v>
                </c:pt>
                <c:pt idx="282">
                  <c:v>9.8400000000000007E-4</c:v>
                </c:pt>
                <c:pt idx="283">
                  <c:v>1.0059999999999999E-3</c:v>
                </c:pt>
                <c:pt idx="284">
                  <c:v>1.0280000000000001E-3</c:v>
                </c:pt>
                <c:pt idx="285">
                  <c:v>1.0499999999999999E-3</c:v>
                </c:pt>
                <c:pt idx="286">
                  <c:v>1.0280000000000001E-3</c:v>
                </c:pt>
                <c:pt idx="287">
                  <c:v>1.072E-3</c:v>
                </c:pt>
                <c:pt idx="288">
                  <c:v>1.072E-3</c:v>
                </c:pt>
                <c:pt idx="289">
                  <c:v>1.072E-3</c:v>
                </c:pt>
                <c:pt idx="290">
                  <c:v>1.139E-3</c:v>
                </c:pt>
                <c:pt idx="291">
                  <c:v>1.139E-3</c:v>
                </c:pt>
                <c:pt idx="292">
                  <c:v>1.1839999999999999E-3</c:v>
                </c:pt>
                <c:pt idx="293">
                  <c:v>1.1839999999999999E-3</c:v>
                </c:pt>
                <c:pt idx="294">
                  <c:v>1.206E-3</c:v>
                </c:pt>
                <c:pt idx="295">
                  <c:v>1.206E-3</c:v>
                </c:pt>
                <c:pt idx="296">
                  <c:v>1.2279999999999999E-3</c:v>
                </c:pt>
                <c:pt idx="297">
                  <c:v>1.2279999999999999E-3</c:v>
                </c:pt>
                <c:pt idx="298">
                  <c:v>1.2719999999999999E-3</c:v>
                </c:pt>
                <c:pt idx="299">
                  <c:v>1.2949999999999999E-3</c:v>
                </c:pt>
                <c:pt idx="300">
                  <c:v>1.2719999999999999E-3</c:v>
                </c:pt>
                <c:pt idx="301">
                  <c:v>1.2949999999999999E-3</c:v>
                </c:pt>
                <c:pt idx="302">
                  <c:v>1.3389999999999999E-3</c:v>
                </c:pt>
                <c:pt idx="303">
                  <c:v>1.317E-3</c:v>
                </c:pt>
                <c:pt idx="304">
                  <c:v>1.361E-3</c:v>
                </c:pt>
                <c:pt idx="305">
                  <c:v>1.361E-3</c:v>
                </c:pt>
                <c:pt idx="306">
                  <c:v>1.361E-3</c:v>
                </c:pt>
                <c:pt idx="307">
                  <c:v>1.4059999999999999E-3</c:v>
                </c:pt>
                <c:pt idx="308">
                  <c:v>1.384E-3</c:v>
                </c:pt>
                <c:pt idx="309">
                  <c:v>1.428E-3</c:v>
                </c:pt>
                <c:pt idx="310">
                  <c:v>1.4059999999999999E-3</c:v>
                </c:pt>
                <c:pt idx="311">
                  <c:v>1.428E-3</c:v>
                </c:pt>
                <c:pt idx="312">
                  <c:v>1.4499999999999999E-3</c:v>
                </c:pt>
                <c:pt idx="313">
                  <c:v>1.4729999999999999E-3</c:v>
                </c:pt>
                <c:pt idx="314">
                  <c:v>1.4499999999999999E-3</c:v>
                </c:pt>
                <c:pt idx="315">
                  <c:v>1.4729999999999999E-3</c:v>
                </c:pt>
                <c:pt idx="316">
                  <c:v>1.4499999999999999E-3</c:v>
                </c:pt>
                <c:pt idx="317">
                  <c:v>1.4729999999999999E-3</c:v>
                </c:pt>
                <c:pt idx="318">
                  <c:v>1.5169999999999999E-3</c:v>
                </c:pt>
                <c:pt idx="319">
                  <c:v>1.5169999999999999E-3</c:v>
                </c:pt>
                <c:pt idx="320">
                  <c:v>1.4729999999999999E-3</c:v>
                </c:pt>
                <c:pt idx="321">
                  <c:v>1.539E-3</c:v>
                </c:pt>
                <c:pt idx="322">
                  <c:v>1.5169999999999999E-3</c:v>
                </c:pt>
                <c:pt idx="323">
                  <c:v>1.495E-3</c:v>
                </c:pt>
                <c:pt idx="324">
                  <c:v>1.539E-3</c:v>
                </c:pt>
                <c:pt idx="325">
                  <c:v>1.5169999999999999E-3</c:v>
                </c:pt>
                <c:pt idx="326">
                  <c:v>1.5169999999999999E-3</c:v>
                </c:pt>
                <c:pt idx="327">
                  <c:v>1.5169999999999999E-3</c:v>
                </c:pt>
                <c:pt idx="328">
                  <c:v>1.5169999999999999E-3</c:v>
                </c:pt>
                <c:pt idx="329">
                  <c:v>1.5169999999999999E-3</c:v>
                </c:pt>
                <c:pt idx="330">
                  <c:v>1.495E-3</c:v>
                </c:pt>
                <c:pt idx="331">
                  <c:v>1.5169999999999999E-3</c:v>
                </c:pt>
                <c:pt idx="332">
                  <c:v>1.495E-3</c:v>
                </c:pt>
                <c:pt idx="333">
                  <c:v>1.5169999999999999E-3</c:v>
                </c:pt>
                <c:pt idx="334">
                  <c:v>1.539E-3</c:v>
                </c:pt>
                <c:pt idx="335">
                  <c:v>1.539E-3</c:v>
                </c:pt>
                <c:pt idx="336">
                  <c:v>1.539E-3</c:v>
                </c:pt>
                <c:pt idx="337">
                  <c:v>1.5169999999999999E-3</c:v>
                </c:pt>
                <c:pt idx="338">
                  <c:v>1.5169999999999999E-3</c:v>
                </c:pt>
                <c:pt idx="339">
                  <c:v>1.539E-3</c:v>
                </c:pt>
                <c:pt idx="340">
                  <c:v>1.5169999999999999E-3</c:v>
                </c:pt>
                <c:pt idx="341">
                  <c:v>1.5169999999999999E-3</c:v>
                </c:pt>
                <c:pt idx="342">
                  <c:v>1.495E-3</c:v>
                </c:pt>
                <c:pt idx="343">
                  <c:v>1.5169999999999999E-3</c:v>
                </c:pt>
                <c:pt idx="344">
                  <c:v>1.4729999999999999E-3</c:v>
                </c:pt>
                <c:pt idx="345">
                  <c:v>1.4729999999999999E-3</c:v>
                </c:pt>
                <c:pt idx="346">
                  <c:v>1.4729999999999999E-3</c:v>
                </c:pt>
                <c:pt idx="347">
                  <c:v>1.4729999999999999E-3</c:v>
                </c:pt>
                <c:pt idx="348">
                  <c:v>1.4729999999999999E-3</c:v>
                </c:pt>
                <c:pt idx="349">
                  <c:v>1.495E-3</c:v>
                </c:pt>
                <c:pt idx="350">
                  <c:v>1.428E-3</c:v>
                </c:pt>
                <c:pt idx="351">
                  <c:v>1.4499999999999999E-3</c:v>
                </c:pt>
                <c:pt idx="352">
                  <c:v>1.4059999999999999E-3</c:v>
                </c:pt>
                <c:pt idx="353">
                  <c:v>1.428E-3</c:v>
                </c:pt>
                <c:pt idx="354">
                  <c:v>1.384E-3</c:v>
                </c:pt>
                <c:pt idx="355">
                  <c:v>1.384E-3</c:v>
                </c:pt>
                <c:pt idx="356">
                  <c:v>1.384E-3</c:v>
                </c:pt>
                <c:pt idx="357">
                  <c:v>1.384E-3</c:v>
                </c:pt>
                <c:pt idx="358">
                  <c:v>1.361E-3</c:v>
                </c:pt>
                <c:pt idx="359">
                  <c:v>1.3389999999999999E-3</c:v>
                </c:pt>
                <c:pt idx="360">
                  <c:v>1.3389999999999999E-3</c:v>
                </c:pt>
                <c:pt idx="361">
                  <c:v>1.317E-3</c:v>
                </c:pt>
                <c:pt idx="362">
                  <c:v>1.2949999999999999E-3</c:v>
                </c:pt>
                <c:pt idx="363">
                  <c:v>1.2949999999999999E-3</c:v>
                </c:pt>
                <c:pt idx="364">
                  <c:v>1.25E-3</c:v>
                </c:pt>
                <c:pt idx="365">
                  <c:v>1.317E-3</c:v>
                </c:pt>
                <c:pt idx="366">
                  <c:v>1.2719999999999999E-3</c:v>
                </c:pt>
                <c:pt idx="367">
                  <c:v>1.25E-3</c:v>
                </c:pt>
                <c:pt idx="368">
                  <c:v>1.206E-3</c:v>
                </c:pt>
                <c:pt idx="369">
                  <c:v>1.1609999999999999E-3</c:v>
                </c:pt>
                <c:pt idx="370">
                  <c:v>1.1609999999999999E-3</c:v>
                </c:pt>
                <c:pt idx="371">
                  <c:v>1.1609999999999999E-3</c:v>
                </c:pt>
                <c:pt idx="372">
                  <c:v>1.1169999999999999E-3</c:v>
                </c:pt>
                <c:pt idx="373">
                  <c:v>1.1169999999999999E-3</c:v>
                </c:pt>
                <c:pt idx="374">
                  <c:v>1.072E-3</c:v>
                </c:pt>
                <c:pt idx="375">
                  <c:v>1.072E-3</c:v>
                </c:pt>
                <c:pt idx="376">
                  <c:v>1.0950000000000001E-3</c:v>
                </c:pt>
                <c:pt idx="377">
                  <c:v>1.0499999999999999E-3</c:v>
                </c:pt>
                <c:pt idx="378">
                  <c:v>1.0059999999999999E-3</c:v>
                </c:pt>
                <c:pt idx="379">
                  <c:v>1.0059999999999999E-3</c:v>
                </c:pt>
                <c:pt idx="380">
                  <c:v>9.8400000000000007E-4</c:v>
                </c:pt>
                <c:pt idx="381">
                  <c:v>9.6100000000000005E-4</c:v>
                </c:pt>
                <c:pt idx="382">
                  <c:v>9.3899999999999995E-4</c:v>
                </c:pt>
                <c:pt idx="383">
                  <c:v>9.3899999999999995E-4</c:v>
                </c:pt>
                <c:pt idx="384">
                  <c:v>8.9499999999999996E-4</c:v>
                </c:pt>
                <c:pt idx="385">
                  <c:v>8.9499999999999996E-4</c:v>
                </c:pt>
                <c:pt idx="386">
                  <c:v>8.7200000000000005E-4</c:v>
                </c:pt>
                <c:pt idx="387">
                  <c:v>8.2799999999999996E-4</c:v>
                </c:pt>
                <c:pt idx="388">
                  <c:v>8.0599999999999997E-4</c:v>
                </c:pt>
                <c:pt idx="389">
                  <c:v>7.8299999999999995E-4</c:v>
                </c:pt>
                <c:pt idx="390">
                  <c:v>7.8299999999999995E-4</c:v>
                </c:pt>
                <c:pt idx="391">
                  <c:v>7.3899999999999997E-4</c:v>
                </c:pt>
                <c:pt idx="392">
                  <c:v>7.3899999999999997E-4</c:v>
                </c:pt>
                <c:pt idx="393">
                  <c:v>6.9499999999999998E-4</c:v>
                </c:pt>
                <c:pt idx="394">
                  <c:v>6.4999999999999997E-4</c:v>
                </c:pt>
                <c:pt idx="395">
                  <c:v>6.4999999999999997E-4</c:v>
                </c:pt>
                <c:pt idx="396">
                  <c:v>6.0599999999999998E-4</c:v>
                </c:pt>
                <c:pt idx="397">
                  <c:v>6.2799999999999998E-4</c:v>
                </c:pt>
                <c:pt idx="398">
                  <c:v>5.8299999999999997E-4</c:v>
                </c:pt>
                <c:pt idx="399">
                  <c:v>5.3899999999999998E-4</c:v>
                </c:pt>
                <c:pt idx="400">
                  <c:v>5.1699999999999999E-4</c:v>
                </c:pt>
                <c:pt idx="401">
                  <c:v>5.3899999999999998E-4</c:v>
                </c:pt>
                <c:pt idx="402">
                  <c:v>5.1699999999999999E-4</c:v>
                </c:pt>
                <c:pt idx="403">
                  <c:v>4.4999999999999999E-4</c:v>
                </c:pt>
                <c:pt idx="404">
                  <c:v>4.4999999999999999E-4</c:v>
                </c:pt>
                <c:pt idx="405">
                  <c:v>4.28E-4</c:v>
                </c:pt>
                <c:pt idx="406">
                  <c:v>4.06E-4</c:v>
                </c:pt>
                <c:pt idx="407">
                  <c:v>4.06E-4</c:v>
                </c:pt>
                <c:pt idx="408">
                  <c:v>3.39E-4</c:v>
                </c:pt>
                <c:pt idx="409">
                  <c:v>3.39E-4</c:v>
                </c:pt>
                <c:pt idx="410">
                  <c:v>2.9399999999999999E-4</c:v>
                </c:pt>
                <c:pt idx="411">
                  <c:v>3.1700000000000001E-4</c:v>
                </c:pt>
                <c:pt idx="412">
                  <c:v>2.2800000000000001E-4</c:v>
                </c:pt>
                <c:pt idx="413">
                  <c:v>2.5000000000000001E-4</c:v>
                </c:pt>
                <c:pt idx="414">
                  <c:v>2.5000000000000001E-4</c:v>
                </c:pt>
                <c:pt idx="415">
                  <c:v>1.83E-4</c:v>
                </c:pt>
                <c:pt idx="416">
                  <c:v>2.0599999999999999E-4</c:v>
                </c:pt>
                <c:pt idx="417">
                  <c:v>1.6100000000000001E-4</c:v>
                </c:pt>
                <c:pt idx="418">
                  <c:v>1.6100000000000001E-4</c:v>
                </c:pt>
                <c:pt idx="419">
                  <c:v>1.17E-4</c:v>
                </c:pt>
                <c:pt idx="420">
                  <c:v>7.2000000000000002E-5</c:v>
                </c:pt>
                <c:pt idx="421">
                  <c:v>9.3999999999999994E-5</c:v>
                </c:pt>
                <c:pt idx="422">
                  <c:v>1.17E-4</c:v>
                </c:pt>
                <c:pt idx="423">
                  <c:v>7.2000000000000002E-5</c:v>
                </c:pt>
                <c:pt idx="424">
                  <c:v>5.0000000000000002E-5</c:v>
                </c:pt>
                <c:pt idx="425">
                  <c:v>2.8E-5</c:v>
                </c:pt>
                <c:pt idx="426">
                  <c:v>6.0000000000000002E-6</c:v>
                </c:pt>
                <c:pt idx="427">
                  <c:v>6.0000000000000002E-6</c:v>
                </c:pt>
                <c:pt idx="428">
                  <c:v>-3.8999999999999999E-5</c:v>
                </c:pt>
                <c:pt idx="429">
                  <c:v>-6.0999999999999999E-5</c:v>
                </c:pt>
                <c:pt idx="430">
                  <c:v>-3.8999999999999999E-5</c:v>
                </c:pt>
                <c:pt idx="431">
                  <c:v>-8.2999999999999998E-5</c:v>
                </c:pt>
                <c:pt idx="432">
                  <c:v>-1.06E-4</c:v>
                </c:pt>
                <c:pt idx="433">
                  <c:v>-8.2999999999999998E-5</c:v>
                </c:pt>
                <c:pt idx="434">
                  <c:v>-8.2999999999999998E-5</c:v>
                </c:pt>
                <c:pt idx="435">
                  <c:v>-1.2799999999999999E-4</c:v>
                </c:pt>
                <c:pt idx="436">
                  <c:v>-1.7200000000000001E-4</c:v>
                </c:pt>
                <c:pt idx="437">
                  <c:v>-1.94E-4</c:v>
                </c:pt>
                <c:pt idx="438">
                  <c:v>-1.4999999999999999E-4</c:v>
                </c:pt>
                <c:pt idx="439">
                  <c:v>-1.7200000000000001E-4</c:v>
                </c:pt>
                <c:pt idx="440">
                  <c:v>-1.7200000000000001E-4</c:v>
                </c:pt>
                <c:pt idx="441">
                  <c:v>-2.1699999999999999E-4</c:v>
                </c:pt>
                <c:pt idx="442">
                  <c:v>-2.61E-4</c:v>
                </c:pt>
                <c:pt idx="443">
                  <c:v>-2.3900000000000001E-4</c:v>
                </c:pt>
                <c:pt idx="444">
                  <c:v>-2.3900000000000001E-4</c:v>
                </c:pt>
                <c:pt idx="445">
                  <c:v>-2.3900000000000001E-4</c:v>
                </c:pt>
                <c:pt idx="446">
                  <c:v>-2.61E-4</c:v>
                </c:pt>
                <c:pt idx="447">
                  <c:v>-2.61E-4</c:v>
                </c:pt>
                <c:pt idx="448">
                  <c:v>-2.61E-4</c:v>
                </c:pt>
                <c:pt idx="449">
                  <c:v>-2.8299999999999999E-4</c:v>
                </c:pt>
                <c:pt idx="450">
                  <c:v>-2.8299999999999999E-4</c:v>
                </c:pt>
                <c:pt idx="451">
                  <c:v>-3.28E-4</c:v>
                </c:pt>
                <c:pt idx="452">
                  <c:v>-3.0600000000000001E-4</c:v>
                </c:pt>
                <c:pt idx="453">
                  <c:v>-3.0600000000000001E-4</c:v>
                </c:pt>
                <c:pt idx="454">
                  <c:v>-3.0600000000000001E-4</c:v>
                </c:pt>
                <c:pt idx="455">
                  <c:v>-3.28E-4</c:v>
                </c:pt>
                <c:pt idx="456">
                  <c:v>-3.5E-4</c:v>
                </c:pt>
                <c:pt idx="457">
                  <c:v>-3.5E-4</c:v>
                </c:pt>
                <c:pt idx="458">
                  <c:v>-3.5E-4</c:v>
                </c:pt>
                <c:pt idx="459">
                  <c:v>-3.5E-4</c:v>
                </c:pt>
                <c:pt idx="460">
                  <c:v>-4.17E-4</c:v>
                </c:pt>
                <c:pt idx="461">
                  <c:v>-3.28E-4</c:v>
                </c:pt>
                <c:pt idx="462">
                  <c:v>-3.5E-4</c:v>
                </c:pt>
                <c:pt idx="463">
                  <c:v>-3.7199999999999999E-4</c:v>
                </c:pt>
                <c:pt idx="464">
                  <c:v>-3.7199999999999999E-4</c:v>
                </c:pt>
                <c:pt idx="465">
                  <c:v>-3.5E-4</c:v>
                </c:pt>
                <c:pt idx="466">
                  <c:v>-3.7199999999999999E-4</c:v>
                </c:pt>
                <c:pt idx="467">
                  <c:v>-3.5E-4</c:v>
                </c:pt>
                <c:pt idx="468">
                  <c:v>-3.9500000000000001E-4</c:v>
                </c:pt>
                <c:pt idx="469">
                  <c:v>-3.5E-4</c:v>
                </c:pt>
                <c:pt idx="470">
                  <c:v>-3.7199999999999999E-4</c:v>
                </c:pt>
                <c:pt idx="471">
                  <c:v>-3.7199999999999999E-4</c:v>
                </c:pt>
                <c:pt idx="472">
                  <c:v>-3.7199999999999999E-4</c:v>
                </c:pt>
                <c:pt idx="473">
                  <c:v>-3.9500000000000001E-4</c:v>
                </c:pt>
                <c:pt idx="474">
                  <c:v>-3.5E-4</c:v>
                </c:pt>
                <c:pt idx="475">
                  <c:v>-3.28E-4</c:v>
                </c:pt>
                <c:pt idx="476">
                  <c:v>-3.7199999999999999E-4</c:v>
                </c:pt>
                <c:pt idx="477">
                  <c:v>-3.28E-4</c:v>
                </c:pt>
                <c:pt idx="478">
                  <c:v>-3.28E-4</c:v>
                </c:pt>
                <c:pt idx="479">
                  <c:v>-3.5E-4</c:v>
                </c:pt>
                <c:pt idx="480">
                  <c:v>-3.5E-4</c:v>
                </c:pt>
                <c:pt idx="481">
                  <c:v>-3.28E-4</c:v>
                </c:pt>
                <c:pt idx="482">
                  <c:v>-3.0600000000000001E-4</c:v>
                </c:pt>
                <c:pt idx="483">
                  <c:v>-3.0600000000000001E-4</c:v>
                </c:pt>
                <c:pt idx="484">
                  <c:v>-3.0600000000000001E-4</c:v>
                </c:pt>
                <c:pt idx="485">
                  <c:v>-2.8299999999999999E-4</c:v>
                </c:pt>
                <c:pt idx="486">
                  <c:v>-3.0600000000000001E-4</c:v>
                </c:pt>
                <c:pt idx="487">
                  <c:v>-2.8299999999999999E-4</c:v>
                </c:pt>
                <c:pt idx="488">
                  <c:v>-2.8299999999999999E-4</c:v>
                </c:pt>
                <c:pt idx="489">
                  <c:v>-3.0600000000000001E-4</c:v>
                </c:pt>
                <c:pt idx="490">
                  <c:v>-2.61E-4</c:v>
                </c:pt>
                <c:pt idx="491">
                  <c:v>-2.61E-4</c:v>
                </c:pt>
                <c:pt idx="492">
                  <c:v>-2.61E-4</c:v>
                </c:pt>
                <c:pt idx="493">
                  <c:v>-2.3900000000000001E-4</c:v>
                </c:pt>
                <c:pt idx="494">
                  <c:v>-2.1699999999999999E-4</c:v>
                </c:pt>
                <c:pt idx="495">
                  <c:v>-2.61E-4</c:v>
                </c:pt>
                <c:pt idx="496">
                  <c:v>-2.3900000000000001E-4</c:v>
                </c:pt>
                <c:pt idx="497">
                  <c:v>-2.1699999999999999E-4</c:v>
                </c:pt>
                <c:pt idx="498">
                  <c:v>-1.94E-4</c:v>
                </c:pt>
                <c:pt idx="499">
                  <c:v>-2.3900000000000001E-4</c:v>
                </c:pt>
                <c:pt idx="500">
                  <c:v>-1.7200000000000001E-4</c:v>
                </c:pt>
                <c:pt idx="501">
                  <c:v>-1.94E-4</c:v>
                </c:pt>
                <c:pt idx="502">
                  <c:v>-1.94E-4</c:v>
                </c:pt>
                <c:pt idx="503">
                  <c:v>-1.7200000000000001E-4</c:v>
                </c:pt>
                <c:pt idx="504">
                  <c:v>-1.7200000000000001E-4</c:v>
                </c:pt>
                <c:pt idx="505">
                  <c:v>-1.94E-4</c:v>
                </c:pt>
                <c:pt idx="506">
                  <c:v>-1.2799999999999999E-4</c:v>
                </c:pt>
                <c:pt idx="507">
                  <c:v>-1.7200000000000001E-4</c:v>
                </c:pt>
                <c:pt idx="508">
                  <c:v>-1.4999999999999999E-4</c:v>
                </c:pt>
                <c:pt idx="509">
                  <c:v>-1.2799999999999999E-4</c:v>
                </c:pt>
                <c:pt idx="510">
                  <c:v>-1.06E-4</c:v>
                </c:pt>
                <c:pt idx="511">
                  <c:v>-8.2999999999999998E-5</c:v>
                </c:pt>
                <c:pt idx="512">
                  <c:v>-1.06E-4</c:v>
                </c:pt>
                <c:pt idx="513">
                  <c:v>-1.2799999999999999E-4</c:v>
                </c:pt>
                <c:pt idx="514">
                  <c:v>-8.2999999999999998E-5</c:v>
                </c:pt>
                <c:pt idx="515">
                  <c:v>-8.2999999999999998E-5</c:v>
                </c:pt>
                <c:pt idx="516">
                  <c:v>-6.0999999999999999E-5</c:v>
                </c:pt>
                <c:pt idx="517">
                  <c:v>-8.2999999999999998E-5</c:v>
                </c:pt>
                <c:pt idx="518">
                  <c:v>-8.2999999999999998E-5</c:v>
                </c:pt>
                <c:pt idx="519">
                  <c:v>-8.2999999999999998E-5</c:v>
                </c:pt>
                <c:pt idx="520">
                  <c:v>-3.8999999999999999E-5</c:v>
                </c:pt>
                <c:pt idx="521">
                  <c:v>-6.0999999999999999E-5</c:v>
                </c:pt>
                <c:pt idx="522">
                  <c:v>-1.7E-5</c:v>
                </c:pt>
                <c:pt idx="523">
                  <c:v>-6.0999999999999999E-5</c:v>
                </c:pt>
                <c:pt idx="524">
                  <c:v>-1.7E-5</c:v>
                </c:pt>
                <c:pt idx="525">
                  <c:v>-3.8999999999999999E-5</c:v>
                </c:pt>
                <c:pt idx="526">
                  <c:v>-1.7E-5</c:v>
                </c:pt>
                <c:pt idx="527">
                  <c:v>6.0000000000000002E-6</c:v>
                </c:pt>
                <c:pt idx="528">
                  <c:v>6.0000000000000002E-6</c:v>
                </c:pt>
                <c:pt idx="529">
                  <c:v>6.0000000000000002E-6</c:v>
                </c:pt>
                <c:pt idx="530">
                  <c:v>-1.7E-5</c:v>
                </c:pt>
                <c:pt idx="531">
                  <c:v>2.8E-5</c:v>
                </c:pt>
                <c:pt idx="532">
                  <c:v>2.8E-5</c:v>
                </c:pt>
                <c:pt idx="533">
                  <c:v>2.8E-5</c:v>
                </c:pt>
                <c:pt idx="534">
                  <c:v>6.0000000000000002E-6</c:v>
                </c:pt>
                <c:pt idx="535">
                  <c:v>6.0000000000000002E-6</c:v>
                </c:pt>
                <c:pt idx="536">
                  <c:v>6.0000000000000002E-6</c:v>
                </c:pt>
                <c:pt idx="537">
                  <c:v>5.0000000000000002E-5</c:v>
                </c:pt>
                <c:pt idx="538">
                  <c:v>5.0000000000000002E-5</c:v>
                </c:pt>
                <c:pt idx="539">
                  <c:v>5.0000000000000002E-5</c:v>
                </c:pt>
                <c:pt idx="540">
                  <c:v>5.0000000000000002E-5</c:v>
                </c:pt>
                <c:pt idx="541">
                  <c:v>5.0000000000000002E-5</c:v>
                </c:pt>
                <c:pt idx="542">
                  <c:v>7.2000000000000002E-5</c:v>
                </c:pt>
                <c:pt idx="543">
                  <c:v>7.2000000000000002E-5</c:v>
                </c:pt>
                <c:pt idx="544">
                  <c:v>5.0000000000000002E-5</c:v>
                </c:pt>
                <c:pt idx="545">
                  <c:v>7.2000000000000002E-5</c:v>
                </c:pt>
                <c:pt idx="546">
                  <c:v>5.0000000000000002E-5</c:v>
                </c:pt>
                <c:pt idx="547">
                  <c:v>7.2000000000000002E-5</c:v>
                </c:pt>
                <c:pt idx="548">
                  <c:v>7.2000000000000002E-5</c:v>
                </c:pt>
                <c:pt idx="549">
                  <c:v>5.0000000000000002E-5</c:v>
                </c:pt>
                <c:pt idx="550">
                  <c:v>7.2000000000000002E-5</c:v>
                </c:pt>
                <c:pt idx="551">
                  <c:v>9.3999999999999994E-5</c:v>
                </c:pt>
                <c:pt idx="552">
                  <c:v>9.3999999999999994E-5</c:v>
                </c:pt>
                <c:pt idx="553">
                  <c:v>9.3999999999999994E-5</c:v>
                </c:pt>
                <c:pt idx="554">
                  <c:v>9.3999999999999994E-5</c:v>
                </c:pt>
                <c:pt idx="555">
                  <c:v>9.3999999999999994E-5</c:v>
                </c:pt>
                <c:pt idx="556">
                  <c:v>7.2000000000000002E-5</c:v>
                </c:pt>
                <c:pt idx="557">
                  <c:v>1.17E-4</c:v>
                </c:pt>
                <c:pt idx="558">
                  <c:v>9.3999999999999994E-5</c:v>
                </c:pt>
                <c:pt idx="559">
                  <c:v>9.3999999999999994E-5</c:v>
                </c:pt>
                <c:pt idx="560">
                  <c:v>7.2000000000000002E-5</c:v>
                </c:pt>
                <c:pt idx="561">
                  <c:v>9.3999999999999994E-5</c:v>
                </c:pt>
                <c:pt idx="562">
                  <c:v>5.0000000000000002E-5</c:v>
                </c:pt>
                <c:pt idx="563">
                  <c:v>7.2000000000000002E-5</c:v>
                </c:pt>
                <c:pt idx="564">
                  <c:v>9.3999999999999994E-5</c:v>
                </c:pt>
                <c:pt idx="565">
                  <c:v>5.0000000000000002E-5</c:v>
                </c:pt>
                <c:pt idx="566">
                  <c:v>7.2000000000000002E-5</c:v>
                </c:pt>
                <c:pt idx="567">
                  <c:v>7.2000000000000002E-5</c:v>
                </c:pt>
                <c:pt idx="568">
                  <c:v>7.2000000000000002E-5</c:v>
                </c:pt>
                <c:pt idx="569">
                  <c:v>1.17E-4</c:v>
                </c:pt>
                <c:pt idx="570">
                  <c:v>9.3999999999999994E-5</c:v>
                </c:pt>
                <c:pt idx="571">
                  <c:v>9.3999999999999994E-5</c:v>
                </c:pt>
                <c:pt idx="572">
                  <c:v>7.2000000000000002E-5</c:v>
                </c:pt>
                <c:pt idx="573">
                  <c:v>7.2000000000000002E-5</c:v>
                </c:pt>
                <c:pt idx="574">
                  <c:v>9.3999999999999994E-5</c:v>
                </c:pt>
                <c:pt idx="575">
                  <c:v>7.2000000000000002E-5</c:v>
                </c:pt>
                <c:pt idx="576">
                  <c:v>9.3999999999999994E-5</c:v>
                </c:pt>
                <c:pt idx="577">
                  <c:v>7.2000000000000002E-5</c:v>
                </c:pt>
                <c:pt idx="578">
                  <c:v>7.2000000000000002E-5</c:v>
                </c:pt>
                <c:pt idx="579">
                  <c:v>9.3999999999999994E-5</c:v>
                </c:pt>
                <c:pt idx="580">
                  <c:v>9.3999999999999994E-5</c:v>
                </c:pt>
                <c:pt idx="581">
                  <c:v>9.3999999999999994E-5</c:v>
                </c:pt>
                <c:pt idx="582">
                  <c:v>7.2000000000000002E-5</c:v>
                </c:pt>
                <c:pt idx="583">
                  <c:v>9.3999999999999994E-5</c:v>
                </c:pt>
                <c:pt idx="584">
                  <c:v>9.3999999999999994E-5</c:v>
                </c:pt>
                <c:pt idx="585">
                  <c:v>9.3999999999999994E-5</c:v>
                </c:pt>
                <c:pt idx="586">
                  <c:v>5.0000000000000002E-5</c:v>
                </c:pt>
                <c:pt idx="587">
                  <c:v>1.17E-4</c:v>
                </c:pt>
                <c:pt idx="588">
                  <c:v>9.3999999999999994E-5</c:v>
                </c:pt>
                <c:pt idx="589">
                  <c:v>9.3999999999999994E-5</c:v>
                </c:pt>
                <c:pt idx="590">
                  <c:v>9.3999999999999994E-5</c:v>
                </c:pt>
                <c:pt idx="591">
                  <c:v>1.17E-4</c:v>
                </c:pt>
                <c:pt idx="592">
                  <c:v>9.3999999999999994E-5</c:v>
                </c:pt>
                <c:pt idx="593">
                  <c:v>1.3899999999999999E-4</c:v>
                </c:pt>
                <c:pt idx="594">
                  <c:v>1.17E-4</c:v>
                </c:pt>
                <c:pt idx="595">
                  <c:v>9.3999999999999994E-5</c:v>
                </c:pt>
                <c:pt idx="596">
                  <c:v>1.17E-4</c:v>
                </c:pt>
                <c:pt idx="597">
                  <c:v>1.17E-4</c:v>
                </c:pt>
                <c:pt idx="598">
                  <c:v>9.3999999999999994E-5</c:v>
                </c:pt>
                <c:pt idx="599">
                  <c:v>1.3899999999999999E-4</c:v>
                </c:pt>
                <c:pt idx="600">
                  <c:v>1.3899999999999999E-4</c:v>
                </c:pt>
                <c:pt idx="601">
                  <c:v>1.17E-4</c:v>
                </c:pt>
                <c:pt idx="602">
                  <c:v>1.3899999999999999E-4</c:v>
                </c:pt>
                <c:pt idx="603">
                  <c:v>1.17E-4</c:v>
                </c:pt>
                <c:pt idx="604">
                  <c:v>1.3899999999999999E-4</c:v>
                </c:pt>
                <c:pt idx="605">
                  <c:v>1.6100000000000001E-4</c:v>
                </c:pt>
                <c:pt idx="606">
                  <c:v>1.6100000000000001E-4</c:v>
                </c:pt>
                <c:pt idx="607">
                  <c:v>1.6100000000000001E-4</c:v>
                </c:pt>
                <c:pt idx="608">
                  <c:v>1.83E-4</c:v>
                </c:pt>
                <c:pt idx="609">
                  <c:v>1.83E-4</c:v>
                </c:pt>
                <c:pt idx="610">
                  <c:v>2.0599999999999999E-4</c:v>
                </c:pt>
                <c:pt idx="611">
                  <c:v>2.0599999999999999E-4</c:v>
                </c:pt>
                <c:pt idx="612">
                  <c:v>2.2800000000000001E-4</c:v>
                </c:pt>
                <c:pt idx="613">
                  <c:v>2.0599999999999999E-4</c:v>
                </c:pt>
                <c:pt idx="614">
                  <c:v>2.2800000000000001E-4</c:v>
                </c:pt>
                <c:pt idx="615">
                  <c:v>2.0599999999999999E-4</c:v>
                </c:pt>
                <c:pt idx="616">
                  <c:v>2.5000000000000001E-4</c:v>
                </c:pt>
                <c:pt idx="617">
                  <c:v>2.5000000000000001E-4</c:v>
                </c:pt>
                <c:pt idx="618">
                  <c:v>2.0599999999999999E-4</c:v>
                </c:pt>
                <c:pt idx="619">
                  <c:v>2.2800000000000001E-4</c:v>
                </c:pt>
                <c:pt idx="620">
                  <c:v>2.2800000000000001E-4</c:v>
                </c:pt>
                <c:pt idx="621">
                  <c:v>2.5000000000000001E-4</c:v>
                </c:pt>
                <c:pt idx="622">
                  <c:v>2.72E-4</c:v>
                </c:pt>
                <c:pt idx="623">
                  <c:v>2.72E-4</c:v>
                </c:pt>
                <c:pt idx="624">
                  <c:v>2.72E-4</c:v>
                </c:pt>
                <c:pt idx="625">
                  <c:v>3.1700000000000001E-4</c:v>
                </c:pt>
                <c:pt idx="626">
                  <c:v>2.9399999999999999E-4</c:v>
                </c:pt>
                <c:pt idx="627">
                  <c:v>3.39E-4</c:v>
                </c:pt>
                <c:pt idx="628">
                  <c:v>3.1700000000000001E-4</c:v>
                </c:pt>
                <c:pt idx="629">
                  <c:v>3.39E-4</c:v>
                </c:pt>
                <c:pt idx="630">
                  <c:v>3.39E-4</c:v>
                </c:pt>
                <c:pt idx="631">
                  <c:v>3.39E-4</c:v>
                </c:pt>
                <c:pt idx="632">
                  <c:v>3.1700000000000001E-4</c:v>
                </c:pt>
                <c:pt idx="633">
                  <c:v>3.6099999999999999E-4</c:v>
                </c:pt>
                <c:pt idx="634">
                  <c:v>3.39E-4</c:v>
                </c:pt>
                <c:pt idx="635">
                  <c:v>2.9399999999999999E-4</c:v>
                </c:pt>
                <c:pt idx="636">
                  <c:v>3.1700000000000001E-4</c:v>
                </c:pt>
                <c:pt idx="637">
                  <c:v>3.6099999999999999E-4</c:v>
                </c:pt>
                <c:pt idx="638">
                  <c:v>3.6099999999999999E-4</c:v>
                </c:pt>
                <c:pt idx="639">
                  <c:v>3.8299999999999999E-4</c:v>
                </c:pt>
                <c:pt idx="640">
                  <c:v>3.39E-4</c:v>
                </c:pt>
                <c:pt idx="641">
                  <c:v>3.39E-4</c:v>
                </c:pt>
                <c:pt idx="642">
                  <c:v>4.06E-4</c:v>
                </c:pt>
                <c:pt idx="643">
                  <c:v>3.8299999999999999E-4</c:v>
                </c:pt>
                <c:pt idx="644">
                  <c:v>4.28E-4</c:v>
                </c:pt>
                <c:pt idx="645">
                  <c:v>3.8299999999999999E-4</c:v>
                </c:pt>
                <c:pt idx="646">
                  <c:v>3.6099999999999999E-4</c:v>
                </c:pt>
                <c:pt idx="647">
                  <c:v>3.6099999999999999E-4</c:v>
                </c:pt>
                <c:pt idx="648">
                  <c:v>3.6099999999999999E-4</c:v>
                </c:pt>
                <c:pt idx="649">
                  <c:v>3.39E-4</c:v>
                </c:pt>
                <c:pt idx="650">
                  <c:v>3.39E-4</c:v>
                </c:pt>
                <c:pt idx="651">
                  <c:v>2.72E-4</c:v>
                </c:pt>
                <c:pt idx="652">
                  <c:v>2.9399999999999999E-4</c:v>
                </c:pt>
                <c:pt idx="653">
                  <c:v>2.9399999999999999E-4</c:v>
                </c:pt>
                <c:pt idx="654">
                  <c:v>2.9399999999999999E-4</c:v>
                </c:pt>
                <c:pt idx="655">
                  <c:v>2.9399999999999999E-4</c:v>
                </c:pt>
                <c:pt idx="656">
                  <c:v>2.72E-4</c:v>
                </c:pt>
                <c:pt idx="657">
                  <c:v>2.5000000000000001E-4</c:v>
                </c:pt>
                <c:pt idx="658">
                  <c:v>2.5000000000000001E-4</c:v>
                </c:pt>
                <c:pt idx="659">
                  <c:v>2.5000000000000001E-4</c:v>
                </c:pt>
                <c:pt idx="660">
                  <c:v>2.2800000000000001E-4</c:v>
                </c:pt>
                <c:pt idx="661">
                  <c:v>1.83E-4</c:v>
                </c:pt>
                <c:pt idx="662">
                  <c:v>1.3899999999999999E-4</c:v>
                </c:pt>
                <c:pt idx="663">
                  <c:v>1.17E-4</c:v>
                </c:pt>
                <c:pt idx="664">
                  <c:v>7.2000000000000002E-5</c:v>
                </c:pt>
                <c:pt idx="665">
                  <c:v>2.8E-5</c:v>
                </c:pt>
                <c:pt idx="666">
                  <c:v>2.8E-5</c:v>
                </c:pt>
                <c:pt idx="667">
                  <c:v>2.8E-5</c:v>
                </c:pt>
                <c:pt idx="668">
                  <c:v>-8.2999999999999998E-5</c:v>
                </c:pt>
                <c:pt idx="669">
                  <c:v>-8.2999999999999998E-5</c:v>
                </c:pt>
                <c:pt idx="670">
                  <c:v>-1.06E-4</c:v>
                </c:pt>
                <c:pt idx="671">
                  <c:v>-1.4999999999999999E-4</c:v>
                </c:pt>
                <c:pt idx="672">
                  <c:v>-1.94E-4</c:v>
                </c:pt>
                <c:pt idx="673">
                  <c:v>-2.1699999999999999E-4</c:v>
                </c:pt>
                <c:pt idx="674">
                  <c:v>-2.8299999999999999E-4</c:v>
                </c:pt>
                <c:pt idx="675">
                  <c:v>-3.0600000000000001E-4</c:v>
                </c:pt>
                <c:pt idx="676">
                  <c:v>-3.7199999999999999E-4</c:v>
                </c:pt>
                <c:pt idx="677">
                  <c:v>-4.17E-4</c:v>
                </c:pt>
                <c:pt idx="678">
                  <c:v>-5.2800000000000004E-4</c:v>
                </c:pt>
                <c:pt idx="679">
                  <c:v>-5.5000000000000003E-4</c:v>
                </c:pt>
                <c:pt idx="680">
                  <c:v>-6.1700000000000004E-4</c:v>
                </c:pt>
                <c:pt idx="681">
                  <c:v>-7.2800000000000002E-4</c:v>
                </c:pt>
                <c:pt idx="682">
                  <c:v>-7.9500000000000003E-4</c:v>
                </c:pt>
                <c:pt idx="683">
                  <c:v>-8.61E-4</c:v>
                </c:pt>
                <c:pt idx="684">
                  <c:v>-9.0600000000000001E-4</c:v>
                </c:pt>
                <c:pt idx="685">
                  <c:v>-1.039E-3</c:v>
                </c:pt>
                <c:pt idx="686">
                  <c:v>-1.0839999999999999E-3</c:v>
                </c:pt>
                <c:pt idx="687">
                  <c:v>-1.1720000000000001E-3</c:v>
                </c:pt>
                <c:pt idx="688">
                  <c:v>-1.217E-3</c:v>
                </c:pt>
                <c:pt idx="689">
                  <c:v>-1.328E-3</c:v>
                </c:pt>
                <c:pt idx="690">
                  <c:v>-1.395E-3</c:v>
                </c:pt>
                <c:pt idx="691">
                  <c:v>-1.4840000000000001E-3</c:v>
                </c:pt>
                <c:pt idx="692">
                  <c:v>-1.573E-3</c:v>
                </c:pt>
                <c:pt idx="693">
                  <c:v>-1.684E-3</c:v>
                </c:pt>
                <c:pt idx="694">
                  <c:v>-1.7949999999999999E-3</c:v>
                </c:pt>
                <c:pt idx="695">
                  <c:v>-1.9729999999999999E-3</c:v>
                </c:pt>
                <c:pt idx="696">
                  <c:v>-2.0839999999999999E-3</c:v>
                </c:pt>
                <c:pt idx="697">
                  <c:v>-2.173E-3</c:v>
                </c:pt>
                <c:pt idx="698">
                  <c:v>-2.3059999999999999E-3</c:v>
                </c:pt>
                <c:pt idx="699">
                  <c:v>-2.4390000000000002E-3</c:v>
                </c:pt>
                <c:pt idx="700">
                  <c:v>-2.5950000000000001E-3</c:v>
                </c:pt>
                <c:pt idx="701">
                  <c:v>-2.728E-3</c:v>
                </c:pt>
                <c:pt idx="702">
                  <c:v>-2.8170000000000001E-3</c:v>
                </c:pt>
                <c:pt idx="703">
                  <c:v>-2.9729999999999999E-3</c:v>
                </c:pt>
                <c:pt idx="704">
                  <c:v>-3.1059999999999998E-3</c:v>
                </c:pt>
                <c:pt idx="705">
                  <c:v>-3.2620000000000001E-3</c:v>
                </c:pt>
                <c:pt idx="706">
                  <c:v>-3.3730000000000001E-3</c:v>
                </c:pt>
                <c:pt idx="707">
                  <c:v>-3.5279999999999999E-3</c:v>
                </c:pt>
                <c:pt idx="708">
                  <c:v>-3.7060000000000001E-3</c:v>
                </c:pt>
                <c:pt idx="709">
                  <c:v>-3.8400000000000001E-3</c:v>
                </c:pt>
                <c:pt idx="710">
                  <c:v>-4.0169999999999997E-3</c:v>
                </c:pt>
                <c:pt idx="711">
                  <c:v>-4.1949999999999999E-3</c:v>
                </c:pt>
                <c:pt idx="712">
                  <c:v>-4.3509999999999998E-3</c:v>
                </c:pt>
                <c:pt idx="713">
                  <c:v>-4.5729999999999998E-3</c:v>
                </c:pt>
                <c:pt idx="714">
                  <c:v>-4.7949999999999998E-3</c:v>
                </c:pt>
                <c:pt idx="715">
                  <c:v>-4.973E-3</c:v>
                </c:pt>
                <c:pt idx="716">
                  <c:v>-5.1070000000000004E-3</c:v>
                </c:pt>
                <c:pt idx="717">
                  <c:v>-5.3070000000000001E-3</c:v>
                </c:pt>
                <c:pt idx="718">
                  <c:v>-5.5510000000000004E-3</c:v>
                </c:pt>
                <c:pt idx="719">
                  <c:v>-5.7070000000000003E-3</c:v>
                </c:pt>
                <c:pt idx="720">
                  <c:v>-5.9290000000000002E-3</c:v>
                </c:pt>
                <c:pt idx="721">
                  <c:v>-6.0850000000000001E-3</c:v>
                </c:pt>
                <c:pt idx="722">
                  <c:v>-6.3070000000000001E-3</c:v>
                </c:pt>
                <c:pt idx="723">
                  <c:v>-6.5069999999999998E-3</c:v>
                </c:pt>
                <c:pt idx="724">
                  <c:v>-6.7289999999999997E-3</c:v>
                </c:pt>
                <c:pt idx="725">
                  <c:v>-6.9959999999999996E-3</c:v>
                </c:pt>
                <c:pt idx="726">
                  <c:v>-7.1739999999999998E-3</c:v>
                </c:pt>
                <c:pt idx="727">
                  <c:v>-7.463E-3</c:v>
                </c:pt>
                <c:pt idx="728">
                  <c:v>-7.7289999999999998E-3</c:v>
                </c:pt>
                <c:pt idx="729">
                  <c:v>-7.9290000000000003E-3</c:v>
                </c:pt>
                <c:pt idx="730">
                  <c:v>-8.1740000000000007E-3</c:v>
                </c:pt>
                <c:pt idx="731">
                  <c:v>-8.4410000000000006E-3</c:v>
                </c:pt>
                <c:pt idx="732">
                  <c:v>-8.685E-3</c:v>
                </c:pt>
                <c:pt idx="733">
                  <c:v>-8.907E-3</c:v>
                </c:pt>
                <c:pt idx="734">
                  <c:v>-9.1739999999999999E-3</c:v>
                </c:pt>
                <c:pt idx="735">
                  <c:v>-9.4409999999999997E-3</c:v>
                </c:pt>
                <c:pt idx="736">
                  <c:v>-9.6629999999999997E-3</c:v>
                </c:pt>
                <c:pt idx="737">
                  <c:v>-9.9299999999999996E-3</c:v>
                </c:pt>
                <c:pt idx="738">
                  <c:v>-1.0196E-2</c:v>
                </c:pt>
                <c:pt idx="739">
                  <c:v>-1.0441000000000001E-2</c:v>
                </c:pt>
                <c:pt idx="740">
                  <c:v>-1.073E-2</c:v>
                </c:pt>
                <c:pt idx="741">
                  <c:v>-1.1018999999999999E-2</c:v>
                </c:pt>
                <c:pt idx="742">
                  <c:v>-1.1285999999999999E-2</c:v>
                </c:pt>
                <c:pt idx="743">
                  <c:v>-1.1597E-2</c:v>
                </c:pt>
                <c:pt idx="744">
                  <c:v>-1.1886000000000001E-2</c:v>
                </c:pt>
                <c:pt idx="745">
                  <c:v>-1.2197E-2</c:v>
                </c:pt>
                <c:pt idx="746">
                  <c:v>-1.2486000000000001E-2</c:v>
                </c:pt>
                <c:pt idx="747">
                  <c:v>-1.2796999999999999E-2</c:v>
                </c:pt>
                <c:pt idx="748">
                  <c:v>-1.3086E-2</c:v>
                </c:pt>
                <c:pt idx="749">
                  <c:v>-1.3396999999999999E-2</c:v>
                </c:pt>
                <c:pt idx="750">
                  <c:v>-1.3708E-2</c:v>
                </c:pt>
                <c:pt idx="751">
                  <c:v>-1.3975E-2</c:v>
                </c:pt>
                <c:pt idx="752">
                  <c:v>-1.4264000000000001E-2</c:v>
                </c:pt>
                <c:pt idx="753">
                  <c:v>-1.4597000000000001E-2</c:v>
                </c:pt>
                <c:pt idx="754">
                  <c:v>-1.4907999999999999E-2</c:v>
                </c:pt>
                <c:pt idx="755">
                  <c:v>-1.5197E-2</c:v>
                </c:pt>
                <c:pt idx="756">
                  <c:v>-1.5509E-2</c:v>
                </c:pt>
                <c:pt idx="757">
                  <c:v>-1.5841999999999998E-2</c:v>
                </c:pt>
                <c:pt idx="758">
                  <c:v>-1.6153000000000001E-2</c:v>
                </c:pt>
                <c:pt idx="759">
                  <c:v>-1.6531000000000001E-2</c:v>
                </c:pt>
                <c:pt idx="760">
                  <c:v>-1.6864000000000001E-2</c:v>
                </c:pt>
                <c:pt idx="761">
                  <c:v>-1.7198000000000001E-2</c:v>
                </c:pt>
                <c:pt idx="762">
                  <c:v>-1.7486999999999999E-2</c:v>
                </c:pt>
                <c:pt idx="763">
                  <c:v>-1.7842E-2</c:v>
                </c:pt>
                <c:pt idx="764">
                  <c:v>-1.8197999999999999E-2</c:v>
                </c:pt>
                <c:pt idx="765">
                  <c:v>-1.8509000000000001E-2</c:v>
                </c:pt>
                <c:pt idx="766">
                  <c:v>-1.8842999999999999E-2</c:v>
                </c:pt>
                <c:pt idx="767">
                  <c:v>-1.9154000000000001E-2</c:v>
                </c:pt>
                <c:pt idx="768">
                  <c:v>-1.9465E-2</c:v>
                </c:pt>
                <c:pt idx="769">
                  <c:v>-1.9820999999999998E-2</c:v>
                </c:pt>
                <c:pt idx="770">
                  <c:v>-2.0132000000000001E-2</c:v>
                </c:pt>
                <c:pt idx="771">
                  <c:v>-2.0442999999999999E-2</c:v>
                </c:pt>
                <c:pt idx="772">
                  <c:v>-2.0843E-2</c:v>
                </c:pt>
                <c:pt idx="773">
                  <c:v>-2.1153999999999999E-2</c:v>
                </c:pt>
                <c:pt idx="774">
                  <c:v>-2.1510000000000001E-2</c:v>
                </c:pt>
                <c:pt idx="775">
                  <c:v>-2.1821E-2</c:v>
                </c:pt>
                <c:pt idx="776">
                  <c:v>-2.2242999999999999E-2</c:v>
                </c:pt>
                <c:pt idx="777">
                  <c:v>-2.2554000000000001E-2</c:v>
                </c:pt>
                <c:pt idx="778">
                  <c:v>-2.2887999999999999E-2</c:v>
                </c:pt>
                <c:pt idx="779">
                  <c:v>-2.3220999999999999E-2</c:v>
                </c:pt>
                <c:pt idx="780">
                  <c:v>-2.3577000000000001E-2</c:v>
                </c:pt>
                <c:pt idx="781">
                  <c:v>-2.3865999999999998E-2</c:v>
                </c:pt>
                <c:pt idx="782">
                  <c:v>-2.4220999999999999E-2</c:v>
                </c:pt>
                <c:pt idx="783">
                  <c:v>-2.4532999999999999E-2</c:v>
                </c:pt>
                <c:pt idx="784">
                  <c:v>-2.4844000000000001E-2</c:v>
                </c:pt>
                <c:pt idx="785">
                  <c:v>-2.5155E-2</c:v>
                </c:pt>
                <c:pt idx="786">
                  <c:v>-2.5510999999999999E-2</c:v>
                </c:pt>
                <c:pt idx="787">
                  <c:v>-2.5843999999999999E-2</c:v>
                </c:pt>
                <c:pt idx="788">
                  <c:v>-2.6155000000000001E-2</c:v>
                </c:pt>
                <c:pt idx="789">
                  <c:v>-2.6511E-2</c:v>
                </c:pt>
                <c:pt idx="790">
                  <c:v>-2.6821999999999999E-2</c:v>
                </c:pt>
                <c:pt idx="791">
                  <c:v>-2.7178000000000001E-2</c:v>
                </c:pt>
                <c:pt idx="792">
                  <c:v>-2.7511000000000001E-2</c:v>
                </c:pt>
                <c:pt idx="793">
                  <c:v>-2.7844000000000001E-2</c:v>
                </c:pt>
                <c:pt idx="794">
                  <c:v>-2.8199999999999999E-2</c:v>
                </c:pt>
                <c:pt idx="795">
                  <c:v>-2.8466999999999999E-2</c:v>
                </c:pt>
                <c:pt idx="796">
                  <c:v>-2.8799999999999999E-2</c:v>
                </c:pt>
                <c:pt idx="797">
                  <c:v>-2.9089E-2</c:v>
                </c:pt>
                <c:pt idx="798">
                  <c:v>-2.9356E-2</c:v>
                </c:pt>
                <c:pt idx="799">
                  <c:v>-2.9666999999999999E-2</c:v>
                </c:pt>
                <c:pt idx="800">
                  <c:v>-2.9956E-2</c:v>
                </c:pt>
                <c:pt idx="801">
                  <c:v>-3.0266999999999999E-2</c:v>
                </c:pt>
                <c:pt idx="802">
                  <c:v>-3.0578000000000001E-2</c:v>
                </c:pt>
                <c:pt idx="803">
                  <c:v>-3.0823E-2</c:v>
                </c:pt>
                <c:pt idx="804">
                  <c:v>-3.1156E-2</c:v>
                </c:pt>
                <c:pt idx="805">
                  <c:v>-3.1445000000000001E-2</c:v>
                </c:pt>
                <c:pt idx="806">
                  <c:v>-3.1733999999999998E-2</c:v>
                </c:pt>
                <c:pt idx="807">
                  <c:v>-3.2044999999999997E-2</c:v>
                </c:pt>
                <c:pt idx="808">
                  <c:v>-3.2312E-2</c:v>
                </c:pt>
                <c:pt idx="809">
                  <c:v>-3.2622999999999999E-2</c:v>
                </c:pt>
                <c:pt idx="810">
                  <c:v>-3.2868000000000001E-2</c:v>
                </c:pt>
                <c:pt idx="811">
                  <c:v>-3.3090000000000001E-2</c:v>
                </c:pt>
                <c:pt idx="812">
                  <c:v>-3.3378999999999999E-2</c:v>
                </c:pt>
                <c:pt idx="813">
                  <c:v>-3.3645000000000001E-2</c:v>
                </c:pt>
                <c:pt idx="814">
                  <c:v>-3.3868000000000002E-2</c:v>
                </c:pt>
                <c:pt idx="815">
                  <c:v>-3.4090000000000002E-2</c:v>
                </c:pt>
                <c:pt idx="816">
                  <c:v>-3.4379E-2</c:v>
                </c:pt>
                <c:pt idx="817">
                  <c:v>-3.4578999999999999E-2</c:v>
                </c:pt>
                <c:pt idx="818">
                  <c:v>-3.4846000000000002E-2</c:v>
                </c:pt>
                <c:pt idx="819">
                  <c:v>-3.5068000000000002E-2</c:v>
                </c:pt>
                <c:pt idx="820">
                  <c:v>-3.5312000000000003E-2</c:v>
                </c:pt>
                <c:pt idx="821">
                  <c:v>-3.5534999999999997E-2</c:v>
                </c:pt>
                <c:pt idx="822">
                  <c:v>-3.5735000000000003E-2</c:v>
                </c:pt>
                <c:pt idx="823">
                  <c:v>-3.5978999999999997E-2</c:v>
                </c:pt>
                <c:pt idx="824">
                  <c:v>-3.6223999999999999E-2</c:v>
                </c:pt>
                <c:pt idx="825">
                  <c:v>-3.6401999999999997E-2</c:v>
                </c:pt>
                <c:pt idx="826">
                  <c:v>-3.6623999999999997E-2</c:v>
                </c:pt>
                <c:pt idx="827">
                  <c:v>-3.6824000000000003E-2</c:v>
                </c:pt>
                <c:pt idx="828">
                  <c:v>-3.7002E-2</c:v>
                </c:pt>
                <c:pt idx="829">
                  <c:v>-3.7178999999999997E-2</c:v>
                </c:pt>
                <c:pt idx="830">
                  <c:v>-3.7312999999999999E-2</c:v>
                </c:pt>
                <c:pt idx="831">
                  <c:v>-3.7490999999999997E-2</c:v>
                </c:pt>
                <c:pt idx="832">
                  <c:v>-3.7645999999999999E-2</c:v>
                </c:pt>
                <c:pt idx="833">
                  <c:v>-3.7824000000000003E-2</c:v>
                </c:pt>
                <c:pt idx="834">
                  <c:v>-3.798E-2</c:v>
                </c:pt>
                <c:pt idx="835">
                  <c:v>-3.8135000000000002E-2</c:v>
                </c:pt>
                <c:pt idx="836">
                  <c:v>-3.8268999999999997E-2</c:v>
                </c:pt>
                <c:pt idx="837">
                  <c:v>-3.8446000000000001E-2</c:v>
                </c:pt>
                <c:pt idx="838">
                  <c:v>-3.8601999999999997E-2</c:v>
                </c:pt>
                <c:pt idx="839">
                  <c:v>-3.8712999999999997E-2</c:v>
                </c:pt>
                <c:pt idx="840">
                  <c:v>-3.8845999999999999E-2</c:v>
                </c:pt>
                <c:pt idx="841">
                  <c:v>-3.8980000000000001E-2</c:v>
                </c:pt>
                <c:pt idx="842">
                  <c:v>-3.9091000000000001E-2</c:v>
                </c:pt>
                <c:pt idx="843">
                  <c:v>-3.9224000000000002E-2</c:v>
                </c:pt>
                <c:pt idx="844">
                  <c:v>-3.9313000000000001E-2</c:v>
                </c:pt>
                <c:pt idx="845">
                  <c:v>-3.9402E-2</c:v>
                </c:pt>
                <c:pt idx="846">
                  <c:v>-3.9490999999999998E-2</c:v>
                </c:pt>
                <c:pt idx="847">
                  <c:v>-3.9558000000000003E-2</c:v>
                </c:pt>
                <c:pt idx="848">
                  <c:v>-3.9623999999999999E-2</c:v>
                </c:pt>
                <c:pt idx="849">
                  <c:v>-3.9712999999999998E-2</c:v>
                </c:pt>
                <c:pt idx="850">
                  <c:v>-3.9823999999999998E-2</c:v>
                </c:pt>
                <c:pt idx="851">
                  <c:v>-3.9847E-2</c:v>
                </c:pt>
                <c:pt idx="852">
                  <c:v>-3.9912999999999997E-2</c:v>
                </c:pt>
                <c:pt idx="853">
                  <c:v>-3.9980000000000002E-2</c:v>
                </c:pt>
                <c:pt idx="854">
                  <c:v>-4.0024999999999998E-2</c:v>
                </c:pt>
                <c:pt idx="855">
                  <c:v>-4.0091000000000002E-2</c:v>
                </c:pt>
                <c:pt idx="856">
                  <c:v>-4.0113000000000003E-2</c:v>
                </c:pt>
                <c:pt idx="857">
                  <c:v>-4.018E-2</c:v>
                </c:pt>
                <c:pt idx="858">
                  <c:v>-4.0202000000000002E-2</c:v>
                </c:pt>
                <c:pt idx="859">
                  <c:v>-4.0224999999999997E-2</c:v>
                </c:pt>
                <c:pt idx="860">
                  <c:v>-4.0224999999999997E-2</c:v>
                </c:pt>
                <c:pt idx="861">
                  <c:v>-4.0224999999999997E-2</c:v>
                </c:pt>
                <c:pt idx="862">
                  <c:v>-4.0202000000000002E-2</c:v>
                </c:pt>
                <c:pt idx="863">
                  <c:v>-4.0224999999999997E-2</c:v>
                </c:pt>
                <c:pt idx="864">
                  <c:v>-4.018E-2</c:v>
                </c:pt>
                <c:pt idx="865">
                  <c:v>-4.0224999999999997E-2</c:v>
                </c:pt>
                <c:pt idx="866">
                  <c:v>-4.018E-2</c:v>
                </c:pt>
                <c:pt idx="867">
                  <c:v>-4.018E-2</c:v>
                </c:pt>
                <c:pt idx="868">
                  <c:v>-4.0157999999999999E-2</c:v>
                </c:pt>
                <c:pt idx="869">
                  <c:v>-4.0135999999999998E-2</c:v>
                </c:pt>
                <c:pt idx="870">
                  <c:v>-4.0113000000000003E-2</c:v>
                </c:pt>
                <c:pt idx="871">
                  <c:v>-4.0069E-2</c:v>
                </c:pt>
                <c:pt idx="872">
                  <c:v>-4.0024999999999998E-2</c:v>
                </c:pt>
                <c:pt idx="873">
                  <c:v>-3.9958E-2</c:v>
                </c:pt>
                <c:pt idx="874">
                  <c:v>-3.9912999999999997E-2</c:v>
                </c:pt>
                <c:pt idx="875">
                  <c:v>-3.9847E-2</c:v>
                </c:pt>
                <c:pt idx="876">
                  <c:v>-3.9801999999999997E-2</c:v>
                </c:pt>
                <c:pt idx="877">
                  <c:v>-3.9736E-2</c:v>
                </c:pt>
                <c:pt idx="878">
                  <c:v>-3.9647000000000002E-2</c:v>
                </c:pt>
                <c:pt idx="879">
                  <c:v>-3.9558000000000003E-2</c:v>
                </c:pt>
                <c:pt idx="880">
                  <c:v>-3.9490999999999998E-2</c:v>
                </c:pt>
                <c:pt idx="881">
                  <c:v>-3.9402E-2</c:v>
                </c:pt>
                <c:pt idx="882">
                  <c:v>-3.9335000000000002E-2</c:v>
                </c:pt>
                <c:pt idx="883">
                  <c:v>-3.9224000000000002E-2</c:v>
                </c:pt>
                <c:pt idx="884">
                  <c:v>-3.9113000000000002E-2</c:v>
                </c:pt>
                <c:pt idx="885">
                  <c:v>-3.9024000000000003E-2</c:v>
                </c:pt>
                <c:pt idx="886">
                  <c:v>-3.8958E-2</c:v>
                </c:pt>
                <c:pt idx="887">
                  <c:v>-3.8823999999999997E-2</c:v>
                </c:pt>
                <c:pt idx="888">
                  <c:v>-3.8712999999999997E-2</c:v>
                </c:pt>
                <c:pt idx="889">
                  <c:v>-3.8601999999999997E-2</c:v>
                </c:pt>
                <c:pt idx="890">
                  <c:v>-3.8490999999999997E-2</c:v>
                </c:pt>
                <c:pt idx="891">
                  <c:v>-3.8379999999999997E-2</c:v>
                </c:pt>
                <c:pt idx="892">
                  <c:v>-3.8202E-2</c:v>
                </c:pt>
                <c:pt idx="893">
                  <c:v>-3.8091E-2</c:v>
                </c:pt>
                <c:pt idx="894">
                  <c:v>-3.7956999999999998E-2</c:v>
                </c:pt>
                <c:pt idx="895">
                  <c:v>-3.7824000000000003E-2</c:v>
                </c:pt>
                <c:pt idx="896">
                  <c:v>-3.7691000000000002E-2</c:v>
                </c:pt>
                <c:pt idx="897">
                  <c:v>-3.7512999999999998E-2</c:v>
                </c:pt>
                <c:pt idx="898">
                  <c:v>-3.7401999999999998E-2</c:v>
                </c:pt>
                <c:pt idx="899">
                  <c:v>-3.7268000000000003E-2</c:v>
                </c:pt>
                <c:pt idx="900">
                  <c:v>-3.7135000000000001E-2</c:v>
                </c:pt>
                <c:pt idx="901">
                  <c:v>-3.6978999999999998E-2</c:v>
                </c:pt>
                <c:pt idx="902">
                  <c:v>-3.6802000000000001E-2</c:v>
                </c:pt>
                <c:pt idx="903">
                  <c:v>-3.6645999999999998E-2</c:v>
                </c:pt>
                <c:pt idx="904">
                  <c:v>-3.6512999999999997E-2</c:v>
                </c:pt>
                <c:pt idx="905">
                  <c:v>-3.6334999999999999E-2</c:v>
                </c:pt>
                <c:pt idx="906">
                  <c:v>-3.6179000000000003E-2</c:v>
                </c:pt>
                <c:pt idx="907">
                  <c:v>-3.6000999999999998E-2</c:v>
                </c:pt>
                <c:pt idx="908">
                  <c:v>-3.5846000000000003E-2</c:v>
                </c:pt>
                <c:pt idx="909">
                  <c:v>-3.5667999999999998E-2</c:v>
                </c:pt>
                <c:pt idx="910">
                  <c:v>-3.5513000000000003E-2</c:v>
                </c:pt>
                <c:pt idx="911">
                  <c:v>-3.5312000000000003E-2</c:v>
                </c:pt>
                <c:pt idx="912">
                  <c:v>-3.5135E-2</c:v>
                </c:pt>
                <c:pt idx="913">
                  <c:v>-3.4979000000000003E-2</c:v>
                </c:pt>
                <c:pt idx="914">
                  <c:v>-3.4778999999999997E-2</c:v>
                </c:pt>
                <c:pt idx="915">
                  <c:v>-3.4646000000000003E-2</c:v>
                </c:pt>
                <c:pt idx="916">
                  <c:v>-3.4467999999999999E-2</c:v>
                </c:pt>
                <c:pt idx="917">
                  <c:v>-3.4290000000000001E-2</c:v>
                </c:pt>
                <c:pt idx="918">
                  <c:v>-3.4068000000000001E-2</c:v>
                </c:pt>
                <c:pt idx="919">
                  <c:v>-3.3933999999999999E-2</c:v>
                </c:pt>
                <c:pt idx="920">
                  <c:v>-3.3711999999999999E-2</c:v>
                </c:pt>
                <c:pt idx="921">
                  <c:v>-3.3534000000000001E-2</c:v>
                </c:pt>
                <c:pt idx="922">
                  <c:v>-3.3334000000000003E-2</c:v>
                </c:pt>
                <c:pt idx="923">
                  <c:v>-3.3133999999999997E-2</c:v>
                </c:pt>
                <c:pt idx="924">
                  <c:v>-3.2955999999999999E-2</c:v>
                </c:pt>
                <c:pt idx="925">
                  <c:v>-3.2800999999999997E-2</c:v>
                </c:pt>
                <c:pt idx="926">
                  <c:v>-3.2622999999999999E-2</c:v>
                </c:pt>
                <c:pt idx="927">
                  <c:v>-3.2400999999999999E-2</c:v>
                </c:pt>
                <c:pt idx="928">
                  <c:v>-3.2245000000000003E-2</c:v>
                </c:pt>
                <c:pt idx="929">
                  <c:v>-3.2044999999999997E-2</c:v>
                </c:pt>
                <c:pt idx="930">
                  <c:v>-3.1866999999999999E-2</c:v>
                </c:pt>
                <c:pt idx="931">
                  <c:v>-3.1690000000000003E-2</c:v>
                </c:pt>
                <c:pt idx="932">
                  <c:v>-3.1534E-2</c:v>
                </c:pt>
                <c:pt idx="933">
                  <c:v>-3.1312E-2</c:v>
                </c:pt>
                <c:pt idx="934">
                  <c:v>-3.1156E-2</c:v>
                </c:pt>
                <c:pt idx="935">
                  <c:v>-3.0934E-2</c:v>
                </c:pt>
                <c:pt idx="936">
                  <c:v>-3.0734000000000001E-2</c:v>
                </c:pt>
                <c:pt idx="937">
                  <c:v>-3.0533999999999999E-2</c:v>
                </c:pt>
                <c:pt idx="938">
                  <c:v>-3.0356000000000001E-2</c:v>
                </c:pt>
                <c:pt idx="939">
                  <c:v>-3.0178E-2</c:v>
                </c:pt>
                <c:pt idx="940">
                  <c:v>-2.9978000000000001E-2</c:v>
                </c:pt>
                <c:pt idx="941">
                  <c:v>-2.98E-2</c:v>
                </c:pt>
                <c:pt idx="942">
                  <c:v>-2.9621999999999999E-2</c:v>
                </c:pt>
                <c:pt idx="943">
                  <c:v>-2.9422E-2</c:v>
                </c:pt>
                <c:pt idx="944">
                  <c:v>-2.9267000000000001E-2</c:v>
                </c:pt>
                <c:pt idx="945">
                  <c:v>-2.9111000000000001E-2</c:v>
                </c:pt>
                <c:pt idx="946">
                  <c:v>-2.8910999999999999E-2</c:v>
                </c:pt>
                <c:pt idx="947">
                  <c:v>-2.8756E-2</c:v>
                </c:pt>
                <c:pt idx="948">
                  <c:v>-2.8532999999999999E-2</c:v>
                </c:pt>
                <c:pt idx="949">
                  <c:v>-2.8378E-2</c:v>
                </c:pt>
                <c:pt idx="950">
                  <c:v>-2.8178000000000002E-2</c:v>
                </c:pt>
                <c:pt idx="951">
                  <c:v>-2.8043999999999999E-2</c:v>
                </c:pt>
                <c:pt idx="952">
                  <c:v>-2.7844000000000001E-2</c:v>
                </c:pt>
                <c:pt idx="953">
                  <c:v>-2.7667000000000001E-2</c:v>
                </c:pt>
                <c:pt idx="954">
                  <c:v>-2.7511000000000001E-2</c:v>
                </c:pt>
                <c:pt idx="955">
                  <c:v>-2.7310999999999998E-2</c:v>
                </c:pt>
                <c:pt idx="956">
                  <c:v>-2.7133000000000001E-2</c:v>
                </c:pt>
                <c:pt idx="957">
                  <c:v>-2.6977999999999999E-2</c:v>
                </c:pt>
                <c:pt idx="958">
                  <c:v>-2.6821999999999999E-2</c:v>
                </c:pt>
                <c:pt idx="959">
                  <c:v>-2.6689000000000001E-2</c:v>
                </c:pt>
                <c:pt idx="960">
                  <c:v>-2.6511E-2</c:v>
                </c:pt>
                <c:pt idx="961">
                  <c:v>-2.6377000000000001E-2</c:v>
                </c:pt>
                <c:pt idx="962">
                  <c:v>-2.6221999999999999E-2</c:v>
                </c:pt>
                <c:pt idx="963">
                  <c:v>-2.6044000000000001E-2</c:v>
                </c:pt>
                <c:pt idx="964">
                  <c:v>-2.5888000000000001E-2</c:v>
                </c:pt>
                <c:pt idx="965">
                  <c:v>-2.5755E-2</c:v>
                </c:pt>
                <c:pt idx="966">
                  <c:v>-2.5555000000000001E-2</c:v>
                </c:pt>
                <c:pt idx="967">
                  <c:v>-2.5422E-2</c:v>
                </c:pt>
                <c:pt idx="968">
                  <c:v>-2.5266E-2</c:v>
                </c:pt>
                <c:pt idx="969">
                  <c:v>-2.511E-2</c:v>
                </c:pt>
                <c:pt idx="970">
                  <c:v>-2.4933E-2</c:v>
                </c:pt>
                <c:pt idx="971">
                  <c:v>-2.4822E-2</c:v>
                </c:pt>
                <c:pt idx="972">
                  <c:v>-2.4688000000000002E-2</c:v>
                </c:pt>
                <c:pt idx="973">
                  <c:v>-2.4532999999999999E-2</c:v>
                </c:pt>
                <c:pt idx="974">
                  <c:v>-2.4421000000000002E-2</c:v>
                </c:pt>
                <c:pt idx="975">
                  <c:v>-2.4244000000000002E-2</c:v>
                </c:pt>
                <c:pt idx="976">
                  <c:v>-2.4154999999999999E-2</c:v>
                </c:pt>
                <c:pt idx="977">
                  <c:v>-2.3976999999999998E-2</c:v>
                </c:pt>
                <c:pt idx="978">
                  <c:v>-2.3888E-2</c:v>
                </c:pt>
                <c:pt idx="979">
                  <c:v>-2.3754999999999998E-2</c:v>
                </c:pt>
                <c:pt idx="980">
                  <c:v>-2.3555E-2</c:v>
                </c:pt>
                <c:pt idx="981">
                  <c:v>-2.3487999999999998E-2</c:v>
                </c:pt>
                <c:pt idx="982">
                  <c:v>-2.3310000000000001E-2</c:v>
                </c:pt>
                <c:pt idx="983">
                  <c:v>-2.3199000000000001E-2</c:v>
                </c:pt>
                <c:pt idx="984">
                  <c:v>-2.3066E-2</c:v>
                </c:pt>
                <c:pt idx="985">
                  <c:v>-2.291E-2</c:v>
                </c:pt>
                <c:pt idx="986">
                  <c:v>-2.2776999999999999E-2</c:v>
                </c:pt>
                <c:pt idx="987">
                  <c:v>-2.2643E-2</c:v>
                </c:pt>
                <c:pt idx="988">
                  <c:v>-2.2577E-2</c:v>
                </c:pt>
                <c:pt idx="989">
                  <c:v>-2.2443000000000001E-2</c:v>
                </c:pt>
                <c:pt idx="990">
                  <c:v>-2.2332000000000001E-2</c:v>
                </c:pt>
                <c:pt idx="991">
                  <c:v>-2.2242999999999999E-2</c:v>
                </c:pt>
                <c:pt idx="992">
                  <c:v>-2.2088E-2</c:v>
                </c:pt>
                <c:pt idx="993">
                  <c:v>-2.2020999999999999E-2</c:v>
                </c:pt>
                <c:pt idx="994">
                  <c:v>-2.1954000000000001E-2</c:v>
                </c:pt>
                <c:pt idx="995">
                  <c:v>-2.1821E-2</c:v>
                </c:pt>
                <c:pt idx="996">
                  <c:v>-2.1687999999999999E-2</c:v>
                </c:pt>
                <c:pt idx="997">
                  <c:v>-2.1576000000000001E-2</c:v>
                </c:pt>
                <c:pt idx="998">
                  <c:v>-2.1465000000000001E-2</c:v>
                </c:pt>
                <c:pt idx="999">
                  <c:v>-2.1354000000000001E-2</c:v>
                </c:pt>
                <c:pt idx="1000">
                  <c:v>-2.1176E-2</c:v>
                </c:pt>
                <c:pt idx="1001">
                  <c:v>-2.111E-2</c:v>
                </c:pt>
                <c:pt idx="1002">
                  <c:v>-2.0999E-2</c:v>
                </c:pt>
                <c:pt idx="1003">
                  <c:v>-2.0886999999999999E-2</c:v>
                </c:pt>
                <c:pt idx="1004">
                  <c:v>-2.0820999999999999E-2</c:v>
                </c:pt>
                <c:pt idx="1005">
                  <c:v>-2.0687000000000001E-2</c:v>
                </c:pt>
                <c:pt idx="1006">
                  <c:v>-2.0643000000000002E-2</c:v>
                </c:pt>
                <c:pt idx="1007">
                  <c:v>-2.0532000000000002E-2</c:v>
                </c:pt>
                <c:pt idx="1008">
                  <c:v>-2.0442999999999999E-2</c:v>
                </c:pt>
                <c:pt idx="1009">
                  <c:v>-2.0354000000000001E-2</c:v>
                </c:pt>
                <c:pt idx="1010">
                  <c:v>-2.0286999999999999E-2</c:v>
                </c:pt>
                <c:pt idx="1011">
                  <c:v>-2.0175999999999999E-2</c:v>
                </c:pt>
                <c:pt idx="1012">
                  <c:v>-2.0087000000000001E-2</c:v>
                </c:pt>
                <c:pt idx="1013">
                  <c:v>-1.9997999999999998E-2</c:v>
                </c:pt>
                <c:pt idx="1014">
                  <c:v>-1.9886999999999998E-2</c:v>
                </c:pt>
                <c:pt idx="1015">
                  <c:v>-1.9754000000000001E-2</c:v>
                </c:pt>
                <c:pt idx="1016">
                  <c:v>-1.9664999999999998E-2</c:v>
                </c:pt>
                <c:pt idx="1017">
                  <c:v>-1.9576E-2</c:v>
                </c:pt>
                <c:pt idx="1018">
                  <c:v>-1.9465E-2</c:v>
                </c:pt>
                <c:pt idx="1019">
                  <c:v>-1.9331999999999998E-2</c:v>
                </c:pt>
                <c:pt idx="1020">
                  <c:v>-1.9309E-2</c:v>
                </c:pt>
                <c:pt idx="1021">
                  <c:v>-1.9243E-2</c:v>
                </c:pt>
                <c:pt idx="1022">
                  <c:v>-1.9132E-2</c:v>
                </c:pt>
                <c:pt idx="1023">
                  <c:v>-1.9064999999999999E-2</c:v>
                </c:pt>
                <c:pt idx="1024">
                  <c:v>-1.8953999999999999E-2</c:v>
                </c:pt>
                <c:pt idx="1025">
                  <c:v>-1.8887000000000001E-2</c:v>
                </c:pt>
                <c:pt idx="1026">
                  <c:v>-1.8797999999999999E-2</c:v>
                </c:pt>
                <c:pt idx="1027">
                  <c:v>-1.8709E-2</c:v>
                </c:pt>
                <c:pt idx="1028">
                  <c:v>-1.8643E-2</c:v>
                </c:pt>
                <c:pt idx="1029">
                  <c:v>-1.8554000000000001E-2</c:v>
                </c:pt>
                <c:pt idx="1030">
                  <c:v>-1.8443000000000001E-2</c:v>
                </c:pt>
                <c:pt idx="1031">
                  <c:v>-1.8353999999999999E-2</c:v>
                </c:pt>
                <c:pt idx="1032">
                  <c:v>-1.822E-2</c:v>
                </c:pt>
                <c:pt idx="1033">
                  <c:v>-1.8109E-2</c:v>
                </c:pt>
                <c:pt idx="1034">
                  <c:v>-1.8041999999999999E-2</c:v>
                </c:pt>
                <c:pt idx="1035">
                  <c:v>-1.7930999999999999E-2</c:v>
                </c:pt>
                <c:pt idx="1036">
                  <c:v>-1.7864999999999999E-2</c:v>
                </c:pt>
                <c:pt idx="1037">
                  <c:v>-1.7753000000000001E-2</c:v>
                </c:pt>
                <c:pt idx="1038">
                  <c:v>-1.7731E-2</c:v>
                </c:pt>
                <c:pt idx="1039">
                  <c:v>-1.762E-2</c:v>
                </c:pt>
                <c:pt idx="1040">
                  <c:v>-1.7531000000000001E-2</c:v>
                </c:pt>
                <c:pt idx="1041">
                  <c:v>-1.7441999999999999E-2</c:v>
                </c:pt>
                <c:pt idx="1042">
                  <c:v>-1.7375999999999999E-2</c:v>
                </c:pt>
                <c:pt idx="1043">
                  <c:v>-1.7309000000000001E-2</c:v>
                </c:pt>
                <c:pt idx="1044">
                  <c:v>-1.7198000000000001E-2</c:v>
                </c:pt>
                <c:pt idx="1045">
                  <c:v>-1.7063999999999999E-2</c:v>
                </c:pt>
                <c:pt idx="1046">
                  <c:v>-1.6997999999999999E-2</c:v>
                </c:pt>
                <c:pt idx="1047">
                  <c:v>-1.6864000000000001E-2</c:v>
                </c:pt>
                <c:pt idx="1048">
                  <c:v>-1.6753000000000001E-2</c:v>
                </c:pt>
                <c:pt idx="1049">
                  <c:v>-1.6664000000000002E-2</c:v>
                </c:pt>
                <c:pt idx="1050">
                  <c:v>-1.6552999999999998E-2</c:v>
                </c:pt>
                <c:pt idx="1051">
                  <c:v>-1.6463999999999999E-2</c:v>
                </c:pt>
                <c:pt idx="1052">
                  <c:v>-1.6375000000000001E-2</c:v>
                </c:pt>
                <c:pt idx="1053">
                  <c:v>-1.6264000000000001E-2</c:v>
                </c:pt>
                <c:pt idx="1054">
                  <c:v>-1.6198000000000001E-2</c:v>
                </c:pt>
                <c:pt idx="1055">
                  <c:v>-1.6086E-2</c:v>
                </c:pt>
                <c:pt idx="1056">
                  <c:v>-1.5997999999999998E-2</c:v>
                </c:pt>
                <c:pt idx="1057">
                  <c:v>-1.5931000000000001E-2</c:v>
                </c:pt>
                <c:pt idx="1058">
                  <c:v>-1.5798E-2</c:v>
                </c:pt>
                <c:pt idx="1059">
                  <c:v>-1.5709000000000001E-2</c:v>
                </c:pt>
                <c:pt idx="1060">
                  <c:v>-1.5597E-2</c:v>
                </c:pt>
                <c:pt idx="1061">
                  <c:v>-1.5509E-2</c:v>
                </c:pt>
                <c:pt idx="1062">
                  <c:v>-1.5353E-2</c:v>
                </c:pt>
                <c:pt idx="1063">
                  <c:v>-1.5219999999999999E-2</c:v>
                </c:pt>
                <c:pt idx="1064">
                  <c:v>-1.5086E-2</c:v>
                </c:pt>
                <c:pt idx="1065">
                  <c:v>-1.4997E-2</c:v>
                </c:pt>
                <c:pt idx="1066">
                  <c:v>-1.4864E-2</c:v>
                </c:pt>
                <c:pt idx="1067">
                  <c:v>-1.4775E-2</c:v>
                </c:pt>
                <c:pt idx="1068">
                  <c:v>-1.4685999999999999E-2</c:v>
                </c:pt>
                <c:pt idx="1069">
                  <c:v>-1.4553E-2</c:v>
                </c:pt>
                <c:pt idx="1070">
                  <c:v>-1.4463999999999999E-2</c:v>
                </c:pt>
                <c:pt idx="1071">
                  <c:v>-1.4308E-2</c:v>
                </c:pt>
                <c:pt idx="1072">
                  <c:v>-1.4241999999999999E-2</c:v>
                </c:pt>
                <c:pt idx="1073">
                  <c:v>-1.4108000000000001E-2</c:v>
                </c:pt>
                <c:pt idx="1074">
                  <c:v>-1.3997000000000001E-2</c:v>
                </c:pt>
                <c:pt idx="1075">
                  <c:v>-1.3864E-2</c:v>
                </c:pt>
                <c:pt idx="1076">
                  <c:v>-1.3729999999999999E-2</c:v>
                </c:pt>
                <c:pt idx="1077">
                  <c:v>-1.3618999999999999E-2</c:v>
                </c:pt>
                <c:pt idx="1078">
                  <c:v>-1.3507999999999999E-2</c:v>
                </c:pt>
                <c:pt idx="1079">
                  <c:v>-1.3375E-2</c:v>
                </c:pt>
                <c:pt idx="1080">
                  <c:v>-1.3219E-2</c:v>
                </c:pt>
                <c:pt idx="1081">
                  <c:v>-1.3063999999999999E-2</c:v>
                </c:pt>
                <c:pt idx="1082">
                  <c:v>-1.2975E-2</c:v>
                </c:pt>
                <c:pt idx="1083">
                  <c:v>-1.2819000000000001E-2</c:v>
                </c:pt>
                <c:pt idx="1084">
                  <c:v>-1.2708000000000001E-2</c:v>
                </c:pt>
                <c:pt idx="1085">
                  <c:v>-1.2574999999999999E-2</c:v>
                </c:pt>
                <c:pt idx="1086">
                  <c:v>-1.2441000000000001E-2</c:v>
                </c:pt>
                <c:pt idx="1087">
                  <c:v>-1.2330000000000001E-2</c:v>
                </c:pt>
                <c:pt idx="1088">
                  <c:v>-1.2175E-2</c:v>
                </c:pt>
                <c:pt idx="1089">
                  <c:v>-1.2041E-2</c:v>
                </c:pt>
                <c:pt idx="1090">
                  <c:v>-1.1908E-2</c:v>
                </c:pt>
                <c:pt idx="1091">
                  <c:v>-1.1797E-2</c:v>
                </c:pt>
                <c:pt idx="1092">
                  <c:v>-1.1619000000000001E-2</c:v>
                </c:pt>
                <c:pt idx="1093">
                  <c:v>-1.153E-2</c:v>
                </c:pt>
                <c:pt idx="1094">
                  <c:v>-1.1374E-2</c:v>
                </c:pt>
                <c:pt idx="1095">
                  <c:v>-1.1219E-2</c:v>
                </c:pt>
                <c:pt idx="1096">
                  <c:v>-1.1041E-2</c:v>
                </c:pt>
                <c:pt idx="1097">
                  <c:v>-1.0885000000000001E-2</c:v>
                </c:pt>
                <c:pt idx="1098">
                  <c:v>-1.0751999999999999E-2</c:v>
                </c:pt>
                <c:pt idx="1099">
                  <c:v>-1.0619E-2</c:v>
                </c:pt>
                <c:pt idx="1100">
                  <c:v>-1.0485E-2</c:v>
                </c:pt>
                <c:pt idx="1101">
                  <c:v>-1.0352E-2</c:v>
                </c:pt>
                <c:pt idx="1102">
                  <c:v>-1.0196E-2</c:v>
                </c:pt>
                <c:pt idx="1103">
                  <c:v>-1.0063000000000001E-2</c:v>
                </c:pt>
                <c:pt idx="1104">
                  <c:v>-9.9069999999999991E-3</c:v>
                </c:pt>
                <c:pt idx="1105">
                  <c:v>-9.7520000000000003E-3</c:v>
                </c:pt>
                <c:pt idx="1106">
                  <c:v>-9.5960000000000004E-3</c:v>
                </c:pt>
                <c:pt idx="1107">
                  <c:v>-9.4629999999999992E-3</c:v>
                </c:pt>
                <c:pt idx="1108">
                  <c:v>-9.3069999999999993E-3</c:v>
                </c:pt>
                <c:pt idx="1109">
                  <c:v>-9.1520000000000004E-3</c:v>
                </c:pt>
                <c:pt idx="1110">
                  <c:v>-8.9739999999999993E-3</c:v>
                </c:pt>
                <c:pt idx="1111">
                  <c:v>-8.8629999999999994E-3</c:v>
                </c:pt>
                <c:pt idx="1112">
                  <c:v>-8.685E-3</c:v>
                </c:pt>
                <c:pt idx="1113">
                  <c:v>-8.5520000000000006E-3</c:v>
                </c:pt>
                <c:pt idx="1114">
                  <c:v>-8.3739999999999995E-3</c:v>
                </c:pt>
                <c:pt idx="1115">
                  <c:v>-8.1960000000000002E-3</c:v>
                </c:pt>
                <c:pt idx="1116">
                  <c:v>-8.0630000000000007E-3</c:v>
                </c:pt>
                <c:pt idx="1117">
                  <c:v>-7.8849999999999996E-3</c:v>
                </c:pt>
                <c:pt idx="1118">
                  <c:v>-7.7739999999999997E-3</c:v>
                </c:pt>
                <c:pt idx="1119">
                  <c:v>-7.6179999999999998E-3</c:v>
                </c:pt>
                <c:pt idx="1120">
                  <c:v>-7.463E-3</c:v>
                </c:pt>
                <c:pt idx="1121">
                  <c:v>-7.3289999999999996E-3</c:v>
                </c:pt>
                <c:pt idx="1122">
                  <c:v>-7.1960000000000001E-3</c:v>
                </c:pt>
                <c:pt idx="1123">
                  <c:v>-7.0400000000000003E-3</c:v>
                </c:pt>
                <c:pt idx="1124">
                  <c:v>-6.8399999999999997E-3</c:v>
                </c:pt>
                <c:pt idx="1125">
                  <c:v>-6.7070000000000003E-3</c:v>
                </c:pt>
                <c:pt idx="1126">
                  <c:v>-6.574E-3</c:v>
                </c:pt>
                <c:pt idx="1127">
                  <c:v>-6.3959999999999998E-3</c:v>
                </c:pt>
                <c:pt idx="1128">
                  <c:v>-6.2399999999999999E-3</c:v>
                </c:pt>
                <c:pt idx="1129">
                  <c:v>-6.1069999999999996E-3</c:v>
                </c:pt>
                <c:pt idx="1130">
                  <c:v>-5.9069999999999999E-3</c:v>
                </c:pt>
                <c:pt idx="1131">
                  <c:v>-5.7730000000000004E-3</c:v>
                </c:pt>
                <c:pt idx="1132">
                  <c:v>-5.64E-3</c:v>
                </c:pt>
                <c:pt idx="1133">
                  <c:v>-5.5069999999999997E-3</c:v>
                </c:pt>
                <c:pt idx="1134">
                  <c:v>-5.3509999999999999E-3</c:v>
                </c:pt>
                <c:pt idx="1135">
                  <c:v>-5.2180000000000004E-3</c:v>
                </c:pt>
                <c:pt idx="1136">
                  <c:v>-5.084E-3</c:v>
                </c:pt>
                <c:pt idx="1137">
                  <c:v>-4.9290000000000002E-3</c:v>
                </c:pt>
                <c:pt idx="1138">
                  <c:v>-4.7730000000000003E-3</c:v>
                </c:pt>
                <c:pt idx="1139">
                  <c:v>-4.5950000000000001E-3</c:v>
                </c:pt>
                <c:pt idx="1140">
                  <c:v>-4.4619999999999998E-3</c:v>
                </c:pt>
                <c:pt idx="1141">
                  <c:v>-4.3059999999999999E-3</c:v>
                </c:pt>
                <c:pt idx="1142">
                  <c:v>-4.1729999999999996E-3</c:v>
                </c:pt>
                <c:pt idx="1143">
                  <c:v>-4.084E-3</c:v>
                </c:pt>
                <c:pt idx="1144">
                  <c:v>-3.9060000000000002E-3</c:v>
                </c:pt>
                <c:pt idx="1145">
                  <c:v>-3.751E-3</c:v>
                </c:pt>
                <c:pt idx="1146">
                  <c:v>-3.617E-3</c:v>
                </c:pt>
                <c:pt idx="1147">
                  <c:v>-3.4840000000000001E-3</c:v>
                </c:pt>
                <c:pt idx="1148">
                  <c:v>-3.3730000000000001E-3</c:v>
                </c:pt>
                <c:pt idx="1149">
                  <c:v>-3.2169999999999998E-3</c:v>
                </c:pt>
                <c:pt idx="1150">
                  <c:v>-3.1280000000000001E-3</c:v>
                </c:pt>
                <c:pt idx="1151">
                  <c:v>-3.0170000000000002E-3</c:v>
                </c:pt>
                <c:pt idx="1152">
                  <c:v>-2.8839999999999998E-3</c:v>
                </c:pt>
                <c:pt idx="1153">
                  <c:v>-2.751E-3</c:v>
                </c:pt>
                <c:pt idx="1154">
                  <c:v>-2.617E-3</c:v>
                </c:pt>
                <c:pt idx="1155">
                  <c:v>-2.506E-3</c:v>
                </c:pt>
                <c:pt idx="1156">
                  <c:v>-2.4169999999999999E-3</c:v>
                </c:pt>
                <c:pt idx="1157">
                  <c:v>-2.2620000000000001E-3</c:v>
                </c:pt>
                <c:pt idx="1158">
                  <c:v>-2.1280000000000001E-3</c:v>
                </c:pt>
                <c:pt idx="1159">
                  <c:v>-2.0170000000000001E-3</c:v>
                </c:pt>
                <c:pt idx="1160">
                  <c:v>-1.9059999999999999E-3</c:v>
                </c:pt>
                <c:pt idx="1161">
                  <c:v>-1.8389999999999999E-3</c:v>
                </c:pt>
                <c:pt idx="1162">
                  <c:v>-1.6609999999999999E-3</c:v>
                </c:pt>
                <c:pt idx="1163">
                  <c:v>-1.6169999999999999E-3</c:v>
                </c:pt>
                <c:pt idx="1164">
                  <c:v>-1.5280000000000001E-3</c:v>
                </c:pt>
                <c:pt idx="1165">
                  <c:v>-1.395E-3</c:v>
                </c:pt>
                <c:pt idx="1166">
                  <c:v>-1.328E-3</c:v>
                </c:pt>
                <c:pt idx="1167">
                  <c:v>-1.217E-3</c:v>
                </c:pt>
                <c:pt idx="1168">
                  <c:v>-1.106E-3</c:v>
                </c:pt>
                <c:pt idx="1169">
                  <c:v>-1.039E-3</c:v>
                </c:pt>
                <c:pt idx="1170">
                  <c:v>-9.7199999999999999E-4</c:v>
                </c:pt>
                <c:pt idx="1171">
                  <c:v>-8.61E-4</c:v>
                </c:pt>
                <c:pt idx="1172">
                  <c:v>-7.5000000000000002E-4</c:v>
                </c:pt>
                <c:pt idx="1173">
                  <c:v>-6.8300000000000001E-4</c:v>
                </c:pt>
                <c:pt idx="1174">
                  <c:v>-6.1700000000000004E-4</c:v>
                </c:pt>
                <c:pt idx="1175">
                  <c:v>-5.7200000000000003E-4</c:v>
                </c:pt>
                <c:pt idx="1176">
                  <c:v>-5.0600000000000005E-4</c:v>
                </c:pt>
                <c:pt idx="1177">
                  <c:v>-4.17E-4</c:v>
                </c:pt>
                <c:pt idx="1178">
                  <c:v>-3.28E-4</c:v>
                </c:pt>
                <c:pt idx="1179">
                  <c:v>-3.0600000000000001E-4</c:v>
                </c:pt>
                <c:pt idx="1180">
                  <c:v>-2.3900000000000001E-4</c:v>
                </c:pt>
                <c:pt idx="1181">
                  <c:v>-1.94E-4</c:v>
                </c:pt>
                <c:pt idx="1182">
                  <c:v>-1.4999999999999999E-4</c:v>
                </c:pt>
                <c:pt idx="1183">
                  <c:v>-6.0999999999999999E-5</c:v>
                </c:pt>
                <c:pt idx="1184">
                  <c:v>-1.7E-5</c:v>
                </c:pt>
                <c:pt idx="1185">
                  <c:v>6.0000000000000002E-6</c:v>
                </c:pt>
                <c:pt idx="1186">
                  <c:v>9.3999999999999994E-5</c:v>
                </c:pt>
                <c:pt idx="1187">
                  <c:v>1.17E-4</c:v>
                </c:pt>
                <c:pt idx="1188">
                  <c:v>1.3899999999999999E-4</c:v>
                </c:pt>
                <c:pt idx="1189">
                  <c:v>1.83E-4</c:v>
                </c:pt>
                <c:pt idx="1190">
                  <c:v>1.83E-4</c:v>
                </c:pt>
                <c:pt idx="1191">
                  <c:v>2.2800000000000001E-4</c:v>
                </c:pt>
                <c:pt idx="1192">
                  <c:v>2.2800000000000001E-4</c:v>
                </c:pt>
                <c:pt idx="1193">
                  <c:v>2.5000000000000001E-4</c:v>
                </c:pt>
                <c:pt idx="1194">
                  <c:v>2.72E-4</c:v>
                </c:pt>
                <c:pt idx="1195">
                  <c:v>2.72E-4</c:v>
                </c:pt>
                <c:pt idx="1196">
                  <c:v>2.72E-4</c:v>
                </c:pt>
                <c:pt idx="1197">
                  <c:v>2.72E-4</c:v>
                </c:pt>
                <c:pt idx="1198">
                  <c:v>2.5000000000000001E-4</c:v>
                </c:pt>
                <c:pt idx="1199">
                  <c:v>2.2800000000000001E-4</c:v>
                </c:pt>
                <c:pt idx="1200">
                  <c:v>2.2800000000000001E-4</c:v>
                </c:pt>
                <c:pt idx="1201">
                  <c:v>2.0599999999999999E-4</c:v>
                </c:pt>
                <c:pt idx="1202">
                  <c:v>2.5000000000000001E-4</c:v>
                </c:pt>
                <c:pt idx="1203">
                  <c:v>2.0599999999999999E-4</c:v>
                </c:pt>
                <c:pt idx="1204">
                  <c:v>1.83E-4</c:v>
                </c:pt>
                <c:pt idx="1205">
                  <c:v>1.6100000000000001E-4</c:v>
                </c:pt>
                <c:pt idx="1206">
                  <c:v>1.6100000000000001E-4</c:v>
                </c:pt>
                <c:pt idx="1207">
                  <c:v>9.3999999999999994E-5</c:v>
                </c:pt>
                <c:pt idx="1208">
                  <c:v>7.2000000000000002E-5</c:v>
                </c:pt>
                <c:pt idx="1209">
                  <c:v>2.8E-5</c:v>
                </c:pt>
                <c:pt idx="1210">
                  <c:v>-3.8999999999999999E-5</c:v>
                </c:pt>
                <c:pt idx="1211">
                  <c:v>-6.0999999999999999E-5</c:v>
                </c:pt>
                <c:pt idx="1212">
                  <c:v>-1.4999999999999999E-4</c:v>
                </c:pt>
                <c:pt idx="1213">
                  <c:v>-2.1699999999999999E-4</c:v>
                </c:pt>
                <c:pt idx="1214">
                  <c:v>-2.3900000000000001E-4</c:v>
                </c:pt>
                <c:pt idx="1215">
                  <c:v>-3.0600000000000001E-4</c:v>
                </c:pt>
                <c:pt idx="1216">
                  <c:v>-3.5E-4</c:v>
                </c:pt>
                <c:pt idx="1217">
                  <c:v>-4.3899999999999999E-4</c:v>
                </c:pt>
                <c:pt idx="1218">
                  <c:v>-4.8299999999999998E-4</c:v>
                </c:pt>
                <c:pt idx="1219">
                  <c:v>-5.2800000000000004E-4</c:v>
                </c:pt>
                <c:pt idx="1220">
                  <c:v>-6.3900000000000003E-4</c:v>
                </c:pt>
                <c:pt idx="1221">
                  <c:v>-7.0600000000000003E-4</c:v>
                </c:pt>
                <c:pt idx="1222">
                  <c:v>-8.3900000000000001E-4</c:v>
                </c:pt>
                <c:pt idx="1223">
                  <c:v>-8.8400000000000002E-4</c:v>
                </c:pt>
                <c:pt idx="1224">
                  <c:v>-1.0169999999999999E-3</c:v>
                </c:pt>
                <c:pt idx="1225">
                  <c:v>-1.0839999999999999E-3</c:v>
                </c:pt>
                <c:pt idx="1226">
                  <c:v>-1.15E-3</c:v>
                </c:pt>
                <c:pt idx="1227">
                  <c:v>-1.284E-3</c:v>
                </c:pt>
                <c:pt idx="1228">
                  <c:v>-1.395E-3</c:v>
                </c:pt>
                <c:pt idx="1229">
                  <c:v>-1.506E-3</c:v>
                </c:pt>
                <c:pt idx="1230">
                  <c:v>-1.573E-3</c:v>
                </c:pt>
                <c:pt idx="1231">
                  <c:v>-1.75E-3</c:v>
                </c:pt>
                <c:pt idx="1232">
                  <c:v>-1.884E-3</c:v>
                </c:pt>
                <c:pt idx="1233">
                  <c:v>-1.9729999999999999E-3</c:v>
                </c:pt>
                <c:pt idx="1234">
                  <c:v>-2.062E-3</c:v>
                </c:pt>
                <c:pt idx="1235">
                  <c:v>-2.2169999999999998E-3</c:v>
                </c:pt>
                <c:pt idx="1236">
                  <c:v>-2.3280000000000002E-3</c:v>
                </c:pt>
                <c:pt idx="1237">
                  <c:v>-2.4620000000000002E-3</c:v>
                </c:pt>
                <c:pt idx="1238">
                  <c:v>-2.617E-3</c:v>
                </c:pt>
                <c:pt idx="1239">
                  <c:v>-2.728E-3</c:v>
                </c:pt>
                <c:pt idx="1240">
                  <c:v>-2.9060000000000002E-3</c:v>
                </c:pt>
                <c:pt idx="1241">
                  <c:v>-2.9949999999999998E-3</c:v>
                </c:pt>
                <c:pt idx="1242">
                  <c:v>-3.2169999999999998E-3</c:v>
                </c:pt>
                <c:pt idx="1243">
                  <c:v>-3.284E-3</c:v>
                </c:pt>
                <c:pt idx="1244">
                  <c:v>-3.4619999999999998E-3</c:v>
                </c:pt>
                <c:pt idx="1245">
                  <c:v>-3.64E-3</c:v>
                </c:pt>
                <c:pt idx="1246">
                  <c:v>-3.7950000000000002E-3</c:v>
                </c:pt>
                <c:pt idx="1247">
                  <c:v>-3.9509999999999997E-3</c:v>
                </c:pt>
                <c:pt idx="1248">
                  <c:v>-4.084E-3</c:v>
                </c:pt>
                <c:pt idx="1249">
                  <c:v>-4.2620000000000002E-3</c:v>
                </c:pt>
                <c:pt idx="1250">
                  <c:v>-4.3949999999999996E-3</c:v>
                </c:pt>
                <c:pt idx="1251">
                  <c:v>-4.5510000000000004E-3</c:v>
                </c:pt>
                <c:pt idx="1252">
                  <c:v>-4.7289999999999997E-3</c:v>
                </c:pt>
                <c:pt idx="1253">
                  <c:v>-4.9290000000000002E-3</c:v>
                </c:pt>
                <c:pt idx="1254">
                  <c:v>-5.0619999999999997E-3</c:v>
                </c:pt>
                <c:pt idx="1255">
                  <c:v>-5.2839999999999996E-3</c:v>
                </c:pt>
                <c:pt idx="1256">
                  <c:v>-5.4400000000000004E-3</c:v>
                </c:pt>
                <c:pt idx="1257">
                  <c:v>-5.6620000000000004E-3</c:v>
                </c:pt>
                <c:pt idx="1258">
                  <c:v>-5.7959999999999999E-3</c:v>
                </c:pt>
                <c:pt idx="1259">
                  <c:v>-5.973E-3</c:v>
                </c:pt>
                <c:pt idx="1260">
                  <c:v>-6.1510000000000002E-3</c:v>
                </c:pt>
                <c:pt idx="1261">
                  <c:v>-6.3290000000000004E-3</c:v>
                </c:pt>
                <c:pt idx="1262">
                  <c:v>-6.5290000000000001E-3</c:v>
                </c:pt>
                <c:pt idx="1263">
                  <c:v>-6.7070000000000003E-3</c:v>
                </c:pt>
                <c:pt idx="1264">
                  <c:v>-6.9069999999999999E-3</c:v>
                </c:pt>
                <c:pt idx="1265">
                  <c:v>-7.0850000000000002E-3</c:v>
                </c:pt>
                <c:pt idx="1266">
                  <c:v>-7.2630000000000004E-3</c:v>
                </c:pt>
                <c:pt idx="1267">
                  <c:v>-7.4400000000000004E-3</c:v>
                </c:pt>
                <c:pt idx="1268">
                  <c:v>-7.6179999999999998E-3</c:v>
                </c:pt>
                <c:pt idx="1269">
                  <c:v>-7.796E-3</c:v>
                </c:pt>
                <c:pt idx="1270">
                  <c:v>-7.9959999999999996E-3</c:v>
                </c:pt>
                <c:pt idx="1271">
                  <c:v>-8.1960000000000002E-3</c:v>
                </c:pt>
                <c:pt idx="1272">
                  <c:v>-8.3960000000000007E-3</c:v>
                </c:pt>
                <c:pt idx="1273">
                  <c:v>-8.6180000000000007E-3</c:v>
                </c:pt>
                <c:pt idx="1274">
                  <c:v>-8.7740000000000005E-3</c:v>
                </c:pt>
                <c:pt idx="1275">
                  <c:v>-8.9739999999999993E-3</c:v>
                </c:pt>
                <c:pt idx="1276">
                  <c:v>-9.1739999999999999E-3</c:v>
                </c:pt>
                <c:pt idx="1277">
                  <c:v>-9.3519999999999992E-3</c:v>
                </c:pt>
                <c:pt idx="1278">
                  <c:v>-9.5739999999999992E-3</c:v>
                </c:pt>
                <c:pt idx="1279">
                  <c:v>-9.7739999999999997E-3</c:v>
                </c:pt>
                <c:pt idx="1280">
                  <c:v>-9.9520000000000008E-3</c:v>
                </c:pt>
                <c:pt idx="1281">
                  <c:v>-1.013E-2</c:v>
                </c:pt>
                <c:pt idx="1282">
                  <c:v>-1.0307999999999999E-2</c:v>
                </c:pt>
                <c:pt idx="1283">
                  <c:v>-1.0508E-2</c:v>
                </c:pt>
                <c:pt idx="1284">
                  <c:v>-1.0708000000000001E-2</c:v>
                </c:pt>
                <c:pt idx="1285">
                  <c:v>-1.0862999999999999E-2</c:v>
                </c:pt>
                <c:pt idx="1286">
                  <c:v>-1.1086E-2</c:v>
                </c:pt>
                <c:pt idx="1287">
                  <c:v>-1.1308E-2</c:v>
                </c:pt>
                <c:pt idx="1288">
                  <c:v>-1.1508000000000001E-2</c:v>
                </c:pt>
                <c:pt idx="1289">
                  <c:v>-1.1663E-2</c:v>
                </c:pt>
                <c:pt idx="1290">
                  <c:v>-1.1863E-2</c:v>
                </c:pt>
                <c:pt idx="1291">
                  <c:v>-1.2086E-2</c:v>
                </c:pt>
                <c:pt idx="1292">
                  <c:v>-1.2241E-2</c:v>
                </c:pt>
                <c:pt idx="1293">
                  <c:v>-1.2418999999999999E-2</c:v>
                </c:pt>
                <c:pt idx="1294">
                  <c:v>-1.2619E-2</c:v>
                </c:pt>
                <c:pt idx="1295">
                  <c:v>-1.2775E-2</c:v>
                </c:pt>
                <c:pt idx="1296">
                  <c:v>-1.2952999999999999E-2</c:v>
                </c:pt>
                <c:pt idx="1297">
                  <c:v>-1.3153E-2</c:v>
                </c:pt>
                <c:pt idx="1298">
                  <c:v>-1.3240999999999999E-2</c:v>
                </c:pt>
                <c:pt idx="1299">
                  <c:v>-1.3464E-2</c:v>
                </c:pt>
                <c:pt idx="1300">
                  <c:v>-1.3664000000000001E-2</c:v>
                </c:pt>
                <c:pt idx="1301">
                  <c:v>-1.3842E-2</c:v>
                </c:pt>
                <c:pt idx="1302">
                  <c:v>-1.3975E-2</c:v>
                </c:pt>
                <c:pt idx="1303">
                  <c:v>-1.4153000000000001E-2</c:v>
                </c:pt>
                <c:pt idx="1304">
                  <c:v>-1.4331E-2</c:v>
                </c:pt>
                <c:pt idx="1305">
                  <c:v>-1.4531000000000001E-2</c:v>
                </c:pt>
                <c:pt idx="1306">
                  <c:v>-1.4642000000000001E-2</c:v>
                </c:pt>
                <c:pt idx="1307">
                  <c:v>-1.482E-2</c:v>
                </c:pt>
                <c:pt idx="1308">
                  <c:v>-1.4975E-2</c:v>
                </c:pt>
                <c:pt idx="1309">
                  <c:v>-1.5108999999999999E-2</c:v>
                </c:pt>
                <c:pt idx="1310">
                  <c:v>-1.5285999999999999E-2</c:v>
                </c:pt>
                <c:pt idx="1311">
                  <c:v>-1.542E-2</c:v>
                </c:pt>
                <c:pt idx="1312">
                  <c:v>-1.5575E-2</c:v>
                </c:pt>
                <c:pt idx="1313">
                  <c:v>-1.5709000000000001E-2</c:v>
                </c:pt>
                <c:pt idx="1314">
                  <c:v>-1.5864E-2</c:v>
                </c:pt>
                <c:pt idx="1315">
                  <c:v>-1.5997999999999998E-2</c:v>
                </c:pt>
                <c:pt idx="1316">
                  <c:v>-1.6153000000000001E-2</c:v>
                </c:pt>
                <c:pt idx="1317">
                  <c:v>-1.6264000000000001E-2</c:v>
                </c:pt>
                <c:pt idx="1318">
                  <c:v>-1.6397999999999999E-2</c:v>
                </c:pt>
                <c:pt idx="1319">
                  <c:v>-1.6487000000000002E-2</c:v>
                </c:pt>
                <c:pt idx="1320">
                  <c:v>-1.6664000000000002E-2</c:v>
                </c:pt>
                <c:pt idx="1321">
                  <c:v>-1.6753000000000001E-2</c:v>
                </c:pt>
                <c:pt idx="1322">
                  <c:v>-1.6886999999999999E-2</c:v>
                </c:pt>
                <c:pt idx="1323">
                  <c:v>-1.702E-2</c:v>
                </c:pt>
                <c:pt idx="1324">
                  <c:v>-1.7131E-2</c:v>
                </c:pt>
                <c:pt idx="1325">
                  <c:v>-1.7242E-2</c:v>
                </c:pt>
                <c:pt idx="1326">
                  <c:v>-1.7330999999999999E-2</c:v>
                </c:pt>
                <c:pt idx="1327">
                  <c:v>-1.7465000000000001E-2</c:v>
                </c:pt>
                <c:pt idx="1328">
                  <c:v>-1.7552999999999999E-2</c:v>
                </c:pt>
                <c:pt idx="1329">
                  <c:v>-1.7642000000000001E-2</c:v>
                </c:pt>
                <c:pt idx="1330">
                  <c:v>-1.7731E-2</c:v>
                </c:pt>
                <c:pt idx="1331">
                  <c:v>-1.7842E-2</c:v>
                </c:pt>
                <c:pt idx="1332">
                  <c:v>-1.7909000000000001E-2</c:v>
                </c:pt>
                <c:pt idx="1333">
                  <c:v>-1.8020000000000001E-2</c:v>
                </c:pt>
                <c:pt idx="1334">
                  <c:v>-1.8086999999999999E-2</c:v>
                </c:pt>
                <c:pt idx="1335">
                  <c:v>-1.8131000000000001E-2</c:v>
                </c:pt>
                <c:pt idx="1336">
                  <c:v>-1.8242000000000001E-2</c:v>
                </c:pt>
                <c:pt idx="1337">
                  <c:v>-1.8287000000000001E-2</c:v>
                </c:pt>
                <c:pt idx="1338">
                  <c:v>-1.8353999999999999E-2</c:v>
                </c:pt>
                <c:pt idx="1339">
                  <c:v>-1.8443000000000001E-2</c:v>
                </c:pt>
                <c:pt idx="1340">
                  <c:v>-1.8487E-2</c:v>
                </c:pt>
                <c:pt idx="1341">
                  <c:v>-1.8530999999999999E-2</c:v>
                </c:pt>
                <c:pt idx="1342">
                  <c:v>-1.8554000000000001E-2</c:v>
                </c:pt>
                <c:pt idx="1343">
                  <c:v>-1.8620000000000001E-2</c:v>
                </c:pt>
                <c:pt idx="1344">
                  <c:v>-1.8643E-2</c:v>
                </c:pt>
                <c:pt idx="1345">
                  <c:v>-1.8686999999999999E-2</c:v>
                </c:pt>
                <c:pt idx="1346">
                  <c:v>-1.8754E-2</c:v>
                </c:pt>
                <c:pt idx="1347">
                  <c:v>-1.8776000000000001E-2</c:v>
                </c:pt>
                <c:pt idx="1348">
                  <c:v>-1.8797999999999999E-2</c:v>
                </c:pt>
                <c:pt idx="1349">
                  <c:v>-1.882E-2</c:v>
                </c:pt>
                <c:pt idx="1350">
                  <c:v>-1.8842999999999999E-2</c:v>
                </c:pt>
                <c:pt idx="1351">
                  <c:v>-1.8865E-2</c:v>
                </c:pt>
                <c:pt idx="1352">
                  <c:v>-1.8865E-2</c:v>
                </c:pt>
                <c:pt idx="1353">
                  <c:v>-1.8931E-2</c:v>
                </c:pt>
                <c:pt idx="1354">
                  <c:v>-1.8908999999999999E-2</c:v>
                </c:pt>
                <c:pt idx="1355">
                  <c:v>-1.8908999999999999E-2</c:v>
                </c:pt>
                <c:pt idx="1356">
                  <c:v>-1.8887000000000001E-2</c:v>
                </c:pt>
                <c:pt idx="1357">
                  <c:v>-1.8887000000000001E-2</c:v>
                </c:pt>
                <c:pt idx="1358">
                  <c:v>-1.8865E-2</c:v>
                </c:pt>
                <c:pt idx="1359">
                  <c:v>-1.8865E-2</c:v>
                </c:pt>
                <c:pt idx="1360">
                  <c:v>-1.8842999999999999E-2</c:v>
                </c:pt>
                <c:pt idx="1361">
                  <c:v>-1.8842999999999999E-2</c:v>
                </c:pt>
                <c:pt idx="1362">
                  <c:v>-1.8842999999999999E-2</c:v>
                </c:pt>
                <c:pt idx="1363">
                  <c:v>-1.8797999999999999E-2</c:v>
                </c:pt>
                <c:pt idx="1364">
                  <c:v>-1.8776000000000001E-2</c:v>
                </c:pt>
                <c:pt idx="1365">
                  <c:v>-1.8754E-2</c:v>
                </c:pt>
                <c:pt idx="1366">
                  <c:v>-1.8709E-2</c:v>
                </c:pt>
                <c:pt idx="1367">
                  <c:v>-1.8620000000000001E-2</c:v>
                </c:pt>
                <c:pt idx="1368">
                  <c:v>-1.8620000000000001E-2</c:v>
                </c:pt>
                <c:pt idx="1369">
                  <c:v>-1.8554000000000001E-2</c:v>
                </c:pt>
                <c:pt idx="1370">
                  <c:v>-1.8487E-2</c:v>
                </c:pt>
                <c:pt idx="1371">
                  <c:v>-1.8487E-2</c:v>
                </c:pt>
                <c:pt idx="1372">
                  <c:v>-1.8398000000000001E-2</c:v>
                </c:pt>
                <c:pt idx="1373">
                  <c:v>-1.8308999999999999E-2</c:v>
                </c:pt>
                <c:pt idx="1374">
                  <c:v>-1.8242000000000001E-2</c:v>
                </c:pt>
                <c:pt idx="1375">
                  <c:v>-1.822E-2</c:v>
                </c:pt>
                <c:pt idx="1376">
                  <c:v>-1.8109E-2</c:v>
                </c:pt>
                <c:pt idx="1377">
                  <c:v>-1.8065000000000001E-2</c:v>
                </c:pt>
                <c:pt idx="1378">
                  <c:v>-1.7954000000000001E-2</c:v>
                </c:pt>
                <c:pt idx="1379">
                  <c:v>-1.7864999999999999E-2</c:v>
                </c:pt>
                <c:pt idx="1380">
                  <c:v>-1.7819999999999999E-2</c:v>
                </c:pt>
                <c:pt idx="1381">
                  <c:v>-1.7731E-2</c:v>
                </c:pt>
                <c:pt idx="1382">
                  <c:v>-1.7642000000000001E-2</c:v>
                </c:pt>
                <c:pt idx="1383">
                  <c:v>-1.7531000000000001E-2</c:v>
                </c:pt>
                <c:pt idx="1384">
                  <c:v>-1.7441999999999999E-2</c:v>
                </c:pt>
                <c:pt idx="1385">
                  <c:v>-1.7353E-2</c:v>
                </c:pt>
                <c:pt idx="1386">
                  <c:v>-1.7264000000000002E-2</c:v>
                </c:pt>
                <c:pt idx="1387">
                  <c:v>-1.7131E-2</c:v>
                </c:pt>
                <c:pt idx="1388">
                  <c:v>-1.702E-2</c:v>
                </c:pt>
                <c:pt idx="1389">
                  <c:v>-1.6864000000000001E-2</c:v>
                </c:pt>
                <c:pt idx="1390">
                  <c:v>-1.6775999999999999E-2</c:v>
                </c:pt>
                <c:pt idx="1391">
                  <c:v>-1.6664000000000002E-2</c:v>
                </c:pt>
                <c:pt idx="1392">
                  <c:v>-1.6508999999999999E-2</c:v>
                </c:pt>
                <c:pt idx="1393">
                  <c:v>-1.6420000000000001E-2</c:v>
                </c:pt>
                <c:pt idx="1394">
                  <c:v>-1.6309000000000001E-2</c:v>
                </c:pt>
                <c:pt idx="1395">
                  <c:v>-1.6198000000000001E-2</c:v>
                </c:pt>
                <c:pt idx="1396">
                  <c:v>-1.6086E-2</c:v>
                </c:pt>
                <c:pt idx="1397">
                  <c:v>-1.5952999999999998E-2</c:v>
                </c:pt>
                <c:pt idx="1398">
                  <c:v>-1.5798E-2</c:v>
                </c:pt>
                <c:pt idx="1399">
                  <c:v>-1.5642E-2</c:v>
                </c:pt>
                <c:pt idx="1400">
                  <c:v>-1.5509E-2</c:v>
                </c:pt>
                <c:pt idx="1401">
                  <c:v>-1.5375E-2</c:v>
                </c:pt>
                <c:pt idx="1402">
                  <c:v>-1.5219999999999999E-2</c:v>
                </c:pt>
                <c:pt idx="1403">
                  <c:v>-1.5108999999999999E-2</c:v>
                </c:pt>
                <c:pt idx="1404">
                  <c:v>-1.4931E-2</c:v>
                </c:pt>
                <c:pt idx="1405">
                  <c:v>-1.4796999999999999E-2</c:v>
                </c:pt>
                <c:pt idx="1406">
                  <c:v>-1.4664E-2</c:v>
                </c:pt>
                <c:pt idx="1407">
                  <c:v>-1.4463999999999999E-2</c:v>
                </c:pt>
                <c:pt idx="1408">
                  <c:v>-1.4331E-2</c:v>
                </c:pt>
                <c:pt idx="1409">
                  <c:v>-1.4197E-2</c:v>
                </c:pt>
                <c:pt idx="1410">
                  <c:v>-1.4019E-2</c:v>
                </c:pt>
                <c:pt idx="1411">
                  <c:v>-1.3886000000000001E-2</c:v>
                </c:pt>
                <c:pt idx="1412">
                  <c:v>-1.3729999999999999E-2</c:v>
                </c:pt>
                <c:pt idx="1413">
                  <c:v>-1.3575E-2</c:v>
                </c:pt>
                <c:pt idx="1414">
                  <c:v>-1.3396999999999999E-2</c:v>
                </c:pt>
                <c:pt idx="1415">
                  <c:v>-1.3240999999999999E-2</c:v>
                </c:pt>
                <c:pt idx="1416">
                  <c:v>-1.3086E-2</c:v>
                </c:pt>
                <c:pt idx="1417">
                  <c:v>-1.2907999999999999E-2</c:v>
                </c:pt>
                <c:pt idx="1418">
                  <c:v>-1.2708000000000001E-2</c:v>
                </c:pt>
                <c:pt idx="1419">
                  <c:v>-1.2552000000000001E-2</c:v>
                </c:pt>
                <c:pt idx="1420">
                  <c:v>-1.2375000000000001E-2</c:v>
                </c:pt>
                <c:pt idx="1421">
                  <c:v>-1.2219000000000001E-2</c:v>
                </c:pt>
                <c:pt idx="1422">
                  <c:v>-1.1997000000000001E-2</c:v>
                </c:pt>
                <c:pt idx="1423">
                  <c:v>-1.1841000000000001E-2</c:v>
                </c:pt>
                <c:pt idx="1424">
                  <c:v>-1.1708E-2</c:v>
                </c:pt>
                <c:pt idx="1425">
                  <c:v>-1.153E-2</c:v>
                </c:pt>
                <c:pt idx="1426">
                  <c:v>-1.1396999999999999E-2</c:v>
                </c:pt>
                <c:pt idx="1427">
                  <c:v>-1.1174E-2</c:v>
                </c:pt>
                <c:pt idx="1428">
                  <c:v>-1.1018999999999999E-2</c:v>
                </c:pt>
                <c:pt idx="1429">
                  <c:v>-1.0819E-2</c:v>
                </c:pt>
                <c:pt idx="1430">
                  <c:v>-1.0640999999999999E-2</c:v>
                </c:pt>
                <c:pt idx="1431">
                  <c:v>-1.0463E-2</c:v>
                </c:pt>
                <c:pt idx="1432">
                  <c:v>-1.0263E-2</c:v>
                </c:pt>
                <c:pt idx="1433">
                  <c:v>-1.0063000000000001E-2</c:v>
                </c:pt>
                <c:pt idx="1434">
                  <c:v>-9.8849999999999997E-3</c:v>
                </c:pt>
                <c:pt idx="1435">
                  <c:v>-9.7070000000000004E-3</c:v>
                </c:pt>
                <c:pt idx="1436">
                  <c:v>-9.5300000000000003E-3</c:v>
                </c:pt>
                <c:pt idx="1437">
                  <c:v>-9.3740000000000004E-3</c:v>
                </c:pt>
                <c:pt idx="1438">
                  <c:v>-9.1739999999999999E-3</c:v>
                </c:pt>
                <c:pt idx="1439">
                  <c:v>-9.018E-3</c:v>
                </c:pt>
                <c:pt idx="1440">
                  <c:v>-8.8179999999999994E-3</c:v>
                </c:pt>
                <c:pt idx="1441">
                  <c:v>-8.6630000000000006E-3</c:v>
                </c:pt>
                <c:pt idx="1442">
                  <c:v>-8.463E-3</c:v>
                </c:pt>
                <c:pt idx="1443">
                  <c:v>-8.3070000000000001E-3</c:v>
                </c:pt>
                <c:pt idx="1444">
                  <c:v>-8.1290000000000008E-3</c:v>
                </c:pt>
                <c:pt idx="1445">
                  <c:v>-7.9290000000000003E-3</c:v>
                </c:pt>
                <c:pt idx="1446">
                  <c:v>-7.7520000000000002E-3</c:v>
                </c:pt>
                <c:pt idx="1447">
                  <c:v>-7.574E-3</c:v>
                </c:pt>
                <c:pt idx="1448">
                  <c:v>-7.3740000000000003E-3</c:v>
                </c:pt>
                <c:pt idx="1449">
                  <c:v>-7.1739999999999998E-3</c:v>
                </c:pt>
                <c:pt idx="1450">
                  <c:v>-7.0179999999999999E-3</c:v>
                </c:pt>
                <c:pt idx="1451">
                  <c:v>-6.8180000000000003E-3</c:v>
                </c:pt>
                <c:pt idx="1452">
                  <c:v>-6.6400000000000001E-3</c:v>
                </c:pt>
                <c:pt idx="1453">
                  <c:v>-6.4400000000000004E-3</c:v>
                </c:pt>
                <c:pt idx="1454">
                  <c:v>-6.3070000000000001E-3</c:v>
                </c:pt>
                <c:pt idx="1455">
                  <c:v>-6.1289999999999999E-3</c:v>
                </c:pt>
                <c:pt idx="1456">
                  <c:v>-5.9509999999999997E-3</c:v>
                </c:pt>
                <c:pt idx="1457">
                  <c:v>-5.751E-3</c:v>
                </c:pt>
                <c:pt idx="1458">
                  <c:v>-5.5960000000000003E-3</c:v>
                </c:pt>
                <c:pt idx="1459">
                  <c:v>-5.4180000000000001E-3</c:v>
                </c:pt>
                <c:pt idx="1460">
                  <c:v>-5.2839999999999996E-3</c:v>
                </c:pt>
                <c:pt idx="1461">
                  <c:v>-5.084E-3</c:v>
                </c:pt>
                <c:pt idx="1462">
                  <c:v>-4.9290000000000002E-3</c:v>
                </c:pt>
                <c:pt idx="1463">
                  <c:v>-4.7289999999999997E-3</c:v>
                </c:pt>
                <c:pt idx="1464">
                  <c:v>-4.529E-3</c:v>
                </c:pt>
                <c:pt idx="1465">
                  <c:v>-4.3509999999999998E-3</c:v>
                </c:pt>
                <c:pt idx="1466">
                  <c:v>-4.2170000000000003E-3</c:v>
                </c:pt>
                <c:pt idx="1467">
                  <c:v>-4.0400000000000002E-3</c:v>
                </c:pt>
                <c:pt idx="1468">
                  <c:v>-3.8839999999999999E-3</c:v>
                </c:pt>
                <c:pt idx="1469">
                  <c:v>-3.6840000000000002E-3</c:v>
                </c:pt>
                <c:pt idx="1470">
                  <c:v>-3.5509999999999999E-3</c:v>
                </c:pt>
                <c:pt idx="1471">
                  <c:v>-3.3730000000000001E-3</c:v>
                </c:pt>
                <c:pt idx="1472">
                  <c:v>-3.1949999999999999E-3</c:v>
                </c:pt>
                <c:pt idx="1473">
                  <c:v>-3.039E-3</c:v>
                </c:pt>
                <c:pt idx="1474">
                  <c:v>-2.928E-3</c:v>
                </c:pt>
                <c:pt idx="1475">
                  <c:v>-2.751E-3</c:v>
                </c:pt>
                <c:pt idx="1476">
                  <c:v>-2.617E-3</c:v>
                </c:pt>
                <c:pt idx="1477">
                  <c:v>-2.4169999999999999E-3</c:v>
                </c:pt>
                <c:pt idx="1478">
                  <c:v>-2.284E-3</c:v>
                </c:pt>
                <c:pt idx="1479">
                  <c:v>-2.062E-3</c:v>
                </c:pt>
                <c:pt idx="1480">
                  <c:v>-1.9499999999999999E-3</c:v>
                </c:pt>
                <c:pt idx="1481">
                  <c:v>-1.75E-3</c:v>
                </c:pt>
                <c:pt idx="1482">
                  <c:v>-1.6169999999999999E-3</c:v>
                </c:pt>
                <c:pt idx="1483">
                  <c:v>-1.4840000000000001E-3</c:v>
                </c:pt>
                <c:pt idx="1484">
                  <c:v>-1.3500000000000001E-3</c:v>
                </c:pt>
                <c:pt idx="1485">
                  <c:v>-1.1720000000000001E-3</c:v>
                </c:pt>
                <c:pt idx="1486">
                  <c:v>-1.0610000000000001E-3</c:v>
                </c:pt>
                <c:pt idx="1487">
                  <c:v>-9.2800000000000001E-4</c:v>
                </c:pt>
                <c:pt idx="1488">
                  <c:v>-8.1700000000000002E-4</c:v>
                </c:pt>
                <c:pt idx="1489">
                  <c:v>-6.6100000000000002E-4</c:v>
                </c:pt>
                <c:pt idx="1490">
                  <c:v>-5.2800000000000004E-4</c:v>
                </c:pt>
                <c:pt idx="1491">
                  <c:v>-3.9500000000000001E-4</c:v>
                </c:pt>
                <c:pt idx="1492">
                  <c:v>-2.3900000000000001E-4</c:v>
                </c:pt>
                <c:pt idx="1493">
                  <c:v>-1.2799999999999999E-4</c:v>
                </c:pt>
                <c:pt idx="1494">
                  <c:v>2.8E-5</c:v>
                </c:pt>
                <c:pt idx="1495">
                  <c:v>1.83E-4</c:v>
                </c:pt>
                <c:pt idx="1496">
                  <c:v>2.9399999999999999E-4</c:v>
                </c:pt>
                <c:pt idx="1497">
                  <c:v>4.06E-4</c:v>
                </c:pt>
                <c:pt idx="1498">
                  <c:v>5.6099999999999998E-4</c:v>
                </c:pt>
                <c:pt idx="1499">
                  <c:v>6.7199999999999996E-4</c:v>
                </c:pt>
                <c:pt idx="1500">
                  <c:v>8.0599999999999997E-4</c:v>
                </c:pt>
                <c:pt idx="1501">
                  <c:v>9.3899999999999995E-4</c:v>
                </c:pt>
                <c:pt idx="1502">
                  <c:v>1.0280000000000001E-3</c:v>
                </c:pt>
                <c:pt idx="1503">
                  <c:v>1.139E-3</c:v>
                </c:pt>
                <c:pt idx="1504">
                  <c:v>1.2719999999999999E-3</c:v>
                </c:pt>
                <c:pt idx="1505">
                  <c:v>1.384E-3</c:v>
                </c:pt>
                <c:pt idx="1506">
                  <c:v>1.4499999999999999E-3</c:v>
                </c:pt>
                <c:pt idx="1507">
                  <c:v>1.606E-3</c:v>
                </c:pt>
                <c:pt idx="1508">
                  <c:v>1.717E-3</c:v>
                </c:pt>
                <c:pt idx="1509">
                  <c:v>1.828E-3</c:v>
                </c:pt>
                <c:pt idx="1510">
                  <c:v>1.939E-3</c:v>
                </c:pt>
                <c:pt idx="1511">
                  <c:v>2.006E-3</c:v>
                </c:pt>
                <c:pt idx="1512">
                  <c:v>2.0950000000000001E-3</c:v>
                </c:pt>
                <c:pt idx="1513">
                  <c:v>2.2279999999999999E-3</c:v>
                </c:pt>
                <c:pt idx="1514">
                  <c:v>2.362E-3</c:v>
                </c:pt>
                <c:pt idx="1515">
                  <c:v>2.4499999999999999E-3</c:v>
                </c:pt>
                <c:pt idx="1516">
                  <c:v>2.539E-3</c:v>
                </c:pt>
                <c:pt idx="1517">
                  <c:v>2.6059999999999998E-3</c:v>
                </c:pt>
                <c:pt idx="1518">
                  <c:v>2.673E-3</c:v>
                </c:pt>
                <c:pt idx="1519">
                  <c:v>2.7620000000000001E-3</c:v>
                </c:pt>
                <c:pt idx="1520">
                  <c:v>2.8730000000000001E-3</c:v>
                </c:pt>
                <c:pt idx="1521">
                  <c:v>2.9619999999999998E-3</c:v>
                </c:pt>
                <c:pt idx="1522">
                  <c:v>3.0279999999999999E-3</c:v>
                </c:pt>
                <c:pt idx="1523">
                  <c:v>3.0950000000000001E-3</c:v>
                </c:pt>
                <c:pt idx="1524">
                  <c:v>3.1840000000000002E-3</c:v>
                </c:pt>
                <c:pt idx="1525">
                  <c:v>3.2729999999999999E-3</c:v>
                </c:pt>
                <c:pt idx="1526">
                  <c:v>3.3170000000000001E-3</c:v>
                </c:pt>
                <c:pt idx="1527">
                  <c:v>3.4060000000000002E-3</c:v>
                </c:pt>
                <c:pt idx="1528">
                  <c:v>3.4949999999999998E-3</c:v>
                </c:pt>
                <c:pt idx="1529">
                  <c:v>3.5620000000000001E-3</c:v>
                </c:pt>
                <c:pt idx="1530">
                  <c:v>3.6510000000000002E-3</c:v>
                </c:pt>
                <c:pt idx="1531">
                  <c:v>3.673E-3</c:v>
                </c:pt>
                <c:pt idx="1532">
                  <c:v>3.7620000000000002E-3</c:v>
                </c:pt>
                <c:pt idx="1533">
                  <c:v>3.784E-3</c:v>
                </c:pt>
                <c:pt idx="1534">
                  <c:v>3.8509999999999998E-3</c:v>
                </c:pt>
                <c:pt idx="1535">
                  <c:v>3.8730000000000001E-3</c:v>
                </c:pt>
                <c:pt idx="1536">
                  <c:v>3.9399999999999999E-3</c:v>
                </c:pt>
                <c:pt idx="1537">
                  <c:v>4.006E-3</c:v>
                </c:pt>
                <c:pt idx="1538">
                  <c:v>4.0289999999999996E-3</c:v>
                </c:pt>
                <c:pt idx="1539">
                  <c:v>4.0949999999999997E-3</c:v>
                </c:pt>
                <c:pt idx="1540">
                  <c:v>4.1619999999999999E-3</c:v>
                </c:pt>
                <c:pt idx="1541">
                  <c:v>4.1840000000000002E-3</c:v>
                </c:pt>
                <c:pt idx="1542">
                  <c:v>4.2290000000000001E-3</c:v>
                </c:pt>
                <c:pt idx="1543">
                  <c:v>4.2729999999999999E-3</c:v>
                </c:pt>
                <c:pt idx="1544">
                  <c:v>4.3179999999999998E-3</c:v>
                </c:pt>
                <c:pt idx="1545">
                  <c:v>4.3620000000000004E-3</c:v>
                </c:pt>
                <c:pt idx="1546">
                  <c:v>4.4060000000000002E-3</c:v>
                </c:pt>
                <c:pt idx="1547">
                  <c:v>4.3839999999999999E-3</c:v>
                </c:pt>
                <c:pt idx="1548">
                  <c:v>4.4060000000000002E-3</c:v>
                </c:pt>
                <c:pt idx="1549">
                  <c:v>4.4289999999999998E-3</c:v>
                </c:pt>
                <c:pt idx="1550">
                  <c:v>4.4730000000000004E-3</c:v>
                </c:pt>
                <c:pt idx="1551">
                  <c:v>4.4289999999999998E-3</c:v>
                </c:pt>
                <c:pt idx="1552">
                  <c:v>4.4730000000000004E-3</c:v>
                </c:pt>
                <c:pt idx="1553">
                  <c:v>4.5399999999999998E-3</c:v>
                </c:pt>
                <c:pt idx="1554">
                  <c:v>4.5399999999999998E-3</c:v>
                </c:pt>
                <c:pt idx="1555">
                  <c:v>4.5399999999999998E-3</c:v>
                </c:pt>
                <c:pt idx="1556">
                  <c:v>4.5180000000000003E-3</c:v>
                </c:pt>
                <c:pt idx="1557">
                  <c:v>4.5620000000000001E-3</c:v>
                </c:pt>
                <c:pt idx="1558">
                  <c:v>4.6059999999999999E-3</c:v>
                </c:pt>
                <c:pt idx="1559">
                  <c:v>4.5840000000000004E-3</c:v>
                </c:pt>
                <c:pt idx="1560">
                  <c:v>4.5840000000000004E-3</c:v>
                </c:pt>
                <c:pt idx="1561">
                  <c:v>4.5840000000000004E-3</c:v>
                </c:pt>
                <c:pt idx="1562">
                  <c:v>4.6059999999999999E-3</c:v>
                </c:pt>
                <c:pt idx="1563">
                  <c:v>4.5840000000000004E-3</c:v>
                </c:pt>
                <c:pt idx="1564">
                  <c:v>4.5620000000000001E-3</c:v>
                </c:pt>
                <c:pt idx="1565">
                  <c:v>4.5620000000000001E-3</c:v>
                </c:pt>
                <c:pt idx="1566">
                  <c:v>4.5620000000000001E-3</c:v>
                </c:pt>
                <c:pt idx="1567">
                  <c:v>4.4949999999999999E-3</c:v>
                </c:pt>
                <c:pt idx="1568">
                  <c:v>4.5399999999999998E-3</c:v>
                </c:pt>
                <c:pt idx="1569">
                  <c:v>4.5180000000000003E-3</c:v>
                </c:pt>
                <c:pt idx="1570">
                  <c:v>4.4730000000000004E-3</c:v>
                </c:pt>
                <c:pt idx="1571">
                  <c:v>4.4730000000000004E-3</c:v>
                </c:pt>
                <c:pt idx="1572">
                  <c:v>4.4510000000000001E-3</c:v>
                </c:pt>
                <c:pt idx="1573">
                  <c:v>4.4060000000000002E-3</c:v>
                </c:pt>
                <c:pt idx="1574">
                  <c:v>4.4060000000000002E-3</c:v>
                </c:pt>
                <c:pt idx="1575">
                  <c:v>4.3620000000000004E-3</c:v>
                </c:pt>
                <c:pt idx="1576">
                  <c:v>4.3620000000000004E-3</c:v>
                </c:pt>
                <c:pt idx="1577">
                  <c:v>4.2950000000000002E-3</c:v>
                </c:pt>
                <c:pt idx="1578">
                  <c:v>4.2729999999999999E-3</c:v>
                </c:pt>
                <c:pt idx="1579">
                  <c:v>4.2290000000000001E-3</c:v>
                </c:pt>
                <c:pt idx="1580">
                  <c:v>4.1619999999999999E-3</c:v>
                </c:pt>
                <c:pt idx="1581">
                  <c:v>4.1619999999999999E-3</c:v>
                </c:pt>
                <c:pt idx="1582">
                  <c:v>4.0949999999999997E-3</c:v>
                </c:pt>
                <c:pt idx="1583">
                  <c:v>4.0949999999999997E-3</c:v>
                </c:pt>
                <c:pt idx="1584">
                  <c:v>4.0289999999999996E-3</c:v>
                </c:pt>
                <c:pt idx="1585">
                  <c:v>3.9620000000000002E-3</c:v>
                </c:pt>
                <c:pt idx="1586">
                  <c:v>3.9170000000000003E-3</c:v>
                </c:pt>
                <c:pt idx="1587">
                  <c:v>3.895E-3</c:v>
                </c:pt>
                <c:pt idx="1588">
                  <c:v>3.8289999999999999E-3</c:v>
                </c:pt>
                <c:pt idx="1589">
                  <c:v>3.784E-3</c:v>
                </c:pt>
                <c:pt idx="1590">
                  <c:v>3.7169999999999998E-3</c:v>
                </c:pt>
                <c:pt idx="1591">
                  <c:v>3.6280000000000001E-3</c:v>
                </c:pt>
                <c:pt idx="1592">
                  <c:v>3.6280000000000001E-3</c:v>
                </c:pt>
                <c:pt idx="1593">
                  <c:v>3.5400000000000002E-3</c:v>
                </c:pt>
                <c:pt idx="1594">
                  <c:v>3.473E-3</c:v>
                </c:pt>
                <c:pt idx="1595">
                  <c:v>3.4280000000000001E-3</c:v>
                </c:pt>
                <c:pt idx="1596">
                  <c:v>3.3170000000000001E-3</c:v>
                </c:pt>
                <c:pt idx="1597">
                  <c:v>3.251E-3</c:v>
                </c:pt>
                <c:pt idx="1598">
                  <c:v>3.2060000000000001E-3</c:v>
                </c:pt>
                <c:pt idx="1599">
                  <c:v>3.1389999999999999E-3</c:v>
                </c:pt>
                <c:pt idx="1600">
                  <c:v>3.0950000000000001E-3</c:v>
                </c:pt>
                <c:pt idx="1601">
                  <c:v>2.9840000000000001E-3</c:v>
                </c:pt>
                <c:pt idx="1602">
                  <c:v>2.9169999999999999E-3</c:v>
                </c:pt>
                <c:pt idx="1603">
                  <c:v>2.8509999999999998E-3</c:v>
                </c:pt>
                <c:pt idx="1604">
                  <c:v>2.784E-3</c:v>
                </c:pt>
                <c:pt idx="1605">
                  <c:v>2.673E-3</c:v>
                </c:pt>
                <c:pt idx="1606">
                  <c:v>2.6280000000000001E-3</c:v>
                </c:pt>
                <c:pt idx="1607">
                  <c:v>2.539E-3</c:v>
                </c:pt>
                <c:pt idx="1608">
                  <c:v>2.428E-3</c:v>
                </c:pt>
                <c:pt idx="1609">
                  <c:v>2.362E-3</c:v>
                </c:pt>
                <c:pt idx="1610">
                  <c:v>2.317E-3</c:v>
                </c:pt>
                <c:pt idx="1611">
                  <c:v>2.2060000000000001E-3</c:v>
                </c:pt>
                <c:pt idx="1612">
                  <c:v>2.1389999999999998E-3</c:v>
                </c:pt>
                <c:pt idx="1613">
                  <c:v>2.006E-3</c:v>
                </c:pt>
                <c:pt idx="1614">
                  <c:v>1.9170000000000001E-3</c:v>
                </c:pt>
                <c:pt idx="1615">
                  <c:v>1.828E-3</c:v>
                </c:pt>
                <c:pt idx="1616">
                  <c:v>1.7390000000000001E-3</c:v>
                </c:pt>
                <c:pt idx="1617">
                  <c:v>1.673E-3</c:v>
                </c:pt>
                <c:pt idx="1618">
                  <c:v>1.5839999999999999E-3</c:v>
                </c:pt>
                <c:pt idx="1619">
                  <c:v>1.539E-3</c:v>
                </c:pt>
                <c:pt idx="1620">
                  <c:v>1.361E-3</c:v>
                </c:pt>
                <c:pt idx="1621">
                  <c:v>1.317E-3</c:v>
                </c:pt>
                <c:pt idx="1622">
                  <c:v>1.1839999999999999E-3</c:v>
                </c:pt>
                <c:pt idx="1623">
                  <c:v>1.0950000000000001E-3</c:v>
                </c:pt>
                <c:pt idx="1624">
                  <c:v>9.8400000000000007E-4</c:v>
                </c:pt>
                <c:pt idx="1625">
                  <c:v>8.7200000000000005E-4</c:v>
                </c:pt>
                <c:pt idx="1626">
                  <c:v>8.0599999999999997E-4</c:v>
                </c:pt>
                <c:pt idx="1627">
                  <c:v>6.7199999999999996E-4</c:v>
                </c:pt>
                <c:pt idx="1628">
                  <c:v>6.2799999999999998E-4</c:v>
                </c:pt>
                <c:pt idx="1629">
                  <c:v>4.95E-4</c:v>
                </c:pt>
                <c:pt idx="1630">
                  <c:v>4.06E-4</c:v>
                </c:pt>
                <c:pt idx="1631">
                  <c:v>2.9399999999999999E-4</c:v>
                </c:pt>
                <c:pt idx="1632">
                  <c:v>1.83E-4</c:v>
                </c:pt>
                <c:pt idx="1633">
                  <c:v>5.0000000000000002E-5</c:v>
                </c:pt>
                <c:pt idx="1634">
                  <c:v>6.0000000000000002E-6</c:v>
                </c:pt>
                <c:pt idx="1635">
                  <c:v>-8.2999999999999998E-5</c:v>
                </c:pt>
                <c:pt idx="1636">
                  <c:v>-2.1699999999999999E-4</c:v>
                </c:pt>
                <c:pt idx="1637">
                  <c:v>-3.28E-4</c:v>
                </c:pt>
                <c:pt idx="1638">
                  <c:v>-4.3899999999999999E-4</c:v>
                </c:pt>
                <c:pt idx="1639">
                  <c:v>-5.5000000000000003E-4</c:v>
                </c:pt>
                <c:pt idx="1640">
                  <c:v>-6.3900000000000003E-4</c:v>
                </c:pt>
                <c:pt idx="1641">
                  <c:v>-7.2800000000000002E-4</c:v>
                </c:pt>
                <c:pt idx="1642">
                  <c:v>-8.3900000000000001E-4</c:v>
                </c:pt>
                <c:pt idx="1643">
                  <c:v>-9.5E-4</c:v>
                </c:pt>
                <c:pt idx="1644">
                  <c:v>-1.039E-3</c:v>
                </c:pt>
                <c:pt idx="1645">
                  <c:v>-1.1950000000000001E-3</c:v>
                </c:pt>
                <c:pt idx="1646">
                  <c:v>-1.261E-3</c:v>
                </c:pt>
                <c:pt idx="1647">
                  <c:v>-1.395E-3</c:v>
                </c:pt>
                <c:pt idx="1648">
                  <c:v>-1.4610000000000001E-3</c:v>
                </c:pt>
                <c:pt idx="1649">
                  <c:v>-1.573E-3</c:v>
                </c:pt>
                <c:pt idx="1650">
                  <c:v>-1.7060000000000001E-3</c:v>
                </c:pt>
                <c:pt idx="1651">
                  <c:v>-1.75E-3</c:v>
                </c:pt>
                <c:pt idx="1652">
                  <c:v>-1.884E-3</c:v>
                </c:pt>
                <c:pt idx="1653">
                  <c:v>-2.0170000000000001E-3</c:v>
                </c:pt>
                <c:pt idx="1654">
                  <c:v>-2.0839999999999999E-3</c:v>
                </c:pt>
                <c:pt idx="1655">
                  <c:v>-2.2169999999999998E-3</c:v>
                </c:pt>
                <c:pt idx="1656">
                  <c:v>-2.3280000000000002E-3</c:v>
                </c:pt>
                <c:pt idx="1657">
                  <c:v>-2.4169999999999999E-3</c:v>
                </c:pt>
                <c:pt idx="1658">
                  <c:v>-2.5279999999999999E-3</c:v>
                </c:pt>
                <c:pt idx="1659">
                  <c:v>-2.6389999999999999E-3</c:v>
                </c:pt>
                <c:pt idx="1660">
                  <c:v>-2.7060000000000001E-3</c:v>
                </c:pt>
                <c:pt idx="1661">
                  <c:v>-2.7729999999999999E-3</c:v>
                </c:pt>
                <c:pt idx="1662">
                  <c:v>-2.928E-3</c:v>
                </c:pt>
                <c:pt idx="1663">
                  <c:v>-3.0170000000000002E-3</c:v>
                </c:pt>
                <c:pt idx="1664">
                  <c:v>-3.1059999999999998E-3</c:v>
                </c:pt>
                <c:pt idx="1665">
                  <c:v>-3.1949999999999999E-3</c:v>
                </c:pt>
                <c:pt idx="1666">
                  <c:v>-3.284E-3</c:v>
                </c:pt>
                <c:pt idx="1667">
                  <c:v>-3.4169999999999999E-3</c:v>
                </c:pt>
                <c:pt idx="1668">
                  <c:v>-3.4619999999999998E-3</c:v>
                </c:pt>
                <c:pt idx="1669">
                  <c:v>-3.5509999999999999E-3</c:v>
                </c:pt>
                <c:pt idx="1670">
                  <c:v>-3.6840000000000002E-3</c:v>
                </c:pt>
                <c:pt idx="1671">
                  <c:v>-3.7950000000000002E-3</c:v>
                </c:pt>
                <c:pt idx="1672">
                  <c:v>-3.8839999999999999E-3</c:v>
                </c:pt>
                <c:pt idx="1673">
                  <c:v>-3.9509999999999997E-3</c:v>
                </c:pt>
                <c:pt idx="1674">
                  <c:v>-4.0619999999999996E-3</c:v>
                </c:pt>
                <c:pt idx="1675">
                  <c:v>-4.1289999999999999E-3</c:v>
                </c:pt>
                <c:pt idx="1676">
                  <c:v>-4.2399999999999998E-3</c:v>
                </c:pt>
                <c:pt idx="1677">
                  <c:v>-4.3290000000000004E-3</c:v>
                </c:pt>
                <c:pt idx="1678">
                  <c:v>-4.4180000000000001E-3</c:v>
                </c:pt>
                <c:pt idx="1679">
                  <c:v>-4.4840000000000001E-3</c:v>
                </c:pt>
                <c:pt idx="1680">
                  <c:v>-4.5729999999999998E-3</c:v>
                </c:pt>
                <c:pt idx="1681">
                  <c:v>-4.6620000000000003E-3</c:v>
                </c:pt>
                <c:pt idx="1682">
                  <c:v>-4.7060000000000001E-3</c:v>
                </c:pt>
                <c:pt idx="1683">
                  <c:v>-4.7730000000000003E-3</c:v>
                </c:pt>
                <c:pt idx="1684">
                  <c:v>-4.8840000000000003E-3</c:v>
                </c:pt>
                <c:pt idx="1685">
                  <c:v>-4.973E-3</c:v>
                </c:pt>
                <c:pt idx="1686">
                  <c:v>-5.0400000000000002E-3</c:v>
                </c:pt>
                <c:pt idx="1687">
                  <c:v>-5.1510000000000002E-3</c:v>
                </c:pt>
                <c:pt idx="1688">
                  <c:v>-5.195E-3</c:v>
                </c:pt>
                <c:pt idx="1689">
                  <c:v>-5.2839999999999996E-3</c:v>
                </c:pt>
                <c:pt idx="1690">
                  <c:v>-5.3290000000000004E-3</c:v>
                </c:pt>
                <c:pt idx="1691">
                  <c:v>-5.4180000000000001E-3</c:v>
                </c:pt>
                <c:pt idx="1692">
                  <c:v>-5.4840000000000002E-3</c:v>
                </c:pt>
                <c:pt idx="1693">
                  <c:v>-5.5510000000000004E-3</c:v>
                </c:pt>
                <c:pt idx="1694">
                  <c:v>-5.64E-3</c:v>
                </c:pt>
                <c:pt idx="1695">
                  <c:v>-5.6839999999999998E-3</c:v>
                </c:pt>
                <c:pt idx="1696">
                  <c:v>-5.7289999999999997E-3</c:v>
                </c:pt>
                <c:pt idx="1697">
                  <c:v>-5.8180000000000003E-3</c:v>
                </c:pt>
                <c:pt idx="1698">
                  <c:v>-5.862E-3</c:v>
                </c:pt>
                <c:pt idx="1699">
                  <c:v>-5.9509999999999997E-3</c:v>
                </c:pt>
                <c:pt idx="1700">
                  <c:v>-5.9959999999999996E-3</c:v>
                </c:pt>
                <c:pt idx="1701">
                  <c:v>-6.0400000000000002E-3</c:v>
                </c:pt>
                <c:pt idx="1702">
                  <c:v>-6.1069999999999996E-3</c:v>
                </c:pt>
                <c:pt idx="1703">
                  <c:v>-6.1510000000000002E-3</c:v>
                </c:pt>
                <c:pt idx="1704">
                  <c:v>-6.2179999999999996E-3</c:v>
                </c:pt>
                <c:pt idx="1705">
                  <c:v>-6.2620000000000002E-3</c:v>
                </c:pt>
                <c:pt idx="1706">
                  <c:v>-6.3509999999999999E-3</c:v>
                </c:pt>
                <c:pt idx="1707">
                  <c:v>-6.3959999999999998E-3</c:v>
                </c:pt>
                <c:pt idx="1708">
                  <c:v>-6.4400000000000004E-3</c:v>
                </c:pt>
                <c:pt idx="1709">
                  <c:v>-6.4619999999999999E-3</c:v>
                </c:pt>
                <c:pt idx="1710">
                  <c:v>-6.5069999999999998E-3</c:v>
                </c:pt>
                <c:pt idx="1711">
                  <c:v>-6.5510000000000004E-3</c:v>
                </c:pt>
                <c:pt idx="1712">
                  <c:v>-6.5960000000000003E-3</c:v>
                </c:pt>
                <c:pt idx="1713">
                  <c:v>-6.685E-3</c:v>
                </c:pt>
                <c:pt idx="1714">
                  <c:v>-6.685E-3</c:v>
                </c:pt>
                <c:pt idx="1715">
                  <c:v>-6.7289999999999997E-3</c:v>
                </c:pt>
                <c:pt idx="1716">
                  <c:v>-6.7739999999999996E-3</c:v>
                </c:pt>
                <c:pt idx="1717">
                  <c:v>-6.796E-3</c:v>
                </c:pt>
                <c:pt idx="1718">
                  <c:v>-6.8849999999999996E-3</c:v>
                </c:pt>
                <c:pt idx="1719">
                  <c:v>-6.862E-3</c:v>
                </c:pt>
                <c:pt idx="1720">
                  <c:v>-6.9290000000000003E-3</c:v>
                </c:pt>
                <c:pt idx="1721">
                  <c:v>-6.9740000000000002E-3</c:v>
                </c:pt>
                <c:pt idx="1722">
                  <c:v>-7.0179999999999999E-3</c:v>
                </c:pt>
                <c:pt idx="1723">
                  <c:v>-7.0179999999999999E-3</c:v>
                </c:pt>
                <c:pt idx="1724">
                  <c:v>-7.0619999999999997E-3</c:v>
                </c:pt>
                <c:pt idx="1725">
                  <c:v>-7.0619999999999997E-3</c:v>
                </c:pt>
                <c:pt idx="1726">
                  <c:v>-7.0850000000000002E-3</c:v>
                </c:pt>
                <c:pt idx="1727">
                  <c:v>-7.1069999999999996E-3</c:v>
                </c:pt>
                <c:pt idx="1728">
                  <c:v>-7.1510000000000002E-3</c:v>
                </c:pt>
                <c:pt idx="1729">
                  <c:v>-7.1510000000000002E-3</c:v>
                </c:pt>
                <c:pt idx="1730">
                  <c:v>-7.1510000000000002E-3</c:v>
                </c:pt>
                <c:pt idx="1731">
                  <c:v>-7.1739999999999998E-3</c:v>
                </c:pt>
                <c:pt idx="1732">
                  <c:v>-7.2399999999999999E-3</c:v>
                </c:pt>
                <c:pt idx="1733">
                  <c:v>-7.2630000000000004E-3</c:v>
                </c:pt>
                <c:pt idx="1734">
                  <c:v>-7.2399999999999999E-3</c:v>
                </c:pt>
                <c:pt idx="1735">
                  <c:v>-7.2630000000000004E-3</c:v>
                </c:pt>
                <c:pt idx="1736">
                  <c:v>-7.3070000000000001E-3</c:v>
                </c:pt>
                <c:pt idx="1737">
                  <c:v>-7.3070000000000001E-3</c:v>
                </c:pt>
                <c:pt idx="1738">
                  <c:v>-7.3070000000000001E-3</c:v>
                </c:pt>
                <c:pt idx="1739">
                  <c:v>-7.3740000000000003E-3</c:v>
                </c:pt>
                <c:pt idx="1740">
                  <c:v>-7.3289999999999996E-3</c:v>
                </c:pt>
                <c:pt idx="1741">
                  <c:v>-7.3509999999999999E-3</c:v>
                </c:pt>
                <c:pt idx="1742">
                  <c:v>-7.3740000000000003E-3</c:v>
                </c:pt>
                <c:pt idx="1743">
                  <c:v>-7.3509999999999999E-3</c:v>
                </c:pt>
                <c:pt idx="1744">
                  <c:v>-7.3740000000000003E-3</c:v>
                </c:pt>
                <c:pt idx="1745">
                  <c:v>-7.3740000000000003E-3</c:v>
                </c:pt>
                <c:pt idx="1746">
                  <c:v>-7.3509999999999999E-3</c:v>
                </c:pt>
                <c:pt idx="1747">
                  <c:v>-7.3740000000000003E-3</c:v>
                </c:pt>
                <c:pt idx="1748">
                  <c:v>-7.3740000000000003E-3</c:v>
                </c:pt>
                <c:pt idx="1749">
                  <c:v>-7.3740000000000003E-3</c:v>
                </c:pt>
                <c:pt idx="1750">
                  <c:v>-7.3740000000000003E-3</c:v>
                </c:pt>
                <c:pt idx="1751">
                  <c:v>-7.4180000000000001E-3</c:v>
                </c:pt>
                <c:pt idx="1752">
                  <c:v>-7.3959999999999998E-3</c:v>
                </c:pt>
                <c:pt idx="1753">
                  <c:v>-7.3740000000000003E-3</c:v>
                </c:pt>
                <c:pt idx="1754">
                  <c:v>-7.4400000000000004E-3</c:v>
                </c:pt>
                <c:pt idx="1755">
                  <c:v>-7.3740000000000003E-3</c:v>
                </c:pt>
                <c:pt idx="1756">
                  <c:v>-7.3740000000000003E-3</c:v>
                </c:pt>
                <c:pt idx="1757">
                  <c:v>-7.3740000000000003E-3</c:v>
                </c:pt>
                <c:pt idx="1758">
                  <c:v>-7.3740000000000003E-3</c:v>
                </c:pt>
                <c:pt idx="1759">
                  <c:v>-7.3509999999999999E-3</c:v>
                </c:pt>
                <c:pt idx="1760">
                  <c:v>-7.3509999999999999E-3</c:v>
                </c:pt>
                <c:pt idx="1761">
                  <c:v>-7.3289999999999996E-3</c:v>
                </c:pt>
                <c:pt idx="1762">
                  <c:v>-7.3509999999999999E-3</c:v>
                </c:pt>
                <c:pt idx="1763">
                  <c:v>-7.3070000000000001E-3</c:v>
                </c:pt>
                <c:pt idx="1764">
                  <c:v>-7.3070000000000001E-3</c:v>
                </c:pt>
                <c:pt idx="1765">
                  <c:v>-7.3070000000000001E-3</c:v>
                </c:pt>
                <c:pt idx="1766">
                  <c:v>-7.2630000000000004E-3</c:v>
                </c:pt>
                <c:pt idx="1767">
                  <c:v>-7.2849999999999998E-3</c:v>
                </c:pt>
                <c:pt idx="1768">
                  <c:v>-7.2630000000000004E-3</c:v>
                </c:pt>
                <c:pt idx="1769">
                  <c:v>-7.2630000000000004E-3</c:v>
                </c:pt>
                <c:pt idx="1770">
                  <c:v>-7.2399999999999999E-3</c:v>
                </c:pt>
                <c:pt idx="1771">
                  <c:v>-7.1960000000000001E-3</c:v>
                </c:pt>
                <c:pt idx="1772">
                  <c:v>-7.1960000000000001E-3</c:v>
                </c:pt>
                <c:pt idx="1773">
                  <c:v>-7.1960000000000001E-3</c:v>
                </c:pt>
                <c:pt idx="1774">
                  <c:v>-7.1289999999999999E-3</c:v>
                </c:pt>
                <c:pt idx="1775">
                  <c:v>-7.1289999999999999E-3</c:v>
                </c:pt>
                <c:pt idx="1776">
                  <c:v>-7.1289999999999999E-3</c:v>
                </c:pt>
                <c:pt idx="1777">
                  <c:v>-7.0850000000000002E-3</c:v>
                </c:pt>
                <c:pt idx="1778">
                  <c:v>-7.0619999999999997E-3</c:v>
                </c:pt>
                <c:pt idx="1779">
                  <c:v>-7.0179999999999999E-3</c:v>
                </c:pt>
                <c:pt idx="1780">
                  <c:v>-7.0400000000000003E-3</c:v>
                </c:pt>
                <c:pt idx="1781">
                  <c:v>-6.9959999999999996E-3</c:v>
                </c:pt>
                <c:pt idx="1782">
                  <c:v>-7.0179999999999999E-3</c:v>
                </c:pt>
                <c:pt idx="1783">
                  <c:v>-6.9509999999999997E-3</c:v>
                </c:pt>
                <c:pt idx="1784">
                  <c:v>-6.9509999999999997E-3</c:v>
                </c:pt>
                <c:pt idx="1785">
                  <c:v>-6.9069999999999999E-3</c:v>
                </c:pt>
                <c:pt idx="1786">
                  <c:v>-6.8849999999999996E-3</c:v>
                </c:pt>
                <c:pt idx="1787">
                  <c:v>-6.862E-3</c:v>
                </c:pt>
                <c:pt idx="1788">
                  <c:v>-6.8180000000000003E-3</c:v>
                </c:pt>
                <c:pt idx="1789">
                  <c:v>-6.796E-3</c:v>
                </c:pt>
                <c:pt idx="1790">
                  <c:v>-6.7739999999999996E-3</c:v>
                </c:pt>
                <c:pt idx="1791">
                  <c:v>-6.7510000000000001E-3</c:v>
                </c:pt>
                <c:pt idx="1792">
                  <c:v>-6.7070000000000003E-3</c:v>
                </c:pt>
                <c:pt idx="1793">
                  <c:v>-6.6620000000000004E-3</c:v>
                </c:pt>
                <c:pt idx="1794">
                  <c:v>-6.6620000000000004E-3</c:v>
                </c:pt>
                <c:pt idx="1795">
                  <c:v>-6.6400000000000001E-3</c:v>
                </c:pt>
                <c:pt idx="1796">
                  <c:v>-6.5960000000000003E-3</c:v>
                </c:pt>
                <c:pt idx="1797">
                  <c:v>-6.5960000000000003E-3</c:v>
                </c:pt>
                <c:pt idx="1798">
                  <c:v>-6.5290000000000001E-3</c:v>
                </c:pt>
                <c:pt idx="1799">
                  <c:v>-6.5069999999999998E-3</c:v>
                </c:pt>
                <c:pt idx="1800">
                  <c:v>-6.4850000000000003E-3</c:v>
                </c:pt>
                <c:pt idx="1801">
                  <c:v>-6.4400000000000004E-3</c:v>
                </c:pt>
                <c:pt idx="1802">
                  <c:v>-6.4180000000000001E-3</c:v>
                </c:pt>
                <c:pt idx="1803">
                  <c:v>-6.3509999999999999E-3</c:v>
                </c:pt>
                <c:pt idx="1804">
                  <c:v>-6.3070000000000001E-3</c:v>
                </c:pt>
                <c:pt idx="1805">
                  <c:v>-6.2849999999999998E-3</c:v>
                </c:pt>
                <c:pt idx="1806">
                  <c:v>-6.2399999999999999E-3</c:v>
                </c:pt>
                <c:pt idx="1807">
                  <c:v>-6.2399999999999999E-3</c:v>
                </c:pt>
                <c:pt idx="1808">
                  <c:v>-6.1960000000000001E-3</c:v>
                </c:pt>
                <c:pt idx="1809">
                  <c:v>-6.1510000000000002E-3</c:v>
                </c:pt>
                <c:pt idx="1810">
                  <c:v>-6.1289999999999999E-3</c:v>
                </c:pt>
                <c:pt idx="1811">
                  <c:v>-6.0850000000000001E-3</c:v>
                </c:pt>
                <c:pt idx="1812">
                  <c:v>-6.0179999999999999E-3</c:v>
                </c:pt>
                <c:pt idx="1813">
                  <c:v>-6.0179999999999999E-3</c:v>
                </c:pt>
                <c:pt idx="1814">
                  <c:v>-5.9290000000000002E-3</c:v>
                </c:pt>
                <c:pt idx="1815">
                  <c:v>-5.9069999999999999E-3</c:v>
                </c:pt>
                <c:pt idx="1816">
                  <c:v>-5.862E-3</c:v>
                </c:pt>
                <c:pt idx="1817">
                  <c:v>-5.8180000000000003E-3</c:v>
                </c:pt>
                <c:pt idx="1818">
                  <c:v>-5.7959999999999999E-3</c:v>
                </c:pt>
                <c:pt idx="1819">
                  <c:v>-5.7070000000000003E-3</c:v>
                </c:pt>
                <c:pt idx="1820">
                  <c:v>-5.7070000000000003E-3</c:v>
                </c:pt>
                <c:pt idx="1821">
                  <c:v>-5.6620000000000004E-3</c:v>
                </c:pt>
                <c:pt idx="1822">
                  <c:v>-5.6179999999999997E-3</c:v>
                </c:pt>
                <c:pt idx="1823">
                  <c:v>-5.5510000000000004E-3</c:v>
                </c:pt>
                <c:pt idx="1824">
                  <c:v>-5.4840000000000002E-3</c:v>
                </c:pt>
                <c:pt idx="1825">
                  <c:v>-5.4619999999999998E-3</c:v>
                </c:pt>
                <c:pt idx="1826">
                  <c:v>-5.4180000000000001E-3</c:v>
                </c:pt>
                <c:pt idx="1827">
                  <c:v>-5.4180000000000001E-3</c:v>
                </c:pt>
                <c:pt idx="1828">
                  <c:v>-5.3070000000000001E-3</c:v>
                </c:pt>
                <c:pt idx="1829">
                  <c:v>-5.2839999999999996E-3</c:v>
                </c:pt>
                <c:pt idx="1830">
                  <c:v>-5.2399999999999999E-3</c:v>
                </c:pt>
                <c:pt idx="1831">
                  <c:v>-5.1510000000000002E-3</c:v>
                </c:pt>
                <c:pt idx="1832">
                  <c:v>-5.1289999999999999E-3</c:v>
                </c:pt>
                <c:pt idx="1833">
                  <c:v>-5.084E-3</c:v>
                </c:pt>
                <c:pt idx="1834">
                  <c:v>-5.0400000000000002E-3</c:v>
                </c:pt>
                <c:pt idx="1835">
                  <c:v>-4.973E-3</c:v>
                </c:pt>
                <c:pt idx="1836">
                  <c:v>-4.9290000000000002E-3</c:v>
                </c:pt>
                <c:pt idx="1837">
                  <c:v>-4.8840000000000003E-3</c:v>
                </c:pt>
                <c:pt idx="1838">
                  <c:v>-4.8180000000000002E-3</c:v>
                </c:pt>
                <c:pt idx="1839">
                  <c:v>-4.751E-3</c:v>
                </c:pt>
                <c:pt idx="1840">
                  <c:v>-4.7060000000000001E-3</c:v>
                </c:pt>
                <c:pt idx="1841">
                  <c:v>-4.6839999999999998E-3</c:v>
                </c:pt>
                <c:pt idx="1842">
                  <c:v>-4.6179999999999997E-3</c:v>
                </c:pt>
                <c:pt idx="1843">
                  <c:v>-4.5510000000000004E-3</c:v>
                </c:pt>
                <c:pt idx="1844">
                  <c:v>-4.4619999999999998E-3</c:v>
                </c:pt>
                <c:pt idx="1845">
                  <c:v>-4.4400000000000004E-3</c:v>
                </c:pt>
                <c:pt idx="1846">
                  <c:v>-4.3509999999999998E-3</c:v>
                </c:pt>
                <c:pt idx="1847">
                  <c:v>-4.3059999999999999E-3</c:v>
                </c:pt>
                <c:pt idx="1848">
                  <c:v>-4.2620000000000002E-3</c:v>
                </c:pt>
                <c:pt idx="1849">
                  <c:v>-4.1729999999999996E-3</c:v>
                </c:pt>
                <c:pt idx="1850">
                  <c:v>-4.1289999999999999E-3</c:v>
                </c:pt>
                <c:pt idx="1851">
                  <c:v>-4.0400000000000002E-3</c:v>
                </c:pt>
                <c:pt idx="1852">
                  <c:v>-3.9950000000000003E-3</c:v>
                </c:pt>
                <c:pt idx="1853">
                  <c:v>-3.973E-3</c:v>
                </c:pt>
                <c:pt idx="1854">
                  <c:v>-3.8839999999999999E-3</c:v>
                </c:pt>
                <c:pt idx="1855">
                  <c:v>-3.8400000000000001E-3</c:v>
                </c:pt>
                <c:pt idx="1856">
                  <c:v>-3.7729999999999999E-3</c:v>
                </c:pt>
                <c:pt idx="1857">
                  <c:v>-3.6840000000000002E-3</c:v>
                </c:pt>
                <c:pt idx="1858">
                  <c:v>-3.617E-3</c:v>
                </c:pt>
                <c:pt idx="1859">
                  <c:v>-3.5950000000000001E-3</c:v>
                </c:pt>
                <c:pt idx="1860">
                  <c:v>-3.4840000000000001E-3</c:v>
                </c:pt>
                <c:pt idx="1861">
                  <c:v>-3.4619999999999998E-3</c:v>
                </c:pt>
                <c:pt idx="1862">
                  <c:v>-3.3730000000000001E-3</c:v>
                </c:pt>
                <c:pt idx="1863">
                  <c:v>-3.3279999999999998E-3</c:v>
                </c:pt>
                <c:pt idx="1864">
                  <c:v>-3.2620000000000001E-3</c:v>
                </c:pt>
                <c:pt idx="1865">
                  <c:v>-3.1280000000000001E-3</c:v>
                </c:pt>
                <c:pt idx="1866">
                  <c:v>-3.1059999999999998E-3</c:v>
                </c:pt>
                <c:pt idx="1867">
                  <c:v>-3.039E-3</c:v>
                </c:pt>
                <c:pt idx="1868">
                  <c:v>-2.9729999999999999E-3</c:v>
                </c:pt>
                <c:pt idx="1869">
                  <c:v>-2.9060000000000002E-3</c:v>
                </c:pt>
                <c:pt idx="1870">
                  <c:v>-2.8389999999999999E-3</c:v>
                </c:pt>
                <c:pt idx="1871">
                  <c:v>-2.7950000000000002E-3</c:v>
                </c:pt>
                <c:pt idx="1872">
                  <c:v>-2.7060000000000001E-3</c:v>
                </c:pt>
                <c:pt idx="1873">
                  <c:v>-2.6619999999999999E-3</c:v>
                </c:pt>
                <c:pt idx="1874">
                  <c:v>-2.5279999999999999E-3</c:v>
                </c:pt>
                <c:pt idx="1875">
                  <c:v>-2.5509999999999999E-3</c:v>
                </c:pt>
                <c:pt idx="1876">
                  <c:v>-2.4390000000000002E-3</c:v>
                </c:pt>
                <c:pt idx="1877">
                  <c:v>-2.3730000000000001E-3</c:v>
                </c:pt>
                <c:pt idx="1878">
                  <c:v>-2.3059999999999999E-3</c:v>
                </c:pt>
                <c:pt idx="1879">
                  <c:v>-2.2169999999999998E-3</c:v>
                </c:pt>
                <c:pt idx="1880">
                  <c:v>-2.15E-3</c:v>
                </c:pt>
                <c:pt idx="1881">
                  <c:v>-2.062E-3</c:v>
                </c:pt>
                <c:pt idx="1882">
                  <c:v>-1.9949999999999998E-3</c:v>
                </c:pt>
                <c:pt idx="1883">
                  <c:v>-1.9729999999999999E-3</c:v>
                </c:pt>
                <c:pt idx="1884">
                  <c:v>-1.861E-3</c:v>
                </c:pt>
                <c:pt idx="1885">
                  <c:v>-1.7730000000000001E-3</c:v>
                </c:pt>
                <c:pt idx="1886">
                  <c:v>-1.7060000000000001E-3</c:v>
                </c:pt>
                <c:pt idx="1887">
                  <c:v>-1.639E-3</c:v>
                </c:pt>
                <c:pt idx="1888">
                  <c:v>-1.573E-3</c:v>
                </c:pt>
                <c:pt idx="1889">
                  <c:v>-1.506E-3</c:v>
                </c:pt>
                <c:pt idx="1890">
                  <c:v>-1.439E-3</c:v>
                </c:pt>
                <c:pt idx="1891">
                  <c:v>-1.395E-3</c:v>
                </c:pt>
                <c:pt idx="1892">
                  <c:v>-1.3060000000000001E-3</c:v>
                </c:pt>
                <c:pt idx="1893">
                  <c:v>-1.2390000000000001E-3</c:v>
                </c:pt>
                <c:pt idx="1894">
                  <c:v>-1.1950000000000001E-3</c:v>
                </c:pt>
                <c:pt idx="1895">
                  <c:v>-1.106E-3</c:v>
                </c:pt>
                <c:pt idx="1896">
                  <c:v>-1.0169999999999999E-3</c:v>
                </c:pt>
                <c:pt idx="1897">
                  <c:v>-9.2800000000000001E-4</c:v>
                </c:pt>
                <c:pt idx="1898">
                  <c:v>-8.61E-4</c:v>
                </c:pt>
                <c:pt idx="1899">
                  <c:v>-8.1700000000000002E-4</c:v>
                </c:pt>
                <c:pt idx="1900">
                  <c:v>-7.5000000000000002E-4</c:v>
                </c:pt>
                <c:pt idx="1901">
                  <c:v>-6.1700000000000004E-4</c:v>
                </c:pt>
                <c:pt idx="1902">
                  <c:v>-5.7200000000000003E-4</c:v>
                </c:pt>
                <c:pt idx="1903">
                  <c:v>-5.2800000000000004E-4</c:v>
                </c:pt>
                <c:pt idx="1904">
                  <c:v>-4.6099999999999998E-4</c:v>
                </c:pt>
                <c:pt idx="1905">
                  <c:v>-3.9500000000000001E-4</c:v>
                </c:pt>
                <c:pt idx="1906">
                  <c:v>-2.8299999999999999E-4</c:v>
                </c:pt>
                <c:pt idx="1907">
                  <c:v>-2.3900000000000001E-4</c:v>
                </c:pt>
                <c:pt idx="1908">
                  <c:v>-1.94E-4</c:v>
                </c:pt>
                <c:pt idx="1909">
                  <c:v>-1.2799999999999999E-4</c:v>
                </c:pt>
                <c:pt idx="1910">
                  <c:v>-6.0999999999999999E-5</c:v>
                </c:pt>
                <c:pt idx="1911">
                  <c:v>5.0000000000000002E-5</c:v>
                </c:pt>
                <c:pt idx="1912">
                  <c:v>9.3999999999999994E-5</c:v>
                </c:pt>
                <c:pt idx="1913">
                  <c:v>1.83E-4</c:v>
                </c:pt>
                <c:pt idx="1914">
                  <c:v>2.5000000000000001E-4</c:v>
                </c:pt>
                <c:pt idx="1915">
                  <c:v>3.1700000000000001E-4</c:v>
                </c:pt>
                <c:pt idx="1916">
                  <c:v>4.06E-4</c:v>
                </c:pt>
                <c:pt idx="1917">
                  <c:v>4.28E-4</c:v>
                </c:pt>
                <c:pt idx="1918">
                  <c:v>4.95E-4</c:v>
                </c:pt>
                <c:pt idx="1919">
                  <c:v>5.3899999999999998E-4</c:v>
                </c:pt>
                <c:pt idx="1920">
                  <c:v>6.4999999999999997E-4</c:v>
                </c:pt>
                <c:pt idx="1921">
                  <c:v>6.9499999999999998E-4</c:v>
                </c:pt>
                <c:pt idx="1922">
                  <c:v>7.3899999999999997E-4</c:v>
                </c:pt>
                <c:pt idx="1923">
                  <c:v>8.2799999999999996E-4</c:v>
                </c:pt>
                <c:pt idx="1924">
                  <c:v>8.9499999999999996E-4</c:v>
                </c:pt>
                <c:pt idx="1925">
                  <c:v>9.6100000000000005E-4</c:v>
                </c:pt>
                <c:pt idx="1926">
                  <c:v>1.0059999999999999E-3</c:v>
                </c:pt>
                <c:pt idx="1927">
                  <c:v>1.072E-3</c:v>
                </c:pt>
                <c:pt idx="1928">
                  <c:v>1.139E-3</c:v>
                </c:pt>
                <c:pt idx="1929">
                  <c:v>1.1609999999999999E-3</c:v>
                </c:pt>
                <c:pt idx="1930">
                  <c:v>1.2719999999999999E-3</c:v>
                </c:pt>
                <c:pt idx="1931">
                  <c:v>1.3389999999999999E-3</c:v>
                </c:pt>
                <c:pt idx="1932">
                  <c:v>1.3389999999999999E-3</c:v>
                </c:pt>
                <c:pt idx="1933">
                  <c:v>1.384E-3</c:v>
                </c:pt>
                <c:pt idx="1934">
                  <c:v>1.4499999999999999E-3</c:v>
                </c:pt>
                <c:pt idx="1935">
                  <c:v>1.539E-3</c:v>
                </c:pt>
                <c:pt idx="1936">
                  <c:v>1.5839999999999999E-3</c:v>
                </c:pt>
                <c:pt idx="1937">
                  <c:v>1.606E-3</c:v>
                </c:pt>
                <c:pt idx="1938">
                  <c:v>1.65E-3</c:v>
                </c:pt>
                <c:pt idx="1939">
                  <c:v>1.7390000000000001E-3</c:v>
                </c:pt>
                <c:pt idx="1940">
                  <c:v>1.784E-3</c:v>
                </c:pt>
                <c:pt idx="1941">
                  <c:v>1.8060000000000001E-3</c:v>
                </c:pt>
                <c:pt idx="1942">
                  <c:v>1.9170000000000001E-3</c:v>
                </c:pt>
                <c:pt idx="1943">
                  <c:v>1.939E-3</c:v>
                </c:pt>
                <c:pt idx="1944">
                  <c:v>2.006E-3</c:v>
                </c:pt>
                <c:pt idx="1945">
                  <c:v>2.0279999999999999E-3</c:v>
                </c:pt>
                <c:pt idx="1946">
                  <c:v>2.117E-3</c:v>
                </c:pt>
                <c:pt idx="1947">
                  <c:v>2.1619999999999999E-3</c:v>
                </c:pt>
                <c:pt idx="1948">
                  <c:v>2.1840000000000002E-3</c:v>
                </c:pt>
                <c:pt idx="1949">
                  <c:v>2.2060000000000001E-3</c:v>
                </c:pt>
                <c:pt idx="1950">
                  <c:v>2.2729999999999998E-3</c:v>
                </c:pt>
                <c:pt idx="1951">
                  <c:v>2.2950000000000002E-3</c:v>
                </c:pt>
                <c:pt idx="1952">
                  <c:v>2.362E-3</c:v>
                </c:pt>
                <c:pt idx="1953">
                  <c:v>2.4060000000000002E-3</c:v>
                </c:pt>
                <c:pt idx="1954">
                  <c:v>2.428E-3</c:v>
                </c:pt>
                <c:pt idx="1955">
                  <c:v>2.4729999999999999E-3</c:v>
                </c:pt>
                <c:pt idx="1956">
                  <c:v>2.539E-3</c:v>
                </c:pt>
                <c:pt idx="1957">
                  <c:v>2.539E-3</c:v>
                </c:pt>
                <c:pt idx="1958">
                  <c:v>2.5839999999999999E-3</c:v>
                </c:pt>
                <c:pt idx="1959">
                  <c:v>2.6510000000000001E-3</c:v>
                </c:pt>
                <c:pt idx="1960">
                  <c:v>2.6949999999999999E-3</c:v>
                </c:pt>
                <c:pt idx="1961">
                  <c:v>2.7169999999999998E-3</c:v>
                </c:pt>
                <c:pt idx="1962">
                  <c:v>2.7169999999999998E-3</c:v>
                </c:pt>
                <c:pt idx="1963">
                  <c:v>2.7620000000000001E-3</c:v>
                </c:pt>
                <c:pt idx="1964">
                  <c:v>2.8279999999999998E-3</c:v>
                </c:pt>
                <c:pt idx="1965">
                  <c:v>2.8279999999999998E-3</c:v>
                </c:pt>
                <c:pt idx="1966">
                  <c:v>2.8730000000000001E-3</c:v>
                </c:pt>
                <c:pt idx="1967">
                  <c:v>2.8730000000000001E-3</c:v>
                </c:pt>
                <c:pt idx="1968">
                  <c:v>2.9390000000000002E-3</c:v>
                </c:pt>
                <c:pt idx="1969">
                  <c:v>2.9619999999999998E-3</c:v>
                </c:pt>
                <c:pt idx="1970">
                  <c:v>3.006E-3</c:v>
                </c:pt>
                <c:pt idx="1971">
                  <c:v>2.9840000000000001E-3</c:v>
                </c:pt>
                <c:pt idx="1972">
                  <c:v>3.006E-3</c:v>
                </c:pt>
                <c:pt idx="1973">
                  <c:v>3.0509999999999999E-3</c:v>
                </c:pt>
                <c:pt idx="1974">
                  <c:v>3.0950000000000001E-3</c:v>
                </c:pt>
                <c:pt idx="1975">
                  <c:v>3.117E-3</c:v>
                </c:pt>
                <c:pt idx="1976">
                  <c:v>3.117E-3</c:v>
                </c:pt>
                <c:pt idx="1977">
                  <c:v>3.1389999999999999E-3</c:v>
                </c:pt>
                <c:pt idx="1978">
                  <c:v>3.1619999999999999E-3</c:v>
                </c:pt>
                <c:pt idx="1979">
                  <c:v>3.1840000000000002E-3</c:v>
                </c:pt>
                <c:pt idx="1980">
                  <c:v>3.2060000000000001E-3</c:v>
                </c:pt>
                <c:pt idx="1981">
                  <c:v>3.251E-3</c:v>
                </c:pt>
                <c:pt idx="1982">
                  <c:v>3.228E-3</c:v>
                </c:pt>
                <c:pt idx="1983">
                  <c:v>3.2060000000000001E-3</c:v>
                </c:pt>
                <c:pt idx="1984">
                  <c:v>3.2729999999999999E-3</c:v>
                </c:pt>
                <c:pt idx="1985">
                  <c:v>3.2729999999999999E-3</c:v>
                </c:pt>
                <c:pt idx="1986">
                  <c:v>3.2950000000000002E-3</c:v>
                </c:pt>
                <c:pt idx="1987">
                  <c:v>3.3170000000000001E-3</c:v>
                </c:pt>
                <c:pt idx="1988">
                  <c:v>3.3170000000000001E-3</c:v>
                </c:pt>
                <c:pt idx="1989">
                  <c:v>3.3400000000000001E-3</c:v>
                </c:pt>
                <c:pt idx="1990">
                  <c:v>3.3400000000000001E-3</c:v>
                </c:pt>
                <c:pt idx="1991">
                  <c:v>3.3400000000000001E-3</c:v>
                </c:pt>
                <c:pt idx="1992">
                  <c:v>3.3170000000000001E-3</c:v>
                </c:pt>
                <c:pt idx="1993">
                  <c:v>3.3839999999999999E-3</c:v>
                </c:pt>
                <c:pt idx="1994">
                  <c:v>3.3400000000000001E-3</c:v>
                </c:pt>
                <c:pt idx="1995">
                  <c:v>3.362E-3</c:v>
                </c:pt>
                <c:pt idx="1996">
                  <c:v>3.362E-3</c:v>
                </c:pt>
                <c:pt idx="1997">
                  <c:v>3.3400000000000001E-3</c:v>
                </c:pt>
                <c:pt idx="1998">
                  <c:v>3.362E-3</c:v>
                </c:pt>
                <c:pt idx="1999">
                  <c:v>3.362E-3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756352"/>
        <c:axId val="633290752"/>
      </c:scatterChar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'ATF1322'!$A$501:$A$2500</c:f>
              <c:numCache>
                <c:formatCode>0.00E+00</c:formatCode>
                <c:ptCount val="2000"/>
                <c:pt idx="0">
                  <c:v>-6.8902999999999997E-9</c:v>
                </c:pt>
                <c:pt idx="1">
                  <c:v>-6.8841000000000002E-9</c:v>
                </c:pt>
                <c:pt idx="2">
                  <c:v>-6.8778000000000004E-9</c:v>
                </c:pt>
                <c:pt idx="3">
                  <c:v>-6.8716000000000001E-9</c:v>
                </c:pt>
                <c:pt idx="4">
                  <c:v>-6.8653000000000003E-9</c:v>
                </c:pt>
                <c:pt idx="5">
                  <c:v>-6.8591E-9</c:v>
                </c:pt>
                <c:pt idx="6">
                  <c:v>-6.8528000000000002E-9</c:v>
                </c:pt>
                <c:pt idx="7">
                  <c:v>-6.8465999999999999E-9</c:v>
                </c:pt>
                <c:pt idx="8">
                  <c:v>-6.8403E-9</c:v>
                </c:pt>
                <c:pt idx="9">
                  <c:v>-6.8340999999999998E-9</c:v>
                </c:pt>
                <c:pt idx="10">
                  <c:v>-6.8277999999999999E-9</c:v>
                </c:pt>
                <c:pt idx="11">
                  <c:v>-6.8215999999999997E-9</c:v>
                </c:pt>
                <c:pt idx="12">
                  <c:v>-6.8152999999999998E-9</c:v>
                </c:pt>
                <c:pt idx="13">
                  <c:v>-6.8091000000000004E-9</c:v>
                </c:pt>
                <c:pt idx="14">
                  <c:v>-6.8027999999999997E-9</c:v>
                </c:pt>
                <c:pt idx="15">
                  <c:v>-6.7966000000000003E-9</c:v>
                </c:pt>
                <c:pt idx="16">
                  <c:v>-6.7902999999999996E-9</c:v>
                </c:pt>
                <c:pt idx="17">
                  <c:v>-6.7841000000000002E-9</c:v>
                </c:pt>
                <c:pt idx="18">
                  <c:v>-6.7778000000000003E-9</c:v>
                </c:pt>
                <c:pt idx="19">
                  <c:v>-6.7716000000000001E-9</c:v>
                </c:pt>
                <c:pt idx="20">
                  <c:v>-6.7653000000000002E-9</c:v>
                </c:pt>
                <c:pt idx="21">
                  <c:v>-6.7591E-9</c:v>
                </c:pt>
                <c:pt idx="22">
                  <c:v>-6.7528000000000001E-9</c:v>
                </c:pt>
                <c:pt idx="23">
                  <c:v>-6.7465999999999998E-9</c:v>
                </c:pt>
                <c:pt idx="24">
                  <c:v>-6.7403E-9</c:v>
                </c:pt>
                <c:pt idx="25">
                  <c:v>-6.7340999999999997E-9</c:v>
                </c:pt>
                <c:pt idx="26">
                  <c:v>-6.7277999999999999E-9</c:v>
                </c:pt>
                <c:pt idx="27">
                  <c:v>-6.7215999999999996E-9</c:v>
                </c:pt>
                <c:pt idx="28">
                  <c:v>-6.7152999999999998E-9</c:v>
                </c:pt>
                <c:pt idx="29">
                  <c:v>-6.7091000000000003E-9</c:v>
                </c:pt>
                <c:pt idx="30">
                  <c:v>-6.7027999999999996E-9</c:v>
                </c:pt>
                <c:pt idx="31">
                  <c:v>-6.6966000000000002E-9</c:v>
                </c:pt>
                <c:pt idx="32">
                  <c:v>-6.6903000000000004E-9</c:v>
                </c:pt>
                <c:pt idx="33">
                  <c:v>-6.6841000000000001E-9</c:v>
                </c:pt>
                <c:pt idx="34">
                  <c:v>-6.6778000000000002E-9</c:v>
                </c:pt>
                <c:pt idx="35">
                  <c:v>-6.6716E-9</c:v>
                </c:pt>
                <c:pt idx="36">
                  <c:v>-6.6653000000000001E-9</c:v>
                </c:pt>
                <c:pt idx="37">
                  <c:v>-6.6590999999999999E-9</c:v>
                </c:pt>
                <c:pt idx="38">
                  <c:v>-6.6528E-9</c:v>
                </c:pt>
                <c:pt idx="39">
                  <c:v>-6.6465999999999998E-9</c:v>
                </c:pt>
                <c:pt idx="40">
                  <c:v>-6.6402999999999999E-9</c:v>
                </c:pt>
                <c:pt idx="41">
                  <c:v>-6.6340999999999997E-9</c:v>
                </c:pt>
                <c:pt idx="42">
                  <c:v>-6.6277999999999998E-9</c:v>
                </c:pt>
                <c:pt idx="43">
                  <c:v>-6.6216000000000004E-9</c:v>
                </c:pt>
                <c:pt idx="44">
                  <c:v>-6.6152999999999997E-9</c:v>
                </c:pt>
                <c:pt idx="45">
                  <c:v>-6.6091000000000003E-9</c:v>
                </c:pt>
                <c:pt idx="46">
                  <c:v>-6.6028000000000004E-9</c:v>
                </c:pt>
                <c:pt idx="47">
                  <c:v>-6.5966000000000002E-9</c:v>
                </c:pt>
                <c:pt idx="48">
                  <c:v>-6.5903000000000003E-9</c:v>
                </c:pt>
                <c:pt idx="49">
                  <c:v>-6.5841E-9</c:v>
                </c:pt>
                <c:pt idx="50">
                  <c:v>-6.5778000000000002E-9</c:v>
                </c:pt>
                <c:pt idx="51">
                  <c:v>-6.5715999999999999E-9</c:v>
                </c:pt>
                <c:pt idx="52">
                  <c:v>-6.5653000000000001E-9</c:v>
                </c:pt>
                <c:pt idx="53">
                  <c:v>-6.5590999999999998E-9</c:v>
                </c:pt>
                <c:pt idx="54">
                  <c:v>-6.5528E-9</c:v>
                </c:pt>
                <c:pt idx="55">
                  <c:v>-6.5465999999999997E-9</c:v>
                </c:pt>
                <c:pt idx="56">
                  <c:v>-6.5402999999999998E-9</c:v>
                </c:pt>
                <c:pt idx="57">
                  <c:v>-6.5340999999999996E-9</c:v>
                </c:pt>
                <c:pt idx="58">
                  <c:v>-6.5277999999999997E-9</c:v>
                </c:pt>
                <c:pt idx="59">
                  <c:v>-6.5216000000000003E-9</c:v>
                </c:pt>
                <c:pt idx="60">
                  <c:v>-6.5152999999999996E-9</c:v>
                </c:pt>
                <c:pt idx="61">
                  <c:v>-6.5091000000000002E-9</c:v>
                </c:pt>
                <c:pt idx="62">
                  <c:v>-6.5028000000000003E-9</c:v>
                </c:pt>
                <c:pt idx="63">
                  <c:v>-6.4966000000000001E-9</c:v>
                </c:pt>
                <c:pt idx="64">
                  <c:v>-6.4903000000000002E-9</c:v>
                </c:pt>
                <c:pt idx="65">
                  <c:v>-6.4841E-9</c:v>
                </c:pt>
                <c:pt idx="66">
                  <c:v>-6.4778000000000001E-9</c:v>
                </c:pt>
                <c:pt idx="67">
                  <c:v>-6.4715999999999999E-9</c:v>
                </c:pt>
                <c:pt idx="68">
                  <c:v>-6.4653E-9</c:v>
                </c:pt>
                <c:pt idx="69">
                  <c:v>-6.4590999999999997E-9</c:v>
                </c:pt>
                <c:pt idx="70">
                  <c:v>-6.4527999999999999E-9</c:v>
                </c:pt>
                <c:pt idx="71">
                  <c:v>-6.4465999999999996E-9</c:v>
                </c:pt>
                <c:pt idx="72">
                  <c:v>-6.4402999999999998E-9</c:v>
                </c:pt>
                <c:pt idx="73">
                  <c:v>-6.4341000000000004E-9</c:v>
                </c:pt>
                <c:pt idx="74">
                  <c:v>-6.4277999999999997E-9</c:v>
                </c:pt>
                <c:pt idx="75">
                  <c:v>-6.4216000000000002E-9</c:v>
                </c:pt>
                <c:pt idx="76">
                  <c:v>-6.4153000000000004E-9</c:v>
                </c:pt>
                <c:pt idx="77">
                  <c:v>-6.4091000000000001E-9</c:v>
                </c:pt>
                <c:pt idx="78">
                  <c:v>-6.4028000000000003E-9</c:v>
                </c:pt>
                <c:pt idx="79">
                  <c:v>-6.3966E-9</c:v>
                </c:pt>
                <c:pt idx="80">
                  <c:v>-6.3903000000000002E-9</c:v>
                </c:pt>
                <c:pt idx="81">
                  <c:v>-6.3840999999999999E-9</c:v>
                </c:pt>
                <c:pt idx="82">
                  <c:v>-6.3778E-9</c:v>
                </c:pt>
                <c:pt idx="83">
                  <c:v>-6.3715999999999998E-9</c:v>
                </c:pt>
                <c:pt idx="84">
                  <c:v>-6.3652999999999999E-9</c:v>
                </c:pt>
                <c:pt idx="85">
                  <c:v>-6.3590999999999997E-9</c:v>
                </c:pt>
                <c:pt idx="86">
                  <c:v>-6.3527999999999998E-9</c:v>
                </c:pt>
                <c:pt idx="87">
                  <c:v>-6.3466000000000004E-9</c:v>
                </c:pt>
                <c:pt idx="88">
                  <c:v>-6.3402999999999997E-9</c:v>
                </c:pt>
                <c:pt idx="89">
                  <c:v>-6.3341000000000003E-9</c:v>
                </c:pt>
                <c:pt idx="90">
                  <c:v>-6.3277999999999996E-9</c:v>
                </c:pt>
                <c:pt idx="91">
                  <c:v>-6.3216000000000002E-9</c:v>
                </c:pt>
                <c:pt idx="92">
                  <c:v>-6.3153000000000003E-9</c:v>
                </c:pt>
                <c:pt idx="93">
                  <c:v>-6.3091000000000001E-9</c:v>
                </c:pt>
                <c:pt idx="94">
                  <c:v>-6.3028000000000002E-9</c:v>
                </c:pt>
                <c:pt idx="95">
                  <c:v>-6.2965999999999999E-9</c:v>
                </c:pt>
                <c:pt idx="96">
                  <c:v>-6.2903000000000001E-9</c:v>
                </c:pt>
                <c:pt idx="97">
                  <c:v>-6.2840999999999998E-9</c:v>
                </c:pt>
                <c:pt idx="98">
                  <c:v>-6.2778E-9</c:v>
                </c:pt>
                <c:pt idx="99">
                  <c:v>-6.2715999999999997E-9</c:v>
                </c:pt>
                <c:pt idx="100">
                  <c:v>-6.2652999999999999E-9</c:v>
                </c:pt>
                <c:pt idx="101">
                  <c:v>-6.2590999999999996E-9</c:v>
                </c:pt>
                <c:pt idx="102">
                  <c:v>-6.2527999999999997E-9</c:v>
                </c:pt>
                <c:pt idx="103">
                  <c:v>-6.2466000000000003E-9</c:v>
                </c:pt>
                <c:pt idx="104">
                  <c:v>-6.2402999999999996E-9</c:v>
                </c:pt>
                <c:pt idx="105">
                  <c:v>-6.2341000000000002E-9</c:v>
                </c:pt>
                <c:pt idx="106">
                  <c:v>-6.2278000000000004E-9</c:v>
                </c:pt>
                <c:pt idx="107">
                  <c:v>-6.2216000000000001E-9</c:v>
                </c:pt>
                <c:pt idx="108">
                  <c:v>-6.2153000000000002E-9</c:v>
                </c:pt>
                <c:pt idx="109">
                  <c:v>-6.2091E-9</c:v>
                </c:pt>
                <c:pt idx="110">
                  <c:v>-6.2028000000000001E-9</c:v>
                </c:pt>
                <c:pt idx="111">
                  <c:v>-6.1965999999999999E-9</c:v>
                </c:pt>
                <c:pt idx="112">
                  <c:v>-6.1903E-9</c:v>
                </c:pt>
                <c:pt idx="113">
                  <c:v>-6.1840999999999998E-9</c:v>
                </c:pt>
                <c:pt idx="114">
                  <c:v>-6.1777999999999999E-9</c:v>
                </c:pt>
                <c:pt idx="115">
                  <c:v>-6.1715999999999997E-9</c:v>
                </c:pt>
                <c:pt idx="116">
                  <c:v>-6.1652999999999998E-9</c:v>
                </c:pt>
                <c:pt idx="117">
                  <c:v>-6.1591000000000004E-9</c:v>
                </c:pt>
                <c:pt idx="118">
                  <c:v>-6.1527999999999997E-9</c:v>
                </c:pt>
                <c:pt idx="119">
                  <c:v>-6.1466000000000003E-9</c:v>
                </c:pt>
                <c:pt idx="120">
                  <c:v>-6.1403000000000004E-9</c:v>
                </c:pt>
                <c:pt idx="121">
                  <c:v>-6.1341000000000001E-9</c:v>
                </c:pt>
                <c:pt idx="122">
                  <c:v>-6.1278000000000003E-9</c:v>
                </c:pt>
                <c:pt idx="123">
                  <c:v>-6.1216E-9</c:v>
                </c:pt>
                <c:pt idx="124">
                  <c:v>-6.1153000000000002E-9</c:v>
                </c:pt>
                <c:pt idx="125">
                  <c:v>-6.1090999999999999E-9</c:v>
                </c:pt>
                <c:pt idx="126">
                  <c:v>-6.1028000000000001E-9</c:v>
                </c:pt>
                <c:pt idx="127">
                  <c:v>-6.0965999999999998E-9</c:v>
                </c:pt>
                <c:pt idx="128">
                  <c:v>-6.0902999999999999E-9</c:v>
                </c:pt>
                <c:pt idx="129">
                  <c:v>-6.0840999999999997E-9</c:v>
                </c:pt>
                <c:pt idx="130">
                  <c:v>-6.0777999999999998E-9</c:v>
                </c:pt>
                <c:pt idx="131">
                  <c:v>-6.0715999999999996E-9</c:v>
                </c:pt>
                <c:pt idx="132">
                  <c:v>-6.0652999999999997E-9</c:v>
                </c:pt>
                <c:pt idx="133">
                  <c:v>-6.0591000000000003E-9</c:v>
                </c:pt>
                <c:pt idx="134">
                  <c:v>-6.0527999999999996E-9</c:v>
                </c:pt>
                <c:pt idx="135">
                  <c:v>-6.0466000000000002E-9</c:v>
                </c:pt>
                <c:pt idx="136">
                  <c:v>-6.0403000000000003E-9</c:v>
                </c:pt>
                <c:pt idx="137">
                  <c:v>-6.0341000000000001E-9</c:v>
                </c:pt>
                <c:pt idx="138">
                  <c:v>-6.0278000000000002E-9</c:v>
                </c:pt>
                <c:pt idx="139">
                  <c:v>-6.0216E-9</c:v>
                </c:pt>
                <c:pt idx="140">
                  <c:v>-6.0153000000000001E-9</c:v>
                </c:pt>
                <c:pt idx="141">
                  <c:v>-6.0090999999999999E-9</c:v>
                </c:pt>
                <c:pt idx="142">
                  <c:v>-6.0028E-9</c:v>
                </c:pt>
                <c:pt idx="143">
                  <c:v>-5.9965999999999997E-9</c:v>
                </c:pt>
                <c:pt idx="144">
                  <c:v>-5.9902999999999999E-9</c:v>
                </c:pt>
                <c:pt idx="145">
                  <c:v>-5.9840999999999996E-9</c:v>
                </c:pt>
                <c:pt idx="146">
                  <c:v>-5.9777999999999998E-9</c:v>
                </c:pt>
                <c:pt idx="147">
                  <c:v>-5.9716000000000003E-9</c:v>
                </c:pt>
                <c:pt idx="148">
                  <c:v>-5.9652999999999997E-9</c:v>
                </c:pt>
                <c:pt idx="149">
                  <c:v>-5.9591000000000002E-9</c:v>
                </c:pt>
                <c:pt idx="150">
                  <c:v>-5.9528000000000004E-9</c:v>
                </c:pt>
                <c:pt idx="151">
                  <c:v>-5.9466000000000001E-9</c:v>
                </c:pt>
                <c:pt idx="152">
                  <c:v>-5.9403000000000003E-9</c:v>
                </c:pt>
                <c:pt idx="153">
                  <c:v>-5.9341E-9</c:v>
                </c:pt>
                <c:pt idx="154">
                  <c:v>-5.9278000000000001E-9</c:v>
                </c:pt>
                <c:pt idx="155">
                  <c:v>-5.9215999999999999E-9</c:v>
                </c:pt>
                <c:pt idx="156">
                  <c:v>-5.9153E-9</c:v>
                </c:pt>
                <c:pt idx="157">
                  <c:v>-5.9090999999999998E-9</c:v>
                </c:pt>
                <c:pt idx="158">
                  <c:v>-5.9027999999999999E-9</c:v>
                </c:pt>
                <c:pt idx="159">
                  <c:v>-5.8965999999999997E-9</c:v>
                </c:pt>
                <c:pt idx="160">
                  <c:v>-5.8902999999999998E-9</c:v>
                </c:pt>
                <c:pt idx="161">
                  <c:v>-5.8841000000000004E-9</c:v>
                </c:pt>
                <c:pt idx="162">
                  <c:v>-5.8777999999999997E-9</c:v>
                </c:pt>
                <c:pt idx="163">
                  <c:v>-5.8716000000000003E-9</c:v>
                </c:pt>
                <c:pt idx="164">
                  <c:v>-5.8652999999999996E-9</c:v>
                </c:pt>
                <c:pt idx="165">
                  <c:v>-5.8591000000000002E-9</c:v>
                </c:pt>
                <c:pt idx="166">
                  <c:v>-5.8528000000000003E-9</c:v>
                </c:pt>
                <c:pt idx="167">
                  <c:v>-5.8466000000000001E-9</c:v>
                </c:pt>
                <c:pt idx="168">
                  <c:v>-5.8403000000000002E-9</c:v>
                </c:pt>
                <c:pt idx="169">
                  <c:v>-5.8340999999999999E-9</c:v>
                </c:pt>
                <c:pt idx="170">
                  <c:v>-5.8278000000000001E-9</c:v>
                </c:pt>
                <c:pt idx="171">
                  <c:v>-5.8215999999999998E-9</c:v>
                </c:pt>
                <c:pt idx="172">
                  <c:v>-5.8153E-9</c:v>
                </c:pt>
                <c:pt idx="173">
                  <c:v>-5.8090999999999997E-9</c:v>
                </c:pt>
                <c:pt idx="174">
                  <c:v>-5.8027999999999999E-9</c:v>
                </c:pt>
                <c:pt idx="175">
                  <c:v>-5.7965999999999996E-9</c:v>
                </c:pt>
                <c:pt idx="176">
                  <c:v>-5.7902999999999997E-9</c:v>
                </c:pt>
                <c:pt idx="177">
                  <c:v>-5.7841000000000003E-9</c:v>
                </c:pt>
                <c:pt idx="178">
                  <c:v>-5.7777999999999996E-9</c:v>
                </c:pt>
                <c:pt idx="179">
                  <c:v>-5.7716000000000002E-9</c:v>
                </c:pt>
                <c:pt idx="180">
                  <c:v>-5.7653000000000003E-9</c:v>
                </c:pt>
                <c:pt idx="181">
                  <c:v>-5.7591000000000001E-9</c:v>
                </c:pt>
                <c:pt idx="182">
                  <c:v>-5.7528000000000002E-9</c:v>
                </c:pt>
                <c:pt idx="183">
                  <c:v>-5.7466E-9</c:v>
                </c:pt>
                <c:pt idx="184">
                  <c:v>-5.7403000000000001E-9</c:v>
                </c:pt>
                <c:pt idx="185">
                  <c:v>-5.7340999999999999E-9</c:v>
                </c:pt>
                <c:pt idx="186">
                  <c:v>-5.7278E-9</c:v>
                </c:pt>
                <c:pt idx="187">
                  <c:v>-5.7215999999999998E-9</c:v>
                </c:pt>
                <c:pt idx="188">
                  <c:v>-5.7152999999999999E-9</c:v>
                </c:pt>
                <c:pt idx="189">
                  <c:v>-5.7090999999999997E-9</c:v>
                </c:pt>
                <c:pt idx="190">
                  <c:v>-5.7027999999999998E-9</c:v>
                </c:pt>
                <c:pt idx="191">
                  <c:v>-5.6966000000000004E-9</c:v>
                </c:pt>
                <c:pt idx="192">
                  <c:v>-5.6902999999999997E-9</c:v>
                </c:pt>
                <c:pt idx="193">
                  <c:v>-5.6841000000000003E-9</c:v>
                </c:pt>
                <c:pt idx="194">
                  <c:v>-5.6778000000000004E-9</c:v>
                </c:pt>
                <c:pt idx="195">
                  <c:v>-5.6716000000000001E-9</c:v>
                </c:pt>
                <c:pt idx="196">
                  <c:v>-5.6653000000000003E-9</c:v>
                </c:pt>
                <c:pt idx="197">
                  <c:v>-5.6591E-9</c:v>
                </c:pt>
                <c:pt idx="198">
                  <c:v>-5.6528000000000002E-9</c:v>
                </c:pt>
                <c:pt idx="199">
                  <c:v>-5.6465999999999999E-9</c:v>
                </c:pt>
                <c:pt idx="200">
                  <c:v>-5.6403000000000001E-9</c:v>
                </c:pt>
                <c:pt idx="201">
                  <c:v>-5.6340999999999998E-9</c:v>
                </c:pt>
                <c:pt idx="202">
                  <c:v>-5.6277999999999999E-9</c:v>
                </c:pt>
                <c:pt idx="203">
                  <c:v>-5.6215999999999997E-9</c:v>
                </c:pt>
                <c:pt idx="204">
                  <c:v>-5.6152999999999998E-9</c:v>
                </c:pt>
                <c:pt idx="205">
                  <c:v>-5.6091000000000004E-9</c:v>
                </c:pt>
                <c:pt idx="206">
                  <c:v>-5.6027999999999997E-9</c:v>
                </c:pt>
                <c:pt idx="207">
                  <c:v>-5.5966000000000003E-9</c:v>
                </c:pt>
                <c:pt idx="208">
                  <c:v>-5.5902999999999996E-9</c:v>
                </c:pt>
                <c:pt idx="209">
                  <c:v>-5.5841000000000002E-9</c:v>
                </c:pt>
                <c:pt idx="210">
                  <c:v>-5.5778000000000003E-9</c:v>
                </c:pt>
                <c:pt idx="211">
                  <c:v>-5.5716000000000001E-9</c:v>
                </c:pt>
                <c:pt idx="212">
                  <c:v>-5.5653000000000002E-9</c:v>
                </c:pt>
                <c:pt idx="213">
                  <c:v>-5.5591E-9</c:v>
                </c:pt>
                <c:pt idx="214">
                  <c:v>-5.5528000000000001E-9</c:v>
                </c:pt>
                <c:pt idx="215">
                  <c:v>-5.5465999999999999E-9</c:v>
                </c:pt>
                <c:pt idx="216">
                  <c:v>-5.5403E-9</c:v>
                </c:pt>
                <c:pt idx="217">
                  <c:v>-5.5340999999999997E-9</c:v>
                </c:pt>
                <c:pt idx="218">
                  <c:v>-5.5277999999999999E-9</c:v>
                </c:pt>
                <c:pt idx="219">
                  <c:v>-5.5215999999999996E-9</c:v>
                </c:pt>
                <c:pt idx="220">
                  <c:v>-5.5152999999999998E-9</c:v>
                </c:pt>
                <c:pt idx="221">
                  <c:v>-5.5091000000000003E-9</c:v>
                </c:pt>
                <c:pt idx="222">
                  <c:v>-5.5027999999999997E-9</c:v>
                </c:pt>
                <c:pt idx="223">
                  <c:v>-5.4966000000000002E-9</c:v>
                </c:pt>
                <c:pt idx="224">
                  <c:v>-5.4903000000000004E-9</c:v>
                </c:pt>
                <c:pt idx="225">
                  <c:v>-5.4841000000000001E-9</c:v>
                </c:pt>
                <c:pt idx="226">
                  <c:v>-5.4778000000000003E-9</c:v>
                </c:pt>
                <c:pt idx="227">
                  <c:v>-5.4716E-9</c:v>
                </c:pt>
                <c:pt idx="228">
                  <c:v>-5.4653000000000001E-9</c:v>
                </c:pt>
                <c:pt idx="229">
                  <c:v>-5.4590999999999999E-9</c:v>
                </c:pt>
                <c:pt idx="230">
                  <c:v>-5.4528E-9</c:v>
                </c:pt>
                <c:pt idx="231">
                  <c:v>-5.4465999999999998E-9</c:v>
                </c:pt>
                <c:pt idx="232">
                  <c:v>-5.4402999999999999E-9</c:v>
                </c:pt>
                <c:pt idx="233">
                  <c:v>-5.4340999999999997E-9</c:v>
                </c:pt>
                <c:pt idx="234">
                  <c:v>-5.4277999999999998E-9</c:v>
                </c:pt>
                <c:pt idx="235">
                  <c:v>-5.4216000000000004E-9</c:v>
                </c:pt>
                <c:pt idx="236">
                  <c:v>-5.4152999999999997E-9</c:v>
                </c:pt>
                <c:pt idx="237">
                  <c:v>-5.4091000000000003E-9</c:v>
                </c:pt>
                <c:pt idx="238">
                  <c:v>-5.4028000000000004E-9</c:v>
                </c:pt>
                <c:pt idx="239">
                  <c:v>-5.3966000000000002E-9</c:v>
                </c:pt>
                <c:pt idx="240">
                  <c:v>-5.3903000000000003E-9</c:v>
                </c:pt>
                <c:pt idx="241">
                  <c:v>-5.3841000000000001E-9</c:v>
                </c:pt>
                <c:pt idx="242">
                  <c:v>-5.3778000000000002E-9</c:v>
                </c:pt>
                <c:pt idx="243">
                  <c:v>-5.3715999999999999E-9</c:v>
                </c:pt>
                <c:pt idx="244">
                  <c:v>-5.3653000000000001E-9</c:v>
                </c:pt>
                <c:pt idx="245">
                  <c:v>-5.3590999999999998E-9</c:v>
                </c:pt>
                <c:pt idx="246">
                  <c:v>-5.3528E-9</c:v>
                </c:pt>
                <c:pt idx="247">
                  <c:v>-5.3465999999999997E-9</c:v>
                </c:pt>
                <c:pt idx="248">
                  <c:v>-5.3402999999999998E-9</c:v>
                </c:pt>
                <c:pt idx="249">
                  <c:v>-5.3340999999999996E-9</c:v>
                </c:pt>
                <c:pt idx="250">
                  <c:v>-5.3277999999999997E-9</c:v>
                </c:pt>
                <c:pt idx="251">
                  <c:v>-5.3216000000000003E-9</c:v>
                </c:pt>
                <c:pt idx="252">
                  <c:v>-5.3152999999999996E-9</c:v>
                </c:pt>
                <c:pt idx="253">
                  <c:v>-5.3091000000000002E-9</c:v>
                </c:pt>
                <c:pt idx="254">
                  <c:v>-5.3028000000000003E-9</c:v>
                </c:pt>
                <c:pt idx="255">
                  <c:v>-5.2966000000000001E-9</c:v>
                </c:pt>
                <c:pt idx="256">
                  <c:v>-5.2903000000000002E-9</c:v>
                </c:pt>
                <c:pt idx="257">
                  <c:v>-5.2841E-9</c:v>
                </c:pt>
                <c:pt idx="258">
                  <c:v>-5.2778000000000001E-9</c:v>
                </c:pt>
                <c:pt idx="259">
                  <c:v>-5.2715999999999999E-9</c:v>
                </c:pt>
                <c:pt idx="260">
                  <c:v>-5.2653E-9</c:v>
                </c:pt>
                <c:pt idx="261">
                  <c:v>-5.2590999999999998E-9</c:v>
                </c:pt>
                <c:pt idx="262">
                  <c:v>-5.2527999999999999E-9</c:v>
                </c:pt>
                <c:pt idx="263">
                  <c:v>-5.2465999999999996E-9</c:v>
                </c:pt>
                <c:pt idx="264">
                  <c:v>-5.2402999999999998E-9</c:v>
                </c:pt>
                <c:pt idx="265">
                  <c:v>-5.2341000000000004E-9</c:v>
                </c:pt>
                <c:pt idx="266">
                  <c:v>-5.2277999999999997E-9</c:v>
                </c:pt>
                <c:pt idx="267">
                  <c:v>-5.2216000000000002E-9</c:v>
                </c:pt>
                <c:pt idx="268">
                  <c:v>-5.2153000000000004E-9</c:v>
                </c:pt>
                <c:pt idx="269">
                  <c:v>-5.2091000000000001E-9</c:v>
                </c:pt>
                <c:pt idx="270">
                  <c:v>-5.2028000000000003E-9</c:v>
                </c:pt>
                <c:pt idx="271">
                  <c:v>-5.1966E-9</c:v>
                </c:pt>
                <c:pt idx="272">
                  <c:v>-5.1903000000000002E-9</c:v>
                </c:pt>
                <c:pt idx="273">
                  <c:v>-5.1840999999999999E-9</c:v>
                </c:pt>
                <c:pt idx="274">
                  <c:v>-5.1778E-9</c:v>
                </c:pt>
                <c:pt idx="275">
                  <c:v>-5.1715999999999998E-9</c:v>
                </c:pt>
                <c:pt idx="276">
                  <c:v>-5.1652999999999999E-9</c:v>
                </c:pt>
                <c:pt idx="277">
                  <c:v>-5.1590999999999997E-9</c:v>
                </c:pt>
                <c:pt idx="278">
                  <c:v>-5.1527999999999998E-9</c:v>
                </c:pt>
                <c:pt idx="279">
                  <c:v>-5.1466000000000004E-9</c:v>
                </c:pt>
                <c:pt idx="280">
                  <c:v>-5.1402999999999997E-9</c:v>
                </c:pt>
                <c:pt idx="281">
                  <c:v>-5.1341000000000003E-9</c:v>
                </c:pt>
                <c:pt idx="282">
                  <c:v>-5.1277999999999996E-9</c:v>
                </c:pt>
                <c:pt idx="283">
                  <c:v>-5.1216000000000002E-9</c:v>
                </c:pt>
                <c:pt idx="284">
                  <c:v>-5.1153000000000003E-9</c:v>
                </c:pt>
                <c:pt idx="285">
                  <c:v>-5.1091000000000001E-9</c:v>
                </c:pt>
                <c:pt idx="286">
                  <c:v>-5.1028000000000002E-9</c:v>
                </c:pt>
                <c:pt idx="287">
                  <c:v>-5.0966E-9</c:v>
                </c:pt>
                <c:pt idx="288">
                  <c:v>-5.0903000000000001E-9</c:v>
                </c:pt>
                <c:pt idx="289">
                  <c:v>-5.0840999999999998E-9</c:v>
                </c:pt>
                <c:pt idx="290">
                  <c:v>-5.0778E-9</c:v>
                </c:pt>
                <c:pt idx="291">
                  <c:v>-5.0715999999999997E-9</c:v>
                </c:pt>
                <c:pt idx="292">
                  <c:v>-5.0652999999999999E-9</c:v>
                </c:pt>
                <c:pt idx="293">
                  <c:v>-5.0590999999999996E-9</c:v>
                </c:pt>
                <c:pt idx="294">
                  <c:v>-5.0527999999999998E-9</c:v>
                </c:pt>
                <c:pt idx="295">
                  <c:v>-5.0466000000000003E-9</c:v>
                </c:pt>
                <c:pt idx="296">
                  <c:v>-5.0402999999999996E-9</c:v>
                </c:pt>
                <c:pt idx="297">
                  <c:v>-5.0341000000000002E-9</c:v>
                </c:pt>
                <c:pt idx="298">
                  <c:v>-5.0278000000000004E-9</c:v>
                </c:pt>
                <c:pt idx="299">
                  <c:v>-5.0216000000000001E-9</c:v>
                </c:pt>
                <c:pt idx="300">
                  <c:v>-5.0153000000000002E-9</c:v>
                </c:pt>
                <c:pt idx="301">
                  <c:v>-5.0091E-9</c:v>
                </c:pt>
                <c:pt idx="302">
                  <c:v>-5.0028000000000001E-9</c:v>
                </c:pt>
                <c:pt idx="303">
                  <c:v>-4.9965999999999999E-9</c:v>
                </c:pt>
                <c:pt idx="304">
                  <c:v>-4.9903E-9</c:v>
                </c:pt>
                <c:pt idx="305">
                  <c:v>-4.9840999999999998E-9</c:v>
                </c:pt>
                <c:pt idx="306">
                  <c:v>-4.9777999999999999E-9</c:v>
                </c:pt>
                <c:pt idx="307">
                  <c:v>-4.9715999999999997E-9</c:v>
                </c:pt>
                <c:pt idx="308">
                  <c:v>-4.9652999999999998E-9</c:v>
                </c:pt>
                <c:pt idx="309">
                  <c:v>-4.9591000000000004E-9</c:v>
                </c:pt>
                <c:pt idx="310">
                  <c:v>-4.9527999999999997E-9</c:v>
                </c:pt>
                <c:pt idx="311">
                  <c:v>-4.9466000000000003E-9</c:v>
                </c:pt>
                <c:pt idx="312">
                  <c:v>-4.9403000000000004E-9</c:v>
                </c:pt>
                <c:pt idx="313">
                  <c:v>-4.9341000000000002E-9</c:v>
                </c:pt>
                <c:pt idx="314">
                  <c:v>-4.9278000000000003E-9</c:v>
                </c:pt>
                <c:pt idx="315">
                  <c:v>-4.9216E-9</c:v>
                </c:pt>
                <c:pt idx="316">
                  <c:v>-4.9153000000000002E-9</c:v>
                </c:pt>
                <c:pt idx="317">
                  <c:v>-4.9090999999999999E-9</c:v>
                </c:pt>
                <c:pt idx="318">
                  <c:v>-4.9028000000000001E-9</c:v>
                </c:pt>
                <c:pt idx="319">
                  <c:v>-4.8965999999999998E-9</c:v>
                </c:pt>
                <c:pt idx="320">
                  <c:v>-4.8903E-9</c:v>
                </c:pt>
                <c:pt idx="321">
                  <c:v>-4.8840999999999997E-9</c:v>
                </c:pt>
                <c:pt idx="322">
                  <c:v>-4.8777999999999998E-9</c:v>
                </c:pt>
                <c:pt idx="323">
                  <c:v>-4.8715999999999996E-9</c:v>
                </c:pt>
                <c:pt idx="324">
                  <c:v>-4.8652999999999997E-9</c:v>
                </c:pt>
                <c:pt idx="325">
                  <c:v>-4.8591000000000003E-9</c:v>
                </c:pt>
                <c:pt idx="326">
                  <c:v>-4.8527999999999996E-9</c:v>
                </c:pt>
                <c:pt idx="327">
                  <c:v>-4.8466000000000002E-9</c:v>
                </c:pt>
                <c:pt idx="328">
                  <c:v>-4.8403000000000003E-9</c:v>
                </c:pt>
                <c:pt idx="329">
                  <c:v>-4.8341000000000001E-9</c:v>
                </c:pt>
                <c:pt idx="330">
                  <c:v>-4.8278000000000002E-9</c:v>
                </c:pt>
                <c:pt idx="331">
                  <c:v>-4.8216E-9</c:v>
                </c:pt>
                <c:pt idx="332">
                  <c:v>-4.8153000000000001E-9</c:v>
                </c:pt>
                <c:pt idx="333">
                  <c:v>-4.8090999999999999E-9</c:v>
                </c:pt>
                <c:pt idx="334">
                  <c:v>-4.8028E-9</c:v>
                </c:pt>
                <c:pt idx="335">
                  <c:v>-4.7965999999999998E-9</c:v>
                </c:pt>
                <c:pt idx="336">
                  <c:v>-4.7902999999999999E-9</c:v>
                </c:pt>
                <c:pt idx="337">
                  <c:v>-4.7840999999999996E-9</c:v>
                </c:pt>
                <c:pt idx="338">
                  <c:v>-4.7777999999999998E-9</c:v>
                </c:pt>
                <c:pt idx="339">
                  <c:v>-4.7716000000000004E-9</c:v>
                </c:pt>
                <c:pt idx="340">
                  <c:v>-4.7652999999999997E-9</c:v>
                </c:pt>
                <c:pt idx="341">
                  <c:v>-4.7591000000000002E-9</c:v>
                </c:pt>
                <c:pt idx="342">
                  <c:v>-4.7528000000000004E-9</c:v>
                </c:pt>
                <c:pt idx="343">
                  <c:v>-4.7466000000000001E-9</c:v>
                </c:pt>
                <c:pt idx="344">
                  <c:v>-4.7403000000000003E-9</c:v>
                </c:pt>
                <c:pt idx="345">
                  <c:v>-4.7341E-9</c:v>
                </c:pt>
                <c:pt idx="346">
                  <c:v>-4.7278000000000002E-9</c:v>
                </c:pt>
                <c:pt idx="347">
                  <c:v>-4.7215999999999999E-9</c:v>
                </c:pt>
                <c:pt idx="348">
                  <c:v>-4.7153E-9</c:v>
                </c:pt>
                <c:pt idx="349">
                  <c:v>-4.7090999999999998E-9</c:v>
                </c:pt>
                <c:pt idx="350">
                  <c:v>-4.7027999999999999E-9</c:v>
                </c:pt>
                <c:pt idx="351">
                  <c:v>-4.6965999999999997E-9</c:v>
                </c:pt>
                <c:pt idx="352">
                  <c:v>-4.6902999999999998E-9</c:v>
                </c:pt>
                <c:pt idx="353">
                  <c:v>-4.6841000000000004E-9</c:v>
                </c:pt>
                <c:pt idx="354">
                  <c:v>-4.6777999999999997E-9</c:v>
                </c:pt>
                <c:pt idx="355">
                  <c:v>-4.6716000000000003E-9</c:v>
                </c:pt>
                <c:pt idx="356">
                  <c:v>-4.6652999999999996E-9</c:v>
                </c:pt>
                <c:pt idx="357">
                  <c:v>-4.6591000000000002E-9</c:v>
                </c:pt>
                <c:pt idx="358">
                  <c:v>-4.6528000000000003E-9</c:v>
                </c:pt>
                <c:pt idx="359">
                  <c:v>-4.6466000000000001E-9</c:v>
                </c:pt>
                <c:pt idx="360">
                  <c:v>-4.6403000000000002E-9</c:v>
                </c:pt>
                <c:pt idx="361">
                  <c:v>-4.6341E-9</c:v>
                </c:pt>
                <c:pt idx="362">
                  <c:v>-4.6278000000000001E-9</c:v>
                </c:pt>
                <c:pt idx="363">
                  <c:v>-4.6215999999999998E-9</c:v>
                </c:pt>
                <c:pt idx="364">
                  <c:v>-4.6153E-9</c:v>
                </c:pt>
                <c:pt idx="365">
                  <c:v>-4.6090999999999997E-9</c:v>
                </c:pt>
                <c:pt idx="366">
                  <c:v>-4.6027999999999999E-9</c:v>
                </c:pt>
                <c:pt idx="367">
                  <c:v>-4.5965999999999996E-9</c:v>
                </c:pt>
                <c:pt idx="368">
                  <c:v>-4.5902999999999998E-9</c:v>
                </c:pt>
                <c:pt idx="369">
                  <c:v>-4.5841000000000003E-9</c:v>
                </c:pt>
                <c:pt idx="370">
                  <c:v>-4.5777999999999996E-9</c:v>
                </c:pt>
                <c:pt idx="371">
                  <c:v>-4.5716000000000002E-9</c:v>
                </c:pt>
                <c:pt idx="372">
                  <c:v>-4.5653000000000004E-9</c:v>
                </c:pt>
                <c:pt idx="373">
                  <c:v>-4.5591000000000001E-9</c:v>
                </c:pt>
                <c:pt idx="374">
                  <c:v>-4.5528000000000002E-9</c:v>
                </c:pt>
                <c:pt idx="375">
                  <c:v>-4.5466E-9</c:v>
                </c:pt>
                <c:pt idx="376">
                  <c:v>-4.5403000000000001E-9</c:v>
                </c:pt>
                <c:pt idx="377">
                  <c:v>-4.5340999999999999E-9</c:v>
                </c:pt>
                <c:pt idx="378">
                  <c:v>-4.5278E-9</c:v>
                </c:pt>
                <c:pt idx="379">
                  <c:v>-4.5215999999999998E-9</c:v>
                </c:pt>
                <c:pt idx="380">
                  <c:v>-4.5152999999999999E-9</c:v>
                </c:pt>
                <c:pt idx="381">
                  <c:v>-4.5090999999999997E-9</c:v>
                </c:pt>
                <c:pt idx="382">
                  <c:v>-4.5027999999999998E-9</c:v>
                </c:pt>
                <c:pt idx="383">
                  <c:v>-4.4966000000000004E-9</c:v>
                </c:pt>
                <c:pt idx="384">
                  <c:v>-4.4902999999999997E-9</c:v>
                </c:pt>
                <c:pt idx="385">
                  <c:v>-4.4841000000000003E-9</c:v>
                </c:pt>
                <c:pt idx="386">
                  <c:v>-4.4778000000000004E-9</c:v>
                </c:pt>
                <c:pt idx="387">
                  <c:v>-4.4716000000000002E-9</c:v>
                </c:pt>
                <c:pt idx="388">
                  <c:v>-4.4653000000000003E-9</c:v>
                </c:pt>
                <c:pt idx="389">
                  <c:v>-4.4591E-9</c:v>
                </c:pt>
                <c:pt idx="390">
                  <c:v>-4.4528000000000002E-9</c:v>
                </c:pt>
                <c:pt idx="391">
                  <c:v>-4.4465999999999999E-9</c:v>
                </c:pt>
                <c:pt idx="392">
                  <c:v>-4.4403000000000001E-9</c:v>
                </c:pt>
                <c:pt idx="393">
                  <c:v>-4.4340999999999998E-9</c:v>
                </c:pt>
                <c:pt idx="394">
                  <c:v>-4.4278E-9</c:v>
                </c:pt>
                <c:pt idx="395">
                  <c:v>-4.4215999999999997E-9</c:v>
                </c:pt>
                <c:pt idx="396">
                  <c:v>-4.4152999999999998E-9</c:v>
                </c:pt>
                <c:pt idx="397">
                  <c:v>-4.4090999999999996E-9</c:v>
                </c:pt>
                <c:pt idx="398">
                  <c:v>-4.4027999999999997E-9</c:v>
                </c:pt>
                <c:pt idx="399">
                  <c:v>-4.3966000000000003E-9</c:v>
                </c:pt>
                <c:pt idx="400">
                  <c:v>-4.3902999999999996E-9</c:v>
                </c:pt>
                <c:pt idx="401">
                  <c:v>-4.3841000000000002E-9</c:v>
                </c:pt>
                <c:pt idx="402">
                  <c:v>-4.3778000000000003E-9</c:v>
                </c:pt>
                <c:pt idx="403">
                  <c:v>-4.3716000000000001E-9</c:v>
                </c:pt>
                <c:pt idx="404">
                  <c:v>-4.3653000000000002E-9</c:v>
                </c:pt>
                <c:pt idx="405">
                  <c:v>-4.3591E-9</c:v>
                </c:pt>
                <c:pt idx="406">
                  <c:v>-4.3528000000000001E-9</c:v>
                </c:pt>
                <c:pt idx="407">
                  <c:v>-4.3465999999999999E-9</c:v>
                </c:pt>
                <c:pt idx="408">
                  <c:v>-4.3403E-9</c:v>
                </c:pt>
                <c:pt idx="409">
                  <c:v>-4.3340999999999997E-9</c:v>
                </c:pt>
                <c:pt idx="410">
                  <c:v>-4.3277999999999999E-9</c:v>
                </c:pt>
                <c:pt idx="411">
                  <c:v>-4.3215999999999996E-9</c:v>
                </c:pt>
                <c:pt idx="412">
                  <c:v>-4.3152999999999998E-9</c:v>
                </c:pt>
                <c:pt idx="413">
                  <c:v>-4.3091000000000004E-9</c:v>
                </c:pt>
                <c:pt idx="414">
                  <c:v>-4.3027999999999997E-9</c:v>
                </c:pt>
                <c:pt idx="415">
                  <c:v>-4.2966000000000002E-9</c:v>
                </c:pt>
                <c:pt idx="416">
                  <c:v>-4.2903000000000004E-9</c:v>
                </c:pt>
                <c:pt idx="417">
                  <c:v>-4.2841000000000001E-9</c:v>
                </c:pt>
                <c:pt idx="418">
                  <c:v>-4.2778000000000003E-9</c:v>
                </c:pt>
                <c:pt idx="419">
                  <c:v>-4.2716E-9</c:v>
                </c:pt>
                <c:pt idx="420">
                  <c:v>-4.2653000000000001E-9</c:v>
                </c:pt>
                <c:pt idx="421">
                  <c:v>-4.2590999999999999E-9</c:v>
                </c:pt>
                <c:pt idx="422">
                  <c:v>-4.2528E-9</c:v>
                </c:pt>
                <c:pt idx="423">
                  <c:v>-4.2465999999999998E-9</c:v>
                </c:pt>
                <c:pt idx="424">
                  <c:v>-4.2402999999999999E-9</c:v>
                </c:pt>
                <c:pt idx="425">
                  <c:v>-4.2340999999999997E-9</c:v>
                </c:pt>
                <c:pt idx="426">
                  <c:v>-4.2277999999999998E-9</c:v>
                </c:pt>
                <c:pt idx="427">
                  <c:v>-4.2216000000000004E-9</c:v>
                </c:pt>
                <c:pt idx="428">
                  <c:v>-4.2152999999999997E-9</c:v>
                </c:pt>
                <c:pt idx="429">
                  <c:v>-4.2091000000000003E-9</c:v>
                </c:pt>
                <c:pt idx="430">
                  <c:v>-4.2027999999999996E-9</c:v>
                </c:pt>
                <c:pt idx="431">
                  <c:v>-4.1966000000000002E-9</c:v>
                </c:pt>
                <c:pt idx="432">
                  <c:v>-4.1903000000000003E-9</c:v>
                </c:pt>
                <c:pt idx="433">
                  <c:v>-4.1841000000000001E-9</c:v>
                </c:pt>
                <c:pt idx="434">
                  <c:v>-4.1778000000000002E-9</c:v>
                </c:pt>
                <c:pt idx="435">
                  <c:v>-4.1715999999999999E-9</c:v>
                </c:pt>
                <c:pt idx="436">
                  <c:v>-4.1653000000000001E-9</c:v>
                </c:pt>
                <c:pt idx="437">
                  <c:v>-4.1590999999999998E-9</c:v>
                </c:pt>
                <c:pt idx="438">
                  <c:v>-4.1528E-9</c:v>
                </c:pt>
                <c:pt idx="439">
                  <c:v>-4.1465999999999997E-9</c:v>
                </c:pt>
                <c:pt idx="440">
                  <c:v>-4.1402999999999999E-9</c:v>
                </c:pt>
                <c:pt idx="441">
                  <c:v>-4.1340999999999996E-9</c:v>
                </c:pt>
                <c:pt idx="442">
                  <c:v>-4.1277999999999997E-9</c:v>
                </c:pt>
                <c:pt idx="443">
                  <c:v>-4.1216000000000003E-9</c:v>
                </c:pt>
                <c:pt idx="444">
                  <c:v>-4.1152999999999996E-9</c:v>
                </c:pt>
                <c:pt idx="445">
                  <c:v>-4.1091000000000002E-9</c:v>
                </c:pt>
                <c:pt idx="446">
                  <c:v>-4.1028000000000003E-9</c:v>
                </c:pt>
                <c:pt idx="447">
                  <c:v>-4.0966000000000001E-9</c:v>
                </c:pt>
                <c:pt idx="448">
                  <c:v>-4.0903000000000002E-9</c:v>
                </c:pt>
                <c:pt idx="449">
                  <c:v>-4.0841E-9</c:v>
                </c:pt>
                <c:pt idx="450">
                  <c:v>-4.0778000000000001E-9</c:v>
                </c:pt>
                <c:pt idx="451">
                  <c:v>-4.0715999999999999E-9</c:v>
                </c:pt>
                <c:pt idx="452">
                  <c:v>-4.0653E-9</c:v>
                </c:pt>
                <c:pt idx="453">
                  <c:v>-4.0590999999999998E-9</c:v>
                </c:pt>
                <c:pt idx="454">
                  <c:v>-4.0527999999999999E-9</c:v>
                </c:pt>
                <c:pt idx="455">
                  <c:v>-4.0465999999999997E-9</c:v>
                </c:pt>
                <c:pt idx="456">
                  <c:v>-4.0402999999999998E-9</c:v>
                </c:pt>
                <c:pt idx="457">
                  <c:v>-4.0341000000000004E-9</c:v>
                </c:pt>
                <c:pt idx="458">
                  <c:v>-4.0277999999999997E-9</c:v>
                </c:pt>
                <c:pt idx="459">
                  <c:v>-4.0216000000000003E-9</c:v>
                </c:pt>
                <c:pt idx="460">
                  <c:v>-4.0153000000000004E-9</c:v>
                </c:pt>
                <c:pt idx="461">
                  <c:v>-4.0091000000000001E-9</c:v>
                </c:pt>
                <c:pt idx="462">
                  <c:v>-4.0028000000000003E-9</c:v>
                </c:pt>
                <c:pt idx="463">
                  <c:v>-3.9966E-9</c:v>
                </c:pt>
                <c:pt idx="464">
                  <c:v>-3.9903000000000002E-9</c:v>
                </c:pt>
                <c:pt idx="465">
                  <c:v>-3.9840999999999999E-9</c:v>
                </c:pt>
                <c:pt idx="466">
                  <c:v>-3.9778000000000001E-9</c:v>
                </c:pt>
                <c:pt idx="467">
                  <c:v>-3.9715999999999998E-9</c:v>
                </c:pt>
                <c:pt idx="468">
                  <c:v>-3.9652999999999999E-9</c:v>
                </c:pt>
                <c:pt idx="469">
                  <c:v>-3.9590999999999997E-9</c:v>
                </c:pt>
                <c:pt idx="470">
                  <c:v>-3.9527999999999998E-9</c:v>
                </c:pt>
                <c:pt idx="471">
                  <c:v>-3.9466000000000004E-9</c:v>
                </c:pt>
                <c:pt idx="472">
                  <c:v>-3.9402999999999997E-9</c:v>
                </c:pt>
                <c:pt idx="473">
                  <c:v>-3.9341000000000003E-9</c:v>
                </c:pt>
                <c:pt idx="474">
                  <c:v>-3.9277999999999996E-9</c:v>
                </c:pt>
                <c:pt idx="475">
                  <c:v>-3.9216000000000002E-9</c:v>
                </c:pt>
                <c:pt idx="476">
                  <c:v>-3.9153000000000003E-9</c:v>
                </c:pt>
                <c:pt idx="477">
                  <c:v>-3.9091000000000001E-9</c:v>
                </c:pt>
                <c:pt idx="478">
                  <c:v>-3.9028000000000002E-9</c:v>
                </c:pt>
                <c:pt idx="479">
                  <c:v>-3.8966E-9</c:v>
                </c:pt>
                <c:pt idx="480">
                  <c:v>-3.8903000000000001E-9</c:v>
                </c:pt>
                <c:pt idx="481">
                  <c:v>-3.8840999999999999E-9</c:v>
                </c:pt>
                <c:pt idx="482">
                  <c:v>-3.8778E-9</c:v>
                </c:pt>
                <c:pt idx="483">
                  <c:v>-3.8715999999999997E-9</c:v>
                </c:pt>
                <c:pt idx="484">
                  <c:v>-3.8652999999999999E-9</c:v>
                </c:pt>
                <c:pt idx="485">
                  <c:v>-3.8590999999999996E-9</c:v>
                </c:pt>
                <c:pt idx="486">
                  <c:v>-3.8527999999999998E-9</c:v>
                </c:pt>
                <c:pt idx="487">
                  <c:v>-3.8466000000000003E-9</c:v>
                </c:pt>
                <c:pt idx="488">
                  <c:v>-3.8402999999999997E-9</c:v>
                </c:pt>
                <c:pt idx="489">
                  <c:v>-3.8341000000000002E-9</c:v>
                </c:pt>
                <c:pt idx="490">
                  <c:v>-3.8278000000000004E-9</c:v>
                </c:pt>
                <c:pt idx="491">
                  <c:v>-3.8216000000000001E-9</c:v>
                </c:pt>
                <c:pt idx="492">
                  <c:v>-3.8153000000000003E-9</c:v>
                </c:pt>
                <c:pt idx="493">
                  <c:v>-3.8091E-9</c:v>
                </c:pt>
                <c:pt idx="494">
                  <c:v>-3.8028000000000001E-9</c:v>
                </c:pt>
                <c:pt idx="495">
                  <c:v>-3.7965999999999999E-9</c:v>
                </c:pt>
                <c:pt idx="496">
                  <c:v>-3.7903E-9</c:v>
                </c:pt>
                <c:pt idx="497">
                  <c:v>-3.7840999999999998E-9</c:v>
                </c:pt>
                <c:pt idx="498">
                  <c:v>-3.7777999999999999E-9</c:v>
                </c:pt>
                <c:pt idx="499">
                  <c:v>-3.7715999999999997E-9</c:v>
                </c:pt>
                <c:pt idx="500">
                  <c:v>-3.7652999999999998E-9</c:v>
                </c:pt>
                <c:pt idx="501">
                  <c:v>-3.7591000000000004E-9</c:v>
                </c:pt>
                <c:pt idx="502">
                  <c:v>-3.7527999999999997E-9</c:v>
                </c:pt>
                <c:pt idx="503">
                  <c:v>-3.7466000000000003E-9</c:v>
                </c:pt>
                <c:pt idx="504">
                  <c:v>-3.7403000000000004E-9</c:v>
                </c:pt>
                <c:pt idx="505">
                  <c:v>-3.7341000000000002E-9</c:v>
                </c:pt>
                <c:pt idx="506">
                  <c:v>-3.7278000000000003E-9</c:v>
                </c:pt>
                <c:pt idx="507">
                  <c:v>-3.7216000000000001E-9</c:v>
                </c:pt>
                <c:pt idx="508">
                  <c:v>-3.7153000000000002E-9</c:v>
                </c:pt>
                <c:pt idx="509">
                  <c:v>-3.7090999999999999E-9</c:v>
                </c:pt>
                <c:pt idx="510">
                  <c:v>-3.7028000000000001E-9</c:v>
                </c:pt>
                <c:pt idx="511">
                  <c:v>-3.6965999999999998E-9</c:v>
                </c:pt>
                <c:pt idx="512">
                  <c:v>-3.6903E-9</c:v>
                </c:pt>
                <c:pt idx="513">
                  <c:v>-3.6841000000000001E-9</c:v>
                </c:pt>
                <c:pt idx="514">
                  <c:v>-3.6777999999999999E-9</c:v>
                </c:pt>
                <c:pt idx="515">
                  <c:v>-3.6716E-9</c:v>
                </c:pt>
                <c:pt idx="516">
                  <c:v>-3.6653000000000002E-9</c:v>
                </c:pt>
                <c:pt idx="517">
                  <c:v>-3.6590999999999999E-9</c:v>
                </c:pt>
                <c:pt idx="518">
                  <c:v>-3.6528E-9</c:v>
                </c:pt>
                <c:pt idx="519">
                  <c:v>-3.6465999999999998E-9</c:v>
                </c:pt>
                <c:pt idx="520">
                  <c:v>-3.6402999999999999E-9</c:v>
                </c:pt>
                <c:pt idx="521">
                  <c:v>-3.6341000000000001E-9</c:v>
                </c:pt>
                <c:pt idx="522">
                  <c:v>-3.6277999999999998E-9</c:v>
                </c:pt>
                <c:pt idx="523">
                  <c:v>-3.6216E-9</c:v>
                </c:pt>
                <c:pt idx="524">
                  <c:v>-3.6153000000000001E-9</c:v>
                </c:pt>
                <c:pt idx="525">
                  <c:v>-3.6090999999999999E-9</c:v>
                </c:pt>
                <c:pt idx="526">
                  <c:v>-3.6028E-9</c:v>
                </c:pt>
                <c:pt idx="527">
                  <c:v>-3.5966000000000002E-9</c:v>
                </c:pt>
                <c:pt idx="528">
                  <c:v>-3.5902999999999999E-9</c:v>
                </c:pt>
                <c:pt idx="529">
                  <c:v>-3.5841000000000001E-9</c:v>
                </c:pt>
                <c:pt idx="530">
                  <c:v>-3.5778000000000002E-9</c:v>
                </c:pt>
                <c:pt idx="531">
                  <c:v>-3.5716E-9</c:v>
                </c:pt>
                <c:pt idx="532">
                  <c:v>-3.5653000000000001E-9</c:v>
                </c:pt>
                <c:pt idx="533">
                  <c:v>-3.5590999999999998E-9</c:v>
                </c:pt>
                <c:pt idx="534">
                  <c:v>-3.5528E-9</c:v>
                </c:pt>
                <c:pt idx="535">
                  <c:v>-3.5466000000000001E-9</c:v>
                </c:pt>
                <c:pt idx="536">
                  <c:v>-3.5402999999999999E-9</c:v>
                </c:pt>
                <c:pt idx="537">
                  <c:v>-3.5341E-9</c:v>
                </c:pt>
                <c:pt idx="538">
                  <c:v>-3.5278000000000002E-9</c:v>
                </c:pt>
                <c:pt idx="539">
                  <c:v>-3.5215999999999999E-9</c:v>
                </c:pt>
                <c:pt idx="540">
                  <c:v>-3.5153000000000001E-9</c:v>
                </c:pt>
                <c:pt idx="541">
                  <c:v>-3.5090999999999998E-9</c:v>
                </c:pt>
                <c:pt idx="542">
                  <c:v>-3.5027999999999999E-9</c:v>
                </c:pt>
                <c:pt idx="543">
                  <c:v>-3.4966000000000001E-9</c:v>
                </c:pt>
                <c:pt idx="544">
                  <c:v>-3.4902999999999998E-9</c:v>
                </c:pt>
                <c:pt idx="545">
                  <c:v>-3.4841E-9</c:v>
                </c:pt>
                <c:pt idx="546">
                  <c:v>-3.4778000000000001E-9</c:v>
                </c:pt>
                <c:pt idx="547">
                  <c:v>-3.4715999999999999E-9</c:v>
                </c:pt>
                <c:pt idx="548">
                  <c:v>-3.4653E-9</c:v>
                </c:pt>
                <c:pt idx="549">
                  <c:v>-3.4591000000000002E-9</c:v>
                </c:pt>
                <c:pt idx="550">
                  <c:v>-3.4527999999999999E-9</c:v>
                </c:pt>
                <c:pt idx="551">
                  <c:v>-3.4466000000000001E-9</c:v>
                </c:pt>
                <c:pt idx="552">
                  <c:v>-3.4402999999999998E-9</c:v>
                </c:pt>
                <c:pt idx="553">
                  <c:v>-3.4341E-9</c:v>
                </c:pt>
                <c:pt idx="554">
                  <c:v>-3.4278000000000001E-9</c:v>
                </c:pt>
                <c:pt idx="555">
                  <c:v>-3.4215999999999998E-9</c:v>
                </c:pt>
                <c:pt idx="556">
                  <c:v>-3.4153E-9</c:v>
                </c:pt>
                <c:pt idx="557">
                  <c:v>-3.4091000000000001E-9</c:v>
                </c:pt>
                <c:pt idx="558">
                  <c:v>-3.4027999999999999E-9</c:v>
                </c:pt>
                <c:pt idx="559">
                  <c:v>-3.3966E-9</c:v>
                </c:pt>
                <c:pt idx="560">
                  <c:v>-3.3903000000000002E-9</c:v>
                </c:pt>
                <c:pt idx="561">
                  <c:v>-3.3840999999999999E-9</c:v>
                </c:pt>
                <c:pt idx="562">
                  <c:v>-3.3778000000000001E-9</c:v>
                </c:pt>
                <c:pt idx="563">
                  <c:v>-3.3715999999999998E-9</c:v>
                </c:pt>
                <c:pt idx="564">
                  <c:v>-3.3652999999999999E-9</c:v>
                </c:pt>
                <c:pt idx="565">
                  <c:v>-3.3591000000000001E-9</c:v>
                </c:pt>
                <c:pt idx="566">
                  <c:v>-3.3527999999999998E-9</c:v>
                </c:pt>
                <c:pt idx="567">
                  <c:v>-3.3466E-9</c:v>
                </c:pt>
                <c:pt idx="568">
                  <c:v>-3.3403000000000001E-9</c:v>
                </c:pt>
                <c:pt idx="569">
                  <c:v>-3.3340999999999999E-9</c:v>
                </c:pt>
                <c:pt idx="570">
                  <c:v>-3.3278E-9</c:v>
                </c:pt>
                <c:pt idx="571">
                  <c:v>-3.3216000000000002E-9</c:v>
                </c:pt>
                <c:pt idx="572">
                  <c:v>-3.3152999999999999E-9</c:v>
                </c:pt>
                <c:pt idx="573">
                  <c:v>-3.3091000000000001E-9</c:v>
                </c:pt>
                <c:pt idx="574">
                  <c:v>-3.3027999999999998E-9</c:v>
                </c:pt>
                <c:pt idx="575">
                  <c:v>-3.2966E-9</c:v>
                </c:pt>
                <c:pt idx="576">
                  <c:v>-3.2903000000000001E-9</c:v>
                </c:pt>
                <c:pt idx="577">
                  <c:v>-3.2840999999999999E-9</c:v>
                </c:pt>
                <c:pt idx="578">
                  <c:v>-3.2778E-9</c:v>
                </c:pt>
                <c:pt idx="579">
                  <c:v>-3.2716000000000002E-9</c:v>
                </c:pt>
                <c:pt idx="580">
                  <c:v>-3.2652999999999999E-9</c:v>
                </c:pt>
                <c:pt idx="581">
                  <c:v>-3.2591E-9</c:v>
                </c:pt>
                <c:pt idx="582">
                  <c:v>-3.2528000000000002E-9</c:v>
                </c:pt>
                <c:pt idx="583">
                  <c:v>-3.2465999999999999E-9</c:v>
                </c:pt>
                <c:pt idx="584">
                  <c:v>-3.2403000000000001E-9</c:v>
                </c:pt>
                <c:pt idx="585">
                  <c:v>-3.2340999999999998E-9</c:v>
                </c:pt>
                <c:pt idx="586">
                  <c:v>-3.2278E-9</c:v>
                </c:pt>
                <c:pt idx="587">
                  <c:v>-3.2216000000000001E-9</c:v>
                </c:pt>
                <c:pt idx="588">
                  <c:v>-3.2152999999999998E-9</c:v>
                </c:pt>
                <c:pt idx="589">
                  <c:v>-3.2091E-9</c:v>
                </c:pt>
                <c:pt idx="590">
                  <c:v>-3.2028000000000001E-9</c:v>
                </c:pt>
                <c:pt idx="591">
                  <c:v>-3.1965999999999999E-9</c:v>
                </c:pt>
                <c:pt idx="592">
                  <c:v>-3.1903E-9</c:v>
                </c:pt>
                <c:pt idx="593">
                  <c:v>-3.1841000000000002E-9</c:v>
                </c:pt>
                <c:pt idx="594">
                  <c:v>-3.1777999999999999E-9</c:v>
                </c:pt>
                <c:pt idx="595">
                  <c:v>-3.1716000000000001E-9</c:v>
                </c:pt>
                <c:pt idx="596">
                  <c:v>-3.1652999999999998E-9</c:v>
                </c:pt>
                <c:pt idx="597">
                  <c:v>-3.1591E-9</c:v>
                </c:pt>
                <c:pt idx="598">
                  <c:v>-3.1528000000000001E-9</c:v>
                </c:pt>
                <c:pt idx="599">
                  <c:v>-3.1465999999999999E-9</c:v>
                </c:pt>
                <c:pt idx="600">
                  <c:v>-3.1403E-9</c:v>
                </c:pt>
                <c:pt idx="601">
                  <c:v>-3.1341000000000002E-9</c:v>
                </c:pt>
                <c:pt idx="602">
                  <c:v>-3.1277999999999999E-9</c:v>
                </c:pt>
                <c:pt idx="603">
                  <c:v>-3.1216000000000001E-9</c:v>
                </c:pt>
                <c:pt idx="604">
                  <c:v>-3.1153000000000002E-9</c:v>
                </c:pt>
                <c:pt idx="605">
                  <c:v>-3.1090999999999999E-9</c:v>
                </c:pt>
                <c:pt idx="606">
                  <c:v>-3.1028000000000001E-9</c:v>
                </c:pt>
                <c:pt idx="607">
                  <c:v>-3.0965999999999998E-9</c:v>
                </c:pt>
                <c:pt idx="608">
                  <c:v>-3.0903E-9</c:v>
                </c:pt>
                <c:pt idx="609">
                  <c:v>-3.0841000000000001E-9</c:v>
                </c:pt>
                <c:pt idx="610">
                  <c:v>-3.0777999999999999E-9</c:v>
                </c:pt>
                <c:pt idx="611">
                  <c:v>-3.0716E-9</c:v>
                </c:pt>
                <c:pt idx="612">
                  <c:v>-3.0653000000000002E-9</c:v>
                </c:pt>
                <c:pt idx="613">
                  <c:v>-3.0590999999999999E-9</c:v>
                </c:pt>
                <c:pt idx="614">
                  <c:v>-3.0528E-9</c:v>
                </c:pt>
                <c:pt idx="615">
                  <c:v>-3.0465999999999998E-9</c:v>
                </c:pt>
                <c:pt idx="616">
                  <c:v>-3.0402999999999999E-9</c:v>
                </c:pt>
                <c:pt idx="617">
                  <c:v>-3.0341000000000001E-9</c:v>
                </c:pt>
                <c:pt idx="618">
                  <c:v>-3.0277999999999998E-9</c:v>
                </c:pt>
                <c:pt idx="619">
                  <c:v>-3.0216E-9</c:v>
                </c:pt>
                <c:pt idx="620">
                  <c:v>-3.0153000000000001E-9</c:v>
                </c:pt>
                <c:pt idx="621">
                  <c:v>-3.0090999999999999E-9</c:v>
                </c:pt>
                <c:pt idx="622">
                  <c:v>-3.0028E-9</c:v>
                </c:pt>
                <c:pt idx="623">
                  <c:v>-2.9966000000000002E-9</c:v>
                </c:pt>
                <c:pt idx="624">
                  <c:v>-2.9902999999999999E-9</c:v>
                </c:pt>
                <c:pt idx="625">
                  <c:v>-2.9841000000000001E-9</c:v>
                </c:pt>
                <c:pt idx="626">
                  <c:v>-2.9778000000000002E-9</c:v>
                </c:pt>
                <c:pt idx="627">
                  <c:v>-2.9716E-9</c:v>
                </c:pt>
                <c:pt idx="628">
                  <c:v>-2.9653000000000001E-9</c:v>
                </c:pt>
                <c:pt idx="629">
                  <c:v>-2.9590999999999998E-9</c:v>
                </c:pt>
                <c:pt idx="630">
                  <c:v>-2.9528E-9</c:v>
                </c:pt>
                <c:pt idx="631">
                  <c:v>-2.9466000000000001E-9</c:v>
                </c:pt>
                <c:pt idx="632">
                  <c:v>-2.9402999999999999E-9</c:v>
                </c:pt>
                <c:pt idx="633">
                  <c:v>-2.9341E-9</c:v>
                </c:pt>
                <c:pt idx="634">
                  <c:v>-2.9278000000000002E-9</c:v>
                </c:pt>
                <c:pt idx="635">
                  <c:v>-2.9215999999999999E-9</c:v>
                </c:pt>
                <c:pt idx="636">
                  <c:v>-2.9153000000000001E-9</c:v>
                </c:pt>
                <c:pt idx="637">
                  <c:v>-2.9090999999999998E-9</c:v>
                </c:pt>
                <c:pt idx="638">
                  <c:v>-2.9027999999999999E-9</c:v>
                </c:pt>
                <c:pt idx="639">
                  <c:v>-2.8966000000000001E-9</c:v>
                </c:pt>
                <c:pt idx="640">
                  <c:v>-2.8902999999999998E-9</c:v>
                </c:pt>
                <c:pt idx="641">
                  <c:v>-2.8841E-9</c:v>
                </c:pt>
                <c:pt idx="642">
                  <c:v>-2.8778000000000001E-9</c:v>
                </c:pt>
                <c:pt idx="643">
                  <c:v>-2.8715999999999999E-9</c:v>
                </c:pt>
                <c:pt idx="644">
                  <c:v>-2.8653E-9</c:v>
                </c:pt>
                <c:pt idx="645">
                  <c:v>-2.8591000000000002E-9</c:v>
                </c:pt>
                <c:pt idx="646">
                  <c:v>-2.8527999999999999E-9</c:v>
                </c:pt>
                <c:pt idx="647">
                  <c:v>-2.8466000000000001E-9</c:v>
                </c:pt>
                <c:pt idx="648">
                  <c:v>-2.8402999999999998E-9</c:v>
                </c:pt>
                <c:pt idx="649">
                  <c:v>-2.8341E-9</c:v>
                </c:pt>
                <c:pt idx="650">
                  <c:v>-2.8278000000000001E-9</c:v>
                </c:pt>
                <c:pt idx="651">
                  <c:v>-2.8215999999999999E-9</c:v>
                </c:pt>
                <c:pt idx="652">
                  <c:v>-2.8153E-9</c:v>
                </c:pt>
                <c:pt idx="653">
                  <c:v>-2.8091000000000002E-9</c:v>
                </c:pt>
                <c:pt idx="654">
                  <c:v>-2.8027999999999999E-9</c:v>
                </c:pt>
                <c:pt idx="655">
                  <c:v>-2.7966E-9</c:v>
                </c:pt>
                <c:pt idx="656">
                  <c:v>-2.7903000000000002E-9</c:v>
                </c:pt>
                <c:pt idx="657">
                  <c:v>-2.7840999999999999E-9</c:v>
                </c:pt>
                <c:pt idx="658">
                  <c:v>-2.7778000000000001E-9</c:v>
                </c:pt>
                <c:pt idx="659">
                  <c:v>-2.7715999999999998E-9</c:v>
                </c:pt>
                <c:pt idx="660">
                  <c:v>-2.7653E-9</c:v>
                </c:pt>
                <c:pt idx="661">
                  <c:v>-2.7591000000000001E-9</c:v>
                </c:pt>
                <c:pt idx="662">
                  <c:v>-2.7527999999999998E-9</c:v>
                </c:pt>
                <c:pt idx="663">
                  <c:v>-2.7466E-9</c:v>
                </c:pt>
                <c:pt idx="664">
                  <c:v>-2.7403000000000001E-9</c:v>
                </c:pt>
                <c:pt idx="665">
                  <c:v>-2.7340999999999999E-9</c:v>
                </c:pt>
                <c:pt idx="666">
                  <c:v>-2.7278E-9</c:v>
                </c:pt>
                <c:pt idx="667">
                  <c:v>-2.7216000000000002E-9</c:v>
                </c:pt>
                <c:pt idx="668">
                  <c:v>-2.7152999999999999E-9</c:v>
                </c:pt>
                <c:pt idx="669">
                  <c:v>-2.7091000000000001E-9</c:v>
                </c:pt>
                <c:pt idx="670">
                  <c:v>-2.7027999999999998E-9</c:v>
                </c:pt>
                <c:pt idx="671">
                  <c:v>-2.6966E-9</c:v>
                </c:pt>
                <c:pt idx="672">
                  <c:v>-2.6903000000000001E-9</c:v>
                </c:pt>
                <c:pt idx="673">
                  <c:v>-2.6840999999999999E-9</c:v>
                </c:pt>
                <c:pt idx="674">
                  <c:v>-2.6778E-9</c:v>
                </c:pt>
                <c:pt idx="675">
                  <c:v>-2.6716000000000002E-9</c:v>
                </c:pt>
                <c:pt idx="676">
                  <c:v>-2.6652999999999999E-9</c:v>
                </c:pt>
                <c:pt idx="677">
                  <c:v>-2.6591000000000001E-9</c:v>
                </c:pt>
                <c:pt idx="678">
                  <c:v>-2.6528000000000002E-9</c:v>
                </c:pt>
                <c:pt idx="679">
                  <c:v>-2.6465999999999999E-9</c:v>
                </c:pt>
                <c:pt idx="680">
                  <c:v>-2.6403000000000001E-9</c:v>
                </c:pt>
                <c:pt idx="681">
                  <c:v>-2.6340999999999998E-9</c:v>
                </c:pt>
                <c:pt idx="682">
                  <c:v>-2.6278E-9</c:v>
                </c:pt>
                <c:pt idx="683">
                  <c:v>-2.6216000000000001E-9</c:v>
                </c:pt>
                <c:pt idx="684">
                  <c:v>-2.6152999999999999E-9</c:v>
                </c:pt>
                <c:pt idx="685">
                  <c:v>-2.6091E-9</c:v>
                </c:pt>
                <c:pt idx="686">
                  <c:v>-2.6028000000000002E-9</c:v>
                </c:pt>
                <c:pt idx="687">
                  <c:v>-2.5965999999999999E-9</c:v>
                </c:pt>
                <c:pt idx="688">
                  <c:v>-2.5903E-9</c:v>
                </c:pt>
                <c:pt idx="689">
                  <c:v>-2.5841000000000002E-9</c:v>
                </c:pt>
                <c:pt idx="690">
                  <c:v>-2.5777999999999999E-9</c:v>
                </c:pt>
                <c:pt idx="691">
                  <c:v>-2.5716000000000001E-9</c:v>
                </c:pt>
                <c:pt idx="692">
                  <c:v>-2.5652999999999998E-9</c:v>
                </c:pt>
                <c:pt idx="693">
                  <c:v>-2.5591E-9</c:v>
                </c:pt>
                <c:pt idx="694">
                  <c:v>-2.5528000000000001E-9</c:v>
                </c:pt>
                <c:pt idx="695">
                  <c:v>-2.5465999999999999E-9</c:v>
                </c:pt>
                <c:pt idx="696">
                  <c:v>-2.5403E-9</c:v>
                </c:pt>
                <c:pt idx="697">
                  <c:v>-2.5341000000000002E-9</c:v>
                </c:pt>
                <c:pt idx="698">
                  <c:v>-2.5277999999999999E-9</c:v>
                </c:pt>
                <c:pt idx="699">
                  <c:v>-2.5216000000000001E-9</c:v>
                </c:pt>
                <c:pt idx="700">
                  <c:v>-2.5153000000000002E-9</c:v>
                </c:pt>
                <c:pt idx="701">
                  <c:v>-2.5090999999999999E-9</c:v>
                </c:pt>
                <c:pt idx="702">
                  <c:v>-2.5028000000000001E-9</c:v>
                </c:pt>
                <c:pt idx="703">
                  <c:v>-2.4965999999999998E-9</c:v>
                </c:pt>
                <c:pt idx="704">
                  <c:v>-2.4903E-9</c:v>
                </c:pt>
                <c:pt idx="705">
                  <c:v>-2.4841000000000001E-9</c:v>
                </c:pt>
                <c:pt idx="706">
                  <c:v>-2.4777999999999999E-9</c:v>
                </c:pt>
                <c:pt idx="707">
                  <c:v>-2.4716E-9</c:v>
                </c:pt>
                <c:pt idx="708">
                  <c:v>-2.4653000000000002E-9</c:v>
                </c:pt>
                <c:pt idx="709">
                  <c:v>-2.4590999999999999E-9</c:v>
                </c:pt>
                <c:pt idx="710">
                  <c:v>-2.4528E-9</c:v>
                </c:pt>
                <c:pt idx="711">
                  <c:v>-2.4465999999999998E-9</c:v>
                </c:pt>
                <c:pt idx="712">
                  <c:v>-2.4402999999999999E-9</c:v>
                </c:pt>
                <c:pt idx="713">
                  <c:v>-2.4341000000000001E-9</c:v>
                </c:pt>
                <c:pt idx="714">
                  <c:v>-2.4277999999999998E-9</c:v>
                </c:pt>
                <c:pt idx="715">
                  <c:v>-2.4216E-9</c:v>
                </c:pt>
                <c:pt idx="716">
                  <c:v>-2.4153000000000001E-9</c:v>
                </c:pt>
                <c:pt idx="717">
                  <c:v>-2.4090999999999999E-9</c:v>
                </c:pt>
                <c:pt idx="718">
                  <c:v>-2.4028E-9</c:v>
                </c:pt>
                <c:pt idx="719">
                  <c:v>-2.3966000000000002E-9</c:v>
                </c:pt>
                <c:pt idx="720">
                  <c:v>-2.3902999999999999E-9</c:v>
                </c:pt>
                <c:pt idx="721">
                  <c:v>-2.3841000000000001E-9</c:v>
                </c:pt>
                <c:pt idx="722">
                  <c:v>-2.3778000000000002E-9</c:v>
                </c:pt>
                <c:pt idx="723">
                  <c:v>-2.3716E-9</c:v>
                </c:pt>
                <c:pt idx="724">
                  <c:v>-2.3653000000000001E-9</c:v>
                </c:pt>
                <c:pt idx="725">
                  <c:v>-2.3590999999999998E-9</c:v>
                </c:pt>
                <c:pt idx="726">
                  <c:v>-2.3528E-9</c:v>
                </c:pt>
                <c:pt idx="727">
                  <c:v>-2.3466000000000001E-9</c:v>
                </c:pt>
                <c:pt idx="728">
                  <c:v>-2.3402999999999999E-9</c:v>
                </c:pt>
                <c:pt idx="729">
                  <c:v>-2.3341E-9</c:v>
                </c:pt>
                <c:pt idx="730">
                  <c:v>-2.3278000000000002E-9</c:v>
                </c:pt>
                <c:pt idx="731">
                  <c:v>-2.3215999999999999E-9</c:v>
                </c:pt>
                <c:pt idx="732">
                  <c:v>-2.3153000000000001E-9</c:v>
                </c:pt>
                <c:pt idx="733">
                  <c:v>-2.3090999999999998E-9</c:v>
                </c:pt>
                <c:pt idx="734">
                  <c:v>-2.3027999999999999E-9</c:v>
                </c:pt>
                <c:pt idx="735">
                  <c:v>-2.2966000000000001E-9</c:v>
                </c:pt>
                <c:pt idx="736">
                  <c:v>-2.2902999999999998E-9</c:v>
                </c:pt>
                <c:pt idx="737">
                  <c:v>-2.2841E-9</c:v>
                </c:pt>
                <c:pt idx="738">
                  <c:v>-2.2778000000000001E-9</c:v>
                </c:pt>
                <c:pt idx="739">
                  <c:v>-2.2715999999999999E-9</c:v>
                </c:pt>
                <c:pt idx="740">
                  <c:v>-2.2653E-9</c:v>
                </c:pt>
                <c:pt idx="741">
                  <c:v>-2.2591000000000002E-9</c:v>
                </c:pt>
                <c:pt idx="742">
                  <c:v>-2.2527999999999999E-9</c:v>
                </c:pt>
                <c:pt idx="743">
                  <c:v>-2.2466000000000001E-9</c:v>
                </c:pt>
                <c:pt idx="744">
                  <c:v>-2.2402999999999998E-9</c:v>
                </c:pt>
                <c:pt idx="745">
                  <c:v>-2.2341E-9</c:v>
                </c:pt>
                <c:pt idx="746">
                  <c:v>-2.2278000000000001E-9</c:v>
                </c:pt>
                <c:pt idx="747">
                  <c:v>-2.2215999999999999E-9</c:v>
                </c:pt>
                <c:pt idx="748">
                  <c:v>-2.2153E-9</c:v>
                </c:pt>
                <c:pt idx="749">
                  <c:v>-2.2091000000000002E-9</c:v>
                </c:pt>
                <c:pt idx="750">
                  <c:v>-2.2027999999999999E-9</c:v>
                </c:pt>
                <c:pt idx="751">
                  <c:v>-2.1966E-9</c:v>
                </c:pt>
                <c:pt idx="752">
                  <c:v>-2.1903000000000002E-9</c:v>
                </c:pt>
                <c:pt idx="753">
                  <c:v>-2.1840999999999999E-9</c:v>
                </c:pt>
                <c:pt idx="754">
                  <c:v>-2.1778000000000001E-9</c:v>
                </c:pt>
                <c:pt idx="755">
                  <c:v>-2.1715999999999998E-9</c:v>
                </c:pt>
                <c:pt idx="756">
                  <c:v>-2.1653E-9</c:v>
                </c:pt>
                <c:pt idx="757">
                  <c:v>-2.1591000000000001E-9</c:v>
                </c:pt>
                <c:pt idx="758">
                  <c:v>-2.1527999999999998E-9</c:v>
                </c:pt>
                <c:pt idx="759">
                  <c:v>-2.1466E-9</c:v>
                </c:pt>
                <c:pt idx="760">
                  <c:v>-2.1403000000000001E-9</c:v>
                </c:pt>
                <c:pt idx="761">
                  <c:v>-2.1340999999999999E-9</c:v>
                </c:pt>
                <c:pt idx="762">
                  <c:v>-2.1278E-9</c:v>
                </c:pt>
                <c:pt idx="763">
                  <c:v>-2.1216000000000002E-9</c:v>
                </c:pt>
                <c:pt idx="764">
                  <c:v>-2.1152999999999999E-9</c:v>
                </c:pt>
                <c:pt idx="765">
                  <c:v>-2.1091000000000001E-9</c:v>
                </c:pt>
                <c:pt idx="766">
                  <c:v>-2.1027999999999998E-9</c:v>
                </c:pt>
                <c:pt idx="767">
                  <c:v>-2.0966E-9</c:v>
                </c:pt>
                <c:pt idx="768">
                  <c:v>-2.0903000000000001E-9</c:v>
                </c:pt>
                <c:pt idx="769">
                  <c:v>-2.0840999999999999E-9</c:v>
                </c:pt>
                <c:pt idx="770">
                  <c:v>-2.0778E-9</c:v>
                </c:pt>
                <c:pt idx="771">
                  <c:v>-2.0716000000000002E-9</c:v>
                </c:pt>
                <c:pt idx="772">
                  <c:v>-2.0652999999999999E-9</c:v>
                </c:pt>
                <c:pt idx="773">
                  <c:v>-2.0591000000000001E-9</c:v>
                </c:pt>
                <c:pt idx="774">
                  <c:v>-2.0528000000000002E-9</c:v>
                </c:pt>
                <c:pt idx="775">
                  <c:v>-2.0465999999999999E-9</c:v>
                </c:pt>
                <c:pt idx="776">
                  <c:v>-2.0403000000000001E-9</c:v>
                </c:pt>
                <c:pt idx="777">
                  <c:v>-2.0340999999999998E-9</c:v>
                </c:pt>
                <c:pt idx="778">
                  <c:v>-2.0278E-9</c:v>
                </c:pt>
                <c:pt idx="779">
                  <c:v>-2.0216000000000001E-9</c:v>
                </c:pt>
                <c:pt idx="780">
                  <c:v>-2.0152999999999999E-9</c:v>
                </c:pt>
                <c:pt idx="781">
                  <c:v>-2.0091E-9</c:v>
                </c:pt>
                <c:pt idx="782">
                  <c:v>-2.0028000000000002E-9</c:v>
                </c:pt>
                <c:pt idx="783">
                  <c:v>-1.9965999999999999E-9</c:v>
                </c:pt>
                <c:pt idx="784">
                  <c:v>-1.9903E-9</c:v>
                </c:pt>
                <c:pt idx="785">
                  <c:v>-1.9840999999999998E-9</c:v>
                </c:pt>
                <c:pt idx="786">
                  <c:v>-1.9777999999999999E-9</c:v>
                </c:pt>
                <c:pt idx="787">
                  <c:v>-1.9716000000000001E-9</c:v>
                </c:pt>
                <c:pt idx="788">
                  <c:v>-1.9652999999999998E-9</c:v>
                </c:pt>
                <c:pt idx="789">
                  <c:v>-1.9591E-9</c:v>
                </c:pt>
                <c:pt idx="790">
                  <c:v>-1.9528000000000001E-9</c:v>
                </c:pt>
                <c:pt idx="791">
                  <c:v>-1.9465999999999999E-9</c:v>
                </c:pt>
                <c:pt idx="792">
                  <c:v>-1.9403E-9</c:v>
                </c:pt>
                <c:pt idx="793">
                  <c:v>-1.9341000000000002E-9</c:v>
                </c:pt>
                <c:pt idx="794">
                  <c:v>-1.9277999999999999E-9</c:v>
                </c:pt>
                <c:pt idx="795">
                  <c:v>-1.9216000000000001E-9</c:v>
                </c:pt>
                <c:pt idx="796">
                  <c:v>-1.9153000000000002E-9</c:v>
                </c:pt>
                <c:pt idx="797">
                  <c:v>-1.9091E-9</c:v>
                </c:pt>
                <c:pt idx="798">
                  <c:v>-1.9028000000000001E-9</c:v>
                </c:pt>
                <c:pt idx="799">
                  <c:v>-1.8965999999999998E-9</c:v>
                </c:pt>
                <c:pt idx="800">
                  <c:v>-1.8903E-9</c:v>
                </c:pt>
                <c:pt idx="801">
                  <c:v>-1.8841000000000001E-9</c:v>
                </c:pt>
                <c:pt idx="802">
                  <c:v>-1.8777999999999999E-9</c:v>
                </c:pt>
                <c:pt idx="803">
                  <c:v>-1.8716E-9</c:v>
                </c:pt>
                <c:pt idx="804">
                  <c:v>-1.8653000000000002E-9</c:v>
                </c:pt>
                <c:pt idx="805">
                  <c:v>-1.8590999999999999E-9</c:v>
                </c:pt>
                <c:pt idx="806">
                  <c:v>-1.8528000000000001E-9</c:v>
                </c:pt>
                <c:pt idx="807">
                  <c:v>-1.8466E-9</c:v>
                </c:pt>
                <c:pt idx="808">
                  <c:v>-1.8402999999999999E-9</c:v>
                </c:pt>
                <c:pt idx="809">
                  <c:v>-1.8340999999999999E-9</c:v>
                </c:pt>
                <c:pt idx="810">
                  <c:v>-1.8278E-9</c:v>
                </c:pt>
                <c:pt idx="811">
                  <c:v>-1.8216E-9</c:v>
                </c:pt>
                <c:pt idx="812">
                  <c:v>-1.8152999999999999E-9</c:v>
                </c:pt>
                <c:pt idx="813">
                  <c:v>-1.8091000000000001E-9</c:v>
                </c:pt>
                <c:pt idx="814">
                  <c:v>-1.8028E-9</c:v>
                </c:pt>
                <c:pt idx="815">
                  <c:v>-1.7966E-9</c:v>
                </c:pt>
                <c:pt idx="816">
                  <c:v>-1.7902999999999999E-9</c:v>
                </c:pt>
                <c:pt idx="817">
                  <c:v>-1.7841000000000001E-9</c:v>
                </c:pt>
                <c:pt idx="818">
                  <c:v>-1.7778E-9</c:v>
                </c:pt>
                <c:pt idx="819">
                  <c:v>-1.7716E-9</c:v>
                </c:pt>
                <c:pt idx="820">
                  <c:v>-1.7653000000000001E-9</c:v>
                </c:pt>
                <c:pt idx="821">
                  <c:v>-1.7591000000000001E-9</c:v>
                </c:pt>
                <c:pt idx="822">
                  <c:v>-1.7528E-9</c:v>
                </c:pt>
                <c:pt idx="823">
                  <c:v>-1.7465999999999999E-9</c:v>
                </c:pt>
                <c:pt idx="824">
                  <c:v>-1.7403000000000001E-9</c:v>
                </c:pt>
                <c:pt idx="825">
                  <c:v>-1.7341E-9</c:v>
                </c:pt>
                <c:pt idx="826">
                  <c:v>-1.7278E-9</c:v>
                </c:pt>
                <c:pt idx="827">
                  <c:v>-1.7215999999999999E-9</c:v>
                </c:pt>
                <c:pt idx="828">
                  <c:v>-1.7153000000000001E-9</c:v>
                </c:pt>
                <c:pt idx="829">
                  <c:v>-1.7091E-9</c:v>
                </c:pt>
                <c:pt idx="830">
                  <c:v>-1.7028E-9</c:v>
                </c:pt>
                <c:pt idx="831">
                  <c:v>-1.6965999999999999E-9</c:v>
                </c:pt>
                <c:pt idx="832">
                  <c:v>-1.6903E-9</c:v>
                </c:pt>
                <c:pt idx="833">
                  <c:v>-1.6841E-9</c:v>
                </c:pt>
                <c:pt idx="834">
                  <c:v>-1.6777999999999999E-9</c:v>
                </c:pt>
                <c:pt idx="835">
                  <c:v>-1.6716000000000001E-9</c:v>
                </c:pt>
                <c:pt idx="836">
                  <c:v>-1.6653E-9</c:v>
                </c:pt>
                <c:pt idx="837">
                  <c:v>-1.6591E-9</c:v>
                </c:pt>
                <c:pt idx="838">
                  <c:v>-1.6527999999999999E-9</c:v>
                </c:pt>
                <c:pt idx="839">
                  <c:v>-1.6466000000000001E-9</c:v>
                </c:pt>
                <c:pt idx="840">
                  <c:v>-1.6403E-9</c:v>
                </c:pt>
                <c:pt idx="841">
                  <c:v>-1.6341E-9</c:v>
                </c:pt>
                <c:pt idx="842">
                  <c:v>-1.6277999999999999E-9</c:v>
                </c:pt>
                <c:pt idx="843">
                  <c:v>-1.6216000000000001E-9</c:v>
                </c:pt>
                <c:pt idx="844">
                  <c:v>-1.6153E-9</c:v>
                </c:pt>
                <c:pt idx="845">
                  <c:v>-1.6091E-9</c:v>
                </c:pt>
                <c:pt idx="846">
                  <c:v>-1.6028000000000001E-9</c:v>
                </c:pt>
                <c:pt idx="847">
                  <c:v>-1.5966E-9</c:v>
                </c:pt>
                <c:pt idx="848">
                  <c:v>-1.5903E-9</c:v>
                </c:pt>
                <c:pt idx="849">
                  <c:v>-1.5840999999999999E-9</c:v>
                </c:pt>
                <c:pt idx="850">
                  <c:v>-1.5778000000000001E-9</c:v>
                </c:pt>
                <c:pt idx="851">
                  <c:v>-1.5716E-9</c:v>
                </c:pt>
                <c:pt idx="852">
                  <c:v>-1.5653E-9</c:v>
                </c:pt>
                <c:pt idx="853">
                  <c:v>-1.5590999999999999E-9</c:v>
                </c:pt>
                <c:pt idx="854">
                  <c:v>-1.5528000000000001E-9</c:v>
                </c:pt>
                <c:pt idx="855">
                  <c:v>-1.5466E-9</c:v>
                </c:pt>
                <c:pt idx="856">
                  <c:v>-1.5402999999999999E-9</c:v>
                </c:pt>
                <c:pt idx="857">
                  <c:v>-1.5340999999999999E-9</c:v>
                </c:pt>
                <c:pt idx="858">
                  <c:v>-1.5278E-9</c:v>
                </c:pt>
                <c:pt idx="859">
                  <c:v>-1.5216E-9</c:v>
                </c:pt>
                <c:pt idx="860">
                  <c:v>-1.5152999999999999E-9</c:v>
                </c:pt>
                <c:pt idx="861">
                  <c:v>-1.5091000000000001E-9</c:v>
                </c:pt>
                <c:pt idx="862">
                  <c:v>-1.5028E-9</c:v>
                </c:pt>
                <c:pt idx="863">
                  <c:v>-1.4966E-9</c:v>
                </c:pt>
                <c:pt idx="864">
                  <c:v>-1.4902999999999999E-9</c:v>
                </c:pt>
                <c:pt idx="865">
                  <c:v>-1.4841000000000001E-9</c:v>
                </c:pt>
                <c:pt idx="866">
                  <c:v>-1.4778E-9</c:v>
                </c:pt>
                <c:pt idx="867">
                  <c:v>-1.4716E-9</c:v>
                </c:pt>
                <c:pt idx="868">
                  <c:v>-1.4653000000000001E-9</c:v>
                </c:pt>
                <c:pt idx="869">
                  <c:v>-1.4591000000000001E-9</c:v>
                </c:pt>
                <c:pt idx="870">
                  <c:v>-1.4528E-9</c:v>
                </c:pt>
                <c:pt idx="871">
                  <c:v>-1.4465999999999999E-9</c:v>
                </c:pt>
                <c:pt idx="872">
                  <c:v>-1.4403000000000001E-9</c:v>
                </c:pt>
                <c:pt idx="873">
                  <c:v>-1.4341E-9</c:v>
                </c:pt>
                <c:pt idx="874">
                  <c:v>-1.4278E-9</c:v>
                </c:pt>
                <c:pt idx="875">
                  <c:v>-1.4215999999999999E-9</c:v>
                </c:pt>
                <c:pt idx="876">
                  <c:v>-1.4153000000000001E-9</c:v>
                </c:pt>
                <c:pt idx="877">
                  <c:v>-1.4091E-9</c:v>
                </c:pt>
                <c:pt idx="878">
                  <c:v>-1.4028E-9</c:v>
                </c:pt>
                <c:pt idx="879">
                  <c:v>-1.3965999999999999E-9</c:v>
                </c:pt>
                <c:pt idx="880">
                  <c:v>-1.3903E-9</c:v>
                </c:pt>
                <c:pt idx="881">
                  <c:v>-1.3841E-9</c:v>
                </c:pt>
                <c:pt idx="882">
                  <c:v>-1.3777999999999999E-9</c:v>
                </c:pt>
                <c:pt idx="883">
                  <c:v>-1.3716000000000001E-9</c:v>
                </c:pt>
                <c:pt idx="884">
                  <c:v>-1.3653E-9</c:v>
                </c:pt>
                <c:pt idx="885">
                  <c:v>-1.3591E-9</c:v>
                </c:pt>
                <c:pt idx="886">
                  <c:v>-1.3527999999999999E-9</c:v>
                </c:pt>
                <c:pt idx="887">
                  <c:v>-1.3466000000000001E-9</c:v>
                </c:pt>
                <c:pt idx="888">
                  <c:v>-1.3403E-9</c:v>
                </c:pt>
                <c:pt idx="889">
                  <c:v>-1.3341E-9</c:v>
                </c:pt>
                <c:pt idx="890">
                  <c:v>-1.3277999999999999E-9</c:v>
                </c:pt>
                <c:pt idx="891">
                  <c:v>-1.3216000000000001E-9</c:v>
                </c:pt>
                <c:pt idx="892">
                  <c:v>-1.3153E-9</c:v>
                </c:pt>
                <c:pt idx="893">
                  <c:v>-1.3091E-9</c:v>
                </c:pt>
                <c:pt idx="894">
                  <c:v>-1.3028000000000001E-9</c:v>
                </c:pt>
                <c:pt idx="895">
                  <c:v>-1.2966000000000001E-9</c:v>
                </c:pt>
                <c:pt idx="896">
                  <c:v>-1.2903E-9</c:v>
                </c:pt>
                <c:pt idx="897">
                  <c:v>-1.2840999999999999E-9</c:v>
                </c:pt>
                <c:pt idx="898">
                  <c:v>-1.2778000000000001E-9</c:v>
                </c:pt>
                <c:pt idx="899">
                  <c:v>-1.2716E-9</c:v>
                </c:pt>
                <c:pt idx="900">
                  <c:v>-1.2653E-9</c:v>
                </c:pt>
                <c:pt idx="901">
                  <c:v>-1.2590999999999999E-9</c:v>
                </c:pt>
                <c:pt idx="902">
                  <c:v>-1.2528000000000001E-9</c:v>
                </c:pt>
                <c:pt idx="903">
                  <c:v>-1.2466E-9</c:v>
                </c:pt>
                <c:pt idx="904">
                  <c:v>-1.2402999999999999E-9</c:v>
                </c:pt>
                <c:pt idx="905">
                  <c:v>-1.2340999999999999E-9</c:v>
                </c:pt>
                <c:pt idx="906">
                  <c:v>-1.2278E-9</c:v>
                </c:pt>
                <c:pt idx="907">
                  <c:v>-1.2216E-9</c:v>
                </c:pt>
                <c:pt idx="908">
                  <c:v>-1.2152999999999999E-9</c:v>
                </c:pt>
                <c:pt idx="909">
                  <c:v>-1.2091000000000001E-9</c:v>
                </c:pt>
                <c:pt idx="910">
                  <c:v>-1.2028E-9</c:v>
                </c:pt>
                <c:pt idx="911">
                  <c:v>-1.1966E-9</c:v>
                </c:pt>
                <c:pt idx="912">
                  <c:v>-1.1902999999999999E-9</c:v>
                </c:pt>
                <c:pt idx="913">
                  <c:v>-1.1841000000000001E-9</c:v>
                </c:pt>
                <c:pt idx="914">
                  <c:v>-1.1778E-9</c:v>
                </c:pt>
                <c:pt idx="915">
                  <c:v>-1.1716E-9</c:v>
                </c:pt>
                <c:pt idx="916">
                  <c:v>-1.1653000000000001E-9</c:v>
                </c:pt>
                <c:pt idx="917">
                  <c:v>-1.1591000000000001E-9</c:v>
                </c:pt>
                <c:pt idx="918">
                  <c:v>-1.1528E-9</c:v>
                </c:pt>
                <c:pt idx="919">
                  <c:v>-1.1465999999999999E-9</c:v>
                </c:pt>
                <c:pt idx="920">
                  <c:v>-1.1403000000000001E-9</c:v>
                </c:pt>
                <c:pt idx="921">
                  <c:v>-1.1341E-9</c:v>
                </c:pt>
                <c:pt idx="922">
                  <c:v>-1.1278E-9</c:v>
                </c:pt>
                <c:pt idx="923">
                  <c:v>-1.1215999999999999E-9</c:v>
                </c:pt>
                <c:pt idx="924">
                  <c:v>-1.1153000000000001E-9</c:v>
                </c:pt>
                <c:pt idx="925">
                  <c:v>-1.1091E-9</c:v>
                </c:pt>
                <c:pt idx="926">
                  <c:v>-1.1028E-9</c:v>
                </c:pt>
                <c:pt idx="927">
                  <c:v>-1.0965999999999999E-9</c:v>
                </c:pt>
                <c:pt idx="928">
                  <c:v>-1.0903000000000001E-9</c:v>
                </c:pt>
                <c:pt idx="929">
                  <c:v>-1.0841E-9</c:v>
                </c:pt>
                <c:pt idx="930">
                  <c:v>-1.0777999999999999E-9</c:v>
                </c:pt>
                <c:pt idx="931">
                  <c:v>-1.0715999999999999E-9</c:v>
                </c:pt>
                <c:pt idx="932">
                  <c:v>-1.0653E-9</c:v>
                </c:pt>
                <c:pt idx="933">
                  <c:v>-1.0591E-9</c:v>
                </c:pt>
                <c:pt idx="934">
                  <c:v>-1.0527999999999999E-9</c:v>
                </c:pt>
                <c:pt idx="935">
                  <c:v>-1.0466000000000001E-9</c:v>
                </c:pt>
                <c:pt idx="936">
                  <c:v>-1.0403E-9</c:v>
                </c:pt>
                <c:pt idx="937">
                  <c:v>-1.0341E-9</c:v>
                </c:pt>
                <c:pt idx="938">
                  <c:v>-1.0277999999999999E-9</c:v>
                </c:pt>
                <c:pt idx="939">
                  <c:v>-1.0216000000000001E-9</c:v>
                </c:pt>
                <c:pt idx="940">
                  <c:v>-1.0153E-9</c:v>
                </c:pt>
                <c:pt idx="941">
                  <c:v>-1.0091E-9</c:v>
                </c:pt>
                <c:pt idx="942">
                  <c:v>-1.0028000000000001E-9</c:v>
                </c:pt>
                <c:pt idx="943">
                  <c:v>-9.9660000000000005E-10</c:v>
                </c:pt>
                <c:pt idx="944">
                  <c:v>-9.9029999999999998E-10</c:v>
                </c:pt>
                <c:pt idx="945">
                  <c:v>-9.8409999999999994E-10</c:v>
                </c:pt>
                <c:pt idx="946">
                  <c:v>-9.7780000000000008E-10</c:v>
                </c:pt>
                <c:pt idx="947">
                  <c:v>-9.7160000000000004E-10</c:v>
                </c:pt>
                <c:pt idx="948">
                  <c:v>-9.6529999999999996E-10</c:v>
                </c:pt>
                <c:pt idx="949">
                  <c:v>-9.5909999999999992E-10</c:v>
                </c:pt>
                <c:pt idx="950">
                  <c:v>-9.5280000000000006E-10</c:v>
                </c:pt>
                <c:pt idx="951">
                  <c:v>-9.4660000000000002E-10</c:v>
                </c:pt>
                <c:pt idx="952">
                  <c:v>-9.4029999999999995E-10</c:v>
                </c:pt>
                <c:pt idx="953">
                  <c:v>-9.3409999999999991E-10</c:v>
                </c:pt>
                <c:pt idx="954">
                  <c:v>-9.2780000000000004E-10</c:v>
                </c:pt>
                <c:pt idx="955">
                  <c:v>-9.216E-10</c:v>
                </c:pt>
                <c:pt idx="956">
                  <c:v>-9.1530000000000003E-10</c:v>
                </c:pt>
                <c:pt idx="957">
                  <c:v>-9.0909999999999999E-10</c:v>
                </c:pt>
                <c:pt idx="958">
                  <c:v>-9.0280000000000003E-10</c:v>
                </c:pt>
                <c:pt idx="959">
                  <c:v>-8.9659999999999999E-10</c:v>
                </c:pt>
                <c:pt idx="960">
                  <c:v>-8.9030000000000002E-10</c:v>
                </c:pt>
                <c:pt idx="961">
                  <c:v>-8.8409999999999998E-10</c:v>
                </c:pt>
                <c:pt idx="962">
                  <c:v>-8.7780000000000001E-10</c:v>
                </c:pt>
                <c:pt idx="963">
                  <c:v>-8.7159999999999997E-10</c:v>
                </c:pt>
                <c:pt idx="964">
                  <c:v>-8.653E-10</c:v>
                </c:pt>
                <c:pt idx="965">
                  <c:v>-8.5909999999999996E-10</c:v>
                </c:pt>
                <c:pt idx="966">
                  <c:v>-8.5279999999999999E-10</c:v>
                </c:pt>
                <c:pt idx="967">
                  <c:v>-8.4659999999999995E-10</c:v>
                </c:pt>
                <c:pt idx="968">
                  <c:v>-8.4029999999999998E-10</c:v>
                </c:pt>
                <c:pt idx="969">
                  <c:v>-8.3410000000000005E-10</c:v>
                </c:pt>
                <c:pt idx="970">
                  <c:v>-8.2779999999999997E-10</c:v>
                </c:pt>
                <c:pt idx="971">
                  <c:v>-8.2160000000000004E-10</c:v>
                </c:pt>
                <c:pt idx="972">
                  <c:v>-8.1529999999999997E-10</c:v>
                </c:pt>
                <c:pt idx="973">
                  <c:v>-8.0910000000000003E-10</c:v>
                </c:pt>
                <c:pt idx="974">
                  <c:v>-8.0279999999999996E-10</c:v>
                </c:pt>
                <c:pt idx="975">
                  <c:v>-7.9660000000000002E-10</c:v>
                </c:pt>
                <c:pt idx="976">
                  <c:v>-7.9029999999999995E-10</c:v>
                </c:pt>
                <c:pt idx="977">
                  <c:v>-7.8410000000000001E-10</c:v>
                </c:pt>
                <c:pt idx="978">
                  <c:v>-7.7780000000000004E-10</c:v>
                </c:pt>
                <c:pt idx="979">
                  <c:v>-7.716E-10</c:v>
                </c:pt>
                <c:pt idx="980">
                  <c:v>-7.6530000000000004E-10</c:v>
                </c:pt>
                <c:pt idx="981">
                  <c:v>-7.5909999999999999E-10</c:v>
                </c:pt>
                <c:pt idx="982">
                  <c:v>-7.5280000000000003E-10</c:v>
                </c:pt>
                <c:pt idx="983">
                  <c:v>-7.4659999999999999E-10</c:v>
                </c:pt>
                <c:pt idx="984">
                  <c:v>-7.4030000000000002E-10</c:v>
                </c:pt>
                <c:pt idx="985">
                  <c:v>-7.3409999999999998E-10</c:v>
                </c:pt>
                <c:pt idx="986">
                  <c:v>-7.2780000000000001E-10</c:v>
                </c:pt>
                <c:pt idx="987">
                  <c:v>-7.2159999999999997E-10</c:v>
                </c:pt>
                <c:pt idx="988">
                  <c:v>-7.153E-10</c:v>
                </c:pt>
                <c:pt idx="989">
                  <c:v>-7.0909999999999996E-10</c:v>
                </c:pt>
                <c:pt idx="990">
                  <c:v>-7.0279999999999999E-10</c:v>
                </c:pt>
                <c:pt idx="991">
                  <c:v>-6.9659999999999995E-10</c:v>
                </c:pt>
                <c:pt idx="992">
                  <c:v>-6.9029999999999998E-10</c:v>
                </c:pt>
                <c:pt idx="993">
                  <c:v>-6.8410000000000005E-10</c:v>
                </c:pt>
                <c:pt idx="994">
                  <c:v>-6.7779999999999998E-10</c:v>
                </c:pt>
                <c:pt idx="995">
                  <c:v>-6.7160000000000004E-10</c:v>
                </c:pt>
                <c:pt idx="996">
                  <c:v>-6.6529999999999997E-10</c:v>
                </c:pt>
                <c:pt idx="997">
                  <c:v>-6.5910000000000003E-10</c:v>
                </c:pt>
                <c:pt idx="998">
                  <c:v>-6.5279999999999996E-10</c:v>
                </c:pt>
                <c:pt idx="999">
                  <c:v>-6.4660000000000002E-10</c:v>
                </c:pt>
                <c:pt idx="1000">
                  <c:v>-6.4029999999999995E-10</c:v>
                </c:pt>
                <c:pt idx="1001">
                  <c:v>-6.3410000000000001E-10</c:v>
                </c:pt>
                <c:pt idx="1002">
                  <c:v>-6.2780000000000004E-10</c:v>
                </c:pt>
                <c:pt idx="1003">
                  <c:v>-6.216E-10</c:v>
                </c:pt>
                <c:pt idx="1004">
                  <c:v>-6.1530000000000004E-10</c:v>
                </c:pt>
                <c:pt idx="1005">
                  <c:v>-6.091E-10</c:v>
                </c:pt>
                <c:pt idx="1006">
                  <c:v>-6.0280000000000003E-10</c:v>
                </c:pt>
                <c:pt idx="1007">
                  <c:v>-5.9659999999999999E-10</c:v>
                </c:pt>
                <c:pt idx="1008">
                  <c:v>-5.9030000000000002E-10</c:v>
                </c:pt>
                <c:pt idx="1009">
                  <c:v>-5.8409999999999998E-10</c:v>
                </c:pt>
                <c:pt idx="1010">
                  <c:v>-5.7780000000000001E-10</c:v>
                </c:pt>
                <c:pt idx="1011">
                  <c:v>-5.7159999999999997E-10</c:v>
                </c:pt>
                <c:pt idx="1012">
                  <c:v>-5.653E-10</c:v>
                </c:pt>
                <c:pt idx="1013">
                  <c:v>-5.5909999999999996E-10</c:v>
                </c:pt>
                <c:pt idx="1014">
                  <c:v>-5.5279999999999999E-10</c:v>
                </c:pt>
                <c:pt idx="1015">
                  <c:v>-5.4659999999999995E-10</c:v>
                </c:pt>
                <c:pt idx="1016">
                  <c:v>-5.4029999999999999E-10</c:v>
                </c:pt>
                <c:pt idx="1017">
                  <c:v>-5.3410000000000005E-10</c:v>
                </c:pt>
                <c:pt idx="1018">
                  <c:v>-5.2779999999999998E-10</c:v>
                </c:pt>
                <c:pt idx="1019">
                  <c:v>-5.2160000000000004E-10</c:v>
                </c:pt>
                <c:pt idx="1020">
                  <c:v>-5.1529999999999997E-10</c:v>
                </c:pt>
                <c:pt idx="1021">
                  <c:v>-5.0910000000000003E-10</c:v>
                </c:pt>
                <c:pt idx="1022">
                  <c:v>-5.0279999999999996E-10</c:v>
                </c:pt>
                <c:pt idx="1023">
                  <c:v>-4.9660000000000002E-10</c:v>
                </c:pt>
                <c:pt idx="1024">
                  <c:v>-4.9029999999999995E-10</c:v>
                </c:pt>
                <c:pt idx="1025">
                  <c:v>-4.8410000000000001E-10</c:v>
                </c:pt>
                <c:pt idx="1026">
                  <c:v>-4.7780000000000005E-10</c:v>
                </c:pt>
                <c:pt idx="1027">
                  <c:v>-4.7160000000000001E-10</c:v>
                </c:pt>
                <c:pt idx="1028">
                  <c:v>-4.6529999999999999E-10</c:v>
                </c:pt>
                <c:pt idx="1029">
                  <c:v>-4.591E-10</c:v>
                </c:pt>
                <c:pt idx="1030">
                  <c:v>-4.5279999999999998E-10</c:v>
                </c:pt>
                <c:pt idx="1031">
                  <c:v>-4.4659999999999999E-10</c:v>
                </c:pt>
                <c:pt idx="1032">
                  <c:v>-4.4030000000000002E-10</c:v>
                </c:pt>
                <c:pt idx="1033">
                  <c:v>-4.3409999999999998E-10</c:v>
                </c:pt>
                <c:pt idx="1034">
                  <c:v>-4.2780000000000001E-10</c:v>
                </c:pt>
                <c:pt idx="1035">
                  <c:v>-4.2160000000000002E-10</c:v>
                </c:pt>
                <c:pt idx="1036">
                  <c:v>-4.153E-10</c:v>
                </c:pt>
                <c:pt idx="1037">
                  <c:v>-4.0910000000000001E-10</c:v>
                </c:pt>
                <c:pt idx="1038">
                  <c:v>-4.0279999999999999E-10</c:v>
                </c:pt>
                <c:pt idx="1039">
                  <c:v>-3.9660000000000001E-10</c:v>
                </c:pt>
                <c:pt idx="1040">
                  <c:v>-3.9029999999999999E-10</c:v>
                </c:pt>
                <c:pt idx="1041">
                  <c:v>-3.841E-10</c:v>
                </c:pt>
                <c:pt idx="1042">
                  <c:v>-3.7779999999999998E-10</c:v>
                </c:pt>
                <c:pt idx="1043">
                  <c:v>-3.7159999999999999E-10</c:v>
                </c:pt>
                <c:pt idx="1044">
                  <c:v>-3.6530000000000002E-10</c:v>
                </c:pt>
                <c:pt idx="1045">
                  <c:v>-3.5909999999999998E-10</c:v>
                </c:pt>
                <c:pt idx="1046">
                  <c:v>-3.5280000000000001E-10</c:v>
                </c:pt>
                <c:pt idx="1047">
                  <c:v>-3.4660000000000002E-10</c:v>
                </c:pt>
                <c:pt idx="1048">
                  <c:v>-3.403E-10</c:v>
                </c:pt>
                <c:pt idx="1049">
                  <c:v>-3.3410000000000001E-10</c:v>
                </c:pt>
                <c:pt idx="1050">
                  <c:v>-3.278E-10</c:v>
                </c:pt>
                <c:pt idx="1051">
                  <c:v>-3.2160000000000001E-10</c:v>
                </c:pt>
                <c:pt idx="1052">
                  <c:v>-3.1529999999999999E-10</c:v>
                </c:pt>
                <c:pt idx="1053">
                  <c:v>-3.091E-10</c:v>
                </c:pt>
                <c:pt idx="1054">
                  <c:v>-3.0279999999999998E-10</c:v>
                </c:pt>
                <c:pt idx="1055">
                  <c:v>-2.9659999999999999E-10</c:v>
                </c:pt>
                <c:pt idx="1056">
                  <c:v>-2.9030000000000002E-10</c:v>
                </c:pt>
                <c:pt idx="1057">
                  <c:v>-2.8409999999999998E-10</c:v>
                </c:pt>
                <c:pt idx="1058">
                  <c:v>-2.7780000000000001E-10</c:v>
                </c:pt>
                <c:pt idx="1059">
                  <c:v>-2.7160000000000002E-10</c:v>
                </c:pt>
                <c:pt idx="1060">
                  <c:v>-2.653E-10</c:v>
                </c:pt>
                <c:pt idx="1061">
                  <c:v>-2.5910000000000002E-10</c:v>
                </c:pt>
                <c:pt idx="1062">
                  <c:v>-2.528E-10</c:v>
                </c:pt>
                <c:pt idx="1063">
                  <c:v>-2.4660000000000001E-10</c:v>
                </c:pt>
                <c:pt idx="1064">
                  <c:v>-2.4029999999999999E-10</c:v>
                </c:pt>
                <c:pt idx="1065">
                  <c:v>-2.341E-10</c:v>
                </c:pt>
                <c:pt idx="1066">
                  <c:v>-2.278E-10</c:v>
                </c:pt>
                <c:pt idx="1067">
                  <c:v>-2.2159999999999999E-10</c:v>
                </c:pt>
                <c:pt idx="1068">
                  <c:v>-2.153E-10</c:v>
                </c:pt>
                <c:pt idx="1069">
                  <c:v>-2.0910000000000001E-10</c:v>
                </c:pt>
                <c:pt idx="1070">
                  <c:v>-2.0279999999999999E-10</c:v>
                </c:pt>
                <c:pt idx="1071">
                  <c:v>-1.966E-10</c:v>
                </c:pt>
                <c:pt idx="1072">
                  <c:v>-1.903E-10</c:v>
                </c:pt>
                <c:pt idx="1073">
                  <c:v>-1.8409999999999999E-10</c:v>
                </c:pt>
                <c:pt idx="1074">
                  <c:v>-1.778E-10</c:v>
                </c:pt>
                <c:pt idx="1075">
                  <c:v>-1.7160000000000001E-10</c:v>
                </c:pt>
                <c:pt idx="1076">
                  <c:v>-1.6529999999999999E-10</c:v>
                </c:pt>
                <c:pt idx="1077">
                  <c:v>-1.591E-10</c:v>
                </c:pt>
                <c:pt idx="1078">
                  <c:v>-1.528E-10</c:v>
                </c:pt>
                <c:pt idx="1079">
                  <c:v>-1.4659999999999999E-10</c:v>
                </c:pt>
                <c:pt idx="1080">
                  <c:v>-1.403E-10</c:v>
                </c:pt>
                <c:pt idx="1081">
                  <c:v>-1.3410000000000001E-10</c:v>
                </c:pt>
                <c:pt idx="1082">
                  <c:v>-1.2779999999999999E-10</c:v>
                </c:pt>
                <c:pt idx="1083">
                  <c:v>-1.216E-10</c:v>
                </c:pt>
                <c:pt idx="1084">
                  <c:v>-1.1530000000000001E-10</c:v>
                </c:pt>
                <c:pt idx="1085">
                  <c:v>-1.091E-10</c:v>
                </c:pt>
                <c:pt idx="1086">
                  <c:v>-1.028E-10</c:v>
                </c:pt>
                <c:pt idx="1087">
                  <c:v>-9.6599999999999995E-11</c:v>
                </c:pt>
                <c:pt idx="1088">
                  <c:v>-9.0300000000000001E-11</c:v>
                </c:pt>
                <c:pt idx="1089">
                  <c:v>-8.4099999999999999E-11</c:v>
                </c:pt>
                <c:pt idx="1090">
                  <c:v>-7.7800000000000005E-11</c:v>
                </c:pt>
                <c:pt idx="1091">
                  <c:v>-7.1600000000000003E-11</c:v>
                </c:pt>
                <c:pt idx="1092">
                  <c:v>-6.5299999999999997E-11</c:v>
                </c:pt>
                <c:pt idx="1093">
                  <c:v>-5.9099999999999995E-11</c:v>
                </c:pt>
                <c:pt idx="1094">
                  <c:v>-5.2800000000000001E-11</c:v>
                </c:pt>
                <c:pt idx="1095">
                  <c:v>-4.6599999999999999E-11</c:v>
                </c:pt>
                <c:pt idx="1096">
                  <c:v>-4.0299999999999999E-11</c:v>
                </c:pt>
                <c:pt idx="1097">
                  <c:v>-3.4099999999999997E-11</c:v>
                </c:pt>
                <c:pt idx="1098">
                  <c:v>-2.78E-11</c:v>
                </c:pt>
                <c:pt idx="1099">
                  <c:v>-2.1599999999999998E-11</c:v>
                </c:pt>
                <c:pt idx="1100">
                  <c:v>-1.5300000000000001E-11</c:v>
                </c:pt>
                <c:pt idx="1101">
                  <c:v>-9.0999999999999996E-12</c:v>
                </c:pt>
                <c:pt idx="1102">
                  <c:v>-2.8000000000000002E-12</c:v>
                </c:pt>
                <c:pt idx="1103">
                  <c:v>3.4000000000000001E-12</c:v>
                </c:pt>
                <c:pt idx="1104">
                  <c:v>9.6999999999999995E-12</c:v>
                </c:pt>
                <c:pt idx="1105">
                  <c:v>1.5900000000000001E-11</c:v>
                </c:pt>
                <c:pt idx="1106">
                  <c:v>2.2200000000000002E-11</c:v>
                </c:pt>
                <c:pt idx="1107">
                  <c:v>2.84E-11</c:v>
                </c:pt>
                <c:pt idx="1108">
                  <c:v>3.47E-11</c:v>
                </c:pt>
                <c:pt idx="1109">
                  <c:v>4.0900000000000002E-11</c:v>
                </c:pt>
                <c:pt idx="1110">
                  <c:v>4.7200000000000002E-11</c:v>
                </c:pt>
                <c:pt idx="1111">
                  <c:v>5.3399999999999998E-11</c:v>
                </c:pt>
                <c:pt idx="1112">
                  <c:v>5.9699999999999998E-11</c:v>
                </c:pt>
                <c:pt idx="1113">
                  <c:v>6.59E-11</c:v>
                </c:pt>
                <c:pt idx="1114">
                  <c:v>7.2199999999999994E-11</c:v>
                </c:pt>
                <c:pt idx="1115">
                  <c:v>7.8399999999999996E-11</c:v>
                </c:pt>
                <c:pt idx="1116">
                  <c:v>8.4700000000000002E-11</c:v>
                </c:pt>
                <c:pt idx="1117">
                  <c:v>9.0900000000000004E-11</c:v>
                </c:pt>
                <c:pt idx="1118">
                  <c:v>9.7199999999999998E-11</c:v>
                </c:pt>
                <c:pt idx="1119">
                  <c:v>1.034E-10</c:v>
                </c:pt>
                <c:pt idx="1120">
                  <c:v>1.0970000000000001E-10</c:v>
                </c:pt>
                <c:pt idx="1121">
                  <c:v>1.159E-10</c:v>
                </c:pt>
                <c:pt idx="1122">
                  <c:v>1.222E-10</c:v>
                </c:pt>
                <c:pt idx="1123">
                  <c:v>1.2839999999999999E-10</c:v>
                </c:pt>
                <c:pt idx="1124">
                  <c:v>1.3470000000000001E-10</c:v>
                </c:pt>
                <c:pt idx="1125">
                  <c:v>1.409E-10</c:v>
                </c:pt>
                <c:pt idx="1126">
                  <c:v>1.4719999999999999E-10</c:v>
                </c:pt>
                <c:pt idx="1127">
                  <c:v>1.5340000000000001E-10</c:v>
                </c:pt>
                <c:pt idx="1128">
                  <c:v>1.597E-10</c:v>
                </c:pt>
                <c:pt idx="1129">
                  <c:v>1.6589999999999999E-10</c:v>
                </c:pt>
                <c:pt idx="1130">
                  <c:v>1.7220000000000001E-10</c:v>
                </c:pt>
                <c:pt idx="1131">
                  <c:v>1.784E-10</c:v>
                </c:pt>
                <c:pt idx="1132">
                  <c:v>1.8469999999999999E-10</c:v>
                </c:pt>
                <c:pt idx="1133">
                  <c:v>1.9090000000000001E-10</c:v>
                </c:pt>
                <c:pt idx="1134">
                  <c:v>1.972E-10</c:v>
                </c:pt>
                <c:pt idx="1135">
                  <c:v>2.0339999999999999E-10</c:v>
                </c:pt>
                <c:pt idx="1136">
                  <c:v>2.0970000000000001E-10</c:v>
                </c:pt>
                <c:pt idx="1137">
                  <c:v>2.159E-10</c:v>
                </c:pt>
                <c:pt idx="1138">
                  <c:v>2.2219999999999999E-10</c:v>
                </c:pt>
                <c:pt idx="1139">
                  <c:v>2.2840000000000001E-10</c:v>
                </c:pt>
                <c:pt idx="1140">
                  <c:v>2.3469999999999998E-10</c:v>
                </c:pt>
                <c:pt idx="1141">
                  <c:v>2.4090000000000002E-10</c:v>
                </c:pt>
                <c:pt idx="1142">
                  <c:v>2.4719999999999998E-10</c:v>
                </c:pt>
                <c:pt idx="1143">
                  <c:v>2.5340000000000002E-10</c:v>
                </c:pt>
                <c:pt idx="1144">
                  <c:v>2.5969999999999999E-10</c:v>
                </c:pt>
                <c:pt idx="1145">
                  <c:v>2.6589999999999998E-10</c:v>
                </c:pt>
                <c:pt idx="1146">
                  <c:v>2.722E-10</c:v>
                </c:pt>
                <c:pt idx="1147">
                  <c:v>2.7839999999999999E-10</c:v>
                </c:pt>
                <c:pt idx="1148">
                  <c:v>2.8470000000000001E-10</c:v>
                </c:pt>
                <c:pt idx="1149">
                  <c:v>2.909E-10</c:v>
                </c:pt>
                <c:pt idx="1150">
                  <c:v>2.9720000000000002E-10</c:v>
                </c:pt>
                <c:pt idx="1151">
                  <c:v>3.0340000000000001E-10</c:v>
                </c:pt>
                <c:pt idx="1152">
                  <c:v>3.0969999999999997E-10</c:v>
                </c:pt>
                <c:pt idx="1153">
                  <c:v>3.1590000000000002E-10</c:v>
                </c:pt>
                <c:pt idx="1154">
                  <c:v>3.2219999999999998E-10</c:v>
                </c:pt>
                <c:pt idx="1155">
                  <c:v>3.2840000000000002E-10</c:v>
                </c:pt>
                <c:pt idx="1156">
                  <c:v>3.3469999999999999E-10</c:v>
                </c:pt>
                <c:pt idx="1157">
                  <c:v>3.4089999999999998E-10</c:v>
                </c:pt>
                <c:pt idx="1158">
                  <c:v>3.472E-10</c:v>
                </c:pt>
                <c:pt idx="1159">
                  <c:v>3.5339999999999999E-10</c:v>
                </c:pt>
                <c:pt idx="1160">
                  <c:v>3.5970000000000001E-10</c:v>
                </c:pt>
                <c:pt idx="1161">
                  <c:v>3.659E-10</c:v>
                </c:pt>
                <c:pt idx="1162">
                  <c:v>3.7220000000000002E-10</c:v>
                </c:pt>
                <c:pt idx="1163">
                  <c:v>3.7840000000000001E-10</c:v>
                </c:pt>
                <c:pt idx="1164">
                  <c:v>3.8469999999999997E-10</c:v>
                </c:pt>
                <c:pt idx="1165">
                  <c:v>3.9090000000000001E-10</c:v>
                </c:pt>
                <c:pt idx="1166">
                  <c:v>3.9719999999999998E-10</c:v>
                </c:pt>
                <c:pt idx="1167">
                  <c:v>4.0340000000000002E-10</c:v>
                </c:pt>
                <c:pt idx="1168">
                  <c:v>4.0969999999999999E-10</c:v>
                </c:pt>
                <c:pt idx="1169">
                  <c:v>4.1589999999999998E-10</c:v>
                </c:pt>
                <c:pt idx="1170">
                  <c:v>4.222E-10</c:v>
                </c:pt>
                <c:pt idx="1171">
                  <c:v>4.2839999999999999E-10</c:v>
                </c:pt>
                <c:pt idx="1172">
                  <c:v>4.3470000000000001E-10</c:v>
                </c:pt>
                <c:pt idx="1173">
                  <c:v>4.409E-10</c:v>
                </c:pt>
                <c:pt idx="1174">
                  <c:v>4.4720000000000002E-10</c:v>
                </c:pt>
                <c:pt idx="1175">
                  <c:v>4.5340000000000001E-10</c:v>
                </c:pt>
                <c:pt idx="1176">
                  <c:v>4.5970000000000003E-10</c:v>
                </c:pt>
                <c:pt idx="1177">
                  <c:v>4.6590000000000001E-10</c:v>
                </c:pt>
                <c:pt idx="1178">
                  <c:v>4.7219999999999998E-10</c:v>
                </c:pt>
                <c:pt idx="1179">
                  <c:v>4.7840000000000002E-10</c:v>
                </c:pt>
                <c:pt idx="1180">
                  <c:v>4.8469999999999999E-10</c:v>
                </c:pt>
                <c:pt idx="1181">
                  <c:v>4.9090000000000003E-10</c:v>
                </c:pt>
                <c:pt idx="1182">
                  <c:v>4.972E-10</c:v>
                </c:pt>
                <c:pt idx="1183">
                  <c:v>5.0340000000000004E-10</c:v>
                </c:pt>
                <c:pt idx="1184">
                  <c:v>5.0970000000000001E-10</c:v>
                </c:pt>
                <c:pt idx="1185">
                  <c:v>5.1590000000000005E-10</c:v>
                </c:pt>
                <c:pt idx="1186">
                  <c:v>5.2220000000000002E-10</c:v>
                </c:pt>
                <c:pt idx="1187">
                  <c:v>5.2839999999999995E-10</c:v>
                </c:pt>
                <c:pt idx="1188">
                  <c:v>5.3470000000000003E-10</c:v>
                </c:pt>
                <c:pt idx="1189">
                  <c:v>5.4089999999999996E-10</c:v>
                </c:pt>
                <c:pt idx="1190">
                  <c:v>5.4720000000000003E-10</c:v>
                </c:pt>
                <c:pt idx="1191">
                  <c:v>5.5339999999999997E-10</c:v>
                </c:pt>
                <c:pt idx="1192">
                  <c:v>5.5970000000000004E-10</c:v>
                </c:pt>
                <c:pt idx="1193">
                  <c:v>5.6589999999999998E-10</c:v>
                </c:pt>
                <c:pt idx="1194">
                  <c:v>5.7220000000000005E-10</c:v>
                </c:pt>
                <c:pt idx="1195">
                  <c:v>5.7839999999999999E-10</c:v>
                </c:pt>
                <c:pt idx="1196">
                  <c:v>5.8469999999999996E-10</c:v>
                </c:pt>
                <c:pt idx="1197">
                  <c:v>5.909E-10</c:v>
                </c:pt>
                <c:pt idx="1198">
                  <c:v>5.9719999999999996E-10</c:v>
                </c:pt>
                <c:pt idx="1199">
                  <c:v>6.034E-10</c:v>
                </c:pt>
                <c:pt idx="1200">
                  <c:v>6.0969999999999997E-10</c:v>
                </c:pt>
                <c:pt idx="1201">
                  <c:v>6.1590000000000001E-10</c:v>
                </c:pt>
                <c:pt idx="1202">
                  <c:v>6.2219999999999998E-10</c:v>
                </c:pt>
                <c:pt idx="1203">
                  <c:v>6.2840000000000002E-10</c:v>
                </c:pt>
                <c:pt idx="1204">
                  <c:v>6.3469999999999999E-10</c:v>
                </c:pt>
                <c:pt idx="1205">
                  <c:v>6.4090000000000003E-10</c:v>
                </c:pt>
                <c:pt idx="1206">
                  <c:v>6.472E-10</c:v>
                </c:pt>
                <c:pt idx="1207">
                  <c:v>6.5340000000000004E-10</c:v>
                </c:pt>
                <c:pt idx="1208">
                  <c:v>6.5970000000000001E-10</c:v>
                </c:pt>
                <c:pt idx="1209">
                  <c:v>6.6590000000000005E-10</c:v>
                </c:pt>
                <c:pt idx="1210">
                  <c:v>6.7220000000000002E-10</c:v>
                </c:pt>
                <c:pt idx="1211">
                  <c:v>6.7839999999999995E-10</c:v>
                </c:pt>
                <c:pt idx="1212">
                  <c:v>6.8470000000000002E-10</c:v>
                </c:pt>
                <c:pt idx="1213">
                  <c:v>6.9089999999999996E-10</c:v>
                </c:pt>
                <c:pt idx="1214">
                  <c:v>6.9720000000000003E-10</c:v>
                </c:pt>
                <c:pt idx="1215">
                  <c:v>7.0339999999999997E-10</c:v>
                </c:pt>
                <c:pt idx="1216">
                  <c:v>7.0970000000000004E-10</c:v>
                </c:pt>
                <c:pt idx="1217">
                  <c:v>7.1589999999999998E-10</c:v>
                </c:pt>
                <c:pt idx="1218">
                  <c:v>7.2220000000000005E-10</c:v>
                </c:pt>
                <c:pt idx="1219">
                  <c:v>7.2839999999999999E-10</c:v>
                </c:pt>
                <c:pt idx="1220">
                  <c:v>7.3469999999999995E-10</c:v>
                </c:pt>
                <c:pt idx="1221">
                  <c:v>7.409E-10</c:v>
                </c:pt>
                <c:pt idx="1222">
                  <c:v>7.4719999999999996E-10</c:v>
                </c:pt>
                <c:pt idx="1223">
                  <c:v>7.534E-10</c:v>
                </c:pt>
                <c:pt idx="1224">
                  <c:v>7.5969999999999997E-10</c:v>
                </c:pt>
                <c:pt idx="1225">
                  <c:v>7.6590000000000001E-10</c:v>
                </c:pt>
                <c:pt idx="1226">
                  <c:v>7.7219999999999998E-10</c:v>
                </c:pt>
                <c:pt idx="1227">
                  <c:v>7.7840000000000002E-10</c:v>
                </c:pt>
                <c:pt idx="1228">
                  <c:v>7.8469999999999999E-10</c:v>
                </c:pt>
                <c:pt idx="1229">
                  <c:v>7.9090000000000003E-10</c:v>
                </c:pt>
                <c:pt idx="1230">
                  <c:v>7.972E-10</c:v>
                </c:pt>
                <c:pt idx="1231">
                  <c:v>8.0340000000000004E-10</c:v>
                </c:pt>
                <c:pt idx="1232">
                  <c:v>8.0970000000000001E-10</c:v>
                </c:pt>
                <c:pt idx="1233">
                  <c:v>8.1590000000000005E-10</c:v>
                </c:pt>
                <c:pt idx="1234">
                  <c:v>8.2220000000000001E-10</c:v>
                </c:pt>
                <c:pt idx="1235">
                  <c:v>8.2839999999999995E-10</c:v>
                </c:pt>
                <c:pt idx="1236">
                  <c:v>8.3470000000000002E-10</c:v>
                </c:pt>
                <c:pt idx="1237">
                  <c:v>8.4089999999999996E-10</c:v>
                </c:pt>
                <c:pt idx="1238">
                  <c:v>8.4720000000000003E-10</c:v>
                </c:pt>
                <c:pt idx="1239">
                  <c:v>8.5339999999999997E-10</c:v>
                </c:pt>
                <c:pt idx="1240">
                  <c:v>8.5970000000000004E-10</c:v>
                </c:pt>
                <c:pt idx="1241">
                  <c:v>8.6589999999999998E-10</c:v>
                </c:pt>
                <c:pt idx="1242">
                  <c:v>8.7220000000000005E-10</c:v>
                </c:pt>
                <c:pt idx="1243">
                  <c:v>8.7839999999999999E-10</c:v>
                </c:pt>
                <c:pt idx="1244">
                  <c:v>8.8469999999999995E-10</c:v>
                </c:pt>
                <c:pt idx="1245">
                  <c:v>8.9089999999999999E-10</c:v>
                </c:pt>
                <c:pt idx="1246">
                  <c:v>8.9719999999999996E-10</c:v>
                </c:pt>
                <c:pt idx="1247">
                  <c:v>9.034E-10</c:v>
                </c:pt>
                <c:pt idx="1248">
                  <c:v>9.0969999999999997E-10</c:v>
                </c:pt>
                <c:pt idx="1249">
                  <c:v>9.1590000000000001E-10</c:v>
                </c:pt>
                <c:pt idx="1250">
                  <c:v>9.2219999999999998E-10</c:v>
                </c:pt>
                <c:pt idx="1251">
                  <c:v>9.2840000000000002E-10</c:v>
                </c:pt>
                <c:pt idx="1252">
                  <c:v>9.3470000000000009E-10</c:v>
                </c:pt>
                <c:pt idx="1253">
                  <c:v>9.4089999999999993E-10</c:v>
                </c:pt>
                <c:pt idx="1254">
                  <c:v>9.472E-10</c:v>
                </c:pt>
                <c:pt idx="1255">
                  <c:v>9.5340000000000004E-10</c:v>
                </c:pt>
                <c:pt idx="1256">
                  <c:v>9.596999999999999E-10</c:v>
                </c:pt>
                <c:pt idx="1257">
                  <c:v>9.6589999999999994E-10</c:v>
                </c:pt>
                <c:pt idx="1258">
                  <c:v>9.7220000000000001E-10</c:v>
                </c:pt>
                <c:pt idx="1259">
                  <c:v>9.7840000000000005E-10</c:v>
                </c:pt>
                <c:pt idx="1260">
                  <c:v>9.8469999999999992E-10</c:v>
                </c:pt>
                <c:pt idx="1261">
                  <c:v>9.9089999999999996E-10</c:v>
                </c:pt>
                <c:pt idx="1262">
                  <c:v>9.9720000000000003E-10</c:v>
                </c:pt>
                <c:pt idx="1263">
                  <c:v>1.0034000000000001E-9</c:v>
                </c:pt>
                <c:pt idx="1264">
                  <c:v>1.0096999999999999E-9</c:v>
                </c:pt>
                <c:pt idx="1265">
                  <c:v>1.0159E-9</c:v>
                </c:pt>
                <c:pt idx="1266">
                  <c:v>1.0222E-9</c:v>
                </c:pt>
                <c:pt idx="1267">
                  <c:v>1.0284000000000001E-9</c:v>
                </c:pt>
                <c:pt idx="1268">
                  <c:v>1.0347E-9</c:v>
                </c:pt>
                <c:pt idx="1269">
                  <c:v>1.0409E-9</c:v>
                </c:pt>
                <c:pt idx="1270">
                  <c:v>1.0472000000000001E-9</c:v>
                </c:pt>
                <c:pt idx="1271">
                  <c:v>1.0533999999999999E-9</c:v>
                </c:pt>
                <c:pt idx="1272">
                  <c:v>1.0597E-9</c:v>
                </c:pt>
                <c:pt idx="1273">
                  <c:v>1.0659E-9</c:v>
                </c:pt>
                <c:pt idx="1274">
                  <c:v>1.0722000000000001E-9</c:v>
                </c:pt>
                <c:pt idx="1275">
                  <c:v>1.0783999999999999E-9</c:v>
                </c:pt>
                <c:pt idx="1276">
                  <c:v>1.0847E-9</c:v>
                </c:pt>
                <c:pt idx="1277">
                  <c:v>1.0909E-9</c:v>
                </c:pt>
                <c:pt idx="1278">
                  <c:v>1.0972000000000001E-9</c:v>
                </c:pt>
                <c:pt idx="1279">
                  <c:v>1.1033999999999999E-9</c:v>
                </c:pt>
                <c:pt idx="1280">
                  <c:v>1.1097E-9</c:v>
                </c:pt>
                <c:pt idx="1281">
                  <c:v>1.1159E-9</c:v>
                </c:pt>
                <c:pt idx="1282">
                  <c:v>1.1221999999999999E-9</c:v>
                </c:pt>
                <c:pt idx="1283">
                  <c:v>1.1283999999999999E-9</c:v>
                </c:pt>
                <c:pt idx="1284">
                  <c:v>1.1347E-9</c:v>
                </c:pt>
                <c:pt idx="1285">
                  <c:v>1.1409000000000001E-9</c:v>
                </c:pt>
                <c:pt idx="1286">
                  <c:v>1.1471999999999999E-9</c:v>
                </c:pt>
                <c:pt idx="1287">
                  <c:v>1.1534E-9</c:v>
                </c:pt>
                <c:pt idx="1288">
                  <c:v>1.1597E-9</c:v>
                </c:pt>
                <c:pt idx="1289">
                  <c:v>1.1659000000000001E-9</c:v>
                </c:pt>
                <c:pt idx="1290">
                  <c:v>1.1721999999999999E-9</c:v>
                </c:pt>
                <c:pt idx="1291">
                  <c:v>1.1784E-9</c:v>
                </c:pt>
                <c:pt idx="1292">
                  <c:v>1.1847000000000001E-9</c:v>
                </c:pt>
                <c:pt idx="1293">
                  <c:v>1.1909000000000001E-9</c:v>
                </c:pt>
                <c:pt idx="1294">
                  <c:v>1.1972E-9</c:v>
                </c:pt>
                <c:pt idx="1295">
                  <c:v>1.2034E-9</c:v>
                </c:pt>
                <c:pt idx="1296">
                  <c:v>1.2097000000000001E-9</c:v>
                </c:pt>
                <c:pt idx="1297">
                  <c:v>1.2158999999999999E-9</c:v>
                </c:pt>
                <c:pt idx="1298">
                  <c:v>1.2222E-9</c:v>
                </c:pt>
                <c:pt idx="1299">
                  <c:v>1.2284E-9</c:v>
                </c:pt>
                <c:pt idx="1300">
                  <c:v>1.2347000000000001E-9</c:v>
                </c:pt>
                <c:pt idx="1301">
                  <c:v>1.2408999999999999E-9</c:v>
                </c:pt>
                <c:pt idx="1302">
                  <c:v>1.2472E-9</c:v>
                </c:pt>
                <c:pt idx="1303">
                  <c:v>1.2534E-9</c:v>
                </c:pt>
                <c:pt idx="1304">
                  <c:v>1.2596999999999999E-9</c:v>
                </c:pt>
                <c:pt idx="1305">
                  <c:v>1.2658999999999999E-9</c:v>
                </c:pt>
                <c:pt idx="1306">
                  <c:v>1.2722E-9</c:v>
                </c:pt>
                <c:pt idx="1307">
                  <c:v>1.2784000000000001E-9</c:v>
                </c:pt>
                <c:pt idx="1308">
                  <c:v>1.2846999999999999E-9</c:v>
                </c:pt>
                <c:pt idx="1309">
                  <c:v>1.2909E-9</c:v>
                </c:pt>
                <c:pt idx="1310">
                  <c:v>1.2972E-9</c:v>
                </c:pt>
                <c:pt idx="1311">
                  <c:v>1.3034000000000001E-9</c:v>
                </c:pt>
                <c:pt idx="1312">
                  <c:v>1.3096999999999999E-9</c:v>
                </c:pt>
                <c:pt idx="1313">
                  <c:v>1.3159E-9</c:v>
                </c:pt>
                <c:pt idx="1314">
                  <c:v>1.3222E-9</c:v>
                </c:pt>
                <c:pt idx="1315">
                  <c:v>1.3284000000000001E-9</c:v>
                </c:pt>
                <c:pt idx="1316">
                  <c:v>1.3347E-9</c:v>
                </c:pt>
                <c:pt idx="1317">
                  <c:v>1.3409E-9</c:v>
                </c:pt>
                <c:pt idx="1318">
                  <c:v>1.3472000000000001E-9</c:v>
                </c:pt>
                <c:pt idx="1319">
                  <c:v>1.3533999999999999E-9</c:v>
                </c:pt>
                <c:pt idx="1320">
                  <c:v>1.3597E-9</c:v>
                </c:pt>
                <c:pt idx="1321">
                  <c:v>1.3659E-9</c:v>
                </c:pt>
                <c:pt idx="1322">
                  <c:v>1.3722000000000001E-9</c:v>
                </c:pt>
                <c:pt idx="1323">
                  <c:v>1.3783999999999999E-9</c:v>
                </c:pt>
                <c:pt idx="1324">
                  <c:v>1.3847E-9</c:v>
                </c:pt>
                <c:pt idx="1325">
                  <c:v>1.3909E-9</c:v>
                </c:pt>
                <c:pt idx="1326">
                  <c:v>1.3972000000000001E-9</c:v>
                </c:pt>
                <c:pt idx="1327">
                  <c:v>1.4033999999999999E-9</c:v>
                </c:pt>
                <c:pt idx="1328">
                  <c:v>1.4097E-9</c:v>
                </c:pt>
                <c:pt idx="1329">
                  <c:v>1.4159E-9</c:v>
                </c:pt>
                <c:pt idx="1330">
                  <c:v>1.4221999999999999E-9</c:v>
                </c:pt>
                <c:pt idx="1331">
                  <c:v>1.4283999999999999E-9</c:v>
                </c:pt>
                <c:pt idx="1332">
                  <c:v>1.4347E-9</c:v>
                </c:pt>
                <c:pt idx="1333">
                  <c:v>1.4409000000000001E-9</c:v>
                </c:pt>
                <c:pt idx="1334">
                  <c:v>1.4471999999999999E-9</c:v>
                </c:pt>
                <c:pt idx="1335">
                  <c:v>1.4534E-9</c:v>
                </c:pt>
                <c:pt idx="1336">
                  <c:v>1.4597E-9</c:v>
                </c:pt>
                <c:pt idx="1337">
                  <c:v>1.4659000000000001E-9</c:v>
                </c:pt>
                <c:pt idx="1338">
                  <c:v>1.4721999999999999E-9</c:v>
                </c:pt>
                <c:pt idx="1339">
                  <c:v>1.4784E-9</c:v>
                </c:pt>
                <c:pt idx="1340">
                  <c:v>1.4847000000000001E-9</c:v>
                </c:pt>
                <c:pt idx="1341">
                  <c:v>1.4909000000000001E-9</c:v>
                </c:pt>
                <c:pt idx="1342">
                  <c:v>1.4972E-9</c:v>
                </c:pt>
                <c:pt idx="1343">
                  <c:v>1.5034E-9</c:v>
                </c:pt>
                <c:pt idx="1344">
                  <c:v>1.5097000000000001E-9</c:v>
                </c:pt>
                <c:pt idx="1345">
                  <c:v>1.5158999999999999E-9</c:v>
                </c:pt>
                <c:pt idx="1346">
                  <c:v>1.5222E-9</c:v>
                </c:pt>
                <c:pt idx="1347">
                  <c:v>1.5284E-9</c:v>
                </c:pt>
                <c:pt idx="1348">
                  <c:v>1.5347000000000001E-9</c:v>
                </c:pt>
                <c:pt idx="1349">
                  <c:v>1.5408999999999999E-9</c:v>
                </c:pt>
                <c:pt idx="1350">
                  <c:v>1.5472E-9</c:v>
                </c:pt>
                <c:pt idx="1351">
                  <c:v>1.5534E-9</c:v>
                </c:pt>
                <c:pt idx="1352">
                  <c:v>1.5596999999999999E-9</c:v>
                </c:pt>
                <c:pt idx="1353">
                  <c:v>1.5658999999999999E-9</c:v>
                </c:pt>
                <c:pt idx="1354">
                  <c:v>1.5722E-9</c:v>
                </c:pt>
                <c:pt idx="1355">
                  <c:v>1.5784000000000001E-9</c:v>
                </c:pt>
                <c:pt idx="1356">
                  <c:v>1.5846999999999999E-9</c:v>
                </c:pt>
                <c:pt idx="1357">
                  <c:v>1.5909E-9</c:v>
                </c:pt>
                <c:pt idx="1358">
                  <c:v>1.5972E-9</c:v>
                </c:pt>
                <c:pt idx="1359">
                  <c:v>1.6034000000000001E-9</c:v>
                </c:pt>
                <c:pt idx="1360">
                  <c:v>1.6096999999999999E-9</c:v>
                </c:pt>
                <c:pt idx="1361">
                  <c:v>1.6159E-9</c:v>
                </c:pt>
                <c:pt idx="1362">
                  <c:v>1.6222E-9</c:v>
                </c:pt>
                <c:pt idx="1363">
                  <c:v>1.6284000000000001E-9</c:v>
                </c:pt>
                <c:pt idx="1364">
                  <c:v>1.6346999999999999E-9</c:v>
                </c:pt>
                <c:pt idx="1365">
                  <c:v>1.6409E-9</c:v>
                </c:pt>
                <c:pt idx="1366">
                  <c:v>1.6472000000000001E-9</c:v>
                </c:pt>
                <c:pt idx="1367">
                  <c:v>1.6534000000000001E-9</c:v>
                </c:pt>
                <c:pt idx="1368">
                  <c:v>1.6597E-9</c:v>
                </c:pt>
                <c:pt idx="1369">
                  <c:v>1.6659E-9</c:v>
                </c:pt>
                <c:pt idx="1370">
                  <c:v>1.6722000000000001E-9</c:v>
                </c:pt>
                <c:pt idx="1371">
                  <c:v>1.6783999999999999E-9</c:v>
                </c:pt>
                <c:pt idx="1372">
                  <c:v>1.6847E-9</c:v>
                </c:pt>
                <c:pt idx="1373">
                  <c:v>1.6909E-9</c:v>
                </c:pt>
                <c:pt idx="1374">
                  <c:v>1.6972000000000001E-9</c:v>
                </c:pt>
                <c:pt idx="1375">
                  <c:v>1.7033999999999999E-9</c:v>
                </c:pt>
                <c:pt idx="1376">
                  <c:v>1.7097E-9</c:v>
                </c:pt>
                <c:pt idx="1377">
                  <c:v>1.7159E-9</c:v>
                </c:pt>
                <c:pt idx="1378">
                  <c:v>1.7221999999999999E-9</c:v>
                </c:pt>
                <c:pt idx="1379">
                  <c:v>1.7283999999999999E-9</c:v>
                </c:pt>
                <c:pt idx="1380">
                  <c:v>1.7347E-9</c:v>
                </c:pt>
                <c:pt idx="1381">
                  <c:v>1.7409000000000001E-9</c:v>
                </c:pt>
                <c:pt idx="1382">
                  <c:v>1.7471999999999999E-9</c:v>
                </c:pt>
                <c:pt idx="1383">
                  <c:v>1.7534E-9</c:v>
                </c:pt>
                <c:pt idx="1384">
                  <c:v>1.7597E-9</c:v>
                </c:pt>
                <c:pt idx="1385">
                  <c:v>1.7659000000000001E-9</c:v>
                </c:pt>
                <c:pt idx="1386">
                  <c:v>1.7721999999999999E-9</c:v>
                </c:pt>
                <c:pt idx="1387">
                  <c:v>1.7784E-9</c:v>
                </c:pt>
                <c:pt idx="1388">
                  <c:v>1.7847000000000001E-9</c:v>
                </c:pt>
                <c:pt idx="1389">
                  <c:v>1.7909000000000001E-9</c:v>
                </c:pt>
                <c:pt idx="1390">
                  <c:v>1.7972E-9</c:v>
                </c:pt>
                <c:pt idx="1391">
                  <c:v>1.8034E-9</c:v>
                </c:pt>
                <c:pt idx="1392">
                  <c:v>1.8097000000000001E-9</c:v>
                </c:pt>
                <c:pt idx="1393">
                  <c:v>1.8158999999999999E-9</c:v>
                </c:pt>
                <c:pt idx="1394">
                  <c:v>1.8222E-9</c:v>
                </c:pt>
                <c:pt idx="1395">
                  <c:v>1.8284E-9</c:v>
                </c:pt>
                <c:pt idx="1396">
                  <c:v>1.8347000000000001E-9</c:v>
                </c:pt>
                <c:pt idx="1397">
                  <c:v>1.8408999999999999E-9</c:v>
                </c:pt>
                <c:pt idx="1398">
                  <c:v>1.8472E-9</c:v>
                </c:pt>
                <c:pt idx="1399">
                  <c:v>1.8534E-9</c:v>
                </c:pt>
                <c:pt idx="1400">
                  <c:v>1.8597000000000001E-9</c:v>
                </c:pt>
                <c:pt idx="1401">
                  <c:v>1.8658999999999999E-9</c:v>
                </c:pt>
                <c:pt idx="1402">
                  <c:v>1.8721999999999998E-9</c:v>
                </c:pt>
                <c:pt idx="1403">
                  <c:v>1.8784E-9</c:v>
                </c:pt>
                <c:pt idx="1404">
                  <c:v>1.8846999999999999E-9</c:v>
                </c:pt>
                <c:pt idx="1405">
                  <c:v>1.8909000000000002E-9</c:v>
                </c:pt>
                <c:pt idx="1406">
                  <c:v>1.8972E-9</c:v>
                </c:pt>
                <c:pt idx="1407">
                  <c:v>1.9033999999999999E-9</c:v>
                </c:pt>
                <c:pt idx="1408">
                  <c:v>1.9097000000000001E-9</c:v>
                </c:pt>
                <c:pt idx="1409">
                  <c:v>1.9159E-9</c:v>
                </c:pt>
                <c:pt idx="1410">
                  <c:v>1.9221999999999998E-9</c:v>
                </c:pt>
                <c:pt idx="1411">
                  <c:v>1.9284000000000001E-9</c:v>
                </c:pt>
                <c:pt idx="1412">
                  <c:v>1.9346999999999999E-9</c:v>
                </c:pt>
                <c:pt idx="1413">
                  <c:v>1.9409000000000002E-9</c:v>
                </c:pt>
                <c:pt idx="1414">
                  <c:v>1.9472000000000001E-9</c:v>
                </c:pt>
                <c:pt idx="1415">
                  <c:v>1.9533999999999999E-9</c:v>
                </c:pt>
                <c:pt idx="1416">
                  <c:v>1.9597000000000002E-9</c:v>
                </c:pt>
                <c:pt idx="1417">
                  <c:v>1.9659E-9</c:v>
                </c:pt>
                <c:pt idx="1418">
                  <c:v>1.9721999999999999E-9</c:v>
                </c:pt>
                <c:pt idx="1419">
                  <c:v>1.9784000000000001E-9</c:v>
                </c:pt>
                <c:pt idx="1420">
                  <c:v>1.9847E-9</c:v>
                </c:pt>
                <c:pt idx="1421">
                  <c:v>1.9908999999999998E-9</c:v>
                </c:pt>
                <c:pt idx="1422">
                  <c:v>1.9972000000000001E-9</c:v>
                </c:pt>
                <c:pt idx="1423">
                  <c:v>2.0033999999999999E-9</c:v>
                </c:pt>
                <c:pt idx="1424">
                  <c:v>2.0097000000000002E-9</c:v>
                </c:pt>
                <c:pt idx="1425">
                  <c:v>2.0159E-9</c:v>
                </c:pt>
                <c:pt idx="1426">
                  <c:v>2.0221999999999999E-9</c:v>
                </c:pt>
                <c:pt idx="1427">
                  <c:v>2.0284000000000002E-9</c:v>
                </c:pt>
                <c:pt idx="1428">
                  <c:v>2.0347E-9</c:v>
                </c:pt>
                <c:pt idx="1429">
                  <c:v>2.0408999999999998E-9</c:v>
                </c:pt>
                <c:pt idx="1430">
                  <c:v>2.0472000000000001E-9</c:v>
                </c:pt>
                <c:pt idx="1431">
                  <c:v>2.0534E-9</c:v>
                </c:pt>
                <c:pt idx="1432">
                  <c:v>2.0596999999999998E-9</c:v>
                </c:pt>
                <c:pt idx="1433">
                  <c:v>2.0659000000000001E-9</c:v>
                </c:pt>
                <c:pt idx="1434">
                  <c:v>2.0721999999999999E-9</c:v>
                </c:pt>
                <c:pt idx="1435">
                  <c:v>2.0784000000000002E-9</c:v>
                </c:pt>
                <c:pt idx="1436">
                  <c:v>2.0847E-9</c:v>
                </c:pt>
                <c:pt idx="1437">
                  <c:v>2.0908999999999999E-9</c:v>
                </c:pt>
                <c:pt idx="1438">
                  <c:v>2.0972000000000002E-9</c:v>
                </c:pt>
                <c:pt idx="1439">
                  <c:v>2.1034E-9</c:v>
                </c:pt>
                <c:pt idx="1440">
                  <c:v>2.1096999999999999E-9</c:v>
                </c:pt>
                <c:pt idx="1441">
                  <c:v>2.1159000000000001E-9</c:v>
                </c:pt>
                <c:pt idx="1442">
                  <c:v>2.1222E-9</c:v>
                </c:pt>
                <c:pt idx="1443">
                  <c:v>2.1283999999999998E-9</c:v>
                </c:pt>
                <c:pt idx="1444">
                  <c:v>2.1347000000000001E-9</c:v>
                </c:pt>
                <c:pt idx="1445">
                  <c:v>2.1408999999999999E-9</c:v>
                </c:pt>
                <c:pt idx="1446">
                  <c:v>2.1472000000000002E-9</c:v>
                </c:pt>
                <c:pt idx="1447">
                  <c:v>2.1534E-9</c:v>
                </c:pt>
                <c:pt idx="1448">
                  <c:v>2.1596999999999999E-9</c:v>
                </c:pt>
                <c:pt idx="1449">
                  <c:v>2.1659000000000001E-9</c:v>
                </c:pt>
                <c:pt idx="1450">
                  <c:v>2.1722E-9</c:v>
                </c:pt>
                <c:pt idx="1451">
                  <c:v>2.1783999999999998E-9</c:v>
                </c:pt>
                <c:pt idx="1452">
                  <c:v>2.1847000000000001E-9</c:v>
                </c:pt>
                <c:pt idx="1453">
                  <c:v>2.1909E-9</c:v>
                </c:pt>
                <c:pt idx="1454">
                  <c:v>2.1971999999999998E-9</c:v>
                </c:pt>
                <c:pt idx="1455">
                  <c:v>2.2034000000000001E-9</c:v>
                </c:pt>
                <c:pt idx="1456">
                  <c:v>2.2096999999999999E-9</c:v>
                </c:pt>
                <c:pt idx="1457">
                  <c:v>2.2159000000000002E-9</c:v>
                </c:pt>
                <c:pt idx="1458">
                  <c:v>2.2222E-9</c:v>
                </c:pt>
                <c:pt idx="1459">
                  <c:v>2.2283999999999999E-9</c:v>
                </c:pt>
                <c:pt idx="1460">
                  <c:v>2.2347000000000002E-9</c:v>
                </c:pt>
                <c:pt idx="1461">
                  <c:v>2.2409E-9</c:v>
                </c:pt>
                <c:pt idx="1462">
                  <c:v>2.2471999999999998E-9</c:v>
                </c:pt>
                <c:pt idx="1463">
                  <c:v>2.2534000000000001E-9</c:v>
                </c:pt>
                <c:pt idx="1464">
                  <c:v>2.2597E-9</c:v>
                </c:pt>
                <c:pt idx="1465">
                  <c:v>2.2658999999999998E-9</c:v>
                </c:pt>
                <c:pt idx="1466">
                  <c:v>2.2722000000000001E-9</c:v>
                </c:pt>
                <c:pt idx="1467">
                  <c:v>2.2783999999999999E-9</c:v>
                </c:pt>
                <c:pt idx="1468">
                  <c:v>2.2847000000000002E-9</c:v>
                </c:pt>
                <c:pt idx="1469">
                  <c:v>2.2909E-9</c:v>
                </c:pt>
                <c:pt idx="1470">
                  <c:v>2.2971999999999999E-9</c:v>
                </c:pt>
                <c:pt idx="1471">
                  <c:v>2.3034000000000001E-9</c:v>
                </c:pt>
                <c:pt idx="1472">
                  <c:v>2.3097E-9</c:v>
                </c:pt>
                <c:pt idx="1473">
                  <c:v>2.3158999999999998E-9</c:v>
                </c:pt>
                <c:pt idx="1474">
                  <c:v>2.3222000000000001E-9</c:v>
                </c:pt>
                <c:pt idx="1475">
                  <c:v>2.3283999999999999E-9</c:v>
                </c:pt>
                <c:pt idx="1476">
                  <c:v>2.3346999999999998E-9</c:v>
                </c:pt>
                <c:pt idx="1477">
                  <c:v>2.3409000000000001E-9</c:v>
                </c:pt>
                <c:pt idx="1478">
                  <c:v>2.3471999999999999E-9</c:v>
                </c:pt>
                <c:pt idx="1479">
                  <c:v>2.3534000000000002E-9</c:v>
                </c:pt>
                <c:pt idx="1480">
                  <c:v>2.3597E-9</c:v>
                </c:pt>
                <c:pt idx="1481">
                  <c:v>2.3658999999999999E-9</c:v>
                </c:pt>
                <c:pt idx="1482">
                  <c:v>2.3722000000000001E-9</c:v>
                </c:pt>
                <c:pt idx="1483">
                  <c:v>2.3784E-9</c:v>
                </c:pt>
                <c:pt idx="1484">
                  <c:v>2.3846999999999998E-9</c:v>
                </c:pt>
                <c:pt idx="1485">
                  <c:v>2.3909000000000001E-9</c:v>
                </c:pt>
                <c:pt idx="1486">
                  <c:v>2.3972E-9</c:v>
                </c:pt>
                <c:pt idx="1487">
                  <c:v>2.4034000000000002E-9</c:v>
                </c:pt>
                <c:pt idx="1488">
                  <c:v>2.4097000000000001E-9</c:v>
                </c:pt>
                <c:pt idx="1489">
                  <c:v>2.4158999999999999E-9</c:v>
                </c:pt>
                <c:pt idx="1490">
                  <c:v>2.4222000000000002E-9</c:v>
                </c:pt>
                <c:pt idx="1491">
                  <c:v>2.4284E-9</c:v>
                </c:pt>
                <c:pt idx="1492">
                  <c:v>2.4346999999999999E-9</c:v>
                </c:pt>
                <c:pt idx="1493">
                  <c:v>2.4409000000000001E-9</c:v>
                </c:pt>
                <c:pt idx="1494">
                  <c:v>2.4472E-9</c:v>
                </c:pt>
                <c:pt idx="1495">
                  <c:v>2.4533999999999998E-9</c:v>
                </c:pt>
                <c:pt idx="1496">
                  <c:v>2.4597000000000001E-9</c:v>
                </c:pt>
                <c:pt idx="1497">
                  <c:v>2.4658999999999999E-9</c:v>
                </c:pt>
                <c:pt idx="1498">
                  <c:v>2.4721999999999998E-9</c:v>
                </c:pt>
                <c:pt idx="1499">
                  <c:v>2.4784E-9</c:v>
                </c:pt>
                <c:pt idx="1500">
                  <c:v>2.4846999999999999E-9</c:v>
                </c:pt>
                <c:pt idx="1501">
                  <c:v>2.4909000000000002E-9</c:v>
                </c:pt>
                <c:pt idx="1502">
                  <c:v>2.4972E-9</c:v>
                </c:pt>
                <c:pt idx="1503">
                  <c:v>2.5033999999999999E-9</c:v>
                </c:pt>
                <c:pt idx="1504">
                  <c:v>2.5097000000000001E-9</c:v>
                </c:pt>
                <c:pt idx="1505">
                  <c:v>2.5159E-9</c:v>
                </c:pt>
                <c:pt idx="1506">
                  <c:v>2.5221999999999998E-9</c:v>
                </c:pt>
                <c:pt idx="1507">
                  <c:v>2.5284000000000001E-9</c:v>
                </c:pt>
                <c:pt idx="1508">
                  <c:v>2.5346999999999999E-9</c:v>
                </c:pt>
                <c:pt idx="1509">
                  <c:v>2.5409000000000002E-9</c:v>
                </c:pt>
                <c:pt idx="1510">
                  <c:v>2.5472000000000001E-9</c:v>
                </c:pt>
                <c:pt idx="1511">
                  <c:v>2.5533999999999999E-9</c:v>
                </c:pt>
                <c:pt idx="1512">
                  <c:v>2.5597000000000002E-9</c:v>
                </c:pt>
                <c:pt idx="1513">
                  <c:v>2.5659E-9</c:v>
                </c:pt>
                <c:pt idx="1514">
                  <c:v>2.5721999999999999E-9</c:v>
                </c:pt>
                <c:pt idx="1515">
                  <c:v>2.5784000000000001E-9</c:v>
                </c:pt>
                <c:pt idx="1516">
                  <c:v>2.5847E-9</c:v>
                </c:pt>
                <c:pt idx="1517">
                  <c:v>2.5908999999999998E-9</c:v>
                </c:pt>
                <c:pt idx="1518">
                  <c:v>2.5972000000000001E-9</c:v>
                </c:pt>
                <c:pt idx="1519">
                  <c:v>2.6033999999999999E-9</c:v>
                </c:pt>
                <c:pt idx="1520">
                  <c:v>2.6097000000000002E-9</c:v>
                </c:pt>
                <c:pt idx="1521">
                  <c:v>2.6159E-9</c:v>
                </c:pt>
                <c:pt idx="1522">
                  <c:v>2.6221999999999999E-9</c:v>
                </c:pt>
                <c:pt idx="1523">
                  <c:v>2.6284000000000001E-9</c:v>
                </c:pt>
                <c:pt idx="1524">
                  <c:v>2.6347E-9</c:v>
                </c:pt>
                <c:pt idx="1525">
                  <c:v>2.6408999999999998E-9</c:v>
                </c:pt>
                <c:pt idx="1526">
                  <c:v>2.6472000000000001E-9</c:v>
                </c:pt>
                <c:pt idx="1527">
                  <c:v>2.6534E-9</c:v>
                </c:pt>
                <c:pt idx="1528">
                  <c:v>2.6596999999999998E-9</c:v>
                </c:pt>
                <c:pt idx="1529">
                  <c:v>2.6659000000000001E-9</c:v>
                </c:pt>
                <c:pt idx="1530">
                  <c:v>2.6721999999999999E-9</c:v>
                </c:pt>
                <c:pt idx="1531">
                  <c:v>2.6784000000000002E-9</c:v>
                </c:pt>
                <c:pt idx="1532">
                  <c:v>2.6847E-9</c:v>
                </c:pt>
                <c:pt idx="1533">
                  <c:v>2.6908999999999999E-9</c:v>
                </c:pt>
                <c:pt idx="1534">
                  <c:v>2.6972000000000002E-9</c:v>
                </c:pt>
                <c:pt idx="1535">
                  <c:v>2.7034E-9</c:v>
                </c:pt>
                <c:pt idx="1536">
                  <c:v>2.7096999999999999E-9</c:v>
                </c:pt>
                <c:pt idx="1537">
                  <c:v>2.7159000000000001E-9</c:v>
                </c:pt>
                <c:pt idx="1538">
                  <c:v>2.7222E-9</c:v>
                </c:pt>
                <c:pt idx="1539">
                  <c:v>2.7283999999999998E-9</c:v>
                </c:pt>
                <c:pt idx="1540">
                  <c:v>2.7347000000000001E-9</c:v>
                </c:pt>
                <c:pt idx="1541">
                  <c:v>2.7408999999999999E-9</c:v>
                </c:pt>
                <c:pt idx="1542">
                  <c:v>2.7472000000000002E-9</c:v>
                </c:pt>
                <c:pt idx="1543">
                  <c:v>2.7534E-9</c:v>
                </c:pt>
                <c:pt idx="1544">
                  <c:v>2.7596999999999999E-9</c:v>
                </c:pt>
                <c:pt idx="1545">
                  <c:v>2.7659000000000001E-9</c:v>
                </c:pt>
                <c:pt idx="1546">
                  <c:v>2.7722E-9</c:v>
                </c:pt>
                <c:pt idx="1547">
                  <c:v>2.7783999999999998E-9</c:v>
                </c:pt>
                <c:pt idx="1548">
                  <c:v>2.7847000000000001E-9</c:v>
                </c:pt>
                <c:pt idx="1549">
                  <c:v>2.7908999999999999E-9</c:v>
                </c:pt>
                <c:pt idx="1550">
                  <c:v>2.7971999999999998E-9</c:v>
                </c:pt>
                <c:pt idx="1551">
                  <c:v>2.8034000000000001E-9</c:v>
                </c:pt>
                <c:pt idx="1552">
                  <c:v>2.8096999999999999E-9</c:v>
                </c:pt>
                <c:pt idx="1553">
                  <c:v>2.8159000000000002E-9</c:v>
                </c:pt>
                <c:pt idx="1554">
                  <c:v>2.8222E-9</c:v>
                </c:pt>
                <c:pt idx="1555">
                  <c:v>2.8283999999999999E-9</c:v>
                </c:pt>
                <c:pt idx="1556">
                  <c:v>2.8347000000000001E-9</c:v>
                </c:pt>
                <c:pt idx="1557">
                  <c:v>2.8409E-9</c:v>
                </c:pt>
                <c:pt idx="1558">
                  <c:v>2.8471999999999998E-9</c:v>
                </c:pt>
                <c:pt idx="1559">
                  <c:v>2.8534000000000001E-9</c:v>
                </c:pt>
                <c:pt idx="1560">
                  <c:v>2.8597E-9</c:v>
                </c:pt>
                <c:pt idx="1561">
                  <c:v>2.8659000000000002E-9</c:v>
                </c:pt>
                <c:pt idx="1562">
                  <c:v>2.8722000000000001E-9</c:v>
                </c:pt>
                <c:pt idx="1563">
                  <c:v>2.8783999999999999E-9</c:v>
                </c:pt>
                <c:pt idx="1564">
                  <c:v>2.8847000000000002E-9</c:v>
                </c:pt>
                <c:pt idx="1565">
                  <c:v>2.8909E-9</c:v>
                </c:pt>
                <c:pt idx="1566">
                  <c:v>2.8971999999999999E-9</c:v>
                </c:pt>
                <c:pt idx="1567">
                  <c:v>2.9034000000000001E-9</c:v>
                </c:pt>
                <c:pt idx="1568">
                  <c:v>2.9097E-9</c:v>
                </c:pt>
                <c:pt idx="1569">
                  <c:v>2.9158999999999998E-9</c:v>
                </c:pt>
                <c:pt idx="1570">
                  <c:v>2.9222000000000001E-9</c:v>
                </c:pt>
                <c:pt idx="1571">
                  <c:v>2.9283999999999999E-9</c:v>
                </c:pt>
                <c:pt idx="1572">
                  <c:v>2.9346999999999998E-9</c:v>
                </c:pt>
                <c:pt idx="1573">
                  <c:v>2.9409E-9</c:v>
                </c:pt>
                <c:pt idx="1574">
                  <c:v>2.9471999999999999E-9</c:v>
                </c:pt>
                <c:pt idx="1575">
                  <c:v>2.9534000000000002E-9</c:v>
                </c:pt>
                <c:pt idx="1576">
                  <c:v>2.9597E-9</c:v>
                </c:pt>
                <c:pt idx="1577">
                  <c:v>2.9658999999999999E-9</c:v>
                </c:pt>
                <c:pt idx="1578">
                  <c:v>2.9722000000000001E-9</c:v>
                </c:pt>
                <c:pt idx="1579">
                  <c:v>2.9784E-9</c:v>
                </c:pt>
                <c:pt idx="1580">
                  <c:v>2.9846999999999998E-9</c:v>
                </c:pt>
                <c:pt idx="1581">
                  <c:v>2.9909000000000001E-9</c:v>
                </c:pt>
                <c:pt idx="1582">
                  <c:v>2.9971999999999999E-9</c:v>
                </c:pt>
                <c:pt idx="1583">
                  <c:v>3.0034000000000002E-9</c:v>
                </c:pt>
                <c:pt idx="1584">
                  <c:v>3.0097000000000001E-9</c:v>
                </c:pt>
                <c:pt idx="1585">
                  <c:v>3.0158999999999999E-9</c:v>
                </c:pt>
                <c:pt idx="1586">
                  <c:v>3.0222000000000002E-9</c:v>
                </c:pt>
                <c:pt idx="1587">
                  <c:v>3.0284E-9</c:v>
                </c:pt>
                <c:pt idx="1588">
                  <c:v>3.0346999999999999E-9</c:v>
                </c:pt>
                <c:pt idx="1589">
                  <c:v>3.0409000000000001E-9</c:v>
                </c:pt>
                <c:pt idx="1590">
                  <c:v>3.0472E-9</c:v>
                </c:pt>
                <c:pt idx="1591">
                  <c:v>3.0533999999999998E-9</c:v>
                </c:pt>
                <c:pt idx="1592">
                  <c:v>3.0597000000000001E-9</c:v>
                </c:pt>
                <c:pt idx="1593">
                  <c:v>3.0658999999999999E-9</c:v>
                </c:pt>
                <c:pt idx="1594">
                  <c:v>3.0722000000000002E-9</c:v>
                </c:pt>
                <c:pt idx="1595">
                  <c:v>3.0784E-9</c:v>
                </c:pt>
                <c:pt idx="1596">
                  <c:v>3.0846999999999999E-9</c:v>
                </c:pt>
                <c:pt idx="1597">
                  <c:v>3.0909000000000002E-9</c:v>
                </c:pt>
                <c:pt idx="1598">
                  <c:v>3.0972E-9</c:v>
                </c:pt>
                <c:pt idx="1599">
                  <c:v>3.1033999999999999E-9</c:v>
                </c:pt>
                <c:pt idx="1600">
                  <c:v>3.1097000000000001E-9</c:v>
                </c:pt>
                <c:pt idx="1601">
                  <c:v>3.1159E-9</c:v>
                </c:pt>
                <c:pt idx="1602">
                  <c:v>3.1221999999999998E-9</c:v>
                </c:pt>
                <c:pt idx="1603">
                  <c:v>3.1284000000000001E-9</c:v>
                </c:pt>
                <c:pt idx="1604">
                  <c:v>3.1346999999999999E-9</c:v>
                </c:pt>
                <c:pt idx="1605">
                  <c:v>3.1409000000000002E-9</c:v>
                </c:pt>
                <c:pt idx="1606">
                  <c:v>3.1472000000000001E-9</c:v>
                </c:pt>
                <c:pt idx="1607">
                  <c:v>3.1533999999999999E-9</c:v>
                </c:pt>
                <c:pt idx="1608">
                  <c:v>3.1597000000000002E-9</c:v>
                </c:pt>
                <c:pt idx="1609">
                  <c:v>3.1659E-9</c:v>
                </c:pt>
                <c:pt idx="1610">
                  <c:v>3.1721999999999999E-9</c:v>
                </c:pt>
                <c:pt idx="1611">
                  <c:v>3.1784000000000001E-9</c:v>
                </c:pt>
                <c:pt idx="1612">
                  <c:v>3.1847E-9</c:v>
                </c:pt>
                <c:pt idx="1613">
                  <c:v>3.1908999999999998E-9</c:v>
                </c:pt>
                <c:pt idx="1614">
                  <c:v>3.1972000000000001E-9</c:v>
                </c:pt>
                <c:pt idx="1615">
                  <c:v>3.2033999999999999E-9</c:v>
                </c:pt>
                <c:pt idx="1616">
                  <c:v>3.2097000000000002E-9</c:v>
                </c:pt>
                <c:pt idx="1617">
                  <c:v>3.2159E-9</c:v>
                </c:pt>
                <c:pt idx="1618">
                  <c:v>3.2221999999999999E-9</c:v>
                </c:pt>
                <c:pt idx="1619">
                  <c:v>3.2284000000000001E-9</c:v>
                </c:pt>
                <c:pt idx="1620">
                  <c:v>3.2347E-9</c:v>
                </c:pt>
                <c:pt idx="1621">
                  <c:v>3.2408999999999998E-9</c:v>
                </c:pt>
                <c:pt idx="1622">
                  <c:v>3.2472000000000001E-9</c:v>
                </c:pt>
                <c:pt idx="1623">
                  <c:v>3.2534E-9</c:v>
                </c:pt>
                <c:pt idx="1624">
                  <c:v>3.2596999999999998E-9</c:v>
                </c:pt>
                <c:pt idx="1625">
                  <c:v>3.2659000000000001E-9</c:v>
                </c:pt>
                <c:pt idx="1626">
                  <c:v>3.2721999999999999E-9</c:v>
                </c:pt>
                <c:pt idx="1627">
                  <c:v>3.2784000000000002E-9</c:v>
                </c:pt>
                <c:pt idx="1628">
                  <c:v>3.2847E-9</c:v>
                </c:pt>
                <c:pt idx="1629">
                  <c:v>3.2908999999999999E-9</c:v>
                </c:pt>
                <c:pt idx="1630">
                  <c:v>3.2972000000000002E-9</c:v>
                </c:pt>
                <c:pt idx="1631">
                  <c:v>3.3034E-9</c:v>
                </c:pt>
                <c:pt idx="1632">
                  <c:v>3.3096999999999999E-9</c:v>
                </c:pt>
                <c:pt idx="1633">
                  <c:v>3.3159000000000001E-9</c:v>
                </c:pt>
                <c:pt idx="1634">
                  <c:v>3.3222E-9</c:v>
                </c:pt>
                <c:pt idx="1635">
                  <c:v>3.3283999999999998E-9</c:v>
                </c:pt>
                <c:pt idx="1636">
                  <c:v>3.3347000000000001E-9</c:v>
                </c:pt>
                <c:pt idx="1637">
                  <c:v>3.3408999999999999E-9</c:v>
                </c:pt>
                <c:pt idx="1638">
                  <c:v>3.3472000000000002E-9</c:v>
                </c:pt>
                <c:pt idx="1639">
                  <c:v>3.3534E-9</c:v>
                </c:pt>
                <c:pt idx="1640">
                  <c:v>3.3596999999999999E-9</c:v>
                </c:pt>
                <c:pt idx="1641">
                  <c:v>3.3659000000000001E-9</c:v>
                </c:pt>
                <c:pt idx="1642">
                  <c:v>3.3722E-9</c:v>
                </c:pt>
                <c:pt idx="1643">
                  <c:v>3.3783999999999998E-9</c:v>
                </c:pt>
                <c:pt idx="1644">
                  <c:v>3.3847000000000001E-9</c:v>
                </c:pt>
                <c:pt idx="1645">
                  <c:v>3.3908999999999999E-9</c:v>
                </c:pt>
                <c:pt idx="1646">
                  <c:v>3.3971999999999998E-9</c:v>
                </c:pt>
                <c:pt idx="1647">
                  <c:v>3.4034000000000001E-9</c:v>
                </c:pt>
                <c:pt idx="1648">
                  <c:v>3.4096999999999999E-9</c:v>
                </c:pt>
                <c:pt idx="1649">
                  <c:v>3.4159000000000002E-9</c:v>
                </c:pt>
                <c:pt idx="1650">
                  <c:v>3.4222E-9</c:v>
                </c:pt>
                <c:pt idx="1651">
                  <c:v>3.4283999999999999E-9</c:v>
                </c:pt>
                <c:pt idx="1652">
                  <c:v>3.4347000000000001E-9</c:v>
                </c:pt>
                <c:pt idx="1653">
                  <c:v>3.4409E-9</c:v>
                </c:pt>
                <c:pt idx="1654">
                  <c:v>3.4471999999999998E-9</c:v>
                </c:pt>
                <c:pt idx="1655">
                  <c:v>3.4534000000000001E-9</c:v>
                </c:pt>
                <c:pt idx="1656">
                  <c:v>3.4597E-9</c:v>
                </c:pt>
                <c:pt idx="1657">
                  <c:v>3.4659000000000002E-9</c:v>
                </c:pt>
                <c:pt idx="1658">
                  <c:v>3.4722000000000001E-9</c:v>
                </c:pt>
                <c:pt idx="1659">
                  <c:v>3.4783999999999999E-9</c:v>
                </c:pt>
                <c:pt idx="1660">
                  <c:v>3.4847000000000002E-9</c:v>
                </c:pt>
                <c:pt idx="1661">
                  <c:v>3.4909E-9</c:v>
                </c:pt>
                <c:pt idx="1662">
                  <c:v>3.4971999999999999E-9</c:v>
                </c:pt>
                <c:pt idx="1663">
                  <c:v>3.5034000000000001E-9</c:v>
                </c:pt>
                <c:pt idx="1664">
                  <c:v>3.5097E-9</c:v>
                </c:pt>
                <c:pt idx="1665">
                  <c:v>3.5158999999999998E-9</c:v>
                </c:pt>
                <c:pt idx="1666">
                  <c:v>3.5222000000000001E-9</c:v>
                </c:pt>
                <c:pt idx="1667">
                  <c:v>3.5283999999999999E-9</c:v>
                </c:pt>
                <c:pt idx="1668">
                  <c:v>3.5346999999999998E-9</c:v>
                </c:pt>
                <c:pt idx="1669">
                  <c:v>3.5409E-9</c:v>
                </c:pt>
                <c:pt idx="1670">
                  <c:v>3.5471999999999999E-9</c:v>
                </c:pt>
                <c:pt idx="1671">
                  <c:v>3.5534000000000002E-9</c:v>
                </c:pt>
                <c:pt idx="1672">
                  <c:v>3.5597E-9</c:v>
                </c:pt>
                <c:pt idx="1673">
                  <c:v>3.5658999999999999E-9</c:v>
                </c:pt>
                <c:pt idx="1674">
                  <c:v>3.5722000000000001E-9</c:v>
                </c:pt>
                <c:pt idx="1675">
                  <c:v>3.5784E-9</c:v>
                </c:pt>
                <c:pt idx="1676">
                  <c:v>3.5846999999999998E-9</c:v>
                </c:pt>
                <c:pt idx="1677">
                  <c:v>3.5909000000000001E-9</c:v>
                </c:pt>
                <c:pt idx="1678">
                  <c:v>3.5971999999999999E-9</c:v>
                </c:pt>
                <c:pt idx="1679">
                  <c:v>3.6034000000000002E-9</c:v>
                </c:pt>
                <c:pt idx="1680">
                  <c:v>3.6097000000000001E-9</c:v>
                </c:pt>
                <c:pt idx="1681">
                  <c:v>3.6158999999999999E-9</c:v>
                </c:pt>
                <c:pt idx="1682">
                  <c:v>3.6222000000000002E-9</c:v>
                </c:pt>
                <c:pt idx="1683">
                  <c:v>3.6284E-9</c:v>
                </c:pt>
                <c:pt idx="1684">
                  <c:v>3.6346999999999999E-9</c:v>
                </c:pt>
                <c:pt idx="1685">
                  <c:v>3.6409000000000001E-9</c:v>
                </c:pt>
                <c:pt idx="1686">
                  <c:v>3.6472E-9</c:v>
                </c:pt>
                <c:pt idx="1687">
                  <c:v>3.6533999999999998E-9</c:v>
                </c:pt>
                <c:pt idx="1688">
                  <c:v>3.6597000000000001E-9</c:v>
                </c:pt>
                <c:pt idx="1689">
                  <c:v>3.6658999999999999E-9</c:v>
                </c:pt>
                <c:pt idx="1690">
                  <c:v>3.6722000000000002E-9</c:v>
                </c:pt>
                <c:pt idx="1691">
                  <c:v>3.6784E-9</c:v>
                </c:pt>
                <c:pt idx="1692">
                  <c:v>3.6846999999999999E-9</c:v>
                </c:pt>
                <c:pt idx="1693">
                  <c:v>3.6909000000000001E-9</c:v>
                </c:pt>
                <c:pt idx="1694">
                  <c:v>3.6972E-9</c:v>
                </c:pt>
                <c:pt idx="1695">
                  <c:v>3.7033999999999998E-9</c:v>
                </c:pt>
                <c:pt idx="1696">
                  <c:v>3.7097000000000001E-9</c:v>
                </c:pt>
                <c:pt idx="1697">
                  <c:v>3.7159E-9</c:v>
                </c:pt>
                <c:pt idx="1698">
                  <c:v>3.7221999999999998E-9</c:v>
                </c:pt>
                <c:pt idx="1699">
                  <c:v>3.7283999999999997E-9</c:v>
                </c:pt>
                <c:pt idx="1700">
                  <c:v>3.7347000000000003E-9</c:v>
                </c:pt>
                <c:pt idx="1701">
                  <c:v>3.7408999999999998E-9</c:v>
                </c:pt>
                <c:pt idx="1702">
                  <c:v>3.7471999999999996E-9</c:v>
                </c:pt>
                <c:pt idx="1703">
                  <c:v>3.7533999999999999E-9</c:v>
                </c:pt>
                <c:pt idx="1704">
                  <c:v>3.7596999999999997E-9</c:v>
                </c:pt>
                <c:pt idx="1705">
                  <c:v>3.7659E-9</c:v>
                </c:pt>
                <c:pt idx="1706">
                  <c:v>3.7721999999999999E-9</c:v>
                </c:pt>
                <c:pt idx="1707">
                  <c:v>3.7784000000000001E-9</c:v>
                </c:pt>
                <c:pt idx="1708">
                  <c:v>3.7847E-9</c:v>
                </c:pt>
                <c:pt idx="1709">
                  <c:v>3.7909000000000002E-9</c:v>
                </c:pt>
                <c:pt idx="1710">
                  <c:v>3.7972000000000001E-9</c:v>
                </c:pt>
                <c:pt idx="1711">
                  <c:v>3.8034000000000003E-9</c:v>
                </c:pt>
                <c:pt idx="1712">
                  <c:v>3.8097000000000002E-9</c:v>
                </c:pt>
                <c:pt idx="1713">
                  <c:v>3.8158999999999996E-9</c:v>
                </c:pt>
                <c:pt idx="1714">
                  <c:v>3.8222000000000003E-9</c:v>
                </c:pt>
                <c:pt idx="1715">
                  <c:v>3.8283999999999997E-9</c:v>
                </c:pt>
                <c:pt idx="1716">
                  <c:v>3.8346999999999996E-9</c:v>
                </c:pt>
                <c:pt idx="1717">
                  <c:v>3.8408999999999998E-9</c:v>
                </c:pt>
                <c:pt idx="1718">
                  <c:v>3.8471999999999997E-9</c:v>
                </c:pt>
                <c:pt idx="1719">
                  <c:v>3.8533999999999999E-9</c:v>
                </c:pt>
                <c:pt idx="1720">
                  <c:v>3.8596999999999998E-9</c:v>
                </c:pt>
                <c:pt idx="1721">
                  <c:v>3.8659000000000001E-9</c:v>
                </c:pt>
                <c:pt idx="1722">
                  <c:v>3.8721999999999999E-9</c:v>
                </c:pt>
                <c:pt idx="1723">
                  <c:v>3.8784000000000002E-9</c:v>
                </c:pt>
                <c:pt idx="1724">
                  <c:v>3.8847E-9</c:v>
                </c:pt>
                <c:pt idx="1725">
                  <c:v>3.8909000000000003E-9</c:v>
                </c:pt>
                <c:pt idx="1726">
                  <c:v>3.8972000000000001E-9</c:v>
                </c:pt>
                <c:pt idx="1727">
                  <c:v>3.9034000000000004E-9</c:v>
                </c:pt>
                <c:pt idx="1728">
                  <c:v>3.9097000000000003E-9</c:v>
                </c:pt>
                <c:pt idx="1729">
                  <c:v>3.9158999999999997E-9</c:v>
                </c:pt>
                <c:pt idx="1730">
                  <c:v>3.9222000000000004E-9</c:v>
                </c:pt>
                <c:pt idx="1731">
                  <c:v>3.9283999999999998E-9</c:v>
                </c:pt>
                <c:pt idx="1732">
                  <c:v>3.9346999999999997E-9</c:v>
                </c:pt>
                <c:pt idx="1733">
                  <c:v>3.9408999999999999E-9</c:v>
                </c:pt>
                <c:pt idx="1734">
                  <c:v>3.9471999999999998E-9</c:v>
                </c:pt>
                <c:pt idx="1735">
                  <c:v>3.9534E-9</c:v>
                </c:pt>
                <c:pt idx="1736">
                  <c:v>3.9596999999999999E-9</c:v>
                </c:pt>
                <c:pt idx="1737">
                  <c:v>3.9659000000000001E-9</c:v>
                </c:pt>
                <c:pt idx="1738">
                  <c:v>3.9722E-9</c:v>
                </c:pt>
                <c:pt idx="1739">
                  <c:v>3.9784000000000002E-9</c:v>
                </c:pt>
                <c:pt idx="1740">
                  <c:v>3.9847000000000001E-9</c:v>
                </c:pt>
                <c:pt idx="1741">
                  <c:v>3.9909000000000004E-9</c:v>
                </c:pt>
                <c:pt idx="1742">
                  <c:v>3.9972000000000002E-9</c:v>
                </c:pt>
                <c:pt idx="1743">
                  <c:v>4.0033999999999996E-9</c:v>
                </c:pt>
                <c:pt idx="1744">
                  <c:v>4.0097000000000003E-9</c:v>
                </c:pt>
                <c:pt idx="1745">
                  <c:v>4.0158999999999997E-9</c:v>
                </c:pt>
                <c:pt idx="1746">
                  <c:v>4.0221999999999996E-9</c:v>
                </c:pt>
                <c:pt idx="1747">
                  <c:v>4.0283999999999999E-9</c:v>
                </c:pt>
                <c:pt idx="1748">
                  <c:v>4.0346999999999997E-9</c:v>
                </c:pt>
                <c:pt idx="1749">
                  <c:v>4.0409E-9</c:v>
                </c:pt>
                <c:pt idx="1750">
                  <c:v>4.0471999999999998E-9</c:v>
                </c:pt>
                <c:pt idx="1751">
                  <c:v>4.0534000000000001E-9</c:v>
                </c:pt>
                <c:pt idx="1752">
                  <c:v>4.0596999999999999E-9</c:v>
                </c:pt>
                <c:pt idx="1753">
                  <c:v>4.0659000000000002E-9</c:v>
                </c:pt>
                <c:pt idx="1754">
                  <c:v>4.0722000000000001E-9</c:v>
                </c:pt>
                <c:pt idx="1755">
                  <c:v>4.0784000000000003E-9</c:v>
                </c:pt>
                <c:pt idx="1756">
                  <c:v>4.0847000000000002E-9</c:v>
                </c:pt>
                <c:pt idx="1757">
                  <c:v>4.0908999999999996E-9</c:v>
                </c:pt>
                <c:pt idx="1758">
                  <c:v>4.0972000000000003E-9</c:v>
                </c:pt>
                <c:pt idx="1759">
                  <c:v>4.1033999999999997E-9</c:v>
                </c:pt>
                <c:pt idx="1760">
                  <c:v>4.1097000000000004E-9</c:v>
                </c:pt>
                <c:pt idx="1761">
                  <c:v>4.1158999999999998E-9</c:v>
                </c:pt>
                <c:pt idx="1762">
                  <c:v>4.1221999999999997E-9</c:v>
                </c:pt>
                <c:pt idx="1763">
                  <c:v>4.1283999999999999E-9</c:v>
                </c:pt>
                <c:pt idx="1764">
                  <c:v>4.1346999999999998E-9</c:v>
                </c:pt>
                <c:pt idx="1765">
                  <c:v>4.1409E-9</c:v>
                </c:pt>
                <c:pt idx="1766">
                  <c:v>4.1471999999999999E-9</c:v>
                </c:pt>
                <c:pt idx="1767">
                  <c:v>4.1534000000000002E-9</c:v>
                </c:pt>
                <c:pt idx="1768">
                  <c:v>4.1597E-9</c:v>
                </c:pt>
                <c:pt idx="1769">
                  <c:v>4.1659000000000003E-9</c:v>
                </c:pt>
                <c:pt idx="1770">
                  <c:v>4.1722000000000001E-9</c:v>
                </c:pt>
                <c:pt idx="1771">
                  <c:v>4.1784000000000004E-9</c:v>
                </c:pt>
                <c:pt idx="1772">
                  <c:v>4.1847000000000002E-9</c:v>
                </c:pt>
                <c:pt idx="1773">
                  <c:v>4.1908999999999997E-9</c:v>
                </c:pt>
                <c:pt idx="1774">
                  <c:v>4.1972000000000004E-9</c:v>
                </c:pt>
                <c:pt idx="1775">
                  <c:v>4.2033999999999998E-9</c:v>
                </c:pt>
                <c:pt idx="1776">
                  <c:v>4.2096999999999996E-9</c:v>
                </c:pt>
                <c:pt idx="1777">
                  <c:v>4.2158999999999999E-9</c:v>
                </c:pt>
                <c:pt idx="1778">
                  <c:v>4.2221999999999998E-9</c:v>
                </c:pt>
                <c:pt idx="1779">
                  <c:v>4.2284E-9</c:v>
                </c:pt>
                <c:pt idx="1780">
                  <c:v>4.2346999999999999E-9</c:v>
                </c:pt>
                <c:pt idx="1781">
                  <c:v>4.2409000000000001E-9</c:v>
                </c:pt>
                <c:pt idx="1782">
                  <c:v>4.2472E-9</c:v>
                </c:pt>
                <c:pt idx="1783">
                  <c:v>4.2534000000000002E-9</c:v>
                </c:pt>
                <c:pt idx="1784">
                  <c:v>4.2597000000000001E-9</c:v>
                </c:pt>
                <c:pt idx="1785">
                  <c:v>4.2659000000000003E-9</c:v>
                </c:pt>
                <c:pt idx="1786">
                  <c:v>4.2722000000000002E-9</c:v>
                </c:pt>
                <c:pt idx="1787">
                  <c:v>4.2783999999999996E-9</c:v>
                </c:pt>
                <c:pt idx="1788">
                  <c:v>4.2847000000000003E-9</c:v>
                </c:pt>
                <c:pt idx="1789">
                  <c:v>4.2908999999999997E-9</c:v>
                </c:pt>
                <c:pt idx="1790">
                  <c:v>4.2971999999999996E-9</c:v>
                </c:pt>
                <c:pt idx="1791">
                  <c:v>4.3033999999999998E-9</c:v>
                </c:pt>
                <c:pt idx="1792">
                  <c:v>4.3096999999999997E-9</c:v>
                </c:pt>
                <c:pt idx="1793">
                  <c:v>4.3159E-9</c:v>
                </c:pt>
                <c:pt idx="1794">
                  <c:v>4.3221999999999998E-9</c:v>
                </c:pt>
                <c:pt idx="1795">
                  <c:v>4.3284000000000001E-9</c:v>
                </c:pt>
                <c:pt idx="1796">
                  <c:v>4.3346999999999999E-9</c:v>
                </c:pt>
                <c:pt idx="1797">
                  <c:v>4.3409000000000002E-9</c:v>
                </c:pt>
                <c:pt idx="1798">
                  <c:v>4.3472E-9</c:v>
                </c:pt>
                <c:pt idx="1799">
                  <c:v>4.3534000000000003E-9</c:v>
                </c:pt>
                <c:pt idx="1800">
                  <c:v>4.3597000000000002E-9</c:v>
                </c:pt>
                <c:pt idx="1801">
                  <c:v>4.3659000000000004E-9</c:v>
                </c:pt>
                <c:pt idx="1802">
                  <c:v>4.3722000000000003E-9</c:v>
                </c:pt>
                <c:pt idx="1803">
                  <c:v>4.3783999999999997E-9</c:v>
                </c:pt>
                <c:pt idx="1804">
                  <c:v>4.3847000000000004E-9</c:v>
                </c:pt>
                <c:pt idx="1805">
                  <c:v>4.3908999999999998E-9</c:v>
                </c:pt>
                <c:pt idx="1806">
                  <c:v>4.3971999999999997E-9</c:v>
                </c:pt>
                <c:pt idx="1807">
                  <c:v>4.4033999999999999E-9</c:v>
                </c:pt>
                <c:pt idx="1808">
                  <c:v>4.4096999999999998E-9</c:v>
                </c:pt>
                <c:pt idx="1809">
                  <c:v>4.4159E-9</c:v>
                </c:pt>
                <c:pt idx="1810">
                  <c:v>4.4221999999999999E-9</c:v>
                </c:pt>
                <c:pt idx="1811">
                  <c:v>4.4284000000000001E-9</c:v>
                </c:pt>
                <c:pt idx="1812">
                  <c:v>4.4347E-9</c:v>
                </c:pt>
                <c:pt idx="1813">
                  <c:v>4.4409000000000002E-9</c:v>
                </c:pt>
                <c:pt idx="1814">
                  <c:v>4.4472000000000001E-9</c:v>
                </c:pt>
                <c:pt idx="1815">
                  <c:v>4.4534000000000004E-9</c:v>
                </c:pt>
                <c:pt idx="1816">
                  <c:v>4.4597000000000002E-9</c:v>
                </c:pt>
                <c:pt idx="1817">
                  <c:v>4.4658999999999996E-9</c:v>
                </c:pt>
                <c:pt idx="1818">
                  <c:v>4.4722000000000003E-9</c:v>
                </c:pt>
                <c:pt idx="1819">
                  <c:v>4.4783999999999998E-9</c:v>
                </c:pt>
                <c:pt idx="1820">
                  <c:v>4.4846999999999996E-9</c:v>
                </c:pt>
                <c:pt idx="1821">
                  <c:v>4.4908999999999999E-9</c:v>
                </c:pt>
                <c:pt idx="1822">
                  <c:v>4.4971999999999997E-9</c:v>
                </c:pt>
                <c:pt idx="1823">
                  <c:v>4.5034E-9</c:v>
                </c:pt>
                <c:pt idx="1824">
                  <c:v>4.5096999999999998E-9</c:v>
                </c:pt>
                <c:pt idx="1825">
                  <c:v>4.5159000000000001E-9</c:v>
                </c:pt>
                <c:pt idx="1826">
                  <c:v>4.5222E-9</c:v>
                </c:pt>
                <c:pt idx="1827">
                  <c:v>4.5284000000000002E-9</c:v>
                </c:pt>
                <c:pt idx="1828">
                  <c:v>4.5347000000000001E-9</c:v>
                </c:pt>
                <c:pt idx="1829">
                  <c:v>4.5409000000000003E-9</c:v>
                </c:pt>
                <c:pt idx="1830">
                  <c:v>4.5472000000000002E-9</c:v>
                </c:pt>
                <c:pt idx="1831">
                  <c:v>4.5533999999999996E-9</c:v>
                </c:pt>
                <c:pt idx="1832">
                  <c:v>4.5597000000000003E-9</c:v>
                </c:pt>
                <c:pt idx="1833">
                  <c:v>4.5658999999999997E-9</c:v>
                </c:pt>
                <c:pt idx="1834">
                  <c:v>4.5722000000000004E-9</c:v>
                </c:pt>
                <c:pt idx="1835">
                  <c:v>4.5783999999999998E-9</c:v>
                </c:pt>
                <c:pt idx="1836">
                  <c:v>4.5846999999999997E-9</c:v>
                </c:pt>
                <c:pt idx="1837">
                  <c:v>4.5908999999999999E-9</c:v>
                </c:pt>
                <c:pt idx="1838">
                  <c:v>4.5971999999999998E-9</c:v>
                </c:pt>
                <c:pt idx="1839">
                  <c:v>4.6034E-9</c:v>
                </c:pt>
                <c:pt idx="1840">
                  <c:v>4.6096999999999999E-9</c:v>
                </c:pt>
                <c:pt idx="1841">
                  <c:v>4.6159000000000002E-9</c:v>
                </c:pt>
                <c:pt idx="1842">
                  <c:v>4.6222E-9</c:v>
                </c:pt>
                <c:pt idx="1843">
                  <c:v>4.6284000000000003E-9</c:v>
                </c:pt>
                <c:pt idx="1844">
                  <c:v>4.6347000000000001E-9</c:v>
                </c:pt>
                <c:pt idx="1845">
                  <c:v>4.6409000000000004E-9</c:v>
                </c:pt>
                <c:pt idx="1846">
                  <c:v>4.6472000000000002E-9</c:v>
                </c:pt>
                <c:pt idx="1847">
                  <c:v>4.6533999999999997E-9</c:v>
                </c:pt>
                <c:pt idx="1848">
                  <c:v>4.6597000000000004E-9</c:v>
                </c:pt>
                <c:pt idx="1849">
                  <c:v>4.6658999999999998E-9</c:v>
                </c:pt>
                <c:pt idx="1850">
                  <c:v>4.6721999999999996E-9</c:v>
                </c:pt>
                <c:pt idx="1851">
                  <c:v>4.6783999999999999E-9</c:v>
                </c:pt>
                <c:pt idx="1852">
                  <c:v>4.6846999999999998E-9</c:v>
                </c:pt>
                <c:pt idx="1853">
                  <c:v>4.6909E-9</c:v>
                </c:pt>
                <c:pt idx="1854">
                  <c:v>4.6971999999999999E-9</c:v>
                </c:pt>
                <c:pt idx="1855">
                  <c:v>4.7034000000000001E-9</c:v>
                </c:pt>
                <c:pt idx="1856">
                  <c:v>4.7097E-9</c:v>
                </c:pt>
                <c:pt idx="1857">
                  <c:v>4.7159000000000002E-9</c:v>
                </c:pt>
                <c:pt idx="1858">
                  <c:v>4.7222000000000001E-9</c:v>
                </c:pt>
                <c:pt idx="1859">
                  <c:v>4.7284000000000003E-9</c:v>
                </c:pt>
                <c:pt idx="1860">
                  <c:v>4.7347000000000002E-9</c:v>
                </c:pt>
                <c:pt idx="1861">
                  <c:v>4.7408999999999996E-9</c:v>
                </c:pt>
                <c:pt idx="1862">
                  <c:v>4.7472000000000003E-9</c:v>
                </c:pt>
                <c:pt idx="1863">
                  <c:v>4.7533999999999997E-9</c:v>
                </c:pt>
                <c:pt idx="1864">
                  <c:v>4.7596999999999996E-9</c:v>
                </c:pt>
                <c:pt idx="1865">
                  <c:v>4.7658999999999998E-9</c:v>
                </c:pt>
                <c:pt idx="1866">
                  <c:v>4.7721999999999997E-9</c:v>
                </c:pt>
                <c:pt idx="1867">
                  <c:v>4.7784E-9</c:v>
                </c:pt>
                <c:pt idx="1868">
                  <c:v>4.7846999999999998E-9</c:v>
                </c:pt>
                <c:pt idx="1869">
                  <c:v>4.7909000000000001E-9</c:v>
                </c:pt>
                <c:pt idx="1870">
                  <c:v>4.7971999999999999E-9</c:v>
                </c:pt>
                <c:pt idx="1871">
                  <c:v>4.8034000000000002E-9</c:v>
                </c:pt>
                <c:pt idx="1872">
                  <c:v>4.8097E-9</c:v>
                </c:pt>
                <c:pt idx="1873">
                  <c:v>4.8159000000000003E-9</c:v>
                </c:pt>
                <c:pt idx="1874">
                  <c:v>4.8222000000000002E-9</c:v>
                </c:pt>
                <c:pt idx="1875">
                  <c:v>4.8284000000000004E-9</c:v>
                </c:pt>
                <c:pt idx="1876">
                  <c:v>4.8347000000000003E-9</c:v>
                </c:pt>
                <c:pt idx="1877">
                  <c:v>4.8408999999999997E-9</c:v>
                </c:pt>
                <c:pt idx="1878">
                  <c:v>4.8472000000000004E-9</c:v>
                </c:pt>
                <c:pt idx="1879">
                  <c:v>4.8533999999999998E-9</c:v>
                </c:pt>
                <c:pt idx="1880">
                  <c:v>4.8596999999999997E-9</c:v>
                </c:pt>
                <c:pt idx="1881">
                  <c:v>4.8658999999999999E-9</c:v>
                </c:pt>
                <c:pt idx="1882">
                  <c:v>4.8721999999999998E-9</c:v>
                </c:pt>
                <c:pt idx="1883">
                  <c:v>4.8784E-9</c:v>
                </c:pt>
                <c:pt idx="1884">
                  <c:v>4.8846999999999999E-9</c:v>
                </c:pt>
                <c:pt idx="1885">
                  <c:v>4.8909000000000001E-9</c:v>
                </c:pt>
                <c:pt idx="1886">
                  <c:v>4.8972E-9</c:v>
                </c:pt>
                <c:pt idx="1887">
                  <c:v>4.9034000000000003E-9</c:v>
                </c:pt>
                <c:pt idx="1888">
                  <c:v>4.9097000000000001E-9</c:v>
                </c:pt>
                <c:pt idx="1889">
                  <c:v>4.9159000000000004E-9</c:v>
                </c:pt>
                <c:pt idx="1890">
                  <c:v>4.9222000000000002E-9</c:v>
                </c:pt>
                <c:pt idx="1891">
                  <c:v>4.9283999999999996E-9</c:v>
                </c:pt>
                <c:pt idx="1892">
                  <c:v>4.9347000000000003E-9</c:v>
                </c:pt>
                <c:pt idx="1893">
                  <c:v>4.9408999999999998E-9</c:v>
                </c:pt>
                <c:pt idx="1894">
                  <c:v>4.9471999999999996E-9</c:v>
                </c:pt>
                <c:pt idx="1895">
                  <c:v>4.9533999999999999E-9</c:v>
                </c:pt>
                <c:pt idx="1896">
                  <c:v>4.9596999999999997E-9</c:v>
                </c:pt>
                <c:pt idx="1897">
                  <c:v>4.9659E-9</c:v>
                </c:pt>
                <c:pt idx="1898">
                  <c:v>4.9721999999999998E-9</c:v>
                </c:pt>
                <c:pt idx="1899">
                  <c:v>4.9784000000000001E-9</c:v>
                </c:pt>
                <c:pt idx="1900">
                  <c:v>4.9847E-9</c:v>
                </c:pt>
                <c:pt idx="1901">
                  <c:v>4.9909000000000002E-9</c:v>
                </c:pt>
                <c:pt idx="1902">
                  <c:v>4.9972000000000001E-9</c:v>
                </c:pt>
                <c:pt idx="1903">
                  <c:v>5.0034000000000003E-9</c:v>
                </c:pt>
                <c:pt idx="1904">
                  <c:v>5.0097000000000002E-9</c:v>
                </c:pt>
                <c:pt idx="1905">
                  <c:v>5.0158999999999996E-9</c:v>
                </c:pt>
                <c:pt idx="1906">
                  <c:v>5.0222000000000003E-9</c:v>
                </c:pt>
                <c:pt idx="1907">
                  <c:v>5.0283999999999997E-9</c:v>
                </c:pt>
                <c:pt idx="1908">
                  <c:v>5.0347000000000004E-9</c:v>
                </c:pt>
                <c:pt idx="1909">
                  <c:v>5.0408999999999998E-9</c:v>
                </c:pt>
                <c:pt idx="1910">
                  <c:v>5.0471999999999997E-9</c:v>
                </c:pt>
                <c:pt idx="1911">
                  <c:v>5.0533999999999999E-9</c:v>
                </c:pt>
                <c:pt idx="1912">
                  <c:v>5.0596999999999998E-9</c:v>
                </c:pt>
                <c:pt idx="1913">
                  <c:v>5.0659000000000001E-9</c:v>
                </c:pt>
                <c:pt idx="1914">
                  <c:v>5.0721999999999999E-9</c:v>
                </c:pt>
                <c:pt idx="1915">
                  <c:v>5.0784000000000002E-9</c:v>
                </c:pt>
                <c:pt idx="1916">
                  <c:v>5.0847E-9</c:v>
                </c:pt>
                <c:pt idx="1917">
                  <c:v>5.0909000000000003E-9</c:v>
                </c:pt>
                <c:pt idx="1918">
                  <c:v>5.0972000000000001E-9</c:v>
                </c:pt>
                <c:pt idx="1919">
                  <c:v>5.1034000000000004E-9</c:v>
                </c:pt>
                <c:pt idx="1920">
                  <c:v>5.1097000000000003E-9</c:v>
                </c:pt>
                <c:pt idx="1921">
                  <c:v>5.1158999999999997E-9</c:v>
                </c:pt>
                <c:pt idx="1922">
                  <c:v>5.1222000000000004E-9</c:v>
                </c:pt>
                <c:pt idx="1923">
                  <c:v>5.1283999999999998E-9</c:v>
                </c:pt>
                <c:pt idx="1924">
                  <c:v>5.1346999999999996E-9</c:v>
                </c:pt>
                <c:pt idx="1925">
                  <c:v>5.1408999999999999E-9</c:v>
                </c:pt>
                <c:pt idx="1926">
                  <c:v>5.1471999999999998E-9</c:v>
                </c:pt>
                <c:pt idx="1927">
                  <c:v>5.1534E-9</c:v>
                </c:pt>
                <c:pt idx="1928">
                  <c:v>5.1596999999999999E-9</c:v>
                </c:pt>
                <c:pt idx="1929">
                  <c:v>5.1659000000000001E-9</c:v>
                </c:pt>
                <c:pt idx="1930">
                  <c:v>5.1722E-9</c:v>
                </c:pt>
                <c:pt idx="1931">
                  <c:v>5.1784000000000002E-9</c:v>
                </c:pt>
                <c:pt idx="1932">
                  <c:v>5.1847000000000001E-9</c:v>
                </c:pt>
                <c:pt idx="1933">
                  <c:v>5.1909000000000003E-9</c:v>
                </c:pt>
                <c:pt idx="1934">
                  <c:v>5.1972000000000002E-9</c:v>
                </c:pt>
                <c:pt idx="1935">
                  <c:v>5.2033999999999996E-9</c:v>
                </c:pt>
                <c:pt idx="1936">
                  <c:v>5.2097000000000003E-9</c:v>
                </c:pt>
                <c:pt idx="1937">
                  <c:v>5.2158999999999997E-9</c:v>
                </c:pt>
                <c:pt idx="1938">
                  <c:v>5.2221999999999996E-9</c:v>
                </c:pt>
                <c:pt idx="1939">
                  <c:v>5.2283999999999999E-9</c:v>
                </c:pt>
                <c:pt idx="1940">
                  <c:v>5.2346999999999997E-9</c:v>
                </c:pt>
                <c:pt idx="1941">
                  <c:v>5.2409E-9</c:v>
                </c:pt>
                <c:pt idx="1942">
                  <c:v>5.2471999999999998E-9</c:v>
                </c:pt>
                <c:pt idx="1943">
                  <c:v>5.2534000000000001E-9</c:v>
                </c:pt>
                <c:pt idx="1944">
                  <c:v>5.2596999999999999E-9</c:v>
                </c:pt>
                <c:pt idx="1945">
                  <c:v>5.2659000000000002E-9</c:v>
                </c:pt>
                <c:pt idx="1946">
                  <c:v>5.2722000000000001E-9</c:v>
                </c:pt>
                <c:pt idx="1947">
                  <c:v>5.2784000000000003E-9</c:v>
                </c:pt>
                <c:pt idx="1948">
                  <c:v>5.2847000000000002E-9</c:v>
                </c:pt>
                <c:pt idx="1949">
                  <c:v>5.2909000000000004E-9</c:v>
                </c:pt>
                <c:pt idx="1950">
                  <c:v>5.2972000000000003E-9</c:v>
                </c:pt>
                <c:pt idx="1951">
                  <c:v>5.3033999999999997E-9</c:v>
                </c:pt>
                <c:pt idx="1952">
                  <c:v>5.3097000000000004E-9</c:v>
                </c:pt>
                <c:pt idx="1953">
                  <c:v>5.3158999999999998E-9</c:v>
                </c:pt>
                <c:pt idx="1954">
                  <c:v>5.3221999999999997E-9</c:v>
                </c:pt>
                <c:pt idx="1955">
                  <c:v>5.3283999999999999E-9</c:v>
                </c:pt>
                <c:pt idx="1956">
                  <c:v>5.3346999999999998E-9</c:v>
                </c:pt>
                <c:pt idx="1957">
                  <c:v>5.3409E-9</c:v>
                </c:pt>
                <c:pt idx="1958">
                  <c:v>5.3471999999999999E-9</c:v>
                </c:pt>
                <c:pt idx="1959">
                  <c:v>5.3534000000000001E-9</c:v>
                </c:pt>
                <c:pt idx="1960">
                  <c:v>5.3597E-9</c:v>
                </c:pt>
                <c:pt idx="1961">
                  <c:v>5.3659000000000003E-9</c:v>
                </c:pt>
                <c:pt idx="1962">
                  <c:v>5.3722000000000001E-9</c:v>
                </c:pt>
                <c:pt idx="1963">
                  <c:v>5.3784000000000004E-9</c:v>
                </c:pt>
                <c:pt idx="1964">
                  <c:v>5.3847000000000002E-9</c:v>
                </c:pt>
                <c:pt idx="1965">
                  <c:v>5.3908999999999997E-9</c:v>
                </c:pt>
                <c:pt idx="1966">
                  <c:v>5.3972000000000003E-9</c:v>
                </c:pt>
                <c:pt idx="1967">
                  <c:v>5.4033999999999998E-9</c:v>
                </c:pt>
                <c:pt idx="1968">
                  <c:v>5.4096999999999996E-9</c:v>
                </c:pt>
                <c:pt idx="1969">
                  <c:v>5.4158999999999999E-9</c:v>
                </c:pt>
                <c:pt idx="1970">
                  <c:v>5.4221999999999997E-9</c:v>
                </c:pt>
                <c:pt idx="1971">
                  <c:v>5.4284E-9</c:v>
                </c:pt>
                <c:pt idx="1972">
                  <c:v>5.4346999999999999E-9</c:v>
                </c:pt>
                <c:pt idx="1973">
                  <c:v>5.4409000000000001E-9</c:v>
                </c:pt>
                <c:pt idx="1974">
                  <c:v>5.4472E-9</c:v>
                </c:pt>
                <c:pt idx="1975">
                  <c:v>5.4534000000000002E-9</c:v>
                </c:pt>
                <c:pt idx="1976">
                  <c:v>5.4597000000000001E-9</c:v>
                </c:pt>
                <c:pt idx="1977">
                  <c:v>5.4659000000000003E-9</c:v>
                </c:pt>
                <c:pt idx="1978">
                  <c:v>5.4722000000000002E-9</c:v>
                </c:pt>
                <c:pt idx="1979">
                  <c:v>5.4783999999999996E-9</c:v>
                </c:pt>
                <c:pt idx="1980">
                  <c:v>5.4847000000000003E-9</c:v>
                </c:pt>
                <c:pt idx="1981">
                  <c:v>5.4908999999999997E-9</c:v>
                </c:pt>
                <c:pt idx="1982">
                  <c:v>5.4971999999999996E-9</c:v>
                </c:pt>
                <c:pt idx="1983">
                  <c:v>5.5033999999999998E-9</c:v>
                </c:pt>
                <c:pt idx="1984">
                  <c:v>5.5096999999999997E-9</c:v>
                </c:pt>
                <c:pt idx="1985">
                  <c:v>5.5158999999999999E-9</c:v>
                </c:pt>
                <c:pt idx="1986">
                  <c:v>5.5221999999999998E-9</c:v>
                </c:pt>
                <c:pt idx="1987">
                  <c:v>5.5284000000000001E-9</c:v>
                </c:pt>
                <c:pt idx="1988">
                  <c:v>5.5346999999999999E-9</c:v>
                </c:pt>
                <c:pt idx="1989">
                  <c:v>5.5409000000000002E-9</c:v>
                </c:pt>
                <c:pt idx="1990">
                  <c:v>5.5472E-9</c:v>
                </c:pt>
                <c:pt idx="1991">
                  <c:v>5.5534000000000003E-9</c:v>
                </c:pt>
                <c:pt idx="1992">
                  <c:v>5.5597000000000001E-9</c:v>
                </c:pt>
                <c:pt idx="1993">
                  <c:v>5.5659000000000004E-9</c:v>
                </c:pt>
                <c:pt idx="1994">
                  <c:v>5.5722000000000003E-9</c:v>
                </c:pt>
                <c:pt idx="1995">
                  <c:v>5.5783999999999997E-9</c:v>
                </c:pt>
                <c:pt idx="1996">
                  <c:v>5.5847000000000004E-9</c:v>
                </c:pt>
                <c:pt idx="1997">
                  <c:v>5.5908999999999998E-9</c:v>
                </c:pt>
                <c:pt idx="1998">
                  <c:v>5.5971999999999997E-9</c:v>
                </c:pt>
                <c:pt idx="1999">
                  <c:v>5.6033999999999999E-9</c:v>
                </c:pt>
              </c:numCache>
            </c:numRef>
          </c:xVal>
          <c:yVal>
            <c:numRef>
              <c:f>'ATF1322'!$B$501:$B$2500</c:f>
              <c:numCache>
                <c:formatCode>0.00E+00</c:formatCode>
                <c:ptCount val="2000"/>
                <c:pt idx="0">
                  <c:v>-1.6999999999999999E-3</c:v>
                </c:pt>
                <c:pt idx="1">
                  <c:v>-1.48E-3</c:v>
                </c:pt>
                <c:pt idx="2">
                  <c:v>-1.48E-3</c:v>
                </c:pt>
                <c:pt idx="3">
                  <c:v>-1.48E-3</c:v>
                </c:pt>
                <c:pt idx="4">
                  <c:v>-1.48E-3</c:v>
                </c:pt>
                <c:pt idx="5">
                  <c:v>-1.2700000000000001E-3</c:v>
                </c:pt>
                <c:pt idx="6">
                  <c:v>-1.2700000000000001E-3</c:v>
                </c:pt>
                <c:pt idx="7">
                  <c:v>-1.2700000000000001E-3</c:v>
                </c:pt>
                <c:pt idx="8">
                  <c:v>-1.0499999999999999E-3</c:v>
                </c:pt>
                <c:pt idx="9">
                  <c:v>-8.3000000000000001E-4</c:v>
                </c:pt>
                <c:pt idx="10">
                  <c:v>-1.0499999999999999E-3</c:v>
                </c:pt>
                <c:pt idx="11">
                  <c:v>-1.0499999999999999E-3</c:v>
                </c:pt>
                <c:pt idx="12">
                  <c:v>-8.3000000000000001E-4</c:v>
                </c:pt>
                <c:pt idx="13">
                  <c:v>-1.0499999999999999E-3</c:v>
                </c:pt>
                <c:pt idx="14">
                  <c:v>-8.3000000000000001E-4</c:v>
                </c:pt>
                <c:pt idx="15">
                  <c:v>-3.8999999999999999E-4</c:v>
                </c:pt>
                <c:pt idx="16">
                  <c:v>-6.0999999999999997E-4</c:v>
                </c:pt>
                <c:pt idx="17">
                  <c:v>-6.0999999999999997E-4</c:v>
                </c:pt>
                <c:pt idx="18">
                  <c:v>-3.8999999999999999E-4</c:v>
                </c:pt>
                <c:pt idx="19">
                  <c:v>-1.8000000000000001E-4</c:v>
                </c:pt>
                <c:pt idx="20">
                  <c:v>-1.8000000000000001E-4</c:v>
                </c:pt>
                <c:pt idx="21">
                  <c:v>2.5999999999999998E-4</c:v>
                </c:pt>
                <c:pt idx="22">
                  <c:v>4.0000000000000003E-5</c:v>
                </c:pt>
                <c:pt idx="23">
                  <c:v>2.5999999999999998E-4</c:v>
                </c:pt>
                <c:pt idx="24">
                  <c:v>4.8000000000000001E-4</c:v>
                </c:pt>
                <c:pt idx="25">
                  <c:v>4.8000000000000001E-4</c:v>
                </c:pt>
                <c:pt idx="26">
                  <c:v>6.8999999999999997E-4</c:v>
                </c:pt>
                <c:pt idx="27">
                  <c:v>6.8999999999999997E-4</c:v>
                </c:pt>
                <c:pt idx="28">
                  <c:v>4.8000000000000001E-4</c:v>
                </c:pt>
                <c:pt idx="29">
                  <c:v>9.1E-4</c:v>
                </c:pt>
                <c:pt idx="30">
                  <c:v>6.8999999999999997E-4</c:v>
                </c:pt>
                <c:pt idx="31">
                  <c:v>1.1299999999999999E-3</c:v>
                </c:pt>
                <c:pt idx="32">
                  <c:v>1.7799999999999999E-3</c:v>
                </c:pt>
                <c:pt idx="33">
                  <c:v>1.3500000000000001E-3</c:v>
                </c:pt>
                <c:pt idx="34">
                  <c:v>1.57E-3</c:v>
                </c:pt>
                <c:pt idx="35">
                  <c:v>1.7799999999999999E-3</c:v>
                </c:pt>
                <c:pt idx="36">
                  <c:v>2E-3</c:v>
                </c:pt>
                <c:pt idx="37">
                  <c:v>2.4399999999999999E-3</c:v>
                </c:pt>
                <c:pt idx="38">
                  <c:v>2.4399999999999999E-3</c:v>
                </c:pt>
                <c:pt idx="39">
                  <c:v>2.4399999999999999E-3</c:v>
                </c:pt>
                <c:pt idx="40">
                  <c:v>2.66E-3</c:v>
                </c:pt>
                <c:pt idx="41">
                  <c:v>2.8700000000000002E-3</c:v>
                </c:pt>
                <c:pt idx="42">
                  <c:v>2.8700000000000002E-3</c:v>
                </c:pt>
                <c:pt idx="43">
                  <c:v>2.8700000000000002E-3</c:v>
                </c:pt>
                <c:pt idx="44">
                  <c:v>3.31E-3</c:v>
                </c:pt>
                <c:pt idx="45">
                  <c:v>3.0899999999999999E-3</c:v>
                </c:pt>
                <c:pt idx="46">
                  <c:v>3.31E-3</c:v>
                </c:pt>
                <c:pt idx="47">
                  <c:v>3.7399999999999998E-3</c:v>
                </c:pt>
                <c:pt idx="48">
                  <c:v>3.7399999999999998E-3</c:v>
                </c:pt>
                <c:pt idx="49">
                  <c:v>3.5300000000000002E-3</c:v>
                </c:pt>
                <c:pt idx="50">
                  <c:v>3.7399999999999998E-3</c:v>
                </c:pt>
                <c:pt idx="51">
                  <c:v>3.96E-3</c:v>
                </c:pt>
                <c:pt idx="52">
                  <c:v>3.96E-3</c:v>
                </c:pt>
                <c:pt idx="53">
                  <c:v>4.4000000000000003E-3</c:v>
                </c:pt>
                <c:pt idx="54">
                  <c:v>4.1799999999999997E-3</c:v>
                </c:pt>
                <c:pt idx="55">
                  <c:v>4.1799999999999997E-3</c:v>
                </c:pt>
                <c:pt idx="56">
                  <c:v>4.4000000000000003E-3</c:v>
                </c:pt>
                <c:pt idx="57">
                  <c:v>4.4000000000000003E-3</c:v>
                </c:pt>
                <c:pt idx="58">
                  <c:v>4.4000000000000003E-3</c:v>
                </c:pt>
                <c:pt idx="59">
                  <c:v>4.62E-3</c:v>
                </c:pt>
                <c:pt idx="60">
                  <c:v>4.62E-3</c:v>
                </c:pt>
                <c:pt idx="61">
                  <c:v>4.4000000000000003E-3</c:v>
                </c:pt>
                <c:pt idx="62">
                  <c:v>4.62E-3</c:v>
                </c:pt>
                <c:pt idx="63">
                  <c:v>4.62E-3</c:v>
                </c:pt>
                <c:pt idx="64">
                  <c:v>4.1799999999999997E-3</c:v>
                </c:pt>
                <c:pt idx="65">
                  <c:v>4.62E-3</c:v>
                </c:pt>
                <c:pt idx="66">
                  <c:v>4.4000000000000003E-3</c:v>
                </c:pt>
                <c:pt idx="67">
                  <c:v>4.1799999999999997E-3</c:v>
                </c:pt>
                <c:pt idx="68">
                  <c:v>4.1799999999999997E-3</c:v>
                </c:pt>
                <c:pt idx="69">
                  <c:v>4.1799999999999997E-3</c:v>
                </c:pt>
                <c:pt idx="70">
                  <c:v>4.1799999999999997E-3</c:v>
                </c:pt>
                <c:pt idx="71">
                  <c:v>4.1799999999999997E-3</c:v>
                </c:pt>
                <c:pt idx="72">
                  <c:v>3.96E-3</c:v>
                </c:pt>
                <c:pt idx="73">
                  <c:v>4.1799999999999997E-3</c:v>
                </c:pt>
                <c:pt idx="74">
                  <c:v>3.7399999999999998E-3</c:v>
                </c:pt>
                <c:pt idx="75">
                  <c:v>3.7399999999999998E-3</c:v>
                </c:pt>
                <c:pt idx="76">
                  <c:v>3.31E-3</c:v>
                </c:pt>
                <c:pt idx="77">
                  <c:v>3.5300000000000002E-3</c:v>
                </c:pt>
                <c:pt idx="78">
                  <c:v>2.8700000000000002E-3</c:v>
                </c:pt>
                <c:pt idx="79">
                  <c:v>2.8700000000000002E-3</c:v>
                </c:pt>
                <c:pt idx="80">
                  <c:v>2.66E-3</c:v>
                </c:pt>
                <c:pt idx="81">
                  <c:v>2.66E-3</c:v>
                </c:pt>
                <c:pt idx="82">
                  <c:v>2.2200000000000002E-3</c:v>
                </c:pt>
                <c:pt idx="83">
                  <c:v>2E-3</c:v>
                </c:pt>
                <c:pt idx="84">
                  <c:v>2E-3</c:v>
                </c:pt>
                <c:pt idx="85">
                  <c:v>2E-3</c:v>
                </c:pt>
                <c:pt idx="86">
                  <c:v>1.7799999999999999E-3</c:v>
                </c:pt>
                <c:pt idx="87">
                  <c:v>1.57E-3</c:v>
                </c:pt>
                <c:pt idx="88">
                  <c:v>1.3500000000000001E-3</c:v>
                </c:pt>
                <c:pt idx="89">
                  <c:v>9.1E-4</c:v>
                </c:pt>
                <c:pt idx="90">
                  <c:v>6.8999999999999997E-4</c:v>
                </c:pt>
                <c:pt idx="91">
                  <c:v>2.5999999999999998E-4</c:v>
                </c:pt>
                <c:pt idx="92">
                  <c:v>4.0000000000000003E-5</c:v>
                </c:pt>
                <c:pt idx="93">
                  <c:v>4.0000000000000003E-5</c:v>
                </c:pt>
                <c:pt idx="94">
                  <c:v>-6.0999999999999997E-4</c:v>
                </c:pt>
                <c:pt idx="95">
                  <c:v>-3.8999999999999999E-4</c:v>
                </c:pt>
                <c:pt idx="96">
                  <c:v>-8.3000000000000001E-4</c:v>
                </c:pt>
                <c:pt idx="97">
                  <c:v>-8.3000000000000001E-4</c:v>
                </c:pt>
                <c:pt idx="98">
                  <c:v>-1.48E-3</c:v>
                </c:pt>
                <c:pt idx="99">
                  <c:v>-2.14E-3</c:v>
                </c:pt>
                <c:pt idx="100">
                  <c:v>-2.3500000000000001E-3</c:v>
                </c:pt>
                <c:pt idx="101">
                  <c:v>-2.5699999999999998E-3</c:v>
                </c:pt>
                <c:pt idx="102">
                  <c:v>-2.7899999999999999E-3</c:v>
                </c:pt>
                <c:pt idx="103">
                  <c:v>-3.0100000000000001E-3</c:v>
                </c:pt>
                <c:pt idx="104">
                  <c:v>-3.6600000000000001E-3</c:v>
                </c:pt>
                <c:pt idx="105">
                  <c:v>-3.8800000000000002E-3</c:v>
                </c:pt>
                <c:pt idx="106">
                  <c:v>-4.3099999999999996E-3</c:v>
                </c:pt>
                <c:pt idx="107">
                  <c:v>-4.3099999999999996E-3</c:v>
                </c:pt>
                <c:pt idx="108">
                  <c:v>-4.7499999999999999E-3</c:v>
                </c:pt>
                <c:pt idx="109">
                  <c:v>-4.9699999999999996E-3</c:v>
                </c:pt>
                <c:pt idx="110">
                  <c:v>-5.1900000000000002E-3</c:v>
                </c:pt>
                <c:pt idx="111">
                  <c:v>-5.62E-3</c:v>
                </c:pt>
                <c:pt idx="112">
                  <c:v>-6.28E-3</c:v>
                </c:pt>
                <c:pt idx="113">
                  <c:v>-6.28E-3</c:v>
                </c:pt>
                <c:pt idx="114">
                  <c:v>-6.9300000000000004E-3</c:v>
                </c:pt>
                <c:pt idx="115">
                  <c:v>-6.9300000000000004E-3</c:v>
                </c:pt>
                <c:pt idx="116">
                  <c:v>-7.1500000000000001E-3</c:v>
                </c:pt>
                <c:pt idx="117">
                  <c:v>-7.5799999999999999E-3</c:v>
                </c:pt>
                <c:pt idx="118">
                  <c:v>-7.7999999999999996E-3</c:v>
                </c:pt>
                <c:pt idx="119">
                  <c:v>-8.2400000000000008E-3</c:v>
                </c:pt>
                <c:pt idx="120">
                  <c:v>-8.4499999999999992E-3</c:v>
                </c:pt>
                <c:pt idx="121">
                  <c:v>-8.8900000000000003E-3</c:v>
                </c:pt>
                <c:pt idx="122">
                  <c:v>-9.5399999999999999E-3</c:v>
                </c:pt>
                <c:pt idx="123">
                  <c:v>-9.3200000000000002E-3</c:v>
                </c:pt>
                <c:pt idx="124">
                  <c:v>-9.5399999999999999E-3</c:v>
                </c:pt>
                <c:pt idx="125">
                  <c:v>-9.7599999999999996E-3</c:v>
                </c:pt>
                <c:pt idx="126">
                  <c:v>-1.0200000000000001E-2</c:v>
                </c:pt>
                <c:pt idx="127">
                  <c:v>-1.0410000000000001E-2</c:v>
                </c:pt>
                <c:pt idx="128">
                  <c:v>-1.0630000000000001E-2</c:v>
                </c:pt>
                <c:pt idx="129">
                  <c:v>-1.085E-2</c:v>
                </c:pt>
                <c:pt idx="130">
                  <c:v>-1.107E-2</c:v>
                </c:pt>
                <c:pt idx="131">
                  <c:v>-1.172E-2</c:v>
                </c:pt>
                <c:pt idx="132">
                  <c:v>-1.172E-2</c:v>
                </c:pt>
                <c:pt idx="133">
                  <c:v>-1.1939999999999999E-2</c:v>
                </c:pt>
                <c:pt idx="134">
                  <c:v>-1.172E-2</c:v>
                </c:pt>
                <c:pt idx="135">
                  <c:v>-1.1939999999999999E-2</c:v>
                </c:pt>
                <c:pt idx="136">
                  <c:v>-1.2370000000000001E-2</c:v>
                </c:pt>
                <c:pt idx="137">
                  <c:v>-1.259E-2</c:v>
                </c:pt>
                <c:pt idx="138">
                  <c:v>-1.281E-2</c:v>
                </c:pt>
                <c:pt idx="139">
                  <c:v>-1.281E-2</c:v>
                </c:pt>
                <c:pt idx="140">
                  <c:v>-1.303E-2</c:v>
                </c:pt>
                <c:pt idx="141">
                  <c:v>-1.303E-2</c:v>
                </c:pt>
                <c:pt idx="142">
                  <c:v>-1.325E-2</c:v>
                </c:pt>
                <c:pt idx="143">
                  <c:v>-1.325E-2</c:v>
                </c:pt>
                <c:pt idx="144">
                  <c:v>-1.346E-2</c:v>
                </c:pt>
                <c:pt idx="145">
                  <c:v>-1.346E-2</c:v>
                </c:pt>
                <c:pt idx="146">
                  <c:v>-1.346E-2</c:v>
                </c:pt>
                <c:pt idx="147">
                  <c:v>-1.346E-2</c:v>
                </c:pt>
                <c:pt idx="148">
                  <c:v>-1.346E-2</c:v>
                </c:pt>
                <c:pt idx="149">
                  <c:v>-1.3679999999999999E-2</c:v>
                </c:pt>
                <c:pt idx="150">
                  <c:v>-1.325E-2</c:v>
                </c:pt>
                <c:pt idx="151">
                  <c:v>-1.346E-2</c:v>
                </c:pt>
                <c:pt idx="152">
                  <c:v>-1.325E-2</c:v>
                </c:pt>
                <c:pt idx="153">
                  <c:v>-1.346E-2</c:v>
                </c:pt>
                <c:pt idx="154">
                  <c:v>-1.346E-2</c:v>
                </c:pt>
                <c:pt idx="155">
                  <c:v>-1.325E-2</c:v>
                </c:pt>
                <c:pt idx="156">
                  <c:v>-1.346E-2</c:v>
                </c:pt>
                <c:pt idx="157">
                  <c:v>-1.303E-2</c:v>
                </c:pt>
                <c:pt idx="158">
                  <c:v>-1.303E-2</c:v>
                </c:pt>
                <c:pt idx="159">
                  <c:v>-1.303E-2</c:v>
                </c:pt>
                <c:pt idx="160">
                  <c:v>-1.303E-2</c:v>
                </c:pt>
                <c:pt idx="161">
                  <c:v>-1.259E-2</c:v>
                </c:pt>
                <c:pt idx="162">
                  <c:v>-1.259E-2</c:v>
                </c:pt>
                <c:pt idx="163">
                  <c:v>-1.2370000000000001E-2</c:v>
                </c:pt>
                <c:pt idx="164">
                  <c:v>-1.2160000000000001E-2</c:v>
                </c:pt>
                <c:pt idx="165">
                  <c:v>-1.1939999999999999E-2</c:v>
                </c:pt>
                <c:pt idx="166">
                  <c:v>-1.15E-2</c:v>
                </c:pt>
                <c:pt idx="167">
                  <c:v>-1.15E-2</c:v>
                </c:pt>
                <c:pt idx="168">
                  <c:v>-1.128E-2</c:v>
                </c:pt>
                <c:pt idx="169">
                  <c:v>-1.107E-2</c:v>
                </c:pt>
                <c:pt idx="170">
                  <c:v>-1.085E-2</c:v>
                </c:pt>
                <c:pt idx="171">
                  <c:v>-1.085E-2</c:v>
                </c:pt>
                <c:pt idx="172">
                  <c:v>-1.0410000000000001E-2</c:v>
                </c:pt>
                <c:pt idx="173">
                  <c:v>-1.0200000000000001E-2</c:v>
                </c:pt>
                <c:pt idx="174">
                  <c:v>-9.5399999999999999E-3</c:v>
                </c:pt>
                <c:pt idx="175">
                  <c:v>-9.3200000000000002E-3</c:v>
                </c:pt>
                <c:pt idx="176">
                  <c:v>-8.8900000000000003E-3</c:v>
                </c:pt>
                <c:pt idx="177">
                  <c:v>-8.8900000000000003E-3</c:v>
                </c:pt>
                <c:pt idx="178">
                  <c:v>-8.4499999999999992E-3</c:v>
                </c:pt>
                <c:pt idx="179">
                  <c:v>-7.7999999999999996E-3</c:v>
                </c:pt>
                <c:pt idx="180">
                  <c:v>-7.5799999999999999E-3</c:v>
                </c:pt>
                <c:pt idx="181">
                  <c:v>-7.5799999999999999E-3</c:v>
                </c:pt>
                <c:pt idx="182">
                  <c:v>-6.9300000000000004E-3</c:v>
                </c:pt>
                <c:pt idx="183">
                  <c:v>-6.4900000000000001E-3</c:v>
                </c:pt>
                <c:pt idx="184">
                  <c:v>-6.28E-3</c:v>
                </c:pt>
                <c:pt idx="185">
                  <c:v>-6.0600000000000003E-3</c:v>
                </c:pt>
                <c:pt idx="186">
                  <c:v>-5.4000000000000003E-3</c:v>
                </c:pt>
                <c:pt idx="187">
                  <c:v>-5.4000000000000003E-3</c:v>
                </c:pt>
                <c:pt idx="188">
                  <c:v>-4.7499999999999999E-3</c:v>
                </c:pt>
                <c:pt idx="189">
                  <c:v>-4.7499999999999999E-3</c:v>
                </c:pt>
                <c:pt idx="190">
                  <c:v>-4.3099999999999996E-3</c:v>
                </c:pt>
                <c:pt idx="191">
                  <c:v>-3.6600000000000001E-3</c:v>
                </c:pt>
                <c:pt idx="192">
                  <c:v>-3.4399999999999999E-3</c:v>
                </c:pt>
                <c:pt idx="193">
                  <c:v>-2.7899999999999999E-3</c:v>
                </c:pt>
                <c:pt idx="194">
                  <c:v>-2.5699999999999998E-3</c:v>
                </c:pt>
                <c:pt idx="195">
                  <c:v>-2.14E-3</c:v>
                </c:pt>
                <c:pt idx="196">
                  <c:v>-1.48E-3</c:v>
                </c:pt>
                <c:pt idx="197">
                  <c:v>-1.48E-3</c:v>
                </c:pt>
                <c:pt idx="198">
                  <c:v>-1.0499999999999999E-3</c:v>
                </c:pt>
                <c:pt idx="199">
                  <c:v>-6.0999999999999997E-4</c:v>
                </c:pt>
                <c:pt idx="200">
                  <c:v>4.0000000000000003E-5</c:v>
                </c:pt>
                <c:pt idx="201">
                  <c:v>4.8000000000000001E-4</c:v>
                </c:pt>
                <c:pt idx="202">
                  <c:v>6.8999999999999997E-4</c:v>
                </c:pt>
                <c:pt idx="203">
                  <c:v>1.3500000000000001E-3</c:v>
                </c:pt>
                <c:pt idx="204">
                  <c:v>1.3500000000000001E-3</c:v>
                </c:pt>
                <c:pt idx="205">
                  <c:v>1.7799999999999999E-3</c:v>
                </c:pt>
                <c:pt idx="206">
                  <c:v>2.2200000000000002E-3</c:v>
                </c:pt>
                <c:pt idx="207">
                  <c:v>2.8700000000000002E-3</c:v>
                </c:pt>
                <c:pt idx="208">
                  <c:v>2.8700000000000002E-3</c:v>
                </c:pt>
                <c:pt idx="209">
                  <c:v>3.31E-3</c:v>
                </c:pt>
                <c:pt idx="210">
                  <c:v>3.5300000000000002E-3</c:v>
                </c:pt>
                <c:pt idx="211">
                  <c:v>4.1799999999999997E-3</c:v>
                </c:pt>
                <c:pt idx="212">
                  <c:v>4.1799999999999997E-3</c:v>
                </c:pt>
                <c:pt idx="213">
                  <c:v>4.4000000000000003E-3</c:v>
                </c:pt>
                <c:pt idx="214">
                  <c:v>5.0499999999999998E-3</c:v>
                </c:pt>
                <c:pt idx="215">
                  <c:v>5.2700000000000004E-3</c:v>
                </c:pt>
                <c:pt idx="216">
                  <c:v>5.4900000000000001E-3</c:v>
                </c:pt>
                <c:pt idx="217">
                  <c:v>5.7000000000000002E-3</c:v>
                </c:pt>
                <c:pt idx="218">
                  <c:v>6.3600000000000002E-3</c:v>
                </c:pt>
                <c:pt idx="219">
                  <c:v>6.5799999999999999E-3</c:v>
                </c:pt>
                <c:pt idx="220">
                  <c:v>6.5799999999999999E-3</c:v>
                </c:pt>
                <c:pt idx="221">
                  <c:v>7.2300000000000003E-3</c:v>
                </c:pt>
                <c:pt idx="222">
                  <c:v>6.79E-3</c:v>
                </c:pt>
                <c:pt idx="223">
                  <c:v>7.0099999999999997E-3</c:v>
                </c:pt>
                <c:pt idx="224">
                  <c:v>7.2300000000000003E-3</c:v>
                </c:pt>
                <c:pt idx="225">
                  <c:v>7.8799999999999999E-3</c:v>
                </c:pt>
                <c:pt idx="226">
                  <c:v>7.6600000000000001E-3</c:v>
                </c:pt>
                <c:pt idx="227">
                  <c:v>8.0999999999999996E-3</c:v>
                </c:pt>
                <c:pt idx="228">
                  <c:v>8.0999999999999996E-3</c:v>
                </c:pt>
                <c:pt idx="229">
                  <c:v>8.0999999999999996E-3</c:v>
                </c:pt>
                <c:pt idx="230">
                  <c:v>8.5400000000000007E-3</c:v>
                </c:pt>
                <c:pt idx="231">
                  <c:v>8.5400000000000007E-3</c:v>
                </c:pt>
                <c:pt idx="232">
                  <c:v>8.5400000000000007E-3</c:v>
                </c:pt>
                <c:pt idx="233">
                  <c:v>8.7500000000000008E-3</c:v>
                </c:pt>
                <c:pt idx="234">
                  <c:v>8.5400000000000007E-3</c:v>
                </c:pt>
                <c:pt idx="235">
                  <c:v>8.7500000000000008E-3</c:v>
                </c:pt>
                <c:pt idx="236">
                  <c:v>8.7500000000000008E-3</c:v>
                </c:pt>
                <c:pt idx="237">
                  <c:v>8.9700000000000005E-3</c:v>
                </c:pt>
                <c:pt idx="238">
                  <c:v>8.5400000000000007E-3</c:v>
                </c:pt>
                <c:pt idx="239">
                  <c:v>8.7500000000000008E-3</c:v>
                </c:pt>
                <c:pt idx="240">
                  <c:v>8.5400000000000007E-3</c:v>
                </c:pt>
                <c:pt idx="241">
                  <c:v>8.3199999999999993E-3</c:v>
                </c:pt>
                <c:pt idx="242">
                  <c:v>8.5400000000000007E-3</c:v>
                </c:pt>
                <c:pt idx="243">
                  <c:v>8.5400000000000007E-3</c:v>
                </c:pt>
                <c:pt idx="244">
                  <c:v>8.5400000000000007E-3</c:v>
                </c:pt>
                <c:pt idx="245">
                  <c:v>8.3199999999999993E-3</c:v>
                </c:pt>
                <c:pt idx="246">
                  <c:v>8.3199999999999993E-3</c:v>
                </c:pt>
                <c:pt idx="247">
                  <c:v>8.3199999999999993E-3</c:v>
                </c:pt>
                <c:pt idx="248">
                  <c:v>8.0999999999999996E-3</c:v>
                </c:pt>
                <c:pt idx="249">
                  <c:v>8.0999999999999996E-3</c:v>
                </c:pt>
                <c:pt idx="250">
                  <c:v>7.45E-3</c:v>
                </c:pt>
                <c:pt idx="251">
                  <c:v>7.6600000000000001E-3</c:v>
                </c:pt>
                <c:pt idx="252">
                  <c:v>7.2300000000000003E-3</c:v>
                </c:pt>
                <c:pt idx="253">
                  <c:v>7.0099999999999997E-3</c:v>
                </c:pt>
                <c:pt idx="254">
                  <c:v>7.2300000000000003E-3</c:v>
                </c:pt>
                <c:pt idx="255">
                  <c:v>6.79E-3</c:v>
                </c:pt>
                <c:pt idx="256">
                  <c:v>6.3600000000000002E-3</c:v>
                </c:pt>
                <c:pt idx="257">
                  <c:v>6.1399999999999996E-3</c:v>
                </c:pt>
                <c:pt idx="258">
                  <c:v>5.7000000000000002E-3</c:v>
                </c:pt>
                <c:pt idx="259">
                  <c:v>5.7000000000000002E-3</c:v>
                </c:pt>
                <c:pt idx="260">
                  <c:v>5.4900000000000001E-3</c:v>
                </c:pt>
                <c:pt idx="261">
                  <c:v>5.2700000000000004E-3</c:v>
                </c:pt>
                <c:pt idx="262">
                  <c:v>4.8300000000000001E-3</c:v>
                </c:pt>
                <c:pt idx="263">
                  <c:v>4.8300000000000001E-3</c:v>
                </c:pt>
                <c:pt idx="264">
                  <c:v>4.4000000000000003E-3</c:v>
                </c:pt>
                <c:pt idx="265">
                  <c:v>3.96E-3</c:v>
                </c:pt>
                <c:pt idx="266">
                  <c:v>3.7399999999999998E-3</c:v>
                </c:pt>
                <c:pt idx="267">
                  <c:v>3.5300000000000002E-3</c:v>
                </c:pt>
                <c:pt idx="268">
                  <c:v>3.31E-3</c:v>
                </c:pt>
                <c:pt idx="269">
                  <c:v>2.66E-3</c:v>
                </c:pt>
                <c:pt idx="270">
                  <c:v>2.66E-3</c:v>
                </c:pt>
                <c:pt idx="271">
                  <c:v>2.2200000000000002E-3</c:v>
                </c:pt>
                <c:pt idx="272">
                  <c:v>1.7799999999999999E-3</c:v>
                </c:pt>
                <c:pt idx="273">
                  <c:v>1.1299999999999999E-3</c:v>
                </c:pt>
                <c:pt idx="274">
                  <c:v>1.3500000000000001E-3</c:v>
                </c:pt>
                <c:pt idx="275">
                  <c:v>6.8999999999999997E-4</c:v>
                </c:pt>
                <c:pt idx="276">
                  <c:v>4.8000000000000001E-4</c:v>
                </c:pt>
                <c:pt idx="277">
                  <c:v>2.5999999999999998E-4</c:v>
                </c:pt>
                <c:pt idx="278">
                  <c:v>4.0000000000000003E-5</c:v>
                </c:pt>
                <c:pt idx="279">
                  <c:v>-3.8999999999999999E-4</c:v>
                </c:pt>
                <c:pt idx="280">
                  <c:v>-6.0999999999999997E-4</c:v>
                </c:pt>
                <c:pt idx="281">
                  <c:v>-1.2700000000000001E-3</c:v>
                </c:pt>
                <c:pt idx="282">
                  <c:v>-1.6999999999999999E-3</c:v>
                </c:pt>
                <c:pt idx="283">
                  <c:v>-2.14E-3</c:v>
                </c:pt>
                <c:pt idx="284">
                  <c:v>-2.5699999999999998E-3</c:v>
                </c:pt>
                <c:pt idx="285">
                  <c:v>-2.14E-3</c:v>
                </c:pt>
                <c:pt idx="286">
                  <c:v>-2.5699999999999998E-3</c:v>
                </c:pt>
                <c:pt idx="287">
                  <c:v>-3.0100000000000001E-3</c:v>
                </c:pt>
                <c:pt idx="288">
                  <c:v>-3.2299999999999998E-3</c:v>
                </c:pt>
                <c:pt idx="289">
                  <c:v>-3.6600000000000001E-3</c:v>
                </c:pt>
                <c:pt idx="290">
                  <c:v>-3.6600000000000001E-3</c:v>
                </c:pt>
                <c:pt idx="291">
                  <c:v>-4.3099999999999996E-3</c:v>
                </c:pt>
                <c:pt idx="292">
                  <c:v>-4.5300000000000002E-3</c:v>
                </c:pt>
                <c:pt idx="293">
                  <c:v>-4.3099999999999996E-3</c:v>
                </c:pt>
                <c:pt idx="294">
                  <c:v>-4.9699999999999996E-3</c:v>
                </c:pt>
                <c:pt idx="295">
                  <c:v>-4.9699999999999996E-3</c:v>
                </c:pt>
                <c:pt idx="296">
                  <c:v>-5.4000000000000003E-3</c:v>
                </c:pt>
                <c:pt idx="297">
                  <c:v>-5.62E-3</c:v>
                </c:pt>
                <c:pt idx="298">
                  <c:v>-5.8399999999999997E-3</c:v>
                </c:pt>
                <c:pt idx="299">
                  <c:v>-5.8399999999999997E-3</c:v>
                </c:pt>
                <c:pt idx="300">
                  <c:v>-6.4900000000000001E-3</c:v>
                </c:pt>
                <c:pt idx="301">
                  <c:v>-6.0600000000000003E-3</c:v>
                </c:pt>
                <c:pt idx="302">
                  <c:v>-6.9300000000000004E-3</c:v>
                </c:pt>
                <c:pt idx="303">
                  <c:v>-6.4900000000000001E-3</c:v>
                </c:pt>
                <c:pt idx="304">
                  <c:v>-6.7099999999999998E-3</c:v>
                </c:pt>
                <c:pt idx="305">
                  <c:v>-7.1500000000000001E-3</c:v>
                </c:pt>
                <c:pt idx="306">
                  <c:v>-7.3600000000000002E-3</c:v>
                </c:pt>
                <c:pt idx="307">
                  <c:v>-7.3600000000000002E-3</c:v>
                </c:pt>
                <c:pt idx="308">
                  <c:v>-7.3600000000000002E-3</c:v>
                </c:pt>
                <c:pt idx="309">
                  <c:v>-7.1500000000000001E-3</c:v>
                </c:pt>
                <c:pt idx="310">
                  <c:v>-7.5799999999999999E-3</c:v>
                </c:pt>
                <c:pt idx="311">
                  <c:v>-7.5799999999999999E-3</c:v>
                </c:pt>
                <c:pt idx="312">
                  <c:v>-7.5799999999999999E-3</c:v>
                </c:pt>
                <c:pt idx="313">
                  <c:v>-7.7999999999999996E-3</c:v>
                </c:pt>
                <c:pt idx="314">
                  <c:v>-7.5799999999999999E-3</c:v>
                </c:pt>
                <c:pt idx="315">
                  <c:v>-7.7999999999999996E-3</c:v>
                </c:pt>
                <c:pt idx="316">
                  <c:v>-7.5799999999999999E-3</c:v>
                </c:pt>
                <c:pt idx="317">
                  <c:v>-7.5799999999999999E-3</c:v>
                </c:pt>
                <c:pt idx="318">
                  <c:v>-7.5799999999999999E-3</c:v>
                </c:pt>
                <c:pt idx="319">
                  <c:v>-7.1500000000000001E-3</c:v>
                </c:pt>
                <c:pt idx="320">
                  <c:v>-7.5799999999999999E-3</c:v>
                </c:pt>
                <c:pt idx="321">
                  <c:v>-7.1500000000000001E-3</c:v>
                </c:pt>
                <c:pt idx="322">
                  <c:v>-7.1500000000000001E-3</c:v>
                </c:pt>
                <c:pt idx="323">
                  <c:v>-7.1500000000000001E-3</c:v>
                </c:pt>
                <c:pt idx="324">
                  <c:v>-7.1500000000000001E-3</c:v>
                </c:pt>
                <c:pt idx="325">
                  <c:v>-6.7099999999999998E-3</c:v>
                </c:pt>
                <c:pt idx="326">
                  <c:v>-6.7099999999999998E-3</c:v>
                </c:pt>
                <c:pt idx="327">
                  <c:v>-6.28E-3</c:v>
                </c:pt>
                <c:pt idx="328">
                  <c:v>-5.8399999999999997E-3</c:v>
                </c:pt>
                <c:pt idx="329">
                  <c:v>-5.8399999999999997E-3</c:v>
                </c:pt>
                <c:pt idx="330">
                  <c:v>-5.4000000000000003E-3</c:v>
                </c:pt>
                <c:pt idx="331">
                  <c:v>-5.1900000000000002E-3</c:v>
                </c:pt>
                <c:pt idx="332">
                  <c:v>-5.4000000000000003E-3</c:v>
                </c:pt>
                <c:pt idx="333">
                  <c:v>-5.4000000000000003E-3</c:v>
                </c:pt>
                <c:pt idx="334">
                  <c:v>-5.1900000000000002E-3</c:v>
                </c:pt>
                <c:pt idx="335">
                  <c:v>-4.5300000000000002E-3</c:v>
                </c:pt>
                <c:pt idx="336">
                  <c:v>-4.3099999999999996E-3</c:v>
                </c:pt>
                <c:pt idx="337">
                  <c:v>-4.1000000000000003E-3</c:v>
                </c:pt>
                <c:pt idx="338">
                  <c:v>-3.8800000000000002E-3</c:v>
                </c:pt>
                <c:pt idx="339">
                  <c:v>-3.4399999999999999E-3</c:v>
                </c:pt>
                <c:pt idx="340">
                  <c:v>-3.2299999999999998E-3</c:v>
                </c:pt>
                <c:pt idx="341">
                  <c:v>-3.0100000000000001E-3</c:v>
                </c:pt>
                <c:pt idx="342">
                  <c:v>-2.7899999999999999E-3</c:v>
                </c:pt>
                <c:pt idx="343">
                  <c:v>-2.14E-3</c:v>
                </c:pt>
                <c:pt idx="344">
                  <c:v>-1.92E-3</c:v>
                </c:pt>
                <c:pt idx="345">
                  <c:v>-1.6999999999999999E-3</c:v>
                </c:pt>
                <c:pt idx="346">
                  <c:v>-1.2700000000000001E-3</c:v>
                </c:pt>
                <c:pt idx="347">
                  <c:v>-8.3000000000000001E-4</c:v>
                </c:pt>
                <c:pt idx="348">
                  <c:v>-8.3000000000000001E-4</c:v>
                </c:pt>
                <c:pt idx="349">
                  <c:v>-6.0999999999999997E-4</c:v>
                </c:pt>
                <c:pt idx="350">
                  <c:v>-1.8000000000000001E-4</c:v>
                </c:pt>
                <c:pt idx="351">
                  <c:v>4.0000000000000003E-5</c:v>
                </c:pt>
                <c:pt idx="352">
                  <c:v>6.8999999999999997E-4</c:v>
                </c:pt>
                <c:pt idx="353">
                  <c:v>1.1299999999999999E-3</c:v>
                </c:pt>
                <c:pt idx="354">
                  <c:v>1.3500000000000001E-3</c:v>
                </c:pt>
                <c:pt idx="355">
                  <c:v>1.7799999999999999E-3</c:v>
                </c:pt>
                <c:pt idx="356">
                  <c:v>1.57E-3</c:v>
                </c:pt>
                <c:pt idx="357">
                  <c:v>2.2200000000000002E-3</c:v>
                </c:pt>
                <c:pt idx="358">
                  <c:v>2.66E-3</c:v>
                </c:pt>
                <c:pt idx="359">
                  <c:v>2.8700000000000002E-3</c:v>
                </c:pt>
                <c:pt idx="360">
                  <c:v>3.0899999999999999E-3</c:v>
                </c:pt>
                <c:pt idx="361">
                  <c:v>3.7399999999999998E-3</c:v>
                </c:pt>
                <c:pt idx="362">
                  <c:v>3.7399999999999998E-3</c:v>
                </c:pt>
                <c:pt idx="363">
                  <c:v>4.1799999999999997E-3</c:v>
                </c:pt>
                <c:pt idx="364">
                  <c:v>4.62E-3</c:v>
                </c:pt>
                <c:pt idx="365">
                  <c:v>4.4000000000000003E-3</c:v>
                </c:pt>
                <c:pt idx="366">
                  <c:v>4.8300000000000001E-3</c:v>
                </c:pt>
                <c:pt idx="367">
                  <c:v>5.2700000000000004E-3</c:v>
                </c:pt>
                <c:pt idx="368">
                  <c:v>5.7000000000000002E-3</c:v>
                </c:pt>
                <c:pt idx="369">
                  <c:v>5.4900000000000001E-3</c:v>
                </c:pt>
                <c:pt idx="370">
                  <c:v>5.9199999999999999E-3</c:v>
                </c:pt>
                <c:pt idx="371">
                  <c:v>5.9199999999999999E-3</c:v>
                </c:pt>
                <c:pt idx="372">
                  <c:v>6.3600000000000002E-3</c:v>
                </c:pt>
                <c:pt idx="373">
                  <c:v>6.79E-3</c:v>
                </c:pt>
                <c:pt idx="374">
                  <c:v>6.79E-3</c:v>
                </c:pt>
                <c:pt idx="375">
                  <c:v>7.0099999999999997E-3</c:v>
                </c:pt>
                <c:pt idx="376">
                  <c:v>7.2300000000000003E-3</c:v>
                </c:pt>
                <c:pt idx="377">
                  <c:v>7.45E-3</c:v>
                </c:pt>
                <c:pt idx="378">
                  <c:v>7.45E-3</c:v>
                </c:pt>
                <c:pt idx="379">
                  <c:v>7.45E-3</c:v>
                </c:pt>
                <c:pt idx="380">
                  <c:v>7.45E-3</c:v>
                </c:pt>
                <c:pt idx="381">
                  <c:v>7.2300000000000003E-3</c:v>
                </c:pt>
                <c:pt idx="382">
                  <c:v>7.6600000000000001E-3</c:v>
                </c:pt>
                <c:pt idx="383">
                  <c:v>7.8799999999999999E-3</c:v>
                </c:pt>
                <c:pt idx="384">
                  <c:v>7.6600000000000001E-3</c:v>
                </c:pt>
                <c:pt idx="385">
                  <c:v>7.8799999999999999E-3</c:v>
                </c:pt>
                <c:pt idx="386">
                  <c:v>7.6600000000000001E-3</c:v>
                </c:pt>
                <c:pt idx="387">
                  <c:v>7.8799999999999999E-3</c:v>
                </c:pt>
                <c:pt idx="388">
                  <c:v>7.8799999999999999E-3</c:v>
                </c:pt>
                <c:pt idx="389">
                  <c:v>8.0999999999999996E-3</c:v>
                </c:pt>
                <c:pt idx="390">
                  <c:v>7.8799999999999999E-3</c:v>
                </c:pt>
                <c:pt idx="391">
                  <c:v>7.8799999999999999E-3</c:v>
                </c:pt>
                <c:pt idx="392">
                  <c:v>7.6600000000000001E-3</c:v>
                </c:pt>
                <c:pt idx="393">
                  <c:v>7.2300000000000003E-3</c:v>
                </c:pt>
                <c:pt idx="394">
                  <c:v>7.2300000000000003E-3</c:v>
                </c:pt>
                <c:pt idx="395">
                  <c:v>7.45E-3</c:v>
                </c:pt>
                <c:pt idx="396">
                  <c:v>6.79E-3</c:v>
                </c:pt>
                <c:pt idx="397">
                  <c:v>7.45E-3</c:v>
                </c:pt>
                <c:pt idx="398">
                  <c:v>6.5799999999999999E-3</c:v>
                </c:pt>
                <c:pt idx="399">
                  <c:v>6.5799999999999999E-3</c:v>
                </c:pt>
                <c:pt idx="400">
                  <c:v>6.1399999999999996E-3</c:v>
                </c:pt>
                <c:pt idx="401">
                  <c:v>6.1399999999999996E-3</c:v>
                </c:pt>
                <c:pt idx="402">
                  <c:v>5.7000000000000002E-3</c:v>
                </c:pt>
                <c:pt idx="403">
                  <c:v>5.2700000000000004E-3</c:v>
                </c:pt>
                <c:pt idx="404">
                  <c:v>5.4900000000000001E-3</c:v>
                </c:pt>
                <c:pt idx="405">
                  <c:v>4.62E-3</c:v>
                </c:pt>
                <c:pt idx="406">
                  <c:v>4.62E-3</c:v>
                </c:pt>
                <c:pt idx="407">
                  <c:v>4.1799999999999997E-3</c:v>
                </c:pt>
                <c:pt idx="408">
                  <c:v>4.1799999999999997E-3</c:v>
                </c:pt>
                <c:pt idx="409">
                  <c:v>3.7399999999999998E-3</c:v>
                </c:pt>
                <c:pt idx="410">
                  <c:v>2.8700000000000002E-3</c:v>
                </c:pt>
                <c:pt idx="411">
                  <c:v>2.8700000000000002E-3</c:v>
                </c:pt>
                <c:pt idx="412">
                  <c:v>2.2200000000000002E-3</c:v>
                </c:pt>
                <c:pt idx="413">
                  <c:v>2.2200000000000002E-3</c:v>
                </c:pt>
                <c:pt idx="414">
                  <c:v>1.57E-3</c:v>
                </c:pt>
                <c:pt idx="415">
                  <c:v>1.3500000000000001E-3</c:v>
                </c:pt>
                <c:pt idx="416">
                  <c:v>6.8999999999999997E-4</c:v>
                </c:pt>
                <c:pt idx="417">
                  <c:v>2.5999999999999998E-4</c:v>
                </c:pt>
                <c:pt idx="418">
                  <c:v>-1.8000000000000001E-4</c:v>
                </c:pt>
                <c:pt idx="419">
                  <c:v>-6.0999999999999997E-4</c:v>
                </c:pt>
                <c:pt idx="420">
                  <c:v>-1.0499999999999999E-3</c:v>
                </c:pt>
                <c:pt idx="421">
                  <c:v>-1.48E-3</c:v>
                </c:pt>
                <c:pt idx="422">
                  <c:v>-1.92E-3</c:v>
                </c:pt>
                <c:pt idx="423">
                  <c:v>-2.3500000000000001E-3</c:v>
                </c:pt>
                <c:pt idx="424">
                  <c:v>-3.0100000000000001E-3</c:v>
                </c:pt>
                <c:pt idx="425">
                  <c:v>-3.2299999999999998E-3</c:v>
                </c:pt>
                <c:pt idx="426">
                  <c:v>-3.8800000000000002E-3</c:v>
                </c:pt>
                <c:pt idx="427">
                  <c:v>-4.3099999999999996E-3</c:v>
                </c:pt>
                <c:pt idx="428">
                  <c:v>-4.5300000000000002E-3</c:v>
                </c:pt>
                <c:pt idx="429">
                  <c:v>-5.1900000000000002E-3</c:v>
                </c:pt>
                <c:pt idx="430">
                  <c:v>-5.8399999999999997E-3</c:v>
                </c:pt>
                <c:pt idx="431">
                  <c:v>-6.4900000000000001E-3</c:v>
                </c:pt>
                <c:pt idx="432">
                  <c:v>-6.9300000000000004E-3</c:v>
                </c:pt>
                <c:pt idx="433">
                  <c:v>-7.3600000000000002E-3</c:v>
                </c:pt>
                <c:pt idx="434">
                  <c:v>-8.0199999999999994E-3</c:v>
                </c:pt>
                <c:pt idx="435">
                  <c:v>-8.4499999999999992E-3</c:v>
                </c:pt>
                <c:pt idx="436">
                  <c:v>-8.6700000000000006E-3</c:v>
                </c:pt>
                <c:pt idx="437">
                  <c:v>-9.11E-3</c:v>
                </c:pt>
                <c:pt idx="438">
                  <c:v>-9.5399999999999999E-3</c:v>
                </c:pt>
                <c:pt idx="439">
                  <c:v>-1.0200000000000001E-2</c:v>
                </c:pt>
                <c:pt idx="440">
                  <c:v>-1.085E-2</c:v>
                </c:pt>
                <c:pt idx="441">
                  <c:v>-1.128E-2</c:v>
                </c:pt>
                <c:pt idx="442">
                  <c:v>-1.1939999999999999E-2</c:v>
                </c:pt>
                <c:pt idx="443">
                  <c:v>-1.2160000000000001E-2</c:v>
                </c:pt>
                <c:pt idx="444">
                  <c:v>-1.303E-2</c:v>
                </c:pt>
                <c:pt idx="445">
                  <c:v>-1.303E-2</c:v>
                </c:pt>
                <c:pt idx="446">
                  <c:v>-1.325E-2</c:v>
                </c:pt>
                <c:pt idx="447">
                  <c:v>-1.3679999999999999E-2</c:v>
                </c:pt>
                <c:pt idx="448">
                  <c:v>-1.4120000000000001E-2</c:v>
                </c:pt>
                <c:pt idx="449">
                  <c:v>-1.4330000000000001E-2</c:v>
                </c:pt>
                <c:pt idx="450">
                  <c:v>-1.477E-2</c:v>
                </c:pt>
                <c:pt idx="451">
                  <c:v>-1.477E-2</c:v>
                </c:pt>
                <c:pt idx="452">
                  <c:v>-1.5859999999999999E-2</c:v>
                </c:pt>
                <c:pt idx="453">
                  <c:v>-1.5640000000000001E-2</c:v>
                </c:pt>
                <c:pt idx="454">
                  <c:v>-1.5640000000000001E-2</c:v>
                </c:pt>
                <c:pt idx="455">
                  <c:v>-1.6289999999999999E-2</c:v>
                </c:pt>
                <c:pt idx="456">
                  <c:v>-1.6289999999999999E-2</c:v>
                </c:pt>
                <c:pt idx="457">
                  <c:v>-1.695E-2</c:v>
                </c:pt>
                <c:pt idx="458">
                  <c:v>-1.695E-2</c:v>
                </c:pt>
                <c:pt idx="459">
                  <c:v>-1.7170000000000001E-2</c:v>
                </c:pt>
                <c:pt idx="460">
                  <c:v>-1.7170000000000001E-2</c:v>
                </c:pt>
                <c:pt idx="461">
                  <c:v>-1.738E-2</c:v>
                </c:pt>
                <c:pt idx="462">
                  <c:v>-1.7819999999999999E-2</c:v>
                </c:pt>
                <c:pt idx="463">
                  <c:v>-1.738E-2</c:v>
                </c:pt>
                <c:pt idx="464">
                  <c:v>-1.7819999999999999E-2</c:v>
                </c:pt>
                <c:pt idx="465">
                  <c:v>-1.804E-2</c:v>
                </c:pt>
                <c:pt idx="466">
                  <c:v>-1.804E-2</c:v>
                </c:pt>
                <c:pt idx="467">
                  <c:v>-1.804E-2</c:v>
                </c:pt>
                <c:pt idx="468">
                  <c:v>-1.804E-2</c:v>
                </c:pt>
                <c:pt idx="469">
                  <c:v>-1.8259999999999998E-2</c:v>
                </c:pt>
                <c:pt idx="470">
                  <c:v>-1.7819999999999999E-2</c:v>
                </c:pt>
                <c:pt idx="471">
                  <c:v>-1.7819999999999999E-2</c:v>
                </c:pt>
                <c:pt idx="472">
                  <c:v>-1.7600000000000001E-2</c:v>
                </c:pt>
                <c:pt idx="473">
                  <c:v>-1.804E-2</c:v>
                </c:pt>
                <c:pt idx="474">
                  <c:v>-1.7819999999999999E-2</c:v>
                </c:pt>
                <c:pt idx="475">
                  <c:v>-1.7600000000000001E-2</c:v>
                </c:pt>
                <c:pt idx="476">
                  <c:v>-1.738E-2</c:v>
                </c:pt>
                <c:pt idx="477">
                  <c:v>-1.738E-2</c:v>
                </c:pt>
                <c:pt idx="478">
                  <c:v>-1.7170000000000001E-2</c:v>
                </c:pt>
                <c:pt idx="479">
                  <c:v>-1.7170000000000001E-2</c:v>
                </c:pt>
                <c:pt idx="480">
                  <c:v>-1.6729999999999998E-2</c:v>
                </c:pt>
                <c:pt idx="481">
                  <c:v>-1.6289999999999999E-2</c:v>
                </c:pt>
                <c:pt idx="482">
                  <c:v>-1.6080000000000001E-2</c:v>
                </c:pt>
                <c:pt idx="483">
                  <c:v>-1.5859999999999999E-2</c:v>
                </c:pt>
                <c:pt idx="484">
                  <c:v>-1.5859999999999999E-2</c:v>
                </c:pt>
                <c:pt idx="485">
                  <c:v>-1.542E-2</c:v>
                </c:pt>
                <c:pt idx="486">
                  <c:v>-1.477E-2</c:v>
                </c:pt>
                <c:pt idx="487">
                  <c:v>-1.455E-2</c:v>
                </c:pt>
                <c:pt idx="488">
                  <c:v>-1.4120000000000001E-2</c:v>
                </c:pt>
                <c:pt idx="489">
                  <c:v>-1.3679999999999999E-2</c:v>
                </c:pt>
                <c:pt idx="490">
                  <c:v>-1.325E-2</c:v>
                </c:pt>
                <c:pt idx="491">
                  <c:v>-1.259E-2</c:v>
                </c:pt>
                <c:pt idx="492">
                  <c:v>-1.259E-2</c:v>
                </c:pt>
                <c:pt idx="493">
                  <c:v>-1.2370000000000001E-2</c:v>
                </c:pt>
                <c:pt idx="494">
                  <c:v>-1.172E-2</c:v>
                </c:pt>
                <c:pt idx="495">
                  <c:v>-1.128E-2</c:v>
                </c:pt>
                <c:pt idx="496">
                  <c:v>-1.0410000000000001E-2</c:v>
                </c:pt>
                <c:pt idx="497">
                  <c:v>-1.0410000000000001E-2</c:v>
                </c:pt>
                <c:pt idx="498">
                  <c:v>-9.7599999999999996E-3</c:v>
                </c:pt>
                <c:pt idx="499">
                  <c:v>-9.3200000000000002E-3</c:v>
                </c:pt>
                <c:pt idx="500">
                  <c:v>-8.8900000000000003E-3</c:v>
                </c:pt>
                <c:pt idx="501">
                  <c:v>-8.2400000000000008E-3</c:v>
                </c:pt>
                <c:pt idx="502">
                  <c:v>-7.3600000000000002E-3</c:v>
                </c:pt>
                <c:pt idx="503">
                  <c:v>-6.9300000000000004E-3</c:v>
                </c:pt>
                <c:pt idx="504">
                  <c:v>-6.0600000000000003E-3</c:v>
                </c:pt>
                <c:pt idx="505">
                  <c:v>-5.8399999999999997E-3</c:v>
                </c:pt>
                <c:pt idx="506">
                  <c:v>-5.1900000000000002E-3</c:v>
                </c:pt>
                <c:pt idx="507">
                  <c:v>-4.7499999999999999E-3</c:v>
                </c:pt>
                <c:pt idx="508">
                  <c:v>-4.1000000000000003E-3</c:v>
                </c:pt>
                <c:pt idx="509">
                  <c:v>-3.8800000000000002E-3</c:v>
                </c:pt>
                <c:pt idx="510">
                  <c:v>-2.7899999999999999E-3</c:v>
                </c:pt>
                <c:pt idx="511">
                  <c:v>-2.5699999999999998E-3</c:v>
                </c:pt>
                <c:pt idx="512">
                  <c:v>-1.92E-3</c:v>
                </c:pt>
                <c:pt idx="513">
                  <c:v>-1.2700000000000001E-3</c:v>
                </c:pt>
                <c:pt idx="514">
                  <c:v>-1.0499999999999999E-3</c:v>
                </c:pt>
                <c:pt idx="515">
                  <c:v>-3.8999999999999999E-4</c:v>
                </c:pt>
                <c:pt idx="516">
                  <c:v>4.0000000000000003E-5</c:v>
                </c:pt>
                <c:pt idx="517">
                  <c:v>1.1299999999999999E-3</c:v>
                </c:pt>
                <c:pt idx="518">
                  <c:v>1.3500000000000001E-3</c:v>
                </c:pt>
                <c:pt idx="519">
                  <c:v>2E-3</c:v>
                </c:pt>
                <c:pt idx="520">
                  <c:v>2.66E-3</c:v>
                </c:pt>
                <c:pt idx="521">
                  <c:v>2.8700000000000002E-3</c:v>
                </c:pt>
                <c:pt idx="522">
                  <c:v>3.31E-3</c:v>
                </c:pt>
                <c:pt idx="523">
                  <c:v>3.96E-3</c:v>
                </c:pt>
                <c:pt idx="524">
                  <c:v>4.4000000000000003E-3</c:v>
                </c:pt>
                <c:pt idx="525">
                  <c:v>4.8300000000000001E-3</c:v>
                </c:pt>
                <c:pt idx="526">
                  <c:v>5.2700000000000004E-3</c:v>
                </c:pt>
                <c:pt idx="527">
                  <c:v>5.4900000000000001E-3</c:v>
                </c:pt>
                <c:pt idx="528">
                  <c:v>6.3600000000000002E-3</c:v>
                </c:pt>
                <c:pt idx="529">
                  <c:v>6.5799999999999999E-3</c:v>
                </c:pt>
                <c:pt idx="530">
                  <c:v>6.79E-3</c:v>
                </c:pt>
                <c:pt idx="531">
                  <c:v>7.0099999999999997E-3</c:v>
                </c:pt>
                <c:pt idx="532">
                  <c:v>7.45E-3</c:v>
                </c:pt>
                <c:pt idx="533">
                  <c:v>7.8799999999999999E-3</c:v>
                </c:pt>
                <c:pt idx="534">
                  <c:v>8.5400000000000007E-3</c:v>
                </c:pt>
                <c:pt idx="535">
                  <c:v>8.7500000000000008E-3</c:v>
                </c:pt>
                <c:pt idx="536">
                  <c:v>8.9700000000000005E-3</c:v>
                </c:pt>
                <c:pt idx="537">
                  <c:v>8.9700000000000005E-3</c:v>
                </c:pt>
                <c:pt idx="538">
                  <c:v>9.41E-3</c:v>
                </c:pt>
                <c:pt idx="539">
                  <c:v>9.8399999999999998E-3</c:v>
                </c:pt>
                <c:pt idx="540">
                  <c:v>1.0059999999999999E-2</c:v>
                </c:pt>
                <c:pt idx="541">
                  <c:v>9.8399999999999998E-3</c:v>
                </c:pt>
                <c:pt idx="542">
                  <c:v>1.0279999999999999E-2</c:v>
                </c:pt>
                <c:pt idx="543">
                  <c:v>1.0500000000000001E-2</c:v>
                </c:pt>
                <c:pt idx="544">
                  <c:v>1.0279999999999999E-2</c:v>
                </c:pt>
                <c:pt idx="545">
                  <c:v>1.0279999999999999E-2</c:v>
                </c:pt>
                <c:pt idx="546">
                  <c:v>1.0500000000000001E-2</c:v>
                </c:pt>
                <c:pt idx="547">
                  <c:v>1.0500000000000001E-2</c:v>
                </c:pt>
                <c:pt idx="548">
                  <c:v>1.0279999999999999E-2</c:v>
                </c:pt>
                <c:pt idx="549">
                  <c:v>1.0500000000000001E-2</c:v>
                </c:pt>
                <c:pt idx="550">
                  <c:v>1.0279999999999999E-2</c:v>
                </c:pt>
                <c:pt idx="551">
                  <c:v>1.0500000000000001E-2</c:v>
                </c:pt>
                <c:pt idx="552">
                  <c:v>1.0500000000000001E-2</c:v>
                </c:pt>
                <c:pt idx="553">
                  <c:v>1.0279999999999999E-2</c:v>
                </c:pt>
                <c:pt idx="554">
                  <c:v>1.0059999999999999E-2</c:v>
                </c:pt>
                <c:pt idx="555">
                  <c:v>9.8399999999999998E-3</c:v>
                </c:pt>
                <c:pt idx="556">
                  <c:v>9.8399999999999998E-3</c:v>
                </c:pt>
                <c:pt idx="557">
                  <c:v>9.6299999999999997E-3</c:v>
                </c:pt>
                <c:pt idx="558">
                  <c:v>9.41E-3</c:v>
                </c:pt>
                <c:pt idx="559">
                  <c:v>8.9700000000000005E-3</c:v>
                </c:pt>
                <c:pt idx="560">
                  <c:v>8.5400000000000007E-3</c:v>
                </c:pt>
                <c:pt idx="561">
                  <c:v>8.3199999999999993E-3</c:v>
                </c:pt>
                <c:pt idx="562">
                  <c:v>7.8799999999999999E-3</c:v>
                </c:pt>
                <c:pt idx="563">
                  <c:v>7.8799999999999999E-3</c:v>
                </c:pt>
                <c:pt idx="564">
                  <c:v>7.2300000000000003E-3</c:v>
                </c:pt>
                <c:pt idx="565">
                  <c:v>7.0099999999999997E-3</c:v>
                </c:pt>
                <c:pt idx="566">
                  <c:v>6.5799999999999999E-3</c:v>
                </c:pt>
                <c:pt idx="567">
                  <c:v>6.3600000000000002E-3</c:v>
                </c:pt>
                <c:pt idx="568">
                  <c:v>5.7000000000000002E-3</c:v>
                </c:pt>
                <c:pt idx="569">
                  <c:v>5.2700000000000004E-3</c:v>
                </c:pt>
                <c:pt idx="570">
                  <c:v>4.8300000000000001E-3</c:v>
                </c:pt>
                <c:pt idx="571">
                  <c:v>4.1799999999999997E-3</c:v>
                </c:pt>
                <c:pt idx="572">
                  <c:v>3.7399999999999998E-3</c:v>
                </c:pt>
                <c:pt idx="573">
                  <c:v>3.31E-3</c:v>
                </c:pt>
                <c:pt idx="574">
                  <c:v>2.8700000000000002E-3</c:v>
                </c:pt>
                <c:pt idx="575">
                  <c:v>2.2200000000000002E-3</c:v>
                </c:pt>
                <c:pt idx="576">
                  <c:v>1.57E-3</c:v>
                </c:pt>
                <c:pt idx="577">
                  <c:v>1.1299999999999999E-3</c:v>
                </c:pt>
                <c:pt idx="578">
                  <c:v>4.8000000000000001E-4</c:v>
                </c:pt>
                <c:pt idx="579">
                  <c:v>-3.8999999999999999E-4</c:v>
                </c:pt>
                <c:pt idx="580">
                  <c:v>-6.0999999999999997E-4</c:v>
                </c:pt>
                <c:pt idx="581">
                  <c:v>-1.0499999999999999E-3</c:v>
                </c:pt>
                <c:pt idx="582">
                  <c:v>-1.6999999999999999E-3</c:v>
                </c:pt>
                <c:pt idx="583">
                  <c:v>-2.5699999999999998E-3</c:v>
                </c:pt>
                <c:pt idx="584">
                  <c:v>-3.0100000000000001E-3</c:v>
                </c:pt>
                <c:pt idx="585">
                  <c:v>-3.6600000000000001E-3</c:v>
                </c:pt>
                <c:pt idx="586">
                  <c:v>-4.1000000000000003E-3</c:v>
                </c:pt>
                <c:pt idx="587">
                  <c:v>-4.7499999999999999E-3</c:v>
                </c:pt>
                <c:pt idx="588">
                  <c:v>-5.4000000000000003E-3</c:v>
                </c:pt>
                <c:pt idx="589">
                  <c:v>-6.28E-3</c:v>
                </c:pt>
                <c:pt idx="590">
                  <c:v>-6.7099999999999998E-3</c:v>
                </c:pt>
                <c:pt idx="591">
                  <c:v>-7.5799999999999999E-3</c:v>
                </c:pt>
                <c:pt idx="592">
                  <c:v>-8.0199999999999994E-3</c:v>
                </c:pt>
                <c:pt idx="593">
                  <c:v>-8.6700000000000006E-3</c:v>
                </c:pt>
                <c:pt idx="594">
                  <c:v>-8.8900000000000003E-3</c:v>
                </c:pt>
                <c:pt idx="595">
                  <c:v>-9.9799999999999993E-3</c:v>
                </c:pt>
                <c:pt idx="596">
                  <c:v>-1.0410000000000001E-2</c:v>
                </c:pt>
                <c:pt idx="597">
                  <c:v>-1.107E-2</c:v>
                </c:pt>
                <c:pt idx="598">
                  <c:v>-1.172E-2</c:v>
                </c:pt>
                <c:pt idx="599">
                  <c:v>-1.1939999999999999E-2</c:v>
                </c:pt>
                <c:pt idx="600">
                  <c:v>-1.259E-2</c:v>
                </c:pt>
                <c:pt idx="601">
                  <c:v>-1.303E-2</c:v>
                </c:pt>
                <c:pt idx="602">
                  <c:v>-1.3679999999999999E-2</c:v>
                </c:pt>
                <c:pt idx="603">
                  <c:v>-1.4120000000000001E-2</c:v>
                </c:pt>
                <c:pt idx="604">
                  <c:v>-1.455E-2</c:v>
                </c:pt>
                <c:pt idx="605">
                  <c:v>-1.499E-2</c:v>
                </c:pt>
                <c:pt idx="606">
                  <c:v>-1.542E-2</c:v>
                </c:pt>
                <c:pt idx="607">
                  <c:v>-1.6080000000000001E-2</c:v>
                </c:pt>
                <c:pt idx="608">
                  <c:v>-1.6729999999999998E-2</c:v>
                </c:pt>
                <c:pt idx="609">
                  <c:v>-1.6729999999999998E-2</c:v>
                </c:pt>
                <c:pt idx="610">
                  <c:v>-1.7170000000000001E-2</c:v>
                </c:pt>
                <c:pt idx="611">
                  <c:v>-1.7819999999999999E-2</c:v>
                </c:pt>
                <c:pt idx="612">
                  <c:v>-1.7600000000000001E-2</c:v>
                </c:pt>
                <c:pt idx="613">
                  <c:v>-1.804E-2</c:v>
                </c:pt>
                <c:pt idx="614">
                  <c:v>-1.8259999999999998E-2</c:v>
                </c:pt>
                <c:pt idx="615">
                  <c:v>-1.847E-2</c:v>
                </c:pt>
                <c:pt idx="616">
                  <c:v>-1.8689999999999998E-2</c:v>
                </c:pt>
                <c:pt idx="617">
                  <c:v>-1.8689999999999998E-2</c:v>
                </c:pt>
                <c:pt idx="618">
                  <c:v>-1.9130000000000001E-2</c:v>
                </c:pt>
                <c:pt idx="619">
                  <c:v>-1.934E-2</c:v>
                </c:pt>
                <c:pt idx="620">
                  <c:v>-1.891E-2</c:v>
                </c:pt>
                <c:pt idx="621">
                  <c:v>-1.9560000000000001E-2</c:v>
                </c:pt>
                <c:pt idx="622">
                  <c:v>-1.9130000000000001E-2</c:v>
                </c:pt>
                <c:pt idx="623">
                  <c:v>-1.9560000000000001E-2</c:v>
                </c:pt>
                <c:pt idx="624">
                  <c:v>-1.9130000000000001E-2</c:v>
                </c:pt>
                <c:pt idx="625">
                  <c:v>-1.9560000000000001E-2</c:v>
                </c:pt>
                <c:pt idx="626">
                  <c:v>-1.891E-2</c:v>
                </c:pt>
                <c:pt idx="627">
                  <c:v>-1.9130000000000001E-2</c:v>
                </c:pt>
                <c:pt idx="628">
                  <c:v>-1.891E-2</c:v>
                </c:pt>
                <c:pt idx="629">
                  <c:v>-1.8689999999999998E-2</c:v>
                </c:pt>
                <c:pt idx="630">
                  <c:v>-1.847E-2</c:v>
                </c:pt>
                <c:pt idx="631">
                  <c:v>-1.8259999999999998E-2</c:v>
                </c:pt>
                <c:pt idx="632">
                  <c:v>-1.804E-2</c:v>
                </c:pt>
                <c:pt idx="633">
                  <c:v>-1.7600000000000001E-2</c:v>
                </c:pt>
                <c:pt idx="634">
                  <c:v>-1.738E-2</c:v>
                </c:pt>
                <c:pt idx="635">
                  <c:v>-1.7170000000000001E-2</c:v>
                </c:pt>
                <c:pt idx="636">
                  <c:v>-1.651E-2</c:v>
                </c:pt>
                <c:pt idx="637">
                  <c:v>-1.6289999999999999E-2</c:v>
                </c:pt>
                <c:pt idx="638">
                  <c:v>-1.5859999999999999E-2</c:v>
                </c:pt>
                <c:pt idx="639">
                  <c:v>-1.542E-2</c:v>
                </c:pt>
                <c:pt idx="640">
                  <c:v>-1.455E-2</c:v>
                </c:pt>
                <c:pt idx="641">
                  <c:v>-1.4120000000000001E-2</c:v>
                </c:pt>
                <c:pt idx="642">
                  <c:v>-1.3899999999999999E-2</c:v>
                </c:pt>
                <c:pt idx="643">
                  <c:v>-1.303E-2</c:v>
                </c:pt>
                <c:pt idx="644">
                  <c:v>-1.259E-2</c:v>
                </c:pt>
                <c:pt idx="645">
                  <c:v>-1.1939999999999999E-2</c:v>
                </c:pt>
                <c:pt idx="646">
                  <c:v>-1.107E-2</c:v>
                </c:pt>
                <c:pt idx="647">
                  <c:v>-1.0410000000000001E-2</c:v>
                </c:pt>
                <c:pt idx="648">
                  <c:v>-9.5399999999999999E-3</c:v>
                </c:pt>
                <c:pt idx="649">
                  <c:v>-9.11E-3</c:v>
                </c:pt>
                <c:pt idx="650">
                  <c:v>-8.0199999999999994E-3</c:v>
                </c:pt>
                <c:pt idx="651">
                  <c:v>-7.5799999999999999E-3</c:v>
                </c:pt>
                <c:pt idx="652">
                  <c:v>-7.1500000000000001E-3</c:v>
                </c:pt>
                <c:pt idx="653">
                  <c:v>-6.0600000000000003E-3</c:v>
                </c:pt>
                <c:pt idx="654">
                  <c:v>-4.9699999999999996E-3</c:v>
                </c:pt>
                <c:pt idx="655">
                  <c:v>-4.5300000000000002E-3</c:v>
                </c:pt>
                <c:pt idx="656">
                  <c:v>-3.2299999999999998E-3</c:v>
                </c:pt>
                <c:pt idx="657">
                  <c:v>-2.5699999999999998E-3</c:v>
                </c:pt>
                <c:pt idx="658">
                  <c:v>-1.92E-3</c:v>
                </c:pt>
                <c:pt idx="659">
                  <c:v>-1.0499999999999999E-3</c:v>
                </c:pt>
                <c:pt idx="660">
                  <c:v>-1.8000000000000001E-4</c:v>
                </c:pt>
                <c:pt idx="661">
                  <c:v>9.1E-4</c:v>
                </c:pt>
                <c:pt idx="662">
                  <c:v>1.57E-3</c:v>
                </c:pt>
                <c:pt idx="663">
                  <c:v>2.4399999999999999E-3</c:v>
                </c:pt>
                <c:pt idx="664">
                  <c:v>3.31E-3</c:v>
                </c:pt>
                <c:pt idx="665">
                  <c:v>4.62E-3</c:v>
                </c:pt>
                <c:pt idx="666">
                  <c:v>5.4900000000000001E-3</c:v>
                </c:pt>
                <c:pt idx="667">
                  <c:v>6.1399999999999996E-3</c:v>
                </c:pt>
                <c:pt idx="668">
                  <c:v>7.0099999999999997E-3</c:v>
                </c:pt>
                <c:pt idx="669">
                  <c:v>8.0999999999999996E-3</c:v>
                </c:pt>
                <c:pt idx="670">
                  <c:v>8.9700000000000005E-3</c:v>
                </c:pt>
                <c:pt idx="671">
                  <c:v>9.8399999999999998E-3</c:v>
                </c:pt>
                <c:pt idx="672">
                  <c:v>1.0710000000000001E-2</c:v>
                </c:pt>
                <c:pt idx="673">
                  <c:v>1.159E-2</c:v>
                </c:pt>
                <c:pt idx="674">
                  <c:v>1.2670000000000001E-2</c:v>
                </c:pt>
                <c:pt idx="675">
                  <c:v>1.333E-2</c:v>
                </c:pt>
                <c:pt idx="676">
                  <c:v>1.4200000000000001E-2</c:v>
                </c:pt>
                <c:pt idx="677">
                  <c:v>1.507E-2</c:v>
                </c:pt>
                <c:pt idx="678">
                  <c:v>1.6160000000000001E-2</c:v>
                </c:pt>
                <c:pt idx="679">
                  <c:v>1.66E-2</c:v>
                </c:pt>
                <c:pt idx="680">
                  <c:v>1.7250000000000001E-2</c:v>
                </c:pt>
                <c:pt idx="681">
                  <c:v>1.856E-2</c:v>
                </c:pt>
                <c:pt idx="682">
                  <c:v>1.9429999999999999E-2</c:v>
                </c:pt>
                <c:pt idx="683">
                  <c:v>1.9640000000000001E-2</c:v>
                </c:pt>
                <c:pt idx="684">
                  <c:v>2.052E-2</c:v>
                </c:pt>
                <c:pt idx="685">
                  <c:v>2.1170000000000001E-2</c:v>
                </c:pt>
                <c:pt idx="686">
                  <c:v>2.2040000000000001E-2</c:v>
                </c:pt>
                <c:pt idx="687">
                  <c:v>2.2689999999999998E-2</c:v>
                </c:pt>
                <c:pt idx="688">
                  <c:v>2.291E-2</c:v>
                </c:pt>
                <c:pt idx="689">
                  <c:v>2.3779999999999999E-2</c:v>
                </c:pt>
                <c:pt idx="690">
                  <c:v>2.4219999999999998E-2</c:v>
                </c:pt>
                <c:pt idx="691">
                  <c:v>2.4649999999999998E-2</c:v>
                </c:pt>
                <c:pt idx="692">
                  <c:v>2.487E-2</c:v>
                </c:pt>
                <c:pt idx="693">
                  <c:v>2.5530000000000001E-2</c:v>
                </c:pt>
                <c:pt idx="694">
                  <c:v>2.6179999999999998E-2</c:v>
                </c:pt>
                <c:pt idx="695">
                  <c:v>2.683E-2</c:v>
                </c:pt>
                <c:pt idx="696">
                  <c:v>2.683E-2</c:v>
                </c:pt>
                <c:pt idx="697">
                  <c:v>2.6610000000000002E-2</c:v>
                </c:pt>
                <c:pt idx="698">
                  <c:v>2.7050000000000001E-2</c:v>
                </c:pt>
                <c:pt idx="699">
                  <c:v>2.7490000000000001E-2</c:v>
                </c:pt>
                <c:pt idx="700">
                  <c:v>2.792E-2</c:v>
                </c:pt>
                <c:pt idx="701">
                  <c:v>2.7490000000000001E-2</c:v>
                </c:pt>
                <c:pt idx="702">
                  <c:v>2.792E-2</c:v>
                </c:pt>
                <c:pt idx="703">
                  <c:v>2.8139999999999998E-2</c:v>
                </c:pt>
                <c:pt idx="704">
                  <c:v>2.836E-2</c:v>
                </c:pt>
                <c:pt idx="705">
                  <c:v>2.8139999999999998E-2</c:v>
                </c:pt>
                <c:pt idx="706">
                  <c:v>2.8139999999999998E-2</c:v>
                </c:pt>
                <c:pt idx="707">
                  <c:v>2.792E-2</c:v>
                </c:pt>
                <c:pt idx="708">
                  <c:v>2.792E-2</c:v>
                </c:pt>
                <c:pt idx="709">
                  <c:v>2.7699999999999999E-2</c:v>
                </c:pt>
                <c:pt idx="710">
                  <c:v>2.7490000000000001E-2</c:v>
                </c:pt>
                <c:pt idx="711">
                  <c:v>2.7269999999999999E-2</c:v>
                </c:pt>
                <c:pt idx="712">
                  <c:v>2.683E-2</c:v>
                </c:pt>
                <c:pt idx="713">
                  <c:v>2.683E-2</c:v>
                </c:pt>
                <c:pt idx="714">
                  <c:v>2.64E-2</c:v>
                </c:pt>
                <c:pt idx="715">
                  <c:v>2.5739999999999999E-2</c:v>
                </c:pt>
                <c:pt idx="716">
                  <c:v>2.5530000000000001E-2</c:v>
                </c:pt>
                <c:pt idx="717">
                  <c:v>2.487E-2</c:v>
                </c:pt>
                <c:pt idx="718">
                  <c:v>2.444E-2</c:v>
                </c:pt>
                <c:pt idx="719">
                  <c:v>2.3779999999999999E-2</c:v>
                </c:pt>
                <c:pt idx="720">
                  <c:v>2.3130000000000001E-2</c:v>
                </c:pt>
                <c:pt idx="721">
                  <c:v>2.248E-2</c:v>
                </c:pt>
                <c:pt idx="722">
                  <c:v>2.1819999999999999E-2</c:v>
                </c:pt>
                <c:pt idx="723">
                  <c:v>2.095E-2</c:v>
                </c:pt>
                <c:pt idx="724">
                  <c:v>2.0299999999999999E-2</c:v>
                </c:pt>
                <c:pt idx="725">
                  <c:v>1.9859999999999999E-2</c:v>
                </c:pt>
                <c:pt idx="726">
                  <c:v>1.899E-2</c:v>
                </c:pt>
                <c:pt idx="727">
                  <c:v>1.8120000000000001E-2</c:v>
                </c:pt>
                <c:pt idx="728">
                  <c:v>1.7250000000000001E-2</c:v>
                </c:pt>
                <c:pt idx="729">
                  <c:v>1.6160000000000001E-2</c:v>
                </c:pt>
                <c:pt idx="730">
                  <c:v>1.529E-2</c:v>
                </c:pt>
                <c:pt idx="731">
                  <c:v>1.4420000000000001E-2</c:v>
                </c:pt>
                <c:pt idx="732">
                  <c:v>1.333E-2</c:v>
                </c:pt>
                <c:pt idx="733">
                  <c:v>1.2460000000000001E-2</c:v>
                </c:pt>
                <c:pt idx="734">
                  <c:v>1.159E-2</c:v>
                </c:pt>
                <c:pt idx="735">
                  <c:v>1.0500000000000001E-2</c:v>
                </c:pt>
                <c:pt idx="736">
                  <c:v>9.1900000000000003E-3</c:v>
                </c:pt>
                <c:pt idx="737">
                  <c:v>8.0999999999999996E-3</c:v>
                </c:pt>
                <c:pt idx="738">
                  <c:v>7.45E-3</c:v>
                </c:pt>
                <c:pt idx="739">
                  <c:v>5.9199999999999999E-3</c:v>
                </c:pt>
                <c:pt idx="740">
                  <c:v>5.0499999999999998E-3</c:v>
                </c:pt>
                <c:pt idx="741">
                  <c:v>3.96E-3</c:v>
                </c:pt>
                <c:pt idx="742">
                  <c:v>2.66E-3</c:v>
                </c:pt>
                <c:pt idx="743">
                  <c:v>1.57E-3</c:v>
                </c:pt>
                <c:pt idx="744">
                  <c:v>2.5999999999999998E-4</c:v>
                </c:pt>
                <c:pt idx="745">
                  <c:v>-6.0999999999999997E-4</c:v>
                </c:pt>
                <c:pt idx="746">
                  <c:v>-1.6999999999999999E-3</c:v>
                </c:pt>
                <c:pt idx="747">
                  <c:v>-2.7899999999999999E-3</c:v>
                </c:pt>
                <c:pt idx="748">
                  <c:v>-4.3099999999999996E-3</c:v>
                </c:pt>
                <c:pt idx="749">
                  <c:v>-5.1900000000000002E-3</c:v>
                </c:pt>
                <c:pt idx="750">
                  <c:v>-6.9300000000000004E-3</c:v>
                </c:pt>
                <c:pt idx="751">
                  <c:v>-7.3600000000000002E-3</c:v>
                </c:pt>
                <c:pt idx="752">
                  <c:v>-8.8900000000000003E-3</c:v>
                </c:pt>
                <c:pt idx="753">
                  <c:v>-1.0200000000000001E-2</c:v>
                </c:pt>
                <c:pt idx="754">
                  <c:v>-1.085E-2</c:v>
                </c:pt>
                <c:pt idx="755">
                  <c:v>-1.2370000000000001E-2</c:v>
                </c:pt>
                <c:pt idx="756">
                  <c:v>-1.303E-2</c:v>
                </c:pt>
                <c:pt idx="757">
                  <c:v>-1.4330000000000001E-2</c:v>
                </c:pt>
                <c:pt idx="758">
                  <c:v>-1.542E-2</c:v>
                </c:pt>
                <c:pt idx="759">
                  <c:v>-1.6289999999999999E-2</c:v>
                </c:pt>
                <c:pt idx="760">
                  <c:v>-1.7600000000000001E-2</c:v>
                </c:pt>
                <c:pt idx="761">
                  <c:v>-1.847E-2</c:v>
                </c:pt>
                <c:pt idx="762">
                  <c:v>-1.9130000000000001E-2</c:v>
                </c:pt>
                <c:pt idx="763">
                  <c:v>-2.0219999999999998E-2</c:v>
                </c:pt>
                <c:pt idx="764">
                  <c:v>-2.1299999999999999E-2</c:v>
                </c:pt>
                <c:pt idx="765">
                  <c:v>-2.2179999999999998E-2</c:v>
                </c:pt>
                <c:pt idx="766">
                  <c:v>-2.3050000000000001E-2</c:v>
                </c:pt>
                <c:pt idx="767">
                  <c:v>-2.392E-2</c:v>
                </c:pt>
                <c:pt idx="768">
                  <c:v>-2.4570000000000002E-2</c:v>
                </c:pt>
                <c:pt idx="769">
                  <c:v>-2.5440000000000001E-2</c:v>
                </c:pt>
                <c:pt idx="770">
                  <c:v>-2.6100000000000002E-2</c:v>
                </c:pt>
                <c:pt idx="771">
                  <c:v>-2.631E-2</c:v>
                </c:pt>
                <c:pt idx="772">
                  <c:v>-2.7189999999999999E-2</c:v>
                </c:pt>
                <c:pt idx="773">
                  <c:v>-2.8060000000000002E-2</c:v>
                </c:pt>
                <c:pt idx="774">
                  <c:v>-2.8490000000000001E-2</c:v>
                </c:pt>
                <c:pt idx="775">
                  <c:v>-2.9149999999999999E-2</c:v>
                </c:pt>
                <c:pt idx="776">
                  <c:v>-2.9579999999999999E-2</c:v>
                </c:pt>
                <c:pt idx="777">
                  <c:v>-3.023E-2</c:v>
                </c:pt>
                <c:pt idx="778">
                  <c:v>-3.0450000000000001E-2</c:v>
                </c:pt>
                <c:pt idx="779">
                  <c:v>-3.0890000000000001E-2</c:v>
                </c:pt>
                <c:pt idx="780">
                  <c:v>-3.1320000000000001E-2</c:v>
                </c:pt>
                <c:pt idx="781">
                  <c:v>-3.1109999999999999E-2</c:v>
                </c:pt>
                <c:pt idx="782">
                  <c:v>-3.1109999999999999E-2</c:v>
                </c:pt>
                <c:pt idx="783">
                  <c:v>-3.1539999999999999E-2</c:v>
                </c:pt>
                <c:pt idx="784">
                  <c:v>-3.1759999999999997E-2</c:v>
                </c:pt>
                <c:pt idx="785">
                  <c:v>-3.1539999999999999E-2</c:v>
                </c:pt>
                <c:pt idx="786">
                  <c:v>-3.1539999999999999E-2</c:v>
                </c:pt>
                <c:pt idx="787">
                  <c:v>-3.1980000000000001E-2</c:v>
                </c:pt>
                <c:pt idx="788">
                  <c:v>-3.1539999999999999E-2</c:v>
                </c:pt>
                <c:pt idx="789">
                  <c:v>-3.1320000000000001E-2</c:v>
                </c:pt>
                <c:pt idx="790">
                  <c:v>-3.0890000000000001E-2</c:v>
                </c:pt>
                <c:pt idx="791">
                  <c:v>-3.0450000000000001E-2</c:v>
                </c:pt>
                <c:pt idx="792">
                  <c:v>-3.0450000000000001E-2</c:v>
                </c:pt>
                <c:pt idx="793">
                  <c:v>-3.023E-2</c:v>
                </c:pt>
                <c:pt idx="794">
                  <c:v>-2.98E-2</c:v>
                </c:pt>
                <c:pt idx="795">
                  <c:v>-2.9579999999999999E-2</c:v>
                </c:pt>
                <c:pt idx="796">
                  <c:v>-2.8490000000000001E-2</c:v>
                </c:pt>
                <c:pt idx="797">
                  <c:v>-2.8490000000000001E-2</c:v>
                </c:pt>
                <c:pt idx="798">
                  <c:v>-2.784E-2</c:v>
                </c:pt>
                <c:pt idx="799">
                  <c:v>-2.7189999999999999E-2</c:v>
                </c:pt>
                <c:pt idx="800">
                  <c:v>-2.6530000000000001E-2</c:v>
                </c:pt>
                <c:pt idx="801">
                  <c:v>-2.588E-2</c:v>
                </c:pt>
                <c:pt idx="802">
                  <c:v>-2.479E-2</c:v>
                </c:pt>
                <c:pt idx="803">
                  <c:v>-2.3699999999999999E-2</c:v>
                </c:pt>
                <c:pt idx="804">
                  <c:v>-2.3050000000000001E-2</c:v>
                </c:pt>
                <c:pt idx="805">
                  <c:v>-2.239E-2</c:v>
                </c:pt>
                <c:pt idx="806">
                  <c:v>-2.1090000000000001E-2</c:v>
                </c:pt>
                <c:pt idx="807">
                  <c:v>-2.0650000000000002E-2</c:v>
                </c:pt>
                <c:pt idx="808">
                  <c:v>-1.9560000000000001E-2</c:v>
                </c:pt>
                <c:pt idx="809">
                  <c:v>-1.847E-2</c:v>
                </c:pt>
                <c:pt idx="810">
                  <c:v>-1.738E-2</c:v>
                </c:pt>
                <c:pt idx="811">
                  <c:v>-1.6289999999999999E-2</c:v>
                </c:pt>
                <c:pt idx="812">
                  <c:v>-1.477E-2</c:v>
                </c:pt>
                <c:pt idx="813">
                  <c:v>-1.4120000000000001E-2</c:v>
                </c:pt>
                <c:pt idx="814">
                  <c:v>-1.2370000000000001E-2</c:v>
                </c:pt>
                <c:pt idx="815">
                  <c:v>-1.128E-2</c:v>
                </c:pt>
                <c:pt idx="816">
                  <c:v>-1.0200000000000001E-2</c:v>
                </c:pt>
                <c:pt idx="817">
                  <c:v>-8.6700000000000006E-3</c:v>
                </c:pt>
                <c:pt idx="818">
                  <c:v>-7.3600000000000002E-3</c:v>
                </c:pt>
                <c:pt idx="819">
                  <c:v>-6.28E-3</c:v>
                </c:pt>
                <c:pt idx="820">
                  <c:v>-4.7499999999999999E-3</c:v>
                </c:pt>
                <c:pt idx="821">
                  <c:v>-3.4399999999999999E-3</c:v>
                </c:pt>
                <c:pt idx="822">
                  <c:v>-1.92E-3</c:v>
                </c:pt>
                <c:pt idx="823">
                  <c:v>-1.0499999999999999E-3</c:v>
                </c:pt>
                <c:pt idx="824">
                  <c:v>6.8999999999999997E-4</c:v>
                </c:pt>
                <c:pt idx="825">
                  <c:v>2E-3</c:v>
                </c:pt>
                <c:pt idx="826">
                  <c:v>3.0899999999999999E-3</c:v>
                </c:pt>
                <c:pt idx="827">
                  <c:v>4.62E-3</c:v>
                </c:pt>
                <c:pt idx="828">
                  <c:v>6.1399999999999996E-3</c:v>
                </c:pt>
                <c:pt idx="829">
                  <c:v>7.2300000000000003E-3</c:v>
                </c:pt>
                <c:pt idx="830">
                  <c:v>8.7500000000000008E-3</c:v>
                </c:pt>
                <c:pt idx="831">
                  <c:v>1.0279999999999999E-2</c:v>
                </c:pt>
                <c:pt idx="832">
                  <c:v>1.159E-2</c:v>
                </c:pt>
                <c:pt idx="833">
                  <c:v>1.2670000000000001E-2</c:v>
                </c:pt>
                <c:pt idx="834">
                  <c:v>1.4200000000000001E-2</c:v>
                </c:pt>
                <c:pt idx="835">
                  <c:v>1.5509999999999999E-2</c:v>
                </c:pt>
                <c:pt idx="836">
                  <c:v>1.6809999999999999E-2</c:v>
                </c:pt>
                <c:pt idx="837">
                  <c:v>1.8120000000000001E-2</c:v>
                </c:pt>
                <c:pt idx="838">
                  <c:v>1.9429999999999999E-2</c:v>
                </c:pt>
                <c:pt idx="839">
                  <c:v>2.0299999999999999E-2</c:v>
                </c:pt>
                <c:pt idx="840">
                  <c:v>2.1600000000000001E-2</c:v>
                </c:pt>
                <c:pt idx="841">
                  <c:v>2.248E-2</c:v>
                </c:pt>
                <c:pt idx="842">
                  <c:v>2.4E-2</c:v>
                </c:pt>
                <c:pt idx="843">
                  <c:v>2.5090000000000001E-2</c:v>
                </c:pt>
                <c:pt idx="844">
                  <c:v>2.596E-2</c:v>
                </c:pt>
                <c:pt idx="845">
                  <c:v>2.7050000000000001E-2</c:v>
                </c:pt>
                <c:pt idx="846">
                  <c:v>2.7699999999999999E-2</c:v>
                </c:pt>
                <c:pt idx="847">
                  <c:v>2.9229999999999999E-2</c:v>
                </c:pt>
                <c:pt idx="848">
                  <c:v>3.0099999999999998E-2</c:v>
                </c:pt>
                <c:pt idx="849">
                  <c:v>3.0540000000000001E-2</c:v>
                </c:pt>
                <c:pt idx="850">
                  <c:v>3.1620000000000002E-2</c:v>
                </c:pt>
                <c:pt idx="851">
                  <c:v>3.2059999999999998E-2</c:v>
                </c:pt>
                <c:pt idx="852">
                  <c:v>3.2710000000000003E-2</c:v>
                </c:pt>
                <c:pt idx="853">
                  <c:v>3.3799999999999997E-2</c:v>
                </c:pt>
                <c:pt idx="854">
                  <c:v>3.4020000000000002E-2</c:v>
                </c:pt>
                <c:pt idx="855">
                  <c:v>3.4669999999999999E-2</c:v>
                </c:pt>
                <c:pt idx="856">
                  <c:v>3.533E-2</c:v>
                </c:pt>
                <c:pt idx="857">
                  <c:v>3.533E-2</c:v>
                </c:pt>
                <c:pt idx="858">
                  <c:v>3.5979999999999998E-2</c:v>
                </c:pt>
                <c:pt idx="859">
                  <c:v>3.6420000000000001E-2</c:v>
                </c:pt>
                <c:pt idx="860">
                  <c:v>3.6420000000000001E-2</c:v>
                </c:pt>
                <c:pt idx="861">
                  <c:v>3.6630000000000003E-2</c:v>
                </c:pt>
                <c:pt idx="862">
                  <c:v>3.6630000000000003E-2</c:v>
                </c:pt>
                <c:pt idx="863">
                  <c:v>3.6850000000000001E-2</c:v>
                </c:pt>
                <c:pt idx="864">
                  <c:v>3.6850000000000001E-2</c:v>
                </c:pt>
                <c:pt idx="865">
                  <c:v>3.6630000000000003E-2</c:v>
                </c:pt>
                <c:pt idx="866">
                  <c:v>3.6630000000000003E-2</c:v>
                </c:pt>
                <c:pt idx="867">
                  <c:v>3.6420000000000001E-2</c:v>
                </c:pt>
                <c:pt idx="868">
                  <c:v>3.5979999999999998E-2</c:v>
                </c:pt>
                <c:pt idx="869">
                  <c:v>3.5540000000000002E-2</c:v>
                </c:pt>
                <c:pt idx="870">
                  <c:v>3.533E-2</c:v>
                </c:pt>
                <c:pt idx="871">
                  <c:v>3.4889999999999997E-2</c:v>
                </c:pt>
                <c:pt idx="872">
                  <c:v>3.424E-2</c:v>
                </c:pt>
                <c:pt idx="873">
                  <c:v>3.3799999999999997E-2</c:v>
                </c:pt>
                <c:pt idx="874">
                  <c:v>3.3369999999999997E-2</c:v>
                </c:pt>
                <c:pt idx="875">
                  <c:v>3.2500000000000001E-2</c:v>
                </c:pt>
                <c:pt idx="876">
                  <c:v>3.141E-2</c:v>
                </c:pt>
                <c:pt idx="877">
                  <c:v>3.0540000000000001E-2</c:v>
                </c:pt>
                <c:pt idx="878">
                  <c:v>2.988E-2</c:v>
                </c:pt>
                <c:pt idx="879">
                  <c:v>2.879E-2</c:v>
                </c:pt>
                <c:pt idx="880">
                  <c:v>2.7699999999999999E-2</c:v>
                </c:pt>
                <c:pt idx="881">
                  <c:v>2.683E-2</c:v>
                </c:pt>
                <c:pt idx="882">
                  <c:v>2.5090000000000001E-2</c:v>
                </c:pt>
                <c:pt idx="883">
                  <c:v>2.4219999999999998E-2</c:v>
                </c:pt>
                <c:pt idx="884">
                  <c:v>2.3130000000000001E-2</c:v>
                </c:pt>
                <c:pt idx="885">
                  <c:v>2.1819999999999999E-2</c:v>
                </c:pt>
                <c:pt idx="886">
                  <c:v>2.052E-2</c:v>
                </c:pt>
                <c:pt idx="887">
                  <c:v>1.9210000000000001E-2</c:v>
                </c:pt>
                <c:pt idx="888">
                  <c:v>1.7899999999999999E-2</c:v>
                </c:pt>
                <c:pt idx="889">
                  <c:v>1.5720000000000001E-2</c:v>
                </c:pt>
                <c:pt idx="890">
                  <c:v>1.4630000000000001E-2</c:v>
                </c:pt>
                <c:pt idx="891">
                  <c:v>1.311E-2</c:v>
                </c:pt>
                <c:pt idx="892">
                  <c:v>1.18E-2</c:v>
                </c:pt>
                <c:pt idx="893">
                  <c:v>9.6299999999999997E-3</c:v>
                </c:pt>
                <c:pt idx="894">
                  <c:v>8.3199999999999993E-3</c:v>
                </c:pt>
                <c:pt idx="895">
                  <c:v>6.5799999999999999E-3</c:v>
                </c:pt>
                <c:pt idx="896">
                  <c:v>4.62E-3</c:v>
                </c:pt>
                <c:pt idx="897">
                  <c:v>2.8700000000000002E-3</c:v>
                </c:pt>
                <c:pt idx="898">
                  <c:v>1.1299999999999999E-3</c:v>
                </c:pt>
                <c:pt idx="899">
                  <c:v>-3.8999999999999999E-4</c:v>
                </c:pt>
                <c:pt idx="900">
                  <c:v>-2.5699999999999998E-3</c:v>
                </c:pt>
                <c:pt idx="901">
                  <c:v>-4.3099999999999996E-3</c:v>
                </c:pt>
                <c:pt idx="902">
                  <c:v>-6.0600000000000003E-3</c:v>
                </c:pt>
                <c:pt idx="903">
                  <c:v>-8.0199999999999994E-3</c:v>
                </c:pt>
                <c:pt idx="904">
                  <c:v>-9.9799999999999993E-3</c:v>
                </c:pt>
                <c:pt idx="905">
                  <c:v>-1.15E-2</c:v>
                </c:pt>
                <c:pt idx="906">
                  <c:v>-1.346E-2</c:v>
                </c:pt>
                <c:pt idx="907">
                  <c:v>-1.542E-2</c:v>
                </c:pt>
                <c:pt idx="908">
                  <c:v>-1.7170000000000001E-2</c:v>
                </c:pt>
                <c:pt idx="909">
                  <c:v>-1.9130000000000001E-2</c:v>
                </c:pt>
                <c:pt idx="910">
                  <c:v>-2.087E-2</c:v>
                </c:pt>
                <c:pt idx="911">
                  <c:v>-2.2610000000000002E-2</c:v>
                </c:pt>
                <c:pt idx="912">
                  <c:v>-2.4570000000000002E-2</c:v>
                </c:pt>
                <c:pt idx="913">
                  <c:v>-2.631E-2</c:v>
                </c:pt>
                <c:pt idx="914">
                  <c:v>-2.8490000000000001E-2</c:v>
                </c:pt>
                <c:pt idx="915">
                  <c:v>-2.98E-2</c:v>
                </c:pt>
                <c:pt idx="916">
                  <c:v>-3.1980000000000001E-2</c:v>
                </c:pt>
                <c:pt idx="917">
                  <c:v>-3.3070000000000002E-2</c:v>
                </c:pt>
                <c:pt idx="918">
                  <c:v>-3.5029999999999999E-2</c:v>
                </c:pt>
                <c:pt idx="919">
                  <c:v>-3.6549999999999999E-2</c:v>
                </c:pt>
                <c:pt idx="920">
                  <c:v>-3.8510000000000003E-2</c:v>
                </c:pt>
                <c:pt idx="921">
                  <c:v>-3.9820000000000001E-2</c:v>
                </c:pt>
                <c:pt idx="922">
                  <c:v>-4.1340000000000002E-2</c:v>
                </c:pt>
                <c:pt idx="923">
                  <c:v>-4.2869999999999998E-2</c:v>
                </c:pt>
                <c:pt idx="924">
                  <c:v>-4.3959999999999999E-2</c:v>
                </c:pt>
                <c:pt idx="925">
                  <c:v>-4.5260000000000002E-2</c:v>
                </c:pt>
                <c:pt idx="926">
                  <c:v>-4.6789999999999998E-2</c:v>
                </c:pt>
                <c:pt idx="927">
                  <c:v>-4.7879999999999999E-2</c:v>
                </c:pt>
                <c:pt idx="928">
                  <c:v>-4.897E-2</c:v>
                </c:pt>
                <c:pt idx="929">
                  <c:v>-4.9840000000000002E-2</c:v>
                </c:pt>
                <c:pt idx="930">
                  <c:v>-5.0930000000000003E-2</c:v>
                </c:pt>
                <c:pt idx="931">
                  <c:v>-5.1799999999999999E-2</c:v>
                </c:pt>
                <c:pt idx="932">
                  <c:v>-5.3109999999999997E-2</c:v>
                </c:pt>
                <c:pt idx="933">
                  <c:v>-5.3539999999999997E-2</c:v>
                </c:pt>
                <c:pt idx="934">
                  <c:v>-5.4190000000000002E-2</c:v>
                </c:pt>
                <c:pt idx="935">
                  <c:v>-5.5070000000000001E-2</c:v>
                </c:pt>
                <c:pt idx="936">
                  <c:v>-5.5500000000000001E-2</c:v>
                </c:pt>
                <c:pt idx="937">
                  <c:v>-5.5939999999999997E-2</c:v>
                </c:pt>
                <c:pt idx="938">
                  <c:v>-5.6590000000000001E-2</c:v>
                </c:pt>
                <c:pt idx="939">
                  <c:v>-5.6809999999999999E-2</c:v>
                </c:pt>
                <c:pt idx="940">
                  <c:v>-5.7029999999999997E-2</c:v>
                </c:pt>
                <c:pt idx="941">
                  <c:v>-5.7029999999999997E-2</c:v>
                </c:pt>
                <c:pt idx="942">
                  <c:v>-5.7239999999999999E-2</c:v>
                </c:pt>
                <c:pt idx="943">
                  <c:v>-5.6809999999999999E-2</c:v>
                </c:pt>
                <c:pt idx="944">
                  <c:v>-5.6809999999999999E-2</c:v>
                </c:pt>
                <c:pt idx="945">
                  <c:v>-5.6809999999999999E-2</c:v>
                </c:pt>
                <c:pt idx="946">
                  <c:v>-5.6370000000000003E-2</c:v>
                </c:pt>
                <c:pt idx="947">
                  <c:v>-5.5719999999999999E-2</c:v>
                </c:pt>
                <c:pt idx="948">
                  <c:v>-5.5280000000000003E-2</c:v>
                </c:pt>
                <c:pt idx="949">
                  <c:v>-5.4850000000000003E-2</c:v>
                </c:pt>
                <c:pt idx="950">
                  <c:v>-5.4190000000000002E-2</c:v>
                </c:pt>
                <c:pt idx="951">
                  <c:v>-5.3760000000000002E-2</c:v>
                </c:pt>
                <c:pt idx="952">
                  <c:v>-5.289E-2</c:v>
                </c:pt>
                <c:pt idx="953">
                  <c:v>-5.1580000000000001E-2</c:v>
                </c:pt>
                <c:pt idx="954">
                  <c:v>-5.0930000000000003E-2</c:v>
                </c:pt>
                <c:pt idx="955">
                  <c:v>-4.9619999999999997E-2</c:v>
                </c:pt>
                <c:pt idx="956">
                  <c:v>-4.8099999999999997E-2</c:v>
                </c:pt>
                <c:pt idx="957">
                  <c:v>-4.7010000000000003E-2</c:v>
                </c:pt>
                <c:pt idx="958">
                  <c:v>-4.548E-2</c:v>
                </c:pt>
                <c:pt idx="959">
                  <c:v>-4.3740000000000001E-2</c:v>
                </c:pt>
                <c:pt idx="960">
                  <c:v>-4.2209999999999998E-2</c:v>
                </c:pt>
                <c:pt idx="961">
                  <c:v>-4.0469999999999999E-2</c:v>
                </c:pt>
                <c:pt idx="962">
                  <c:v>-3.8730000000000001E-2</c:v>
                </c:pt>
                <c:pt idx="963">
                  <c:v>-3.6990000000000002E-2</c:v>
                </c:pt>
                <c:pt idx="964">
                  <c:v>-3.5029999999999999E-2</c:v>
                </c:pt>
                <c:pt idx="965">
                  <c:v>-3.2849999999999997E-2</c:v>
                </c:pt>
                <c:pt idx="966">
                  <c:v>-3.1109999999999999E-2</c:v>
                </c:pt>
                <c:pt idx="967">
                  <c:v>-2.9149999999999999E-2</c:v>
                </c:pt>
                <c:pt idx="968">
                  <c:v>-2.6970000000000001E-2</c:v>
                </c:pt>
                <c:pt idx="969">
                  <c:v>-2.4570000000000002E-2</c:v>
                </c:pt>
                <c:pt idx="970">
                  <c:v>-2.239E-2</c:v>
                </c:pt>
                <c:pt idx="971">
                  <c:v>-2.043E-2</c:v>
                </c:pt>
                <c:pt idx="972">
                  <c:v>-1.738E-2</c:v>
                </c:pt>
                <c:pt idx="973">
                  <c:v>-1.521E-2</c:v>
                </c:pt>
                <c:pt idx="974">
                  <c:v>-1.2370000000000001E-2</c:v>
                </c:pt>
                <c:pt idx="975">
                  <c:v>-9.9799999999999993E-3</c:v>
                </c:pt>
                <c:pt idx="976">
                  <c:v>-7.3600000000000002E-3</c:v>
                </c:pt>
                <c:pt idx="977">
                  <c:v>-4.5300000000000002E-3</c:v>
                </c:pt>
                <c:pt idx="978">
                  <c:v>-1.92E-3</c:v>
                </c:pt>
                <c:pt idx="979">
                  <c:v>1.1299999999999999E-3</c:v>
                </c:pt>
                <c:pt idx="980">
                  <c:v>3.96E-3</c:v>
                </c:pt>
                <c:pt idx="981">
                  <c:v>6.79E-3</c:v>
                </c:pt>
                <c:pt idx="982">
                  <c:v>9.41E-3</c:v>
                </c:pt>
                <c:pt idx="983">
                  <c:v>1.18E-2</c:v>
                </c:pt>
                <c:pt idx="984">
                  <c:v>1.4420000000000001E-2</c:v>
                </c:pt>
                <c:pt idx="985">
                  <c:v>1.703E-2</c:v>
                </c:pt>
                <c:pt idx="986">
                  <c:v>2.052E-2</c:v>
                </c:pt>
                <c:pt idx="987">
                  <c:v>2.2689999999999998E-2</c:v>
                </c:pt>
                <c:pt idx="988">
                  <c:v>2.5530000000000001E-2</c:v>
                </c:pt>
                <c:pt idx="989">
                  <c:v>2.836E-2</c:v>
                </c:pt>
                <c:pt idx="990">
                  <c:v>3.141E-2</c:v>
                </c:pt>
                <c:pt idx="991">
                  <c:v>3.4020000000000002E-2</c:v>
                </c:pt>
                <c:pt idx="992">
                  <c:v>3.7069999999999999E-2</c:v>
                </c:pt>
                <c:pt idx="993">
                  <c:v>3.968E-2</c:v>
                </c:pt>
                <c:pt idx="994">
                  <c:v>4.2520000000000002E-2</c:v>
                </c:pt>
                <c:pt idx="995">
                  <c:v>4.5130000000000003E-2</c:v>
                </c:pt>
                <c:pt idx="996">
                  <c:v>4.7960000000000003E-2</c:v>
                </c:pt>
                <c:pt idx="997">
                  <c:v>5.0569999999999997E-2</c:v>
                </c:pt>
                <c:pt idx="998">
                  <c:v>5.253E-2</c:v>
                </c:pt>
                <c:pt idx="999">
                  <c:v>5.5149999999999998E-2</c:v>
                </c:pt>
                <c:pt idx="1000">
                  <c:v>5.7110000000000001E-2</c:v>
                </c:pt>
                <c:pt idx="1001">
                  <c:v>5.9290000000000002E-2</c:v>
                </c:pt>
                <c:pt idx="1002">
                  <c:v>6.1460000000000001E-2</c:v>
                </c:pt>
                <c:pt idx="1003">
                  <c:v>6.3210000000000002E-2</c:v>
                </c:pt>
                <c:pt idx="1004">
                  <c:v>6.5600000000000006E-2</c:v>
                </c:pt>
                <c:pt idx="1005">
                  <c:v>6.7780000000000007E-2</c:v>
                </c:pt>
                <c:pt idx="1006">
                  <c:v>6.9519999999999998E-2</c:v>
                </c:pt>
                <c:pt idx="1007">
                  <c:v>7.127E-2</c:v>
                </c:pt>
                <c:pt idx="1008">
                  <c:v>7.3230000000000003E-2</c:v>
                </c:pt>
                <c:pt idx="1009">
                  <c:v>7.4749999999999997E-2</c:v>
                </c:pt>
                <c:pt idx="1010">
                  <c:v>7.671E-2</c:v>
                </c:pt>
                <c:pt idx="1011">
                  <c:v>7.7799999999999994E-2</c:v>
                </c:pt>
                <c:pt idx="1012">
                  <c:v>7.8890000000000002E-2</c:v>
                </c:pt>
                <c:pt idx="1013">
                  <c:v>8.0199999999999994E-2</c:v>
                </c:pt>
                <c:pt idx="1014">
                  <c:v>8.1070000000000003E-2</c:v>
                </c:pt>
                <c:pt idx="1015">
                  <c:v>8.1939999999999999E-2</c:v>
                </c:pt>
                <c:pt idx="1016">
                  <c:v>8.2589999999999997E-2</c:v>
                </c:pt>
                <c:pt idx="1017">
                  <c:v>8.3030000000000007E-2</c:v>
                </c:pt>
                <c:pt idx="1018">
                  <c:v>8.3250000000000005E-2</c:v>
                </c:pt>
                <c:pt idx="1019">
                  <c:v>8.3250000000000005E-2</c:v>
                </c:pt>
                <c:pt idx="1020">
                  <c:v>8.3460000000000006E-2</c:v>
                </c:pt>
                <c:pt idx="1021">
                  <c:v>8.3900000000000002E-2</c:v>
                </c:pt>
                <c:pt idx="1022">
                  <c:v>8.3460000000000006E-2</c:v>
                </c:pt>
                <c:pt idx="1023">
                  <c:v>8.3460000000000006E-2</c:v>
                </c:pt>
                <c:pt idx="1024">
                  <c:v>8.3250000000000005E-2</c:v>
                </c:pt>
                <c:pt idx="1025">
                  <c:v>8.2589999999999997E-2</c:v>
                </c:pt>
                <c:pt idx="1026">
                  <c:v>8.1939999999999999E-2</c:v>
                </c:pt>
                <c:pt idx="1027">
                  <c:v>8.0850000000000005E-2</c:v>
                </c:pt>
                <c:pt idx="1028">
                  <c:v>7.954E-2</c:v>
                </c:pt>
                <c:pt idx="1029">
                  <c:v>7.8670000000000004E-2</c:v>
                </c:pt>
                <c:pt idx="1030">
                  <c:v>7.7149999999999996E-2</c:v>
                </c:pt>
                <c:pt idx="1031">
                  <c:v>7.5620000000000007E-2</c:v>
                </c:pt>
                <c:pt idx="1032">
                  <c:v>7.3880000000000001E-2</c:v>
                </c:pt>
                <c:pt idx="1033">
                  <c:v>7.1919999999999998E-2</c:v>
                </c:pt>
                <c:pt idx="1034">
                  <c:v>6.9519999999999998E-2</c:v>
                </c:pt>
                <c:pt idx="1035">
                  <c:v>6.7559999999999995E-2</c:v>
                </c:pt>
                <c:pt idx="1036">
                  <c:v>6.4949999999999994E-2</c:v>
                </c:pt>
                <c:pt idx="1037">
                  <c:v>6.2770000000000006E-2</c:v>
                </c:pt>
                <c:pt idx="1038">
                  <c:v>6.0159999999999998E-2</c:v>
                </c:pt>
                <c:pt idx="1039">
                  <c:v>5.7110000000000001E-2</c:v>
                </c:pt>
                <c:pt idx="1040">
                  <c:v>5.3620000000000001E-2</c:v>
                </c:pt>
                <c:pt idx="1041">
                  <c:v>5.0790000000000002E-2</c:v>
                </c:pt>
                <c:pt idx="1042">
                  <c:v>4.7309999999999998E-2</c:v>
                </c:pt>
                <c:pt idx="1043">
                  <c:v>4.3819999999999998E-2</c:v>
                </c:pt>
                <c:pt idx="1044">
                  <c:v>3.968E-2</c:v>
                </c:pt>
                <c:pt idx="1045">
                  <c:v>3.5979999999999998E-2</c:v>
                </c:pt>
                <c:pt idx="1046">
                  <c:v>3.2059999999999998E-2</c:v>
                </c:pt>
                <c:pt idx="1047">
                  <c:v>2.8139999999999998E-2</c:v>
                </c:pt>
                <c:pt idx="1048">
                  <c:v>2.3570000000000001E-2</c:v>
                </c:pt>
                <c:pt idx="1049">
                  <c:v>1.9429999999999999E-2</c:v>
                </c:pt>
                <c:pt idx="1050">
                  <c:v>1.485E-2</c:v>
                </c:pt>
                <c:pt idx="1051">
                  <c:v>1.0059999999999999E-2</c:v>
                </c:pt>
                <c:pt idx="1052">
                  <c:v>5.2700000000000004E-3</c:v>
                </c:pt>
                <c:pt idx="1053">
                  <c:v>2.5999999999999998E-4</c:v>
                </c:pt>
                <c:pt idx="1054">
                  <c:v>-4.9699999999999996E-3</c:v>
                </c:pt>
                <c:pt idx="1055">
                  <c:v>-1.0200000000000001E-2</c:v>
                </c:pt>
                <c:pt idx="1056">
                  <c:v>-1.542E-2</c:v>
                </c:pt>
                <c:pt idx="1057">
                  <c:v>-2.1090000000000001E-2</c:v>
                </c:pt>
                <c:pt idx="1058">
                  <c:v>-2.6970000000000001E-2</c:v>
                </c:pt>
                <c:pt idx="1059">
                  <c:v>-3.3070000000000002E-2</c:v>
                </c:pt>
                <c:pt idx="1060">
                  <c:v>-3.8510000000000003E-2</c:v>
                </c:pt>
                <c:pt idx="1061">
                  <c:v>-4.4830000000000002E-2</c:v>
                </c:pt>
                <c:pt idx="1062">
                  <c:v>-5.0270000000000002E-2</c:v>
                </c:pt>
                <c:pt idx="1063">
                  <c:v>-5.5939999999999997E-2</c:v>
                </c:pt>
                <c:pt idx="1064">
                  <c:v>-6.2039999999999998E-2</c:v>
                </c:pt>
                <c:pt idx="1065">
                  <c:v>-6.8349999999999994E-2</c:v>
                </c:pt>
                <c:pt idx="1066">
                  <c:v>-7.4450000000000002E-2</c:v>
                </c:pt>
                <c:pt idx="1067">
                  <c:v>-8.0769999999999995E-2</c:v>
                </c:pt>
                <c:pt idx="1068">
                  <c:v>-8.7080000000000005E-2</c:v>
                </c:pt>
                <c:pt idx="1069">
                  <c:v>-9.3619999999999995E-2</c:v>
                </c:pt>
                <c:pt idx="1070">
                  <c:v>-0.10037</c:v>
                </c:pt>
                <c:pt idx="1071">
                  <c:v>-0.10691000000000001</c:v>
                </c:pt>
                <c:pt idx="1072">
                  <c:v>-0.11344</c:v>
                </c:pt>
                <c:pt idx="1073">
                  <c:v>-0.12041</c:v>
                </c:pt>
                <c:pt idx="1074">
                  <c:v>-0.12716</c:v>
                </c:pt>
                <c:pt idx="1075">
                  <c:v>-0.13413</c:v>
                </c:pt>
                <c:pt idx="1076">
                  <c:v>-0.14066999999999999</c:v>
                </c:pt>
                <c:pt idx="1077">
                  <c:v>-0.14677000000000001</c:v>
                </c:pt>
                <c:pt idx="1078">
                  <c:v>-0.15351999999999999</c:v>
                </c:pt>
                <c:pt idx="1079">
                  <c:v>-0.15962000000000001</c:v>
                </c:pt>
                <c:pt idx="1080">
                  <c:v>-0.16614999999999999</c:v>
                </c:pt>
                <c:pt idx="1081">
                  <c:v>-0.17247000000000001</c:v>
                </c:pt>
                <c:pt idx="1082">
                  <c:v>-0.17877999999999999</c:v>
                </c:pt>
                <c:pt idx="1083">
                  <c:v>-0.18509999999999999</c:v>
                </c:pt>
                <c:pt idx="1084">
                  <c:v>-0.19142000000000001</c:v>
                </c:pt>
                <c:pt idx="1085">
                  <c:v>-0.1973</c:v>
                </c:pt>
                <c:pt idx="1086">
                  <c:v>-0.20383000000000001</c:v>
                </c:pt>
                <c:pt idx="1087">
                  <c:v>-0.21015</c:v>
                </c:pt>
                <c:pt idx="1088">
                  <c:v>-0.21603</c:v>
                </c:pt>
                <c:pt idx="1089">
                  <c:v>-0.22212999999999999</c:v>
                </c:pt>
                <c:pt idx="1090">
                  <c:v>-0.22866</c:v>
                </c:pt>
                <c:pt idx="1091">
                  <c:v>-0.23433000000000001</c:v>
                </c:pt>
                <c:pt idx="1092">
                  <c:v>-0.23977000000000001</c:v>
                </c:pt>
                <c:pt idx="1093">
                  <c:v>-0.24521999999999999</c:v>
                </c:pt>
                <c:pt idx="1094">
                  <c:v>-0.25044</c:v>
                </c:pt>
                <c:pt idx="1095">
                  <c:v>-0.25524000000000002</c:v>
                </c:pt>
                <c:pt idx="1096">
                  <c:v>-0.26024999999999998</c:v>
                </c:pt>
                <c:pt idx="1097">
                  <c:v>-0.2646</c:v>
                </c:pt>
                <c:pt idx="1098">
                  <c:v>-0.26939000000000002</c:v>
                </c:pt>
                <c:pt idx="1099">
                  <c:v>-0.27374999999999999</c:v>
                </c:pt>
                <c:pt idx="1100">
                  <c:v>-0.27789000000000003</c:v>
                </c:pt>
                <c:pt idx="1101">
                  <c:v>-0.28225</c:v>
                </c:pt>
                <c:pt idx="1102">
                  <c:v>-0.28594999999999998</c:v>
                </c:pt>
                <c:pt idx="1103">
                  <c:v>-0.28987000000000002</c:v>
                </c:pt>
                <c:pt idx="1104">
                  <c:v>-0.29357</c:v>
                </c:pt>
                <c:pt idx="1105">
                  <c:v>-0.29705999999999999</c:v>
                </c:pt>
                <c:pt idx="1106">
                  <c:v>-0.30076000000000003</c:v>
                </c:pt>
                <c:pt idx="1107">
                  <c:v>-0.30403000000000002</c:v>
                </c:pt>
                <c:pt idx="1108">
                  <c:v>-0.30708000000000002</c:v>
                </c:pt>
                <c:pt idx="1109">
                  <c:v>-0.30925000000000002</c:v>
                </c:pt>
                <c:pt idx="1110">
                  <c:v>-0.31120999999999999</c:v>
                </c:pt>
                <c:pt idx="1111">
                  <c:v>-0.31296000000000002</c:v>
                </c:pt>
                <c:pt idx="1112">
                  <c:v>-0.31447999999999998</c:v>
                </c:pt>
                <c:pt idx="1113">
                  <c:v>-0.31579000000000002</c:v>
                </c:pt>
                <c:pt idx="1114">
                  <c:v>-0.31688</c:v>
                </c:pt>
                <c:pt idx="1115">
                  <c:v>-0.31796999999999997</c:v>
                </c:pt>
                <c:pt idx="1116">
                  <c:v>-0.31862000000000001</c:v>
                </c:pt>
                <c:pt idx="1117">
                  <c:v>-0.31906000000000001</c:v>
                </c:pt>
                <c:pt idx="1118">
                  <c:v>-0.31949</c:v>
                </c:pt>
                <c:pt idx="1119">
                  <c:v>-0.31927</c:v>
                </c:pt>
                <c:pt idx="1120">
                  <c:v>-0.31906000000000001</c:v>
                </c:pt>
                <c:pt idx="1121">
                  <c:v>-0.31884000000000001</c:v>
                </c:pt>
                <c:pt idx="1122">
                  <c:v>-0.31818000000000002</c:v>
                </c:pt>
                <c:pt idx="1123">
                  <c:v>-0.31730999999999998</c:v>
                </c:pt>
                <c:pt idx="1124">
                  <c:v>-0.31644</c:v>
                </c:pt>
                <c:pt idx="1125">
                  <c:v>-0.31425999999999998</c:v>
                </c:pt>
                <c:pt idx="1126">
                  <c:v>-0.31230000000000002</c:v>
                </c:pt>
                <c:pt idx="1127">
                  <c:v>-0.31013000000000002</c:v>
                </c:pt>
                <c:pt idx="1128">
                  <c:v>-0.30708000000000002</c:v>
                </c:pt>
                <c:pt idx="1129">
                  <c:v>-0.30468000000000001</c:v>
                </c:pt>
                <c:pt idx="1130">
                  <c:v>-0.30120000000000002</c:v>
                </c:pt>
                <c:pt idx="1131">
                  <c:v>-0.29815000000000003</c:v>
                </c:pt>
                <c:pt idx="1132">
                  <c:v>-0.29400999999999999</c:v>
                </c:pt>
                <c:pt idx="1133">
                  <c:v>-0.29052</c:v>
                </c:pt>
                <c:pt idx="1134">
                  <c:v>-0.28594999999999998</c:v>
                </c:pt>
                <c:pt idx="1135">
                  <c:v>-0.28159000000000001</c:v>
                </c:pt>
                <c:pt idx="1136">
                  <c:v>-0.27701999999999999</c:v>
                </c:pt>
                <c:pt idx="1137">
                  <c:v>-0.27200999999999997</c:v>
                </c:pt>
                <c:pt idx="1138">
                  <c:v>-0.26700000000000002</c:v>
                </c:pt>
                <c:pt idx="1139">
                  <c:v>-0.26177</c:v>
                </c:pt>
                <c:pt idx="1140">
                  <c:v>-0.25611</c:v>
                </c:pt>
                <c:pt idx="1141">
                  <c:v>-0.24979000000000001</c:v>
                </c:pt>
                <c:pt idx="1142">
                  <c:v>-0.24346999999999999</c:v>
                </c:pt>
                <c:pt idx="1143">
                  <c:v>-0.23738000000000001</c:v>
                </c:pt>
                <c:pt idx="1144">
                  <c:v>-0.23019000000000001</c:v>
                </c:pt>
                <c:pt idx="1145">
                  <c:v>-0.223</c:v>
                </c:pt>
                <c:pt idx="1146">
                  <c:v>-0.21603</c:v>
                </c:pt>
                <c:pt idx="1147">
                  <c:v>-0.20796999999999999</c:v>
                </c:pt>
                <c:pt idx="1148">
                  <c:v>-0.20057</c:v>
                </c:pt>
                <c:pt idx="1149">
                  <c:v>-0.19228999999999999</c:v>
                </c:pt>
                <c:pt idx="1150">
                  <c:v>-0.18357999999999999</c:v>
                </c:pt>
                <c:pt idx="1151">
                  <c:v>-0.17552000000000001</c:v>
                </c:pt>
                <c:pt idx="1152">
                  <c:v>-0.16702</c:v>
                </c:pt>
                <c:pt idx="1153">
                  <c:v>-0.15831000000000001</c:v>
                </c:pt>
                <c:pt idx="1154">
                  <c:v>-0.14915999999999999</c:v>
                </c:pt>
                <c:pt idx="1155">
                  <c:v>-0.14066999999999999</c:v>
                </c:pt>
                <c:pt idx="1156">
                  <c:v>-0.13108</c:v>
                </c:pt>
                <c:pt idx="1157">
                  <c:v>-0.12128</c:v>
                </c:pt>
                <c:pt idx="1158">
                  <c:v>-0.11212999999999999</c:v>
                </c:pt>
                <c:pt idx="1159">
                  <c:v>-0.10211000000000001</c:v>
                </c:pt>
                <c:pt idx="1160">
                  <c:v>-9.2090000000000005E-2</c:v>
                </c:pt>
                <c:pt idx="1161">
                  <c:v>-8.1640000000000004E-2</c:v>
                </c:pt>
                <c:pt idx="1162">
                  <c:v>-7.1620000000000003E-2</c:v>
                </c:pt>
                <c:pt idx="1163">
                  <c:v>-6.1159999999999999E-2</c:v>
                </c:pt>
                <c:pt idx="1164">
                  <c:v>-5.0709999999999998E-2</c:v>
                </c:pt>
                <c:pt idx="1165">
                  <c:v>-3.9820000000000001E-2</c:v>
                </c:pt>
                <c:pt idx="1166">
                  <c:v>-2.9360000000000001E-2</c:v>
                </c:pt>
                <c:pt idx="1167">
                  <c:v>-1.8259999999999998E-2</c:v>
                </c:pt>
                <c:pt idx="1168">
                  <c:v>-7.3600000000000002E-3</c:v>
                </c:pt>
                <c:pt idx="1169">
                  <c:v>3.5300000000000002E-3</c:v>
                </c:pt>
                <c:pt idx="1170">
                  <c:v>1.4420000000000001E-2</c:v>
                </c:pt>
                <c:pt idx="1171">
                  <c:v>2.5309999999999999E-2</c:v>
                </c:pt>
                <c:pt idx="1172">
                  <c:v>3.6850000000000001E-2</c:v>
                </c:pt>
                <c:pt idx="1173">
                  <c:v>4.7739999999999998E-2</c:v>
                </c:pt>
                <c:pt idx="1174">
                  <c:v>5.885E-2</c:v>
                </c:pt>
                <c:pt idx="1175">
                  <c:v>6.9959999999999994E-2</c:v>
                </c:pt>
                <c:pt idx="1176">
                  <c:v>8.1290000000000001E-2</c:v>
                </c:pt>
                <c:pt idx="1177">
                  <c:v>9.2609999999999998E-2</c:v>
                </c:pt>
                <c:pt idx="1178">
                  <c:v>0.10372000000000001</c:v>
                </c:pt>
                <c:pt idx="1179">
                  <c:v>0.11505</c:v>
                </c:pt>
                <c:pt idx="1180">
                  <c:v>0.12615999999999999</c:v>
                </c:pt>
                <c:pt idx="1181">
                  <c:v>0.13705000000000001</c:v>
                </c:pt>
                <c:pt idx="1182">
                  <c:v>0.14793999999999999</c:v>
                </c:pt>
                <c:pt idx="1183">
                  <c:v>0.15905</c:v>
                </c:pt>
                <c:pt idx="1184">
                  <c:v>0.16972000000000001</c:v>
                </c:pt>
                <c:pt idx="1185">
                  <c:v>0.18082999999999999</c:v>
                </c:pt>
                <c:pt idx="1186">
                  <c:v>0.19194</c:v>
                </c:pt>
                <c:pt idx="1187">
                  <c:v>0.20283000000000001</c:v>
                </c:pt>
                <c:pt idx="1188">
                  <c:v>0.21328</c:v>
                </c:pt>
                <c:pt idx="1189">
                  <c:v>0.22373999999999999</c:v>
                </c:pt>
                <c:pt idx="1190">
                  <c:v>0.23419000000000001</c:v>
                </c:pt>
                <c:pt idx="1191">
                  <c:v>0.24421000000000001</c:v>
                </c:pt>
                <c:pt idx="1192">
                  <c:v>0.25445000000000001</c:v>
                </c:pt>
                <c:pt idx="1193">
                  <c:v>0.26446999999999998</c:v>
                </c:pt>
                <c:pt idx="1194">
                  <c:v>0.27383000000000002</c:v>
                </c:pt>
                <c:pt idx="1195">
                  <c:v>0.28320000000000001</c:v>
                </c:pt>
                <c:pt idx="1196">
                  <c:v>0.29299999999999998</c:v>
                </c:pt>
                <c:pt idx="1197">
                  <c:v>0.30237000000000003</c:v>
                </c:pt>
                <c:pt idx="1198">
                  <c:v>0.31108000000000002</c:v>
                </c:pt>
                <c:pt idx="1199">
                  <c:v>0.32023000000000001</c:v>
                </c:pt>
                <c:pt idx="1200">
                  <c:v>0.32829000000000003</c:v>
                </c:pt>
                <c:pt idx="1201">
                  <c:v>0.33722000000000002</c:v>
                </c:pt>
                <c:pt idx="1202">
                  <c:v>0.34571000000000002</c:v>
                </c:pt>
                <c:pt idx="1203">
                  <c:v>0.35354999999999998</c:v>
                </c:pt>
                <c:pt idx="1204">
                  <c:v>0.36182999999999998</c:v>
                </c:pt>
                <c:pt idx="1205">
                  <c:v>0.36967</c:v>
                </c:pt>
                <c:pt idx="1206">
                  <c:v>0.37685999999999997</c:v>
                </c:pt>
                <c:pt idx="1207">
                  <c:v>0.38361000000000001</c:v>
                </c:pt>
                <c:pt idx="1208">
                  <c:v>0.39057999999999998</c:v>
                </c:pt>
                <c:pt idx="1209">
                  <c:v>0.39755000000000001</c:v>
                </c:pt>
                <c:pt idx="1210">
                  <c:v>0.40409</c:v>
                </c:pt>
                <c:pt idx="1211">
                  <c:v>0.40975</c:v>
                </c:pt>
                <c:pt idx="1212">
                  <c:v>0.41541</c:v>
                </c:pt>
                <c:pt idx="1213">
                  <c:v>0.42108000000000001</c:v>
                </c:pt>
                <c:pt idx="1214">
                  <c:v>0.42609000000000002</c:v>
                </c:pt>
                <c:pt idx="1215">
                  <c:v>0.43109999999999998</c:v>
                </c:pt>
                <c:pt idx="1216">
                  <c:v>0.43545</c:v>
                </c:pt>
                <c:pt idx="1217">
                  <c:v>0.44002999999999998</c:v>
                </c:pt>
                <c:pt idx="1218">
                  <c:v>0.4446</c:v>
                </c:pt>
                <c:pt idx="1219">
                  <c:v>0.44807999999999998</c:v>
                </c:pt>
                <c:pt idx="1220">
                  <c:v>0.45222000000000001</c:v>
                </c:pt>
                <c:pt idx="1221">
                  <c:v>0.45549000000000001</c:v>
                </c:pt>
                <c:pt idx="1222">
                  <c:v>0.45832000000000001</c:v>
                </c:pt>
                <c:pt idx="1223">
                  <c:v>0.46115</c:v>
                </c:pt>
                <c:pt idx="1224">
                  <c:v>0.46355000000000002</c:v>
                </c:pt>
                <c:pt idx="1225">
                  <c:v>0.46594999999999998</c:v>
                </c:pt>
                <c:pt idx="1226">
                  <c:v>0.46768999999999999</c:v>
                </c:pt>
                <c:pt idx="1227">
                  <c:v>0.46899000000000002</c:v>
                </c:pt>
                <c:pt idx="1228">
                  <c:v>0.46987000000000001</c:v>
                </c:pt>
                <c:pt idx="1229">
                  <c:v>0.4703</c:v>
                </c:pt>
                <c:pt idx="1230">
                  <c:v>0.47095999999999999</c:v>
                </c:pt>
                <c:pt idx="1231">
                  <c:v>0.47116999999999998</c:v>
                </c:pt>
                <c:pt idx="1232">
                  <c:v>0.47116999999999998</c:v>
                </c:pt>
                <c:pt idx="1233">
                  <c:v>0.47073999999999999</c:v>
                </c:pt>
                <c:pt idx="1234">
                  <c:v>0.4703</c:v>
                </c:pt>
                <c:pt idx="1235">
                  <c:v>0.46965000000000001</c:v>
                </c:pt>
                <c:pt idx="1236">
                  <c:v>0.46877999999999997</c:v>
                </c:pt>
                <c:pt idx="1237">
                  <c:v>0.46703</c:v>
                </c:pt>
                <c:pt idx="1238">
                  <c:v>0.46572999999999998</c:v>
                </c:pt>
                <c:pt idx="1239">
                  <c:v>0.46377000000000002</c:v>
                </c:pt>
                <c:pt idx="1240">
                  <c:v>0.46137</c:v>
                </c:pt>
                <c:pt idx="1241">
                  <c:v>0.45940999999999999</c:v>
                </c:pt>
                <c:pt idx="1242">
                  <c:v>0.45635999999999999</c:v>
                </c:pt>
                <c:pt idx="1243">
                  <c:v>0.45288</c:v>
                </c:pt>
                <c:pt idx="1244">
                  <c:v>0.44961000000000001</c:v>
                </c:pt>
                <c:pt idx="1245">
                  <c:v>0.44590999999999997</c:v>
                </c:pt>
                <c:pt idx="1246">
                  <c:v>0.44177</c:v>
                </c:pt>
                <c:pt idx="1247">
                  <c:v>0.43763000000000002</c:v>
                </c:pt>
                <c:pt idx="1248">
                  <c:v>0.43306</c:v>
                </c:pt>
                <c:pt idx="1249">
                  <c:v>0.42870000000000003</c:v>
                </c:pt>
                <c:pt idx="1250">
                  <c:v>0.42413000000000001</c:v>
                </c:pt>
                <c:pt idx="1251">
                  <c:v>0.41911999999999999</c:v>
                </c:pt>
                <c:pt idx="1252">
                  <c:v>0.41388999999999998</c:v>
                </c:pt>
                <c:pt idx="1253">
                  <c:v>0.40888000000000002</c:v>
                </c:pt>
                <c:pt idx="1254">
                  <c:v>0.40300000000000002</c:v>
                </c:pt>
                <c:pt idx="1255">
                  <c:v>0.39777000000000001</c:v>
                </c:pt>
                <c:pt idx="1256">
                  <c:v>0.39211000000000001</c:v>
                </c:pt>
                <c:pt idx="1257">
                  <c:v>0.38601000000000002</c:v>
                </c:pt>
                <c:pt idx="1258">
                  <c:v>0.37946999999999997</c:v>
                </c:pt>
                <c:pt idx="1259">
                  <c:v>0.37293999999999999</c:v>
                </c:pt>
                <c:pt idx="1260">
                  <c:v>0.36597000000000002</c:v>
                </c:pt>
                <c:pt idx="1261">
                  <c:v>0.35877999999999999</c:v>
                </c:pt>
                <c:pt idx="1262">
                  <c:v>0.35138000000000003</c:v>
                </c:pt>
                <c:pt idx="1263">
                  <c:v>0.34440999999999999</c:v>
                </c:pt>
                <c:pt idx="1264">
                  <c:v>0.33722000000000002</c:v>
                </c:pt>
                <c:pt idx="1265">
                  <c:v>0.32980999999999999</c:v>
                </c:pt>
                <c:pt idx="1266">
                  <c:v>0.32240999999999997</c:v>
                </c:pt>
                <c:pt idx="1267">
                  <c:v>0.31478</c:v>
                </c:pt>
                <c:pt idx="1268">
                  <c:v>0.30737999999999999</c:v>
                </c:pt>
                <c:pt idx="1269">
                  <c:v>0.29975000000000002</c:v>
                </c:pt>
                <c:pt idx="1270">
                  <c:v>0.29213</c:v>
                </c:pt>
                <c:pt idx="1271">
                  <c:v>0.28384999999999999</c:v>
                </c:pt>
                <c:pt idx="1272">
                  <c:v>0.27688000000000001</c:v>
                </c:pt>
                <c:pt idx="1273">
                  <c:v>0.26882</c:v>
                </c:pt>
                <c:pt idx="1274">
                  <c:v>0.26033000000000001</c:v>
                </c:pt>
                <c:pt idx="1275">
                  <c:v>0.25248999999999999</c:v>
                </c:pt>
                <c:pt idx="1276">
                  <c:v>0.24399000000000001</c:v>
                </c:pt>
                <c:pt idx="1277">
                  <c:v>0.23549999999999999</c:v>
                </c:pt>
                <c:pt idx="1278">
                  <c:v>0.22722000000000001</c:v>
                </c:pt>
                <c:pt idx="1279">
                  <c:v>0.21915999999999999</c:v>
                </c:pt>
                <c:pt idx="1280">
                  <c:v>0.21088999999999999</c:v>
                </c:pt>
                <c:pt idx="1281">
                  <c:v>0.20261000000000001</c:v>
                </c:pt>
                <c:pt idx="1282">
                  <c:v>0.19455</c:v>
                </c:pt>
                <c:pt idx="1283">
                  <c:v>0.18626999999999999</c:v>
                </c:pt>
                <c:pt idx="1284">
                  <c:v>0.17799999999999999</c:v>
                </c:pt>
                <c:pt idx="1285">
                  <c:v>0.17036999999999999</c:v>
                </c:pt>
                <c:pt idx="1286">
                  <c:v>0.16253000000000001</c:v>
                </c:pt>
                <c:pt idx="1287">
                  <c:v>0.15468999999999999</c:v>
                </c:pt>
                <c:pt idx="1288">
                  <c:v>0.14641000000000001</c:v>
                </c:pt>
                <c:pt idx="1289">
                  <c:v>0.13879</c:v>
                </c:pt>
                <c:pt idx="1290">
                  <c:v>0.13117000000000001</c:v>
                </c:pt>
                <c:pt idx="1291">
                  <c:v>0.12311</c:v>
                </c:pt>
                <c:pt idx="1292">
                  <c:v>0.1157</c:v>
                </c:pt>
                <c:pt idx="1293">
                  <c:v>0.10786</c:v>
                </c:pt>
                <c:pt idx="1294">
                  <c:v>0.10024</c:v>
                </c:pt>
                <c:pt idx="1295">
                  <c:v>9.3049999999999994E-2</c:v>
                </c:pt>
                <c:pt idx="1296">
                  <c:v>8.5860000000000006E-2</c:v>
                </c:pt>
                <c:pt idx="1297">
                  <c:v>7.8670000000000004E-2</c:v>
                </c:pt>
                <c:pt idx="1298">
                  <c:v>7.17E-2</c:v>
                </c:pt>
                <c:pt idx="1299">
                  <c:v>6.4509999999999998E-2</c:v>
                </c:pt>
                <c:pt idx="1300">
                  <c:v>5.8200000000000002E-2</c:v>
                </c:pt>
                <c:pt idx="1301">
                  <c:v>5.1659999999999998E-2</c:v>
                </c:pt>
                <c:pt idx="1302">
                  <c:v>4.4909999999999999E-2</c:v>
                </c:pt>
                <c:pt idx="1303">
                  <c:v>3.8809999999999997E-2</c:v>
                </c:pt>
                <c:pt idx="1304">
                  <c:v>3.2500000000000001E-2</c:v>
                </c:pt>
                <c:pt idx="1305">
                  <c:v>2.6610000000000002E-2</c:v>
                </c:pt>
                <c:pt idx="1306">
                  <c:v>2.0729999999999998E-2</c:v>
                </c:pt>
                <c:pt idx="1307">
                  <c:v>1.507E-2</c:v>
                </c:pt>
                <c:pt idx="1308">
                  <c:v>9.41E-3</c:v>
                </c:pt>
                <c:pt idx="1309">
                  <c:v>4.1799999999999997E-3</c:v>
                </c:pt>
                <c:pt idx="1310">
                  <c:v>-8.3000000000000001E-4</c:v>
                </c:pt>
                <c:pt idx="1311">
                  <c:v>-5.8399999999999997E-3</c:v>
                </c:pt>
                <c:pt idx="1312">
                  <c:v>-1.107E-2</c:v>
                </c:pt>
                <c:pt idx="1313">
                  <c:v>-1.542E-2</c:v>
                </c:pt>
                <c:pt idx="1314">
                  <c:v>-0.02</c:v>
                </c:pt>
                <c:pt idx="1315">
                  <c:v>-2.4140000000000002E-2</c:v>
                </c:pt>
                <c:pt idx="1316">
                  <c:v>-2.8709999999999999E-2</c:v>
                </c:pt>
                <c:pt idx="1317">
                  <c:v>-3.2410000000000001E-2</c:v>
                </c:pt>
                <c:pt idx="1318">
                  <c:v>-3.6330000000000001E-2</c:v>
                </c:pt>
                <c:pt idx="1319">
                  <c:v>-3.9820000000000001E-2</c:v>
                </c:pt>
                <c:pt idx="1320">
                  <c:v>-4.3299999999999998E-2</c:v>
                </c:pt>
                <c:pt idx="1321">
                  <c:v>-4.657E-2</c:v>
                </c:pt>
                <c:pt idx="1322">
                  <c:v>-4.9619999999999997E-2</c:v>
                </c:pt>
                <c:pt idx="1323">
                  <c:v>-5.2449999999999997E-2</c:v>
                </c:pt>
                <c:pt idx="1324">
                  <c:v>-5.5070000000000001E-2</c:v>
                </c:pt>
                <c:pt idx="1325">
                  <c:v>-5.7239999999999999E-2</c:v>
                </c:pt>
                <c:pt idx="1326">
                  <c:v>-5.9639999999999999E-2</c:v>
                </c:pt>
                <c:pt idx="1327">
                  <c:v>-6.1600000000000002E-2</c:v>
                </c:pt>
                <c:pt idx="1328">
                  <c:v>-6.3339999999999994E-2</c:v>
                </c:pt>
                <c:pt idx="1329">
                  <c:v>-6.5089999999999995E-2</c:v>
                </c:pt>
                <c:pt idx="1330">
                  <c:v>-6.6390000000000005E-2</c:v>
                </c:pt>
                <c:pt idx="1331">
                  <c:v>-6.7699999999999996E-2</c:v>
                </c:pt>
                <c:pt idx="1332">
                  <c:v>-6.8790000000000004E-2</c:v>
                </c:pt>
                <c:pt idx="1333">
                  <c:v>-7.009E-2</c:v>
                </c:pt>
                <c:pt idx="1334">
                  <c:v>-7.1179999999999993E-2</c:v>
                </c:pt>
                <c:pt idx="1335">
                  <c:v>-7.1840000000000001E-2</c:v>
                </c:pt>
                <c:pt idx="1336">
                  <c:v>-7.2270000000000001E-2</c:v>
                </c:pt>
                <c:pt idx="1337">
                  <c:v>-7.2709999999999997E-2</c:v>
                </c:pt>
                <c:pt idx="1338">
                  <c:v>-7.2929999999999995E-2</c:v>
                </c:pt>
                <c:pt idx="1339">
                  <c:v>-7.3139999999999997E-2</c:v>
                </c:pt>
                <c:pt idx="1340">
                  <c:v>-7.2709999999999997E-2</c:v>
                </c:pt>
                <c:pt idx="1341">
                  <c:v>-7.2059999999999999E-2</c:v>
                </c:pt>
                <c:pt idx="1342">
                  <c:v>-7.1620000000000003E-2</c:v>
                </c:pt>
                <c:pt idx="1343">
                  <c:v>-7.0529999999999995E-2</c:v>
                </c:pt>
                <c:pt idx="1344">
                  <c:v>-7.009E-2</c:v>
                </c:pt>
                <c:pt idx="1345">
                  <c:v>-6.9220000000000004E-2</c:v>
                </c:pt>
                <c:pt idx="1346">
                  <c:v>-6.7479999999999998E-2</c:v>
                </c:pt>
                <c:pt idx="1347">
                  <c:v>-6.6610000000000003E-2</c:v>
                </c:pt>
                <c:pt idx="1348">
                  <c:v>-6.5519999999999995E-2</c:v>
                </c:pt>
                <c:pt idx="1349">
                  <c:v>-6.4210000000000003E-2</c:v>
                </c:pt>
                <c:pt idx="1350">
                  <c:v>-6.2689999999999996E-2</c:v>
                </c:pt>
                <c:pt idx="1351">
                  <c:v>-6.1379999999999997E-2</c:v>
                </c:pt>
                <c:pt idx="1352">
                  <c:v>-6.0080000000000001E-2</c:v>
                </c:pt>
                <c:pt idx="1353">
                  <c:v>-5.8110000000000002E-2</c:v>
                </c:pt>
                <c:pt idx="1354">
                  <c:v>-5.6590000000000001E-2</c:v>
                </c:pt>
                <c:pt idx="1355">
                  <c:v>-5.4190000000000002E-2</c:v>
                </c:pt>
                <c:pt idx="1356">
                  <c:v>-5.2019999999999997E-2</c:v>
                </c:pt>
                <c:pt idx="1357">
                  <c:v>-4.9399999999999999E-2</c:v>
                </c:pt>
                <c:pt idx="1358">
                  <c:v>-4.7219999999999998E-2</c:v>
                </c:pt>
                <c:pt idx="1359">
                  <c:v>-4.4609999999999997E-2</c:v>
                </c:pt>
                <c:pt idx="1360">
                  <c:v>-4.2000000000000003E-2</c:v>
                </c:pt>
                <c:pt idx="1361">
                  <c:v>-3.9600000000000003E-2</c:v>
                </c:pt>
                <c:pt idx="1362">
                  <c:v>-3.6769999999999997E-2</c:v>
                </c:pt>
                <c:pt idx="1363">
                  <c:v>-3.4160000000000003E-2</c:v>
                </c:pt>
                <c:pt idx="1364">
                  <c:v>-3.1320000000000001E-2</c:v>
                </c:pt>
                <c:pt idx="1365">
                  <c:v>-2.9149999999999999E-2</c:v>
                </c:pt>
                <c:pt idx="1366">
                  <c:v>-2.6749999999999999E-2</c:v>
                </c:pt>
                <c:pt idx="1367">
                  <c:v>-2.4140000000000002E-2</c:v>
                </c:pt>
                <c:pt idx="1368">
                  <c:v>-2.1520000000000001E-2</c:v>
                </c:pt>
                <c:pt idx="1369">
                  <c:v>-1.8689999999999998E-2</c:v>
                </c:pt>
                <c:pt idx="1370">
                  <c:v>-1.6289999999999999E-2</c:v>
                </c:pt>
                <c:pt idx="1371">
                  <c:v>-1.346E-2</c:v>
                </c:pt>
                <c:pt idx="1372">
                  <c:v>-1.0410000000000001E-2</c:v>
                </c:pt>
                <c:pt idx="1373">
                  <c:v>-7.1500000000000001E-3</c:v>
                </c:pt>
                <c:pt idx="1374">
                  <c:v>-4.1000000000000003E-3</c:v>
                </c:pt>
                <c:pt idx="1375">
                  <c:v>-1.2700000000000001E-3</c:v>
                </c:pt>
                <c:pt idx="1376">
                  <c:v>1.7799999999999999E-3</c:v>
                </c:pt>
                <c:pt idx="1377">
                  <c:v>4.8300000000000001E-3</c:v>
                </c:pt>
                <c:pt idx="1378">
                  <c:v>7.45E-3</c:v>
                </c:pt>
                <c:pt idx="1379">
                  <c:v>1.0059999999999999E-2</c:v>
                </c:pt>
                <c:pt idx="1380">
                  <c:v>1.2670000000000001E-2</c:v>
                </c:pt>
                <c:pt idx="1381">
                  <c:v>1.529E-2</c:v>
                </c:pt>
                <c:pt idx="1382">
                  <c:v>1.8339999999999999E-2</c:v>
                </c:pt>
                <c:pt idx="1383">
                  <c:v>2.0299999999999999E-2</c:v>
                </c:pt>
                <c:pt idx="1384">
                  <c:v>2.2689999999999998E-2</c:v>
                </c:pt>
                <c:pt idx="1385">
                  <c:v>2.5309999999999999E-2</c:v>
                </c:pt>
                <c:pt idx="1386">
                  <c:v>2.7490000000000001E-2</c:v>
                </c:pt>
                <c:pt idx="1387">
                  <c:v>2.9659999999999999E-2</c:v>
                </c:pt>
                <c:pt idx="1388">
                  <c:v>3.184E-2</c:v>
                </c:pt>
                <c:pt idx="1389">
                  <c:v>3.4889999999999997E-2</c:v>
                </c:pt>
                <c:pt idx="1390">
                  <c:v>3.7069999999999999E-2</c:v>
                </c:pt>
                <c:pt idx="1391">
                  <c:v>3.9899999999999998E-2</c:v>
                </c:pt>
                <c:pt idx="1392">
                  <c:v>4.1860000000000001E-2</c:v>
                </c:pt>
                <c:pt idx="1393">
                  <c:v>4.36E-2</c:v>
                </c:pt>
                <c:pt idx="1394">
                  <c:v>4.5999999999999999E-2</c:v>
                </c:pt>
                <c:pt idx="1395">
                  <c:v>4.7960000000000003E-2</c:v>
                </c:pt>
                <c:pt idx="1396">
                  <c:v>4.9700000000000001E-2</c:v>
                </c:pt>
                <c:pt idx="1397">
                  <c:v>5.1450000000000003E-2</c:v>
                </c:pt>
                <c:pt idx="1398">
                  <c:v>5.2970000000000003E-2</c:v>
                </c:pt>
                <c:pt idx="1399">
                  <c:v>5.4059999999999997E-2</c:v>
                </c:pt>
                <c:pt idx="1400">
                  <c:v>5.5370000000000003E-2</c:v>
                </c:pt>
                <c:pt idx="1401">
                  <c:v>5.7110000000000001E-2</c:v>
                </c:pt>
                <c:pt idx="1402">
                  <c:v>5.7979999999999997E-2</c:v>
                </c:pt>
                <c:pt idx="1403">
                  <c:v>5.9720000000000002E-2</c:v>
                </c:pt>
                <c:pt idx="1404">
                  <c:v>6.0589999999999998E-2</c:v>
                </c:pt>
                <c:pt idx="1405">
                  <c:v>6.2120000000000002E-2</c:v>
                </c:pt>
                <c:pt idx="1406">
                  <c:v>6.2990000000000004E-2</c:v>
                </c:pt>
                <c:pt idx="1407">
                  <c:v>6.386E-2</c:v>
                </c:pt>
                <c:pt idx="1408">
                  <c:v>6.4509999999999998E-2</c:v>
                </c:pt>
                <c:pt idx="1409">
                  <c:v>6.5390000000000004E-2</c:v>
                </c:pt>
                <c:pt idx="1410">
                  <c:v>6.5820000000000004E-2</c:v>
                </c:pt>
                <c:pt idx="1411">
                  <c:v>6.6259999999999999E-2</c:v>
                </c:pt>
                <c:pt idx="1412">
                  <c:v>6.6689999999999999E-2</c:v>
                </c:pt>
                <c:pt idx="1413">
                  <c:v>6.7349999999999993E-2</c:v>
                </c:pt>
                <c:pt idx="1414">
                  <c:v>6.7129999999999995E-2</c:v>
                </c:pt>
                <c:pt idx="1415">
                  <c:v>6.7129999999999995E-2</c:v>
                </c:pt>
                <c:pt idx="1416">
                  <c:v>6.6909999999999997E-2</c:v>
                </c:pt>
                <c:pt idx="1417">
                  <c:v>6.7129999999999995E-2</c:v>
                </c:pt>
                <c:pt idx="1418">
                  <c:v>6.6909999999999997E-2</c:v>
                </c:pt>
                <c:pt idx="1419">
                  <c:v>6.7129999999999995E-2</c:v>
                </c:pt>
                <c:pt idx="1420">
                  <c:v>6.6470000000000001E-2</c:v>
                </c:pt>
                <c:pt idx="1421">
                  <c:v>6.5820000000000004E-2</c:v>
                </c:pt>
                <c:pt idx="1422">
                  <c:v>6.5390000000000004E-2</c:v>
                </c:pt>
                <c:pt idx="1423">
                  <c:v>6.4729999999999996E-2</c:v>
                </c:pt>
                <c:pt idx="1424">
                  <c:v>6.4079999999999998E-2</c:v>
                </c:pt>
                <c:pt idx="1425">
                  <c:v>6.3210000000000002E-2</c:v>
                </c:pt>
                <c:pt idx="1426">
                  <c:v>6.2770000000000006E-2</c:v>
                </c:pt>
                <c:pt idx="1427">
                  <c:v>6.2120000000000002E-2</c:v>
                </c:pt>
                <c:pt idx="1428">
                  <c:v>6.0810000000000003E-2</c:v>
                </c:pt>
                <c:pt idx="1429">
                  <c:v>5.994E-2</c:v>
                </c:pt>
                <c:pt idx="1430">
                  <c:v>5.8630000000000002E-2</c:v>
                </c:pt>
                <c:pt idx="1431">
                  <c:v>5.7540000000000001E-2</c:v>
                </c:pt>
                <c:pt idx="1432">
                  <c:v>5.6239999999999998E-2</c:v>
                </c:pt>
                <c:pt idx="1433">
                  <c:v>5.5370000000000003E-2</c:v>
                </c:pt>
                <c:pt idx="1434">
                  <c:v>5.3620000000000001E-2</c:v>
                </c:pt>
                <c:pt idx="1435">
                  <c:v>5.2319999999999998E-2</c:v>
                </c:pt>
                <c:pt idx="1436">
                  <c:v>5.101E-2</c:v>
                </c:pt>
                <c:pt idx="1437">
                  <c:v>4.9489999999999999E-2</c:v>
                </c:pt>
                <c:pt idx="1438">
                  <c:v>4.7960000000000003E-2</c:v>
                </c:pt>
                <c:pt idx="1439">
                  <c:v>4.5999999999999999E-2</c:v>
                </c:pt>
                <c:pt idx="1440">
                  <c:v>4.4479999999999999E-2</c:v>
                </c:pt>
                <c:pt idx="1441">
                  <c:v>4.2729999999999997E-2</c:v>
                </c:pt>
                <c:pt idx="1442">
                  <c:v>4.1430000000000002E-2</c:v>
                </c:pt>
                <c:pt idx="1443">
                  <c:v>3.9469999999999998E-2</c:v>
                </c:pt>
                <c:pt idx="1444">
                  <c:v>3.7719999999999997E-2</c:v>
                </c:pt>
                <c:pt idx="1445">
                  <c:v>3.576E-2</c:v>
                </c:pt>
                <c:pt idx="1446">
                  <c:v>3.424E-2</c:v>
                </c:pt>
                <c:pt idx="1447">
                  <c:v>3.2500000000000001E-2</c:v>
                </c:pt>
                <c:pt idx="1448">
                  <c:v>3.0540000000000001E-2</c:v>
                </c:pt>
                <c:pt idx="1449">
                  <c:v>2.9010000000000001E-2</c:v>
                </c:pt>
                <c:pt idx="1450">
                  <c:v>2.7050000000000001E-2</c:v>
                </c:pt>
                <c:pt idx="1451">
                  <c:v>2.5309999999999999E-2</c:v>
                </c:pt>
                <c:pt idx="1452">
                  <c:v>2.291E-2</c:v>
                </c:pt>
                <c:pt idx="1453">
                  <c:v>2.095E-2</c:v>
                </c:pt>
                <c:pt idx="1454">
                  <c:v>1.9429999999999999E-2</c:v>
                </c:pt>
                <c:pt idx="1455">
                  <c:v>1.7469999999999999E-2</c:v>
                </c:pt>
                <c:pt idx="1456">
                  <c:v>1.5939999999999999E-2</c:v>
                </c:pt>
                <c:pt idx="1457">
                  <c:v>1.355E-2</c:v>
                </c:pt>
                <c:pt idx="1458">
                  <c:v>1.2019999999999999E-2</c:v>
                </c:pt>
                <c:pt idx="1459">
                  <c:v>9.6299999999999997E-3</c:v>
                </c:pt>
                <c:pt idx="1460">
                  <c:v>8.0999999999999996E-3</c:v>
                </c:pt>
                <c:pt idx="1461">
                  <c:v>6.5799999999999999E-3</c:v>
                </c:pt>
                <c:pt idx="1462">
                  <c:v>4.62E-3</c:v>
                </c:pt>
                <c:pt idx="1463">
                  <c:v>3.0899999999999999E-3</c:v>
                </c:pt>
                <c:pt idx="1464">
                  <c:v>1.57E-3</c:v>
                </c:pt>
                <c:pt idx="1465">
                  <c:v>-3.8999999999999999E-4</c:v>
                </c:pt>
                <c:pt idx="1466">
                  <c:v>-2.14E-3</c:v>
                </c:pt>
                <c:pt idx="1467">
                  <c:v>-3.0100000000000001E-3</c:v>
                </c:pt>
                <c:pt idx="1468">
                  <c:v>-4.9699999999999996E-3</c:v>
                </c:pt>
                <c:pt idx="1469">
                  <c:v>-6.9300000000000004E-3</c:v>
                </c:pt>
                <c:pt idx="1470">
                  <c:v>-8.2400000000000008E-3</c:v>
                </c:pt>
                <c:pt idx="1471">
                  <c:v>-9.5399999999999999E-3</c:v>
                </c:pt>
                <c:pt idx="1472">
                  <c:v>-1.128E-2</c:v>
                </c:pt>
                <c:pt idx="1473">
                  <c:v>-1.259E-2</c:v>
                </c:pt>
                <c:pt idx="1474">
                  <c:v>-1.3899999999999999E-2</c:v>
                </c:pt>
                <c:pt idx="1475">
                  <c:v>-1.499E-2</c:v>
                </c:pt>
                <c:pt idx="1476">
                  <c:v>-1.651E-2</c:v>
                </c:pt>
                <c:pt idx="1477">
                  <c:v>-1.7600000000000001E-2</c:v>
                </c:pt>
                <c:pt idx="1478">
                  <c:v>-1.8689999999999998E-2</c:v>
                </c:pt>
                <c:pt idx="1479">
                  <c:v>-1.934E-2</c:v>
                </c:pt>
                <c:pt idx="1480">
                  <c:v>-2.0219999999999998E-2</c:v>
                </c:pt>
                <c:pt idx="1481">
                  <c:v>-2.1090000000000001E-2</c:v>
                </c:pt>
                <c:pt idx="1482">
                  <c:v>-2.2179999999999998E-2</c:v>
                </c:pt>
                <c:pt idx="1483">
                  <c:v>-2.3259999999999999E-2</c:v>
                </c:pt>
                <c:pt idx="1484">
                  <c:v>-2.3480000000000001E-2</c:v>
                </c:pt>
                <c:pt idx="1485">
                  <c:v>-2.4570000000000002E-2</c:v>
                </c:pt>
                <c:pt idx="1486">
                  <c:v>-2.5010000000000001E-2</c:v>
                </c:pt>
                <c:pt idx="1487">
                  <c:v>-2.5659999999999999E-2</c:v>
                </c:pt>
                <c:pt idx="1488">
                  <c:v>-2.631E-2</c:v>
                </c:pt>
                <c:pt idx="1489">
                  <c:v>-2.631E-2</c:v>
                </c:pt>
                <c:pt idx="1490">
                  <c:v>-2.6749999999999999E-2</c:v>
                </c:pt>
                <c:pt idx="1491">
                  <c:v>-2.7189999999999999E-2</c:v>
                </c:pt>
                <c:pt idx="1492">
                  <c:v>-2.7619999999999999E-2</c:v>
                </c:pt>
                <c:pt idx="1493">
                  <c:v>-2.7619999999999999E-2</c:v>
                </c:pt>
                <c:pt idx="1494">
                  <c:v>-2.784E-2</c:v>
                </c:pt>
                <c:pt idx="1495">
                  <c:v>-2.784E-2</c:v>
                </c:pt>
                <c:pt idx="1496">
                  <c:v>-2.7619999999999999E-2</c:v>
                </c:pt>
                <c:pt idx="1497">
                  <c:v>-2.784E-2</c:v>
                </c:pt>
                <c:pt idx="1498">
                  <c:v>-2.784E-2</c:v>
                </c:pt>
                <c:pt idx="1499">
                  <c:v>-2.7619999999999999E-2</c:v>
                </c:pt>
                <c:pt idx="1500">
                  <c:v>-2.7189999999999999E-2</c:v>
                </c:pt>
                <c:pt idx="1501">
                  <c:v>-2.7189999999999999E-2</c:v>
                </c:pt>
                <c:pt idx="1502">
                  <c:v>-2.6749999999999999E-2</c:v>
                </c:pt>
                <c:pt idx="1503">
                  <c:v>-2.631E-2</c:v>
                </c:pt>
                <c:pt idx="1504">
                  <c:v>-2.631E-2</c:v>
                </c:pt>
                <c:pt idx="1505">
                  <c:v>-2.5440000000000001E-2</c:v>
                </c:pt>
                <c:pt idx="1506">
                  <c:v>-2.5010000000000001E-2</c:v>
                </c:pt>
                <c:pt idx="1507">
                  <c:v>-2.435E-2</c:v>
                </c:pt>
                <c:pt idx="1508">
                  <c:v>-2.3480000000000001E-2</c:v>
                </c:pt>
                <c:pt idx="1509">
                  <c:v>-2.3259999999999999E-2</c:v>
                </c:pt>
                <c:pt idx="1510">
                  <c:v>-2.239E-2</c:v>
                </c:pt>
                <c:pt idx="1511">
                  <c:v>-2.1520000000000001E-2</c:v>
                </c:pt>
                <c:pt idx="1512">
                  <c:v>-2.087E-2</c:v>
                </c:pt>
                <c:pt idx="1513">
                  <c:v>-0.02</c:v>
                </c:pt>
                <c:pt idx="1514">
                  <c:v>-1.934E-2</c:v>
                </c:pt>
                <c:pt idx="1515">
                  <c:v>-1.804E-2</c:v>
                </c:pt>
                <c:pt idx="1516">
                  <c:v>-1.695E-2</c:v>
                </c:pt>
                <c:pt idx="1517">
                  <c:v>-1.6080000000000001E-2</c:v>
                </c:pt>
                <c:pt idx="1518">
                  <c:v>-1.499E-2</c:v>
                </c:pt>
                <c:pt idx="1519">
                  <c:v>-1.4330000000000001E-2</c:v>
                </c:pt>
                <c:pt idx="1520">
                  <c:v>-1.281E-2</c:v>
                </c:pt>
                <c:pt idx="1521">
                  <c:v>-1.172E-2</c:v>
                </c:pt>
                <c:pt idx="1522">
                  <c:v>-1.085E-2</c:v>
                </c:pt>
                <c:pt idx="1523">
                  <c:v>-9.9799999999999993E-3</c:v>
                </c:pt>
                <c:pt idx="1524">
                  <c:v>-8.6700000000000006E-3</c:v>
                </c:pt>
                <c:pt idx="1525">
                  <c:v>-7.5799999999999999E-3</c:v>
                </c:pt>
                <c:pt idx="1526">
                  <c:v>-6.0600000000000003E-3</c:v>
                </c:pt>
                <c:pt idx="1527">
                  <c:v>-5.1900000000000002E-3</c:v>
                </c:pt>
                <c:pt idx="1528">
                  <c:v>-3.8800000000000002E-3</c:v>
                </c:pt>
                <c:pt idx="1529">
                  <c:v>-2.5699999999999998E-3</c:v>
                </c:pt>
                <c:pt idx="1530">
                  <c:v>-1.6999999999999999E-3</c:v>
                </c:pt>
                <c:pt idx="1531">
                  <c:v>-6.0999999999999997E-4</c:v>
                </c:pt>
                <c:pt idx="1532">
                  <c:v>6.8999999999999997E-4</c:v>
                </c:pt>
                <c:pt idx="1533">
                  <c:v>2E-3</c:v>
                </c:pt>
                <c:pt idx="1534">
                  <c:v>3.5300000000000002E-3</c:v>
                </c:pt>
                <c:pt idx="1535">
                  <c:v>4.4000000000000003E-3</c:v>
                </c:pt>
                <c:pt idx="1536">
                  <c:v>5.7000000000000002E-3</c:v>
                </c:pt>
                <c:pt idx="1537">
                  <c:v>6.79E-3</c:v>
                </c:pt>
                <c:pt idx="1538">
                  <c:v>8.0999999999999996E-3</c:v>
                </c:pt>
                <c:pt idx="1539">
                  <c:v>8.9700000000000005E-3</c:v>
                </c:pt>
                <c:pt idx="1540">
                  <c:v>1.0059999999999999E-2</c:v>
                </c:pt>
                <c:pt idx="1541">
                  <c:v>1.115E-2</c:v>
                </c:pt>
                <c:pt idx="1542">
                  <c:v>1.2670000000000001E-2</c:v>
                </c:pt>
                <c:pt idx="1543">
                  <c:v>1.355E-2</c:v>
                </c:pt>
                <c:pt idx="1544">
                  <c:v>1.4630000000000001E-2</c:v>
                </c:pt>
                <c:pt idx="1545">
                  <c:v>1.5720000000000001E-2</c:v>
                </c:pt>
                <c:pt idx="1546">
                  <c:v>1.66E-2</c:v>
                </c:pt>
                <c:pt idx="1547">
                  <c:v>1.7469999999999999E-2</c:v>
                </c:pt>
                <c:pt idx="1548">
                  <c:v>1.8769999999999998E-2</c:v>
                </c:pt>
                <c:pt idx="1549">
                  <c:v>1.9429999999999999E-2</c:v>
                </c:pt>
                <c:pt idx="1550">
                  <c:v>2.052E-2</c:v>
                </c:pt>
                <c:pt idx="1551">
                  <c:v>2.1389999999999999E-2</c:v>
                </c:pt>
                <c:pt idx="1552">
                  <c:v>2.1819999999999999E-2</c:v>
                </c:pt>
                <c:pt idx="1553">
                  <c:v>2.2689999999999998E-2</c:v>
                </c:pt>
                <c:pt idx="1554">
                  <c:v>2.3570000000000001E-2</c:v>
                </c:pt>
                <c:pt idx="1555">
                  <c:v>2.4219999999999998E-2</c:v>
                </c:pt>
                <c:pt idx="1556">
                  <c:v>2.487E-2</c:v>
                </c:pt>
                <c:pt idx="1557">
                  <c:v>2.5309999999999999E-2</c:v>
                </c:pt>
                <c:pt idx="1558">
                  <c:v>2.596E-2</c:v>
                </c:pt>
                <c:pt idx="1559">
                  <c:v>2.683E-2</c:v>
                </c:pt>
                <c:pt idx="1560">
                  <c:v>2.7050000000000001E-2</c:v>
                </c:pt>
                <c:pt idx="1561">
                  <c:v>2.7269999999999999E-2</c:v>
                </c:pt>
                <c:pt idx="1562">
                  <c:v>2.792E-2</c:v>
                </c:pt>
                <c:pt idx="1563">
                  <c:v>2.8139999999999998E-2</c:v>
                </c:pt>
                <c:pt idx="1564">
                  <c:v>2.879E-2</c:v>
                </c:pt>
                <c:pt idx="1565">
                  <c:v>2.9010000000000001E-2</c:v>
                </c:pt>
                <c:pt idx="1566">
                  <c:v>2.9010000000000001E-2</c:v>
                </c:pt>
                <c:pt idx="1567">
                  <c:v>2.9229999999999999E-2</c:v>
                </c:pt>
                <c:pt idx="1568">
                  <c:v>2.9229999999999999E-2</c:v>
                </c:pt>
                <c:pt idx="1569">
                  <c:v>2.945E-2</c:v>
                </c:pt>
                <c:pt idx="1570">
                  <c:v>2.9659999999999999E-2</c:v>
                </c:pt>
                <c:pt idx="1571">
                  <c:v>2.9229999999999999E-2</c:v>
                </c:pt>
                <c:pt idx="1572">
                  <c:v>2.9659999999999999E-2</c:v>
                </c:pt>
                <c:pt idx="1573">
                  <c:v>2.945E-2</c:v>
                </c:pt>
                <c:pt idx="1574">
                  <c:v>2.945E-2</c:v>
                </c:pt>
                <c:pt idx="1575">
                  <c:v>2.945E-2</c:v>
                </c:pt>
                <c:pt idx="1576">
                  <c:v>2.879E-2</c:v>
                </c:pt>
                <c:pt idx="1577">
                  <c:v>2.879E-2</c:v>
                </c:pt>
                <c:pt idx="1578">
                  <c:v>2.836E-2</c:v>
                </c:pt>
                <c:pt idx="1579">
                  <c:v>2.8139999999999998E-2</c:v>
                </c:pt>
                <c:pt idx="1580">
                  <c:v>2.7490000000000001E-2</c:v>
                </c:pt>
                <c:pt idx="1581">
                  <c:v>2.7050000000000001E-2</c:v>
                </c:pt>
                <c:pt idx="1582">
                  <c:v>2.6610000000000002E-2</c:v>
                </c:pt>
                <c:pt idx="1583">
                  <c:v>2.64E-2</c:v>
                </c:pt>
                <c:pt idx="1584">
                  <c:v>2.5739999999999999E-2</c:v>
                </c:pt>
                <c:pt idx="1585">
                  <c:v>2.5090000000000001E-2</c:v>
                </c:pt>
                <c:pt idx="1586">
                  <c:v>2.444E-2</c:v>
                </c:pt>
                <c:pt idx="1587">
                  <c:v>2.3779999999999999E-2</c:v>
                </c:pt>
                <c:pt idx="1588">
                  <c:v>2.291E-2</c:v>
                </c:pt>
                <c:pt idx="1589">
                  <c:v>2.248E-2</c:v>
                </c:pt>
                <c:pt idx="1590">
                  <c:v>2.1600000000000001E-2</c:v>
                </c:pt>
                <c:pt idx="1591">
                  <c:v>2.095E-2</c:v>
                </c:pt>
                <c:pt idx="1592">
                  <c:v>2.0299999999999999E-2</c:v>
                </c:pt>
                <c:pt idx="1593">
                  <c:v>1.9429999999999999E-2</c:v>
                </c:pt>
                <c:pt idx="1594">
                  <c:v>1.8339999999999999E-2</c:v>
                </c:pt>
                <c:pt idx="1595">
                  <c:v>1.7469999999999999E-2</c:v>
                </c:pt>
                <c:pt idx="1596">
                  <c:v>1.703E-2</c:v>
                </c:pt>
                <c:pt idx="1597">
                  <c:v>1.5720000000000001E-2</c:v>
                </c:pt>
                <c:pt idx="1598">
                  <c:v>1.4630000000000001E-2</c:v>
                </c:pt>
                <c:pt idx="1599">
                  <c:v>1.376E-2</c:v>
                </c:pt>
                <c:pt idx="1600">
                  <c:v>1.2670000000000001E-2</c:v>
                </c:pt>
                <c:pt idx="1601">
                  <c:v>1.2019999999999999E-2</c:v>
                </c:pt>
                <c:pt idx="1602">
                  <c:v>1.093E-2</c:v>
                </c:pt>
                <c:pt idx="1603">
                  <c:v>9.6299999999999997E-3</c:v>
                </c:pt>
                <c:pt idx="1604">
                  <c:v>9.1900000000000003E-3</c:v>
                </c:pt>
                <c:pt idx="1605">
                  <c:v>8.0999999999999996E-3</c:v>
                </c:pt>
                <c:pt idx="1606">
                  <c:v>7.0099999999999997E-3</c:v>
                </c:pt>
                <c:pt idx="1607">
                  <c:v>6.1399999999999996E-3</c:v>
                </c:pt>
                <c:pt idx="1608">
                  <c:v>5.0499999999999998E-3</c:v>
                </c:pt>
                <c:pt idx="1609">
                  <c:v>3.96E-3</c:v>
                </c:pt>
                <c:pt idx="1610">
                  <c:v>3.31E-3</c:v>
                </c:pt>
                <c:pt idx="1611">
                  <c:v>1.57E-3</c:v>
                </c:pt>
                <c:pt idx="1612">
                  <c:v>1.1299999999999999E-3</c:v>
                </c:pt>
                <c:pt idx="1613">
                  <c:v>4.0000000000000003E-5</c:v>
                </c:pt>
                <c:pt idx="1614">
                  <c:v>-8.3000000000000001E-4</c:v>
                </c:pt>
                <c:pt idx="1615">
                  <c:v>-2.3500000000000001E-3</c:v>
                </c:pt>
                <c:pt idx="1616">
                  <c:v>-3.2299999999999998E-3</c:v>
                </c:pt>
                <c:pt idx="1617">
                  <c:v>-3.8800000000000002E-3</c:v>
                </c:pt>
                <c:pt idx="1618">
                  <c:v>-4.9699999999999996E-3</c:v>
                </c:pt>
                <c:pt idx="1619">
                  <c:v>-6.0600000000000003E-3</c:v>
                </c:pt>
                <c:pt idx="1620">
                  <c:v>-6.9300000000000004E-3</c:v>
                </c:pt>
                <c:pt idx="1621">
                  <c:v>-7.7999999999999996E-3</c:v>
                </c:pt>
                <c:pt idx="1622">
                  <c:v>-8.4499999999999992E-3</c:v>
                </c:pt>
                <c:pt idx="1623">
                  <c:v>-9.3200000000000002E-3</c:v>
                </c:pt>
                <c:pt idx="1624">
                  <c:v>-1.0630000000000001E-2</c:v>
                </c:pt>
                <c:pt idx="1625">
                  <c:v>-1.128E-2</c:v>
                </c:pt>
                <c:pt idx="1626">
                  <c:v>-1.172E-2</c:v>
                </c:pt>
                <c:pt idx="1627">
                  <c:v>-1.325E-2</c:v>
                </c:pt>
                <c:pt idx="1628">
                  <c:v>-1.346E-2</c:v>
                </c:pt>
                <c:pt idx="1629">
                  <c:v>-1.4330000000000001E-2</c:v>
                </c:pt>
                <c:pt idx="1630">
                  <c:v>-1.521E-2</c:v>
                </c:pt>
                <c:pt idx="1631">
                  <c:v>-1.6289999999999999E-2</c:v>
                </c:pt>
                <c:pt idx="1632">
                  <c:v>-1.651E-2</c:v>
                </c:pt>
                <c:pt idx="1633">
                  <c:v>-1.7170000000000001E-2</c:v>
                </c:pt>
                <c:pt idx="1634">
                  <c:v>-1.7600000000000001E-2</c:v>
                </c:pt>
                <c:pt idx="1635">
                  <c:v>-1.8259999999999998E-2</c:v>
                </c:pt>
                <c:pt idx="1636">
                  <c:v>-1.9130000000000001E-2</c:v>
                </c:pt>
                <c:pt idx="1637">
                  <c:v>-1.934E-2</c:v>
                </c:pt>
                <c:pt idx="1638">
                  <c:v>-1.9779999999999999E-2</c:v>
                </c:pt>
                <c:pt idx="1639">
                  <c:v>-2.043E-2</c:v>
                </c:pt>
                <c:pt idx="1640">
                  <c:v>-2.0650000000000002E-2</c:v>
                </c:pt>
                <c:pt idx="1641">
                  <c:v>-2.0650000000000002E-2</c:v>
                </c:pt>
                <c:pt idx="1642">
                  <c:v>-2.1090000000000001E-2</c:v>
                </c:pt>
                <c:pt idx="1643">
                  <c:v>-2.1520000000000001E-2</c:v>
                </c:pt>
                <c:pt idx="1644">
                  <c:v>-2.1739999999999999E-2</c:v>
                </c:pt>
                <c:pt idx="1645">
                  <c:v>-2.2179999999999998E-2</c:v>
                </c:pt>
                <c:pt idx="1646">
                  <c:v>-2.2179999999999998E-2</c:v>
                </c:pt>
                <c:pt idx="1647">
                  <c:v>-2.2179999999999998E-2</c:v>
                </c:pt>
                <c:pt idx="1648">
                  <c:v>-2.2610000000000002E-2</c:v>
                </c:pt>
                <c:pt idx="1649">
                  <c:v>-2.239E-2</c:v>
                </c:pt>
                <c:pt idx="1650">
                  <c:v>-2.239E-2</c:v>
                </c:pt>
                <c:pt idx="1651">
                  <c:v>-2.283E-2</c:v>
                </c:pt>
                <c:pt idx="1652">
                  <c:v>-2.239E-2</c:v>
                </c:pt>
                <c:pt idx="1653">
                  <c:v>-2.239E-2</c:v>
                </c:pt>
                <c:pt idx="1654">
                  <c:v>-2.239E-2</c:v>
                </c:pt>
                <c:pt idx="1655">
                  <c:v>-2.239E-2</c:v>
                </c:pt>
                <c:pt idx="1656">
                  <c:v>-2.2179999999999998E-2</c:v>
                </c:pt>
                <c:pt idx="1657">
                  <c:v>-2.1739999999999999E-2</c:v>
                </c:pt>
                <c:pt idx="1658">
                  <c:v>-2.1739999999999999E-2</c:v>
                </c:pt>
                <c:pt idx="1659">
                  <c:v>-2.1299999999999999E-2</c:v>
                </c:pt>
                <c:pt idx="1660">
                  <c:v>-2.1090000000000001E-2</c:v>
                </c:pt>
                <c:pt idx="1661">
                  <c:v>-2.0650000000000002E-2</c:v>
                </c:pt>
                <c:pt idx="1662">
                  <c:v>-2.0219999999999998E-2</c:v>
                </c:pt>
                <c:pt idx="1663">
                  <c:v>-1.9560000000000001E-2</c:v>
                </c:pt>
                <c:pt idx="1664">
                  <c:v>-1.9130000000000001E-2</c:v>
                </c:pt>
                <c:pt idx="1665">
                  <c:v>-1.9130000000000001E-2</c:v>
                </c:pt>
                <c:pt idx="1666">
                  <c:v>-1.8259999999999998E-2</c:v>
                </c:pt>
                <c:pt idx="1667">
                  <c:v>-1.8259999999999998E-2</c:v>
                </c:pt>
                <c:pt idx="1668">
                  <c:v>-1.738E-2</c:v>
                </c:pt>
                <c:pt idx="1669">
                  <c:v>-1.7170000000000001E-2</c:v>
                </c:pt>
                <c:pt idx="1670">
                  <c:v>-1.6289999999999999E-2</c:v>
                </c:pt>
                <c:pt idx="1671">
                  <c:v>-1.5859999999999999E-2</c:v>
                </c:pt>
                <c:pt idx="1672">
                  <c:v>-1.499E-2</c:v>
                </c:pt>
                <c:pt idx="1673">
                  <c:v>-1.4120000000000001E-2</c:v>
                </c:pt>
                <c:pt idx="1674">
                  <c:v>-1.3679999999999999E-2</c:v>
                </c:pt>
                <c:pt idx="1675">
                  <c:v>-1.281E-2</c:v>
                </c:pt>
                <c:pt idx="1676">
                  <c:v>-1.1939999999999999E-2</c:v>
                </c:pt>
                <c:pt idx="1677">
                  <c:v>-1.15E-2</c:v>
                </c:pt>
                <c:pt idx="1678">
                  <c:v>-1.0410000000000001E-2</c:v>
                </c:pt>
                <c:pt idx="1679">
                  <c:v>-9.9799999999999993E-3</c:v>
                </c:pt>
                <c:pt idx="1680">
                  <c:v>-9.11E-3</c:v>
                </c:pt>
                <c:pt idx="1681">
                  <c:v>-8.4499999999999992E-3</c:v>
                </c:pt>
                <c:pt idx="1682">
                  <c:v>-7.7999999999999996E-3</c:v>
                </c:pt>
                <c:pt idx="1683">
                  <c:v>-6.7099999999999998E-3</c:v>
                </c:pt>
                <c:pt idx="1684">
                  <c:v>-5.8399999999999997E-3</c:v>
                </c:pt>
                <c:pt idx="1685">
                  <c:v>-4.9699999999999996E-3</c:v>
                </c:pt>
                <c:pt idx="1686">
                  <c:v>-4.5300000000000002E-3</c:v>
                </c:pt>
                <c:pt idx="1687">
                  <c:v>-3.6600000000000001E-3</c:v>
                </c:pt>
                <c:pt idx="1688">
                  <c:v>-3.0100000000000001E-3</c:v>
                </c:pt>
                <c:pt idx="1689">
                  <c:v>-1.6999999999999999E-3</c:v>
                </c:pt>
                <c:pt idx="1690">
                  <c:v>-8.3000000000000001E-4</c:v>
                </c:pt>
                <c:pt idx="1691">
                  <c:v>-6.0999999999999997E-4</c:v>
                </c:pt>
                <c:pt idx="1692">
                  <c:v>2.5999999999999998E-4</c:v>
                </c:pt>
                <c:pt idx="1693">
                  <c:v>1.1299999999999999E-3</c:v>
                </c:pt>
                <c:pt idx="1694">
                  <c:v>2.2200000000000002E-3</c:v>
                </c:pt>
                <c:pt idx="1695">
                  <c:v>2.8700000000000002E-3</c:v>
                </c:pt>
                <c:pt idx="1696">
                  <c:v>3.96E-3</c:v>
                </c:pt>
                <c:pt idx="1697">
                  <c:v>4.4000000000000003E-3</c:v>
                </c:pt>
                <c:pt idx="1698">
                  <c:v>5.0499999999999998E-3</c:v>
                </c:pt>
                <c:pt idx="1699">
                  <c:v>5.9199999999999999E-3</c:v>
                </c:pt>
                <c:pt idx="1700">
                  <c:v>7.0099999999999997E-3</c:v>
                </c:pt>
                <c:pt idx="1701">
                  <c:v>7.45E-3</c:v>
                </c:pt>
                <c:pt idx="1702">
                  <c:v>8.0999999999999996E-3</c:v>
                </c:pt>
                <c:pt idx="1703">
                  <c:v>8.9700000000000005E-3</c:v>
                </c:pt>
                <c:pt idx="1704">
                  <c:v>9.41E-3</c:v>
                </c:pt>
                <c:pt idx="1705">
                  <c:v>1.0059999999999999E-2</c:v>
                </c:pt>
                <c:pt idx="1706">
                  <c:v>1.0710000000000001E-2</c:v>
                </c:pt>
                <c:pt idx="1707">
                  <c:v>1.137E-2</c:v>
                </c:pt>
                <c:pt idx="1708">
                  <c:v>1.18E-2</c:v>
                </c:pt>
                <c:pt idx="1709">
                  <c:v>1.2239999999999999E-2</c:v>
                </c:pt>
                <c:pt idx="1710">
                  <c:v>1.311E-2</c:v>
                </c:pt>
                <c:pt idx="1711">
                  <c:v>1.355E-2</c:v>
                </c:pt>
                <c:pt idx="1712">
                  <c:v>1.4200000000000001E-2</c:v>
                </c:pt>
                <c:pt idx="1713">
                  <c:v>1.4630000000000001E-2</c:v>
                </c:pt>
                <c:pt idx="1714">
                  <c:v>1.507E-2</c:v>
                </c:pt>
                <c:pt idx="1715">
                  <c:v>1.529E-2</c:v>
                </c:pt>
                <c:pt idx="1716">
                  <c:v>1.5720000000000001E-2</c:v>
                </c:pt>
                <c:pt idx="1717">
                  <c:v>1.5939999999999999E-2</c:v>
                </c:pt>
                <c:pt idx="1718">
                  <c:v>1.6809999999999999E-2</c:v>
                </c:pt>
                <c:pt idx="1719">
                  <c:v>1.703E-2</c:v>
                </c:pt>
                <c:pt idx="1720">
                  <c:v>1.703E-2</c:v>
                </c:pt>
                <c:pt idx="1721">
                  <c:v>1.7250000000000001E-2</c:v>
                </c:pt>
                <c:pt idx="1722">
                  <c:v>1.7469999999999999E-2</c:v>
                </c:pt>
                <c:pt idx="1723">
                  <c:v>1.7680000000000001E-2</c:v>
                </c:pt>
                <c:pt idx="1724">
                  <c:v>1.7680000000000001E-2</c:v>
                </c:pt>
                <c:pt idx="1725">
                  <c:v>1.8120000000000001E-2</c:v>
                </c:pt>
                <c:pt idx="1726">
                  <c:v>1.8339999999999999E-2</c:v>
                </c:pt>
                <c:pt idx="1727">
                  <c:v>1.8339999999999999E-2</c:v>
                </c:pt>
                <c:pt idx="1728">
                  <c:v>1.8339999999999999E-2</c:v>
                </c:pt>
                <c:pt idx="1729">
                  <c:v>1.856E-2</c:v>
                </c:pt>
                <c:pt idx="1730">
                  <c:v>1.8339999999999999E-2</c:v>
                </c:pt>
                <c:pt idx="1731">
                  <c:v>1.8339999999999999E-2</c:v>
                </c:pt>
                <c:pt idx="1732">
                  <c:v>1.8339999999999999E-2</c:v>
                </c:pt>
                <c:pt idx="1733">
                  <c:v>1.8339999999999999E-2</c:v>
                </c:pt>
                <c:pt idx="1734">
                  <c:v>1.8339999999999999E-2</c:v>
                </c:pt>
                <c:pt idx="1735">
                  <c:v>1.8120000000000001E-2</c:v>
                </c:pt>
                <c:pt idx="1736">
                  <c:v>1.7899999999999999E-2</c:v>
                </c:pt>
                <c:pt idx="1737">
                  <c:v>1.7680000000000001E-2</c:v>
                </c:pt>
                <c:pt idx="1738">
                  <c:v>1.7680000000000001E-2</c:v>
                </c:pt>
                <c:pt idx="1739">
                  <c:v>1.703E-2</c:v>
                </c:pt>
                <c:pt idx="1740">
                  <c:v>1.6809999999999999E-2</c:v>
                </c:pt>
                <c:pt idx="1741">
                  <c:v>1.6809999999999999E-2</c:v>
                </c:pt>
                <c:pt idx="1742">
                  <c:v>1.6160000000000001E-2</c:v>
                </c:pt>
                <c:pt idx="1743">
                  <c:v>1.5939999999999999E-2</c:v>
                </c:pt>
                <c:pt idx="1744">
                  <c:v>1.5720000000000001E-2</c:v>
                </c:pt>
                <c:pt idx="1745">
                  <c:v>1.529E-2</c:v>
                </c:pt>
                <c:pt idx="1746">
                  <c:v>1.485E-2</c:v>
                </c:pt>
                <c:pt idx="1747">
                  <c:v>1.4200000000000001E-2</c:v>
                </c:pt>
                <c:pt idx="1748">
                  <c:v>1.3979999999999999E-2</c:v>
                </c:pt>
                <c:pt idx="1749">
                  <c:v>1.376E-2</c:v>
                </c:pt>
                <c:pt idx="1750">
                  <c:v>1.311E-2</c:v>
                </c:pt>
                <c:pt idx="1751">
                  <c:v>1.2670000000000001E-2</c:v>
                </c:pt>
                <c:pt idx="1752">
                  <c:v>1.2239999999999999E-2</c:v>
                </c:pt>
                <c:pt idx="1753">
                  <c:v>1.137E-2</c:v>
                </c:pt>
                <c:pt idx="1754">
                  <c:v>1.115E-2</c:v>
                </c:pt>
                <c:pt idx="1755">
                  <c:v>1.0279999999999999E-2</c:v>
                </c:pt>
                <c:pt idx="1756">
                  <c:v>1.0059999999999999E-2</c:v>
                </c:pt>
                <c:pt idx="1757">
                  <c:v>8.9700000000000005E-3</c:v>
                </c:pt>
                <c:pt idx="1758">
                  <c:v>8.5400000000000007E-3</c:v>
                </c:pt>
                <c:pt idx="1759">
                  <c:v>7.6600000000000001E-3</c:v>
                </c:pt>
                <c:pt idx="1760">
                  <c:v>7.2300000000000003E-3</c:v>
                </c:pt>
                <c:pt idx="1761">
                  <c:v>6.5799999999999999E-3</c:v>
                </c:pt>
                <c:pt idx="1762">
                  <c:v>6.3600000000000002E-3</c:v>
                </c:pt>
                <c:pt idx="1763">
                  <c:v>5.4900000000000001E-3</c:v>
                </c:pt>
                <c:pt idx="1764">
                  <c:v>4.62E-3</c:v>
                </c:pt>
                <c:pt idx="1765">
                  <c:v>4.1799999999999997E-3</c:v>
                </c:pt>
                <c:pt idx="1766">
                  <c:v>3.7399999999999998E-3</c:v>
                </c:pt>
                <c:pt idx="1767">
                  <c:v>2.8700000000000002E-3</c:v>
                </c:pt>
                <c:pt idx="1768">
                  <c:v>2.2200000000000002E-3</c:v>
                </c:pt>
                <c:pt idx="1769">
                  <c:v>1.57E-3</c:v>
                </c:pt>
                <c:pt idx="1770">
                  <c:v>9.1E-4</c:v>
                </c:pt>
                <c:pt idx="1771">
                  <c:v>2.5999999999999998E-4</c:v>
                </c:pt>
                <c:pt idx="1772">
                  <c:v>4.0000000000000003E-5</c:v>
                </c:pt>
                <c:pt idx="1773">
                  <c:v>-8.3000000000000001E-4</c:v>
                </c:pt>
                <c:pt idx="1774">
                  <c:v>-1.48E-3</c:v>
                </c:pt>
                <c:pt idx="1775">
                  <c:v>-2.14E-3</c:v>
                </c:pt>
                <c:pt idx="1776">
                  <c:v>-2.7899999999999999E-3</c:v>
                </c:pt>
                <c:pt idx="1777">
                  <c:v>-3.4399999999999999E-3</c:v>
                </c:pt>
                <c:pt idx="1778">
                  <c:v>-3.6600000000000001E-3</c:v>
                </c:pt>
                <c:pt idx="1779">
                  <c:v>-4.5300000000000002E-3</c:v>
                </c:pt>
                <c:pt idx="1780">
                  <c:v>-4.9699999999999996E-3</c:v>
                </c:pt>
                <c:pt idx="1781">
                  <c:v>-5.4000000000000003E-3</c:v>
                </c:pt>
                <c:pt idx="1782">
                  <c:v>-5.8399999999999997E-3</c:v>
                </c:pt>
                <c:pt idx="1783">
                  <c:v>-6.4900000000000001E-3</c:v>
                </c:pt>
                <c:pt idx="1784">
                  <c:v>-7.3600000000000002E-3</c:v>
                </c:pt>
                <c:pt idx="1785">
                  <c:v>-8.0199999999999994E-3</c:v>
                </c:pt>
                <c:pt idx="1786">
                  <c:v>-8.0199999999999994E-3</c:v>
                </c:pt>
                <c:pt idx="1787">
                  <c:v>-8.6700000000000006E-3</c:v>
                </c:pt>
                <c:pt idx="1788">
                  <c:v>-8.8900000000000003E-3</c:v>
                </c:pt>
                <c:pt idx="1789">
                  <c:v>-9.3200000000000002E-3</c:v>
                </c:pt>
                <c:pt idx="1790">
                  <c:v>-9.9799999999999993E-3</c:v>
                </c:pt>
                <c:pt idx="1791">
                  <c:v>-1.0410000000000001E-2</c:v>
                </c:pt>
                <c:pt idx="1792">
                  <c:v>-1.0630000000000001E-2</c:v>
                </c:pt>
                <c:pt idx="1793">
                  <c:v>-1.107E-2</c:v>
                </c:pt>
                <c:pt idx="1794">
                  <c:v>-1.128E-2</c:v>
                </c:pt>
                <c:pt idx="1795">
                  <c:v>-1.172E-2</c:v>
                </c:pt>
                <c:pt idx="1796">
                  <c:v>-1.172E-2</c:v>
                </c:pt>
                <c:pt idx="1797">
                  <c:v>-1.2370000000000001E-2</c:v>
                </c:pt>
                <c:pt idx="1798">
                  <c:v>-1.2370000000000001E-2</c:v>
                </c:pt>
                <c:pt idx="1799">
                  <c:v>-1.259E-2</c:v>
                </c:pt>
                <c:pt idx="1800">
                  <c:v>-1.303E-2</c:v>
                </c:pt>
                <c:pt idx="1801">
                  <c:v>-1.303E-2</c:v>
                </c:pt>
                <c:pt idx="1802">
                  <c:v>-1.346E-2</c:v>
                </c:pt>
                <c:pt idx="1803">
                  <c:v>-1.346E-2</c:v>
                </c:pt>
                <c:pt idx="1804">
                  <c:v>-1.3679999999999999E-2</c:v>
                </c:pt>
                <c:pt idx="1805">
                  <c:v>-1.346E-2</c:v>
                </c:pt>
                <c:pt idx="1806">
                  <c:v>-1.3679999999999999E-2</c:v>
                </c:pt>
                <c:pt idx="1807">
                  <c:v>-1.3899999999999999E-2</c:v>
                </c:pt>
                <c:pt idx="1808">
                  <c:v>-1.3899999999999999E-2</c:v>
                </c:pt>
                <c:pt idx="1809">
                  <c:v>-1.3679999999999999E-2</c:v>
                </c:pt>
                <c:pt idx="1810">
                  <c:v>-1.4120000000000001E-2</c:v>
                </c:pt>
                <c:pt idx="1811">
                  <c:v>-1.346E-2</c:v>
                </c:pt>
                <c:pt idx="1812">
                  <c:v>-1.346E-2</c:v>
                </c:pt>
                <c:pt idx="1813">
                  <c:v>-1.325E-2</c:v>
                </c:pt>
                <c:pt idx="1814">
                  <c:v>-1.325E-2</c:v>
                </c:pt>
                <c:pt idx="1815">
                  <c:v>-1.325E-2</c:v>
                </c:pt>
                <c:pt idx="1816">
                  <c:v>-1.281E-2</c:v>
                </c:pt>
                <c:pt idx="1817">
                  <c:v>-1.303E-2</c:v>
                </c:pt>
                <c:pt idx="1818">
                  <c:v>-1.281E-2</c:v>
                </c:pt>
                <c:pt idx="1819">
                  <c:v>-1.2160000000000001E-2</c:v>
                </c:pt>
                <c:pt idx="1820">
                  <c:v>-1.2370000000000001E-2</c:v>
                </c:pt>
                <c:pt idx="1821">
                  <c:v>-1.172E-2</c:v>
                </c:pt>
                <c:pt idx="1822">
                  <c:v>-1.15E-2</c:v>
                </c:pt>
                <c:pt idx="1823">
                  <c:v>-1.15E-2</c:v>
                </c:pt>
                <c:pt idx="1824">
                  <c:v>-1.085E-2</c:v>
                </c:pt>
                <c:pt idx="1825">
                  <c:v>-1.0410000000000001E-2</c:v>
                </c:pt>
                <c:pt idx="1826">
                  <c:v>-1.0200000000000001E-2</c:v>
                </c:pt>
                <c:pt idx="1827">
                  <c:v>-9.7599999999999996E-3</c:v>
                </c:pt>
                <c:pt idx="1828">
                  <c:v>-9.3200000000000002E-3</c:v>
                </c:pt>
                <c:pt idx="1829">
                  <c:v>-9.3200000000000002E-3</c:v>
                </c:pt>
                <c:pt idx="1830">
                  <c:v>-8.6700000000000006E-3</c:v>
                </c:pt>
                <c:pt idx="1831">
                  <c:v>-8.0199999999999994E-3</c:v>
                </c:pt>
                <c:pt idx="1832">
                  <c:v>-7.5799999999999999E-3</c:v>
                </c:pt>
                <c:pt idx="1833">
                  <c:v>-7.1500000000000001E-3</c:v>
                </c:pt>
                <c:pt idx="1834">
                  <c:v>-6.9300000000000004E-3</c:v>
                </c:pt>
                <c:pt idx="1835">
                  <c:v>-6.4900000000000001E-3</c:v>
                </c:pt>
                <c:pt idx="1836">
                  <c:v>-5.8399999999999997E-3</c:v>
                </c:pt>
                <c:pt idx="1837">
                  <c:v>-5.1900000000000002E-3</c:v>
                </c:pt>
                <c:pt idx="1838">
                  <c:v>-4.7499999999999999E-3</c:v>
                </c:pt>
                <c:pt idx="1839">
                  <c:v>-4.5300000000000002E-3</c:v>
                </c:pt>
                <c:pt idx="1840">
                  <c:v>-3.8800000000000002E-3</c:v>
                </c:pt>
                <c:pt idx="1841">
                  <c:v>-3.0100000000000001E-3</c:v>
                </c:pt>
                <c:pt idx="1842">
                  <c:v>-2.5699999999999998E-3</c:v>
                </c:pt>
                <c:pt idx="1843">
                  <c:v>-2.7899999999999999E-3</c:v>
                </c:pt>
                <c:pt idx="1844">
                  <c:v>-1.92E-3</c:v>
                </c:pt>
                <c:pt idx="1845">
                  <c:v>-1.2700000000000001E-3</c:v>
                </c:pt>
                <c:pt idx="1846">
                  <c:v>-8.3000000000000001E-4</c:v>
                </c:pt>
                <c:pt idx="1847">
                  <c:v>-1.8000000000000001E-4</c:v>
                </c:pt>
                <c:pt idx="1848">
                  <c:v>2.5999999999999998E-4</c:v>
                </c:pt>
                <c:pt idx="1849">
                  <c:v>6.8999999999999997E-4</c:v>
                </c:pt>
                <c:pt idx="1850">
                  <c:v>1.3500000000000001E-3</c:v>
                </c:pt>
                <c:pt idx="1851">
                  <c:v>2E-3</c:v>
                </c:pt>
                <c:pt idx="1852">
                  <c:v>2.2200000000000002E-3</c:v>
                </c:pt>
                <c:pt idx="1853">
                  <c:v>3.0899999999999999E-3</c:v>
                </c:pt>
                <c:pt idx="1854">
                  <c:v>3.31E-3</c:v>
                </c:pt>
                <c:pt idx="1855">
                  <c:v>3.7399999999999998E-3</c:v>
                </c:pt>
                <c:pt idx="1856">
                  <c:v>4.1799999999999997E-3</c:v>
                </c:pt>
                <c:pt idx="1857">
                  <c:v>4.62E-3</c:v>
                </c:pt>
                <c:pt idx="1858">
                  <c:v>5.7000000000000002E-3</c:v>
                </c:pt>
                <c:pt idx="1859">
                  <c:v>5.9199999999999999E-3</c:v>
                </c:pt>
                <c:pt idx="1860">
                  <c:v>6.1399999999999996E-3</c:v>
                </c:pt>
                <c:pt idx="1861">
                  <c:v>6.79E-3</c:v>
                </c:pt>
                <c:pt idx="1862">
                  <c:v>7.0099999999999997E-3</c:v>
                </c:pt>
                <c:pt idx="1863">
                  <c:v>7.6600000000000001E-3</c:v>
                </c:pt>
                <c:pt idx="1864">
                  <c:v>7.6600000000000001E-3</c:v>
                </c:pt>
                <c:pt idx="1865">
                  <c:v>8.5400000000000007E-3</c:v>
                </c:pt>
                <c:pt idx="1866">
                  <c:v>8.7500000000000008E-3</c:v>
                </c:pt>
                <c:pt idx="1867">
                  <c:v>9.41E-3</c:v>
                </c:pt>
                <c:pt idx="1868">
                  <c:v>9.1900000000000003E-3</c:v>
                </c:pt>
                <c:pt idx="1869">
                  <c:v>9.8399999999999998E-3</c:v>
                </c:pt>
                <c:pt idx="1870">
                  <c:v>1.0059999999999999E-2</c:v>
                </c:pt>
                <c:pt idx="1871">
                  <c:v>1.0500000000000001E-2</c:v>
                </c:pt>
                <c:pt idx="1872">
                  <c:v>1.0710000000000001E-2</c:v>
                </c:pt>
                <c:pt idx="1873">
                  <c:v>1.093E-2</c:v>
                </c:pt>
                <c:pt idx="1874">
                  <c:v>1.115E-2</c:v>
                </c:pt>
                <c:pt idx="1875">
                  <c:v>1.115E-2</c:v>
                </c:pt>
                <c:pt idx="1876">
                  <c:v>1.115E-2</c:v>
                </c:pt>
                <c:pt idx="1877">
                  <c:v>1.18E-2</c:v>
                </c:pt>
                <c:pt idx="1878">
                  <c:v>1.2019999999999999E-2</c:v>
                </c:pt>
                <c:pt idx="1879">
                  <c:v>1.2460000000000001E-2</c:v>
                </c:pt>
                <c:pt idx="1880">
                  <c:v>1.2239999999999999E-2</c:v>
                </c:pt>
                <c:pt idx="1881">
                  <c:v>1.2460000000000001E-2</c:v>
                </c:pt>
                <c:pt idx="1882">
                  <c:v>1.2460000000000001E-2</c:v>
                </c:pt>
                <c:pt idx="1883">
                  <c:v>1.2670000000000001E-2</c:v>
                </c:pt>
                <c:pt idx="1884">
                  <c:v>1.2460000000000001E-2</c:v>
                </c:pt>
                <c:pt idx="1885">
                  <c:v>1.311E-2</c:v>
                </c:pt>
                <c:pt idx="1886">
                  <c:v>1.2670000000000001E-2</c:v>
                </c:pt>
                <c:pt idx="1887">
                  <c:v>1.289E-2</c:v>
                </c:pt>
                <c:pt idx="1888">
                  <c:v>1.289E-2</c:v>
                </c:pt>
                <c:pt idx="1889">
                  <c:v>1.2670000000000001E-2</c:v>
                </c:pt>
                <c:pt idx="1890">
                  <c:v>1.289E-2</c:v>
                </c:pt>
                <c:pt idx="1891">
                  <c:v>1.289E-2</c:v>
                </c:pt>
                <c:pt idx="1892">
                  <c:v>1.2670000000000001E-2</c:v>
                </c:pt>
                <c:pt idx="1893">
                  <c:v>1.2460000000000001E-2</c:v>
                </c:pt>
                <c:pt idx="1894">
                  <c:v>1.2460000000000001E-2</c:v>
                </c:pt>
                <c:pt idx="1895">
                  <c:v>1.2670000000000001E-2</c:v>
                </c:pt>
                <c:pt idx="1896">
                  <c:v>1.2239999999999999E-2</c:v>
                </c:pt>
                <c:pt idx="1897">
                  <c:v>1.2019999999999999E-2</c:v>
                </c:pt>
                <c:pt idx="1898">
                  <c:v>1.159E-2</c:v>
                </c:pt>
                <c:pt idx="1899">
                  <c:v>1.18E-2</c:v>
                </c:pt>
                <c:pt idx="1900">
                  <c:v>1.159E-2</c:v>
                </c:pt>
                <c:pt idx="1901">
                  <c:v>1.093E-2</c:v>
                </c:pt>
                <c:pt idx="1902">
                  <c:v>1.115E-2</c:v>
                </c:pt>
                <c:pt idx="1903">
                  <c:v>1.0500000000000001E-2</c:v>
                </c:pt>
                <c:pt idx="1904">
                  <c:v>1.0710000000000001E-2</c:v>
                </c:pt>
                <c:pt idx="1905">
                  <c:v>1.0059999999999999E-2</c:v>
                </c:pt>
                <c:pt idx="1906">
                  <c:v>1.0279999999999999E-2</c:v>
                </c:pt>
                <c:pt idx="1907">
                  <c:v>9.8399999999999998E-3</c:v>
                </c:pt>
                <c:pt idx="1908">
                  <c:v>9.41E-3</c:v>
                </c:pt>
                <c:pt idx="1909">
                  <c:v>8.9700000000000005E-3</c:v>
                </c:pt>
                <c:pt idx="1910">
                  <c:v>8.9700000000000005E-3</c:v>
                </c:pt>
                <c:pt idx="1911">
                  <c:v>8.5400000000000007E-3</c:v>
                </c:pt>
                <c:pt idx="1912">
                  <c:v>7.8799999999999999E-3</c:v>
                </c:pt>
                <c:pt idx="1913">
                  <c:v>7.6600000000000001E-3</c:v>
                </c:pt>
                <c:pt idx="1914">
                  <c:v>7.0099999999999997E-3</c:v>
                </c:pt>
                <c:pt idx="1915">
                  <c:v>7.0099999999999997E-3</c:v>
                </c:pt>
                <c:pt idx="1916">
                  <c:v>6.79E-3</c:v>
                </c:pt>
                <c:pt idx="1917">
                  <c:v>6.3600000000000002E-3</c:v>
                </c:pt>
                <c:pt idx="1918">
                  <c:v>5.7000000000000002E-3</c:v>
                </c:pt>
                <c:pt idx="1919">
                  <c:v>5.7000000000000002E-3</c:v>
                </c:pt>
                <c:pt idx="1920">
                  <c:v>5.0499999999999998E-3</c:v>
                </c:pt>
                <c:pt idx="1921">
                  <c:v>4.62E-3</c:v>
                </c:pt>
                <c:pt idx="1922">
                  <c:v>4.4000000000000003E-3</c:v>
                </c:pt>
                <c:pt idx="1923">
                  <c:v>3.96E-3</c:v>
                </c:pt>
                <c:pt idx="1924">
                  <c:v>3.5300000000000002E-3</c:v>
                </c:pt>
                <c:pt idx="1925">
                  <c:v>3.31E-3</c:v>
                </c:pt>
                <c:pt idx="1926">
                  <c:v>2.8700000000000002E-3</c:v>
                </c:pt>
                <c:pt idx="1927">
                  <c:v>2.66E-3</c:v>
                </c:pt>
                <c:pt idx="1928">
                  <c:v>2.2200000000000002E-3</c:v>
                </c:pt>
                <c:pt idx="1929">
                  <c:v>1.57E-3</c:v>
                </c:pt>
                <c:pt idx="1930">
                  <c:v>1.57E-3</c:v>
                </c:pt>
                <c:pt idx="1931">
                  <c:v>1.1299999999999999E-3</c:v>
                </c:pt>
                <c:pt idx="1932">
                  <c:v>6.8999999999999997E-4</c:v>
                </c:pt>
                <c:pt idx="1933">
                  <c:v>2.5999999999999998E-4</c:v>
                </c:pt>
                <c:pt idx="1934">
                  <c:v>-1.8000000000000001E-4</c:v>
                </c:pt>
                <c:pt idx="1935">
                  <c:v>-6.0999999999999997E-4</c:v>
                </c:pt>
                <c:pt idx="1936">
                  <c:v>-8.3000000000000001E-4</c:v>
                </c:pt>
                <c:pt idx="1937">
                  <c:v>-1.0499999999999999E-3</c:v>
                </c:pt>
                <c:pt idx="1938">
                  <c:v>-1.48E-3</c:v>
                </c:pt>
                <c:pt idx="1939">
                  <c:v>-1.48E-3</c:v>
                </c:pt>
                <c:pt idx="1940">
                  <c:v>-1.92E-3</c:v>
                </c:pt>
                <c:pt idx="1941">
                  <c:v>-1.92E-3</c:v>
                </c:pt>
                <c:pt idx="1942">
                  <c:v>-2.3500000000000001E-3</c:v>
                </c:pt>
                <c:pt idx="1943">
                  <c:v>-2.7899999999999999E-3</c:v>
                </c:pt>
                <c:pt idx="1944">
                  <c:v>-2.7899999999999999E-3</c:v>
                </c:pt>
                <c:pt idx="1945">
                  <c:v>-3.2299999999999998E-3</c:v>
                </c:pt>
                <c:pt idx="1946">
                  <c:v>-3.2299999999999998E-3</c:v>
                </c:pt>
                <c:pt idx="1947">
                  <c:v>-3.6600000000000001E-3</c:v>
                </c:pt>
                <c:pt idx="1948">
                  <c:v>-3.6600000000000001E-3</c:v>
                </c:pt>
                <c:pt idx="1949">
                  <c:v>-3.8800000000000002E-3</c:v>
                </c:pt>
                <c:pt idx="1950">
                  <c:v>-4.3099999999999996E-3</c:v>
                </c:pt>
                <c:pt idx="1951">
                  <c:v>-4.1000000000000003E-3</c:v>
                </c:pt>
                <c:pt idx="1952">
                  <c:v>-4.7499999999999999E-3</c:v>
                </c:pt>
                <c:pt idx="1953">
                  <c:v>-4.5300000000000002E-3</c:v>
                </c:pt>
                <c:pt idx="1954">
                  <c:v>-4.7499999999999999E-3</c:v>
                </c:pt>
                <c:pt idx="1955">
                  <c:v>-4.9699999999999996E-3</c:v>
                </c:pt>
                <c:pt idx="1956">
                  <c:v>-4.9699999999999996E-3</c:v>
                </c:pt>
                <c:pt idx="1957">
                  <c:v>-4.9699999999999996E-3</c:v>
                </c:pt>
                <c:pt idx="1958">
                  <c:v>-4.7499999999999999E-3</c:v>
                </c:pt>
                <c:pt idx="1959">
                  <c:v>-4.9699999999999996E-3</c:v>
                </c:pt>
                <c:pt idx="1960">
                  <c:v>-4.7499999999999999E-3</c:v>
                </c:pt>
                <c:pt idx="1961">
                  <c:v>-4.9699999999999996E-3</c:v>
                </c:pt>
                <c:pt idx="1962">
                  <c:v>-4.7499999999999999E-3</c:v>
                </c:pt>
                <c:pt idx="1963">
                  <c:v>-4.7499999999999999E-3</c:v>
                </c:pt>
                <c:pt idx="1964">
                  <c:v>-4.5300000000000002E-3</c:v>
                </c:pt>
                <c:pt idx="1965">
                  <c:v>-4.5300000000000002E-3</c:v>
                </c:pt>
                <c:pt idx="1966">
                  <c:v>-4.9699999999999996E-3</c:v>
                </c:pt>
                <c:pt idx="1967">
                  <c:v>-4.7499999999999999E-3</c:v>
                </c:pt>
                <c:pt idx="1968">
                  <c:v>-4.7499999999999999E-3</c:v>
                </c:pt>
                <c:pt idx="1969">
                  <c:v>-4.3099999999999996E-3</c:v>
                </c:pt>
                <c:pt idx="1970">
                  <c:v>-4.5300000000000002E-3</c:v>
                </c:pt>
                <c:pt idx="1971">
                  <c:v>-3.8800000000000002E-3</c:v>
                </c:pt>
                <c:pt idx="1972">
                  <c:v>-3.6600000000000001E-3</c:v>
                </c:pt>
                <c:pt idx="1973">
                  <c:v>-3.8800000000000002E-3</c:v>
                </c:pt>
                <c:pt idx="1974">
                  <c:v>-3.6600000000000001E-3</c:v>
                </c:pt>
                <c:pt idx="1975">
                  <c:v>-3.2299999999999998E-3</c:v>
                </c:pt>
                <c:pt idx="1976">
                  <c:v>-3.2299999999999998E-3</c:v>
                </c:pt>
                <c:pt idx="1977">
                  <c:v>-3.0100000000000001E-3</c:v>
                </c:pt>
                <c:pt idx="1978">
                  <c:v>-2.7899999999999999E-3</c:v>
                </c:pt>
                <c:pt idx="1979">
                  <c:v>-2.3500000000000001E-3</c:v>
                </c:pt>
                <c:pt idx="1980">
                  <c:v>-2.3500000000000001E-3</c:v>
                </c:pt>
                <c:pt idx="1981">
                  <c:v>-1.6999999999999999E-3</c:v>
                </c:pt>
                <c:pt idx="1982">
                  <c:v>-1.92E-3</c:v>
                </c:pt>
                <c:pt idx="1983">
                  <c:v>-1.2700000000000001E-3</c:v>
                </c:pt>
                <c:pt idx="1984">
                  <c:v>-1.0499999999999999E-3</c:v>
                </c:pt>
                <c:pt idx="1985">
                  <c:v>-6.0999999999999997E-4</c:v>
                </c:pt>
                <c:pt idx="1986">
                  <c:v>-1.8000000000000001E-4</c:v>
                </c:pt>
                <c:pt idx="1987">
                  <c:v>2.5999999999999998E-4</c:v>
                </c:pt>
                <c:pt idx="1988">
                  <c:v>4.8000000000000001E-4</c:v>
                </c:pt>
                <c:pt idx="1989">
                  <c:v>6.8999999999999997E-4</c:v>
                </c:pt>
                <c:pt idx="1990">
                  <c:v>1.1299999999999999E-3</c:v>
                </c:pt>
                <c:pt idx="1991">
                  <c:v>1.57E-3</c:v>
                </c:pt>
                <c:pt idx="1992">
                  <c:v>2E-3</c:v>
                </c:pt>
                <c:pt idx="1993">
                  <c:v>2E-3</c:v>
                </c:pt>
                <c:pt idx="1994">
                  <c:v>2.4399999999999999E-3</c:v>
                </c:pt>
                <c:pt idx="1995">
                  <c:v>2.8700000000000002E-3</c:v>
                </c:pt>
                <c:pt idx="1996">
                  <c:v>3.5300000000000002E-3</c:v>
                </c:pt>
                <c:pt idx="1997">
                  <c:v>3.5300000000000002E-3</c:v>
                </c:pt>
                <c:pt idx="1998">
                  <c:v>3.7399999999999998E-3</c:v>
                </c:pt>
                <c:pt idx="1999">
                  <c:v>4.62E-3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3291904"/>
        <c:axId val="633291328"/>
      </c:scatterChart>
      <c:valAx>
        <c:axId val="179756352"/>
        <c:scaling>
          <c:orientation val="minMax"/>
          <c:max val="6E-9"/>
          <c:min val="-6E-9"/>
        </c:scaling>
        <c:delete val="0"/>
        <c:axPos val="b"/>
        <c:numFmt formatCode="0.00E+00" sourceLinked="1"/>
        <c:majorTickMark val="out"/>
        <c:minorTickMark val="none"/>
        <c:tickLblPos val="nextTo"/>
        <c:crossAx val="633290752"/>
        <c:crosses val="autoZero"/>
        <c:crossBetween val="midCat"/>
      </c:valAx>
      <c:valAx>
        <c:axId val="633290752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179756352"/>
        <c:crossesAt val="-6E-9"/>
        <c:crossBetween val="midCat"/>
      </c:valAx>
      <c:valAx>
        <c:axId val="633291328"/>
        <c:scaling>
          <c:orientation val="minMax"/>
        </c:scaling>
        <c:delete val="0"/>
        <c:axPos val="r"/>
        <c:numFmt formatCode="0.00E+00" sourceLinked="1"/>
        <c:majorTickMark val="out"/>
        <c:minorTickMark val="none"/>
        <c:tickLblPos val="nextTo"/>
        <c:crossAx val="633291904"/>
        <c:crosses val="max"/>
        <c:crossBetween val="midCat"/>
      </c:valAx>
      <c:valAx>
        <c:axId val="633291904"/>
        <c:scaling>
          <c:orientation val="minMax"/>
        </c:scaling>
        <c:delete val="1"/>
        <c:axPos val="b"/>
        <c:numFmt formatCode="0.00E+00" sourceLinked="1"/>
        <c:majorTickMark val="out"/>
        <c:minorTickMark val="none"/>
        <c:tickLblPos val="nextTo"/>
        <c:crossAx val="63329132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V2x2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strRef>
              <c:f>Sheet7!$A$2:$A$58</c:f>
              <c:strCache>
                <c:ptCount val="57"/>
                <c:pt idx="0">
                  <c:v>-0.11</c:v>
                </c:pt>
                <c:pt idx="1">
                  <c:v>-0.108</c:v>
                </c:pt>
                <c:pt idx="2">
                  <c:v>-0.106</c:v>
                </c:pt>
                <c:pt idx="3">
                  <c:v>-0.104</c:v>
                </c:pt>
                <c:pt idx="4">
                  <c:v>-0.102</c:v>
                </c:pt>
                <c:pt idx="5">
                  <c:v>-0.1</c:v>
                </c:pt>
                <c:pt idx="6">
                  <c:v>-0.098</c:v>
                </c:pt>
                <c:pt idx="7">
                  <c:v>-0.096</c:v>
                </c:pt>
                <c:pt idx="8">
                  <c:v>-0.094</c:v>
                </c:pt>
                <c:pt idx="9">
                  <c:v>-0.092</c:v>
                </c:pt>
                <c:pt idx="10">
                  <c:v>-0.09</c:v>
                </c:pt>
                <c:pt idx="11">
                  <c:v>-0.088</c:v>
                </c:pt>
                <c:pt idx="12">
                  <c:v>-0.086</c:v>
                </c:pt>
                <c:pt idx="13">
                  <c:v>-0.084</c:v>
                </c:pt>
                <c:pt idx="14">
                  <c:v>-0.082</c:v>
                </c:pt>
                <c:pt idx="15">
                  <c:v>-0.08</c:v>
                </c:pt>
                <c:pt idx="16">
                  <c:v>-0.078</c:v>
                </c:pt>
                <c:pt idx="17">
                  <c:v>-0.076</c:v>
                </c:pt>
                <c:pt idx="18">
                  <c:v>-0.074</c:v>
                </c:pt>
                <c:pt idx="19">
                  <c:v>-0.072</c:v>
                </c:pt>
                <c:pt idx="20">
                  <c:v>-0.07</c:v>
                </c:pt>
                <c:pt idx="21">
                  <c:v>-0.068</c:v>
                </c:pt>
                <c:pt idx="22">
                  <c:v>-0.066</c:v>
                </c:pt>
                <c:pt idx="23">
                  <c:v>-0.064</c:v>
                </c:pt>
                <c:pt idx="24">
                  <c:v>-0.062</c:v>
                </c:pt>
                <c:pt idx="25">
                  <c:v>-0.06</c:v>
                </c:pt>
                <c:pt idx="26">
                  <c:v>-0.058</c:v>
                </c:pt>
                <c:pt idx="27">
                  <c:v>-0.056</c:v>
                </c:pt>
                <c:pt idx="28">
                  <c:v>-0.054</c:v>
                </c:pt>
                <c:pt idx="29">
                  <c:v>-0.052</c:v>
                </c:pt>
                <c:pt idx="30">
                  <c:v>-0.05</c:v>
                </c:pt>
                <c:pt idx="31">
                  <c:v>-0.048</c:v>
                </c:pt>
                <c:pt idx="32">
                  <c:v>-0.046</c:v>
                </c:pt>
                <c:pt idx="33">
                  <c:v>-0.044</c:v>
                </c:pt>
                <c:pt idx="34">
                  <c:v>-0.042</c:v>
                </c:pt>
                <c:pt idx="35">
                  <c:v>-0.04</c:v>
                </c:pt>
                <c:pt idx="36">
                  <c:v>-0.038</c:v>
                </c:pt>
                <c:pt idx="37">
                  <c:v>-0.036</c:v>
                </c:pt>
                <c:pt idx="38">
                  <c:v>-0.034</c:v>
                </c:pt>
                <c:pt idx="39">
                  <c:v>-0.032</c:v>
                </c:pt>
                <c:pt idx="40">
                  <c:v>-0.03</c:v>
                </c:pt>
                <c:pt idx="41">
                  <c:v>-0.028</c:v>
                </c:pt>
                <c:pt idx="42">
                  <c:v>-0.026</c:v>
                </c:pt>
                <c:pt idx="43">
                  <c:v>-0.024</c:v>
                </c:pt>
                <c:pt idx="44">
                  <c:v>-0.022</c:v>
                </c:pt>
                <c:pt idx="45">
                  <c:v>-0.02</c:v>
                </c:pt>
                <c:pt idx="46">
                  <c:v>-0.018</c:v>
                </c:pt>
                <c:pt idx="47">
                  <c:v>-0.016</c:v>
                </c:pt>
                <c:pt idx="48">
                  <c:v>-0.014</c:v>
                </c:pt>
                <c:pt idx="49">
                  <c:v>-0.012</c:v>
                </c:pt>
                <c:pt idx="50">
                  <c:v>-0.01</c:v>
                </c:pt>
                <c:pt idx="51">
                  <c:v>-0.008</c:v>
                </c:pt>
                <c:pt idx="52">
                  <c:v>-0.006</c:v>
                </c:pt>
                <c:pt idx="53">
                  <c:v>-0.004</c:v>
                </c:pt>
                <c:pt idx="54">
                  <c:v>-0.002</c:v>
                </c:pt>
                <c:pt idx="55">
                  <c:v>0</c:v>
                </c:pt>
                <c:pt idx="56">
                  <c:v>More</c:v>
                </c:pt>
              </c:strCache>
            </c:strRef>
          </c:cat>
          <c:val>
            <c:numRef>
              <c:f>Sheet7!$B$2:$B$58</c:f>
              <c:numCache>
                <c:formatCode>General</c:formatCode>
                <c:ptCount val="57"/>
                <c:pt idx="0">
                  <c:v>6</c:v>
                </c:pt>
                <c:pt idx="1">
                  <c:v>18</c:v>
                </c:pt>
                <c:pt idx="2">
                  <c:v>15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6</c:v>
                </c:pt>
                <c:pt idx="11">
                  <c:v>3</c:v>
                </c:pt>
                <c:pt idx="12">
                  <c:v>4</c:v>
                </c:pt>
                <c:pt idx="13">
                  <c:v>6</c:v>
                </c:pt>
                <c:pt idx="14">
                  <c:v>1</c:v>
                </c:pt>
                <c:pt idx="15">
                  <c:v>1</c:v>
                </c:pt>
                <c:pt idx="16">
                  <c:v>7</c:v>
                </c:pt>
                <c:pt idx="17">
                  <c:v>5</c:v>
                </c:pt>
                <c:pt idx="18">
                  <c:v>7</c:v>
                </c:pt>
                <c:pt idx="19">
                  <c:v>3</c:v>
                </c:pt>
                <c:pt idx="20">
                  <c:v>5</c:v>
                </c:pt>
                <c:pt idx="21">
                  <c:v>7</c:v>
                </c:pt>
                <c:pt idx="22">
                  <c:v>4</c:v>
                </c:pt>
                <c:pt idx="23">
                  <c:v>10</c:v>
                </c:pt>
                <c:pt idx="24">
                  <c:v>8</c:v>
                </c:pt>
                <c:pt idx="25">
                  <c:v>6</c:v>
                </c:pt>
                <c:pt idx="26">
                  <c:v>8</c:v>
                </c:pt>
                <c:pt idx="27">
                  <c:v>11</c:v>
                </c:pt>
                <c:pt idx="28">
                  <c:v>8</c:v>
                </c:pt>
                <c:pt idx="29">
                  <c:v>9</c:v>
                </c:pt>
                <c:pt idx="30">
                  <c:v>8</c:v>
                </c:pt>
                <c:pt idx="31">
                  <c:v>12</c:v>
                </c:pt>
                <c:pt idx="32">
                  <c:v>8</c:v>
                </c:pt>
                <c:pt idx="33">
                  <c:v>9</c:v>
                </c:pt>
                <c:pt idx="34">
                  <c:v>10</c:v>
                </c:pt>
                <c:pt idx="35">
                  <c:v>13</c:v>
                </c:pt>
                <c:pt idx="36">
                  <c:v>15</c:v>
                </c:pt>
                <c:pt idx="37">
                  <c:v>19</c:v>
                </c:pt>
                <c:pt idx="38">
                  <c:v>21</c:v>
                </c:pt>
                <c:pt idx="39">
                  <c:v>13</c:v>
                </c:pt>
                <c:pt idx="40">
                  <c:v>26</c:v>
                </c:pt>
                <c:pt idx="41">
                  <c:v>31</c:v>
                </c:pt>
                <c:pt idx="42">
                  <c:v>25</c:v>
                </c:pt>
                <c:pt idx="43">
                  <c:v>26</c:v>
                </c:pt>
                <c:pt idx="44">
                  <c:v>35</c:v>
                </c:pt>
                <c:pt idx="45">
                  <c:v>29</c:v>
                </c:pt>
                <c:pt idx="46">
                  <c:v>28</c:v>
                </c:pt>
                <c:pt idx="47">
                  <c:v>23</c:v>
                </c:pt>
                <c:pt idx="48">
                  <c:v>28</c:v>
                </c:pt>
                <c:pt idx="49">
                  <c:v>29</c:v>
                </c:pt>
                <c:pt idx="50">
                  <c:v>37</c:v>
                </c:pt>
                <c:pt idx="51">
                  <c:v>13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565760"/>
        <c:axId val="633297664"/>
      </c:barChart>
      <c:catAx>
        <c:axId val="80565760"/>
        <c:scaling>
          <c:orientation val="minMax"/>
        </c:scaling>
        <c:delete val="0"/>
        <c:axPos val="b"/>
        <c:majorTickMark val="cross"/>
        <c:minorTickMark val="none"/>
        <c:tickLblPos val="nextTo"/>
        <c:crossAx val="633297664"/>
        <c:crosses val="autoZero"/>
        <c:auto val="1"/>
        <c:lblAlgn val="ctr"/>
        <c:lblOffset val="100"/>
        <c:tickLblSkip val="10"/>
        <c:tickMarkSkip val="2"/>
        <c:noMultiLvlLbl val="0"/>
      </c:catAx>
      <c:valAx>
        <c:axId val="6332976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565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0.18784</cdr:x>
      <cdr:y>0.23237</cdr:y>
    </cdr:from>
    <cdr:to>
      <cdr:x>0.84565</cdr:x>
      <cdr:y>0.49397</cdr:y>
    </cdr:to>
    <cdr:sp macro="" textlink="">
      <cdr:nvSpPr>
        <cdr:cNvPr id="2" name="Oval 1"/>
        <cdr:cNvSpPr/>
      </cdr:nvSpPr>
      <cdr:spPr>
        <a:xfrm xmlns:a="http://schemas.openxmlformats.org/drawingml/2006/main">
          <a:off x="729958" y="511702"/>
          <a:ext cx="2556284" cy="57606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0.20383</cdr:x>
      <cdr:y>0.21386</cdr:y>
    </cdr:from>
    <cdr:to>
      <cdr:x>0.86164</cdr:x>
      <cdr:y>0.47546</cdr:y>
    </cdr:to>
    <cdr:sp macro="" textlink="">
      <cdr:nvSpPr>
        <cdr:cNvPr id="2" name="Oval 1"/>
        <cdr:cNvSpPr/>
      </cdr:nvSpPr>
      <cdr:spPr>
        <a:xfrm xmlns:a="http://schemas.openxmlformats.org/drawingml/2006/main">
          <a:off x="792088" y="470935"/>
          <a:ext cx="2556284" cy="57606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9A74-A262-4742-869A-44B6AC10BB06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1592-45E8-4A8B-9263-C06BA5F17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7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9A74-A262-4742-869A-44B6AC10BB06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1592-45E8-4A8B-9263-C06BA5F17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9A74-A262-4742-869A-44B6AC10BB06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1592-45E8-4A8B-9263-C06BA5F17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0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9A74-A262-4742-869A-44B6AC10BB06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1592-45E8-4A8B-9263-C06BA5F17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4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9A74-A262-4742-869A-44B6AC10BB06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1592-45E8-4A8B-9263-C06BA5F17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9A74-A262-4742-869A-44B6AC10BB06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1592-45E8-4A8B-9263-C06BA5F17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9A74-A262-4742-869A-44B6AC10BB06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1592-45E8-4A8B-9263-C06BA5F17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2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9A74-A262-4742-869A-44B6AC10BB06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1592-45E8-4A8B-9263-C06BA5F17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9A74-A262-4742-869A-44B6AC10BB06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1592-45E8-4A8B-9263-C06BA5F17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8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9A74-A262-4742-869A-44B6AC10BB06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1592-45E8-4A8B-9263-C06BA5F17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2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9A74-A262-4742-869A-44B6AC10BB06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1592-45E8-4A8B-9263-C06BA5F17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0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39A74-A262-4742-869A-44B6AC10BB06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C1592-45E8-4A8B-9263-C06BA5F17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uhep1.princeton.edu/~mcdonald/LHC/Tsang/APD_8x8mm_mesh_screen_111512.ppt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uhep1.princeton.edu/~mcdonald/LHC/Tsang/APD_8x8mm_mesh_screen_111512.pp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0674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BNL ATF Beam </a:t>
            </a:r>
            <a:r>
              <a:rPr lang="en-US" sz="2400" dirty="0">
                <a:latin typeface="Comic Sans MS" pitchFamily="66" charset="0"/>
              </a:rPr>
              <a:t>T</a:t>
            </a:r>
            <a:r>
              <a:rPr lang="en-US" sz="2400" dirty="0" smtClean="0">
                <a:latin typeface="Comic Sans MS" pitchFamily="66" charset="0"/>
              </a:rPr>
              <a:t>est Results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C. Lu, K.T. McDonald, </a:t>
            </a:r>
            <a:r>
              <a:rPr lang="en-US" sz="2000" i="1" dirty="0" smtClean="0">
                <a:latin typeface="Comic Sans MS" pitchFamily="66" charset="0"/>
              </a:rPr>
              <a:t>Princeton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M. </a:t>
            </a:r>
            <a:r>
              <a:rPr lang="en-US" sz="2000" dirty="0" err="1" smtClean="0">
                <a:latin typeface="Comic Sans MS" pitchFamily="66" charset="0"/>
              </a:rPr>
              <a:t>Fedurin</a:t>
            </a:r>
            <a:r>
              <a:rPr lang="en-US" sz="2000" dirty="0" smtClean="0">
                <a:latin typeface="Comic Sans MS" pitchFamily="66" charset="0"/>
              </a:rPr>
              <a:t>, T. Tsang, </a:t>
            </a:r>
            <a:r>
              <a:rPr lang="en-US" sz="2000" i="1" dirty="0" smtClean="0">
                <a:latin typeface="Comic Sans MS" pitchFamily="66" charset="0"/>
              </a:rPr>
              <a:t>BNL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May 2, 2013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675686"/>
            <a:ext cx="80584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We report on the sets taken 4/24 and 4/26.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beam test was under the following condition: </a:t>
            </a:r>
          </a:p>
          <a:p>
            <a:pPr lvl="1"/>
            <a:r>
              <a:rPr lang="en-US" dirty="0" err="1" smtClean="0">
                <a:latin typeface="Comic Sans MS" pitchFamily="66" charset="0"/>
              </a:rPr>
              <a:t>Stripline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#1 </a:t>
            </a:r>
            <a:r>
              <a:rPr lang="en-US" dirty="0" smtClean="0">
                <a:latin typeface="Comic Sans MS" pitchFamily="66" charset="0"/>
                <a:sym typeface="Symbol"/>
              </a:rPr>
              <a:t> Scope channel #1, </a:t>
            </a:r>
          </a:p>
          <a:p>
            <a:pPr lvl="1"/>
            <a:r>
              <a:rPr lang="en-US" dirty="0" err="1" smtClean="0">
                <a:latin typeface="Comic Sans MS" pitchFamily="66" charset="0"/>
                <a:sym typeface="Symbol"/>
              </a:rPr>
              <a:t>Stripline</a:t>
            </a:r>
            <a:r>
              <a:rPr lang="en-US" dirty="0" smtClean="0">
                <a:latin typeface="Comic Sans MS" pitchFamily="66" charset="0"/>
                <a:sym typeface="Symbol"/>
              </a:rPr>
              <a:t> </a:t>
            </a:r>
            <a:r>
              <a:rPr lang="en-US" dirty="0" smtClean="0">
                <a:latin typeface="Comic Sans MS" pitchFamily="66" charset="0"/>
                <a:sym typeface="Symbol"/>
              </a:rPr>
              <a:t>#2  Scope channel #4, </a:t>
            </a:r>
          </a:p>
          <a:p>
            <a:pPr lvl="1"/>
            <a:r>
              <a:rPr lang="en-US" dirty="0" smtClean="0">
                <a:latin typeface="Comic Sans MS" pitchFamily="66" charset="0"/>
                <a:sym typeface="Symbol"/>
              </a:rPr>
              <a:t>8x8 mm</a:t>
            </a:r>
            <a:r>
              <a:rPr lang="en-US" baseline="30000" dirty="0" smtClean="0">
                <a:latin typeface="Comic Sans MS" pitchFamily="66" charset="0"/>
                <a:sym typeface="Symbol"/>
              </a:rPr>
              <a:t>2</a:t>
            </a:r>
            <a:r>
              <a:rPr lang="en-US" dirty="0" smtClean="0">
                <a:latin typeface="Comic Sans MS" pitchFamily="66" charset="0"/>
                <a:sym typeface="Symbol"/>
              </a:rPr>
              <a:t> mesh APD  Scope channel #2, -1800V, </a:t>
            </a:r>
          </a:p>
          <a:p>
            <a:pPr lvl="1"/>
            <a:r>
              <a:rPr lang="en-US" sz="1200" dirty="0" smtClean="0">
                <a:latin typeface="Comic Sans MS" pitchFamily="66" charset="0"/>
                <a:sym typeface="Symbol"/>
              </a:rPr>
              <a:t>Same APD as studied in    </a:t>
            </a:r>
            <a:r>
              <a:rPr lang="en-US" sz="1000" dirty="0" smtClean="0">
                <a:latin typeface="Comic Sans MS" pitchFamily="66" charset="0"/>
                <a:sym typeface="Symbol"/>
                <a:hlinkClick r:id="rId2"/>
              </a:rPr>
              <a:t>http</a:t>
            </a:r>
            <a:r>
              <a:rPr lang="en-US" sz="1000" dirty="0">
                <a:latin typeface="Comic Sans MS" pitchFamily="66" charset="0"/>
                <a:sym typeface="Symbol"/>
                <a:hlinkClick r:id="rId2"/>
              </a:rPr>
              <a:t>://puhep1.princeton.edu/~</a:t>
            </a:r>
            <a:r>
              <a:rPr lang="en-US" sz="1000" dirty="0" smtClean="0">
                <a:latin typeface="Comic Sans MS" pitchFamily="66" charset="0"/>
                <a:sym typeface="Symbol"/>
                <a:hlinkClick r:id="rId2"/>
              </a:rPr>
              <a:t>mcdonald/LHC/Tsang/APD_8x8mm_mesh_screen_111512.ppt</a:t>
            </a:r>
            <a:r>
              <a:rPr lang="en-US" sz="1000" dirty="0" smtClean="0">
                <a:latin typeface="Comic Sans MS" pitchFamily="66" charset="0"/>
                <a:sym typeface="Symbol"/>
              </a:rPr>
              <a:t> </a:t>
            </a:r>
          </a:p>
          <a:p>
            <a:pPr lvl="1"/>
            <a:r>
              <a:rPr lang="en-US" dirty="0" smtClean="0">
                <a:latin typeface="Comic Sans MS" pitchFamily="66" charset="0"/>
                <a:sym typeface="Symbol"/>
              </a:rPr>
              <a:t>2x2 mm</a:t>
            </a:r>
            <a:r>
              <a:rPr lang="en-US" baseline="30000" dirty="0" smtClean="0">
                <a:latin typeface="Comic Sans MS" pitchFamily="66" charset="0"/>
                <a:sym typeface="Symbol"/>
              </a:rPr>
              <a:t>2</a:t>
            </a:r>
            <a:r>
              <a:rPr lang="en-US" dirty="0" smtClean="0">
                <a:latin typeface="Comic Sans MS" pitchFamily="66" charset="0"/>
                <a:sym typeface="Symbol"/>
              </a:rPr>
              <a:t> APD  Scope channel #3, -1830V. </a:t>
            </a:r>
          </a:p>
          <a:p>
            <a:endParaRPr lang="en-US" dirty="0">
              <a:latin typeface="Comic Sans MS" pitchFamily="66" charset="0"/>
              <a:sym typeface="Symbol"/>
            </a:endParaRPr>
          </a:p>
          <a:p>
            <a:r>
              <a:rPr lang="en-US" dirty="0" smtClean="0">
                <a:latin typeface="Comic Sans MS" pitchFamily="66" charset="0"/>
                <a:sym typeface="Symbol"/>
              </a:rPr>
              <a:t>Beam charge  ~ 5pc (4/24) and ~100pC(4/26). </a:t>
            </a:r>
          </a:p>
          <a:p>
            <a:r>
              <a:rPr lang="en-US" dirty="0" smtClean="0">
                <a:latin typeface="Comic Sans MS" pitchFamily="66" charset="0"/>
                <a:sym typeface="Symbol"/>
              </a:rPr>
              <a:t>Lead brick   On 4/26 </a:t>
            </a:r>
            <a:r>
              <a:rPr lang="en-US" dirty="0">
                <a:latin typeface="Comic Sans MS" pitchFamily="66" charset="0"/>
                <a:sym typeface="Symbol"/>
              </a:rPr>
              <a:t>o</a:t>
            </a:r>
            <a:r>
              <a:rPr lang="en-US" dirty="0" smtClean="0">
                <a:latin typeface="Comic Sans MS" pitchFamily="66" charset="0"/>
                <a:sym typeface="Symbol"/>
              </a:rPr>
              <a:t>ne lead brick was placed upstream of the detector.</a:t>
            </a:r>
          </a:p>
          <a:p>
            <a:endParaRPr lang="en-US" dirty="0">
              <a:latin typeface="Comic Sans MS" pitchFamily="66" charset="0"/>
              <a:sym typeface="Symbol"/>
            </a:endParaRPr>
          </a:p>
          <a:p>
            <a:r>
              <a:rPr lang="en-US" dirty="0" smtClean="0">
                <a:latin typeface="Comic Sans MS" pitchFamily="66" charset="0"/>
                <a:sym typeface="Symbol"/>
              </a:rPr>
              <a:t>Trigger setting: </a:t>
            </a:r>
          </a:p>
          <a:p>
            <a:r>
              <a:rPr lang="en-US" dirty="0" err="1" smtClean="0">
                <a:latin typeface="Comic Sans MS" pitchFamily="66" charset="0"/>
                <a:sym typeface="Symbol"/>
              </a:rPr>
              <a:t>Stripline</a:t>
            </a:r>
            <a:r>
              <a:rPr lang="en-US" dirty="0" smtClean="0">
                <a:latin typeface="Comic Sans MS" pitchFamily="66" charset="0"/>
                <a:sym typeface="Symbol"/>
              </a:rPr>
              <a:t> </a:t>
            </a:r>
            <a:r>
              <a:rPr lang="en-US" dirty="0" smtClean="0">
                <a:latin typeface="Comic Sans MS" pitchFamily="66" charset="0"/>
                <a:sym typeface="Symbol"/>
              </a:rPr>
              <a:t>#1 only (4/24), </a:t>
            </a:r>
            <a:r>
              <a:rPr lang="en-US" dirty="0" err="1" smtClean="0">
                <a:latin typeface="Comic Sans MS" pitchFamily="66" charset="0"/>
                <a:sym typeface="Symbol"/>
              </a:rPr>
              <a:t>Stripline</a:t>
            </a:r>
            <a:r>
              <a:rPr lang="en-US" dirty="0" smtClean="0">
                <a:latin typeface="Comic Sans MS" pitchFamily="66" charset="0"/>
                <a:sym typeface="Symbol"/>
              </a:rPr>
              <a:t> </a:t>
            </a:r>
            <a:r>
              <a:rPr lang="en-US" dirty="0" smtClean="0">
                <a:latin typeface="Comic Sans MS" pitchFamily="66" charset="0"/>
                <a:sym typeface="Symbol"/>
              </a:rPr>
              <a:t>#1 AND 2x2 APD (4/26).  </a:t>
            </a:r>
          </a:p>
          <a:p>
            <a:endParaRPr lang="en-US" dirty="0">
              <a:latin typeface="Comic Sans MS" pitchFamily="66" charset="0"/>
              <a:sym typeface="Symbol"/>
            </a:endParaRPr>
          </a:p>
          <a:p>
            <a:r>
              <a:rPr lang="en-US" dirty="0" smtClean="0">
                <a:latin typeface="Comic Sans MS" pitchFamily="66" charset="0"/>
                <a:sym typeface="Symbol"/>
              </a:rPr>
              <a:t>The next two slides show some events with all four waveforms from 4/26 data: 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425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82280"/>
            <a:ext cx="7315200" cy="327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508" y="611034"/>
            <a:ext cx="88929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Our Laser Diode test showed that except near its the edges, the 8x8 mm</a:t>
            </a:r>
            <a:r>
              <a:rPr lang="en-US" sz="1400" baseline="30000" dirty="0">
                <a:latin typeface="Comic Sans MS" pitchFamily="66" charset="0"/>
              </a:rPr>
              <a:t>2 </a:t>
            </a:r>
            <a:r>
              <a:rPr lang="en-US" sz="1400" dirty="0">
                <a:latin typeface="Comic Sans MS" pitchFamily="66" charset="0"/>
              </a:rPr>
              <a:t>mesh APD has much smaller time walk.         </a:t>
            </a:r>
            <a:r>
              <a:rPr lang="en-US" sz="1000" dirty="0">
                <a:latin typeface="Comic Sans MS" pitchFamily="66" charset="0"/>
                <a:hlinkClick r:id="rId3"/>
              </a:rPr>
              <a:t>http://puhep1.princeton.edu/~mcdonald/LHC/Tsang/APD_8x8mm_mesh_screen_111512.ppt</a:t>
            </a:r>
            <a:r>
              <a:rPr lang="en-US" sz="1000" dirty="0">
                <a:latin typeface="Comic Sans MS" pitchFamily="66" charset="0"/>
              </a:rPr>
              <a:t> </a:t>
            </a:r>
          </a:p>
          <a:p>
            <a:r>
              <a:rPr lang="en-US" sz="1400" dirty="0">
                <a:latin typeface="Comic Sans MS" pitchFamily="66" charset="0"/>
              </a:rPr>
              <a:t>In the 4/26 data set since we used the 2x2 mm</a:t>
            </a:r>
            <a:r>
              <a:rPr lang="en-US" sz="1400" baseline="30000" dirty="0">
                <a:latin typeface="Comic Sans MS" pitchFamily="66" charset="0"/>
              </a:rPr>
              <a:t>2</a:t>
            </a:r>
            <a:r>
              <a:rPr lang="en-US" sz="1400" dirty="0">
                <a:latin typeface="Comic Sans MS" pitchFamily="66" charset="0"/>
              </a:rPr>
              <a:t> APD to define the beam on the 8x8 mm</a:t>
            </a:r>
            <a:r>
              <a:rPr lang="en-US" sz="1400" baseline="30000" dirty="0">
                <a:latin typeface="Comic Sans MS" pitchFamily="66" charset="0"/>
              </a:rPr>
              <a:t>2</a:t>
            </a:r>
            <a:r>
              <a:rPr lang="en-US" sz="1400" dirty="0">
                <a:latin typeface="Comic Sans MS" pitchFamily="66" charset="0"/>
              </a:rPr>
              <a:t> APD, so we  expected much smaller time jitter for 8x8 mm</a:t>
            </a:r>
            <a:r>
              <a:rPr lang="en-US" sz="1400" baseline="30000" dirty="0">
                <a:latin typeface="Comic Sans MS" pitchFamily="66" charset="0"/>
              </a:rPr>
              <a:t>2</a:t>
            </a:r>
            <a:r>
              <a:rPr lang="en-US" sz="1400" dirty="0">
                <a:latin typeface="Comic Sans MS" pitchFamily="66" charset="0"/>
              </a:rPr>
              <a:t> APD, but the test result is opposite to this expectation.</a:t>
            </a:r>
          </a:p>
          <a:p>
            <a:endParaRPr lang="en-US" sz="1400" dirty="0">
              <a:latin typeface="Comic Sans MS" pitchFamily="66" charset="0"/>
            </a:endParaRPr>
          </a:p>
          <a:p>
            <a:r>
              <a:rPr lang="en-US" sz="1400" dirty="0" smtClean="0">
                <a:latin typeface="Comic Sans MS" pitchFamily="66" charset="0"/>
              </a:rPr>
              <a:t>We analyze data from 4/24 with same methodology as </a:t>
            </a:r>
            <a:r>
              <a:rPr lang="en-US" sz="1400" dirty="0">
                <a:latin typeface="Comic Sans MS" pitchFamily="66" charset="0"/>
              </a:rPr>
              <a:t>above; trigger on </a:t>
            </a:r>
            <a:r>
              <a:rPr lang="en-US" sz="1400" dirty="0" err="1" smtClean="0">
                <a:latin typeface="Comic Sans MS" pitchFamily="66" charset="0"/>
              </a:rPr>
              <a:t>stripline</a:t>
            </a:r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signal.</a:t>
            </a:r>
          </a:p>
          <a:p>
            <a:r>
              <a:rPr lang="en-US" sz="1400" dirty="0" smtClean="0">
                <a:latin typeface="Comic Sans MS" pitchFamily="66" charset="0"/>
              </a:rPr>
              <a:t>The 2x2 mm</a:t>
            </a:r>
            <a:r>
              <a:rPr lang="en-US" sz="1400" baseline="30000" dirty="0" smtClean="0">
                <a:latin typeface="Comic Sans MS" pitchFamily="66" charset="0"/>
              </a:rPr>
              <a:t>2</a:t>
            </a:r>
            <a:r>
              <a:rPr lang="en-US" sz="1400" dirty="0" smtClean="0">
                <a:latin typeface="Comic Sans MS" pitchFamily="66" charset="0"/>
              </a:rPr>
              <a:t> APD was directly facing the target, and the 8x8 mm</a:t>
            </a:r>
            <a:r>
              <a:rPr lang="en-US" sz="1400" baseline="30000" dirty="0" smtClean="0">
                <a:latin typeface="Comic Sans MS" pitchFamily="66" charset="0"/>
              </a:rPr>
              <a:t>2 </a:t>
            </a:r>
            <a:r>
              <a:rPr lang="en-US" sz="1400" dirty="0" smtClean="0">
                <a:latin typeface="Comic Sans MS" pitchFamily="66" charset="0"/>
              </a:rPr>
              <a:t>APD was removed. </a:t>
            </a:r>
          </a:p>
          <a:p>
            <a:r>
              <a:rPr lang="en-US" sz="1400" dirty="0" smtClean="0">
                <a:latin typeface="Comic Sans MS" pitchFamily="66" charset="0"/>
              </a:rPr>
              <a:t>Normalize the APD signals to their peak value; the 199 </a:t>
            </a:r>
            <a:r>
              <a:rPr lang="en-US" sz="1400" dirty="0" smtClean="0">
                <a:latin typeface="Comic Sans MS" pitchFamily="66" charset="0"/>
              </a:rPr>
              <a:t>normalized </a:t>
            </a:r>
            <a:r>
              <a:rPr lang="en-US" sz="1400" dirty="0" smtClean="0">
                <a:latin typeface="Comic Sans MS" pitchFamily="66" charset="0"/>
              </a:rPr>
              <a:t>waveforms are shown below. </a:t>
            </a:r>
          </a:p>
          <a:p>
            <a:r>
              <a:rPr lang="en-US" sz="1400" dirty="0" smtClean="0">
                <a:latin typeface="Comic Sans MS" pitchFamily="66" charset="0"/>
              </a:rPr>
              <a:t>For |V| &gt; 5 mV, 84 triggers remained. </a:t>
            </a:r>
          </a:p>
          <a:p>
            <a:r>
              <a:rPr lang="en-US" sz="1400" dirty="0" smtClean="0">
                <a:latin typeface="Comic Sans MS" pitchFamily="66" charset="0"/>
              </a:rPr>
              <a:t>The time jitter of the 2x2 mm</a:t>
            </a:r>
            <a:r>
              <a:rPr lang="en-US" sz="1400" baseline="30000" dirty="0" smtClean="0">
                <a:latin typeface="Comic Sans MS" pitchFamily="66" charset="0"/>
              </a:rPr>
              <a:t>2</a:t>
            </a:r>
            <a:r>
              <a:rPr lang="en-US" sz="1400" dirty="0" smtClean="0">
                <a:latin typeface="Comic Sans MS" pitchFamily="66" charset="0"/>
              </a:rPr>
              <a:t> APD is similar to that seen in the 4/26 results for the 8x8 mm</a:t>
            </a:r>
            <a:r>
              <a:rPr lang="en-US" sz="1400" baseline="30000" dirty="0" smtClean="0">
                <a:latin typeface="Comic Sans MS" pitchFamily="66" charset="0"/>
              </a:rPr>
              <a:t>2</a:t>
            </a:r>
            <a:r>
              <a:rPr lang="en-US" sz="1400" dirty="0" smtClean="0">
                <a:latin typeface="Comic Sans MS" pitchFamily="66" charset="0"/>
              </a:rPr>
              <a:t> APD. </a:t>
            </a:r>
          </a:p>
          <a:p>
            <a:r>
              <a:rPr lang="en-US" sz="1400" dirty="0" smtClean="0">
                <a:latin typeface="Comic Sans MS" pitchFamily="66" charset="0"/>
              </a:rPr>
              <a:t>It is not surprising that 2x2 mm</a:t>
            </a:r>
            <a:r>
              <a:rPr lang="en-US" sz="1400" baseline="30000" dirty="0" smtClean="0">
                <a:latin typeface="Comic Sans MS" pitchFamily="66" charset="0"/>
              </a:rPr>
              <a:t>2</a:t>
            </a:r>
            <a:r>
              <a:rPr lang="en-US" sz="1400" dirty="0" smtClean="0">
                <a:latin typeface="Comic Sans MS" pitchFamily="66" charset="0"/>
              </a:rPr>
              <a:t> APD has large time jitter due to its time walk for signal near the edge of the APD. </a:t>
            </a:r>
          </a:p>
          <a:p>
            <a:endParaRPr lang="en-US" sz="1400" dirty="0" smtClean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6632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Why is the time jitter so bad for the 8x8 mm</a:t>
            </a:r>
            <a:r>
              <a:rPr lang="en-US" sz="2400" baseline="30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APD? 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02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87" y="4311179"/>
            <a:ext cx="7086603" cy="247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86" y="1948388"/>
            <a:ext cx="7086603" cy="248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471060"/>
            <a:ext cx="8744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For a closer look at the waveform time jitter for 2x2 and 8x8 APDs, we select first 7 events with |V| ~ 20mV from each data set.</a:t>
            </a:r>
          </a:p>
          <a:p>
            <a:r>
              <a:rPr lang="en-US" sz="1600" dirty="0" smtClean="0">
                <a:latin typeface="Comic Sans MS" pitchFamily="66" charset="0"/>
              </a:rPr>
              <a:t>The plots below give strong indication that 8x8 APD, supposedly with electrons  restricted to a small region defined by the 2x2 APD, is not doing better than the latter!  </a:t>
            </a:r>
            <a:r>
              <a:rPr lang="en-US" sz="1600" dirty="0" smtClean="0">
                <a:latin typeface="Comic Sans MS" pitchFamily="66" charset="0"/>
                <a:sym typeface="Symbol"/>
              </a:rPr>
              <a:t> We are likely not seeing single-electron events in the 8x8 APD; there are probably  other particles hitting the entire face of the 8x8 APD, which ruins the time resolution. 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43200" y="5181600"/>
            <a:ext cx="990600" cy="245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90800" y="2950656"/>
            <a:ext cx="990600" cy="245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19696" y="2667000"/>
            <a:ext cx="109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2x2 APD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77503" y="5177831"/>
            <a:ext cx="109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8x8 APD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74202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Search for clue (cont’d)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77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658720"/>
              </p:ext>
            </p:extLst>
          </p:nvPr>
        </p:nvGraphicFramePr>
        <p:xfrm>
          <a:off x="889714" y="4321454"/>
          <a:ext cx="3886051" cy="2202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497064"/>
              </p:ext>
            </p:extLst>
          </p:nvPr>
        </p:nvGraphicFramePr>
        <p:xfrm>
          <a:off x="4860032" y="4290213"/>
          <a:ext cx="3886051" cy="2202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592" y="3714149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8x8mm^2 mesh APD time walk and signal amplitude vs. position measured with VCSEL at Princeton (2/28/2013):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56696"/>
            <a:ext cx="3708412" cy="234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5828" y="44066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8x8mm^2 mesh APD time walk and jitter vs. position measured with VCSEL at BNL (Thomas, 11/29/2012):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71800" y="2276872"/>
            <a:ext cx="2556284" cy="10003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04248" y="2761662"/>
            <a:ext cx="1368152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Time walk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4716016" y="2636912"/>
            <a:ext cx="2088232" cy="309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>
            <a:off x="3743908" y="2946328"/>
            <a:ext cx="3060340" cy="2174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</p:cNvCxnSpPr>
          <p:nvPr/>
        </p:nvCxnSpPr>
        <p:spPr>
          <a:xfrm flipH="1">
            <a:off x="6408204" y="2946328"/>
            <a:ext cx="396044" cy="1994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507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t="28392" r="-1887" b="28983"/>
          <a:stretch/>
        </p:blipFill>
        <p:spPr>
          <a:xfrm rot="5400000">
            <a:off x="-1869736" y="2464095"/>
            <a:ext cx="6629400" cy="21584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1" t="14686" r="27483" b="9827"/>
          <a:stretch/>
        </p:blipFill>
        <p:spPr>
          <a:xfrm>
            <a:off x="6876256" y="368660"/>
            <a:ext cx="1620180" cy="2592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8" t="9806" r="21955" b="9822"/>
          <a:stretch/>
        </p:blipFill>
        <p:spPr>
          <a:xfrm>
            <a:off x="6213053" y="3744416"/>
            <a:ext cx="2823443" cy="3068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1" b="27128"/>
          <a:stretch/>
        </p:blipFill>
        <p:spPr>
          <a:xfrm rot="5400000">
            <a:off x="382370" y="2474012"/>
            <a:ext cx="6543055" cy="2052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80145" y="43933"/>
            <a:ext cx="199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of 2x2 APD box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3140968"/>
            <a:ext cx="2356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 of 2x2 APD box</a:t>
            </a:r>
          </a:p>
          <a:p>
            <a:r>
              <a:rPr lang="en-US" dirty="0" smtClean="0"/>
              <a:t>Top of 8x8 APD box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496" y="11607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5537" y="1664804"/>
            <a:ext cx="0" cy="205222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82835" y="3284984"/>
            <a:ext cx="965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2x2 APD</a:t>
            </a:r>
          </a:p>
          <a:p>
            <a:endParaRPr lang="en-US" dirty="0"/>
          </a:p>
          <a:p>
            <a:r>
              <a:rPr lang="en-US" dirty="0" smtClean="0"/>
              <a:t>8x8 APD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815916" y="3543299"/>
            <a:ext cx="1158908" cy="55874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889282" y="4005064"/>
            <a:ext cx="1158906" cy="0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04048" y="1052736"/>
            <a:ext cx="13530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 wire might have intercepted some of the e’s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815916" y="1268760"/>
            <a:ext cx="1232272" cy="1368152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44008" y="4505052"/>
            <a:ext cx="15330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beam, the boxes were wrapped in Al foil to suppress RF pickup.  The e’s passed thru this foil.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7112" y="-63388"/>
            <a:ext cx="355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Boxes for the 2x2 and 8x8 APDs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58477" y="3753036"/>
            <a:ext cx="15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Alignment pins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236296" y="5841268"/>
            <a:ext cx="176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Grids of </a:t>
            </a:r>
            <a:r>
              <a:rPr lang="en-US" dirty="0" err="1" smtClean="0"/>
              <a:t>aligment</a:t>
            </a:r>
            <a:r>
              <a:rPr lang="en-US" dirty="0" smtClean="0"/>
              <a:t> holes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7" idx="1"/>
          </p:cNvCxnSpPr>
          <p:nvPr/>
        </p:nvCxnSpPr>
        <p:spPr>
          <a:xfrm flipH="1">
            <a:off x="6918913" y="3937702"/>
            <a:ext cx="239564" cy="67362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388424" y="4122368"/>
            <a:ext cx="108012" cy="458760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8208404" y="5659214"/>
            <a:ext cx="180020" cy="362074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020272" y="6021288"/>
            <a:ext cx="216024" cy="0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59961" y="2348880"/>
            <a:ext cx="1180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Windows, with Cu tape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6680145" y="1664804"/>
            <a:ext cx="700167" cy="865260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250106" y="3032956"/>
            <a:ext cx="1374668" cy="1318792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213053" y="3032956"/>
            <a:ext cx="1411721" cy="2556284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9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866956"/>
              </p:ext>
            </p:extLst>
          </p:nvPr>
        </p:nvGraphicFramePr>
        <p:xfrm>
          <a:off x="990600" y="304800"/>
          <a:ext cx="6629400" cy="14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950266"/>
              </p:ext>
            </p:extLst>
          </p:nvPr>
        </p:nvGraphicFramePr>
        <p:xfrm>
          <a:off x="990600" y="1752600"/>
          <a:ext cx="6629400" cy="14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881103"/>
              </p:ext>
            </p:extLst>
          </p:nvPr>
        </p:nvGraphicFramePr>
        <p:xfrm>
          <a:off x="990600" y="3276600"/>
          <a:ext cx="6629400" cy="14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259516"/>
              </p:ext>
            </p:extLst>
          </p:nvPr>
        </p:nvGraphicFramePr>
        <p:xfrm>
          <a:off x="990600" y="4876800"/>
          <a:ext cx="6629400" cy="14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35052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2739" y="0"/>
            <a:ext cx="726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Waveforms from 4/26:   1 = </a:t>
            </a:r>
            <a:r>
              <a:rPr lang="en-US" dirty="0" err="1" smtClean="0"/>
              <a:t>stripline</a:t>
            </a:r>
            <a:r>
              <a:rPr lang="en-US" dirty="0" smtClean="0"/>
              <a:t> #1, 2 = 8x8 mm</a:t>
            </a:r>
            <a:r>
              <a:rPr lang="en-US" baseline="30000" dirty="0" smtClean="0"/>
              <a:t>2</a:t>
            </a:r>
            <a:r>
              <a:rPr lang="en-US" dirty="0" smtClean="0"/>
              <a:t> APD, 3 = 2x2 mm</a:t>
            </a:r>
            <a:r>
              <a:rPr lang="en-US" baseline="30000" dirty="0" smtClean="0"/>
              <a:t>2</a:t>
            </a:r>
            <a:r>
              <a:rPr lang="en-US" dirty="0" smtClean="0"/>
              <a:t> APD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6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429000" y="-196948"/>
            <a:ext cx="0" cy="7140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659137"/>
              </p:ext>
            </p:extLst>
          </p:nvPr>
        </p:nvGraphicFramePr>
        <p:xfrm>
          <a:off x="990600" y="990600"/>
          <a:ext cx="70104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620078"/>
              </p:ext>
            </p:extLst>
          </p:nvPr>
        </p:nvGraphicFramePr>
        <p:xfrm>
          <a:off x="990600" y="2438400"/>
          <a:ext cx="70104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595240"/>
              </p:ext>
            </p:extLst>
          </p:nvPr>
        </p:nvGraphicFramePr>
        <p:xfrm>
          <a:off x="990600" y="3886200"/>
          <a:ext cx="70104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259332"/>
              </p:ext>
            </p:extLst>
          </p:nvPr>
        </p:nvGraphicFramePr>
        <p:xfrm>
          <a:off x="990600" y="5334000"/>
          <a:ext cx="70104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62739" y="0"/>
            <a:ext cx="726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Waveforms from 4/26:   1 = </a:t>
            </a:r>
            <a:r>
              <a:rPr lang="en-US" dirty="0" err="1" smtClean="0"/>
              <a:t>stripline</a:t>
            </a:r>
            <a:r>
              <a:rPr lang="en-US" dirty="0" smtClean="0"/>
              <a:t> #1, 2 = 8x8 mm</a:t>
            </a:r>
            <a:r>
              <a:rPr lang="en-US" baseline="30000" dirty="0" smtClean="0"/>
              <a:t>2</a:t>
            </a:r>
            <a:r>
              <a:rPr lang="en-US" dirty="0" smtClean="0"/>
              <a:t> APD, 3 = 2x2 mm</a:t>
            </a:r>
            <a:r>
              <a:rPr lang="en-US" baseline="30000" dirty="0" smtClean="0"/>
              <a:t>2</a:t>
            </a:r>
            <a:r>
              <a:rPr lang="en-US" dirty="0" smtClean="0"/>
              <a:t> APD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5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90314"/>
            <a:ext cx="8123903" cy="368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5303" y="348844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Overlap of normalized 8x8 mm</a:t>
            </a:r>
            <a:r>
              <a:rPr lang="en-US" baseline="30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 APD waveforms. for first 100 events. </a:t>
            </a:r>
          </a:p>
          <a:p>
            <a:r>
              <a:rPr lang="en-US" dirty="0">
                <a:latin typeface="Comic Sans MS" pitchFamily="66" charset="0"/>
              </a:rPr>
              <a:t> T</a:t>
            </a:r>
            <a:r>
              <a:rPr lang="en-US" dirty="0" smtClean="0">
                <a:latin typeface="Comic Sans MS" pitchFamily="66" charset="0"/>
              </a:rPr>
              <a:t>he </a:t>
            </a:r>
            <a:r>
              <a:rPr lang="en-US" dirty="0">
                <a:latin typeface="Comic Sans MS" pitchFamily="66" charset="0"/>
              </a:rPr>
              <a:t>normalization </a:t>
            </a:r>
            <a:r>
              <a:rPr lang="en-US" dirty="0" smtClean="0">
                <a:latin typeface="Comic Sans MS" pitchFamily="66" charset="0"/>
              </a:rPr>
              <a:t>factor = peak (negative) value of the waveform, so </a:t>
            </a:r>
            <a:r>
              <a:rPr lang="en-US" dirty="0">
                <a:latin typeface="Comic Sans MS" pitchFamily="66" charset="0"/>
              </a:rPr>
              <a:t>the </a:t>
            </a:r>
            <a:r>
              <a:rPr lang="en-US" dirty="0" smtClean="0">
                <a:latin typeface="Comic Sans MS" pitchFamily="66" charset="0"/>
              </a:rPr>
              <a:t>normalized waveforms have positive polarity</a:t>
            </a:r>
            <a:r>
              <a:rPr lang="en-US" dirty="0">
                <a:latin typeface="Comic Sans MS" pitchFamily="66" charset="0"/>
              </a:rPr>
              <a:t>. 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scope is triggered by </a:t>
            </a:r>
            <a:r>
              <a:rPr lang="en-US" dirty="0" err="1" smtClean="0">
                <a:latin typeface="Comic Sans MS" pitchFamily="66" charset="0"/>
              </a:rPr>
              <a:t>stripline</a:t>
            </a:r>
            <a:r>
              <a:rPr lang="en-US" dirty="0" smtClean="0">
                <a:latin typeface="Comic Sans MS" pitchFamily="66" charset="0"/>
              </a:rPr>
              <a:t> #1 AND 2x2 mm</a:t>
            </a:r>
            <a:r>
              <a:rPr lang="en-US" baseline="30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 APD, the time reference is relative to </a:t>
            </a:r>
            <a:r>
              <a:rPr lang="en-US" dirty="0" err="1" smtClean="0">
                <a:latin typeface="Comic Sans MS" pitchFamily="66" charset="0"/>
              </a:rPr>
              <a:t>stripline</a:t>
            </a:r>
            <a:r>
              <a:rPr lang="en-US" dirty="0" smtClean="0">
                <a:latin typeface="Comic Sans MS" pitchFamily="66" charset="0"/>
              </a:rPr>
              <a:t> signal. </a:t>
            </a:r>
          </a:p>
          <a:p>
            <a:r>
              <a:rPr lang="en-US" dirty="0" smtClean="0">
                <a:latin typeface="Comic Sans MS" pitchFamily="66" charset="0"/>
              </a:rPr>
              <a:t>The 8x8 mm</a:t>
            </a:r>
            <a:r>
              <a:rPr lang="en-US" baseline="30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 APD signal spread indicates its time resolution is very poor.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641246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2ns/major division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2816932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First 100 waveforms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2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1652587"/>
            <a:ext cx="7705725" cy="3552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9137" y="609600"/>
            <a:ext cx="770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Next 100 events: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5626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2ns/major division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5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86" y="1847849"/>
            <a:ext cx="8497514" cy="389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7886" y="685800"/>
            <a:ext cx="826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Last 100 events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438400" y="1447800"/>
            <a:ext cx="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962400" y="1447800"/>
            <a:ext cx="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43200" y="1447800"/>
            <a:ext cx="853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2ns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438400" y="1632466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29000" y="1632466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2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200380"/>
              </p:ext>
            </p:extLst>
          </p:nvPr>
        </p:nvGraphicFramePr>
        <p:xfrm>
          <a:off x="228600" y="3581400"/>
          <a:ext cx="5043487" cy="301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384474"/>
              </p:ext>
            </p:extLst>
          </p:nvPr>
        </p:nvGraphicFramePr>
        <p:xfrm>
          <a:off x="3581400" y="685800"/>
          <a:ext cx="5248275" cy="281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304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Pulse amplitude distributions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44196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They do not look like a single MIP going thru silicon layer;</a:t>
            </a:r>
          </a:p>
          <a:p>
            <a:r>
              <a:rPr lang="en-US" dirty="0" smtClean="0">
                <a:latin typeface="Comic Sans MS" pitchFamily="66" charset="0"/>
              </a:rPr>
              <a:t>otherwise the amplitude distribution should have a narrower Gaussian distribution. 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8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460904"/>
              </p:ext>
            </p:extLst>
          </p:nvPr>
        </p:nvGraphicFramePr>
        <p:xfrm>
          <a:off x="1295400" y="1905000"/>
          <a:ext cx="6400799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4572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Distribution </a:t>
            </a:r>
            <a:r>
              <a:rPr lang="en-US" dirty="0" err="1" smtClean="0">
                <a:latin typeface="Comic Sans MS" pitchFamily="66" charset="0"/>
                <a:sym typeface="Symbol"/>
              </a:rPr>
              <a:t>d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of </a:t>
            </a:r>
            <a:r>
              <a:rPr lang="en-US" dirty="0" smtClean="0">
                <a:latin typeface="Comic Sans MS" pitchFamily="66" charset="0"/>
              </a:rPr>
              <a:t>time of peak signal in the 8x8 mm</a:t>
            </a:r>
            <a:r>
              <a:rPr lang="en-US" baseline="30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 APD peak point vs.  time reference from the </a:t>
            </a:r>
            <a:r>
              <a:rPr lang="en-US" dirty="0" err="1" smtClean="0">
                <a:latin typeface="Comic Sans MS" pitchFamily="66" charset="0"/>
              </a:rPr>
              <a:t>stripline</a:t>
            </a:r>
            <a:r>
              <a:rPr lang="en-US" dirty="0" smtClean="0">
                <a:latin typeface="Comic Sans MS" pitchFamily="66" charset="0"/>
              </a:rPr>
              <a:t>.       </a:t>
            </a:r>
          </a:p>
          <a:p>
            <a:r>
              <a:rPr lang="en-US" dirty="0" smtClean="0">
                <a:latin typeface="Comic Sans MS" pitchFamily="66" charset="0"/>
              </a:rPr>
              <a:t>Plot only APD signals &gt; 5 mV.</a:t>
            </a:r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  <a:sym typeface="Symbol"/>
              </a:rPr>
              <a:t> ~ 198ps !!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243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389671"/>
              </p:ext>
            </p:extLst>
          </p:nvPr>
        </p:nvGraphicFramePr>
        <p:xfrm>
          <a:off x="228600" y="228600"/>
          <a:ext cx="58674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625369"/>
              </p:ext>
            </p:extLst>
          </p:nvPr>
        </p:nvGraphicFramePr>
        <p:xfrm>
          <a:off x="2971800" y="3542654"/>
          <a:ext cx="58674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0" y="9144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Scatter plot of </a:t>
            </a:r>
            <a:r>
              <a:rPr lang="en-US" dirty="0" err="1" smtClean="0">
                <a:latin typeface="Comic Sans MS" pitchFamily="66" charset="0"/>
              </a:rPr>
              <a:t>dt</a:t>
            </a:r>
            <a:r>
              <a:rPr lang="en-US" dirty="0" smtClean="0">
                <a:latin typeface="Comic Sans MS" pitchFamily="66" charset="0"/>
              </a:rPr>
              <a:t> vs. V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No obvious structure, so we can’t expect that cuts in these variables will improve the time resolution.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3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2202</TotalTime>
  <Words>819</Words>
  <Application>Microsoft Office PowerPoint</Application>
  <PresentationFormat>On-screen Show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Princeton Affiliate</dc:creator>
  <cp:lastModifiedBy>Princeton Affiliate</cp:lastModifiedBy>
  <cp:revision>32</cp:revision>
  <dcterms:created xsi:type="dcterms:W3CDTF">2013-04-30T14:05:32Z</dcterms:created>
  <dcterms:modified xsi:type="dcterms:W3CDTF">2013-05-03T12:55:07Z</dcterms:modified>
</cp:coreProperties>
</file>